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9"/>
  </p:notesMasterIdLst>
  <p:handoutMasterIdLst>
    <p:handoutMasterId r:id="rId20"/>
  </p:handoutMasterIdLst>
  <p:sldIdLst>
    <p:sldId id="410" r:id="rId5"/>
    <p:sldId id="371" r:id="rId6"/>
    <p:sldId id="388" r:id="rId7"/>
    <p:sldId id="390" r:id="rId8"/>
    <p:sldId id="412" r:id="rId9"/>
    <p:sldId id="413" r:id="rId10"/>
    <p:sldId id="414" r:id="rId11"/>
    <p:sldId id="415" r:id="rId12"/>
    <p:sldId id="416" r:id="rId13"/>
    <p:sldId id="417" r:id="rId14"/>
    <p:sldId id="396" r:id="rId15"/>
    <p:sldId id="418" r:id="rId16"/>
    <p:sldId id="419" r:id="rId17"/>
    <p:sldId id="407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98" autoAdjust="0"/>
  </p:normalViewPr>
  <p:slideViewPr>
    <p:cSldViewPr snapToGrid="0">
      <p:cViewPr varScale="1">
        <p:scale>
          <a:sx n="72" d="100"/>
          <a:sy n="72" d="100"/>
        </p:scale>
        <p:origin x="10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08D4B0-572C-45A3-AE54-80B1D0D3C1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77CC36-C717-44BC-B769-78B08BAE390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F9539-9587-4301-B67E-95AC0AB1AE28}" type="datetime1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C10DB7-1A79-4178-BDA3-56B63313CA6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A6567F-3BAD-426A-A9A9-993CA1488D5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496F4-88E4-4657-8104-6CB2714F77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752528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BE6C49-79EE-411D-B712-38F1F5C37022}" type="datetime1">
              <a:rPr lang="en-GB" smtClean="0"/>
              <a:t>16/10/2025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BF9438-3EEF-4192-9815-F6F44770AE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FD177CC8-001B-43AD-8769-8F49681EBE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273115" cy="685800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D724945-48CE-43AA-A2D7-D18FC7CB7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4C4F21-0086-44BC-AE2C-731756B1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  <a:custGeom>
            <a:avLst/>
            <a:gdLst>
              <a:gd name="connsiteX0" fmla="*/ 326075 w 8600365"/>
              <a:gd name="connsiteY0" fmla="*/ 0 h 1224926"/>
              <a:gd name="connsiteX1" fmla="*/ 827429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87289"/>
              <a:gd name="connsiteY0" fmla="*/ 0 h 1224926"/>
              <a:gd name="connsiteX1" fmla="*/ 8609570 w 8687289"/>
              <a:gd name="connsiteY1" fmla="*/ 0 h 1224926"/>
              <a:gd name="connsiteX2" fmla="*/ 8600365 w 8687289"/>
              <a:gd name="connsiteY2" fmla="*/ 326075 h 1224926"/>
              <a:gd name="connsiteX3" fmla="*/ 8600365 w 8687289"/>
              <a:gd name="connsiteY3" fmla="*/ 1224926 h 1224926"/>
              <a:gd name="connsiteX4" fmla="*/ 8600365 w 8687289"/>
              <a:gd name="connsiteY4" fmla="*/ 1224926 h 1224926"/>
              <a:gd name="connsiteX5" fmla="*/ 0 w 8687289"/>
              <a:gd name="connsiteY5" fmla="*/ 1224926 h 1224926"/>
              <a:gd name="connsiteX6" fmla="*/ 0 w 8687289"/>
              <a:gd name="connsiteY6" fmla="*/ 1224926 h 1224926"/>
              <a:gd name="connsiteX7" fmla="*/ 0 w 8687289"/>
              <a:gd name="connsiteY7" fmla="*/ 326075 h 1224926"/>
              <a:gd name="connsiteX8" fmla="*/ 326075 w 8687289"/>
              <a:gd name="connsiteY8" fmla="*/ 0 h 1224926"/>
              <a:gd name="connsiteX0" fmla="*/ 326075 w 8635417"/>
              <a:gd name="connsiteY0" fmla="*/ 0 h 1224926"/>
              <a:gd name="connsiteX1" fmla="*/ 8533370 w 8635417"/>
              <a:gd name="connsiteY1" fmla="*/ 0 h 1224926"/>
              <a:gd name="connsiteX2" fmla="*/ 8600365 w 8635417"/>
              <a:gd name="connsiteY2" fmla="*/ 326075 h 1224926"/>
              <a:gd name="connsiteX3" fmla="*/ 8600365 w 8635417"/>
              <a:gd name="connsiteY3" fmla="*/ 1224926 h 1224926"/>
              <a:gd name="connsiteX4" fmla="*/ 8600365 w 8635417"/>
              <a:gd name="connsiteY4" fmla="*/ 1224926 h 1224926"/>
              <a:gd name="connsiteX5" fmla="*/ 0 w 8635417"/>
              <a:gd name="connsiteY5" fmla="*/ 1224926 h 1224926"/>
              <a:gd name="connsiteX6" fmla="*/ 0 w 8635417"/>
              <a:gd name="connsiteY6" fmla="*/ 1224926 h 1224926"/>
              <a:gd name="connsiteX7" fmla="*/ 0 w 8635417"/>
              <a:gd name="connsiteY7" fmla="*/ 326075 h 1224926"/>
              <a:gd name="connsiteX8" fmla="*/ 326075 w 8635417"/>
              <a:gd name="connsiteY8" fmla="*/ 0 h 1224926"/>
              <a:gd name="connsiteX0" fmla="*/ 326075 w 8626903"/>
              <a:gd name="connsiteY0" fmla="*/ 0 h 1224926"/>
              <a:gd name="connsiteX1" fmla="*/ 8518130 w 8626903"/>
              <a:gd name="connsiteY1" fmla="*/ 0 h 1224926"/>
              <a:gd name="connsiteX2" fmla="*/ 8600365 w 8626903"/>
              <a:gd name="connsiteY2" fmla="*/ 326075 h 1224926"/>
              <a:gd name="connsiteX3" fmla="*/ 8600365 w 8626903"/>
              <a:gd name="connsiteY3" fmla="*/ 1224926 h 1224926"/>
              <a:gd name="connsiteX4" fmla="*/ 8600365 w 8626903"/>
              <a:gd name="connsiteY4" fmla="*/ 1224926 h 1224926"/>
              <a:gd name="connsiteX5" fmla="*/ 0 w 8626903"/>
              <a:gd name="connsiteY5" fmla="*/ 1224926 h 1224926"/>
              <a:gd name="connsiteX6" fmla="*/ 0 w 8626903"/>
              <a:gd name="connsiteY6" fmla="*/ 1224926 h 1224926"/>
              <a:gd name="connsiteX7" fmla="*/ 0 w 8626903"/>
              <a:gd name="connsiteY7" fmla="*/ 326075 h 1224926"/>
              <a:gd name="connsiteX8" fmla="*/ 326075 w 8626903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76422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06958"/>
              <a:gd name="connsiteY0" fmla="*/ 0 h 1224926"/>
              <a:gd name="connsiteX1" fmla="*/ 8603855 w 8606958"/>
              <a:gd name="connsiteY1" fmla="*/ 0 h 1224926"/>
              <a:gd name="connsiteX2" fmla="*/ 8600365 w 8606958"/>
              <a:gd name="connsiteY2" fmla="*/ 764225 h 1224926"/>
              <a:gd name="connsiteX3" fmla="*/ 8600365 w 8606958"/>
              <a:gd name="connsiteY3" fmla="*/ 1224926 h 1224926"/>
              <a:gd name="connsiteX4" fmla="*/ 8600365 w 8606958"/>
              <a:gd name="connsiteY4" fmla="*/ 1224926 h 1224926"/>
              <a:gd name="connsiteX5" fmla="*/ 0 w 8606958"/>
              <a:gd name="connsiteY5" fmla="*/ 1224926 h 1224926"/>
              <a:gd name="connsiteX6" fmla="*/ 0 w 8606958"/>
              <a:gd name="connsiteY6" fmla="*/ 1224926 h 1224926"/>
              <a:gd name="connsiteX7" fmla="*/ 0 w 8606958"/>
              <a:gd name="connsiteY7" fmla="*/ 326075 h 1224926"/>
              <a:gd name="connsiteX8" fmla="*/ 326075 w 8606958"/>
              <a:gd name="connsiteY8" fmla="*/ 0 h 1224926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0 w 8606958"/>
              <a:gd name="connsiteY7" fmla="*/ 338448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932911 w 8817050"/>
              <a:gd name="connsiteY0" fmla="*/ 0 h 1237299"/>
              <a:gd name="connsiteX1" fmla="*/ 8813947 w 8817050"/>
              <a:gd name="connsiteY1" fmla="*/ 12373 h 1237299"/>
              <a:gd name="connsiteX2" fmla="*/ 8810457 w 8817050"/>
              <a:gd name="connsiteY2" fmla="*/ 776598 h 1237299"/>
              <a:gd name="connsiteX3" fmla="*/ 8810457 w 8817050"/>
              <a:gd name="connsiteY3" fmla="*/ 1237299 h 1237299"/>
              <a:gd name="connsiteX4" fmla="*/ 8810457 w 8817050"/>
              <a:gd name="connsiteY4" fmla="*/ 1237299 h 1237299"/>
              <a:gd name="connsiteX5" fmla="*/ 210092 w 8817050"/>
              <a:gd name="connsiteY5" fmla="*/ 1237299 h 1237299"/>
              <a:gd name="connsiteX6" fmla="*/ 313904 w 8817050"/>
              <a:gd name="connsiteY6" fmla="*/ 810431 h 1237299"/>
              <a:gd name="connsiteX7" fmla="*/ 615903 w 8817050"/>
              <a:gd name="connsiteY7" fmla="*/ 480737 h 1237299"/>
              <a:gd name="connsiteX8" fmla="*/ 1932911 w 8817050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414334 w 8615481"/>
              <a:gd name="connsiteY7" fmla="*/ 4807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27632 w 8611771"/>
              <a:gd name="connsiteY0" fmla="*/ 0 h 1237299"/>
              <a:gd name="connsiteX1" fmla="*/ 8608668 w 8611771"/>
              <a:gd name="connsiteY1" fmla="*/ 12373 h 1237299"/>
              <a:gd name="connsiteX2" fmla="*/ 8605178 w 8611771"/>
              <a:gd name="connsiteY2" fmla="*/ 776598 h 1237299"/>
              <a:gd name="connsiteX3" fmla="*/ 8605178 w 8611771"/>
              <a:gd name="connsiteY3" fmla="*/ 1237299 h 1237299"/>
              <a:gd name="connsiteX4" fmla="*/ 8605178 w 8611771"/>
              <a:gd name="connsiteY4" fmla="*/ 1237299 h 1237299"/>
              <a:gd name="connsiteX5" fmla="*/ 4813 w 8611771"/>
              <a:gd name="connsiteY5" fmla="*/ 1237299 h 1237299"/>
              <a:gd name="connsiteX6" fmla="*/ 108625 w 8611771"/>
              <a:gd name="connsiteY6" fmla="*/ 810431 h 1237299"/>
              <a:gd name="connsiteX7" fmla="*/ 778685 w 8611771"/>
              <a:gd name="connsiteY7" fmla="*/ 251837 h 1237299"/>
              <a:gd name="connsiteX8" fmla="*/ 1727632 w 8611771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6697 w 8610836"/>
              <a:gd name="connsiteY0" fmla="*/ 0 h 1237299"/>
              <a:gd name="connsiteX1" fmla="*/ 8607733 w 8610836"/>
              <a:gd name="connsiteY1" fmla="*/ 12373 h 1237299"/>
              <a:gd name="connsiteX2" fmla="*/ 8604243 w 8610836"/>
              <a:gd name="connsiteY2" fmla="*/ 776598 h 1237299"/>
              <a:gd name="connsiteX3" fmla="*/ 8604243 w 8610836"/>
              <a:gd name="connsiteY3" fmla="*/ 1237299 h 1237299"/>
              <a:gd name="connsiteX4" fmla="*/ 8604243 w 8610836"/>
              <a:gd name="connsiteY4" fmla="*/ 1237299 h 1237299"/>
              <a:gd name="connsiteX5" fmla="*/ 3878 w 8610836"/>
              <a:gd name="connsiteY5" fmla="*/ 1237299 h 1237299"/>
              <a:gd name="connsiteX6" fmla="*/ 88815 w 8610836"/>
              <a:gd name="connsiteY6" fmla="*/ 810431 h 1237299"/>
              <a:gd name="connsiteX7" fmla="*/ 777750 w 8610836"/>
              <a:gd name="connsiteY7" fmla="*/ 251837 h 1237299"/>
              <a:gd name="connsiteX8" fmla="*/ 1726697 w 8610836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637882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637882 w 8606958"/>
              <a:gd name="connsiteY8" fmla="*/ 0 h 1237299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2298504 w 8606958"/>
              <a:gd name="connsiteY7" fmla="*/ 0 h 1249672"/>
              <a:gd name="connsiteX0" fmla="*/ 2600441 w 8908895"/>
              <a:gd name="connsiteY0" fmla="*/ 0 h 1249672"/>
              <a:gd name="connsiteX1" fmla="*/ 8905792 w 8908895"/>
              <a:gd name="connsiteY1" fmla="*/ 24746 h 1249672"/>
              <a:gd name="connsiteX2" fmla="*/ 8902302 w 8908895"/>
              <a:gd name="connsiteY2" fmla="*/ 788971 h 1249672"/>
              <a:gd name="connsiteX3" fmla="*/ 8902302 w 8908895"/>
              <a:gd name="connsiteY3" fmla="*/ 1249672 h 1249672"/>
              <a:gd name="connsiteX4" fmla="*/ 8902302 w 8908895"/>
              <a:gd name="connsiteY4" fmla="*/ 1249672 h 1249672"/>
              <a:gd name="connsiteX5" fmla="*/ 301937 w 8908895"/>
              <a:gd name="connsiteY5" fmla="*/ 1249672 h 1249672"/>
              <a:gd name="connsiteX6" fmla="*/ 2600441 w 8908895"/>
              <a:gd name="connsiteY6" fmla="*/ 0 h 1249672"/>
              <a:gd name="connsiteX0" fmla="*/ 2600441 w 8908895"/>
              <a:gd name="connsiteY0" fmla="*/ 0 h 1231113"/>
              <a:gd name="connsiteX1" fmla="*/ 8905792 w 8908895"/>
              <a:gd name="connsiteY1" fmla="*/ 6187 h 1231113"/>
              <a:gd name="connsiteX2" fmla="*/ 8902302 w 8908895"/>
              <a:gd name="connsiteY2" fmla="*/ 770412 h 1231113"/>
              <a:gd name="connsiteX3" fmla="*/ 8902302 w 8908895"/>
              <a:gd name="connsiteY3" fmla="*/ 1231113 h 1231113"/>
              <a:gd name="connsiteX4" fmla="*/ 8902302 w 8908895"/>
              <a:gd name="connsiteY4" fmla="*/ 1231113 h 1231113"/>
              <a:gd name="connsiteX5" fmla="*/ 301937 w 8908895"/>
              <a:gd name="connsiteY5" fmla="*/ 1231113 h 1231113"/>
              <a:gd name="connsiteX6" fmla="*/ 2600441 w 8908895"/>
              <a:gd name="connsiteY6" fmla="*/ 0 h 1231113"/>
              <a:gd name="connsiteX0" fmla="*/ 2716264 w 9024718"/>
              <a:gd name="connsiteY0" fmla="*/ 0 h 1231113"/>
              <a:gd name="connsiteX1" fmla="*/ 9021615 w 9024718"/>
              <a:gd name="connsiteY1" fmla="*/ 6187 h 1231113"/>
              <a:gd name="connsiteX2" fmla="*/ 9018125 w 9024718"/>
              <a:gd name="connsiteY2" fmla="*/ 770412 h 1231113"/>
              <a:gd name="connsiteX3" fmla="*/ 9018125 w 9024718"/>
              <a:gd name="connsiteY3" fmla="*/ 1231113 h 1231113"/>
              <a:gd name="connsiteX4" fmla="*/ 9018125 w 9024718"/>
              <a:gd name="connsiteY4" fmla="*/ 1231113 h 1231113"/>
              <a:gd name="connsiteX5" fmla="*/ 417760 w 9024718"/>
              <a:gd name="connsiteY5" fmla="*/ 1231113 h 1231113"/>
              <a:gd name="connsiteX6" fmla="*/ 2716264 w 9024718"/>
              <a:gd name="connsiteY6" fmla="*/ 0 h 1231113"/>
              <a:gd name="connsiteX0" fmla="*/ 2300894 w 8609348"/>
              <a:gd name="connsiteY0" fmla="*/ 0 h 1231113"/>
              <a:gd name="connsiteX1" fmla="*/ 8606245 w 8609348"/>
              <a:gd name="connsiteY1" fmla="*/ 6187 h 1231113"/>
              <a:gd name="connsiteX2" fmla="*/ 8602755 w 8609348"/>
              <a:gd name="connsiteY2" fmla="*/ 770412 h 1231113"/>
              <a:gd name="connsiteX3" fmla="*/ 8602755 w 8609348"/>
              <a:gd name="connsiteY3" fmla="*/ 1231113 h 1231113"/>
              <a:gd name="connsiteX4" fmla="*/ 8602755 w 8609348"/>
              <a:gd name="connsiteY4" fmla="*/ 1231113 h 1231113"/>
              <a:gd name="connsiteX5" fmla="*/ 2390 w 8609348"/>
              <a:gd name="connsiteY5" fmla="*/ 1231113 h 1231113"/>
              <a:gd name="connsiteX6" fmla="*/ 2300894 w 8609348"/>
              <a:gd name="connsiteY6" fmla="*/ 0 h 1231113"/>
              <a:gd name="connsiteX0" fmla="*/ 2299332 w 8607786"/>
              <a:gd name="connsiteY0" fmla="*/ 0 h 1231113"/>
              <a:gd name="connsiteX1" fmla="*/ 8604683 w 8607786"/>
              <a:gd name="connsiteY1" fmla="*/ 6187 h 1231113"/>
              <a:gd name="connsiteX2" fmla="*/ 8601193 w 8607786"/>
              <a:gd name="connsiteY2" fmla="*/ 770412 h 1231113"/>
              <a:gd name="connsiteX3" fmla="*/ 8601193 w 8607786"/>
              <a:gd name="connsiteY3" fmla="*/ 1231113 h 1231113"/>
              <a:gd name="connsiteX4" fmla="*/ 8601193 w 8607786"/>
              <a:gd name="connsiteY4" fmla="*/ 1231113 h 1231113"/>
              <a:gd name="connsiteX5" fmla="*/ 828 w 8607786"/>
              <a:gd name="connsiteY5" fmla="*/ 1231113 h 1231113"/>
              <a:gd name="connsiteX6" fmla="*/ 2299332 w 8607786"/>
              <a:gd name="connsiteY6" fmla="*/ 0 h 1231113"/>
              <a:gd name="connsiteX0" fmla="*/ 2298564 w 8607018"/>
              <a:gd name="connsiteY0" fmla="*/ 0 h 1231113"/>
              <a:gd name="connsiteX1" fmla="*/ 8603915 w 8607018"/>
              <a:gd name="connsiteY1" fmla="*/ 6187 h 1231113"/>
              <a:gd name="connsiteX2" fmla="*/ 8600425 w 8607018"/>
              <a:gd name="connsiteY2" fmla="*/ 770412 h 1231113"/>
              <a:gd name="connsiteX3" fmla="*/ 8600425 w 8607018"/>
              <a:gd name="connsiteY3" fmla="*/ 1231113 h 1231113"/>
              <a:gd name="connsiteX4" fmla="*/ 8600425 w 8607018"/>
              <a:gd name="connsiteY4" fmla="*/ 1231113 h 1231113"/>
              <a:gd name="connsiteX5" fmla="*/ 60 w 8607018"/>
              <a:gd name="connsiteY5" fmla="*/ 1231113 h 1231113"/>
              <a:gd name="connsiteX6" fmla="*/ 2298564 w 8607018"/>
              <a:gd name="connsiteY6" fmla="*/ 0 h 1231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 anchor="t">
            <a:noAutofit/>
          </a:bodyPr>
          <a:lstStyle>
            <a:lvl1pPr marL="1371600">
              <a:lnSpc>
                <a:spcPct val="280000"/>
              </a:lnSpc>
              <a:spcBef>
                <a:spcPts val="1800"/>
              </a:spcBef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0315CC-EC7D-4E65-936E-03F3BE220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77125" y="0"/>
            <a:ext cx="4714875" cy="6858000"/>
          </a:xfrm>
          <a:custGeom>
            <a:avLst/>
            <a:gdLst>
              <a:gd name="connsiteX0" fmla="*/ 3611850 w 4528607"/>
              <a:gd name="connsiteY0" fmla="*/ 0 h 6858000"/>
              <a:gd name="connsiteX1" fmla="*/ 4528607 w 4528607"/>
              <a:gd name="connsiteY1" fmla="*/ 0 h 6858000"/>
              <a:gd name="connsiteX2" fmla="*/ 4528607 w 4528607"/>
              <a:gd name="connsiteY2" fmla="*/ 6858000 h 6858000"/>
              <a:gd name="connsiteX3" fmla="*/ 0 w 4528607"/>
              <a:gd name="connsiteY3" fmla="*/ 6858000 h 6858000"/>
              <a:gd name="connsiteX4" fmla="*/ 157749 w 4528607"/>
              <a:gd name="connsiteY4" fmla="*/ 6846005 h 6858000"/>
              <a:gd name="connsiteX5" fmla="*/ 3612770 w 4528607"/>
              <a:gd name="connsiteY5" fmla="*/ 3017366 h 6858000"/>
              <a:gd name="connsiteX6" fmla="*/ 3611350 w 4528607"/>
              <a:gd name="connsiteY6" fmla="*/ 2961216 h 6858000"/>
              <a:gd name="connsiteX7" fmla="*/ 3611850 w 4528607"/>
              <a:gd name="connsiteY7" fmla="*/ 2961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8607" h="6858000">
                <a:moveTo>
                  <a:pt x="3611850" y="0"/>
                </a:moveTo>
                <a:lnTo>
                  <a:pt x="4528607" y="0"/>
                </a:lnTo>
                <a:lnTo>
                  <a:pt x="4528607" y="6858000"/>
                </a:lnTo>
                <a:lnTo>
                  <a:pt x="0" y="6858000"/>
                </a:lnTo>
                <a:lnTo>
                  <a:pt x="157749" y="6846005"/>
                </a:lnTo>
                <a:cubicBezTo>
                  <a:pt x="2098384" y="6648923"/>
                  <a:pt x="3612770" y="5009996"/>
                  <a:pt x="3612770" y="3017366"/>
                </a:cubicBezTo>
                <a:lnTo>
                  <a:pt x="3611350" y="2961216"/>
                </a:lnTo>
                <a:lnTo>
                  <a:pt x="3611850" y="2961216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B5A3B-4D59-4E0D-9EA9-FAFC9BFBB5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 rtlCol="0">
            <a:noAutofit/>
          </a:bodyPr>
          <a:lstStyle>
            <a:lvl1pPr>
              <a:buNone/>
              <a:defRPr sz="2000">
                <a:solidFill>
                  <a:schemeClr val="bg2"/>
                </a:solidFill>
              </a:defRPr>
            </a:lvl1pPr>
            <a:lvl2pPr>
              <a:buNone/>
              <a:defRPr sz="2000">
                <a:solidFill>
                  <a:schemeClr val="bg2"/>
                </a:solidFill>
              </a:defRPr>
            </a:lvl2pPr>
            <a:lvl3pPr>
              <a:buNone/>
              <a:defRPr sz="2000">
                <a:solidFill>
                  <a:schemeClr val="bg2"/>
                </a:solidFill>
              </a:defRPr>
            </a:lvl3pPr>
            <a:lvl4pPr>
              <a:buNone/>
              <a:defRPr sz="2000">
                <a:solidFill>
                  <a:schemeClr val="bg2"/>
                </a:solidFill>
              </a:defRPr>
            </a:lvl4pPr>
            <a:lvl5pPr>
              <a:buNone/>
              <a:defRPr sz="2000">
                <a:solidFill>
                  <a:schemeClr val="bg2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553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6C91E54-DBE4-467A-A827-2C5C88E6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80244"/>
            <a:ext cx="12192000" cy="397775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BAED78D-8293-4554-BA23-D14EC617A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9EFAE44-6509-43CD-AB03-7B4944875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181600" cy="2799142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5749D8A-F20A-4228-9136-5891AE0352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4166" y="-1798"/>
            <a:ext cx="2846566" cy="2872294"/>
          </a:xfrm>
          <a:custGeom>
            <a:avLst/>
            <a:gdLst>
              <a:gd name="connsiteX0" fmla="*/ 2797 w 2846566"/>
              <a:gd name="connsiteY0" fmla="*/ 0 h 2838450"/>
              <a:gd name="connsiteX1" fmla="*/ 2846566 w 2846566"/>
              <a:gd name="connsiteY1" fmla="*/ 0 h 2838450"/>
              <a:gd name="connsiteX2" fmla="*/ 2846566 w 2846566"/>
              <a:gd name="connsiteY2" fmla="*/ 2838450 h 2838450"/>
              <a:gd name="connsiteX3" fmla="*/ 2091122 w 2846566"/>
              <a:gd name="connsiteY3" fmla="*/ 2838450 h 2838450"/>
              <a:gd name="connsiteX4" fmla="*/ 1974232 w 2846566"/>
              <a:gd name="connsiteY4" fmla="*/ 2820914 h 2838450"/>
              <a:gd name="connsiteX5" fmla="*/ 0 w 2846566"/>
              <a:gd name="connsiteY5" fmla="*/ 404262 h 2838450"/>
              <a:gd name="connsiteX6" fmla="*/ 2797 w 2846566"/>
              <a:gd name="connsiteY6" fmla="*/ 293225 h 2838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6566" h="2838450">
                <a:moveTo>
                  <a:pt x="2797" y="0"/>
                </a:moveTo>
                <a:lnTo>
                  <a:pt x="2846566" y="0"/>
                </a:lnTo>
                <a:lnTo>
                  <a:pt x="2846566" y="2838450"/>
                </a:lnTo>
                <a:lnTo>
                  <a:pt x="2091122" y="2838450"/>
                </a:lnTo>
                <a:lnTo>
                  <a:pt x="1974232" y="2820914"/>
                </a:lnTo>
                <a:cubicBezTo>
                  <a:pt x="848632" y="2597020"/>
                  <a:pt x="0" y="1600146"/>
                  <a:pt x="0" y="404262"/>
                </a:cubicBezTo>
                <a:lnTo>
                  <a:pt x="2797" y="293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A3C6DC1-25FD-4947-8211-89B20E599AE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0733" y="-1798"/>
            <a:ext cx="2826990" cy="285459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53C819AA-E73C-44C7-9928-5E1A8A22BC5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14169" y="2856391"/>
            <a:ext cx="2846565" cy="4001609"/>
          </a:xfrm>
          <a:custGeom>
            <a:avLst/>
            <a:gdLst>
              <a:gd name="connsiteX0" fmla="*/ 2436721 w 2846565"/>
              <a:gd name="connsiteY0" fmla="*/ 0 h 4001609"/>
              <a:gd name="connsiteX1" fmla="*/ 2846565 w 2846565"/>
              <a:gd name="connsiteY1" fmla="*/ 0 h 4001609"/>
              <a:gd name="connsiteX2" fmla="*/ 2846565 w 2846565"/>
              <a:gd name="connsiteY2" fmla="*/ 4001609 h 4001609"/>
              <a:gd name="connsiteX3" fmla="*/ 2796 w 2846565"/>
              <a:gd name="connsiteY3" fmla="*/ 4001608 h 4001609"/>
              <a:gd name="connsiteX4" fmla="*/ 2796 w 2846565"/>
              <a:gd name="connsiteY4" fmla="*/ 2564348 h 4001609"/>
              <a:gd name="connsiteX5" fmla="*/ 0 w 2846565"/>
              <a:gd name="connsiteY5" fmla="*/ 2453758 h 4001609"/>
              <a:gd name="connsiteX6" fmla="*/ 2202875 w 2846565"/>
              <a:gd name="connsiteY6" fmla="*/ 12668 h 4001609"/>
              <a:gd name="connsiteX7" fmla="*/ 2436721 w 2846565"/>
              <a:gd name="connsiteY7" fmla="*/ 860 h 4001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46565" h="4001609">
                <a:moveTo>
                  <a:pt x="2436721" y="0"/>
                </a:moveTo>
                <a:lnTo>
                  <a:pt x="2846565" y="0"/>
                </a:lnTo>
                <a:lnTo>
                  <a:pt x="2846565" y="4001609"/>
                </a:lnTo>
                <a:lnTo>
                  <a:pt x="2796" y="4001608"/>
                </a:lnTo>
                <a:lnTo>
                  <a:pt x="2796" y="2564348"/>
                </a:lnTo>
                <a:lnTo>
                  <a:pt x="0" y="2453758"/>
                </a:lnTo>
                <a:cubicBezTo>
                  <a:pt x="0" y="1183283"/>
                  <a:pt x="965553" y="138326"/>
                  <a:pt x="2202875" y="12668"/>
                </a:cubicBezTo>
                <a:lnTo>
                  <a:pt x="2436721" y="86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>
            <a:lvl1pPr algn="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64635F40-0058-44E0-95CD-8FFAE18764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56456" y="2828943"/>
            <a:ext cx="2835544" cy="4038805"/>
          </a:xfrm>
          <a:custGeom>
            <a:avLst/>
            <a:gdLst>
              <a:gd name="connsiteX0" fmla="*/ 0 w 2835544"/>
              <a:gd name="connsiteY0" fmla="*/ 0 h 4038805"/>
              <a:gd name="connsiteX1" fmla="*/ 2835544 w 2835544"/>
              <a:gd name="connsiteY1" fmla="*/ 0 h 4038805"/>
              <a:gd name="connsiteX2" fmla="*/ 2835544 w 2835544"/>
              <a:gd name="connsiteY2" fmla="*/ 4038805 h 4038805"/>
              <a:gd name="connsiteX3" fmla="*/ 0 w 2835544"/>
              <a:gd name="connsiteY3" fmla="*/ 4038805 h 40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544" h="4038805">
                <a:moveTo>
                  <a:pt x="0" y="0"/>
                </a:moveTo>
                <a:lnTo>
                  <a:pt x="2835544" y="0"/>
                </a:lnTo>
                <a:lnTo>
                  <a:pt x="2835544" y="4038805"/>
                </a:lnTo>
                <a:lnTo>
                  <a:pt x="0" y="403880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578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624BCA1-E0EF-42A1-B762-D68E4B984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5C258CF-58AC-4C7A-A953-392693E55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F9CDC83-34B8-4E32-84EC-92854CEE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1E215A6-E6FC-4D5A-9881-E87CC750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  <a:custGeom>
            <a:avLst/>
            <a:gdLst>
              <a:gd name="connsiteX0" fmla="*/ 0 w 10240035"/>
              <a:gd name="connsiteY0" fmla="*/ 0 h 2198971"/>
              <a:gd name="connsiteX1" fmla="*/ 10240035 w 10240035"/>
              <a:gd name="connsiteY1" fmla="*/ 0 h 2198971"/>
              <a:gd name="connsiteX2" fmla="*/ 10240035 w 10240035"/>
              <a:gd name="connsiteY2" fmla="*/ 0 h 2198971"/>
              <a:gd name="connsiteX3" fmla="*/ 10240035 w 10240035"/>
              <a:gd name="connsiteY3" fmla="*/ 1099486 h 2198971"/>
              <a:gd name="connsiteX4" fmla="*/ 9140549 w 10240035"/>
              <a:gd name="connsiteY4" fmla="*/ 2198972 h 2198971"/>
              <a:gd name="connsiteX5" fmla="*/ 1099486 w 10240035"/>
              <a:gd name="connsiteY5" fmla="*/ 2198971 h 2198971"/>
              <a:gd name="connsiteX6" fmla="*/ 0 w 10240035"/>
              <a:gd name="connsiteY6" fmla="*/ 1099485 h 2198971"/>
              <a:gd name="connsiteX7" fmla="*/ 0 w 10240035"/>
              <a:gd name="connsiteY7" fmla="*/ 0 h 2198971"/>
              <a:gd name="connsiteX8" fmla="*/ 0 w 10240035"/>
              <a:gd name="connsiteY8" fmla="*/ 0 h 2198971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89670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698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317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661291"/>
              <a:gd name="connsiteY0" fmla="*/ 0 h 2198972"/>
              <a:gd name="connsiteX1" fmla="*/ 10240035 w 10661291"/>
              <a:gd name="connsiteY1" fmla="*/ 0 h 2198972"/>
              <a:gd name="connsiteX2" fmla="*/ 7951829 w 10661291"/>
              <a:gd name="connsiteY2" fmla="*/ 2198972 h 2198972"/>
              <a:gd name="connsiteX3" fmla="*/ 1099486 w 10661291"/>
              <a:gd name="connsiteY3" fmla="*/ 2198971 h 2198972"/>
              <a:gd name="connsiteX4" fmla="*/ 0 w 10661291"/>
              <a:gd name="connsiteY4" fmla="*/ 1099485 h 2198972"/>
              <a:gd name="connsiteX5" fmla="*/ 0 w 10661291"/>
              <a:gd name="connsiteY5" fmla="*/ 0 h 2198972"/>
              <a:gd name="connsiteX6" fmla="*/ 0 w 10661291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0 w 10240035"/>
              <a:gd name="connsiteY5" fmla="*/ 0 h 2198972"/>
              <a:gd name="connsiteX0" fmla="*/ 80772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807720 w 10240035"/>
              <a:gd name="connsiteY5" fmla="*/ 0 h 2198972"/>
              <a:gd name="connsiteX0" fmla="*/ 900020 w 10332335"/>
              <a:gd name="connsiteY0" fmla="*/ 0 h 2198972"/>
              <a:gd name="connsiteX1" fmla="*/ 10332335 w 10332335"/>
              <a:gd name="connsiteY1" fmla="*/ 0 h 2198972"/>
              <a:gd name="connsiteX2" fmla="*/ 8044129 w 10332335"/>
              <a:gd name="connsiteY2" fmla="*/ 2198972 h 2198972"/>
              <a:gd name="connsiteX3" fmla="*/ 1191786 w 10332335"/>
              <a:gd name="connsiteY3" fmla="*/ 2198971 h 2198972"/>
              <a:gd name="connsiteX4" fmla="*/ 900020 w 10332335"/>
              <a:gd name="connsiteY4" fmla="*/ 0 h 2198972"/>
              <a:gd name="connsiteX0" fmla="*/ 325154 w 9757469"/>
              <a:gd name="connsiteY0" fmla="*/ 0 h 2198972"/>
              <a:gd name="connsiteX1" fmla="*/ 9757469 w 9757469"/>
              <a:gd name="connsiteY1" fmla="*/ 0 h 2198972"/>
              <a:gd name="connsiteX2" fmla="*/ 7469263 w 9757469"/>
              <a:gd name="connsiteY2" fmla="*/ 2198972 h 2198972"/>
              <a:gd name="connsiteX3" fmla="*/ 616920 w 9757469"/>
              <a:gd name="connsiteY3" fmla="*/ 2198971 h 2198972"/>
              <a:gd name="connsiteX4" fmla="*/ 325154 w 9757469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291766 w 9432315"/>
              <a:gd name="connsiteY3" fmla="*/ 2198971 h 2198972"/>
              <a:gd name="connsiteX4" fmla="*/ 0 w 9432315"/>
              <a:gd name="connsiteY4" fmla="*/ 0 h 2198972"/>
              <a:gd name="connsiteX0" fmla="*/ 69347 w 9501662"/>
              <a:gd name="connsiteY0" fmla="*/ 0 h 2198972"/>
              <a:gd name="connsiteX1" fmla="*/ 9501662 w 9501662"/>
              <a:gd name="connsiteY1" fmla="*/ 0 h 2198972"/>
              <a:gd name="connsiteX2" fmla="*/ 7213456 w 9501662"/>
              <a:gd name="connsiteY2" fmla="*/ 2198972 h 2198972"/>
              <a:gd name="connsiteX3" fmla="*/ 86793 w 9501662"/>
              <a:gd name="connsiteY3" fmla="*/ 2198971 h 2198972"/>
              <a:gd name="connsiteX4" fmla="*/ 69347 w 9501662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17446 w 9432315"/>
              <a:gd name="connsiteY3" fmla="*/ 2198971 h 2198972"/>
              <a:gd name="connsiteX4" fmla="*/ 0 w 9432315"/>
              <a:gd name="connsiteY4" fmla="*/ 0 h 2198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32315" h="2198972">
                <a:moveTo>
                  <a:pt x="0" y="0"/>
                </a:moveTo>
                <a:lnTo>
                  <a:pt x="9432315" y="0"/>
                </a:lnTo>
                <a:cubicBezTo>
                  <a:pt x="9248860" y="1235175"/>
                  <a:pt x="8210334" y="2137277"/>
                  <a:pt x="7144109" y="2198972"/>
                </a:cubicBezTo>
                <a:lnTo>
                  <a:pt x="17446" y="2198971"/>
                </a:lnTo>
                <a:cubicBezTo>
                  <a:pt x="30721" y="1146676"/>
                  <a:pt x="575" y="838935"/>
                  <a:pt x="0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54864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04EC18E-B48D-4AD7-A5B5-3D57255D1A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6483" y="0"/>
            <a:ext cx="2773332" cy="2202508"/>
          </a:xfrm>
          <a:custGeom>
            <a:avLst/>
            <a:gdLst>
              <a:gd name="connsiteX0" fmla="*/ 0 w 2773332"/>
              <a:gd name="connsiteY0" fmla="*/ 0 h 2202508"/>
              <a:gd name="connsiteX1" fmla="*/ 2773332 w 2773332"/>
              <a:gd name="connsiteY1" fmla="*/ 0 h 2202508"/>
              <a:gd name="connsiteX2" fmla="*/ 2773332 w 2773332"/>
              <a:gd name="connsiteY2" fmla="*/ 2202508 h 2202508"/>
              <a:gd name="connsiteX3" fmla="*/ 0 w 2773332"/>
              <a:gd name="connsiteY3" fmla="*/ 2202508 h 2202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202508">
                <a:moveTo>
                  <a:pt x="0" y="0"/>
                </a:moveTo>
                <a:lnTo>
                  <a:pt x="2773332" y="0"/>
                </a:lnTo>
                <a:lnTo>
                  <a:pt x="2773332" y="2202508"/>
                </a:lnTo>
                <a:lnTo>
                  <a:pt x="0" y="2202508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FAE5A08C-2BA6-4754-806E-3BEAE8D2EC1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6484" y="2202508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BE1FA0E-416C-4623-840A-A04A5237BC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16484" y="4530254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3BD1FF0-3229-401F-AEC3-09AE70428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0" y="2794177"/>
            <a:ext cx="7476460" cy="338278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524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755B30B-7677-4AAC-9890-81A7EFF6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E5F686-1654-4CE7-8DA0-0D626B36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A6281C-6C47-45BE-9BDA-1518A016E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685798"/>
            <a:ext cx="4770783" cy="3217461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l"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C1FE5B8-D695-49EA-BEA4-B9282CC4EF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7901" y="1"/>
            <a:ext cx="6134099" cy="6857999"/>
          </a:xfrm>
          <a:custGeom>
            <a:avLst/>
            <a:gdLst>
              <a:gd name="connsiteX0" fmla="*/ 2378699 w 6134099"/>
              <a:gd name="connsiteY0" fmla="*/ 0 h 6857999"/>
              <a:gd name="connsiteX1" fmla="*/ 6134099 w 6134099"/>
              <a:gd name="connsiteY1" fmla="*/ 0 h 6857999"/>
              <a:gd name="connsiteX2" fmla="*/ 6134099 w 6134099"/>
              <a:gd name="connsiteY2" fmla="*/ 6857999 h 6857999"/>
              <a:gd name="connsiteX3" fmla="*/ 2401766 w 6134099"/>
              <a:gd name="connsiteY3" fmla="*/ 6857999 h 6857999"/>
              <a:gd name="connsiteX4" fmla="*/ 2397402 w 6134099"/>
              <a:gd name="connsiteY4" fmla="*/ 6856523 h 6857999"/>
              <a:gd name="connsiteX5" fmla="*/ 0 w 6134099"/>
              <a:gd name="connsiteY5" fmla="*/ 3424574 h 6857999"/>
              <a:gd name="connsiteX6" fmla="*/ 2231484 w 6134099"/>
              <a:gd name="connsiteY6" fmla="*/ 5804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34099" h="6857999">
                <a:moveTo>
                  <a:pt x="2378699" y="0"/>
                </a:moveTo>
                <a:lnTo>
                  <a:pt x="6134099" y="0"/>
                </a:lnTo>
                <a:lnTo>
                  <a:pt x="6134099" y="6857999"/>
                </a:lnTo>
                <a:lnTo>
                  <a:pt x="2401766" y="6857999"/>
                </a:lnTo>
                <a:lnTo>
                  <a:pt x="2397402" y="6856523"/>
                </a:lnTo>
                <a:cubicBezTo>
                  <a:pt x="998410" y="6344283"/>
                  <a:pt x="0" y="5001024"/>
                  <a:pt x="0" y="3424574"/>
                </a:cubicBezTo>
                <a:cubicBezTo>
                  <a:pt x="0" y="1911182"/>
                  <a:pt x="920134" y="612699"/>
                  <a:pt x="2231484" y="58045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24FC61A-6DA9-444C-9D55-2FE464BD5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327140"/>
            <a:ext cx="11576868" cy="2530860"/>
          </a:xfrm>
          <a:custGeom>
            <a:avLst/>
            <a:gdLst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1250190 h 2500380"/>
              <a:gd name="connsiteX3" fmla="*/ 11576868 w 11576868"/>
              <a:gd name="connsiteY3" fmla="*/ 2500380 h 2500380"/>
              <a:gd name="connsiteX4" fmla="*/ 0 w 11576868"/>
              <a:gd name="connsiteY4" fmla="*/ 2500380 h 2500380"/>
              <a:gd name="connsiteX5" fmla="*/ 0 w 11576868"/>
              <a:gd name="connsiteY5" fmla="*/ 0 h 2500380"/>
              <a:gd name="connsiteX0" fmla="*/ 0 w 12449160"/>
              <a:gd name="connsiteY0" fmla="*/ 0 h 2500380"/>
              <a:gd name="connsiteX1" fmla="*/ 10326678 w 12449160"/>
              <a:gd name="connsiteY1" fmla="*/ 0 h 2500380"/>
              <a:gd name="connsiteX2" fmla="*/ 11576868 w 12449160"/>
              <a:gd name="connsiteY2" fmla="*/ 2500380 h 2500380"/>
              <a:gd name="connsiteX3" fmla="*/ 0 w 12449160"/>
              <a:gd name="connsiteY3" fmla="*/ 2500380 h 2500380"/>
              <a:gd name="connsiteX4" fmla="*/ 0 w 12449160"/>
              <a:gd name="connsiteY4" fmla="*/ 0 h 2500380"/>
              <a:gd name="connsiteX0" fmla="*/ 0 w 11640738"/>
              <a:gd name="connsiteY0" fmla="*/ 0 h 2500380"/>
              <a:gd name="connsiteX1" fmla="*/ 10326678 w 11640738"/>
              <a:gd name="connsiteY1" fmla="*/ 0 h 2500380"/>
              <a:gd name="connsiteX2" fmla="*/ 11576868 w 11640738"/>
              <a:gd name="connsiteY2" fmla="*/ 2500380 h 2500380"/>
              <a:gd name="connsiteX3" fmla="*/ 0 w 11640738"/>
              <a:gd name="connsiteY3" fmla="*/ 2500380 h 2500380"/>
              <a:gd name="connsiteX4" fmla="*/ 0 w 11640738"/>
              <a:gd name="connsiteY4" fmla="*/ 0 h 2500380"/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7323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0922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8179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5588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10567 h 2510947"/>
              <a:gd name="connsiteX1" fmla="*/ 8558838 w 11576868"/>
              <a:gd name="connsiteY1" fmla="*/ 10567 h 2510947"/>
              <a:gd name="connsiteX2" fmla="*/ 11576868 w 11576868"/>
              <a:gd name="connsiteY2" fmla="*/ 2510947 h 2510947"/>
              <a:gd name="connsiteX3" fmla="*/ 0 w 11576868"/>
              <a:gd name="connsiteY3" fmla="*/ 2510947 h 2510947"/>
              <a:gd name="connsiteX4" fmla="*/ 0 w 11576868"/>
              <a:gd name="connsiteY4" fmla="*/ 10567 h 2510947"/>
              <a:gd name="connsiteX0" fmla="*/ 0 w 11576868"/>
              <a:gd name="connsiteY0" fmla="*/ 462 h 2500842"/>
              <a:gd name="connsiteX1" fmla="*/ 8558838 w 11576868"/>
              <a:gd name="connsiteY1" fmla="*/ 462 h 2500842"/>
              <a:gd name="connsiteX2" fmla="*/ 11576868 w 11576868"/>
              <a:gd name="connsiteY2" fmla="*/ 2500842 h 2500842"/>
              <a:gd name="connsiteX3" fmla="*/ 0 w 11576868"/>
              <a:gd name="connsiteY3" fmla="*/ 2500842 h 2500842"/>
              <a:gd name="connsiteX4" fmla="*/ 0 w 11576868"/>
              <a:gd name="connsiteY4" fmla="*/ 462 h 2500842"/>
              <a:gd name="connsiteX0" fmla="*/ 0 w 11576868"/>
              <a:gd name="connsiteY0" fmla="*/ 30928 h 2531308"/>
              <a:gd name="connsiteX1" fmla="*/ 8558838 w 11576868"/>
              <a:gd name="connsiteY1" fmla="*/ 448 h 2531308"/>
              <a:gd name="connsiteX2" fmla="*/ 11576868 w 11576868"/>
              <a:gd name="connsiteY2" fmla="*/ 2531308 h 2531308"/>
              <a:gd name="connsiteX3" fmla="*/ 0 w 11576868"/>
              <a:gd name="connsiteY3" fmla="*/ 2531308 h 2531308"/>
              <a:gd name="connsiteX4" fmla="*/ 0 w 11576868"/>
              <a:gd name="connsiteY4" fmla="*/ 30928 h 2531308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76868" h="2530860">
                <a:moveTo>
                  <a:pt x="0" y="30480"/>
                </a:moveTo>
                <a:lnTo>
                  <a:pt x="8558838" y="0"/>
                </a:lnTo>
                <a:cubicBezTo>
                  <a:pt x="10335916" y="20490"/>
                  <a:pt x="11453941" y="1016850"/>
                  <a:pt x="11576868" y="2530860"/>
                </a:cubicBezTo>
                <a:lnTo>
                  <a:pt x="0" y="2530860"/>
                </a:lnTo>
                <a:lnTo>
                  <a:pt x="0" y="30480"/>
                </a:lnTo>
                <a:close/>
              </a:path>
            </a:pathLst>
          </a:custGeom>
          <a:solidFill>
            <a:schemeClr val="accent2">
              <a:lumMod val="75000"/>
              <a:alpha val="80000"/>
            </a:schemeClr>
          </a:solidFill>
        </p:spPr>
        <p:txBody>
          <a:bodyPr rtlCol="0" anchor="t"/>
          <a:lstStyle>
            <a:lvl1pPr marL="914400" indent="0">
              <a:lnSpc>
                <a:spcPct val="400000"/>
              </a:lnSpc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01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 rtlCol="0"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5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5625"/>
            <a:ext cx="1050036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 rtlCol="0"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rtlCol="0"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63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47EA1B-2641-431A-B894-4A66FC5A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246663" y="-1789711"/>
            <a:ext cx="3354778" cy="69342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21A2820-A76E-454D-9A0E-F8F7B21367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7" y="919717"/>
            <a:ext cx="5761074" cy="3423684"/>
          </a:xfrm>
        </p:spPr>
        <p:txBody>
          <a:bodyPr rtlCol="0" anchor="b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ED9A69A-6A32-4722-924D-7FEFEA919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7" y="4795284"/>
            <a:ext cx="4846674" cy="1084522"/>
          </a:xfrm>
        </p:spPr>
        <p:txBody>
          <a:bodyPr rtlCol="0"/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1587820-C6FA-402E-9F8D-2DAE5BF95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513861" y="3447061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52728" y="6434560"/>
            <a:ext cx="3428012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1E70801-1BA4-4276-9934-E418115C03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24800" y="1"/>
            <a:ext cx="4267200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77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CA75F14-4851-4FA1-AF45-240D9124B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E08278-E6C4-4B25-8343-43C881C00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1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0CC2109-6984-401D-BF1D-B4F0C35B0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-770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4510ECF1-6DD2-4E35-8398-66D763897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159"/>
            <a:ext cx="12191999" cy="2128731"/>
          </a:xfrm>
          <a:custGeom>
            <a:avLst/>
            <a:gdLst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2191999 w 12191999"/>
              <a:gd name="connsiteY3" fmla="*/ 1061932 h 2123863"/>
              <a:gd name="connsiteX4" fmla="*/ 11130067 w 12191999"/>
              <a:gd name="connsiteY4" fmla="*/ 2123864 h 2123863"/>
              <a:gd name="connsiteX5" fmla="*/ 1061932 w 12191999"/>
              <a:gd name="connsiteY5" fmla="*/ 2123863 h 2123863"/>
              <a:gd name="connsiteX6" fmla="*/ 0 w 12191999"/>
              <a:gd name="connsiteY6" fmla="*/ 1061931 h 2123863"/>
              <a:gd name="connsiteX7" fmla="*/ 0 w 12191999"/>
              <a:gd name="connsiteY7" fmla="*/ 0 h 2123863"/>
              <a:gd name="connsiteX8" fmla="*/ 0 w 12191999"/>
              <a:gd name="connsiteY8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1113006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026138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975846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732723"/>
              <a:gd name="connsiteY0" fmla="*/ 0 h 2123864"/>
              <a:gd name="connsiteX1" fmla="*/ 12191999 w 12732723"/>
              <a:gd name="connsiteY1" fmla="*/ 0 h 2123864"/>
              <a:gd name="connsiteX2" fmla="*/ 9636547 w 12732723"/>
              <a:gd name="connsiteY2" fmla="*/ 2123864 h 2123864"/>
              <a:gd name="connsiteX3" fmla="*/ 1061932 w 12732723"/>
              <a:gd name="connsiteY3" fmla="*/ 2123863 h 2123864"/>
              <a:gd name="connsiteX4" fmla="*/ 0 w 12732723"/>
              <a:gd name="connsiteY4" fmla="*/ 1061931 h 2123864"/>
              <a:gd name="connsiteX5" fmla="*/ 0 w 12732723"/>
              <a:gd name="connsiteY5" fmla="*/ 0 h 2123864"/>
              <a:gd name="connsiteX6" fmla="*/ 0 w 12732723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6534"/>
              <a:gd name="connsiteX1" fmla="*/ 12191999 w 12191999"/>
              <a:gd name="connsiteY1" fmla="*/ 0 h 2126534"/>
              <a:gd name="connsiteX2" fmla="*/ 9636547 w 12191999"/>
              <a:gd name="connsiteY2" fmla="*/ 2123864 h 2126534"/>
              <a:gd name="connsiteX3" fmla="*/ 1061932 w 12191999"/>
              <a:gd name="connsiteY3" fmla="*/ 2123863 h 2126534"/>
              <a:gd name="connsiteX4" fmla="*/ 0 w 12191999"/>
              <a:gd name="connsiteY4" fmla="*/ 1061931 h 2126534"/>
              <a:gd name="connsiteX5" fmla="*/ 0 w 12191999"/>
              <a:gd name="connsiteY5" fmla="*/ 0 h 2126534"/>
              <a:gd name="connsiteX6" fmla="*/ 0 w 12191999"/>
              <a:gd name="connsiteY6" fmla="*/ 0 h 2126534"/>
              <a:gd name="connsiteX0" fmla="*/ 0 w 12191999"/>
              <a:gd name="connsiteY0" fmla="*/ 0 h 2388136"/>
              <a:gd name="connsiteX1" fmla="*/ 12191999 w 12191999"/>
              <a:gd name="connsiteY1" fmla="*/ 0 h 2388136"/>
              <a:gd name="connsiteX2" fmla="*/ 9636547 w 12191999"/>
              <a:gd name="connsiteY2" fmla="*/ 2123864 h 2388136"/>
              <a:gd name="connsiteX3" fmla="*/ 1061932 w 12191999"/>
              <a:gd name="connsiteY3" fmla="*/ 2123863 h 2388136"/>
              <a:gd name="connsiteX4" fmla="*/ 0 w 12191999"/>
              <a:gd name="connsiteY4" fmla="*/ 2128731 h 2388136"/>
              <a:gd name="connsiteX5" fmla="*/ 0 w 12191999"/>
              <a:gd name="connsiteY5" fmla="*/ 0 h 2388136"/>
              <a:gd name="connsiteX6" fmla="*/ 0 w 12191999"/>
              <a:gd name="connsiteY6" fmla="*/ 0 h 2388136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91440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5" name="Picture Placeholder 36">
            <a:extLst>
              <a:ext uri="{FF2B5EF4-FFF2-40B4-BE49-F238E27FC236}">
                <a16:creationId xmlns:a16="http://schemas.microsoft.com/office/drawing/2014/main" id="{22F784D1-8CE5-4710-ADC3-2F70D5766F7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63600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Text Placeholder 30">
            <a:extLst>
              <a:ext uri="{FF2B5EF4-FFF2-40B4-BE49-F238E27FC236}">
                <a16:creationId xmlns:a16="http://schemas.microsoft.com/office/drawing/2014/main" id="{1F2D6BF5-159D-4F01-BDEB-0FBD75D3F4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71298" y="3970230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18C033F-CC28-477A-8A72-AD0398D36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64181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6" name="Picture Placeholder 36">
            <a:extLst>
              <a:ext uri="{FF2B5EF4-FFF2-40B4-BE49-F238E27FC236}">
                <a16:creationId xmlns:a16="http://schemas.microsoft.com/office/drawing/2014/main" id="{599604B7-B0E5-4112-9123-341EB9C6267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593592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Text Placeholder 30">
            <a:extLst>
              <a:ext uri="{FF2B5EF4-FFF2-40B4-BE49-F238E27FC236}">
                <a16:creationId xmlns:a16="http://schemas.microsoft.com/office/drawing/2014/main" id="{B4836FAA-F9D8-465B-8985-A5A10F5F2E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93592" y="3971853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3A2A0BF-0F76-4FDC-97BF-55EBAD5FFFE7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593592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7" name="Picture Placeholder 36">
            <a:extLst>
              <a:ext uri="{FF2B5EF4-FFF2-40B4-BE49-F238E27FC236}">
                <a16:creationId xmlns:a16="http://schemas.microsoft.com/office/drawing/2014/main" id="{811A58E2-70B8-4F18-AF4A-136F58682C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09360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Text Placeholder 30">
            <a:extLst>
              <a:ext uri="{FF2B5EF4-FFF2-40B4-BE49-F238E27FC236}">
                <a16:creationId xmlns:a16="http://schemas.microsoft.com/office/drawing/2014/main" id="{51A90A66-376F-4665-B6E9-475C686D797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0" y="3971853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7FD8E69F-7035-465B-98F7-47AAF27D3AD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6309360" y="4949098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8" name="Picture Placeholder 36">
            <a:extLst>
              <a:ext uri="{FF2B5EF4-FFF2-40B4-BE49-F238E27FC236}">
                <a16:creationId xmlns:a16="http://schemas.microsoft.com/office/drawing/2014/main" id="{D390D85C-0A55-413E-9301-4F451686AB8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015984" y="2185416"/>
            <a:ext cx="2286000" cy="17465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Text Placeholder 30">
            <a:extLst>
              <a:ext uri="{FF2B5EF4-FFF2-40B4-BE49-F238E27FC236}">
                <a16:creationId xmlns:a16="http://schemas.microsoft.com/office/drawing/2014/main" id="{4C70777F-7849-4350-9858-AB46DD43F28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15984" y="3976192"/>
            <a:ext cx="2286000" cy="87782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8918885-EB29-485A-A99A-D589B7ABAD71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9015984" y="4945456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113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48056"/>
            <a:ext cx="10515600" cy="132556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56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056"/>
            <a:ext cx="10515600" cy="1325563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3200400" cy="3554039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6597" y="1679012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597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255FA165-37DF-4E15-9395-3DD34C0F1C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3406" y="1682496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CAFAE5B4-E9C2-4CEE-AE3C-EAD0E422778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3406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797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F77B68-7FA5-4C67-BB5E-544A66A74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459E3D4-4913-4324-9732-B962CCA5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43553"/>
            <a:ext cx="9914859" cy="1325880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FE71C6AE-BA35-4C02-9C7B-2A2D9775D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709080"/>
            <a:ext cx="5868537" cy="3467881"/>
          </a:xfrm>
        </p:spPr>
        <p:txBody>
          <a:bodyPr rtlCol="0"/>
          <a:lstStyle>
            <a:lvl1pPr marL="0" indent="0">
              <a:buNone/>
              <a:defRPr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F8E2564-CCE3-4E5F-BA7A-BE1CD195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1" y="1"/>
            <a:ext cx="2347150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0E4796D-B53A-4567-BE9E-482FEC3EDB2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26184" y="2126134"/>
            <a:ext cx="2434622" cy="2503056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FD357AB-C536-40A5-BB4E-AD59A1D930C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59092" y="2118839"/>
            <a:ext cx="2432908" cy="2498880"/>
          </a:xfrm>
          <a:custGeom>
            <a:avLst/>
            <a:gdLst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433844 w 2425326"/>
              <a:gd name="connsiteY2" fmla="*/ 25132 h 2381426"/>
              <a:gd name="connsiteX3" fmla="*/ 2424547 w 2425326"/>
              <a:gd name="connsiteY3" fmla="*/ 2186765 h 2381426"/>
              <a:gd name="connsiteX4" fmla="*/ 2425326 w 2425326"/>
              <a:gd name="connsiteY4" fmla="*/ 2202193 h 2381426"/>
              <a:gd name="connsiteX5" fmla="*/ 2425326 w 2425326"/>
              <a:gd name="connsiteY5" fmla="*/ 2381426 h 2381426"/>
              <a:gd name="connsiteX6" fmla="*/ 0 w 2425326"/>
              <a:gd name="connsiteY6" fmla="*/ 2381426 h 2381426"/>
              <a:gd name="connsiteX0" fmla="*/ 0 w 2701627"/>
              <a:gd name="connsiteY0" fmla="*/ 0 h 2419519"/>
              <a:gd name="connsiteX1" fmla="*/ 254330 w 2701627"/>
              <a:gd name="connsiteY1" fmla="*/ 0 h 2419519"/>
              <a:gd name="connsiteX2" fmla="*/ 433844 w 2701627"/>
              <a:gd name="connsiteY2" fmla="*/ 25132 h 2419519"/>
              <a:gd name="connsiteX3" fmla="*/ 2424547 w 2701627"/>
              <a:gd name="connsiteY3" fmla="*/ 2186765 h 2419519"/>
              <a:gd name="connsiteX4" fmla="*/ 2425326 w 2701627"/>
              <a:gd name="connsiteY4" fmla="*/ 2381426 h 2419519"/>
              <a:gd name="connsiteX5" fmla="*/ 0 w 2701627"/>
              <a:gd name="connsiteY5" fmla="*/ 2381426 h 2419519"/>
              <a:gd name="connsiteX6" fmla="*/ 0 w 2701627"/>
              <a:gd name="connsiteY6" fmla="*/ 0 h 2419519"/>
              <a:gd name="connsiteX0" fmla="*/ 0 w 2427563"/>
              <a:gd name="connsiteY0" fmla="*/ 0 h 2381426"/>
              <a:gd name="connsiteX1" fmla="*/ 254330 w 2427563"/>
              <a:gd name="connsiteY1" fmla="*/ 0 h 2381426"/>
              <a:gd name="connsiteX2" fmla="*/ 433844 w 2427563"/>
              <a:gd name="connsiteY2" fmla="*/ 25132 h 2381426"/>
              <a:gd name="connsiteX3" fmla="*/ 2425326 w 2427563"/>
              <a:gd name="connsiteY3" fmla="*/ 2381426 h 2381426"/>
              <a:gd name="connsiteX4" fmla="*/ 0 w 2427563"/>
              <a:gd name="connsiteY4" fmla="*/ 2381426 h 2381426"/>
              <a:gd name="connsiteX5" fmla="*/ 0 w 2427563"/>
              <a:gd name="connsiteY5" fmla="*/ 0 h 2381426"/>
              <a:gd name="connsiteX0" fmla="*/ 0 w 2425384"/>
              <a:gd name="connsiteY0" fmla="*/ 0 h 2381426"/>
              <a:gd name="connsiteX1" fmla="*/ 254330 w 2425384"/>
              <a:gd name="connsiteY1" fmla="*/ 0 h 2381426"/>
              <a:gd name="connsiteX2" fmla="*/ 433844 w 2425384"/>
              <a:gd name="connsiteY2" fmla="*/ 25132 h 2381426"/>
              <a:gd name="connsiteX3" fmla="*/ 2425326 w 2425384"/>
              <a:gd name="connsiteY3" fmla="*/ 2381426 h 2381426"/>
              <a:gd name="connsiteX4" fmla="*/ 0 w 2425384"/>
              <a:gd name="connsiteY4" fmla="*/ 2381426 h 2381426"/>
              <a:gd name="connsiteX5" fmla="*/ 0 w 2425384"/>
              <a:gd name="connsiteY5" fmla="*/ 0 h 2381426"/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2425326 w 2425326"/>
              <a:gd name="connsiteY2" fmla="*/ 2381426 h 2381426"/>
              <a:gd name="connsiteX3" fmla="*/ 0 w 2425326"/>
              <a:gd name="connsiteY3" fmla="*/ 2381426 h 2381426"/>
              <a:gd name="connsiteX4" fmla="*/ 0 w 2425326"/>
              <a:gd name="connsiteY4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14 h 2381440"/>
              <a:gd name="connsiteX1" fmla="*/ 2425326 w 2425326"/>
              <a:gd name="connsiteY1" fmla="*/ 2381440 h 2381440"/>
              <a:gd name="connsiteX2" fmla="*/ 0 w 2425326"/>
              <a:gd name="connsiteY2" fmla="*/ 2381440 h 2381440"/>
              <a:gd name="connsiteX3" fmla="*/ 0 w 2425326"/>
              <a:gd name="connsiteY3" fmla="*/ 14 h 2381440"/>
              <a:gd name="connsiteX0" fmla="*/ 0 w 2427169"/>
              <a:gd name="connsiteY0" fmla="*/ 14 h 2381440"/>
              <a:gd name="connsiteX1" fmla="*/ 2425326 w 2427169"/>
              <a:gd name="connsiteY1" fmla="*/ 2381440 h 2381440"/>
              <a:gd name="connsiteX2" fmla="*/ 0 w 2427169"/>
              <a:gd name="connsiteY2" fmla="*/ 2381440 h 2381440"/>
              <a:gd name="connsiteX3" fmla="*/ 0 w 2427169"/>
              <a:gd name="connsiteY3" fmla="*/ 14 h 238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7169" h="2381440">
                <a:moveTo>
                  <a:pt x="0" y="14"/>
                </a:moveTo>
                <a:cubicBezTo>
                  <a:pt x="1692362" y="-4985"/>
                  <a:pt x="2470324" y="1326204"/>
                  <a:pt x="2425326" y="2381440"/>
                </a:cubicBezTo>
                <a:lnTo>
                  <a:pt x="0" y="2381440"/>
                </a:lnTo>
                <a:lnTo>
                  <a:pt x="0" y="1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F54B49C-CC16-4438-9923-F41C8E75273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24344" y="4503573"/>
            <a:ext cx="2434622" cy="2354427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C1AB157-27FC-4B7D-9CCA-71C57045CEE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58966" y="4507560"/>
            <a:ext cx="2434622" cy="2350439"/>
          </a:xfrm>
          <a:custGeom>
            <a:avLst/>
            <a:gdLst>
              <a:gd name="connsiteX0" fmla="*/ 0 w 2434622"/>
              <a:gd name="connsiteY0" fmla="*/ 0 h 2342635"/>
              <a:gd name="connsiteX1" fmla="*/ 2434622 w 2434622"/>
              <a:gd name="connsiteY1" fmla="*/ 0 h 2342635"/>
              <a:gd name="connsiteX2" fmla="*/ 2434622 w 2434622"/>
              <a:gd name="connsiteY2" fmla="*/ 2342635 h 2342635"/>
              <a:gd name="connsiteX3" fmla="*/ 0 w 2434622"/>
              <a:gd name="connsiteY3" fmla="*/ 2342635 h 2342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42635">
                <a:moveTo>
                  <a:pt x="0" y="0"/>
                </a:moveTo>
                <a:lnTo>
                  <a:pt x="2434622" y="0"/>
                </a:lnTo>
                <a:lnTo>
                  <a:pt x="2434622" y="2342635"/>
                </a:lnTo>
                <a:lnTo>
                  <a:pt x="0" y="234263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389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BAB19D3-90A9-40E5-BED8-289A8919A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AD247D9-20CF-4BAD-906D-66DB8B852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479" y="596393"/>
            <a:ext cx="5618922" cy="1542507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0E4B7A8-67F1-4290-B537-DE49AD9FBF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1"/>
            <a:ext cx="5181600" cy="6857999"/>
          </a:xfrm>
          <a:custGeom>
            <a:avLst/>
            <a:gdLst>
              <a:gd name="connsiteX0" fmla="*/ 0 w 5181600"/>
              <a:gd name="connsiteY0" fmla="*/ 0 h 6857999"/>
              <a:gd name="connsiteX1" fmla="*/ 5181600 w 5181600"/>
              <a:gd name="connsiteY1" fmla="*/ 0 h 6857999"/>
              <a:gd name="connsiteX2" fmla="*/ 5181600 w 5181600"/>
              <a:gd name="connsiteY2" fmla="*/ 4504871 h 6857999"/>
              <a:gd name="connsiteX3" fmla="*/ 5181598 w 5181600"/>
              <a:gd name="connsiteY3" fmla="*/ 4504830 h 6857999"/>
              <a:gd name="connsiteX4" fmla="*/ 5175215 w 5181600"/>
              <a:gd name="connsiteY4" fmla="*/ 4639646 h 6857999"/>
              <a:gd name="connsiteX5" fmla="*/ 2983485 w 5181600"/>
              <a:gd name="connsiteY5" fmla="*/ 6845334 h 6857999"/>
              <a:gd name="connsiteX6" fmla="*/ 2749639 w 5181600"/>
              <a:gd name="connsiteY6" fmla="*/ 6857142 h 6857999"/>
              <a:gd name="connsiteX7" fmla="*/ 2749639 w 5181600"/>
              <a:gd name="connsiteY7" fmla="*/ 6857999 h 6857999"/>
              <a:gd name="connsiteX8" fmla="*/ 0 w 5181600"/>
              <a:gd name="connsiteY8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81600" h="6857999">
                <a:moveTo>
                  <a:pt x="0" y="0"/>
                </a:moveTo>
                <a:lnTo>
                  <a:pt x="5181600" y="0"/>
                </a:lnTo>
                <a:lnTo>
                  <a:pt x="5181600" y="4504871"/>
                </a:lnTo>
                <a:lnTo>
                  <a:pt x="5181598" y="4504830"/>
                </a:lnTo>
                <a:lnTo>
                  <a:pt x="5175215" y="4639646"/>
                </a:lnTo>
                <a:cubicBezTo>
                  <a:pt x="5064605" y="5801747"/>
                  <a:pt x="4143475" y="6727530"/>
                  <a:pt x="2983485" y="6845334"/>
                </a:cubicBezTo>
                <a:lnTo>
                  <a:pt x="2749639" y="6857142"/>
                </a:lnTo>
                <a:lnTo>
                  <a:pt x="274963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5EAFE93-40B7-4FF8-BEE7-E39911ECD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78" y="2138901"/>
            <a:ext cx="5618922" cy="4033299"/>
          </a:xfrm>
        </p:spPr>
        <p:txBody>
          <a:bodyPr rtlCol="0">
            <a:normAutofit/>
          </a:bodyPr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lvl="0" rtl="0"/>
            <a:r>
              <a:rPr lang="en-US">
                <a:solidFill>
                  <a:srgbClr val="FFFFFF"/>
                </a:solidFill>
              </a:rPr>
              <a:t>Click to edit Master text styles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752B41F-4B4E-4E1F-9191-6BB3F421E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4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EFD1DB-7478-445F-ACEF-64BE4DFEC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2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0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2D13D15-77CA-4B50-9E08-0F58009A8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7635" y="4626592"/>
            <a:ext cx="8600365" cy="1224926"/>
          </a:xfrm>
        </p:spPr>
        <p:txBody>
          <a:bodyPr rtlCol="0" anchor="b">
            <a:noAutofit/>
          </a:bodyPr>
          <a:lstStyle/>
          <a:p>
            <a:pPr rtl="0"/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BB8E73D-B3E6-4E0A-8295-A9EB15722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7636" y="5936776"/>
            <a:ext cx="6660107" cy="625497"/>
          </a:xfrm>
        </p:spPr>
        <p:txBody>
          <a:bodyPr rtlCol="0">
            <a:normAutofit/>
          </a:bodyPr>
          <a:lstStyle/>
          <a:p>
            <a:pPr rtl="0"/>
            <a:r>
              <a:rPr lang="en-US" sz="1400">
                <a:solidFill>
                  <a:srgbClr val="FFFFFF"/>
                </a:solidFill>
              </a:rPr>
              <a:t>Click to edit Master subtitle style</a:t>
            </a:r>
            <a:endParaRPr lang="en-GB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9899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rtlCol="0"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 rtlCol="0"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708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rtlCol="0" anchor="b">
            <a:normAutofit/>
          </a:bodyPr>
          <a:lstStyle>
            <a:lvl1pPr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016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128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5713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7147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36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39807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sz="1000"/>
              <a:t>Sample Footer Text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08AB70BE-1769-45B8-85A6-0C837432C7E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63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3" r:id="rId2"/>
    <p:sldLayoutId id="2147483674" r:id="rId3"/>
    <p:sldLayoutId id="2147483675" r:id="rId4"/>
    <p:sldLayoutId id="2147483662" r:id="rId5"/>
    <p:sldLayoutId id="2147483688" r:id="rId6"/>
    <p:sldLayoutId id="2147483679" r:id="rId7"/>
    <p:sldLayoutId id="2147483685" r:id="rId8"/>
    <p:sldLayoutId id="2147483665" r:id="rId9"/>
    <p:sldLayoutId id="2147483681" r:id="rId10"/>
    <p:sldLayoutId id="2147483678" r:id="rId11"/>
    <p:sldLayoutId id="2147483683" r:id="rId12"/>
    <p:sldLayoutId id="2147483684" r:id="rId13"/>
    <p:sldLayoutId id="2147483661" r:id="rId14"/>
    <p:sldLayoutId id="2147483663" r:id="rId15"/>
    <p:sldLayoutId id="2147483664" r:id="rId16"/>
    <p:sldLayoutId id="2147483666" r:id="rId17"/>
    <p:sldLayoutId id="2147483668" r:id="rId18"/>
    <p:sldLayoutId id="2147483669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png"/><Relationship Id="rId4" Type="http://schemas.openxmlformats.org/officeDocument/2006/relationships/image" Target="../media/image17.jpeg"/><Relationship Id="rId9" Type="http://schemas.openxmlformats.org/officeDocument/2006/relationships/image" Target="../media/image2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hyperlink" Target="https://ffalala.co.uk/progression-step-1/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lose-up of gloved hands outdoors in snow, making heart shape with hands">
            <a:extLst>
              <a:ext uri="{FF2B5EF4-FFF2-40B4-BE49-F238E27FC236}">
                <a16:creationId xmlns:a16="http://schemas.microsoft.com/office/drawing/2014/main" id="{5D858E61-23A0-67A3-241A-C46A5E4AA1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61" r="1" b="1"/>
          <a:stretch>
            <a:fillRect/>
          </a:stretch>
        </p:blipFill>
        <p:spPr>
          <a:xfrm>
            <a:off x="20" y="10"/>
            <a:ext cx="11273095" cy="685799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noFill/>
        </p:spPr>
      </p:pic>
      <p:sp>
        <p:nvSpPr>
          <p:cNvPr id="30" name="Title 29">
            <a:extLst>
              <a:ext uri="{FF2B5EF4-FFF2-40B4-BE49-F238E27FC236}">
                <a16:creationId xmlns:a16="http://schemas.microsoft.com/office/drawing/2014/main" id="{9DAE0213-8971-4F41-9E3D-5FCCD40DC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6000" dirty="0">
                <a:solidFill>
                  <a:srgbClr val="FFFFFF"/>
                </a:solidFill>
                <a:latin typeface="SassoonCRInfant" panose="02010503020300020003" pitchFamily="2" charset="0"/>
              </a:rPr>
              <a:t>Y </a:t>
            </a:r>
            <a:r>
              <a:rPr lang="en-GB" sz="6000" dirty="0" err="1">
                <a:solidFill>
                  <a:srgbClr val="FFFFFF"/>
                </a:solidFill>
                <a:latin typeface="SassoonCRInfant" panose="02010503020300020003" pitchFamily="2" charset="0"/>
              </a:rPr>
              <a:t>Tywydd</a:t>
            </a:r>
            <a:endParaRPr lang="en-GB" sz="6000" dirty="0">
              <a:solidFill>
                <a:srgbClr val="FFFFFF"/>
              </a:solidFill>
              <a:latin typeface="SassoonCRInfant" panose="02010503020300020003" pitchFamily="2" charset="0"/>
            </a:endParaRP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23FB30D-4353-4FDD-9FA6-2C7A5AF303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28327" y="5770115"/>
            <a:ext cx="5476512" cy="723900"/>
          </a:xfrm>
        </p:spPr>
        <p:txBody>
          <a:bodyPr rtlCol="0">
            <a:normAutofit fontScale="77500" lnSpcReduction="20000"/>
          </a:bodyPr>
          <a:lstStyle/>
          <a:p>
            <a:pPr rtl="0"/>
            <a:r>
              <a:rPr lang="en-GB" dirty="0"/>
              <a:t>Charlotte Foulkes </a:t>
            </a:r>
          </a:p>
          <a:p>
            <a:pPr rtl="0"/>
            <a:r>
              <a:rPr lang="en-GB" dirty="0"/>
              <a:t>2514231</a:t>
            </a:r>
          </a:p>
        </p:txBody>
      </p:sp>
    </p:spTree>
    <p:extLst>
      <p:ext uri="{BB962C8B-B14F-4D97-AF65-F5344CB8AC3E}">
        <p14:creationId xmlns:p14="http://schemas.microsoft.com/office/powerpoint/2010/main" val="1032804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>
            <a:normAutofit/>
          </a:bodyPr>
          <a:lstStyle/>
          <a:p>
            <a:pPr rtl="0"/>
            <a:r>
              <a:rPr lang="en-GB" sz="6000" dirty="0" err="1">
                <a:latin typeface="SassoonCRInfant" panose="02010503020300020003" pitchFamily="2" charset="0"/>
              </a:rPr>
              <a:t>Nôd</a:t>
            </a:r>
            <a:r>
              <a:rPr lang="en-GB" sz="6000" dirty="0">
                <a:latin typeface="SassoonCRInfant" panose="02010503020300020003" pitchFamily="2" charset="0"/>
              </a:rPr>
              <a:t> y </a:t>
            </a:r>
            <a:r>
              <a:rPr lang="en-GB" sz="6000" dirty="0" err="1">
                <a:latin typeface="SassoonCRInfant" panose="02010503020300020003" pitchFamily="2" charset="0"/>
              </a:rPr>
              <a:t>wers</a:t>
            </a:r>
            <a:r>
              <a:rPr lang="en-GB" sz="6000" dirty="0">
                <a:latin typeface="SassoonCRInfant" panose="02010503020300020003" pitchFamily="2" charset="0"/>
              </a:rPr>
              <a:t>: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F7041F-5C33-40F8-A459-751AEB10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736770" cy="2799142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Ymarfer</a:t>
            </a:r>
            <a:r>
              <a:rPr lang="en-GB" sz="2800" dirty="0">
                <a:latin typeface="SassoonCRInfant" panose="02010503020300020003" pitchFamily="2" charset="0"/>
              </a:rPr>
              <a:t>: Y </a:t>
            </a:r>
            <a:r>
              <a:rPr lang="en-GB" sz="2800" dirty="0" err="1">
                <a:latin typeface="SassoonCRInfant" panose="02010503020300020003" pitchFamily="2" charset="0"/>
              </a:rPr>
              <a:t>tywydd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geirfa</a:t>
            </a:r>
            <a:endParaRPr lang="en-GB" sz="2800" dirty="0">
              <a:latin typeface="SassoonCRInfant" panose="02010503020300020003" pitchFamily="2" charset="0"/>
            </a:endParaRP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Dysgu</a:t>
            </a:r>
            <a:r>
              <a:rPr lang="en-GB" sz="2800" dirty="0">
                <a:latin typeface="SassoonCRInfant" panose="02010503020300020003" pitchFamily="2" charset="0"/>
              </a:rPr>
              <a:t>: </a:t>
            </a:r>
            <a:r>
              <a:rPr lang="en-GB" sz="2800" dirty="0" err="1">
                <a:latin typeface="SassoonCRInfant" panose="02010503020300020003" pitchFamily="2" charset="0"/>
              </a:rPr>
              <a:t>Ydy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hi’n</a:t>
            </a:r>
            <a:r>
              <a:rPr lang="en-GB" sz="2800" dirty="0">
                <a:latin typeface="SassoonCRInfant" panose="02010503020300020003" pitchFamily="2" charset="0"/>
              </a:rPr>
              <a:t>….?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SassoonCRInfant" panose="02010503020300020003" pitchFamily="2" charset="0"/>
              </a:rPr>
              <a:t>Ateb</a:t>
            </a:r>
            <a:r>
              <a:rPr lang="en-GB" sz="2800" dirty="0">
                <a:latin typeface="SassoonCRInfant" panose="02010503020300020003" pitchFamily="2" charset="0"/>
              </a:rPr>
              <a:t>: </a:t>
            </a:r>
            <a:r>
              <a:rPr lang="en-GB" sz="2800" dirty="0" err="1">
                <a:latin typeface="SassoonCRInfant" panose="02010503020300020003" pitchFamily="2" charset="0"/>
              </a:rPr>
              <a:t>Ydy</a:t>
            </a:r>
            <a:r>
              <a:rPr lang="en-GB" sz="2800" dirty="0">
                <a:latin typeface="SassoonCRInfant" panose="02010503020300020003" pitchFamily="2" charset="0"/>
              </a:rPr>
              <a:t>, </a:t>
            </a:r>
            <a:r>
              <a:rPr lang="en-GB" sz="2800" dirty="0" err="1">
                <a:latin typeface="SassoonCRInfant" panose="02010503020300020003" pitchFamily="2" charset="0"/>
              </a:rPr>
              <a:t>mae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hi’n</a:t>
            </a:r>
            <a:r>
              <a:rPr lang="en-GB" sz="2800" dirty="0">
                <a:latin typeface="SassoonCRInfant" panose="02010503020300020003" pitchFamily="2" charset="0"/>
              </a:rPr>
              <a:t>…</a:t>
            </a:r>
          </a:p>
          <a:p>
            <a:pPr marL="0" indent="0" rtl="0"/>
            <a:r>
              <a:rPr lang="en-GB" sz="2800" dirty="0">
                <a:latin typeface="SassoonCRInfant" panose="02010503020300020003" pitchFamily="2" charset="0"/>
              </a:rPr>
              <a:t>	   </a:t>
            </a:r>
            <a:r>
              <a:rPr lang="en-GB" sz="2800" dirty="0" err="1">
                <a:latin typeface="SassoonCRInfant" panose="02010503020300020003" pitchFamily="2" charset="0"/>
              </a:rPr>
              <a:t>Nac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ydy</a:t>
            </a:r>
            <a:r>
              <a:rPr lang="en-GB" sz="2800" dirty="0">
                <a:latin typeface="SassoonCRInfant" panose="02010503020300020003" pitchFamily="2" charset="0"/>
              </a:rPr>
              <a:t>, </a:t>
            </a:r>
            <a:r>
              <a:rPr lang="en-GB" sz="2800" dirty="0" err="1">
                <a:latin typeface="SassoonCRInfant" panose="02010503020300020003" pitchFamily="2" charset="0"/>
              </a:rPr>
              <a:t>dydy</a:t>
            </a:r>
            <a:r>
              <a:rPr lang="en-GB" sz="2800" dirty="0">
                <a:latin typeface="SassoonCRInfant" panose="02010503020300020003" pitchFamily="2" charset="0"/>
              </a:rPr>
              <a:t> hi </a:t>
            </a:r>
            <a:r>
              <a:rPr lang="en-GB" sz="2800" dirty="0" err="1">
                <a:latin typeface="SassoonCRInfant" panose="02010503020300020003" pitchFamily="2" charset="0"/>
              </a:rPr>
              <a:t>ddim</a:t>
            </a:r>
            <a:r>
              <a:rPr lang="en-GB" sz="2800" dirty="0">
                <a:latin typeface="SassoonCRInfant" panose="02010503020300020003" pitchFamily="2" charset="0"/>
              </a:rPr>
              <a:t> </a:t>
            </a:r>
            <a:r>
              <a:rPr lang="en-GB" sz="2800" dirty="0" err="1">
                <a:latin typeface="SassoonCRInfant" panose="02010503020300020003" pitchFamily="2" charset="0"/>
              </a:rPr>
              <a:t>yn</a:t>
            </a:r>
            <a:r>
              <a:rPr lang="en-GB" sz="2800" dirty="0">
                <a:latin typeface="SassoonCRInfant" panose="02010503020300020003" pitchFamily="2" charset="0"/>
              </a:rPr>
              <a:t>… </a:t>
            </a: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/>
              <a:t>2</a:t>
            </a:fld>
            <a:endParaRPr lang="en-GB" dirty="0"/>
          </a:p>
        </p:txBody>
      </p:sp>
      <p:pic>
        <p:nvPicPr>
          <p:cNvPr id="7" name="Picture Placeholder 6" descr="Triangle shaped cave">
            <a:extLst>
              <a:ext uri="{FF2B5EF4-FFF2-40B4-BE49-F238E27FC236}">
                <a16:creationId xmlns:a16="http://schemas.microsoft.com/office/drawing/2014/main" id="{61D8DD16-00C1-A3A7-455F-8090DD59A6A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5973" r="15973"/>
          <a:stretch>
            <a:fillRect/>
          </a:stretch>
        </p:blipFill>
        <p:spPr/>
      </p:pic>
      <p:pic>
        <p:nvPicPr>
          <p:cNvPr id="11" name="Picture Placeholder 10" descr="Raindrop hanging on the tip of a leaf">
            <a:extLst>
              <a:ext uri="{FF2B5EF4-FFF2-40B4-BE49-F238E27FC236}">
                <a16:creationId xmlns:a16="http://schemas.microsoft.com/office/drawing/2014/main" id="{B72B218D-0A05-DC7F-9EA2-AB33B070A41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17008" r="17008"/>
          <a:stretch>
            <a:fillRect/>
          </a:stretch>
        </p:blipFill>
        <p:spPr/>
      </p:pic>
      <p:pic>
        <p:nvPicPr>
          <p:cNvPr id="26" name="Picture Placeholder 25" descr="Striped knitted mittens clothes pinned to a snowy tree">
            <a:extLst>
              <a:ext uri="{FF2B5EF4-FFF2-40B4-BE49-F238E27FC236}">
                <a16:creationId xmlns:a16="http://schemas.microsoft.com/office/drawing/2014/main" id="{A6F8E445-F727-F34C-EB7B-2AE7CE8B531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/>
          <a:srcRect l="26686" r="26686"/>
          <a:stretch>
            <a:fillRect/>
          </a:stretch>
        </p:blipFill>
        <p:spPr/>
      </p:pic>
      <p:pic>
        <p:nvPicPr>
          <p:cNvPr id="32" name="Picture Placeholder 31" descr="Two red heart shaped balloons, against blue sky">
            <a:extLst>
              <a:ext uri="{FF2B5EF4-FFF2-40B4-BE49-F238E27FC236}">
                <a16:creationId xmlns:a16="http://schemas.microsoft.com/office/drawing/2014/main" id="{4977B587-BB97-49FB-37E1-A95A34BC69A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14419" r="1441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4483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1ED9-04DB-4CDE-9061-CBB220C82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5286" y="1600198"/>
            <a:ext cx="4770783" cy="3217461"/>
          </a:xfrm>
        </p:spPr>
        <p:txBody>
          <a:bodyPr rtlCol="0"/>
          <a:lstStyle/>
          <a:p>
            <a:pPr rtl="0"/>
            <a:r>
              <a:rPr lang="en-GB" sz="8800" dirty="0" err="1">
                <a:latin typeface="SassoonCRInfant" panose="02010503020300020003" pitchFamily="2" charset="0"/>
              </a:rPr>
              <a:t>Ymarfer</a:t>
            </a:r>
            <a:r>
              <a:rPr lang="en-GB" sz="8800" dirty="0">
                <a:latin typeface="SassoonCRInfant" panose="02010503020300020003" pitchFamily="2" charset="0"/>
              </a:rPr>
              <a:t>: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Placeholder 9" descr="Person holding and standing under umbrella in rain, wearing outdoor jacket">
            <a:extLst>
              <a:ext uri="{FF2B5EF4-FFF2-40B4-BE49-F238E27FC236}">
                <a16:creationId xmlns:a16="http://schemas.microsoft.com/office/drawing/2014/main" id="{E6EC13CD-AC62-69D8-7E72-80FC23F9BA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0379" r="203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66076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9A0FD-000E-4BE6-AF65-BB86C656D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353683"/>
            <a:ext cx="9914859" cy="2044459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braf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Green grass field with blue sky">
            <a:extLst>
              <a:ext uri="{FF2B5EF4-FFF2-40B4-BE49-F238E27FC236}">
                <a16:creationId xmlns:a16="http://schemas.microsoft.com/office/drawing/2014/main" id="{DBC7F40A-E90A-7EEA-2BF1-C764D7DFD5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87632" y="2398142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787300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78EB9-9E8B-8A83-3CB5-D50877BC0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D33D9-A8CB-A0F8-9BA0-E8B664093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353683"/>
            <a:ext cx="9914859" cy="2044459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>
                <a:latin typeface="SassoonCRInfant" panose="02010503020300020003" pitchFamily="2" charset="0"/>
              </a:rPr>
              <a:t>bwrw glaw</a:t>
            </a:r>
            <a:r>
              <a:rPr lang="en-GB" sz="9600">
                <a:latin typeface="SassoonCRInfant" panose="02010503020300020003" pitchFamily="2" charset="0"/>
              </a:rPr>
              <a:t> </a:t>
            </a:r>
            <a:endParaRPr lang="en-GB" sz="9600" dirty="0">
              <a:latin typeface="SassoonCRInfant" panose="02010503020300020003" pitchFamily="2" charset="0"/>
            </a:endParaRPr>
          </a:p>
        </p:txBody>
      </p:sp>
      <p:pic>
        <p:nvPicPr>
          <p:cNvPr id="11" name="Content Placeholder 10" descr="Black, wet umbrella in rain in city scape with brick buildings and cars">
            <a:extLst>
              <a:ext uri="{FF2B5EF4-FFF2-40B4-BE49-F238E27FC236}">
                <a16:creationId xmlns:a16="http://schemas.microsoft.com/office/drawing/2014/main" id="{59F3F963-6143-1622-870A-960D6CCEB3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659400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1271856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13EF3-8586-1861-6E18-FC0E609E3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9773B-03C9-B5AC-5C63-A4EF73501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353683"/>
            <a:ext cx="9914859" cy="2044459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bwrw</a:t>
            </a:r>
            <a:r>
              <a:rPr lang="en-GB" sz="15000" dirty="0">
                <a:latin typeface="SassoonCRInfant" panose="02010503020300020003" pitchFamily="2" charset="0"/>
              </a:rPr>
              <a:t> </a:t>
            </a:r>
            <a:r>
              <a:rPr lang="en-GB" sz="15000" dirty="0" err="1">
                <a:latin typeface="SassoonCRInfant" panose="02010503020300020003" pitchFamily="2" charset="0"/>
              </a:rPr>
              <a:t>eira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Pine trees covered in snow">
            <a:extLst>
              <a:ext uri="{FF2B5EF4-FFF2-40B4-BE49-F238E27FC236}">
                <a16:creationId xmlns:a16="http://schemas.microsoft.com/office/drawing/2014/main" id="{F5E57138-BFED-00FF-39F8-161CBCCB9A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398142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3975980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E0C80-062C-2C1B-E6D4-30A7A90C6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E805F-96F2-2842-CEEB-A6D018CF4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sych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Patterns on desert">
            <a:extLst>
              <a:ext uri="{FF2B5EF4-FFF2-40B4-BE49-F238E27FC236}">
                <a16:creationId xmlns:a16="http://schemas.microsoft.com/office/drawing/2014/main" id="{706277D2-FF16-17B0-098C-987F5CEF4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3022625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34443-676A-72F1-9466-B0E4CF73F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1F81D-3991-EED9-D877-C678A782B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poeth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Two beach chairs and natural umbrella on the beach">
            <a:extLst>
              <a:ext uri="{FF2B5EF4-FFF2-40B4-BE49-F238E27FC236}">
                <a16:creationId xmlns:a16="http://schemas.microsoft.com/office/drawing/2014/main" id="{DCAF5618-A7CF-B620-9D00-CA1574498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528389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22CF8-95F2-5741-D45F-FD8AA2BEB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B07C5-C47F-7BEC-F823-3916A374E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cymylog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Fluffy clouds in blue sky">
            <a:extLst>
              <a:ext uri="{FF2B5EF4-FFF2-40B4-BE49-F238E27FC236}">
                <a16:creationId xmlns:a16="http://schemas.microsoft.com/office/drawing/2014/main" id="{D644132B-9EC2-1550-30AD-9418E3859D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1769004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42542-CE79-56E4-BA22-2E5B85ED6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0105-02E0-F3F7-7419-596AE74E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108857"/>
            <a:ext cx="9914859" cy="2394857"/>
          </a:xfrm>
        </p:spPr>
        <p:txBody>
          <a:bodyPr rtlCol="0">
            <a:noAutofit/>
          </a:bodyPr>
          <a:lstStyle/>
          <a:p>
            <a:pPr algn="ctr" rtl="0"/>
            <a:r>
              <a:rPr lang="en-GB" sz="15000" dirty="0" err="1">
                <a:latin typeface="SassoonCRInfant" panose="02010503020300020003" pitchFamily="2" charset="0"/>
              </a:rPr>
              <a:t>rhewllyd</a:t>
            </a:r>
            <a:r>
              <a:rPr lang="en-GB" sz="9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1" name="Content Placeholder 10" descr="Close-up of frosty tree branch">
            <a:extLst>
              <a:ext uri="{FF2B5EF4-FFF2-40B4-BE49-F238E27FC236}">
                <a16:creationId xmlns:a16="http://schemas.microsoft.com/office/drawing/2014/main" id="{93D43789-896E-C0A2-95B8-2CCFC1F46B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187632" y="2790027"/>
            <a:ext cx="5350105" cy="3757613"/>
          </a:xfrm>
        </p:spPr>
      </p:pic>
    </p:spTree>
    <p:extLst>
      <p:ext uri="{BB962C8B-B14F-4D97-AF65-F5344CB8AC3E}">
        <p14:creationId xmlns:p14="http://schemas.microsoft.com/office/powerpoint/2010/main" val="2738560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36B7155F-34CC-4B9E-A9FB-FA34CA0B36E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7924800" y="1"/>
            <a:ext cx="4267200" cy="6858000"/>
          </a:xfrm>
        </p:spPr>
      </p:pic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FA7015F5-9F09-48BB-B4BE-E11F885F1F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EBD2A47-3DF2-4802-95E2-3AF0635E9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F2E24F-A9CB-6413-CCC0-1CEB93390272}"/>
              </a:ext>
            </a:extLst>
          </p:cNvPr>
          <p:cNvSpPr txBox="1"/>
          <p:nvPr/>
        </p:nvSpPr>
        <p:spPr>
          <a:xfrm>
            <a:off x="276046" y="139324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….?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0D79E4-7909-B161-9184-D5764C6FC1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165" y="1464900"/>
            <a:ext cx="1204775" cy="846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CD01D1-5045-C857-C16A-0B0C63D93A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70852" y="3540321"/>
            <a:ext cx="1204775" cy="8460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D43A64-69D7-86DD-9ADA-7D96ACC5FC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771114" y="5244216"/>
            <a:ext cx="1204775" cy="8460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3CE55E-2767-74CC-2903-4E88B4314F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2647772" y="1798376"/>
            <a:ext cx="1204775" cy="8460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982B87-92E1-2C1A-C656-27AC66B1AC2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2277891" y="5245318"/>
            <a:ext cx="1204775" cy="8460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7DDE46E-2B66-0D2A-744C-F1124877501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473422" y="3637118"/>
            <a:ext cx="1204775" cy="8460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F092118-F678-8EE3-4960-F890475E0E8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5754024" y="1189638"/>
            <a:ext cx="1204775" cy="8460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BFEC12B-7181-4B4D-BBF2-E16EFB3461EC}"/>
              </a:ext>
            </a:extLst>
          </p:cNvPr>
          <p:cNvSpPr txBox="1"/>
          <p:nvPr/>
        </p:nvSpPr>
        <p:spPr>
          <a:xfrm>
            <a:off x="430759" y="2252767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braf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286D48-DA5E-A5C7-2582-E65BDF5939C0}"/>
              </a:ext>
            </a:extLst>
          </p:cNvPr>
          <p:cNvSpPr txBox="1"/>
          <p:nvPr/>
        </p:nvSpPr>
        <p:spPr>
          <a:xfrm>
            <a:off x="5085318" y="1859765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eira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A31260-9887-CB5C-66F3-2F7DFE772DF4}"/>
              </a:ext>
            </a:extLst>
          </p:cNvPr>
          <p:cNvSpPr txBox="1"/>
          <p:nvPr/>
        </p:nvSpPr>
        <p:spPr>
          <a:xfrm>
            <a:off x="2182372" y="2605411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glaw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1067DA-EBDE-DBD2-BFB8-034EFFD218FD}"/>
              </a:ext>
            </a:extLst>
          </p:cNvPr>
          <p:cNvSpPr txBox="1"/>
          <p:nvPr/>
        </p:nvSpPr>
        <p:spPr>
          <a:xfrm>
            <a:off x="1675049" y="5970046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g</a:t>
            </a:r>
            <a:r>
              <a:rPr lang="en-GB" sz="4800" dirty="0" err="1">
                <a:latin typeface="SassoonCRInfant" panose="02010503020300020003" pitchFamily="2" charset="0"/>
              </a:rPr>
              <a:t>ymylog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629356-6F5B-408D-5757-7C77A870E7BB}"/>
              </a:ext>
            </a:extLst>
          </p:cNvPr>
          <p:cNvSpPr txBox="1"/>
          <p:nvPr/>
        </p:nvSpPr>
        <p:spPr>
          <a:xfrm>
            <a:off x="827598" y="4190234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sych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426A57A-EADE-B4AC-D69D-D6E3E50BFABA}"/>
              </a:ext>
            </a:extLst>
          </p:cNvPr>
          <p:cNvSpPr txBox="1"/>
          <p:nvPr/>
        </p:nvSpPr>
        <p:spPr>
          <a:xfrm>
            <a:off x="4372031" y="4385635"/>
            <a:ext cx="2230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b</a:t>
            </a:r>
            <a:r>
              <a:rPr lang="en-GB" sz="4800" dirty="0" err="1">
                <a:latin typeface="SassoonCRInfant" panose="02010503020300020003" pitchFamily="2" charset="0"/>
              </a:rPr>
              <a:t>oeth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BC5573D-97B1-0795-3F0B-7945C2697B4C}"/>
              </a:ext>
            </a:extLst>
          </p:cNvPr>
          <p:cNvSpPr txBox="1"/>
          <p:nvPr/>
        </p:nvSpPr>
        <p:spPr>
          <a:xfrm>
            <a:off x="5299830" y="5965149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rhewllyd</a:t>
            </a:r>
            <a:endParaRPr lang="en-GB" sz="4800" dirty="0"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162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4E8F1-6F44-16CD-AD89-360303F01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43740DC-F825-BC50-B3D7-3AD84A60B9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7924800" y="1"/>
            <a:ext cx="4267200" cy="6858000"/>
          </a:xfrm>
        </p:spPr>
      </p:pic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D8E8EAA6-9667-A0F9-8675-41DF9F8A84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17000" y="6433202"/>
            <a:ext cx="2374150" cy="367841"/>
          </a:xfrm>
        </p:spPr>
        <p:txBody>
          <a:bodyPr rtlCol="0"/>
          <a:lstStyle/>
          <a:p>
            <a:pPr rtl="0"/>
            <a:r>
              <a:rPr lang="en-GB"/>
              <a:t>2/8/20XX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5E491F0-06BC-0E45-DE8F-9A1A564DC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0" y="6433203"/>
            <a:ext cx="693263" cy="367842"/>
          </a:xfrm>
        </p:spPr>
        <p:txBody>
          <a:bodyPr rtlCol="0"/>
          <a:lstStyle/>
          <a:p>
            <a:pPr rtl="0"/>
            <a:fld id="{08AB70BE-1769-45B8-85A6-0C837432C7E6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BF25C7-CC08-BFE0-2C67-06EA0FA0262B}"/>
              </a:ext>
            </a:extLst>
          </p:cNvPr>
          <p:cNvSpPr txBox="1"/>
          <p:nvPr/>
        </p:nvSpPr>
        <p:spPr>
          <a:xfrm>
            <a:off x="2619558" y="570810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  <a:r>
              <a:rPr lang="en-GB" sz="6000" dirty="0" err="1">
                <a:latin typeface="SassoonCRInfant" panose="02010503020300020003" pitchFamily="2" charset="0"/>
              </a:rPr>
              <a:t>mae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477DDD-9070-D4D4-9613-C886C13169FC}"/>
              </a:ext>
            </a:extLst>
          </p:cNvPr>
          <p:cNvSpPr txBox="1"/>
          <p:nvPr/>
        </p:nvSpPr>
        <p:spPr>
          <a:xfrm>
            <a:off x="31633" y="3897565"/>
            <a:ext cx="78931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Nac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  <a:r>
              <a:rPr lang="en-GB" sz="6000" dirty="0" err="1">
                <a:latin typeface="SassoonCRInfant" panose="02010503020300020003" pitchFamily="2" charset="0"/>
              </a:rPr>
              <a:t>dydy</a:t>
            </a:r>
            <a:r>
              <a:rPr lang="en-GB" sz="6000" dirty="0">
                <a:latin typeface="SassoonCRInfant" panose="02010503020300020003" pitchFamily="2" charset="0"/>
              </a:rPr>
              <a:t> hi </a:t>
            </a:r>
            <a:r>
              <a:rPr lang="en-GB" sz="6000" dirty="0" err="1">
                <a:latin typeface="SassoonCRInfant" panose="02010503020300020003" pitchFamily="2" charset="0"/>
              </a:rPr>
              <a:t>ddim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yn</a:t>
            </a:r>
            <a:r>
              <a:rPr lang="en-GB" sz="6000" dirty="0">
                <a:latin typeface="SassoonCRInfant" panose="02010503020300020003" pitchFamily="2" charset="0"/>
              </a:rPr>
              <a:t>...</a:t>
            </a:r>
          </a:p>
        </p:txBody>
      </p:sp>
      <p:pic>
        <p:nvPicPr>
          <p:cNvPr id="5" name="Picture 4" descr="Man raising thumbs up">
            <a:extLst>
              <a:ext uri="{FF2B5EF4-FFF2-40B4-BE49-F238E27FC236}">
                <a16:creationId xmlns:a16="http://schemas.microsoft.com/office/drawing/2014/main" id="{F24C70A1-0C42-A2CA-01EE-0CB80D694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329" y="281355"/>
            <a:ext cx="2074133" cy="13827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3193D3-8719-7D93-458E-4E115F4387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86798" y="2592447"/>
            <a:ext cx="1382755" cy="138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960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009DB-77C3-FD72-DE99-594739D1D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3DE45C6-1F40-902B-66CD-7C7F019A446E}"/>
              </a:ext>
            </a:extLst>
          </p:cNvPr>
          <p:cNvSpPr/>
          <p:nvPr/>
        </p:nvSpPr>
        <p:spPr>
          <a:xfrm>
            <a:off x="7001718" y="109114"/>
            <a:ext cx="5204512" cy="66397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E7B55D-C090-1D97-43C7-AAEC99540CED}"/>
              </a:ext>
            </a:extLst>
          </p:cNvPr>
          <p:cNvSpPr txBox="1"/>
          <p:nvPr/>
        </p:nvSpPr>
        <p:spPr>
          <a:xfrm>
            <a:off x="35070" y="-9278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….?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6E56C1-48BE-3F61-175C-B6F1938847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59" y="1383459"/>
            <a:ext cx="1204775" cy="846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EF9EB0-6A3B-0D94-3E9F-06884E48CD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9698" y="3518136"/>
            <a:ext cx="1204775" cy="8460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289A813-A46F-A047-9C92-6AB3E0BB7A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750863" y="5219964"/>
            <a:ext cx="1204775" cy="84608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7C6944C-3228-3CB9-BE07-1682A1B2AFE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2368247" y="1840768"/>
            <a:ext cx="1204775" cy="8460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1709B4B-4844-7A6E-C9EE-9A86F5DBD40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1820874" y="5180288"/>
            <a:ext cx="1204775" cy="8460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E921AE2-AA4E-1420-B927-297394B1F61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3314505" y="3613822"/>
            <a:ext cx="1204775" cy="8460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D9B5BA2-6B6B-2502-CA54-C02E6C31C98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511935" y="731943"/>
            <a:ext cx="1204775" cy="8460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0A7FAF5-F52C-D000-C72E-194D8D2EDA81}"/>
              </a:ext>
            </a:extLst>
          </p:cNvPr>
          <p:cNvSpPr txBox="1"/>
          <p:nvPr/>
        </p:nvSpPr>
        <p:spPr>
          <a:xfrm>
            <a:off x="412788" y="2126694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braf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F7B599-EEA9-603D-8CEB-9F5579CC125C}"/>
              </a:ext>
            </a:extLst>
          </p:cNvPr>
          <p:cNvSpPr txBox="1"/>
          <p:nvPr/>
        </p:nvSpPr>
        <p:spPr>
          <a:xfrm>
            <a:off x="4028800" y="1436176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eira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BBB0A0C-A2B6-3355-3DC9-D7B9812569DF}"/>
              </a:ext>
            </a:extLst>
          </p:cNvPr>
          <p:cNvSpPr txBox="1"/>
          <p:nvPr/>
        </p:nvSpPr>
        <p:spPr>
          <a:xfrm>
            <a:off x="1719730" y="2516263"/>
            <a:ext cx="37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bwrw</a:t>
            </a:r>
            <a:r>
              <a:rPr lang="en-GB" sz="4800" dirty="0">
                <a:latin typeface="SassoonCRInfant" panose="02010503020300020003" pitchFamily="2" charset="0"/>
              </a:rPr>
              <a:t> </a:t>
            </a:r>
            <a:r>
              <a:rPr lang="en-GB" sz="4800" dirty="0" err="1">
                <a:latin typeface="SassoonCRInfant" panose="02010503020300020003" pitchFamily="2" charset="0"/>
              </a:rPr>
              <a:t>glaw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CA5329-A9D6-EB35-956B-204C1A26708C}"/>
              </a:ext>
            </a:extLst>
          </p:cNvPr>
          <p:cNvSpPr txBox="1"/>
          <p:nvPr/>
        </p:nvSpPr>
        <p:spPr>
          <a:xfrm>
            <a:off x="1358144" y="5948099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g</a:t>
            </a:r>
            <a:r>
              <a:rPr lang="en-GB" sz="4800" dirty="0" err="1">
                <a:latin typeface="SassoonCRInfant" panose="02010503020300020003" pitchFamily="2" charset="0"/>
              </a:rPr>
              <a:t>ymylog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94FAA5-6C88-967D-62EB-33C3C258E43B}"/>
              </a:ext>
            </a:extLst>
          </p:cNvPr>
          <p:cNvSpPr txBox="1"/>
          <p:nvPr/>
        </p:nvSpPr>
        <p:spPr>
          <a:xfrm>
            <a:off x="619438" y="4322872"/>
            <a:ext cx="1820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sych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0769B4D-9E35-A28C-DBD0-451ED4E74445}"/>
              </a:ext>
            </a:extLst>
          </p:cNvPr>
          <p:cNvSpPr txBox="1"/>
          <p:nvPr/>
        </p:nvSpPr>
        <p:spPr>
          <a:xfrm>
            <a:off x="3208649" y="4408052"/>
            <a:ext cx="2230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  <a:latin typeface="SassoonCRInfant" panose="02010503020300020003" pitchFamily="2" charset="0"/>
              </a:rPr>
              <a:t>b</a:t>
            </a:r>
            <a:r>
              <a:rPr lang="en-GB" sz="4800" dirty="0" err="1">
                <a:latin typeface="SassoonCRInfant" panose="02010503020300020003" pitchFamily="2" charset="0"/>
              </a:rPr>
              <a:t>oeth</a:t>
            </a:r>
            <a:endParaRPr lang="en-GB" sz="4800" dirty="0">
              <a:solidFill>
                <a:srgbClr val="FF0000"/>
              </a:solidFill>
              <a:latin typeface="SassoonCRInfant" panose="02010503020300020003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61A0432-CD22-DA14-179F-018741FCB9B4}"/>
              </a:ext>
            </a:extLst>
          </p:cNvPr>
          <p:cNvSpPr txBox="1"/>
          <p:nvPr/>
        </p:nvSpPr>
        <p:spPr>
          <a:xfrm>
            <a:off x="4415041" y="5974545"/>
            <a:ext cx="2410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SassoonCRInfant" panose="02010503020300020003" pitchFamily="2" charset="0"/>
              </a:rPr>
              <a:t>rhewllyd</a:t>
            </a:r>
            <a:endParaRPr lang="en-GB" sz="4800" dirty="0">
              <a:latin typeface="SassoonCRInfant" panose="02010503020300020003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0E4B9A-0E8F-237F-2A09-87507216F3EB}"/>
              </a:ext>
            </a:extLst>
          </p:cNvPr>
          <p:cNvSpPr txBox="1"/>
          <p:nvPr/>
        </p:nvSpPr>
        <p:spPr>
          <a:xfrm>
            <a:off x="7261916" y="1380386"/>
            <a:ext cx="66078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err="1">
                <a:latin typeface="SassoonCRInfant" panose="02010503020300020003" pitchFamily="2" charset="0"/>
              </a:rPr>
              <a:t>Ydy</a:t>
            </a:r>
            <a:r>
              <a:rPr lang="en-GB" sz="6000" dirty="0">
                <a:latin typeface="SassoonCRInfant" panose="02010503020300020003" pitchFamily="2" charset="0"/>
              </a:rPr>
              <a:t>, </a:t>
            </a:r>
            <a:r>
              <a:rPr lang="en-GB" sz="6000" dirty="0" err="1">
                <a:latin typeface="SassoonCRInfant" panose="02010503020300020003" pitchFamily="2" charset="0"/>
              </a:rPr>
              <a:t>mae</a:t>
            </a:r>
            <a:r>
              <a:rPr lang="en-GB" sz="6000" dirty="0">
                <a:latin typeface="SassoonCRInfant" panose="02010503020300020003" pitchFamily="2" charset="0"/>
              </a:rPr>
              <a:t> </a:t>
            </a:r>
            <a:r>
              <a:rPr lang="en-GB" sz="6000" dirty="0" err="1">
                <a:latin typeface="SassoonCRInfant" panose="02010503020300020003" pitchFamily="2" charset="0"/>
              </a:rPr>
              <a:t>hi’n</a:t>
            </a:r>
            <a:r>
              <a:rPr lang="en-GB" sz="6000" dirty="0">
                <a:latin typeface="SassoonCRInfant" panose="02010503020300020003" pitchFamily="2" charset="0"/>
              </a:rPr>
              <a:t>…</a:t>
            </a:r>
          </a:p>
        </p:txBody>
      </p:sp>
      <p:pic>
        <p:nvPicPr>
          <p:cNvPr id="5" name="Picture 4" descr="Man raising thumbs up">
            <a:extLst>
              <a:ext uri="{FF2B5EF4-FFF2-40B4-BE49-F238E27FC236}">
                <a16:creationId xmlns:a16="http://schemas.microsoft.com/office/drawing/2014/main" id="{C1E349AF-E1E5-245D-78E4-1976BA18A6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4269" y="296305"/>
            <a:ext cx="1523495" cy="10156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B4275-E94B-F229-0D81-257EC2E46CE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7553764" y="2644464"/>
            <a:ext cx="1215131" cy="121513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FF5DC9-AF03-9345-50BB-79DDDFC81424}"/>
              </a:ext>
            </a:extLst>
          </p:cNvPr>
          <p:cNvSpPr txBox="1"/>
          <p:nvPr/>
        </p:nvSpPr>
        <p:spPr>
          <a:xfrm>
            <a:off x="6937899" y="3950747"/>
            <a:ext cx="78931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>
                <a:latin typeface="SassoonCRInfant" panose="02010503020300020003" pitchFamily="2" charset="0"/>
              </a:rPr>
              <a:t>Nac</a:t>
            </a:r>
            <a:r>
              <a:rPr lang="en-GB" sz="5400" dirty="0">
                <a:latin typeface="SassoonCRInfant" panose="02010503020300020003" pitchFamily="2" charset="0"/>
              </a:rPr>
              <a:t> </a:t>
            </a:r>
            <a:r>
              <a:rPr lang="en-GB" sz="5400" dirty="0" err="1">
                <a:latin typeface="SassoonCRInfant" panose="02010503020300020003" pitchFamily="2" charset="0"/>
              </a:rPr>
              <a:t>ydy</a:t>
            </a:r>
            <a:r>
              <a:rPr lang="en-GB" sz="5400" dirty="0">
                <a:latin typeface="SassoonCRInfant" panose="02010503020300020003" pitchFamily="2" charset="0"/>
              </a:rPr>
              <a:t>, </a:t>
            </a:r>
          </a:p>
          <a:p>
            <a:r>
              <a:rPr lang="en-GB" sz="5400" dirty="0" err="1">
                <a:latin typeface="SassoonCRInfant" panose="02010503020300020003" pitchFamily="2" charset="0"/>
              </a:rPr>
              <a:t>dydy</a:t>
            </a:r>
            <a:r>
              <a:rPr lang="en-GB" sz="5400" dirty="0">
                <a:latin typeface="SassoonCRInfant" panose="02010503020300020003" pitchFamily="2" charset="0"/>
              </a:rPr>
              <a:t> hi </a:t>
            </a:r>
            <a:r>
              <a:rPr lang="en-GB" sz="5400" dirty="0" err="1">
                <a:latin typeface="SassoonCRInfant" panose="02010503020300020003" pitchFamily="2" charset="0"/>
              </a:rPr>
              <a:t>ddim</a:t>
            </a:r>
            <a:r>
              <a:rPr lang="en-GB" sz="5400" dirty="0">
                <a:latin typeface="SassoonCRInfant" panose="02010503020300020003" pitchFamily="2" charset="0"/>
              </a:rPr>
              <a:t> </a:t>
            </a:r>
            <a:r>
              <a:rPr lang="en-GB" sz="5400" dirty="0" err="1">
                <a:latin typeface="SassoonCRInfant" panose="02010503020300020003" pitchFamily="2" charset="0"/>
              </a:rPr>
              <a:t>yn</a:t>
            </a:r>
            <a:r>
              <a:rPr lang="en-GB" sz="5400" dirty="0">
                <a:latin typeface="SassoonCRInfant" panose="02010503020300020003" pitchFamily="2" charset="0"/>
              </a:rPr>
              <a:t>..</a:t>
            </a:r>
          </a:p>
        </p:txBody>
      </p:sp>
    </p:spTree>
    <p:extLst>
      <p:ext uri="{BB962C8B-B14F-4D97-AF65-F5344CB8AC3E}">
        <p14:creationId xmlns:p14="http://schemas.microsoft.com/office/powerpoint/2010/main" val="1830416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A8907-8F83-4D28-A679-FA8F63B9A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57" y="155276"/>
            <a:ext cx="3969010" cy="5633048"/>
          </a:xfrm>
        </p:spPr>
        <p:txBody>
          <a:bodyPr rtlCol="0">
            <a:normAutofit fontScale="92500" lnSpcReduction="10000"/>
          </a:bodyPr>
          <a:lstStyle/>
          <a:p>
            <a:r>
              <a:rPr lang="it-IT" sz="4000" b="1" u="sng"/>
              <a:t>Amser </a:t>
            </a:r>
            <a:r>
              <a:rPr lang="it-IT" sz="4000" b="1" u="sng" dirty="0"/>
              <a:t>c</a:t>
            </a:r>
            <a:r>
              <a:rPr lang="it-IT" sz="4000" b="1" u="sng"/>
              <a:t>anu</a:t>
            </a:r>
            <a:endParaRPr lang="en-GB" sz="4000" b="1" u="sng" dirty="0"/>
          </a:p>
          <a:p>
            <a:r>
              <a:rPr lang="it-IT" dirty="0">
                <a:hlinkClick r:id="rId2"/>
              </a:rPr>
              <a:t>Progression Step 1 - Ffa la la</a:t>
            </a:r>
            <a:endParaRPr lang="it-IT" dirty="0"/>
          </a:p>
          <a:p>
            <a:endParaRPr lang="it-IT" dirty="0"/>
          </a:p>
          <a:p>
            <a:r>
              <a:rPr lang="it-IT" dirty="0"/>
              <a:t>Ydy hi’n braf?</a:t>
            </a:r>
          </a:p>
          <a:p>
            <a:r>
              <a:rPr lang="it-IT" dirty="0"/>
              <a:t>Ydy hi’n bwrw glaw?</a:t>
            </a:r>
          </a:p>
          <a:p>
            <a:r>
              <a:rPr lang="it-IT" dirty="0"/>
              <a:t>Ydy hi’n bwrw eira? </a:t>
            </a:r>
          </a:p>
          <a:p>
            <a:r>
              <a:rPr lang="it-IT" dirty="0"/>
              <a:t>Ydy hi’n sych?</a:t>
            </a:r>
          </a:p>
          <a:p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braf</a:t>
            </a:r>
            <a:r>
              <a:rPr lang="en-GB" dirty="0"/>
              <a:t>. </a:t>
            </a:r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glaw</a:t>
            </a:r>
            <a:r>
              <a:rPr lang="en-GB" dirty="0"/>
              <a:t>.</a:t>
            </a:r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eira</a:t>
            </a:r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sych</a:t>
            </a:r>
            <a:r>
              <a:rPr lang="en-GB" dirty="0"/>
              <a:t>. </a:t>
            </a:r>
            <a:endParaRPr lang="it-IT" dirty="0"/>
          </a:p>
        </p:txBody>
      </p:sp>
      <p:pic>
        <p:nvPicPr>
          <p:cNvPr id="13" name="Picture Placeholder 12" descr="Rainbow above sea">
            <a:extLst>
              <a:ext uri="{FF2B5EF4-FFF2-40B4-BE49-F238E27FC236}">
                <a16:creationId xmlns:a16="http://schemas.microsoft.com/office/drawing/2014/main" id="{879E1175-2E62-581E-C15C-893ACDF52F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781" r="24781"/>
          <a:stretch>
            <a:fillRect/>
          </a:stretch>
        </p:blipFill>
        <p:spPr>
          <a:xfrm>
            <a:off x="3804249" y="0"/>
            <a:ext cx="4088921" cy="5633049"/>
          </a:xfr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1D60A58-35CA-C383-85F8-03D338AB9BDB}"/>
              </a:ext>
            </a:extLst>
          </p:cNvPr>
          <p:cNvSpPr txBox="1"/>
          <p:nvPr/>
        </p:nvSpPr>
        <p:spPr>
          <a:xfrm>
            <a:off x="8550934" y="612619"/>
            <a:ext cx="3327640" cy="4407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</a:t>
            </a:r>
            <a:r>
              <a:rPr lang="it-IT" sz="2000" dirty="0">
                <a:solidFill>
                  <a:srgbClr val="FFFFFF"/>
                </a:solidFill>
                <a:latin typeface="Arial Nova Light"/>
              </a:rPr>
              <a:t>boeth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</a:t>
            </a:r>
            <a:r>
              <a:rPr lang="it-IT" sz="2000" dirty="0">
                <a:solidFill>
                  <a:srgbClr val="FFFFFF"/>
                </a:solidFill>
                <a:latin typeface="Arial Nova Light"/>
              </a:rPr>
              <a:t>gymylog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</a:t>
            </a:r>
            <a:r>
              <a:rPr lang="it-IT" sz="2000" dirty="0">
                <a:solidFill>
                  <a:srgbClr val="FFFFFF"/>
                </a:solidFill>
                <a:latin typeface="Arial Nova Light"/>
              </a:rPr>
              <a:t>rhewllyd</a:t>
            </a: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?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it-IT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 hi’n sych?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boeth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lang="en-GB" sz="2000" dirty="0" err="1">
                <a:solidFill>
                  <a:srgbClr val="FFFFFF"/>
                </a:solidFill>
                <a:latin typeface="Arial Nova Light"/>
              </a:rPr>
              <a:t>gymylog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lang="en-GB" sz="2000" dirty="0" err="1">
                <a:solidFill>
                  <a:srgbClr val="FFFFFF"/>
                </a:solidFill>
                <a:latin typeface="Arial Nova Light"/>
              </a:rPr>
              <a:t>rhewllyd</a:t>
            </a:r>
            <a:r>
              <a:rPr lang="en-GB" sz="2000" dirty="0">
                <a:solidFill>
                  <a:srgbClr val="FFFFFF"/>
                </a:solidFill>
                <a:latin typeface="Arial Nova Light"/>
              </a:rPr>
              <a:t>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Ydy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mae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hi’n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sych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 Nova Light"/>
                <a:ea typeface="+mn-ea"/>
                <a:cs typeface="+mn-cs"/>
              </a:rPr>
              <a:t>. </a:t>
            </a:r>
            <a:endParaRPr kumimoji="0" lang="it-IT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4895105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93.tgt.Office_50301524_TF89118109_Win32_OJ112196119" id="{DD9F22B7-EB13-4537-B5DE-235EAF431E11}" vid="{2669E526-CAFD-4480-8D09-AF6D4F4D34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61E4D0-D101-4A17-BA61-F29B2B6CFE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EAB8BBB-9A18-4050-923B-7FC6E36DA49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BD36D06-4CB7-4DF0-BC60-E9BFBDAC45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{4BEA4C56-C156-4C63-8215-3A05AF4D1180}tf89118109_win32</Template>
  <TotalTime>95</TotalTime>
  <Words>196</Words>
  <Application>Microsoft Office PowerPoint</Application>
  <PresentationFormat>Widescreen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Nova Light</vt:lpstr>
      <vt:lpstr>Calibri</vt:lpstr>
      <vt:lpstr>Elephant</vt:lpstr>
      <vt:lpstr>SassoonCRInfant</vt:lpstr>
      <vt:lpstr>ModOverlayVTI</vt:lpstr>
      <vt:lpstr>Y Tywydd</vt:lpstr>
      <vt:lpstr>Nôd y wers: </vt:lpstr>
      <vt:lpstr>Ymarfer: </vt:lpstr>
      <vt:lpstr>braf </vt:lpstr>
      <vt:lpstr>bwrw glaw </vt:lpstr>
      <vt:lpstr>bwrw eira </vt:lpstr>
      <vt:lpstr>sych </vt:lpstr>
      <vt:lpstr>poeth </vt:lpstr>
      <vt:lpstr>cymylog </vt:lpstr>
      <vt:lpstr>rhewllyd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Foulkes (2514231)</dc:creator>
  <cp:lastModifiedBy>Charlotte Foulkes (2514231)</cp:lastModifiedBy>
  <cp:revision>7</cp:revision>
  <dcterms:created xsi:type="dcterms:W3CDTF">2025-10-11T16:54:12Z</dcterms:created>
  <dcterms:modified xsi:type="dcterms:W3CDTF">2025-10-16T08:26:29Z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