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317" r:id="rId5"/>
    <p:sldId id="263" r:id="rId6"/>
    <p:sldId id="310" r:id="rId7"/>
    <p:sldId id="316" r:id="rId8"/>
    <p:sldId id="311" r:id="rId9"/>
    <p:sldId id="309" r:id="rId10"/>
    <p:sldId id="278" r:id="rId11"/>
    <p:sldId id="319" r:id="rId12"/>
    <p:sldId id="304" r:id="rId13"/>
    <p:sldId id="318" r:id="rId14"/>
  </p:sldIdLst>
  <p:sldSz cx="12192000" cy="6858000"/>
  <p:notesSz cx="6858000" cy="9144000"/>
  <p:defaultTextStyle>
    <a:defPPr rtl="0">
      <a:defRPr lang="ja-JP"/>
    </a:defPPr>
    <a:lvl1pPr marL="0" algn="l" defTabSz="914400" rtl="0" eaLnBrk="1" latinLnBrk="0" hangingPunct="1">
      <a:defRPr lang="ja-JP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ja-JP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ja-JP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ja-JP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ja-JP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ja-JP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ja-JP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ja-JP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ja-JP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36A58"/>
    <a:srgbClr val="505A47"/>
    <a:srgbClr val="D1D8B7"/>
    <a:srgbClr val="A09D79"/>
    <a:srgbClr val="AD5C4D"/>
    <a:srgbClr val="543E35"/>
    <a:srgbClr val="637700"/>
    <a:srgbClr val="FFF4ED"/>
    <a:srgbClr val="5E6A76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D5ABB26-0587-4C30-8999-92F81FD0307C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6" autoAdjust="0"/>
    <p:restoredTop sz="51658" autoAdjust="0"/>
  </p:normalViewPr>
  <p:slideViewPr>
    <p:cSldViewPr snapToGrid="0">
      <p:cViewPr>
        <p:scale>
          <a:sx n="44" d="100"/>
          <a:sy n="44" d="100"/>
        </p:scale>
        <p:origin x="1890" y="60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-10800"/>
    </p:cViewPr>
  </p:outlin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97" d="100"/>
          <a:sy n="97" d="100"/>
        </p:scale>
        <p:origin x="361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付プレースホルダー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ja-JP" sz="1200"/>
            </a:lvl1pPr>
          </a:lstStyle>
          <a:p>
            <a:pPr rtl="0"/>
            <a:fld id="{EF0ABC9B-D9CC-4A52-89DB-0052650234A4}" type="datetime1">
              <a:rPr lang="ja-JP" altLang="en-US" smtClean="0">
                <a:latin typeface="Meiryo UI" panose="020B0604030504040204" pitchFamily="50" charset="-128"/>
                <a:ea typeface="Meiryo UI" panose="020B0604030504040204" pitchFamily="50" charset="-128"/>
              </a:rPr>
              <a:t>2025/3/2</a:t>
            </a:fld>
            <a:endParaRPr 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フッター プレースホルダー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ja-JP" sz="1200"/>
            </a:lvl1pPr>
          </a:lstStyle>
          <a:p>
            <a:pPr rtl="0"/>
            <a:endParaRPr 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5" name="スライド番号プレースホルダー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ja-JP" sz="1200"/>
            </a:lvl1pPr>
          </a:lstStyle>
          <a:p>
            <a:pPr rtl="0"/>
            <a:fld id="{49E357A0-8177-46BC-BFCE-19D99E3453CC}" type="slidenum">
              <a:rPr lang="ja-JP" smtClean="0">
                <a:latin typeface="Meiryo UI" panose="020B0604030504040204" pitchFamily="50" charset="-128"/>
                <a:ea typeface="Meiryo UI" panose="020B0604030504040204" pitchFamily="50" charset="-128"/>
              </a:rPr>
              <a:t>‹#›</a:t>
            </a:fld>
            <a:endParaRPr 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ja-JP" sz="1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endParaRPr lang="ja-JP" altLang="en-US" dirty="0">
              <a:ea typeface="Meiryo UI" panose="020B0604030504040204" pitchFamily="50" charset="-128"/>
            </a:endParaRPr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ja-JP" sz="1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fld id="{4C4F160C-C95A-4D56-8726-4E0AD75C440E}" type="datetime1">
              <a:rPr lang="ja-JP" altLang="en-US" smtClean="0"/>
              <a:t>2025/3/2</a:t>
            </a:fld>
            <a:endParaRPr lang="en-US" dirty="0">
              <a:ea typeface="Meiryo UI" panose="020B0604030504040204" pitchFamily="50" charset="-128"/>
            </a:endParaRPr>
          </a:p>
        </p:txBody>
      </p:sp>
      <p:sp>
        <p:nvSpPr>
          <p:cNvPr id="4" name="スライド イメージ プレースホルダー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ja-JP"/>
            </a:defPPr>
          </a:lstStyle>
          <a:p>
            <a:pPr rtl="0"/>
            <a:endParaRPr lang="ja-JP" noProof="0" dirty="0"/>
          </a:p>
        </p:txBody>
      </p:sp>
      <p:sp>
        <p:nvSpPr>
          <p:cNvPr id="5" name="ノー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ja-JP"/>
            </a:defPPr>
          </a:lstStyle>
          <a:p>
            <a:pPr lvl="0" rtl="0"/>
            <a:r>
              <a:rPr lang="ja-JP" noProof="0" dirty="0"/>
              <a:t>クリックしてマスター テキストのスタイルを編集</a:t>
            </a:r>
          </a:p>
          <a:p>
            <a:pPr lvl="1" rtl="0"/>
            <a:r>
              <a:rPr lang="ja-JP" noProof="0" dirty="0"/>
              <a:t>第 2 レベル</a:t>
            </a:r>
          </a:p>
          <a:p>
            <a:pPr lvl="2" rtl="0"/>
            <a:r>
              <a:rPr lang="ja-JP" noProof="0" dirty="0"/>
              <a:t>第 3 レベル</a:t>
            </a:r>
          </a:p>
          <a:p>
            <a:pPr lvl="3" rtl="0"/>
            <a:r>
              <a:rPr lang="ja-JP" noProof="0" dirty="0"/>
              <a:t>第 4 レベル</a:t>
            </a:r>
          </a:p>
          <a:p>
            <a:pPr lvl="4" rtl="0"/>
            <a:r>
              <a:rPr lang="ja-JP" noProof="0" dirty="0"/>
              <a:t>第 5 レベル</a:t>
            </a:r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ja-JP" sz="1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endParaRPr lang="ja-JP" altLang="en-US" dirty="0">
              <a:ea typeface="Meiryo UI" panose="020B0604030504040204" pitchFamily="50" charset="-128"/>
            </a:endParaRPr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ja-JP" sz="1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fld id="{7C366290-4595-5745-A50F-D5EC13BAC604}" type="slidenum">
              <a:rPr lang="en-US" altLang="ja-JP" smtClean="0"/>
              <a:pPr/>
              <a:t>‹#›</a:t>
            </a:fld>
            <a:endParaRPr lang="en-US" altLang="en-US" dirty="0"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lang="ja-JP" sz="1200" kern="1200">
        <a:solidFill>
          <a:schemeClr val="tx1"/>
        </a:solidFill>
        <a:latin typeface="Meiryo UI" panose="020B0604030504040204" pitchFamily="50" charset="-128"/>
        <a:ea typeface="Meiryo UI" panose="020B0604030504040204" pitchFamily="50" charset="-128"/>
        <a:cs typeface="+mn-cs"/>
      </a:defRPr>
    </a:lvl1pPr>
    <a:lvl2pPr marL="457200" algn="l" defTabSz="914400" rtl="0" eaLnBrk="1" latinLnBrk="0" hangingPunct="1">
      <a:defRPr lang="ja-JP" sz="1200" kern="1200">
        <a:solidFill>
          <a:schemeClr val="tx1"/>
        </a:solidFill>
        <a:latin typeface="Meiryo UI" panose="020B0604030504040204" pitchFamily="50" charset="-128"/>
        <a:ea typeface="Meiryo UI" panose="020B0604030504040204" pitchFamily="50" charset="-128"/>
        <a:cs typeface="+mn-cs"/>
      </a:defRPr>
    </a:lvl2pPr>
    <a:lvl3pPr marL="914400" algn="l" defTabSz="914400" rtl="0" eaLnBrk="1" latinLnBrk="0" hangingPunct="1">
      <a:defRPr lang="ja-JP" sz="1200" kern="1200">
        <a:solidFill>
          <a:schemeClr val="tx1"/>
        </a:solidFill>
        <a:latin typeface="Meiryo UI" panose="020B0604030504040204" pitchFamily="50" charset="-128"/>
        <a:ea typeface="Meiryo UI" panose="020B0604030504040204" pitchFamily="50" charset="-128"/>
        <a:cs typeface="+mn-cs"/>
      </a:defRPr>
    </a:lvl3pPr>
    <a:lvl4pPr marL="1371600" algn="l" defTabSz="914400" rtl="0" eaLnBrk="1" latinLnBrk="0" hangingPunct="1">
      <a:defRPr lang="ja-JP" sz="1200" kern="1200">
        <a:solidFill>
          <a:schemeClr val="tx1"/>
        </a:solidFill>
        <a:latin typeface="Meiryo UI" panose="020B0604030504040204" pitchFamily="50" charset="-128"/>
        <a:ea typeface="Meiryo UI" panose="020B0604030504040204" pitchFamily="50" charset="-128"/>
        <a:cs typeface="+mn-cs"/>
      </a:defRPr>
    </a:lvl4pPr>
    <a:lvl5pPr marL="1828800" algn="l" defTabSz="914400" rtl="0" eaLnBrk="1" latinLnBrk="0" hangingPunct="1">
      <a:defRPr lang="ja-JP" sz="1200" kern="1200">
        <a:solidFill>
          <a:schemeClr val="tx1"/>
        </a:solidFill>
        <a:latin typeface="Meiryo UI" panose="020B0604030504040204" pitchFamily="50" charset="-128"/>
        <a:ea typeface="Meiryo UI" panose="020B0604030504040204" pitchFamily="50" charset="-128"/>
        <a:cs typeface="+mn-cs"/>
      </a:defRPr>
    </a:lvl5pPr>
    <a:lvl6pPr marL="2286000" algn="l" defTabSz="914400" rtl="0" eaLnBrk="1" latinLnBrk="0" hangingPunct="1">
      <a:defRPr lang="ja-JP" sz="1200" kern="1200">
        <a:solidFill>
          <a:schemeClr val="tx1"/>
        </a:solidFill>
        <a:latin typeface="+mn-ea"/>
        <a:ea typeface="+mn-ea"/>
        <a:cs typeface="+mn-cs"/>
      </a:defRPr>
    </a:lvl6pPr>
    <a:lvl7pPr marL="2743200" algn="l" defTabSz="914400" rtl="0" eaLnBrk="1" latinLnBrk="0" hangingPunct="1">
      <a:defRPr lang="ja-JP" sz="1200" kern="1200">
        <a:solidFill>
          <a:schemeClr val="tx1"/>
        </a:solidFill>
        <a:latin typeface="+mn-ea"/>
        <a:ea typeface="+mn-ea"/>
        <a:cs typeface="+mn-cs"/>
      </a:defRPr>
    </a:lvl7pPr>
    <a:lvl8pPr marL="3200400" algn="l" defTabSz="914400" rtl="0" eaLnBrk="1" latinLnBrk="0" hangingPunct="1">
      <a:defRPr lang="ja-JP" sz="1200" kern="1200">
        <a:solidFill>
          <a:schemeClr val="tx1"/>
        </a:solidFill>
        <a:latin typeface="+mn-ea"/>
        <a:ea typeface="+mn-ea"/>
        <a:cs typeface="+mn-cs"/>
      </a:defRPr>
    </a:lvl8pPr>
    <a:lvl9pPr marL="3657600" algn="l" defTabSz="914400" rtl="0" eaLnBrk="1" latinLnBrk="0" hangingPunct="1">
      <a:defRPr lang="ja-JP" sz="1200" kern="1200">
        <a:solidFill>
          <a:schemeClr val="tx1"/>
        </a:solidFill>
        <a:latin typeface="+mn-ea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F2165-AECD-AC0B-0A46-19E82DC25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2910EBC2-FFC3-2482-86CA-A129EAAABB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48704D6B-CA75-C920-89B4-EA8B79E6D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endParaRPr 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16C1BFD7-3F26-AFD4-F030-DBE1AE11C1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fld id="{7C366290-4595-5745-A50F-D5EC13BAC604}" type="slidenum">
              <a:rPr lang="ja-JP" noProof="0" smtClean="0">
                <a:latin typeface="Meiryo UI" panose="020B0604030504040204" pitchFamily="50" charset="-128"/>
                <a:ea typeface="Meiryo UI" panose="020B0604030504040204" pitchFamily="50" charset="-128"/>
              </a:rPr>
              <a:t>1</a:t>
            </a:fld>
            <a:endParaRPr lang="ja-JP" noProof="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5031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ja-JP"/>
            </a:defPPr>
          </a:lstStyle>
          <a:p>
            <a:endParaRPr lang="en-US" alt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fld id="{7C366290-4595-5745-A50F-D5EC13BAC604}" type="slidenum">
              <a:rPr lang="en-US" altLang="ja-JP" noProof="0" smtClean="0">
                <a:latin typeface="Meiryo UI" panose="020B0604030504040204" pitchFamily="50" charset="-128"/>
                <a:ea typeface="Meiryo UI" panose="020B0604030504040204" pitchFamily="50" charset="-128"/>
              </a:rPr>
              <a:t>2</a:t>
            </a:fld>
            <a:endParaRPr lang="ja-JP" noProof="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08133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ja-JP"/>
            </a:defPPr>
          </a:lstStyle>
          <a:p>
            <a:endParaRPr 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fld id="{7C366290-4595-5745-A50F-D5EC13BAC604}" type="slidenum">
              <a:rPr lang="en-US" altLang="ja-JP" noProof="0" smtClean="0">
                <a:latin typeface="Meiryo UI" panose="020B0604030504040204" pitchFamily="50" charset="-128"/>
                <a:ea typeface="Meiryo UI" panose="020B0604030504040204" pitchFamily="50" charset="-128"/>
              </a:rPr>
              <a:t>3</a:t>
            </a:fld>
            <a:endParaRPr lang="ja-JP" noProof="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262817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endParaRPr lang="en-US" alt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fld id="{7C366290-4595-5745-A50F-D5EC13BAC604}" type="slidenum">
              <a:rPr lang="en-US" altLang="ja-JP" noProof="0" smtClean="0">
                <a:latin typeface="Meiryo UI" panose="020B0604030504040204" pitchFamily="50" charset="-128"/>
                <a:ea typeface="Meiryo UI" panose="020B0604030504040204" pitchFamily="50" charset="-128"/>
              </a:rPr>
              <a:t>4</a:t>
            </a:fld>
            <a:endParaRPr lang="ja-JP" noProof="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574100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fld id="{7C366290-4595-5745-A50F-D5EC13BAC604}" type="slidenum">
              <a:rPr lang="en-US" altLang="ja-JP" noProof="0" smtClean="0">
                <a:latin typeface="Meiryo UI" panose="020B0604030504040204" pitchFamily="50" charset="-128"/>
                <a:ea typeface="Meiryo UI" panose="020B0604030504040204" pitchFamily="50" charset="-128"/>
              </a:rPr>
              <a:t>5</a:t>
            </a:fld>
            <a:endParaRPr lang="ja-JP" noProof="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108936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endParaRPr lang="en-US" alt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fld id="{7C366290-4595-5745-A50F-D5EC13BAC604}" type="slidenum">
              <a:rPr lang="en-US" altLang="ja-JP" noProof="0" smtClean="0">
                <a:latin typeface="Meiryo UI" panose="020B0604030504040204" pitchFamily="50" charset="-128"/>
                <a:ea typeface="Meiryo UI" panose="020B0604030504040204" pitchFamily="50" charset="-128"/>
              </a:rPr>
              <a:t>6</a:t>
            </a:fld>
            <a:endParaRPr lang="ja-JP" noProof="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73663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fld id="{7C366290-4595-5745-A50F-D5EC13BAC604}" type="slidenum">
              <a:rPr lang="en-US" altLang="ja-JP" noProof="0" smtClean="0">
                <a:latin typeface="Meiryo UI" panose="020B0604030504040204" pitchFamily="50" charset="-128"/>
                <a:ea typeface="Meiryo UI" panose="020B0604030504040204" pitchFamily="50" charset="-128"/>
              </a:rPr>
              <a:t>7</a:t>
            </a:fld>
            <a:endParaRPr lang="ja-JP" noProof="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740918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16C0E5-35F7-8370-9C64-40E6EF85D1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5FAECEA7-358A-6A9E-122C-EE629C4E6C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A6BFC5A7-3299-B7D3-6EBE-0D11C5DAF0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ja-JP" sz="1200" dirty="0">
              <a:effectLst/>
              <a:latin typeface="Times New Roman" panose="02020603050405020304" pitchFamily="18" charset="0"/>
              <a:ea typeface="游明朝" panose="02020400000000000000" pitchFamily="18" charset="-128"/>
              <a:cs typeface="Times New Roman" panose="02020603050405020304" pitchFamily="18" charset="0"/>
            </a:endParaRP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C9D8FC20-BBE2-776A-6C32-2F1EC363D0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fld id="{7C366290-4595-5745-A50F-D5EC13BAC604}" type="slidenum">
              <a:rPr lang="en-US" altLang="ja-JP" noProof="0" smtClean="0">
                <a:latin typeface="Meiryo UI" panose="020B0604030504040204" pitchFamily="50" charset="-128"/>
                <a:ea typeface="Meiryo UI" panose="020B0604030504040204" pitchFamily="50" charset="-128"/>
              </a:rPr>
              <a:t>8</a:t>
            </a:fld>
            <a:endParaRPr lang="ja-JP" noProof="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318800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ja-JP" alt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fld id="{7C366290-4595-5745-A50F-D5EC13BAC604}" type="slidenum">
              <a:rPr lang="en-US" altLang="ja-JP" noProof="0" smtClean="0">
                <a:latin typeface="Meiryo UI" panose="020B0604030504040204" pitchFamily="50" charset="-128"/>
                <a:ea typeface="Meiryo UI" panose="020B0604030504040204" pitchFamily="50" charset="-128"/>
              </a:rPr>
              <a:t>9</a:t>
            </a:fld>
            <a:endParaRPr lang="ja-JP" noProof="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055504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029DE8-DD38-2E5A-DC69-E82D538E07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>
            <a:extLst>
              <a:ext uri="{FF2B5EF4-FFF2-40B4-BE49-F238E27FC236}">
                <a16:creationId xmlns:a16="http://schemas.microsoft.com/office/drawing/2014/main" id="{CA543EB6-EB85-EEA1-8983-A78A1E776B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>
            <a:extLst>
              <a:ext uri="{FF2B5EF4-FFF2-40B4-BE49-F238E27FC236}">
                <a16:creationId xmlns:a16="http://schemas.microsoft.com/office/drawing/2014/main" id="{AED7EE4B-56D2-D2A4-BD67-20B9592FC8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ja-JP" alt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スライド番号プレースホルダー 3">
            <a:extLst>
              <a:ext uri="{FF2B5EF4-FFF2-40B4-BE49-F238E27FC236}">
                <a16:creationId xmlns:a16="http://schemas.microsoft.com/office/drawing/2014/main" id="{0B882750-04ED-B179-0ABB-35A98D64AB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ja-JP"/>
            </a:defPPr>
          </a:lstStyle>
          <a:p>
            <a:pPr rtl="0"/>
            <a:fld id="{7C366290-4595-5745-A50F-D5EC13BAC604}" type="slidenum">
              <a:rPr lang="en-US" altLang="ja-JP" noProof="0" smtClean="0">
                <a:latin typeface="Meiryo UI" panose="020B0604030504040204" pitchFamily="50" charset="-128"/>
                <a:ea typeface="Meiryo UI" panose="020B0604030504040204" pitchFamily="50" charset="-128"/>
              </a:rPr>
              <a:t>10</a:t>
            </a:fld>
            <a:endParaRPr lang="ja-JP" noProof="0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32079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タイトル スライド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フリーフォーム:図形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ja-JP"/>
            </a:defPPr>
          </a:lstStyle>
          <a:p>
            <a:pPr algn="ctr" rtl="0"/>
            <a:endParaRPr 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7" name="フリーフォーム:図形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4" name="フリーフォーム:図形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3" name="フリーフォーム:図形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rtlCol="0" anchor="ctr"/>
          <a:lstStyle>
            <a:lvl1pPr algn="ctr">
              <a:defRPr lang="ja-JP" sz="48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クリックしてタイトルを追加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議題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フリーフォーム(F)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5" name="フリーフォーム:図形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2" name="フリーフォーム:図形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6" name="フリーフォーム:図形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rtlCol="0" anchor="ctr" anchorCtr="0"/>
          <a:lstStyle>
            <a:lvl1pPr algn="l">
              <a:defRPr lang="ja-JP" sz="3200">
                <a:solidFill>
                  <a:schemeClr val="accent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クリックしてタイトルを追加</a:t>
            </a:r>
          </a:p>
        </p:txBody>
      </p:sp>
      <p:sp>
        <p:nvSpPr>
          <p:cNvPr id="3" name="コンテンツ プレースホルダー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 rtlCol="0"/>
          <a:lstStyle>
            <a:lvl1pPr marL="0" indent="0" algn="r">
              <a:buNone/>
              <a:defRPr lang="ja-JP" sz="2400" cap="all" baseline="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457200" indent="0" algn="r">
              <a:buNone/>
              <a:defRPr lang="ja-JP" sz="18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 marL="914400" indent="0" algn="r">
              <a:buNone/>
              <a:defRPr lang="ja-JP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 marL="1371600" indent="0" algn="r">
              <a:buNone/>
              <a:defRPr lang="ja-JP">
                <a:latin typeface="Meiryo UI" panose="020B0604030504040204" pitchFamily="50" charset="-128"/>
                <a:ea typeface="Meiryo UI" panose="020B0604030504040204" pitchFamily="50" charset="-128"/>
              </a:defRPr>
            </a:lvl4pPr>
            <a:lvl5pPr marL="1828800" indent="0" algn="r">
              <a:buNone/>
              <a:defRPr lang="ja-JP">
                <a:latin typeface="Meiryo UI" panose="020B0604030504040204" pitchFamily="50" charset="-128"/>
                <a:ea typeface="Meiryo UI" panose="020B0604030504040204" pitchFamily="50" charset="-128"/>
              </a:defRPr>
            </a:lvl5pPr>
          </a:lstStyle>
          <a:p>
            <a:pPr lvl="0" rtl="0"/>
            <a:r>
              <a:rPr lang="ja-JP"/>
              <a:t>クリックしてテキストを追加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  <a:p>
            <a:pPr lvl="3" rtl="0"/>
            <a:r>
              <a:rPr lang="ja-JP"/>
              <a:t>第 4 レベル</a:t>
            </a:r>
          </a:p>
          <a:p>
            <a:pPr lvl="4" rtl="0"/>
            <a:r>
              <a:rPr lang="ja-JP"/>
              <a:t>第 5 レベル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キャプション付きの画像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タイトル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rtlCol="0" anchor="ctr"/>
          <a:lstStyle>
            <a:lvl1pPr>
              <a:lnSpc>
                <a:spcPct val="75000"/>
              </a:lnSpc>
              <a:defRPr lang="ja-JP" sz="48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クリックしてタイトルを追加</a:t>
            </a:r>
          </a:p>
        </p:txBody>
      </p:sp>
      <p:pic>
        <p:nvPicPr>
          <p:cNvPr id="9" name="画像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フリーフォーム:図形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1" name="図プレースホルダー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t">
            <a:noAutofit/>
          </a:bodyPr>
          <a:lstStyle>
            <a:lvl1pPr marL="0" indent="0" algn="r">
              <a:buNone/>
              <a:defRPr lang="ja-JP" sz="18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457200" indent="0">
              <a:buNone/>
              <a:defRPr lang="ja-JP" sz="2800"/>
            </a:lvl2pPr>
            <a:lvl3pPr marL="914400" indent="0">
              <a:buNone/>
              <a:defRPr lang="ja-JP" sz="2400"/>
            </a:lvl3pPr>
            <a:lvl4pPr marL="1371600" indent="0">
              <a:buNone/>
              <a:defRPr lang="ja-JP" sz="2000"/>
            </a:lvl4pPr>
            <a:lvl5pPr marL="1828800" indent="0">
              <a:buNone/>
              <a:defRPr lang="ja-JP" sz="2000"/>
            </a:lvl5pPr>
            <a:lvl6pPr marL="2286000" indent="0">
              <a:buNone/>
              <a:defRPr lang="ja-JP" sz="2000"/>
            </a:lvl6pPr>
            <a:lvl7pPr marL="2743200" indent="0">
              <a:buNone/>
              <a:defRPr lang="ja-JP" sz="2000"/>
            </a:lvl7pPr>
            <a:lvl8pPr marL="3200400" indent="0">
              <a:buNone/>
              <a:defRPr lang="ja-JP" sz="2000"/>
            </a:lvl8pPr>
            <a:lvl9pPr marL="3657600" indent="0">
              <a:buNone/>
              <a:defRPr lang="ja-JP" sz="2000"/>
            </a:lvl9pPr>
          </a:lstStyle>
          <a:p>
            <a:pPr rtl="0"/>
            <a:r>
              <a:rPr lang="ja-JP"/>
              <a:t>アイコンをクリックして画像を追加</a:t>
            </a:r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セクション ヘッダー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フリーフォーム(F)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8" name="フリーフォーム:図形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0" name="フリーフォーム:図形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8" name="タイトル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rtlCol="0" anchor="b"/>
          <a:lstStyle>
            <a:lvl1pPr>
              <a:lnSpc>
                <a:spcPct val="75000"/>
              </a:lnSpc>
              <a:defRPr lang="ja-JP" sz="480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クリックしてタイトルを追加</a:t>
            </a:r>
          </a:p>
        </p:txBody>
      </p:sp>
      <p:sp>
        <p:nvSpPr>
          <p:cNvPr id="5" name="図プレースホルダー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 rtlCol="0">
            <a:noAutofit/>
          </a:bodyPr>
          <a:lstStyle>
            <a:lvl1pPr marL="0" indent="0">
              <a:buNone/>
              <a:defRPr lang="ja-JP" sz="200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アイコンをクリックして画像を追加</a:t>
            </a:r>
          </a:p>
        </p:txBody>
      </p:sp>
      <p:sp>
        <p:nvSpPr>
          <p:cNvPr id="9" name="コンテンツ プレースホルダー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 rtlCol="0">
            <a:noAutofit/>
          </a:bodyPr>
          <a:lstStyle>
            <a:lvl1pPr marL="0" indent="0">
              <a:buFont typeface="Courier New" panose="02070309020205020404" pitchFamily="49" charset="0"/>
              <a:buNone/>
              <a:defRPr lang="ja-JP" sz="2400" b="0" cap="all" baseline="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>
              <a:defRPr lang="ja-JP" sz="24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>
              <a:defRPr lang="ja-JP" sz="2400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>
              <a:defRPr lang="ja-JP" sz="2400"/>
            </a:lvl4pPr>
            <a:lvl5pPr>
              <a:defRPr lang="ja-JP" sz="2400"/>
            </a:lvl5pPr>
          </a:lstStyle>
          <a:p>
            <a:pPr lvl="0" rtl="0"/>
            <a:r>
              <a:rPr lang="ja-JP"/>
              <a:t>クリックしてテキストを追加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タイトルとコンテンツ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グループ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フリーフォーム:図形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ja-JP"/>
              </a:defPPr>
            </a:lstStyle>
            <a:p>
              <a:pPr lvl="0" rtl="0"/>
              <a:endParaRPr lang="ja-JP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0" name="フリーフォーム:図形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ja-JP"/>
              </a:defPPr>
            </a:lstStyle>
            <a:p>
              <a:pPr lvl="0" rtl="0"/>
              <a:endParaRPr lang="ja-JP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</p:grpSp>
      <p:sp>
        <p:nvSpPr>
          <p:cNvPr id="6" name="タイトル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rtlCol="0" anchor="b" anchorCtr="0"/>
          <a:lstStyle>
            <a:lvl1pPr>
              <a:defRPr lang="ja-JP" sz="3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クリックしてタイトルを追加</a:t>
            </a:r>
          </a:p>
        </p:txBody>
      </p:sp>
      <p:sp>
        <p:nvSpPr>
          <p:cNvPr id="12" name="フリーフォーム(F)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5" name="フリーフォーム(F)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3" name="フリーフォーム(F)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7" name="コンテンツ プレースホルダー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14400" y="2039112"/>
            <a:ext cx="7150608" cy="3356576"/>
          </a:xfrm>
        </p:spPr>
        <p:txBody>
          <a:bodyPr rtlCol="0">
            <a:normAutofit/>
          </a:bodyPr>
          <a:lstStyle>
            <a:lvl1pPr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>
              <a:defRPr lang="ja-JP" sz="18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>
              <a:defRPr lang="ja-JP" sz="1600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>
              <a:defRPr lang="ja-JP" sz="1400">
                <a:latin typeface="Meiryo UI" panose="020B0604030504040204" pitchFamily="50" charset="-128"/>
                <a:ea typeface="Meiryo UI" panose="020B0604030504040204" pitchFamily="50" charset="-128"/>
              </a:defRPr>
            </a:lvl4pPr>
            <a:lvl5pPr>
              <a:defRPr lang="ja-JP" sz="1400">
                <a:latin typeface="Meiryo UI" panose="020B0604030504040204" pitchFamily="50" charset="-128"/>
                <a:ea typeface="Meiryo UI" panose="020B0604030504040204" pitchFamily="50" charset="-128"/>
              </a:defRPr>
            </a:lvl5pPr>
          </a:lstStyle>
          <a:p>
            <a:pPr lvl="0" rtl="0"/>
            <a:r>
              <a:rPr lang="ja-JP"/>
              <a:t>クリックしてマスター テキストのスタイルを編集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  <a:p>
            <a:pPr lvl="3" rtl="0"/>
            <a:r>
              <a:rPr lang="ja-JP"/>
              <a:t>第 4 レベル</a:t>
            </a:r>
          </a:p>
          <a:p>
            <a:pPr lvl="4" rtl="0"/>
            <a:r>
              <a:rPr lang="ja-JP"/>
              <a:t>第 5 レベル</a:t>
            </a:r>
          </a:p>
        </p:txBody>
      </p:sp>
      <p:sp>
        <p:nvSpPr>
          <p:cNvPr id="3" name="スライド番号プレースホルダー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ja-JP" sz="2400" b="0" i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fld id="{58FB4751-880F-D840-AAA9-3A15815CC996}" type="slidenum">
              <a:rPr lang="en-US" altLang="ja-JP" smtClean="0"/>
              <a:pPr/>
              <a:t>‹#›</a:t>
            </a:fld>
            <a:endParaRPr lang="en-US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引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フリーフォーム:図形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ja-JP"/>
            </a:defPPr>
          </a:lstStyle>
          <a:p>
            <a:pPr algn="ctr" rtl="0"/>
            <a:endParaRPr 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" name="フリーフォーム(F)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pic>
        <p:nvPicPr>
          <p:cNvPr id="6" name="グラフィック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フリーフォーム:図形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rtlCol="0" anchor="b" anchorCtr="0"/>
          <a:lstStyle>
            <a:lvl1pPr algn="ctr">
              <a:defRPr lang="ja-JP" sz="4800" cap="none" baseline="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クリックしてタイトルを追加</a:t>
            </a:r>
          </a:p>
        </p:txBody>
      </p:sp>
      <p:sp>
        <p:nvSpPr>
          <p:cNvPr id="32" name="テキスト プレースホルダー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ja-JP" sz="2400" cap="all" baseline="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lvl="0" rtl="0"/>
            <a:r>
              <a:rPr lang="ja-JP"/>
              <a:t>クリックしてテキストを追加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表​​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タイトル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rtlCol="0" anchor="b" anchorCtr="0"/>
          <a:lstStyle>
            <a:lvl1pPr>
              <a:defRPr lang="ja-JP" sz="3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クリックしてタイトルを追加</a:t>
            </a:r>
          </a:p>
        </p:txBody>
      </p:sp>
      <p:sp>
        <p:nvSpPr>
          <p:cNvPr id="2" name="コンテンツ プレースホルダー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914400" y="2039112"/>
            <a:ext cx="4576953" cy="3877055"/>
          </a:xfrm>
        </p:spPr>
        <p:txBody>
          <a:bodyPr rtlCol="0">
            <a:normAutofit/>
          </a:bodyPr>
          <a:lstStyle>
            <a:lvl1pPr marL="0" indent="0">
              <a:buNone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5pPr>
          </a:lstStyle>
          <a:p>
            <a:pPr lvl="0" rtl="0"/>
            <a:r>
              <a:rPr lang="ja-JP"/>
              <a:t>クリックしてマスター テキストのスタイルを編集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  <a:p>
            <a:pPr lvl="3" rtl="0"/>
            <a:r>
              <a:rPr lang="ja-JP"/>
              <a:t>第 4 レベル</a:t>
            </a:r>
          </a:p>
          <a:p>
            <a:pPr lvl="4" rtl="0"/>
            <a:r>
              <a:rPr lang="ja-JP"/>
              <a:t>第 5 レベル</a:t>
            </a:r>
          </a:p>
        </p:txBody>
      </p:sp>
      <p:sp>
        <p:nvSpPr>
          <p:cNvPr id="6" name="コンテンツ プレースホルダー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6357747" y="2039112"/>
            <a:ext cx="4576953" cy="3877055"/>
          </a:xfrm>
        </p:spPr>
        <p:txBody>
          <a:bodyPr rtlCol="0">
            <a:normAutofit/>
          </a:bodyPr>
          <a:lstStyle>
            <a:lvl1pPr marL="0" indent="0">
              <a:buNone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5pPr>
          </a:lstStyle>
          <a:p>
            <a:pPr lvl="0" rtl="0"/>
            <a:r>
              <a:rPr lang="ja-JP"/>
              <a:t>クリックしてマスター テキストのスタイルを編集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  <a:p>
            <a:pPr lvl="3" rtl="0"/>
            <a:r>
              <a:rPr lang="ja-JP"/>
              <a:t>第 4 レベル</a:t>
            </a:r>
          </a:p>
          <a:p>
            <a:pPr lvl="4" rtl="0"/>
            <a:r>
              <a:rPr lang="ja-JP"/>
              <a:t>第 5 レベル</a:t>
            </a:r>
          </a:p>
        </p:txBody>
      </p:sp>
      <p:sp>
        <p:nvSpPr>
          <p:cNvPr id="7" name="フリーフォーム(F)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2" name="フリーフォーム(F)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ja-JP"/>
            </a:defPPr>
          </a:lstStyle>
          <a:p>
            <a:pPr algn="ctr" rtl="0"/>
            <a:endParaRPr 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5" name="スライド番号プレースホルダー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ja-JP" sz="2400" b="0" i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fld id="{58FB4751-880F-D840-AAA9-3A15815CC996}" type="slidenum">
              <a:rPr lang="en-US" altLang="ja-JP" smtClean="0"/>
              <a:pPr/>
              <a:t>‹#›</a:t>
            </a:fld>
            <a:endParaRPr lang="en-US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コンテンツ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グループ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フリーフォーム:図形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ja-JP"/>
              </a:defPPr>
            </a:lstStyle>
            <a:p>
              <a:pPr lvl="0" rtl="0"/>
              <a:endParaRPr lang="ja-JP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11" name="フリーフォーム:図形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ja-JP"/>
              </a:defPPr>
            </a:lstStyle>
            <a:p>
              <a:pPr lvl="0" rtl="0"/>
              <a:endParaRPr lang="ja-JP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</p:grpSp>
      <p:sp>
        <p:nvSpPr>
          <p:cNvPr id="8" name="タイトル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rtlCol="0" anchor="b"/>
          <a:lstStyle>
            <a:lvl1pPr>
              <a:defRPr lang="ja-JP" sz="3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クリックしてタイトルを追加</a:t>
            </a:r>
          </a:p>
        </p:txBody>
      </p:sp>
      <p:sp>
        <p:nvSpPr>
          <p:cNvPr id="10" name="コンテンツ プレースホルダー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399" y="2039112"/>
            <a:ext cx="3364992" cy="3904488"/>
          </a:xfrm>
        </p:spPr>
        <p:txBody>
          <a:bodyPr rtlCol="0">
            <a:normAutofit/>
          </a:bodyPr>
          <a:lstStyle>
            <a:lvl1pPr marL="228600" indent="-228600">
              <a:buFont typeface="+mj-lt"/>
              <a:buAutoNum type="arabicPeriod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/>
            </a:lvl5pPr>
          </a:lstStyle>
          <a:p>
            <a:pPr lvl="0" rtl="0"/>
            <a:r>
              <a:rPr lang="ja-JP"/>
              <a:t>クリックしてマスター テキストのスタイルを編集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  <a:p>
            <a:pPr lvl="3" rtl="0"/>
            <a:r>
              <a:rPr lang="ja-JP"/>
              <a:t>第 4 レベル</a:t>
            </a:r>
          </a:p>
        </p:txBody>
      </p:sp>
      <p:sp>
        <p:nvSpPr>
          <p:cNvPr id="6" name="コンテンツ プレースホルダー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743451" y="2039112"/>
            <a:ext cx="6537960" cy="3904488"/>
          </a:xfrm>
        </p:spPr>
        <p:txBody>
          <a:bodyPr rtlCol="0">
            <a:normAutofit/>
          </a:bodyPr>
          <a:lstStyle>
            <a:lvl1pPr marL="0" indent="0">
              <a:buNone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5pPr>
          </a:lstStyle>
          <a:p>
            <a:pPr lvl="0" rtl="0"/>
            <a:r>
              <a:rPr lang="ja-JP"/>
              <a:t>クリックしてマスター テキストのスタイルを編集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  <a:p>
            <a:pPr lvl="3" rtl="0"/>
            <a:r>
              <a:rPr lang="ja-JP"/>
              <a:t>第 4 レベル</a:t>
            </a:r>
          </a:p>
          <a:p>
            <a:pPr lvl="4" rtl="0"/>
            <a:r>
              <a:rPr lang="ja-JP"/>
              <a:t>第 5 レベル</a:t>
            </a:r>
          </a:p>
        </p:txBody>
      </p:sp>
      <p:sp>
        <p:nvSpPr>
          <p:cNvPr id="5" name="スライド番号プレースホルダー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ja-JP" sz="2400" b="0" i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fld id="{58FB4751-880F-D840-AAA9-3A15815CC996}" type="slidenum">
              <a:rPr lang="en-US" altLang="ja-JP" smtClean="0"/>
              <a:pPr/>
              <a:t>‹#›</a:t>
            </a:fld>
            <a:endParaRPr lang="en-US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タイトル、コンテンツ、画像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フリーフォーム:図形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30" name="フリーフォーム:図形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0" name="タイトル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rtlCol="0" anchor="b" anchorCtr="0"/>
          <a:lstStyle>
            <a:lvl1pPr>
              <a:defRPr lang="ja-JP" sz="3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 altLang="en-US"/>
              <a:t>マスター タイトルの書式設定</a:t>
            </a:r>
            <a:endParaRPr lang="ja-JP" dirty="0"/>
          </a:p>
        </p:txBody>
      </p:sp>
      <p:sp>
        <p:nvSpPr>
          <p:cNvPr id="3" name="コンテンツ プレースホルダー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914399" y="2039111"/>
            <a:ext cx="5650992" cy="3904488"/>
          </a:xfrm>
        </p:spPr>
        <p:txBody>
          <a:bodyPr rtlCol="0">
            <a:normAutofit/>
          </a:bodyPr>
          <a:lstStyle>
            <a:lvl1pPr marL="0" indent="0">
              <a:buNone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5pPr>
          </a:lstStyle>
          <a:p>
            <a:pPr lvl="0" rtl="0"/>
            <a:r>
              <a:rPr lang="ja-JP"/>
              <a:t>クリックしてマスター テキストのスタイルを編集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  <a:p>
            <a:pPr lvl="3" rtl="0"/>
            <a:r>
              <a:rPr lang="ja-JP"/>
              <a:t>第 4 レベル</a:t>
            </a:r>
          </a:p>
          <a:p>
            <a:pPr lvl="4" rtl="0"/>
            <a:r>
              <a:rPr lang="ja-JP"/>
              <a:t>第 5 レベル</a:t>
            </a:r>
          </a:p>
        </p:txBody>
      </p:sp>
      <p:sp>
        <p:nvSpPr>
          <p:cNvPr id="5" name="図プレースホルダー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 rtlCol="0">
            <a:normAutofit/>
          </a:bodyPr>
          <a:lstStyle>
            <a:lvl1pPr marL="0" indent="0" algn="r">
              <a:buNone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アイコンをクリックして画像を追加</a:t>
            </a:r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ja-JP" sz="2400" b="0" i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fld id="{58FB4751-880F-D840-AAA9-3A15815CC996}" type="slidenum">
              <a:rPr lang="en-US" altLang="ja-JP" smtClean="0"/>
              <a:pPr/>
              <a:t>‹#›</a:t>
            </a:fld>
            <a:endParaRPr lang="en-US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タイトルと 2 コンテンツ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フリーフォーム:図形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ja-JP"/>
            </a:defPPr>
          </a:lstStyle>
          <a:p>
            <a:pPr algn="ctr" rtl="0"/>
            <a:endParaRPr 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4" name="フリーフォーム:図形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6" name="フリーフォーム:図形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cxnSp>
        <p:nvCxnSpPr>
          <p:cNvPr id="18" name="直線​​コネクタ(S)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タイトル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rtlCol="0" anchor="b" anchorCtr="0"/>
          <a:lstStyle>
            <a:lvl1pPr>
              <a:defRPr lang="ja-JP" sz="3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 altLang="en-US"/>
              <a:t>マスター タイトルの書式設定</a:t>
            </a:r>
            <a:endParaRPr lang="ja-JP" dirty="0"/>
          </a:p>
        </p:txBody>
      </p:sp>
      <p:sp>
        <p:nvSpPr>
          <p:cNvPr id="3" name="コンテンツ プレースホルダー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914399" y="2039111"/>
            <a:ext cx="2816352" cy="3840480"/>
          </a:xfrm>
        </p:spPr>
        <p:txBody>
          <a:bodyPr rtlCol="0">
            <a:normAutofit/>
          </a:bodyPr>
          <a:lstStyle>
            <a:lvl1pPr marL="0" indent="0">
              <a:buNone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5pPr>
          </a:lstStyle>
          <a:p>
            <a:pPr lvl="0" rtl="0"/>
            <a:r>
              <a:rPr lang="ja-JP"/>
              <a:t>クリックしてマスター テキストのスタイルを編集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  <a:p>
            <a:pPr lvl="3" rtl="0"/>
            <a:r>
              <a:rPr lang="ja-JP"/>
              <a:t>第 4 レベル</a:t>
            </a:r>
          </a:p>
          <a:p>
            <a:pPr lvl="4" rtl="0"/>
            <a:r>
              <a:rPr lang="ja-JP"/>
              <a:t>第 5 レベル</a:t>
            </a:r>
          </a:p>
        </p:txBody>
      </p:sp>
      <p:sp>
        <p:nvSpPr>
          <p:cNvPr id="10" name="コンテンツ プレースホルダー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097800" y="2039111"/>
            <a:ext cx="6949440" cy="3840480"/>
          </a:xfrm>
        </p:spPr>
        <p:txBody>
          <a:bodyPr rtlCol="0"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5pPr>
          </a:lstStyle>
          <a:p>
            <a:pPr lvl="0" rtl="0"/>
            <a:r>
              <a:rPr lang="ja-JP"/>
              <a:t>クリックしてマスター テキストのスタイルを編集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  <a:p>
            <a:pPr lvl="3" rtl="0"/>
            <a:r>
              <a:rPr lang="ja-JP"/>
              <a:t>第 4 レベル</a:t>
            </a:r>
          </a:p>
          <a:p>
            <a:pPr lvl="4" rtl="0"/>
            <a:r>
              <a:rPr lang="ja-JP"/>
              <a:t>第 5 レベル</a:t>
            </a:r>
          </a:p>
        </p:txBody>
      </p:sp>
      <p:sp>
        <p:nvSpPr>
          <p:cNvPr id="4" name="スライド番号プレースホルダー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ja-JP" sz="2400" b="0" i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fld id="{58FB4751-880F-D840-AAA9-3A15815CC996}" type="slidenum">
              <a:rPr lang="en-US" altLang="ja-JP" smtClean="0"/>
              <a:pPr/>
              <a:t>‹#›</a:t>
            </a:fld>
            <a:endParaRPr lang="en-US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タイトルと 2 コンテンツ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フリーフォーム:図形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9" name="フリーフォーム:図形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0" name="タイトル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rtlCol="0" anchor="b" anchorCtr="0"/>
          <a:lstStyle>
            <a:lvl1pPr>
              <a:defRPr lang="ja-JP" sz="3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クリックしてタイトルを追加</a:t>
            </a:r>
          </a:p>
        </p:txBody>
      </p:sp>
      <p:sp>
        <p:nvSpPr>
          <p:cNvPr id="6" name="コンテンツ プレースホルダー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399" y="2039111"/>
            <a:ext cx="6729984" cy="3840480"/>
          </a:xfrm>
        </p:spPr>
        <p:txBody>
          <a:bodyPr rtlCol="0"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lang="ja-JP" sz="2000" cap="all" baseline="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5pPr>
          </a:lstStyle>
          <a:p>
            <a:pPr lvl="0" rtl="0"/>
            <a:r>
              <a:rPr lang="ja-JP"/>
              <a:t>クリックしてマスター テキストのスタイルを編集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  <a:p>
            <a:pPr lvl="3" rtl="0"/>
            <a:r>
              <a:rPr lang="ja-JP"/>
              <a:t>第 4 レベル</a:t>
            </a:r>
          </a:p>
          <a:p>
            <a:pPr lvl="4" rtl="0"/>
            <a:r>
              <a:rPr lang="ja-JP"/>
              <a:t>第 5 レベル</a:t>
            </a:r>
          </a:p>
        </p:txBody>
      </p:sp>
      <p:sp>
        <p:nvSpPr>
          <p:cNvPr id="2" name="コンテンツ プレースホルダー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8113472" y="2039111"/>
            <a:ext cx="3163824" cy="3840480"/>
          </a:xfrm>
        </p:spPr>
        <p:txBody>
          <a:bodyPr rtlCol="0">
            <a:normAutofit/>
          </a:bodyPr>
          <a:lstStyle>
            <a:lvl1pPr marL="0" indent="0">
              <a:buNone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5pPr>
          </a:lstStyle>
          <a:p>
            <a:pPr lvl="0" rtl="0"/>
            <a:r>
              <a:rPr lang="ja-JP"/>
              <a:t>クリックしてマスター テキストのスタイルを編集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  <a:p>
            <a:pPr lvl="3" rtl="0"/>
            <a:r>
              <a:rPr lang="ja-JP"/>
              <a:t>第 4 レベル</a:t>
            </a:r>
          </a:p>
          <a:p>
            <a:pPr lvl="4" rtl="0"/>
            <a:r>
              <a:rPr lang="ja-JP"/>
              <a:t>第 5 レベル</a:t>
            </a:r>
          </a:p>
        </p:txBody>
      </p:sp>
      <p:sp>
        <p:nvSpPr>
          <p:cNvPr id="4" name="スライド番号プレースホルダー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ja-JP" sz="2400" b="0" i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fld id="{58FB4751-880F-D840-AAA9-3A15815CC996}" type="slidenum">
              <a:rPr lang="en-US" altLang="ja-JP" smtClean="0"/>
              <a:pPr/>
              <a:t>‹#›</a:t>
            </a:fld>
            <a:endParaRPr lang="en-US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タイトルとコンテンツ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フリーフォーム(F)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8" name="フリーフォーム:図形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45" name="タイトル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rtlCol="0" anchor="b" anchorCtr="0"/>
          <a:lstStyle>
            <a:lvl1pPr>
              <a:defRPr lang="ja-JP" sz="32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クリックしてタイトルを追加</a:t>
            </a:r>
          </a:p>
        </p:txBody>
      </p:sp>
      <p:sp>
        <p:nvSpPr>
          <p:cNvPr id="7" name="表プレースホルダー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 rtlCol="0"/>
          <a:lstStyle>
            <a:defPPr>
              <a:defRPr lang="ja-JP"/>
            </a:defPPr>
            <a:lvl1pPr>
              <a:defRPr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 altLang="en-US"/>
              <a:t>表を追加</a:t>
            </a:r>
            <a:endParaRPr lang="ja-JP"/>
          </a:p>
        </p:txBody>
      </p:sp>
      <p:sp>
        <p:nvSpPr>
          <p:cNvPr id="3" name="スライド番号プレースホルダー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ja-JP" sz="2400" b="0" i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fld id="{58FB4751-880F-D840-AAA9-3A15815CC996}" type="slidenum">
              <a:rPr lang="en-US" altLang="ja-JP" smtClean="0"/>
              <a:pPr/>
              <a:t>‹#›</a:t>
            </a:fld>
            <a:endParaRPr lang="en-US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結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フリーフォーム(F)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ja-JP"/>
            </a:defPPr>
          </a:lstStyle>
          <a:p>
            <a:pPr algn="ctr" rtl="0"/>
            <a:endParaRPr lang="ja-JP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5" name="フリーフォーム:図形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3" name="フリーフォーム:図形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2" name="タイトル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rtlCol="0" anchor="ctr"/>
          <a:lstStyle>
            <a:lvl1pPr algn="l">
              <a:defRPr lang="ja-JP" sz="480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pPr rtl="0"/>
            <a:r>
              <a:rPr lang="ja-JP"/>
              <a:t>クリックしてタイトルを追加</a:t>
            </a:r>
          </a:p>
        </p:txBody>
      </p:sp>
      <p:sp>
        <p:nvSpPr>
          <p:cNvPr id="3" name="コンテンツ プレースホルダー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848856" y="914400"/>
            <a:ext cx="3867912" cy="5029200"/>
          </a:xfrm>
        </p:spPr>
        <p:txBody>
          <a:bodyPr rtlCol="0"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lang="ja-JP" sz="2000" cap="all" baseline="0"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lang="ja-JP" sz="2000">
                <a:latin typeface="Meiryo UI" panose="020B0604030504040204" pitchFamily="50" charset="-128"/>
                <a:ea typeface="Meiryo UI" panose="020B0604030504040204" pitchFamily="50" charset="-128"/>
              </a:defRPr>
            </a:lvl5pPr>
          </a:lstStyle>
          <a:p>
            <a:pPr lvl="0" rtl="0"/>
            <a:r>
              <a:rPr lang="ja-JP"/>
              <a:t>クリックしてマスター テキストのスタイルを編集</a:t>
            </a:r>
          </a:p>
          <a:p>
            <a:pPr lvl="1" rtl="0"/>
            <a:r>
              <a:rPr lang="ja-JP"/>
              <a:t>第 2 レベル</a:t>
            </a:r>
          </a:p>
          <a:p>
            <a:pPr lvl="2" rtl="0"/>
            <a:r>
              <a:rPr lang="ja-JP"/>
              <a:t>第 3 レベル</a:t>
            </a:r>
          </a:p>
          <a:p>
            <a:pPr lvl="3" rtl="0"/>
            <a:r>
              <a:rPr lang="ja-JP"/>
              <a:t>第 4 レベル</a:t>
            </a:r>
          </a:p>
          <a:p>
            <a:pPr lvl="4" rtl="0"/>
            <a:r>
              <a:rPr lang="ja-JP"/>
              <a:t>第 5 レベル</a:t>
            </a: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グループ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フリーフォーム:図形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ja-JP"/>
              </a:defPPr>
            </a:lstStyle>
            <a:p>
              <a:pPr lvl="0" rtl="0"/>
              <a:endParaRPr lang="ja-JP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  <p:sp>
          <p:nvSpPr>
            <p:cNvPr id="5" name="フリーフォーム:図形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ja-JP"/>
              </a:defPPr>
            </a:lstStyle>
            <a:p>
              <a:pPr lvl="0" rtl="0"/>
              <a:endParaRPr lang="ja-JP" dirty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endParaRPr>
            </a:p>
          </p:txBody>
        </p:sp>
      </p:grpSp>
      <p:sp>
        <p:nvSpPr>
          <p:cNvPr id="6" name="フリーフォーム:図形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ja-JP"/>
            </a:defPPr>
          </a:lstStyle>
          <a:p>
            <a:pPr lvl="0" rtl="0"/>
            <a:endParaRPr lang="ja-JP" dirty="0">
              <a:solidFill>
                <a:schemeClr val="tx1"/>
              </a:solidFill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7" name="スライド番号プレースホルダー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ja-JP" sz="2400" b="0" i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fld id="{58FB4751-880F-D840-AAA9-3A15815CC996}" type="slidenum">
              <a:rPr lang="en-US" altLang="ja-JP" smtClean="0"/>
              <a:pPr/>
              <a:t>‹#›</a:t>
            </a:fld>
            <a:endParaRPr lang="en-US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タイトル プレースホルダー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ja-JP"/>
            </a:defPPr>
          </a:lstStyle>
          <a:p>
            <a:pPr rtl="0"/>
            <a:r>
              <a:rPr lang="ja-JP" dirty="0"/>
              <a:t>マスター タイトルの書式設定</a:t>
            </a:r>
          </a:p>
        </p:txBody>
      </p:sp>
      <p:sp>
        <p:nvSpPr>
          <p:cNvPr id="3" name="テキスト プレースホルダー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ja-JP"/>
            </a:defPPr>
          </a:lstStyle>
          <a:p>
            <a:pPr lvl="0" rtl="0"/>
            <a:r>
              <a:rPr lang="ja-JP" dirty="0"/>
              <a:t>クリックしてマスター テキストのスタイルを編集</a:t>
            </a:r>
          </a:p>
          <a:p>
            <a:pPr lvl="1" rtl="0"/>
            <a:r>
              <a:rPr lang="ja-JP" dirty="0"/>
              <a:t>第 2 レベル</a:t>
            </a:r>
          </a:p>
          <a:p>
            <a:pPr lvl="2" rtl="0"/>
            <a:r>
              <a:rPr lang="ja-JP" dirty="0"/>
              <a:t>第 3 レベル</a:t>
            </a:r>
          </a:p>
          <a:p>
            <a:pPr lvl="3" rtl="0"/>
            <a:r>
              <a:rPr lang="ja-JP" dirty="0"/>
              <a:t>第 4 レベル</a:t>
            </a:r>
          </a:p>
          <a:p>
            <a:pPr lvl="4" rtl="0"/>
            <a:r>
              <a:rPr lang="ja-JP" dirty="0"/>
              <a:t>第 5 レベル</a:t>
            </a:r>
          </a:p>
        </p:txBody>
      </p:sp>
      <p:sp>
        <p:nvSpPr>
          <p:cNvPr id="4" name="日付プレースホルダー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ja-JP" sz="140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endParaRPr lang="ja-JP" altLang="en-US" dirty="0"/>
          </a:p>
        </p:txBody>
      </p:sp>
      <p:sp>
        <p:nvSpPr>
          <p:cNvPr id="5" name="フッター プレースホルダー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ja-JP" sz="140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endParaRPr lang="ja-JP" altLang="en-US" dirty="0"/>
          </a:p>
        </p:txBody>
      </p:sp>
      <p:sp>
        <p:nvSpPr>
          <p:cNvPr id="6" name="スライド番号プレースホルダー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ja-JP" sz="2400" b="0" i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</a:defRPr>
            </a:lvl1pPr>
          </a:lstStyle>
          <a:p>
            <a:fld id="{58FB4751-880F-D840-AAA9-3A15815CC996}" type="slidenum">
              <a:rPr lang="en-US" altLang="ja-JP" smtClean="0"/>
              <a:pPr/>
              <a:t>‹#›</a:t>
            </a:fld>
            <a:endParaRPr lang="en-US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cxnSp>
        <p:nvCxnSpPr>
          <p:cNvPr id="8" name="直線​​コネクタ(S)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lang="ja-JP" sz="6000" kern="1200">
          <a:solidFill>
            <a:schemeClr val="tx1"/>
          </a:solidFill>
          <a:latin typeface="Meiryo UI" panose="020B0604030504040204" pitchFamily="50" charset="-128"/>
          <a:ea typeface="Meiryo UI" panose="020B0604030504040204" pitchFamily="50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lang="ja-JP" sz="2800" kern="1200">
          <a:solidFill>
            <a:schemeClr val="tx1"/>
          </a:solidFill>
          <a:latin typeface="Meiryo UI" panose="020B0604030504040204" pitchFamily="50" charset="-128"/>
          <a:ea typeface="Meiryo UI" panose="020B0604030504040204" pitchFamily="50" charset="-128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lang="ja-JP" sz="2400" kern="1200">
          <a:solidFill>
            <a:schemeClr val="tx1"/>
          </a:solidFill>
          <a:latin typeface="Meiryo UI" panose="020B0604030504040204" pitchFamily="50" charset="-128"/>
          <a:ea typeface="Meiryo UI" panose="020B0604030504040204" pitchFamily="50" charset="-128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lang="ja-JP" sz="2000" kern="1200">
          <a:solidFill>
            <a:schemeClr val="tx1"/>
          </a:solidFill>
          <a:latin typeface="Meiryo UI" panose="020B0604030504040204" pitchFamily="50" charset="-128"/>
          <a:ea typeface="Meiryo UI" panose="020B0604030504040204" pitchFamily="50" charset="-128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lang="ja-JP" sz="1800" kern="1200">
          <a:solidFill>
            <a:schemeClr val="tx1"/>
          </a:solidFill>
          <a:latin typeface="Meiryo UI" panose="020B0604030504040204" pitchFamily="50" charset="-128"/>
          <a:ea typeface="Meiryo UI" panose="020B0604030504040204" pitchFamily="50" charset="-128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lang="ja-JP" sz="1800" kern="1200">
          <a:solidFill>
            <a:schemeClr val="tx1"/>
          </a:solidFill>
          <a:latin typeface="Meiryo UI" panose="020B0604030504040204" pitchFamily="50" charset="-128"/>
          <a:ea typeface="Meiryo UI" panose="020B0604030504040204" pitchFamily="50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1pPr>
      <a:lvl2pPr marL="457200" algn="l" defTabSz="914400" rtl="0" eaLnBrk="1" latinLnBrk="0" hangingPunct="1"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2pPr>
      <a:lvl3pPr marL="914400" algn="l" defTabSz="914400" rtl="0" eaLnBrk="1" latinLnBrk="0" hangingPunct="1"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3pPr>
      <a:lvl4pPr marL="1371600" algn="l" defTabSz="914400" rtl="0" eaLnBrk="1" latinLnBrk="0" hangingPunct="1"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4pPr>
      <a:lvl5pPr marL="1828800" algn="l" defTabSz="914400" rtl="0" eaLnBrk="1" latinLnBrk="0" hangingPunct="1"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5pPr>
      <a:lvl6pPr marL="2286000" algn="l" defTabSz="914400" rtl="0" eaLnBrk="1" latinLnBrk="0" hangingPunct="1"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6pPr>
      <a:lvl7pPr marL="2743200" algn="l" defTabSz="914400" rtl="0" eaLnBrk="1" latinLnBrk="0" hangingPunct="1"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7pPr>
      <a:lvl8pPr marL="3200400" algn="l" defTabSz="914400" rtl="0" eaLnBrk="1" latinLnBrk="0" hangingPunct="1"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8pPr>
      <a:lvl9pPr marL="3657600" algn="l" defTabSz="914400" rtl="0" eaLnBrk="1" latinLnBrk="0" hangingPunct="1">
        <a:defRPr kumimoji="1" lang="ja-JP" sz="1800" kern="1200"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92719-D5D9-FEC2-B9D6-942BD0202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タイトル 2">
            <a:extLst>
              <a:ext uri="{FF2B5EF4-FFF2-40B4-BE49-F238E27FC236}">
                <a16:creationId xmlns:a16="http://schemas.microsoft.com/office/drawing/2014/main" id="{B45A4A65-E8B8-40CF-7ABD-97EA8FA97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5924" y="914400"/>
            <a:ext cx="10360152" cy="5029200"/>
          </a:xfrm>
        </p:spPr>
        <p:txBody>
          <a:bodyPr rtlCol="0" anchor="ctr"/>
          <a:lstStyle>
            <a:defPPr>
              <a:defRPr lang="ja-JP"/>
            </a:defPPr>
          </a:lstStyle>
          <a:p>
            <a:pPr rtl="0"/>
            <a:r>
              <a:rPr lang="en-US" altLang="ja-JP" dirty="0"/>
              <a:t>ECAY6006</a:t>
            </a:r>
            <a:br>
              <a:rPr lang="en-US" altLang="ja-JP" dirty="0"/>
            </a:br>
            <a:r>
              <a:rPr lang="en-US" altLang="ja-JP" dirty="0"/>
              <a:t>Assessment2</a:t>
            </a:r>
            <a:br>
              <a:rPr lang="en-US" altLang="ja-JP" dirty="0"/>
            </a:br>
            <a:br>
              <a:rPr lang="en-US" altLang="ja-JP" dirty="0"/>
            </a:br>
            <a:r>
              <a:rPr lang="en-US" altLang="ja-JP" dirty="0"/>
              <a:t>2406156</a:t>
            </a:r>
            <a:r>
              <a:rPr lang="ja-JP" altLang="en-US" dirty="0"/>
              <a:t> </a:t>
            </a:r>
            <a:r>
              <a:rPr lang="en-US" altLang="ja-JP" dirty="0"/>
              <a:t>Ako</a:t>
            </a:r>
            <a:r>
              <a:rPr lang="ja-JP" altLang="en-US" dirty="0"/>
              <a:t> </a:t>
            </a:r>
            <a:r>
              <a:rPr lang="en-US" altLang="ja-JP" dirty="0"/>
              <a:t>Uno</a:t>
            </a:r>
            <a:endParaRPr lang="ja-JP" dirty="0"/>
          </a:p>
        </p:txBody>
      </p:sp>
    </p:spTree>
    <p:extLst>
      <p:ext uri="{BB962C8B-B14F-4D97-AF65-F5344CB8AC3E}">
        <p14:creationId xmlns:p14="http://schemas.microsoft.com/office/powerpoint/2010/main" val="1338167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タイトル 2">
            <a:extLst>
              <a:ext uri="{FF2B5EF4-FFF2-40B4-BE49-F238E27FC236}">
                <a16:creationId xmlns:a16="http://schemas.microsoft.com/office/drawing/2014/main" id="{2A3D95EF-8A67-7F71-37EF-9EB02511B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5924" y="387350"/>
            <a:ext cx="10360152" cy="951189"/>
          </a:xfrm>
        </p:spPr>
        <p:txBody>
          <a:bodyPr rtlCol="0" anchor="b"/>
          <a:lstStyle>
            <a:defPPr>
              <a:defRPr lang="ja-JP"/>
            </a:defPPr>
          </a:lstStyle>
          <a:p>
            <a:pPr rtl="0"/>
            <a:r>
              <a:rPr lang="ja-JP" altLang="en-US" dirty="0"/>
              <a:t>＃</a:t>
            </a:r>
            <a:r>
              <a:rPr lang="en-US" altLang="ja-JP" dirty="0"/>
              <a:t>MeToo movement</a:t>
            </a:r>
            <a:endParaRPr lang="ja-JP" dirty="0"/>
          </a:p>
        </p:txBody>
      </p:sp>
      <p:sp>
        <p:nvSpPr>
          <p:cNvPr id="2" name="タイトル 2">
            <a:extLst>
              <a:ext uri="{FF2B5EF4-FFF2-40B4-BE49-F238E27FC236}">
                <a16:creationId xmlns:a16="http://schemas.microsoft.com/office/drawing/2014/main" id="{8FF8BB70-ACC6-F2BB-8D23-B3899BAB00C5}"/>
              </a:ext>
            </a:extLst>
          </p:cNvPr>
          <p:cNvSpPr txBox="1">
            <a:spLocks/>
          </p:cNvSpPr>
          <p:nvPr/>
        </p:nvSpPr>
        <p:spPr>
          <a:xfrm>
            <a:off x="540488" y="1419870"/>
            <a:ext cx="11325447" cy="527864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defPPr>
              <a:defRPr lang="ja-JP"/>
            </a:defPPr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lang="ja-JP" sz="4800" kern="1200" cap="none" baseline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+mj-cs"/>
              </a:defRPr>
            </a:lvl1pPr>
          </a:lstStyle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altLang="ja-JP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Aims to report cases of sexual harassment and violence against women</a:t>
            </a:r>
          </a:p>
          <a:p>
            <a:pPr algn="l"/>
            <a:endParaRPr lang="en-US" altLang="ja-JP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altLang="ja-JP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Alarms evidence of gender power imbalances in workplaces and the subsequent abuse of power at work in all the economic sectors.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altLang="ja-JP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altLang="ja-JP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US" altLang="ja-JP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larifies the reality of gender equality, gender-based power imbalances, and sexual harassment in the workplace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altLang="ja-JP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altLang="ja-JP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focus of “Me Too” changed, moving from empathy to awareness, from vulnerable to all women, from violence against women to a specific kind of violence in the workplace (i.e. sexual harassment)</a:t>
            </a:r>
          </a:p>
          <a:p>
            <a:pPr algn="l"/>
            <a:endParaRPr lang="fr-FR" dirty="0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5348A768-6FC7-0C65-B034-C27863BAFB95}"/>
              </a:ext>
            </a:extLst>
          </p:cNvPr>
          <p:cNvSpPr txBox="1"/>
          <p:nvPr/>
        </p:nvSpPr>
        <p:spPr>
          <a:xfrm>
            <a:off x="9062832" y="6270595"/>
            <a:ext cx="410651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fr-FR" altLang="ja-JP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Fabrizio Botti</a:t>
            </a:r>
            <a:r>
              <a:rPr lang="en-US" altLang="ja-JP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ja-JP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et. al.</a:t>
            </a:r>
            <a:r>
              <a:rPr lang="en-US" altLang="ja-JP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2019)</a:t>
            </a:r>
            <a:endParaRPr lang="ja-JP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タイトル 2">
            <a:extLst>
              <a:ext uri="{FF2B5EF4-FFF2-40B4-BE49-F238E27FC236}">
                <a16:creationId xmlns:a16="http://schemas.microsoft.com/office/drawing/2014/main" id="{9F801A48-698C-22C8-CE54-8AD673DCB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84144"/>
            <a:ext cx="12192000" cy="1897173"/>
          </a:xfrm>
        </p:spPr>
        <p:txBody>
          <a:bodyPr rtlCol="0" anchor="b"/>
          <a:lstStyle>
            <a:defPPr>
              <a:defRPr lang="ja-JP"/>
            </a:defPPr>
          </a:lstStyle>
          <a:p>
            <a:pPr algn="ctr"/>
            <a:r>
              <a:rPr lang="en-US" altLang="ja-JP" sz="4400" dirty="0"/>
              <a:t>Local equivalents of the international #MeToo</a:t>
            </a:r>
            <a:br>
              <a:rPr lang="ja-JP" altLang="en-US" dirty="0"/>
            </a:br>
            <a:endParaRPr lang="ja-JP" dirty="0"/>
          </a:p>
        </p:txBody>
      </p:sp>
      <p:sp>
        <p:nvSpPr>
          <p:cNvPr id="10" name="タイトル 2">
            <a:extLst>
              <a:ext uri="{FF2B5EF4-FFF2-40B4-BE49-F238E27FC236}">
                <a16:creationId xmlns:a16="http://schemas.microsoft.com/office/drawing/2014/main" id="{562B7306-0A8B-6EE7-6A17-0C8B21D0660B}"/>
              </a:ext>
            </a:extLst>
          </p:cNvPr>
          <p:cNvSpPr txBox="1">
            <a:spLocks/>
          </p:cNvSpPr>
          <p:nvPr/>
        </p:nvSpPr>
        <p:spPr>
          <a:xfrm>
            <a:off x="540488" y="1488558"/>
            <a:ext cx="11111023" cy="49820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defPPr>
              <a:defRPr lang="ja-JP"/>
            </a:defPPr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lang="ja-JP" sz="4800" kern="1200" cap="none" baseline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+mj-cs"/>
              </a:defRPr>
            </a:lvl1pPr>
          </a:lstStyle>
          <a:p>
            <a:pPr algn="l"/>
            <a:endParaRPr lang="fr-FR" sz="3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タイトル 2">
            <a:extLst>
              <a:ext uri="{FF2B5EF4-FFF2-40B4-BE49-F238E27FC236}">
                <a16:creationId xmlns:a16="http://schemas.microsoft.com/office/drawing/2014/main" id="{EBE3E8DC-4B4E-82BB-D690-D52201C8B43B}"/>
              </a:ext>
            </a:extLst>
          </p:cNvPr>
          <p:cNvSpPr txBox="1">
            <a:spLocks/>
          </p:cNvSpPr>
          <p:nvPr/>
        </p:nvSpPr>
        <p:spPr>
          <a:xfrm>
            <a:off x="810732" y="1922366"/>
            <a:ext cx="11111024" cy="453552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defPPr>
              <a:defRPr lang="ja-JP"/>
            </a:defPPr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lang="ja-JP" sz="4800" kern="1200" cap="none" baseline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+mj-cs"/>
              </a:defRPr>
            </a:lvl1pPr>
          </a:lstStyle>
          <a:p>
            <a:pPr algn="l"/>
            <a:endParaRPr lang="en-US" altLang="ja-JP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altLang="ja-JP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#balancetonporc </a:t>
            </a:r>
            <a:r>
              <a:rPr lang="en-US" altLang="ja-JP" sz="3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France</a:t>
            </a:r>
            <a:r>
              <a:rPr lang="en-US" altLang="ja-JP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(“#</a:t>
            </a:r>
            <a:r>
              <a:rPr lang="en-US" altLang="ja-JP" sz="3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DenounceYourPig</a:t>
            </a:r>
            <a:r>
              <a:rPr lang="en-US" altLang="ja-JP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”)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ja-JP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BalanceTonPorc</a:t>
            </a:r>
            <a:r>
              <a:rPr lang="en-US" altLang="ja-JP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for every French woman no matter their occupation, class, history, color, </a:t>
            </a:r>
            <a:r>
              <a:rPr lang="en-US" altLang="ja-JP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etc</a:t>
            </a:r>
            <a:endParaRPr lang="en-US" altLang="ja-JP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ja-JP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also focused on women who are not in the film industry or famous in some way</a:t>
            </a:r>
            <a:r>
              <a:rPr lang="ja-JP" alt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　</a:t>
            </a:r>
            <a:endParaRPr lang="en-US" altLang="ja-JP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US" altLang="ja-JP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de-DE" altLang="ja-JP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#sis tabriefen </a:t>
            </a:r>
            <a:r>
              <a:rPr lang="de-DE" altLang="ja-JP" sz="3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Sweden </a:t>
            </a:r>
            <a:r>
              <a:rPr lang="de-DE" altLang="ja-JP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(“#TheFinalBrief”)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ja-JP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provoke change, looking</a:t>
            </a:r>
            <a:r>
              <a:rPr lang="ja-JP" alt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ja-JP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a more equal future</a:t>
            </a:r>
            <a:endParaRPr lang="de-DE" altLang="ja-JP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ja-JP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aimed mainly at gathering women into mutually reinforcing</a:t>
            </a:r>
            <a:r>
              <a:rPr lang="ja-JP" alt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　</a:t>
            </a:r>
            <a:r>
              <a:rPr lang="en-US" altLang="ja-JP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economic sector.</a:t>
            </a:r>
            <a:endParaRPr lang="de-DE" altLang="ja-JP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ja-JP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collective awareness, active grassroots movement at workplaces</a:t>
            </a: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910BAE49-B70E-10FF-EBCD-098E1D20BF54}"/>
              </a:ext>
            </a:extLst>
          </p:cNvPr>
          <p:cNvSpPr txBox="1"/>
          <p:nvPr/>
        </p:nvSpPr>
        <p:spPr>
          <a:xfrm>
            <a:off x="8329916" y="3553187"/>
            <a:ext cx="38671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fr-FR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Levensailor, L., 2021, p. 7</a:t>
            </a:r>
            <a:r>
              <a:rPr lang="en-US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ja-JP" altLang="en-US" sz="2400" dirty="0"/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D400308E-A237-D00F-197A-4314DEDA493E}"/>
              </a:ext>
            </a:extLst>
          </p:cNvPr>
          <p:cNvSpPr txBox="1"/>
          <p:nvPr/>
        </p:nvSpPr>
        <p:spPr>
          <a:xfrm>
            <a:off x="8764659" y="6457890"/>
            <a:ext cx="410651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fr-FR" altLang="ja-JP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Fabrizio Botti</a:t>
            </a:r>
            <a:r>
              <a:rPr lang="en-US" altLang="ja-JP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ja-JP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et. al.</a:t>
            </a:r>
            <a:r>
              <a:rPr lang="en-US" altLang="ja-JP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2019)</a:t>
            </a:r>
            <a:endParaRPr lang="ja-JP" altLang="en-US" sz="2000" dirty="0"/>
          </a:p>
        </p:txBody>
      </p:sp>
    </p:spTree>
    <p:extLst>
      <p:ext uri="{BB962C8B-B14F-4D97-AF65-F5344CB8AC3E}">
        <p14:creationId xmlns:p14="http://schemas.microsoft.com/office/powerpoint/2010/main" val="4230106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タイトル 16">
            <a:extLst>
              <a:ext uri="{FF2B5EF4-FFF2-40B4-BE49-F238E27FC236}">
                <a16:creationId xmlns:a16="http://schemas.microsoft.com/office/drawing/2014/main" id="{96E3FD31-D19A-BFEB-821F-C00103830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5924" y="350875"/>
            <a:ext cx="10360152" cy="1531088"/>
          </a:xfrm>
        </p:spPr>
        <p:txBody>
          <a:bodyPr rtlCol="0"/>
          <a:lstStyle>
            <a:defPPr>
              <a:defRPr lang="ja-JP"/>
            </a:defPPr>
          </a:lstStyle>
          <a:p>
            <a:pPr algn="ctr" rtl="0"/>
            <a:r>
              <a:rPr lang="en-US" altLang="ja-JP" sz="4800" dirty="0"/>
              <a:t>The Invisibility of Race in the #MeToo Movement</a:t>
            </a:r>
            <a:r>
              <a:rPr lang="ja-JP" sz="4800" dirty="0"/>
              <a:t> </a:t>
            </a:r>
          </a:p>
        </p:txBody>
      </p:sp>
      <p:sp>
        <p:nvSpPr>
          <p:cNvPr id="9" name="タイトル 2">
            <a:extLst>
              <a:ext uri="{FF2B5EF4-FFF2-40B4-BE49-F238E27FC236}">
                <a16:creationId xmlns:a16="http://schemas.microsoft.com/office/drawing/2014/main" id="{068805EA-0BAB-A859-F3E2-177AFF290C91}"/>
              </a:ext>
            </a:extLst>
          </p:cNvPr>
          <p:cNvSpPr txBox="1">
            <a:spLocks/>
          </p:cNvSpPr>
          <p:nvPr/>
        </p:nvSpPr>
        <p:spPr>
          <a:xfrm>
            <a:off x="540488" y="1488558"/>
            <a:ext cx="11111023" cy="49820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defPPr>
              <a:defRPr lang="ja-JP"/>
            </a:defPPr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kumimoji="1" lang="ja-JP" sz="4800" kern="1200" cap="none" baseline="0">
                <a:solidFill>
                  <a:schemeClr val="tx1"/>
                </a:solidFill>
                <a:latin typeface="Meiryo UI" panose="020B0604030504040204" pitchFamily="50" charset="-128"/>
                <a:ea typeface="Meiryo UI" panose="020B0604030504040204" pitchFamily="50" charset="-128"/>
                <a:cs typeface="+mj-cs"/>
              </a:defRPr>
            </a:lvl1pPr>
          </a:lstStyle>
          <a:p>
            <a:pPr algn="l"/>
            <a:r>
              <a:rPr lang="en-US" altLang="ja-JP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However…</a:t>
            </a:r>
          </a:p>
          <a:p>
            <a:pPr algn="l"/>
            <a:endParaRPr lang="en-US" altLang="ja-JP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altLang="ja-JP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#MeToo movement itself has also rightfully earned criticism from women of color.</a:t>
            </a:r>
          </a:p>
          <a:p>
            <a:pPr algn="l"/>
            <a:endParaRPr lang="en-US" altLang="ja-JP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ja-JP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a white woman got involved in a conflict on Twitter, there was a strong reaction, but when a Black woman faced a similar situation, there was almost no response.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altLang="ja-JP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15D76CE4-4441-A714-3E1A-92FE9095BF9B}"/>
              </a:ext>
            </a:extLst>
          </p:cNvPr>
          <p:cNvSpPr txBox="1"/>
          <p:nvPr/>
        </p:nvSpPr>
        <p:spPr>
          <a:xfrm>
            <a:off x="7418867" y="6307070"/>
            <a:ext cx="609777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/>
            <a:r>
              <a:rPr lang="en-US" altLang="ja-JP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fr-FR" altLang="ja-JP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Angela Onwuachi-Willig, 2018, p. 111-112</a:t>
            </a:r>
            <a:r>
              <a:rPr lang="en-US" altLang="ja-JP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37809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タイトル 10">
            <a:extLst>
              <a:ext uri="{FF2B5EF4-FFF2-40B4-BE49-F238E27FC236}">
                <a16:creationId xmlns:a16="http://schemas.microsoft.com/office/drawing/2014/main" id="{7A49C0DA-C8AE-5ECC-149A-D60ECFF8C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5922" y="246634"/>
            <a:ext cx="10360152" cy="914400"/>
          </a:xfrm>
        </p:spPr>
        <p:txBody>
          <a:bodyPr rtlCol="0"/>
          <a:lstStyle>
            <a:defPPr>
              <a:defRPr lang="ja-JP"/>
            </a:defPPr>
          </a:lstStyle>
          <a:p>
            <a:pPr algn="ctr" rtl="0"/>
            <a:r>
              <a:rPr lang="en-US" altLang="ja-JP" sz="4800" dirty="0"/>
              <a:t>Race and Feminism</a:t>
            </a:r>
            <a:endParaRPr lang="ja-JP" sz="4800" dirty="0"/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261828E6-9953-100E-81FB-1FE043C0E9DA}"/>
              </a:ext>
            </a:extLst>
          </p:cNvPr>
          <p:cNvSpPr txBox="1"/>
          <p:nvPr/>
        </p:nvSpPr>
        <p:spPr>
          <a:xfrm>
            <a:off x="404983" y="2682333"/>
            <a:ext cx="772025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altLang="ja-JP" sz="32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Black Women‘s Health Imperative</a:t>
            </a:r>
            <a:r>
              <a:rPr lang="ja-JP" altLang="en-US" sz="32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ja-JP" sz="32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(NBWHP)</a:t>
            </a:r>
            <a:endParaRPr lang="ja-JP" altLang="en-US" sz="32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テキスト ボックス 15">
            <a:extLst>
              <a:ext uri="{FF2B5EF4-FFF2-40B4-BE49-F238E27FC236}">
                <a16:creationId xmlns:a16="http://schemas.microsoft.com/office/drawing/2014/main" id="{AA674F57-EB12-47BE-0492-B2173947CC4E}"/>
              </a:ext>
            </a:extLst>
          </p:cNvPr>
          <p:cNvSpPr txBox="1"/>
          <p:nvPr/>
        </p:nvSpPr>
        <p:spPr>
          <a:xfrm>
            <a:off x="648144" y="3254610"/>
            <a:ext cx="11138873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ja-JP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first national organization focused on Black women’s reproductive health issues founded by </a:t>
            </a:r>
            <a:r>
              <a:rPr lang="en-US" altLang="ja-JP" sz="2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Byllye</a:t>
            </a:r>
            <a:r>
              <a:rPr lang="en-US" altLang="ja-JP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Avery in 1984.</a:t>
            </a:r>
          </a:p>
          <a:p>
            <a:endParaRPr lang="en-US" altLang="ja-JP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ja-JP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Protects reproductive rights, especially for women whose economic circumstances often forced them to forgo those rights.</a:t>
            </a:r>
          </a:p>
          <a:p>
            <a:endParaRPr lang="en-US" altLang="ja-JP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ja-JP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founders of the NBWHP were instrumental in creating the concept of reproductive justice.</a:t>
            </a: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7AA752FE-C4F5-F493-2AC0-5F421AC1489B}"/>
              </a:ext>
            </a:extLst>
          </p:cNvPr>
          <p:cNvSpPr txBox="1"/>
          <p:nvPr/>
        </p:nvSpPr>
        <p:spPr>
          <a:xfrm>
            <a:off x="1403134" y="1321519"/>
            <a:ext cx="91518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health of Black women is deteriorating due to limited access to quality healthcare and racism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Black women experience high mortality rates.</a:t>
            </a: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8923ECE0-A050-FF8C-ED28-3A1225881AA0}"/>
              </a:ext>
            </a:extLst>
          </p:cNvPr>
          <p:cNvSpPr txBox="1"/>
          <p:nvPr/>
        </p:nvSpPr>
        <p:spPr>
          <a:xfrm>
            <a:off x="8125242" y="2282223"/>
            <a:ext cx="609765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ja-JP" sz="2000" dirty="0"/>
              <a:t>(</a:t>
            </a:r>
            <a:r>
              <a:rPr lang="en-US" altLang="ja-JP" sz="2000" i="0" dirty="0">
                <a:latin typeface="Calibri" panose="020F0502020204030204" pitchFamily="34" charset="0"/>
                <a:cs typeface="Calibri" panose="020F0502020204030204" pitchFamily="34" charset="0"/>
              </a:rPr>
              <a:t>Juanita J Chinn, 2021, p. 215-216</a:t>
            </a:r>
            <a:r>
              <a:rPr lang="en-US" altLang="ja-JP" sz="2000" dirty="0"/>
              <a:t>)</a:t>
            </a: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F6085D0B-CD68-CF32-FB26-0B21C872029F}"/>
              </a:ext>
            </a:extLst>
          </p:cNvPr>
          <p:cNvSpPr txBox="1"/>
          <p:nvPr/>
        </p:nvSpPr>
        <p:spPr>
          <a:xfrm>
            <a:off x="8231293" y="6411311"/>
            <a:ext cx="711144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ja-JP" sz="2000" dirty="0"/>
              <a:t>(</a:t>
            </a:r>
            <a:r>
              <a:rPr lang="en-US" altLang="ja-JP" sz="2000" dirty="0">
                <a:latin typeface="Calibri" panose="020F0502020204030204" pitchFamily="34" charset="0"/>
                <a:cs typeface="Calibri" panose="020F0502020204030204" pitchFamily="34" charset="0"/>
              </a:rPr>
              <a:t>Loretta J. Ross, 2018, p. 298-300</a:t>
            </a:r>
            <a:r>
              <a:rPr lang="en-US" altLang="ja-JP" sz="2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483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タイトル 18">
            <a:extLst>
              <a:ext uri="{FF2B5EF4-FFF2-40B4-BE49-F238E27FC236}">
                <a16:creationId xmlns:a16="http://schemas.microsoft.com/office/drawing/2014/main" id="{A7BE12AD-D808-BDE0-3EB8-5BC50B1D8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701" y="446567"/>
            <a:ext cx="11036598" cy="1254642"/>
          </a:xfrm>
        </p:spPr>
        <p:txBody>
          <a:bodyPr rtlCol="0"/>
          <a:lstStyle>
            <a:defPPr>
              <a:defRPr lang="ja-JP"/>
            </a:defPPr>
          </a:lstStyle>
          <a:p>
            <a:pPr algn="ctr" rtl="0"/>
            <a:r>
              <a:rPr lang="fr-FR" altLang="ja-JP" sz="4400" dirty="0"/>
              <a:t>The National Organization for Women </a:t>
            </a:r>
            <a:r>
              <a:rPr lang="en-US" altLang="ja-JP" sz="4400" dirty="0"/>
              <a:t>(NOW)</a:t>
            </a:r>
            <a:endParaRPr lang="ja-JP" sz="4400" dirty="0"/>
          </a:p>
        </p:txBody>
      </p:sp>
      <p:sp>
        <p:nvSpPr>
          <p:cNvPr id="4" name="コンテンツ プレースホルダー 3">
            <a:extLst>
              <a:ext uri="{FF2B5EF4-FFF2-40B4-BE49-F238E27FC236}">
                <a16:creationId xmlns:a16="http://schemas.microsoft.com/office/drawing/2014/main" id="{320E7F73-2DA6-50F7-7AC3-8E4F6035E71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58457" y="1351763"/>
            <a:ext cx="10855842" cy="525897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altLang="ja-JP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ja-JP" sz="2800" dirty="0">
                <a:latin typeface="Calibri" panose="020F0502020204030204" pitchFamily="34" charset="0"/>
                <a:cs typeface="Calibri" panose="020F0502020204030204" pitchFamily="34" charset="0"/>
              </a:rPr>
              <a:t>NOW tried to link </a:t>
            </a:r>
            <a:r>
              <a:rPr lang="en-US" altLang="ja-JP" sz="2800" b="1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altLang="ja-JP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Equal Rights Amendment (</a:t>
            </a:r>
            <a:r>
              <a:rPr lang="en-US" altLang="ja-JP" sz="2800" b="1" dirty="0">
                <a:latin typeface="Calibri" panose="020F0502020204030204" pitchFamily="34" charset="0"/>
                <a:cs typeface="Calibri" panose="020F0502020204030204" pitchFamily="34" charset="0"/>
              </a:rPr>
              <a:t>ERA) campaign </a:t>
            </a:r>
            <a:r>
              <a:rPr lang="en-US" altLang="ja-JP" sz="2800" dirty="0">
                <a:latin typeface="Calibri" panose="020F0502020204030204" pitchFamily="34" charset="0"/>
                <a:cs typeface="Calibri" panose="020F0502020204030204" pitchFamily="34" charset="0"/>
              </a:rPr>
              <a:t>with the gender gap’s emergence in an effort to mobilize more women into politics.</a:t>
            </a:r>
          </a:p>
          <a:p>
            <a:r>
              <a:rPr lang="en-US" altLang="ja-JP" sz="2800" dirty="0">
                <a:latin typeface="Calibri" panose="020F0502020204030204" pitchFamily="34" charset="0"/>
                <a:cs typeface="Calibri" panose="020F0502020204030204" pitchFamily="34" charset="0"/>
              </a:rPr>
              <a:t>The ERA campaign</a:t>
            </a:r>
            <a:r>
              <a:rPr lang="ja-JP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ja-JP" sz="2800" dirty="0">
                <a:latin typeface="Calibri" panose="020F0502020204030204" pitchFamily="34" charset="0"/>
                <a:cs typeface="Calibri" panose="020F0502020204030204" pitchFamily="34" charset="0"/>
              </a:rPr>
              <a:t>demonstrated the strength and breadth of public support for liberalism and affiliated ‘women’s issues’</a:t>
            </a:r>
          </a:p>
          <a:p>
            <a:r>
              <a:rPr lang="en-US" altLang="ja-JP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ERA campaign increased ‘our political effectiveness’ and allowed women to emerge as a political force ‘to be reckoned with’.</a:t>
            </a:r>
            <a:endParaRPr lang="en-US" altLang="ja-JP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ja-JP" sz="2800" dirty="0">
                <a:latin typeface="Calibri" panose="020F0502020204030204" pitchFamily="34" charset="0"/>
                <a:cs typeface="Calibri" panose="020F0502020204030204" pitchFamily="34" charset="0"/>
              </a:rPr>
              <a:t>NOW also pointed to the significance of its </a:t>
            </a:r>
            <a:r>
              <a:rPr lang="en-US" altLang="ja-JP" sz="2800" b="1" dirty="0">
                <a:latin typeface="Calibri" panose="020F0502020204030204" pitchFamily="34" charset="0"/>
                <a:cs typeface="Calibri" panose="020F0502020204030204" pitchFamily="34" charset="0"/>
              </a:rPr>
              <a:t>‘Countdown Campaign’, </a:t>
            </a:r>
            <a:r>
              <a:rPr lang="en-US" altLang="ja-JP" sz="2800" dirty="0">
                <a:latin typeface="Calibri" panose="020F0502020204030204" pitchFamily="34" charset="0"/>
                <a:cs typeface="Calibri" panose="020F0502020204030204" pitchFamily="34" charset="0"/>
              </a:rPr>
              <a:t>as further evidence that the gender gap was now major factor in political calculations.</a:t>
            </a: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8F995E35-4756-29E3-C0B1-B740EAFE62DA}"/>
              </a:ext>
            </a:extLst>
          </p:cNvPr>
          <p:cNvSpPr txBox="1"/>
          <p:nvPr/>
        </p:nvSpPr>
        <p:spPr>
          <a:xfrm>
            <a:off x="7139426" y="5995934"/>
            <a:ext cx="505257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altLang="ja-JP" sz="2400" i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Martha F. Davis, 2022, pp. 324-329)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ja-JP" sz="2400" i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 Joe J. Ryan-Hume, 2021, pp. 454-476</a:t>
            </a:r>
            <a:r>
              <a:rPr lang="en-US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6691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タイトル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5208" y="0"/>
            <a:ext cx="5789295" cy="1119378"/>
          </a:xfrm>
        </p:spPr>
        <p:txBody>
          <a:bodyPr rtlCol="0" anchor="b"/>
          <a:lstStyle>
            <a:defPPr>
              <a:defRPr lang="ja-JP"/>
            </a:defPPr>
          </a:lstStyle>
          <a:p>
            <a:pPr rtl="0"/>
            <a:r>
              <a:rPr lang="en-US" altLang="ja-JP" dirty="0"/>
              <a:t>Feminism Activism</a:t>
            </a:r>
            <a:endParaRPr lang="ja-JP" dirty="0"/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15424063-D4EF-C716-AF48-17CD45C7AE93}"/>
              </a:ext>
            </a:extLst>
          </p:cNvPr>
          <p:cNvSpPr txBox="1"/>
          <p:nvPr/>
        </p:nvSpPr>
        <p:spPr>
          <a:xfrm>
            <a:off x="815064" y="1243353"/>
            <a:ext cx="11653249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28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MeToo movement</a:t>
            </a:r>
          </a:p>
          <a:p>
            <a:endParaRPr lang="en-US" altLang="ja-JP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influenced by socialist feminist ideas…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supporting women's active participation in economic activities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 to eliminate inequalities in the labor market, as well as the fundamental feminist values of gender equality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seek to eliminate gender-based discrimination.</a:t>
            </a:r>
            <a:endParaRPr lang="ja-JP" altLang="ja-JP" sz="2400" dirty="0">
              <a:latin typeface="Calibri" panose="020F0502020204030204" pitchFamily="34" charset="0"/>
              <a:ea typeface="Meiryo UI" panose="020B0604030504040204" pitchFamily="50" charset="-128"/>
              <a:cs typeface="Calibri" panose="020F0502020204030204" pitchFamily="34" charset="0"/>
            </a:endParaRPr>
          </a:p>
          <a:p>
            <a:endParaRPr lang="ja-JP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DEFBF39C-DF9D-2D1A-60D2-F7B71A644593}"/>
              </a:ext>
            </a:extLst>
          </p:cNvPr>
          <p:cNvSpPr txBox="1"/>
          <p:nvPr/>
        </p:nvSpPr>
        <p:spPr>
          <a:xfrm>
            <a:off x="815064" y="4083188"/>
            <a:ext cx="10070650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altLang="ja-JP" sz="28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Black Women‘s Health Imperative</a:t>
            </a:r>
            <a:r>
              <a:rPr lang="ja-JP" altLang="en-US" sz="28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ja-JP" sz="28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(NBWHP)</a:t>
            </a:r>
            <a:r>
              <a:rPr lang="ja-JP" altLang="en-US" sz="28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ー</a:t>
            </a:r>
            <a:r>
              <a:rPr lang="en-US" altLang="ja-JP" sz="28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Black</a:t>
            </a:r>
            <a:r>
              <a:rPr lang="ja-JP" altLang="en-US" sz="28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ja-JP" sz="28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Feminism</a:t>
            </a:r>
            <a:endParaRPr lang="en-US" altLang="ja-JP" sz="28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altLang="ja-JP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Liberation from various social identities such as gender, race, class, sexual orientation, and disability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demand for reproductive rights regardless of economic status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reflecting the idea of intersectionality</a:t>
            </a:r>
            <a:endParaRPr lang="ja-JP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0BECFA-3EFB-4797-B339-D46151744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タイトル 2">
            <a:extLst>
              <a:ext uri="{FF2B5EF4-FFF2-40B4-BE49-F238E27FC236}">
                <a16:creationId xmlns:a16="http://schemas.microsoft.com/office/drawing/2014/main" id="{FE127B94-E323-291A-C65B-87E43F8AC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5208" y="0"/>
            <a:ext cx="5789295" cy="1119378"/>
          </a:xfrm>
        </p:spPr>
        <p:txBody>
          <a:bodyPr rtlCol="0" anchor="b"/>
          <a:lstStyle>
            <a:defPPr>
              <a:defRPr lang="ja-JP"/>
            </a:defPPr>
          </a:lstStyle>
          <a:p>
            <a:pPr rtl="0"/>
            <a:r>
              <a:rPr lang="en-US" altLang="ja-JP" dirty="0"/>
              <a:t>Feminism Activism</a:t>
            </a:r>
            <a:endParaRPr lang="ja-JP" dirty="0"/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2495FA70-D253-452B-40FD-E652323BE5BD}"/>
              </a:ext>
            </a:extLst>
          </p:cNvPr>
          <p:cNvSpPr txBox="1"/>
          <p:nvPr/>
        </p:nvSpPr>
        <p:spPr>
          <a:xfrm>
            <a:off x="397237" y="1336825"/>
            <a:ext cx="11653249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2800" b="1" u="sng" dirty="0">
                <a:latin typeface="Calibri" panose="020F0502020204030204" pitchFamily="34" charset="0"/>
                <a:cs typeface="Calibri" panose="020F0502020204030204" pitchFamily="34" charset="0"/>
              </a:rPr>
              <a:t>The National Organization for Women (NOW)</a:t>
            </a:r>
            <a:endParaRPr lang="en-US" altLang="ja-JP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ja-JP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Through the ERA campaign, NOW helped restructure the legal framework to enable more women to participate in politics,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gathering public support for "women’s issues“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turned women into a political force that couldn’t be ignored, can be seen as influenced by liberal politics seeking legal and political equality for women.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ja-JP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altLang="ja-JP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altLang="ja-JP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ja-JP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altLang="ja-JP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DADDF3D8-985F-CE15-BDF7-8C1CA85D179A}"/>
              </a:ext>
            </a:extLst>
          </p:cNvPr>
          <p:cNvSpPr txBox="1"/>
          <p:nvPr/>
        </p:nvSpPr>
        <p:spPr>
          <a:xfrm>
            <a:off x="2240825" y="5287766"/>
            <a:ext cx="3363685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Political:</a:t>
            </a:r>
            <a:endParaRPr lang="en-US" altLang="ja-JP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Socialist feminism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Liberal politics</a:t>
            </a: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A6151658-6384-FCE8-3C23-3D50059F4DC2}"/>
              </a:ext>
            </a:extLst>
          </p:cNvPr>
          <p:cNvSpPr txBox="1"/>
          <p:nvPr/>
        </p:nvSpPr>
        <p:spPr>
          <a:xfrm>
            <a:off x="6459855" y="5287765"/>
            <a:ext cx="473528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Ideological:</a:t>
            </a:r>
            <a:endParaRPr lang="en-US" altLang="ja-JP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Intersectionality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Gender equality</a:t>
            </a: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F1E98100-5B3E-01B9-C821-FA74937AEE00}"/>
              </a:ext>
            </a:extLst>
          </p:cNvPr>
          <p:cNvSpPr txBox="1"/>
          <p:nvPr/>
        </p:nvSpPr>
        <p:spPr>
          <a:xfrm>
            <a:off x="397237" y="4537700"/>
            <a:ext cx="1006928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3200" dirty="0">
                <a:latin typeface="Calibri" panose="020F0502020204030204" pitchFamily="34" charset="0"/>
                <a:cs typeface="Calibri" panose="020F0502020204030204" pitchFamily="34" charset="0"/>
              </a:rPr>
              <a:t>It can be argued that Feminism Activism is influenced by…</a:t>
            </a:r>
          </a:p>
        </p:txBody>
      </p:sp>
    </p:spTree>
    <p:extLst>
      <p:ext uri="{BB962C8B-B14F-4D97-AF65-F5344CB8AC3E}">
        <p14:creationId xmlns:p14="http://schemas.microsoft.com/office/powerpoint/2010/main" val="2530296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タイトル 2">
            <a:extLst>
              <a:ext uri="{FF2B5EF4-FFF2-40B4-BE49-F238E27FC236}">
                <a16:creationId xmlns:a16="http://schemas.microsoft.com/office/drawing/2014/main" id="{1D450D40-31C6-712D-3748-FDFB88B56C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4886" y="159488"/>
            <a:ext cx="3615070" cy="1190847"/>
          </a:xfrm>
        </p:spPr>
        <p:txBody>
          <a:bodyPr/>
          <a:lstStyle/>
          <a:p>
            <a:r>
              <a:rPr lang="en-US" altLang="ja-JP" dirty="0"/>
              <a:t>References</a:t>
            </a:r>
            <a:endParaRPr lang="ja-JP" altLang="en-US" dirty="0"/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7266B214-3EE7-AB84-2F13-4D4D23D42647}"/>
              </a:ext>
            </a:extLst>
          </p:cNvPr>
          <p:cNvSpPr txBox="1"/>
          <p:nvPr/>
        </p:nvSpPr>
        <p:spPr>
          <a:xfrm>
            <a:off x="1066800" y="1655135"/>
            <a:ext cx="100584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Fabrizio Botti, Marcella Corsi, Julia Garraio, Zita Gurmai, Jeanne Ponte, Laeticia Thissen and Giulia Zacchia </a:t>
            </a:r>
            <a:r>
              <a:rPr lang="en-US" altLang="ja-JP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(2019) ‘The #Metoo Social Media Effect and its Potentials for Change in Europe’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Laura Levensailor </a:t>
            </a:r>
            <a:r>
              <a:rPr lang="en-US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(2021) ‘A Case Study of French Feminism after the MeToo Movement from the Perspective of a Feminist Organization’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Angela Onwuachi-Willig (2018) ‘What About #UsToo?: The Invisibility of Race in the #MeToo Movement’ Vol.128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Juanita J Chinn, Iman K Martin and Nicole Redmond (2021) ‘Health Equity Among Black Women in the United States’ 30(2) pp. 212-219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Loretta J. Ross (2018) ‘Reproductive Justice as Intersectional Feminist Activism’ in </a:t>
            </a:r>
            <a:r>
              <a:rPr lang="en-US" altLang="ja-JP" sz="24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 Critical Journal of Black Politics, Culture, and Society</a:t>
            </a:r>
            <a:r>
              <a:rPr lang="en-US" altLang="ja-JP" sz="2400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19(3) pp. 286-314</a:t>
            </a:r>
          </a:p>
        </p:txBody>
      </p:sp>
    </p:spTree>
    <p:extLst>
      <p:ext uri="{BB962C8B-B14F-4D97-AF65-F5344CB8AC3E}">
        <p14:creationId xmlns:p14="http://schemas.microsoft.com/office/powerpoint/2010/main" val="2188828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12D4EF-D738-CFEC-CFBC-A3C92134E6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タイトル 2">
            <a:extLst>
              <a:ext uri="{FF2B5EF4-FFF2-40B4-BE49-F238E27FC236}">
                <a16:creationId xmlns:a16="http://schemas.microsoft.com/office/drawing/2014/main" id="{944CEA5A-E474-6673-ADAA-07369AAB0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4886" y="159488"/>
            <a:ext cx="3615070" cy="1190847"/>
          </a:xfrm>
        </p:spPr>
        <p:txBody>
          <a:bodyPr/>
          <a:lstStyle/>
          <a:p>
            <a:r>
              <a:rPr lang="en-US" altLang="ja-JP" dirty="0"/>
              <a:t>References</a:t>
            </a:r>
            <a:endParaRPr lang="ja-JP" altLang="en-US" dirty="0"/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207885FB-4CBF-4630-768B-8C53F88D1426}"/>
              </a:ext>
            </a:extLst>
          </p:cNvPr>
          <p:cNvSpPr txBox="1"/>
          <p:nvPr/>
        </p:nvSpPr>
        <p:spPr>
          <a:xfrm>
            <a:off x="1066800" y="1720450"/>
            <a:ext cx="100584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Martha F. Davis (2022) ‘The state of abortion rights in the US’ in International Journal of Gynecology &amp; Obstetrics 159(1) pp. 324-329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ja-JP" sz="2400" dirty="0">
                <a:latin typeface="Calibri" panose="020F0502020204030204" pitchFamily="34" charset="0"/>
                <a:cs typeface="Calibri" panose="020F0502020204030204" pitchFamily="34" charset="0"/>
              </a:rPr>
              <a:t>Joe J. Ryan-Hume (2021) ‘THE NATIONAL ORGANIZATION FOR WOMEN AND THE DEMOCRATIC PARTY IN REAGAN'S AMERICA’ in The Historical Journal 64(2) pp. 454-476</a:t>
            </a:r>
            <a:endParaRPr lang="ja-JP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390599"/>
      </p:ext>
    </p:extLst>
  </p:cSld>
  <p:clrMapOvr>
    <a:masterClrMapping/>
  </p:clrMapOvr>
</p:sld>
</file>

<file path=ppt/theme/theme1.xml><?xml version="1.0" encoding="utf-8"?>
<a:theme xmlns:a="http://schemas.openxmlformats.org/drawingml/2006/main" name="ユーザー設定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Meiryo UI"/>
        <a:ea typeface="Meiryo UI"/>
        <a:cs typeface=""/>
      </a:majorFont>
      <a:minorFont>
        <a:latin typeface="Meiryo UI"/>
        <a:ea typeface="Meiryo U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72976587_TF11964407_Win32" id="{CA674A68-41D1-48E4-A3B9-8247B5E0E792}" vid="{96AF1231-916C-49F0-AB36-E459C93DBAF2}"/>
    </a:ext>
  </a:extLst>
</a:theme>
</file>

<file path=ppt/theme/theme2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Meiryo UI" panose="020F0302020204030204"/>
        <a:ea typeface=""/>
        <a:cs typeface=""/>
        <a:font script="Jpan" typeface="Meiryo UI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Meiryo UI" panose="020F0502020204030204"/>
        <a:ea typeface=""/>
        <a:cs typeface=""/>
        <a:font script="Jpan" typeface="Meiryo UI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Meiryo UI" panose="020F0302020204030204"/>
        <a:ea typeface=""/>
        <a:cs typeface=""/>
        <a:font script="Jpan" typeface="Meiryo UI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Meiryo UI" panose="020F0502020204030204"/>
        <a:ea typeface=""/>
        <a:cs typeface=""/>
        <a:font script="Jpan" typeface="Meiryo UI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D8B1D1D-0064-435C-8533-29A36067B8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5DF9CEC-52C2-4D14-B2F5-11176002A8B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1249AD37-9510-4A2D-B790-12C439A83F9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{1E8129E5-4A49-4A37-924D-EDD9021A92BE}tf11964407_win32</Template>
  <TotalTime>8383</TotalTime>
  <Words>920</Words>
  <Application>Microsoft Office PowerPoint</Application>
  <PresentationFormat>ワイド画面</PresentationFormat>
  <Paragraphs>95</Paragraphs>
  <Slides>10</Slides>
  <Notes>10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6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10</vt:i4>
      </vt:variant>
    </vt:vector>
  </HeadingPairs>
  <TitlesOfParts>
    <vt:vector size="17" baseType="lpstr">
      <vt:lpstr>Meiryo UI</vt:lpstr>
      <vt:lpstr>Arial</vt:lpstr>
      <vt:lpstr>Calibri</vt:lpstr>
      <vt:lpstr>Courier New</vt:lpstr>
      <vt:lpstr>Open Sans</vt:lpstr>
      <vt:lpstr>Times New Roman</vt:lpstr>
      <vt:lpstr>ユーザー設定</vt:lpstr>
      <vt:lpstr>ECAY6006 Assessment2  2406156 Ako Uno</vt:lpstr>
      <vt:lpstr>＃MeToo movement</vt:lpstr>
      <vt:lpstr>Local equivalents of the international #MeToo </vt:lpstr>
      <vt:lpstr>The Invisibility of Race in the #MeToo Movement </vt:lpstr>
      <vt:lpstr>Race and Feminism</vt:lpstr>
      <vt:lpstr>The National Organization for Women (NOW)</vt:lpstr>
      <vt:lpstr>Feminism Activism</vt:lpstr>
      <vt:lpstr>Feminism Activism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愛心 宇野</dc:creator>
  <cp:lastModifiedBy>Ako Uno (2406156)</cp:lastModifiedBy>
  <cp:revision>16</cp:revision>
  <dcterms:created xsi:type="dcterms:W3CDTF">2025-02-22T20:34:46Z</dcterms:created>
  <dcterms:modified xsi:type="dcterms:W3CDTF">2025-03-04T16:56:42Z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