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0693400" cy="7561263"/>
  <p:notesSz cx="6858000" cy="9144000"/>
  <p:defaultTextStyle>
    <a:defPPr>
      <a:defRPr lang="en-US"/>
    </a:defPPr>
    <a:lvl1pPr marL="0" algn="l" defTabSz="1043056" rtl="0" eaLnBrk="1" latinLnBrk="0" hangingPunct="1">
      <a:defRPr sz="2100" kern="1200">
        <a:solidFill>
          <a:schemeClr val="tx1"/>
        </a:solidFill>
        <a:latin typeface="+mn-lt"/>
        <a:ea typeface="+mn-ea"/>
        <a:cs typeface="+mn-cs"/>
      </a:defRPr>
    </a:lvl1pPr>
    <a:lvl2pPr marL="521528" algn="l" defTabSz="1043056" rtl="0" eaLnBrk="1" latinLnBrk="0" hangingPunct="1">
      <a:defRPr sz="2100" kern="1200">
        <a:solidFill>
          <a:schemeClr val="tx1"/>
        </a:solidFill>
        <a:latin typeface="+mn-lt"/>
        <a:ea typeface="+mn-ea"/>
        <a:cs typeface="+mn-cs"/>
      </a:defRPr>
    </a:lvl2pPr>
    <a:lvl3pPr marL="1043056" algn="l" defTabSz="1043056" rtl="0" eaLnBrk="1" latinLnBrk="0" hangingPunct="1">
      <a:defRPr sz="2100" kern="1200">
        <a:solidFill>
          <a:schemeClr val="tx1"/>
        </a:solidFill>
        <a:latin typeface="+mn-lt"/>
        <a:ea typeface="+mn-ea"/>
        <a:cs typeface="+mn-cs"/>
      </a:defRPr>
    </a:lvl3pPr>
    <a:lvl4pPr marL="1564584" algn="l" defTabSz="1043056" rtl="0" eaLnBrk="1" latinLnBrk="0" hangingPunct="1">
      <a:defRPr sz="2100" kern="1200">
        <a:solidFill>
          <a:schemeClr val="tx1"/>
        </a:solidFill>
        <a:latin typeface="+mn-lt"/>
        <a:ea typeface="+mn-ea"/>
        <a:cs typeface="+mn-cs"/>
      </a:defRPr>
    </a:lvl4pPr>
    <a:lvl5pPr marL="2086112" algn="l" defTabSz="1043056" rtl="0" eaLnBrk="1" latinLnBrk="0" hangingPunct="1">
      <a:defRPr sz="2100" kern="1200">
        <a:solidFill>
          <a:schemeClr val="tx1"/>
        </a:solidFill>
        <a:latin typeface="+mn-lt"/>
        <a:ea typeface="+mn-ea"/>
        <a:cs typeface="+mn-cs"/>
      </a:defRPr>
    </a:lvl5pPr>
    <a:lvl6pPr marL="2607640" algn="l" defTabSz="1043056" rtl="0" eaLnBrk="1" latinLnBrk="0" hangingPunct="1">
      <a:defRPr sz="2100" kern="1200">
        <a:solidFill>
          <a:schemeClr val="tx1"/>
        </a:solidFill>
        <a:latin typeface="+mn-lt"/>
        <a:ea typeface="+mn-ea"/>
        <a:cs typeface="+mn-cs"/>
      </a:defRPr>
    </a:lvl6pPr>
    <a:lvl7pPr marL="3129168" algn="l" defTabSz="1043056" rtl="0" eaLnBrk="1" latinLnBrk="0" hangingPunct="1">
      <a:defRPr sz="2100" kern="1200">
        <a:solidFill>
          <a:schemeClr val="tx1"/>
        </a:solidFill>
        <a:latin typeface="+mn-lt"/>
        <a:ea typeface="+mn-ea"/>
        <a:cs typeface="+mn-cs"/>
      </a:defRPr>
    </a:lvl7pPr>
    <a:lvl8pPr marL="3650696" algn="l" defTabSz="1043056" rtl="0" eaLnBrk="1" latinLnBrk="0" hangingPunct="1">
      <a:defRPr sz="2100" kern="1200">
        <a:solidFill>
          <a:schemeClr val="tx1"/>
        </a:solidFill>
        <a:latin typeface="+mn-lt"/>
        <a:ea typeface="+mn-ea"/>
        <a:cs typeface="+mn-cs"/>
      </a:defRPr>
    </a:lvl8pPr>
    <a:lvl9pPr marL="4172224" algn="l" defTabSz="1043056" rtl="0" eaLnBrk="1" latinLnBrk="0" hangingPunct="1">
      <a:defRPr sz="21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6" d="100"/>
          <a:sy n="76" d="100"/>
        </p:scale>
        <p:origin x="-1272" y="-72"/>
      </p:cViewPr>
      <p:guideLst>
        <p:guide orient="horz" pos="2382"/>
        <p:guide pos="3368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02005" y="2348893"/>
            <a:ext cx="9089390" cy="1620771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04010" y="4284716"/>
            <a:ext cx="7485380" cy="1932323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52152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04305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56458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08611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6076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12916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65069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17222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B421D8-9670-4F47-B299-915F9269364A}" type="datetimeFigureOut">
              <a:rPr lang="en-US" smtClean="0"/>
              <a:pPr/>
              <a:t>4/2/2020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09137-AABB-426B-9BE3-7D073961BAD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B421D8-9670-4F47-B299-915F9269364A}" type="datetimeFigureOut">
              <a:rPr lang="en-US" smtClean="0"/>
              <a:pPr/>
              <a:t>4/2/2020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09137-AABB-426B-9BE3-7D073961BAD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4705" y="4858812"/>
            <a:ext cx="9089390" cy="1501751"/>
          </a:xfrm>
        </p:spPr>
        <p:txBody>
          <a:bodyPr anchor="t"/>
          <a:lstStyle>
            <a:lvl1pPr algn="l">
              <a:defRPr sz="46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4705" y="3204786"/>
            <a:ext cx="9089390" cy="1654026"/>
          </a:xfrm>
        </p:spPr>
        <p:txBody>
          <a:bodyPr anchor="b"/>
          <a:lstStyle>
            <a:lvl1pPr marL="0" indent="0">
              <a:buNone/>
              <a:defRPr sz="2300">
                <a:solidFill>
                  <a:schemeClr val="tx1">
                    <a:tint val="75000"/>
                  </a:schemeClr>
                </a:solidFill>
              </a:defRPr>
            </a:lvl1pPr>
            <a:lvl2pPr marL="521528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2pPr>
            <a:lvl3pPr marL="1043056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564584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2086112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60764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3129168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650696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4172224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B421D8-9670-4F47-B299-915F9269364A}" type="datetimeFigureOut">
              <a:rPr lang="en-US" smtClean="0"/>
              <a:pPr/>
              <a:t>4/2/2020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09137-AABB-426B-9BE3-7D073961BAD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5639" y="1944575"/>
            <a:ext cx="5537918" cy="5502919"/>
          </a:xfrm>
        </p:spPr>
        <p:txBody>
          <a:bodyPr/>
          <a:lstStyle>
            <a:lvl1pPr>
              <a:defRPr sz="3200"/>
            </a:lvl1pPr>
            <a:lvl2pPr>
              <a:defRPr sz="2700"/>
            </a:lvl2pPr>
            <a:lvl3pPr>
              <a:defRPr sz="230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41781" y="1944575"/>
            <a:ext cx="5537919" cy="5502919"/>
          </a:xfrm>
        </p:spPr>
        <p:txBody>
          <a:bodyPr/>
          <a:lstStyle>
            <a:lvl1pPr>
              <a:defRPr sz="3200"/>
            </a:lvl1pPr>
            <a:lvl2pPr>
              <a:defRPr sz="2700"/>
            </a:lvl2pPr>
            <a:lvl3pPr>
              <a:defRPr sz="230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B421D8-9670-4F47-B299-915F9269364A}" type="datetimeFigureOut">
              <a:rPr lang="en-US" smtClean="0"/>
              <a:pPr/>
              <a:t>4/2/2020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09137-AABB-426B-9BE3-7D073961BAD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4670" y="302801"/>
            <a:ext cx="9624060" cy="1260211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4670" y="1692533"/>
            <a:ext cx="4724775" cy="705367"/>
          </a:xfrm>
        </p:spPr>
        <p:txBody>
          <a:bodyPr anchor="b"/>
          <a:lstStyle>
            <a:lvl1pPr marL="0" indent="0">
              <a:buNone/>
              <a:defRPr sz="2700" b="1"/>
            </a:lvl1pPr>
            <a:lvl2pPr marL="521528" indent="0">
              <a:buNone/>
              <a:defRPr sz="2300" b="1"/>
            </a:lvl2pPr>
            <a:lvl3pPr marL="1043056" indent="0">
              <a:buNone/>
              <a:defRPr sz="2100" b="1"/>
            </a:lvl3pPr>
            <a:lvl4pPr marL="1564584" indent="0">
              <a:buNone/>
              <a:defRPr sz="1800" b="1"/>
            </a:lvl4pPr>
            <a:lvl5pPr marL="2086112" indent="0">
              <a:buNone/>
              <a:defRPr sz="1800" b="1"/>
            </a:lvl5pPr>
            <a:lvl6pPr marL="2607640" indent="0">
              <a:buNone/>
              <a:defRPr sz="1800" b="1"/>
            </a:lvl6pPr>
            <a:lvl7pPr marL="3129168" indent="0">
              <a:buNone/>
              <a:defRPr sz="1800" b="1"/>
            </a:lvl7pPr>
            <a:lvl8pPr marL="3650696" indent="0">
              <a:buNone/>
              <a:defRPr sz="1800" b="1"/>
            </a:lvl8pPr>
            <a:lvl9pPr marL="4172224" indent="0">
              <a:buNone/>
              <a:defRPr sz="18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4670" y="2397901"/>
            <a:ext cx="4724775" cy="4356478"/>
          </a:xfrm>
        </p:spPr>
        <p:txBody>
          <a:bodyPr/>
          <a:lstStyle>
            <a:lvl1pPr>
              <a:defRPr sz="2700"/>
            </a:lvl1pPr>
            <a:lvl2pPr>
              <a:defRPr sz="2300"/>
            </a:lvl2pPr>
            <a:lvl3pPr>
              <a:defRPr sz="21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432099" y="1692533"/>
            <a:ext cx="4726631" cy="705367"/>
          </a:xfrm>
        </p:spPr>
        <p:txBody>
          <a:bodyPr anchor="b"/>
          <a:lstStyle>
            <a:lvl1pPr marL="0" indent="0">
              <a:buNone/>
              <a:defRPr sz="2700" b="1"/>
            </a:lvl1pPr>
            <a:lvl2pPr marL="521528" indent="0">
              <a:buNone/>
              <a:defRPr sz="2300" b="1"/>
            </a:lvl2pPr>
            <a:lvl3pPr marL="1043056" indent="0">
              <a:buNone/>
              <a:defRPr sz="2100" b="1"/>
            </a:lvl3pPr>
            <a:lvl4pPr marL="1564584" indent="0">
              <a:buNone/>
              <a:defRPr sz="1800" b="1"/>
            </a:lvl4pPr>
            <a:lvl5pPr marL="2086112" indent="0">
              <a:buNone/>
              <a:defRPr sz="1800" b="1"/>
            </a:lvl5pPr>
            <a:lvl6pPr marL="2607640" indent="0">
              <a:buNone/>
              <a:defRPr sz="1800" b="1"/>
            </a:lvl6pPr>
            <a:lvl7pPr marL="3129168" indent="0">
              <a:buNone/>
              <a:defRPr sz="1800" b="1"/>
            </a:lvl7pPr>
            <a:lvl8pPr marL="3650696" indent="0">
              <a:buNone/>
              <a:defRPr sz="1800" b="1"/>
            </a:lvl8pPr>
            <a:lvl9pPr marL="4172224" indent="0">
              <a:buNone/>
              <a:defRPr sz="18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432099" y="2397901"/>
            <a:ext cx="4726631" cy="4356478"/>
          </a:xfrm>
        </p:spPr>
        <p:txBody>
          <a:bodyPr/>
          <a:lstStyle>
            <a:lvl1pPr>
              <a:defRPr sz="2700"/>
            </a:lvl1pPr>
            <a:lvl2pPr>
              <a:defRPr sz="2300"/>
            </a:lvl2pPr>
            <a:lvl3pPr>
              <a:defRPr sz="21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B421D8-9670-4F47-B299-915F9269364A}" type="datetimeFigureOut">
              <a:rPr lang="en-US" smtClean="0"/>
              <a:pPr/>
              <a:t>4/2/2020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09137-AABB-426B-9BE3-7D073961BAD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B421D8-9670-4F47-B299-915F9269364A}" type="datetimeFigureOut">
              <a:rPr lang="en-US" smtClean="0"/>
              <a:pPr/>
              <a:t>4/2/2020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09137-AABB-426B-9BE3-7D073961BAD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B421D8-9670-4F47-B299-915F9269364A}" type="datetimeFigureOut">
              <a:rPr lang="en-US" smtClean="0"/>
              <a:pPr/>
              <a:t>4/2/2020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09137-AABB-426B-9BE3-7D073961BAD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4671" y="301050"/>
            <a:ext cx="3518055" cy="1281214"/>
          </a:xfrm>
        </p:spPr>
        <p:txBody>
          <a:bodyPr anchor="b"/>
          <a:lstStyle>
            <a:lvl1pPr algn="l">
              <a:defRPr sz="23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80822" y="301051"/>
            <a:ext cx="5977908" cy="6453328"/>
          </a:xfrm>
        </p:spPr>
        <p:txBody>
          <a:bodyPr/>
          <a:lstStyle>
            <a:lvl1pPr>
              <a:defRPr sz="3700"/>
            </a:lvl1pPr>
            <a:lvl2pPr>
              <a:defRPr sz="3200"/>
            </a:lvl2pPr>
            <a:lvl3pPr>
              <a:defRPr sz="2700"/>
            </a:lvl3pPr>
            <a:lvl4pPr>
              <a:defRPr sz="2300"/>
            </a:lvl4pPr>
            <a:lvl5pPr>
              <a:defRPr sz="2300"/>
            </a:lvl5pPr>
            <a:lvl6pPr>
              <a:defRPr sz="2300"/>
            </a:lvl6pPr>
            <a:lvl7pPr>
              <a:defRPr sz="2300"/>
            </a:lvl7pPr>
            <a:lvl8pPr>
              <a:defRPr sz="2300"/>
            </a:lvl8pPr>
            <a:lvl9pPr>
              <a:defRPr sz="23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4671" y="1582265"/>
            <a:ext cx="3518055" cy="5172114"/>
          </a:xfrm>
        </p:spPr>
        <p:txBody>
          <a:bodyPr/>
          <a:lstStyle>
            <a:lvl1pPr marL="0" indent="0">
              <a:buNone/>
              <a:defRPr sz="1600"/>
            </a:lvl1pPr>
            <a:lvl2pPr marL="521528" indent="0">
              <a:buNone/>
              <a:defRPr sz="1400"/>
            </a:lvl2pPr>
            <a:lvl3pPr marL="1043056" indent="0">
              <a:buNone/>
              <a:defRPr sz="1100"/>
            </a:lvl3pPr>
            <a:lvl4pPr marL="1564584" indent="0">
              <a:buNone/>
              <a:defRPr sz="1000"/>
            </a:lvl4pPr>
            <a:lvl5pPr marL="2086112" indent="0">
              <a:buNone/>
              <a:defRPr sz="1000"/>
            </a:lvl5pPr>
            <a:lvl6pPr marL="2607640" indent="0">
              <a:buNone/>
              <a:defRPr sz="1000"/>
            </a:lvl6pPr>
            <a:lvl7pPr marL="3129168" indent="0">
              <a:buNone/>
              <a:defRPr sz="1000"/>
            </a:lvl7pPr>
            <a:lvl8pPr marL="3650696" indent="0">
              <a:buNone/>
              <a:defRPr sz="1000"/>
            </a:lvl8pPr>
            <a:lvl9pPr marL="4172224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B421D8-9670-4F47-B299-915F9269364A}" type="datetimeFigureOut">
              <a:rPr lang="en-US" smtClean="0"/>
              <a:pPr/>
              <a:t>4/2/2020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09137-AABB-426B-9BE3-7D073961BAD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95981" y="5292884"/>
            <a:ext cx="6416040" cy="624855"/>
          </a:xfrm>
        </p:spPr>
        <p:txBody>
          <a:bodyPr anchor="b"/>
          <a:lstStyle>
            <a:lvl1pPr algn="l">
              <a:defRPr sz="23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095981" y="675613"/>
            <a:ext cx="6416040" cy="4536758"/>
          </a:xfrm>
        </p:spPr>
        <p:txBody>
          <a:bodyPr/>
          <a:lstStyle>
            <a:lvl1pPr marL="0" indent="0">
              <a:buNone/>
              <a:defRPr sz="3700"/>
            </a:lvl1pPr>
            <a:lvl2pPr marL="521528" indent="0">
              <a:buNone/>
              <a:defRPr sz="3200"/>
            </a:lvl2pPr>
            <a:lvl3pPr marL="1043056" indent="0">
              <a:buNone/>
              <a:defRPr sz="2700"/>
            </a:lvl3pPr>
            <a:lvl4pPr marL="1564584" indent="0">
              <a:buNone/>
              <a:defRPr sz="2300"/>
            </a:lvl4pPr>
            <a:lvl5pPr marL="2086112" indent="0">
              <a:buNone/>
              <a:defRPr sz="2300"/>
            </a:lvl5pPr>
            <a:lvl6pPr marL="2607640" indent="0">
              <a:buNone/>
              <a:defRPr sz="2300"/>
            </a:lvl6pPr>
            <a:lvl7pPr marL="3129168" indent="0">
              <a:buNone/>
              <a:defRPr sz="2300"/>
            </a:lvl7pPr>
            <a:lvl8pPr marL="3650696" indent="0">
              <a:buNone/>
              <a:defRPr sz="2300"/>
            </a:lvl8pPr>
            <a:lvl9pPr marL="4172224" indent="0">
              <a:buNone/>
              <a:defRPr sz="23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95981" y="5917739"/>
            <a:ext cx="6416040" cy="887398"/>
          </a:xfrm>
        </p:spPr>
        <p:txBody>
          <a:bodyPr/>
          <a:lstStyle>
            <a:lvl1pPr marL="0" indent="0">
              <a:buNone/>
              <a:defRPr sz="1600"/>
            </a:lvl1pPr>
            <a:lvl2pPr marL="521528" indent="0">
              <a:buNone/>
              <a:defRPr sz="1400"/>
            </a:lvl2pPr>
            <a:lvl3pPr marL="1043056" indent="0">
              <a:buNone/>
              <a:defRPr sz="1100"/>
            </a:lvl3pPr>
            <a:lvl4pPr marL="1564584" indent="0">
              <a:buNone/>
              <a:defRPr sz="1000"/>
            </a:lvl4pPr>
            <a:lvl5pPr marL="2086112" indent="0">
              <a:buNone/>
              <a:defRPr sz="1000"/>
            </a:lvl5pPr>
            <a:lvl6pPr marL="2607640" indent="0">
              <a:buNone/>
              <a:defRPr sz="1000"/>
            </a:lvl6pPr>
            <a:lvl7pPr marL="3129168" indent="0">
              <a:buNone/>
              <a:defRPr sz="1000"/>
            </a:lvl7pPr>
            <a:lvl8pPr marL="3650696" indent="0">
              <a:buNone/>
              <a:defRPr sz="1000"/>
            </a:lvl8pPr>
            <a:lvl9pPr marL="4172224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B421D8-9670-4F47-B299-915F9269364A}" type="datetimeFigureOut">
              <a:rPr lang="en-US" smtClean="0"/>
              <a:pPr/>
              <a:t>4/2/2020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09137-AABB-426B-9BE3-7D073961BAD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B421D8-9670-4F47-B299-915F9269364A}" type="datetimeFigureOut">
              <a:rPr lang="en-US" smtClean="0"/>
              <a:pPr/>
              <a:t>4/2/2020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09137-AABB-426B-9BE3-7D073961BAD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67112" y="334306"/>
            <a:ext cx="2812588" cy="711318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5639" y="334306"/>
            <a:ext cx="8263250" cy="711318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B421D8-9670-4F47-B299-915F9269364A}" type="datetimeFigureOut">
              <a:rPr lang="en-US" smtClean="0"/>
              <a:pPr/>
              <a:t>4/2/2020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09137-AABB-426B-9BE3-7D073961BAD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34670" y="302801"/>
            <a:ext cx="9624060" cy="1260211"/>
          </a:xfrm>
          <a:prstGeom prst="rect">
            <a:avLst/>
          </a:prstGeom>
        </p:spPr>
        <p:txBody>
          <a:bodyPr vert="horz" lIns="104306" tIns="52153" rIns="104306" bIns="52153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4670" y="1764295"/>
            <a:ext cx="9624060" cy="4990084"/>
          </a:xfrm>
          <a:prstGeom prst="rect">
            <a:avLst/>
          </a:prstGeom>
        </p:spPr>
        <p:txBody>
          <a:bodyPr vert="horz" lIns="104306" tIns="52153" rIns="104306" bIns="52153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34670" y="7008171"/>
            <a:ext cx="2495127" cy="402567"/>
          </a:xfrm>
          <a:prstGeom prst="rect">
            <a:avLst/>
          </a:prstGeom>
        </p:spPr>
        <p:txBody>
          <a:bodyPr vert="horz" lIns="104306" tIns="52153" rIns="104306" bIns="52153" rtlCol="0" anchor="ctr"/>
          <a:lstStyle>
            <a:lvl1pPr algn="l">
              <a:defRPr sz="14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B421D8-9670-4F47-B299-915F9269364A}" type="datetimeFigureOut">
              <a:rPr lang="en-US" smtClean="0"/>
              <a:pPr/>
              <a:t>4/2/2020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53579" y="7008171"/>
            <a:ext cx="3386243" cy="402567"/>
          </a:xfrm>
          <a:prstGeom prst="rect">
            <a:avLst/>
          </a:prstGeom>
        </p:spPr>
        <p:txBody>
          <a:bodyPr vert="horz" lIns="104306" tIns="52153" rIns="104306" bIns="52153" rtlCol="0" anchor="ctr"/>
          <a:lstStyle>
            <a:lvl1pPr algn="ctr">
              <a:defRPr sz="14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63603" y="7008171"/>
            <a:ext cx="2495127" cy="402567"/>
          </a:xfrm>
          <a:prstGeom prst="rect">
            <a:avLst/>
          </a:prstGeom>
        </p:spPr>
        <p:txBody>
          <a:bodyPr vert="horz" lIns="104306" tIns="52153" rIns="104306" bIns="52153" rtlCol="0" anchor="ctr"/>
          <a:lstStyle>
            <a:lvl1pPr algn="r">
              <a:defRPr sz="14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309137-AABB-426B-9BE3-7D073961BAD6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1043056" rtl="0" eaLnBrk="1" latinLnBrk="0" hangingPunct="1">
        <a:spcBef>
          <a:spcPct val="0"/>
        </a:spcBef>
        <a:buNone/>
        <a:defRPr sz="5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91146" indent="-391146" algn="l" defTabSz="1043056" rtl="0" eaLnBrk="1" latinLnBrk="0" hangingPunct="1">
        <a:spcBef>
          <a:spcPct val="20000"/>
        </a:spcBef>
        <a:buFont typeface="Arial" pitchFamily="34" charset="0"/>
        <a:buChar char="•"/>
        <a:defRPr sz="3700" kern="1200">
          <a:solidFill>
            <a:schemeClr val="tx1"/>
          </a:solidFill>
          <a:latin typeface="+mn-lt"/>
          <a:ea typeface="+mn-ea"/>
          <a:cs typeface="+mn-cs"/>
        </a:defRPr>
      </a:lvl1pPr>
      <a:lvl2pPr marL="847483" indent="-325955" algn="l" defTabSz="1043056" rtl="0" eaLnBrk="1" latinLnBrk="0" hangingPunct="1">
        <a:spcBef>
          <a:spcPct val="20000"/>
        </a:spcBef>
        <a:buFont typeface="Arial" pitchFamily="34" charset="0"/>
        <a:buChar char="–"/>
        <a:defRPr sz="3200" kern="1200">
          <a:solidFill>
            <a:schemeClr val="tx1"/>
          </a:solidFill>
          <a:latin typeface="+mn-lt"/>
          <a:ea typeface="+mn-ea"/>
          <a:cs typeface="+mn-cs"/>
        </a:defRPr>
      </a:lvl2pPr>
      <a:lvl3pPr marL="1303820" indent="-260764" algn="l" defTabSz="1043056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3pPr>
      <a:lvl4pPr marL="1825348" indent="-260764" algn="l" defTabSz="1043056" rtl="0" eaLnBrk="1" latinLnBrk="0" hangingPunct="1">
        <a:spcBef>
          <a:spcPct val="20000"/>
        </a:spcBef>
        <a:buFont typeface="Arial" pitchFamily="34" charset="0"/>
        <a:buChar char="–"/>
        <a:defRPr sz="2300" kern="1200">
          <a:solidFill>
            <a:schemeClr val="tx1"/>
          </a:solidFill>
          <a:latin typeface="+mn-lt"/>
          <a:ea typeface="+mn-ea"/>
          <a:cs typeface="+mn-cs"/>
        </a:defRPr>
      </a:lvl4pPr>
      <a:lvl5pPr marL="2346876" indent="-260764" algn="l" defTabSz="1043056" rtl="0" eaLnBrk="1" latinLnBrk="0" hangingPunct="1">
        <a:spcBef>
          <a:spcPct val="20000"/>
        </a:spcBef>
        <a:buFont typeface="Arial" pitchFamily="34" charset="0"/>
        <a:buChar char="»"/>
        <a:defRPr sz="2300" kern="1200">
          <a:solidFill>
            <a:schemeClr val="tx1"/>
          </a:solidFill>
          <a:latin typeface="+mn-lt"/>
          <a:ea typeface="+mn-ea"/>
          <a:cs typeface="+mn-cs"/>
        </a:defRPr>
      </a:lvl5pPr>
      <a:lvl6pPr marL="2868404" indent="-260764" algn="l" defTabSz="1043056" rtl="0" eaLnBrk="1" latinLnBrk="0" hangingPunct="1">
        <a:spcBef>
          <a:spcPct val="20000"/>
        </a:spcBef>
        <a:buFont typeface="Arial" pitchFamily="34" charset="0"/>
        <a:buChar char="•"/>
        <a:defRPr sz="2300" kern="1200">
          <a:solidFill>
            <a:schemeClr val="tx1"/>
          </a:solidFill>
          <a:latin typeface="+mn-lt"/>
          <a:ea typeface="+mn-ea"/>
          <a:cs typeface="+mn-cs"/>
        </a:defRPr>
      </a:lvl6pPr>
      <a:lvl7pPr marL="3389932" indent="-260764" algn="l" defTabSz="1043056" rtl="0" eaLnBrk="1" latinLnBrk="0" hangingPunct="1">
        <a:spcBef>
          <a:spcPct val="20000"/>
        </a:spcBef>
        <a:buFont typeface="Arial" pitchFamily="34" charset="0"/>
        <a:buChar char="•"/>
        <a:defRPr sz="2300" kern="1200">
          <a:solidFill>
            <a:schemeClr val="tx1"/>
          </a:solidFill>
          <a:latin typeface="+mn-lt"/>
          <a:ea typeface="+mn-ea"/>
          <a:cs typeface="+mn-cs"/>
        </a:defRPr>
      </a:lvl7pPr>
      <a:lvl8pPr marL="3911460" indent="-260764" algn="l" defTabSz="1043056" rtl="0" eaLnBrk="1" latinLnBrk="0" hangingPunct="1">
        <a:spcBef>
          <a:spcPct val="20000"/>
        </a:spcBef>
        <a:buFont typeface="Arial" pitchFamily="34" charset="0"/>
        <a:buChar char="•"/>
        <a:defRPr sz="2300" kern="1200">
          <a:solidFill>
            <a:schemeClr val="tx1"/>
          </a:solidFill>
          <a:latin typeface="+mn-lt"/>
          <a:ea typeface="+mn-ea"/>
          <a:cs typeface="+mn-cs"/>
        </a:defRPr>
      </a:lvl8pPr>
      <a:lvl9pPr marL="4432988" indent="-260764" algn="l" defTabSz="1043056" rtl="0" eaLnBrk="1" latinLnBrk="0" hangingPunct="1">
        <a:spcBef>
          <a:spcPct val="20000"/>
        </a:spcBef>
        <a:buFont typeface="Arial" pitchFamily="34" charset="0"/>
        <a:buChar char="•"/>
        <a:defRPr sz="2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043056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21528" algn="l" defTabSz="1043056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1043056" algn="l" defTabSz="1043056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564584" algn="l" defTabSz="1043056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4pPr>
      <a:lvl5pPr marL="2086112" algn="l" defTabSz="1043056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5pPr>
      <a:lvl6pPr marL="2607640" algn="l" defTabSz="1043056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6pPr>
      <a:lvl7pPr marL="3129168" algn="l" defTabSz="1043056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7pPr>
      <a:lvl8pPr marL="3650696" algn="l" defTabSz="1043056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8pPr>
      <a:lvl9pPr marL="4172224" algn="l" defTabSz="1043056" rtl="0" eaLnBrk="1" latinLnBrk="0" hangingPunct="1">
        <a:defRPr sz="21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THE HISTORY SHED (TEST POSTER)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08" y="1111"/>
            <a:ext cx="10692384" cy="755904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4670" y="351607"/>
            <a:ext cx="9624060" cy="6858048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en-GB" sz="1200" b="1" dirty="0" smtClean="0"/>
              <a:t>References</a:t>
            </a:r>
            <a:endParaRPr lang="en-GB" sz="1200" dirty="0" smtClean="0"/>
          </a:p>
          <a:p>
            <a:pPr>
              <a:buNone/>
            </a:pPr>
            <a:endParaRPr lang="en-GB" sz="1200" dirty="0" smtClean="0"/>
          </a:p>
          <a:p>
            <a:pPr>
              <a:buNone/>
            </a:pPr>
            <a:r>
              <a:rPr lang="en-GB" sz="1200" dirty="0" smtClean="0"/>
              <a:t>Dyfed </a:t>
            </a:r>
            <a:r>
              <a:rPr lang="en-GB" sz="1200" dirty="0" smtClean="0"/>
              <a:t>Archaeology (2015) </a:t>
            </a:r>
            <a:r>
              <a:rPr lang="en-GB" sz="1200" i="1" dirty="0" smtClean="0"/>
              <a:t>Twentieth Century Military Sites: Second World War And Later Camps And Ranges Interim Report 2014-15: Carmarthenshire Desk-Based Assessment</a:t>
            </a:r>
            <a:r>
              <a:rPr lang="en-GB" sz="1200" dirty="0" smtClean="0"/>
              <a:t>. [online] Available at: &lt;http://www.dyfedarchaeology.org.uk/projects/campsandrangescarm.pdf&gt; [Accessed 30 March 2020].</a:t>
            </a:r>
          </a:p>
          <a:p>
            <a:pPr>
              <a:buNone/>
            </a:pPr>
            <a:r>
              <a:rPr lang="en-GB" sz="1200" dirty="0" err="1" smtClean="0"/>
              <a:t>Facebook</a:t>
            </a:r>
            <a:r>
              <a:rPr lang="en-GB" sz="1200" dirty="0" smtClean="0"/>
              <a:t> (2020) </a:t>
            </a:r>
            <a:r>
              <a:rPr lang="en-GB" sz="1200" i="1" dirty="0" smtClean="0"/>
              <a:t>The History Shed Experience CIC| About</a:t>
            </a:r>
            <a:r>
              <a:rPr lang="en-GB" sz="1200" dirty="0" smtClean="0"/>
              <a:t>. [online] Available at: &lt;https://www.facebook.com/pg/HistoryShedExperienceCIC/about/&gt; [Accessed 16 March 2020].</a:t>
            </a:r>
          </a:p>
          <a:p>
            <a:pPr>
              <a:buNone/>
            </a:pPr>
            <a:r>
              <a:rPr lang="en-GB" sz="1200" dirty="0" smtClean="0"/>
              <a:t>Gibbs, S., </a:t>
            </a:r>
            <a:r>
              <a:rPr lang="en-GB" sz="1200" dirty="0" err="1" smtClean="0"/>
              <a:t>Sequeira</a:t>
            </a:r>
            <a:r>
              <a:rPr lang="en-GB" sz="1200" dirty="0" smtClean="0"/>
              <a:t>, J. and White, M. (2007) ‘Social networks and technology adoption in small business’. </a:t>
            </a:r>
            <a:r>
              <a:rPr lang="en-GB" sz="1200" i="1" dirty="0" smtClean="0"/>
              <a:t>International Journal of Globalisation and Small Business</a:t>
            </a:r>
            <a:r>
              <a:rPr lang="en-GB" sz="1200" dirty="0" smtClean="0"/>
              <a:t>, 2(1), p. 66.</a:t>
            </a:r>
          </a:p>
          <a:p>
            <a:pPr>
              <a:buNone/>
            </a:pPr>
            <a:r>
              <a:rPr lang="en-GB" sz="1200" dirty="0" smtClean="0"/>
              <a:t>Hoffman, A., Morales Knight, L. and Wallach, J. (2007) ‘Gardening Activities, Education, and Self-Esteem’. </a:t>
            </a:r>
            <a:r>
              <a:rPr lang="en-GB" sz="1200" i="1" dirty="0" smtClean="0"/>
              <a:t>Urban Education</a:t>
            </a:r>
            <a:r>
              <a:rPr lang="en-GB" sz="1200" dirty="0" smtClean="0"/>
              <a:t>, 42(5), pp. 403-411.</a:t>
            </a:r>
          </a:p>
          <a:p>
            <a:pPr>
              <a:buNone/>
            </a:pPr>
            <a:r>
              <a:rPr lang="en-GB" sz="1200" dirty="0" smtClean="0"/>
              <a:t>Inform Direct (2018) </a:t>
            </a:r>
            <a:r>
              <a:rPr lang="en-GB" sz="1200" i="1" dirty="0" smtClean="0"/>
              <a:t>Advantages And Disadvantages Of A Community Interest Company (CIC)</a:t>
            </a:r>
            <a:r>
              <a:rPr lang="en-GB" sz="1200" dirty="0" smtClean="0"/>
              <a:t>. [online] Available at: &lt;https://www.informdirect.co.uk/company-formation/community-interest-company-cic-advantages-disadvantanges/&gt; [Accessed 27 March 2020].</a:t>
            </a:r>
          </a:p>
          <a:p>
            <a:pPr>
              <a:buNone/>
            </a:pPr>
            <a:r>
              <a:rPr lang="en-GB" sz="1200" dirty="0" err="1" smtClean="0"/>
              <a:t>Inspirock</a:t>
            </a:r>
            <a:r>
              <a:rPr lang="en-GB" sz="1200" dirty="0" smtClean="0"/>
              <a:t> (2020) </a:t>
            </a:r>
            <a:r>
              <a:rPr lang="en-GB" sz="1200" i="1" dirty="0" smtClean="0"/>
              <a:t>Visit The Original Tin Shed Experience (The History Shed Experience C.I.C.) On Your Trip To </a:t>
            </a:r>
            <a:r>
              <a:rPr lang="en-GB" sz="1200" i="1" dirty="0" err="1" smtClean="0"/>
              <a:t>Laugharne</a:t>
            </a:r>
            <a:r>
              <a:rPr lang="en-GB" sz="1200" dirty="0" smtClean="0"/>
              <a:t>. [online] Available at: &lt;https://www.inspirock.com/united-kingdom/laugharne/the-original-tin-shed-experience-the-history-shed-experience-c-i-c-a583706021&gt; [Accessed 31 March 2020].</a:t>
            </a:r>
          </a:p>
          <a:p>
            <a:pPr>
              <a:buNone/>
            </a:pPr>
            <a:r>
              <a:rPr lang="en-GB" sz="1200" dirty="0" err="1" smtClean="0"/>
              <a:t>Kidwelly</a:t>
            </a:r>
            <a:r>
              <a:rPr lang="en-GB" sz="1200" dirty="0" smtClean="0"/>
              <a:t> Gov UK (2020) </a:t>
            </a:r>
            <a:r>
              <a:rPr lang="en-GB" sz="1200" i="1" dirty="0" smtClean="0"/>
              <a:t>History Shed Experience Site Proposal | </a:t>
            </a:r>
            <a:r>
              <a:rPr lang="en-GB" sz="1200" i="1" dirty="0" err="1" smtClean="0"/>
              <a:t>Kidwelly</a:t>
            </a:r>
            <a:r>
              <a:rPr lang="en-GB" sz="1200" i="1" dirty="0" smtClean="0"/>
              <a:t> Town Council</a:t>
            </a:r>
            <a:r>
              <a:rPr lang="en-GB" sz="1200" dirty="0" smtClean="0"/>
              <a:t>. [online] Available at: &lt;http://www.kidwelly.gov.uk/history-shed-experience-site-proposal.html&gt; [Accessed 30 March 2020].</a:t>
            </a:r>
          </a:p>
          <a:p>
            <a:pPr>
              <a:buNone/>
            </a:pPr>
            <a:r>
              <a:rPr lang="en-GB" sz="1200" dirty="0" smtClean="0"/>
              <a:t>Knox, P. and Mayer, H. (2013) </a:t>
            </a:r>
            <a:r>
              <a:rPr lang="en-GB" sz="1200" i="1" dirty="0" smtClean="0"/>
              <a:t>Small Town Sustainability: Economic, Social, And Environmental Innovation</a:t>
            </a:r>
            <a:r>
              <a:rPr lang="en-GB" sz="1200" dirty="0" smtClean="0"/>
              <a:t>. Basel: </a:t>
            </a:r>
            <a:r>
              <a:rPr lang="en-GB" sz="1200" dirty="0" err="1" smtClean="0"/>
              <a:t>Birkhäuser</a:t>
            </a:r>
            <a:r>
              <a:rPr lang="en-GB" sz="1200" dirty="0" smtClean="0"/>
              <a:t>.</a:t>
            </a:r>
          </a:p>
          <a:p>
            <a:pPr>
              <a:buNone/>
            </a:pPr>
            <a:r>
              <a:rPr lang="en-GB" sz="1200" dirty="0" smtClean="0"/>
              <a:t>The Future Generations Commissioner for Wales (2020) </a:t>
            </a:r>
            <a:r>
              <a:rPr lang="en-GB" sz="1200" i="1" dirty="0" smtClean="0"/>
              <a:t>Well-Being Of Future Generations (Wales) Act 2015</a:t>
            </a:r>
            <a:r>
              <a:rPr lang="en-GB" sz="1200" dirty="0" smtClean="0"/>
              <a:t>. [online] Available at: &lt;https://futuregenerations.wales/about-us/future-generations-act/&gt; [Accessed 29 March 2020].</a:t>
            </a:r>
          </a:p>
          <a:p>
            <a:pPr>
              <a:buNone/>
            </a:pPr>
            <a:r>
              <a:rPr lang="en-GB" sz="1200" dirty="0" smtClean="0"/>
              <a:t>The University of Manchester (2020) </a:t>
            </a:r>
            <a:r>
              <a:rPr lang="en-GB" sz="1200" i="1" dirty="0" smtClean="0"/>
              <a:t>Academic Poster Guidance</a:t>
            </a:r>
            <a:r>
              <a:rPr lang="en-GB" sz="1200" dirty="0" smtClean="0"/>
              <a:t>. [online] Available at: &lt;http://www.supi.manchester.ac.uk/forteachers/academicposterguidance/&gt; [Accessed 6 April 2020].</a:t>
            </a:r>
          </a:p>
          <a:p>
            <a:pPr>
              <a:buNone/>
            </a:pPr>
            <a:r>
              <a:rPr lang="en-GB" sz="1200" dirty="0" smtClean="0"/>
              <a:t>Tin Shed Experience (2020) </a:t>
            </a:r>
            <a:r>
              <a:rPr lang="en-GB" sz="1200" i="1" dirty="0" smtClean="0"/>
              <a:t>The History Shed Experience C.I.C.™| About Us</a:t>
            </a:r>
            <a:r>
              <a:rPr lang="en-GB" sz="1200" dirty="0" smtClean="0"/>
              <a:t>. [online] Available at: &lt;https://tinshedexperience.co.uk/about-us/&gt; [Accessed 23 March 2020].</a:t>
            </a:r>
          </a:p>
          <a:p>
            <a:pPr>
              <a:buNone/>
            </a:pPr>
            <a:r>
              <a:rPr lang="en-GB" sz="1200" dirty="0" smtClean="0"/>
              <a:t>Waite, S. (2017) </a:t>
            </a:r>
            <a:r>
              <a:rPr lang="en-GB" sz="1200" i="1" dirty="0" smtClean="0"/>
              <a:t>Children Learning Outside The Classroom: From Birth To Eleven</a:t>
            </a:r>
            <a:r>
              <a:rPr lang="en-GB" sz="1200" dirty="0" smtClean="0"/>
              <a:t>. 2nd ed. London: SAGE Publications.</a:t>
            </a:r>
          </a:p>
          <a:p>
            <a:pPr>
              <a:buNone/>
            </a:pPr>
            <a:r>
              <a:rPr lang="en-GB" sz="1200" dirty="0" smtClean="0"/>
              <a:t>World Health Organisation (2019) </a:t>
            </a:r>
            <a:r>
              <a:rPr lang="en-GB" sz="1200" i="1" dirty="0" smtClean="0"/>
              <a:t>Progress On Health Equity Is Stalling Across Europe; New WHO Report Reveals Gaps Can Be Reduced Within The Lifetime Of A Single Government</a:t>
            </a:r>
            <a:r>
              <a:rPr lang="en-GB" sz="1200" dirty="0" smtClean="0"/>
              <a:t>. [online] Available at: &lt;http://www.euro.who.int/en/media-centre/sections/press-releases/2019/progress-on-health-equity-is-stalling-across-europe-new-who-report-reveals-gaps-can-be-reduced-within-the-lifetime-of-a-single-government&gt; [Accessed 6 April 2020].</a:t>
            </a:r>
          </a:p>
          <a:p>
            <a:pPr>
              <a:buNone/>
            </a:pPr>
            <a:r>
              <a:rPr lang="en-GB" sz="1200" dirty="0" smtClean="0"/>
              <a:t> </a:t>
            </a:r>
          </a:p>
          <a:p>
            <a:pPr>
              <a:buNone/>
            </a:pPr>
            <a:r>
              <a:rPr lang="en-GB" sz="1200" b="1" dirty="0" smtClean="0"/>
              <a:t>Image References</a:t>
            </a:r>
            <a:endParaRPr lang="en-GB" sz="1200" dirty="0" smtClean="0"/>
          </a:p>
          <a:p>
            <a:pPr>
              <a:buNone/>
            </a:pPr>
            <a:endParaRPr lang="en-GB" sz="1200" dirty="0" smtClean="0"/>
          </a:p>
          <a:p>
            <a:pPr>
              <a:buNone/>
            </a:pPr>
            <a:r>
              <a:rPr lang="en-GB" sz="1200" dirty="0" smtClean="0"/>
              <a:t>Image</a:t>
            </a:r>
            <a:r>
              <a:rPr lang="en-GB" sz="1200" dirty="0" smtClean="0"/>
              <a:t>: </a:t>
            </a:r>
            <a:r>
              <a:rPr lang="en-GB" sz="1200" dirty="0" err="1" smtClean="0"/>
              <a:t>Facebook</a:t>
            </a:r>
            <a:r>
              <a:rPr lang="en-GB" sz="1200" dirty="0" smtClean="0"/>
              <a:t> (2020) </a:t>
            </a:r>
            <a:r>
              <a:rPr lang="en-GB" sz="1200" i="1" dirty="0" smtClean="0"/>
              <a:t>The History Shed Experience CIC| </a:t>
            </a:r>
            <a:r>
              <a:rPr lang="en-GB" sz="1200" i="1" dirty="0" err="1" smtClean="0"/>
              <a:t>Cydweli</a:t>
            </a:r>
            <a:r>
              <a:rPr lang="en-GB" sz="1200" dirty="0" smtClean="0"/>
              <a:t>. [online] Available at: &lt;https://www.facebook.com/pg/HistoryShedExperienceCIC/posts/?ref=page_internal&gt; [Accessed 16 March 2020].</a:t>
            </a:r>
          </a:p>
          <a:p>
            <a:pPr>
              <a:buNone/>
            </a:pPr>
            <a:r>
              <a:rPr lang="en-GB" sz="1100" dirty="0" smtClean="0"/>
              <a:t> </a:t>
            </a:r>
          </a:p>
          <a:p>
            <a:endParaRPr lang="en-GB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6965</TotalTime>
  <Words>456</Words>
  <Application>Microsoft Office PowerPoint</Application>
  <PresentationFormat>Custom</PresentationFormat>
  <Paragraphs>20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Slide 1</vt:lpstr>
      <vt:lpstr>Slide 2</vt:lpstr>
    </vt:vector>
  </TitlesOfParts>
  <Company>BLACK EDITION - tum0r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Graham Nash</dc:creator>
  <cp:lastModifiedBy>Graham Nash</cp:lastModifiedBy>
  <cp:revision>5</cp:revision>
  <dcterms:created xsi:type="dcterms:W3CDTF">2020-03-27T10:25:59Z</dcterms:created>
  <dcterms:modified xsi:type="dcterms:W3CDTF">2020-04-07T09:03:19Z</dcterms:modified>
</cp:coreProperties>
</file>