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84" r:id="rId2"/>
    <p:sldId id="258" r:id="rId3"/>
    <p:sldId id="262" r:id="rId4"/>
    <p:sldId id="285" r:id="rId5"/>
    <p:sldId id="259" r:id="rId6"/>
    <p:sldId id="266" r:id="rId7"/>
    <p:sldId id="269" r:id="rId8"/>
    <p:sldId id="267" r:id="rId9"/>
    <p:sldId id="263" r:id="rId10"/>
    <p:sldId id="268" r:id="rId11"/>
    <p:sldId id="270" r:id="rId12"/>
    <p:sldId id="271" r:id="rId13"/>
    <p:sldId id="272" r:id="rId14"/>
    <p:sldId id="273" r:id="rId15"/>
    <p:sldId id="274" r:id="rId16"/>
    <p:sldId id="275" r:id="rId17"/>
    <p:sldId id="276" r:id="rId18"/>
    <p:sldId id="283" r:id="rId19"/>
    <p:sldId id="277" r:id="rId20"/>
    <p:sldId id="278" r:id="rId21"/>
    <p:sldId id="279" r:id="rId22"/>
    <p:sldId id="280" r:id="rId23"/>
    <p:sldId id="281" r:id="rId24"/>
    <p:sldId id="264" r:id="rId25"/>
    <p:sldId id="282" r:id="rId26"/>
    <p:sldId id="26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A9CBE1-8292-6622-DA20-5F1514BAB397}" v="13" dt="2024-10-08T16:17:20.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41" d="100"/>
          <a:sy n="41" d="100"/>
        </p:scale>
        <p:origin x="177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E14C48C-C804-1A52-9A4F-8DCEC106D49B}"/>
    <pc:docChg chg="modSld">
      <pc:chgData name="Alison Cooke" userId="S::a.cooke@uwtsd.ac.uk::46c329c9-26b7-4eba-b77b-7474421bfd31" providerId="AD" clId="Web-{7E14C48C-C804-1A52-9A4F-8DCEC106D49B}" dt="2022-12-08T14:32:30.318" v="2" actId="20577"/>
      <pc:docMkLst>
        <pc:docMk/>
      </pc:docMkLst>
      <pc:sldChg chg="modSp">
        <pc:chgData name="Alison Cooke" userId="S::a.cooke@uwtsd.ac.uk::46c329c9-26b7-4eba-b77b-7474421bfd31" providerId="AD" clId="Web-{7E14C48C-C804-1A52-9A4F-8DCEC106D49B}" dt="2022-12-08T14:32:30.318" v="2" actId="20577"/>
        <pc:sldMkLst>
          <pc:docMk/>
          <pc:sldMk cId="1250344255" sldId="266"/>
        </pc:sldMkLst>
        <pc:spChg chg="mod">
          <ac:chgData name="Alison Cooke" userId="S::a.cooke@uwtsd.ac.uk::46c329c9-26b7-4eba-b77b-7474421bfd31" providerId="AD" clId="Web-{7E14C48C-C804-1A52-9A4F-8DCEC106D49B}" dt="2022-12-08T14:32:30.318" v="2" actId="20577"/>
          <ac:spMkLst>
            <pc:docMk/>
            <pc:sldMk cId="1250344255" sldId="266"/>
            <ac:spMk id="4" creationId="{FC6D3967-7E7A-4E66-A2A5-4EC792EDDA5D}"/>
          </ac:spMkLst>
        </pc:spChg>
      </pc:sldChg>
    </pc:docChg>
  </pc:docChgLst>
  <pc:docChgLst>
    <pc:chgData name="Alison Cooke" userId="S::a.cooke@uwtsd.ac.uk::46c329c9-26b7-4eba-b77b-7474421bfd31" providerId="AD" clId="Web-{D760E282-49C9-A01D-0192-09581B2AD01A}"/>
    <pc:docChg chg="addSld sldOrd">
      <pc:chgData name="Alison Cooke" userId="S::a.cooke@uwtsd.ac.uk::46c329c9-26b7-4eba-b77b-7474421bfd31" providerId="AD" clId="Web-{D760E282-49C9-A01D-0192-09581B2AD01A}" dt="2024-10-02T09:50:49.410" v="1"/>
      <pc:docMkLst>
        <pc:docMk/>
      </pc:docMkLst>
      <pc:sldChg chg="add ord">
        <pc:chgData name="Alison Cooke" userId="S::a.cooke@uwtsd.ac.uk::46c329c9-26b7-4eba-b77b-7474421bfd31" providerId="AD" clId="Web-{D760E282-49C9-A01D-0192-09581B2AD01A}" dt="2024-10-02T09:50:49.410" v="1"/>
        <pc:sldMkLst>
          <pc:docMk/>
          <pc:sldMk cId="1787879056" sldId="284"/>
        </pc:sldMkLst>
      </pc:sldChg>
    </pc:docChg>
  </pc:docChgLst>
  <pc:docChgLst>
    <pc:chgData name="Alison Cooke" userId="S::a.cooke@uwtsd.ac.uk::46c329c9-26b7-4eba-b77b-7474421bfd31" providerId="AD" clId="Web-{6EA0C997-140E-3A90-3F8E-9879CA6AA4E8}"/>
    <pc:docChg chg="modSld">
      <pc:chgData name="Alison Cooke" userId="S::a.cooke@uwtsd.ac.uk::46c329c9-26b7-4eba-b77b-7474421bfd31" providerId="AD" clId="Web-{6EA0C997-140E-3A90-3F8E-9879CA6AA4E8}" dt="2022-12-08T16:47:26.300" v="94"/>
      <pc:docMkLst>
        <pc:docMk/>
      </pc:docMkLst>
      <pc:sldChg chg="modSp">
        <pc:chgData name="Alison Cooke" userId="S::a.cooke@uwtsd.ac.uk::46c329c9-26b7-4eba-b77b-7474421bfd31" providerId="AD" clId="Web-{6EA0C997-140E-3A90-3F8E-9879CA6AA4E8}" dt="2022-12-08T16:22:00.458" v="74" actId="20577"/>
        <pc:sldMkLst>
          <pc:docMk/>
          <pc:sldMk cId="3451093567" sldId="262"/>
        </pc:sldMkLst>
        <pc:spChg chg="mod">
          <ac:chgData name="Alison Cooke" userId="S::a.cooke@uwtsd.ac.uk::46c329c9-26b7-4eba-b77b-7474421bfd31" providerId="AD" clId="Web-{6EA0C997-140E-3A90-3F8E-9879CA6AA4E8}" dt="2022-12-08T16:22:00.458" v="74" actId="20577"/>
          <ac:spMkLst>
            <pc:docMk/>
            <pc:sldMk cId="3451093567" sldId="262"/>
            <ac:spMk id="3" creationId="{4358918E-1024-4B7B-87D5-A2EA36C0AA5F}"/>
          </ac:spMkLst>
        </pc:spChg>
        <pc:picChg chg="mod">
          <ac:chgData name="Alison Cooke" userId="S::a.cooke@uwtsd.ac.uk::46c329c9-26b7-4eba-b77b-7474421bfd31" providerId="AD" clId="Web-{6EA0C997-140E-3A90-3F8E-9879CA6AA4E8}" dt="2022-12-08T16:21:04.188" v="69" actId="1076"/>
          <ac:picMkLst>
            <pc:docMk/>
            <pc:sldMk cId="3451093567" sldId="262"/>
            <ac:picMk id="4" creationId="{F8B4E12A-9266-4924-8285-0E7CC7CF3D5B}"/>
          </ac:picMkLst>
        </pc:picChg>
      </pc:sldChg>
      <pc:sldChg chg="modNotes">
        <pc:chgData name="Alison Cooke" userId="S::a.cooke@uwtsd.ac.uk::46c329c9-26b7-4eba-b77b-7474421bfd31" providerId="AD" clId="Web-{6EA0C997-140E-3A90-3F8E-9879CA6AA4E8}" dt="2022-12-08T16:27:24.777" v="87"/>
        <pc:sldMkLst>
          <pc:docMk/>
          <pc:sldMk cId="2749282410" sldId="264"/>
        </pc:sldMkLst>
      </pc:sldChg>
      <pc:sldChg chg="modNotes">
        <pc:chgData name="Alison Cooke" userId="S::a.cooke@uwtsd.ac.uk::46c329c9-26b7-4eba-b77b-7474421bfd31" providerId="AD" clId="Web-{6EA0C997-140E-3A90-3F8E-9879CA6AA4E8}" dt="2022-12-08T16:47:26.300" v="94"/>
        <pc:sldMkLst>
          <pc:docMk/>
          <pc:sldMk cId="1861846083" sldId="269"/>
        </pc:sldMkLst>
      </pc:sldChg>
      <pc:sldChg chg="modSp">
        <pc:chgData name="Alison Cooke" userId="S::a.cooke@uwtsd.ac.uk::46c329c9-26b7-4eba-b77b-7474421bfd31" providerId="AD" clId="Web-{6EA0C997-140E-3A90-3F8E-9879CA6AA4E8}" dt="2022-12-08T16:22:22.756" v="78" actId="20577"/>
        <pc:sldMkLst>
          <pc:docMk/>
          <pc:sldMk cId="3257038733" sldId="282"/>
        </pc:sldMkLst>
        <pc:spChg chg="mod">
          <ac:chgData name="Alison Cooke" userId="S::a.cooke@uwtsd.ac.uk::46c329c9-26b7-4eba-b77b-7474421bfd31" providerId="AD" clId="Web-{6EA0C997-140E-3A90-3F8E-9879CA6AA4E8}" dt="2022-12-08T16:22:22.756" v="78" actId="20577"/>
          <ac:spMkLst>
            <pc:docMk/>
            <pc:sldMk cId="3257038733" sldId="282"/>
            <ac:spMk id="3" creationId="{4358918E-1024-4B7B-87D5-A2EA36C0AA5F}"/>
          </ac:spMkLst>
        </pc:spChg>
        <pc:picChg chg="mod">
          <ac:chgData name="Alison Cooke" userId="S::a.cooke@uwtsd.ac.uk::46c329c9-26b7-4eba-b77b-7474421bfd31" providerId="AD" clId="Web-{6EA0C997-140E-3A90-3F8E-9879CA6AA4E8}" dt="2022-12-08T16:22:03.270" v="75" actId="1076"/>
          <ac:picMkLst>
            <pc:docMk/>
            <pc:sldMk cId="3257038733" sldId="282"/>
            <ac:picMk id="4" creationId="{F8B4E12A-9266-4924-8285-0E7CC7CF3D5B}"/>
          </ac:picMkLst>
        </pc:picChg>
      </pc:sldChg>
    </pc:docChg>
  </pc:docChgLst>
  <pc:docChgLst>
    <pc:chgData name="Alison Cooke" userId="S::a.cooke@uwtsd.ac.uk::46c329c9-26b7-4eba-b77b-7474421bfd31" providerId="AD" clId="Web-{F2AE6278-DF21-3DA0-0CFC-0763514ED978}"/>
    <pc:docChg chg="modSld">
      <pc:chgData name="Alison Cooke" userId="S::a.cooke@uwtsd.ac.uk::46c329c9-26b7-4eba-b77b-7474421bfd31" providerId="AD" clId="Web-{F2AE6278-DF21-3DA0-0CFC-0763514ED978}" dt="2023-01-16T22:08:13.318" v="1" actId="20577"/>
      <pc:docMkLst>
        <pc:docMk/>
      </pc:docMkLst>
      <pc:sldChg chg="modSp">
        <pc:chgData name="Alison Cooke" userId="S::a.cooke@uwtsd.ac.uk::46c329c9-26b7-4eba-b77b-7474421bfd31" providerId="AD" clId="Web-{F2AE6278-DF21-3DA0-0CFC-0763514ED978}" dt="2023-01-16T22:08:13.318" v="1" actId="20577"/>
        <pc:sldMkLst>
          <pc:docMk/>
          <pc:sldMk cId="1147549936" sldId="258"/>
        </pc:sldMkLst>
        <pc:spChg chg="mod">
          <ac:chgData name="Alison Cooke" userId="S::a.cooke@uwtsd.ac.uk::46c329c9-26b7-4eba-b77b-7474421bfd31" providerId="AD" clId="Web-{F2AE6278-DF21-3DA0-0CFC-0763514ED978}" dt="2023-01-16T22:08:13.318" v="1" actId="20577"/>
          <ac:spMkLst>
            <pc:docMk/>
            <pc:sldMk cId="1147549936" sldId="258"/>
            <ac:spMk id="5" creationId="{96FE8A07-45B3-4401-AEF2-C9368D14EA2F}"/>
          </ac:spMkLst>
        </pc:spChg>
      </pc:sldChg>
    </pc:docChg>
  </pc:docChgLst>
  <pc:docChgLst>
    <pc:chgData name="Alison Cooke" userId="S::a.cooke@uwtsd.ac.uk::46c329c9-26b7-4eba-b77b-7474421bfd31" providerId="AD" clId="Web-{ED2649C7-C6E2-4CD5-F375-34EE224C8D2D}"/>
    <pc:docChg chg="addSld delSld modSld">
      <pc:chgData name="Alison Cooke" userId="S::a.cooke@uwtsd.ac.uk::46c329c9-26b7-4eba-b77b-7474421bfd31" providerId="AD" clId="Web-{ED2649C7-C6E2-4CD5-F375-34EE224C8D2D}" dt="2023-10-04T15:49:44.668" v="885" actId="20577"/>
      <pc:docMkLst>
        <pc:docMk/>
      </pc:docMkLst>
      <pc:sldChg chg="modSp">
        <pc:chgData name="Alison Cooke" userId="S::a.cooke@uwtsd.ac.uk::46c329c9-26b7-4eba-b77b-7474421bfd31" providerId="AD" clId="Web-{ED2649C7-C6E2-4CD5-F375-34EE224C8D2D}" dt="2023-10-04T10:13:07.153" v="2" actId="20577"/>
        <pc:sldMkLst>
          <pc:docMk/>
          <pc:sldMk cId="1147549936" sldId="258"/>
        </pc:sldMkLst>
        <pc:spChg chg="mod">
          <ac:chgData name="Alison Cooke" userId="S::a.cooke@uwtsd.ac.uk::46c329c9-26b7-4eba-b77b-7474421bfd31" providerId="AD" clId="Web-{ED2649C7-C6E2-4CD5-F375-34EE224C8D2D}" dt="2023-10-04T10:13:07.153" v="2" actId="20577"/>
          <ac:spMkLst>
            <pc:docMk/>
            <pc:sldMk cId="1147549936" sldId="258"/>
            <ac:spMk id="5" creationId="{96FE8A07-45B3-4401-AEF2-C9368D14EA2F}"/>
          </ac:spMkLst>
        </pc:spChg>
      </pc:sldChg>
      <pc:sldChg chg="modSp">
        <pc:chgData name="Alison Cooke" userId="S::a.cooke@uwtsd.ac.uk::46c329c9-26b7-4eba-b77b-7474421bfd31" providerId="AD" clId="Web-{ED2649C7-C6E2-4CD5-F375-34EE224C8D2D}" dt="2023-10-04T10:55:35.607" v="43" actId="20577"/>
        <pc:sldMkLst>
          <pc:docMk/>
          <pc:sldMk cId="2511280831" sldId="259"/>
        </pc:sldMkLst>
        <pc:spChg chg="mod">
          <ac:chgData name="Alison Cooke" userId="S::a.cooke@uwtsd.ac.uk::46c329c9-26b7-4eba-b77b-7474421bfd31" providerId="AD" clId="Web-{ED2649C7-C6E2-4CD5-F375-34EE224C8D2D}" dt="2023-10-04T10:55:35.607" v="43" actId="20577"/>
          <ac:spMkLst>
            <pc:docMk/>
            <pc:sldMk cId="2511280831" sldId="259"/>
            <ac:spMk id="2" creationId="{C257EF50-E6BB-4153-B801-E0884BE85B05}"/>
          </ac:spMkLst>
        </pc:spChg>
      </pc:sldChg>
      <pc:sldChg chg="modSp">
        <pc:chgData name="Alison Cooke" userId="S::a.cooke@uwtsd.ac.uk::46c329c9-26b7-4eba-b77b-7474421bfd31" providerId="AD" clId="Web-{ED2649C7-C6E2-4CD5-F375-34EE224C8D2D}" dt="2023-10-04T10:55:21.935" v="41" actId="20577"/>
        <pc:sldMkLst>
          <pc:docMk/>
          <pc:sldMk cId="3451093567" sldId="262"/>
        </pc:sldMkLst>
        <pc:spChg chg="mod">
          <ac:chgData name="Alison Cooke" userId="S::a.cooke@uwtsd.ac.uk::46c329c9-26b7-4eba-b77b-7474421bfd31" providerId="AD" clId="Web-{ED2649C7-C6E2-4CD5-F375-34EE224C8D2D}" dt="2023-10-04T10:55:21.935" v="41" actId="20577"/>
          <ac:spMkLst>
            <pc:docMk/>
            <pc:sldMk cId="3451093567" sldId="262"/>
            <ac:spMk id="3" creationId="{4358918E-1024-4B7B-87D5-A2EA36C0AA5F}"/>
          </ac:spMkLst>
        </pc:spChg>
      </pc:sldChg>
      <pc:sldChg chg="addSp delSp modSp">
        <pc:chgData name="Alison Cooke" userId="S::a.cooke@uwtsd.ac.uk::46c329c9-26b7-4eba-b77b-7474421bfd31" providerId="AD" clId="Web-{ED2649C7-C6E2-4CD5-F375-34EE224C8D2D}" dt="2023-10-04T15:49:44.668" v="885" actId="20577"/>
        <pc:sldMkLst>
          <pc:docMk/>
          <pc:sldMk cId="506969829" sldId="263"/>
        </pc:sldMkLst>
        <pc:spChg chg="mod">
          <ac:chgData name="Alison Cooke" userId="S::a.cooke@uwtsd.ac.uk::46c329c9-26b7-4eba-b77b-7474421bfd31" providerId="AD" clId="Web-{ED2649C7-C6E2-4CD5-F375-34EE224C8D2D}" dt="2023-10-04T15:49:44.668" v="885" actId="20577"/>
          <ac:spMkLst>
            <pc:docMk/>
            <pc:sldMk cId="506969829" sldId="263"/>
            <ac:spMk id="2" creationId="{EA7D5AC0-0157-4C3E-87A0-3E7317351429}"/>
          </ac:spMkLst>
        </pc:spChg>
        <pc:spChg chg="mod">
          <ac:chgData name="Alison Cooke" userId="S::a.cooke@uwtsd.ac.uk::46c329c9-26b7-4eba-b77b-7474421bfd31" providerId="AD" clId="Web-{ED2649C7-C6E2-4CD5-F375-34EE224C8D2D}" dt="2023-10-04T11:10:18.157" v="132" actId="20577"/>
          <ac:spMkLst>
            <pc:docMk/>
            <pc:sldMk cId="506969829" sldId="263"/>
            <ac:spMk id="3" creationId="{8766F6A4-D7CF-4558-A2B3-ABB5DE96FA76}"/>
          </ac:spMkLst>
        </pc:spChg>
        <pc:picChg chg="add del mod">
          <ac:chgData name="Alison Cooke" userId="S::a.cooke@uwtsd.ac.uk::46c329c9-26b7-4eba-b77b-7474421bfd31" providerId="AD" clId="Web-{ED2649C7-C6E2-4CD5-F375-34EE224C8D2D}" dt="2023-10-04T11:10:37.408" v="138"/>
          <ac:picMkLst>
            <pc:docMk/>
            <pc:sldMk cId="506969829" sldId="263"/>
            <ac:picMk id="4" creationId="{57C6F7D5-3DD0-D6A9-E46F-2E0738569B6F}"/>
          </ac:picMkLst>
        </pc:picChg>
        <pc:picChg chg="add mod">
          <ac:chgData name="Alison Cooke" userId="S::a.cooke@uwtsd.ac.uk::46c329c9-26b7-4eba-b77b-7474421bfd31" providerId="AD" clId="Web-{ED2649C7-C6E2-4CD5-F375-34EE224C8D2D}" dt="2023-10-04T11:11:11.018" v="142" actId="1076"/>
          <ac:picMkLst>
            <pc:docMk/>
            <pc:sldMk cId="506969829" sldId="263"/>
            <ac:picMk id="5" creationId="{51684C41-417D-25DB-FAF6-DDF597DD2739}"/>
          </ac:picMkLst>
        </pc:picChg>
      </pc:sldChg>
      <pc:sldChg chg="addSp modSp mod modClrScheme chgLayout">
        <pc:chgData name="Alison Cooke" userId="S::a.cooke@uwtsd.ac.uk::46c329c9-26b7-4eba-b77b-7474421bfd31" providerId="AD" clId="Web-{ED2649C7-C6E2-4CD5-F375-34EE224C8D2D}" dt="2023-10-04T11:58:44.237" v="769" actId="20577"/>
        <pc:sldMkLst>
          <pc:docMk/>
          <pc:sldMk cId="2749282410" sldId="264"/>
        </pc:sldMkLst>
        <pc:spChg chg="mod ord">
          <ac:chgData name="Alison Cooke" userId="S::a.cooke@uwtsd.ac.uk::46c329c9-26b7-4eba-b77b-7474421bfd31" providerId="AD" clId="Web-{ED2649C7-C6E2-4CD5-F375-34EE224C8D2D}" dt="2023-10-04T11:50:05.616" v="606"/>
          <ac:spMkLst>
            <pc:docMk/>
            <pc:sldMk cId="2749282410" sldId="264"/>
            <ac:spMk id="2" creationId="{2F2F95B0-5F21-492E-83B3-058300F58AA1}"/>
          </ac:spMkLst>
        </pc:spChg>
        <pc:spChg chg="mod ord">
          <ac:chgData name="Alison Cooke" userId="S::a.cooke@uwtsd.ac.uk::46c329c9-26b7-4eba-b77b-7474421bfd31" providerId="AD" clId="Web-{ED2649C7-C6E2-4CD5-F375-34EE224C8D2D}" dt="2023-10-04T11:50:05.616" v="606"/>
          <ac:spMkLst>
            <pc:docMk/>
            <pc:sldMk cId="2749282410" sldId="264"/>
            <ac:spMk id="3" creationId="{106305E4-DB3B-402A-B689-CAAF94416DEC}"/>
          </ac:spMkLst>
        </pc:spChg>
        <pc:spChg chg="add mod ord">
          <ac:chgData name="Alison Cooke" userId="S::a.cooke@uwtsd.ac.uk::46c329c9-26b7-4eba-b77b-7474421bfd31" providerId="AD" clId="Web-{ED2649C7-C6E2-4CD5-F375-34EE224C8D2D}" dt="2023-10-04T11:58:44.237" v="769" actId="20577"/>
          <ac:spMkLst>
            <pc:docMk/>
            <pc:sldMk cId="2749282410" sldId="264"/>
            <ac:spMk id="5" creationId="{94F4687A-416E-C695-FB38-7302BD93912A}"/>
          </ac:spMkLst>
        </pc:spChg>
        <pc:picChg chg="mod">
          <ac:chgData name="Alison Cooke" userId="S::a.cooke@uwtsd.ac.uk::46c329c9-26b7-4eba-b77b-7474421bfd31" providerId="AD" clId="Web-{ED2649C7-C6E2-4CD5-F375-34EE224C8D2D}" dt="2023-10-04T11:49:57.648" v="605" actId="1076"/>
          <ac:picMkLst>
            <pc:docMk/>
            <pc:sldMk cId="2749282410" sldId="264"/>
            <ac:picMk id="4" creationId="{07603822-64DC-4DDB-93B7-5A3A5F85DF85}"/>
          </ac:picMkLst>
        </pc:picChg>
        <pc:picChg chg="add mod">
          <ac:chgData name="Alison Cooke" userId="S::a.cooke@uwtsd.ac.uk::46c329c9-26b7-4eba-b77b-7474421bfd31" providerId="AD" clId="Web-{ED2649C7-C6E2-4CD5-F375-34EE224C8D2D}" dt="2023-10-04T11:52:38.870" v="631" actId="1076"/>
          <ac:picMkLst>
            <pc:docMk/>
            <pc:sldMk cId="2749282410" sldId="264"/>
            <ac:picMk id="6" creationId="{56C70102-A2B9-282E-E5B6-E161A90CCCED}"/>
          </ac:picMkLst>
        </pc:picChg>
      </pc:sldChg>
      <pc:sldChg chg="addSp delSp modSp mod modClrScheme addAnim chgLayout">
        <pc:chgData name="Alison Cooke" userId="S::a.cooke@uwtsd.ac.uk::46c329c9-26b7-4eba-b77b-7474421bfd31" providerId="AD" clId="Web-{ED2649C7-C6E2-4CD5-F375-34EE224C8D2D}" dt="2023-10-04T12:02:14.976" v="839"/>
        <pc:sldMkLst>
          <pc:docMk/>
          <pc:sldMk cId="2141641234" sldId="265"/>
        </pc:sldMkLst>
        <pc:spChg chg="del mod ord">
          <ac:chgData name="Alison Cooke" userId="S::a.cooke@uwtsd.ac.uk::46c329c9-26b7-4eba-b77b-7474421bfd31" providerId="AD" clId="Web-{ED2649C7-C6E2-4CD5-F375-34EE224C8D2D}" dt="2023-10-04T12:01:42.460" v="837"/>
          <ac:spMkLst>
            <pc:docMk/>
            <pc:sldMk cId="2141641234" sldId="265"/>
            <ac:spMk id="2" creationId="{C65D7C4F-2371-4021-AFD6-46B3F392E5C5}"/>
          </ac:spMkLst>
        </pc:spChg>
        <pc:spChg chg="add mod ord">
          <ac:chgData name="Alison Cooke" userId="S::a.cooke@uwtsd.ac.uk::46c329c9-26b7-4eba-b77b-7474421bfd31" providerId="AD" clId="Web-{ED2649C7-C6E2-4CD5-F375-34EE224C8D2D}" dt="2023-10-04T12:01:31.132" v="836" actId="14100"/>
          <ac:spMkLst>
            <pc:docMk/>
            <pc:sldMk cId="2141641234" sldId="265"/>
            <ac:spMk id="3" creationId="{0A07CF57-AAA9-DB71-798D-6F227C117730}"/>
          </ac:spMkLst>
        </pc:spChg>
        <pc:spChg chg="add del mod">
          <ac:chgData name="Alison Cooke" userId="S::a.cooke@uwtsd.ac.uk::46c329c9-26b7-4eba-b77b-7474421bfd31" providerId="AD" clId="Web-{ED2649C7-C6E2-4CD5-F375-34EE224C8D2D}" dt="2023-10-04T12:01:16.194" v="831"/>
          <ac:spMkLst>
            <pc:docMk/>
            <pc:sldMk cId="2141641234" sldId="265"/>
            <ac:spMk id="6" creationId="{88D7F9E7-0EFC-7890-F5AA-E1C9B61DDAB9}"/>
          </ac:spMkLst>
        </pc:spChg>
        <pc:picChg chg="del mod ord">
          <ac:chgData name="Alison Cooke" userId="S::a.cooke@uwtsd.ac.uk::46c329c9-26b7-4eba-b77b-7474421bfd31" providerId="AD" clId="Web-{ED2649C7-C6E2-4CD5-F375-34EE224C8D2D}" dt="2023-10-04T12:00:47.912" v="830"/>
          <ac:picMkLst>
            <pc:docMk/>
            <pc:sldMk cId="2141641234" sldId="265"/>
            <ac:picMk id="4" creationId="{A5F4C11E-FFFB-4BEA-89BE-4FA20D4DAFF6}"/>
          </ac:picMkLst>
        </pc:picChg>
        <pc:picChg chg="add mod ord">
          <ac:chgData name="Alison Cooke" userId="S::a.cooke@uwtsd.ac.uk::46c329c9-26b7-4eba-b77b-7474421bfd31" providerId="AD" clId="Web-{ED2649C7-C6E2-4CD5-F375-34EE224C8D2D}" dt="2023-10-04T12:01:46.507" v="838" actId="1076"/>
          <ac:picMkLst>
            <pc:docMk/>
            <pc:sldMk cId="2141641234" sldId="265"/>
            <ac:picMk id="7" creationId="{A417BAEF-130F-770F-B236-B5440E6C093B}"/>
          </ac:picMkLst>
        </pc:picChg>
      </pc:sldChg>
      <pc:sldChg chg="addSp delSp modSp addAnim delAnim">
        <pc:chgData name="Alison Cooke" userId="S::a.cooke@uwtsd.ac.uk::46c329c9-26b7-4eba-b77b-7474421bfd31" providerId="AD" clId="Web-{ED2649C7-C6E2-4CD5-F375-34EE224C8D2D}" dt="2023-10-04T12:08:09.781" v="855" actId="14100"/>
        <pc:sldMkLst>
          <pc:docMk/>
          <pc:sldMk cId="1850608413" sldId="267"/>
        </pc:sldMkLst>
        <pc:spChg chg="add del mod">
          <ac:chgData name="Alison Cooke" userId="S::a.cooke@uwtsd.ac.uk::46c329c9-26b7-4eba-b77b-7474421bfd31" providerId="AD" clId="Web-{ED2649C7-C6E2-4CD5-F375-34EE224C8D2D}" dt="2023-10-04T12:08:09.781" v="855" actId="14100"/>
          <ac:spMkLst>
            <pc:docMk/>
            <pc:sldMk cId="1850608413" sldId="267"/>
            <ac:spMk id="3" creationId="{84C0CAC5-02A4-42DA-B731-2566A246B41B}"/>
          </ac:spMkLst>
        </pc:spChg>
        <pc:spChg chg="add del mod">
          <ac:chgData name="Alison Cooke" userId="S::a.cooke@uwtsd.ac.uk::46c329c9-26b7-4eba-b77b-7474421bfd31" providerId="AD" clId="Web-{ED2649C7-C6E2-4CD5-F375-34EE224C8D2D}" dt="2023-10-04T12:06:14.841" v="845"/>
          <ac:spMkLst>
            <pc:docMk/>
            <pc:sldMk cId="1850608413" sldId="267"/>
            <ac:spMk id="5" creationId="{4E09504B-B58E-43BC-C1F4-3F924D6EF864}"/>
          </ac:spMkLst>
        </pc:spChg>
        <pc:picChg chg="add mod">
          <ac:chgData name="Alison Cooke" userId="S::a.cooke@uwtsd.ac.uk::46c329c9-26b7-4eba-b77b-7474421bfd31" providerId="AD" clId="Web-{ED2649C7-C6E2-4CD5-F375-34EE224C8D2D}" dt="2023-10-04T12:08:05.187" v="854" actId="1076"/>
          <ac:picMkLst>
            <pc:docMk/>
            <pc:sldMk cId="1850608413" sldId="267"/>
            <ac:picMk id="6" creationId="{BCF5AB73-D806-F7FD-4AA4-D1C105FDB3EE}"/>
          </ac:picMkLst>
        </pc:picChg>
      </pc:sldChg>
      <pc:sldChg chg="addSp modSp">
        <pc:chgData name="Alison Cooke" userId="S::a.cooke@uwtsd.ac.uk::46c329c9-26b7-4eba-b77b-7474421bfd31" providerId="AD" clId="Web-{ED2649C7-C6E2-4CD5-F375-34EE224C8D2D}" dt="2023-10-04T12:09:20.751" v="859" actId="1076"/>
        <pc:sldMkLst>
          <pc:docMk/>
          <pc:sldMk cId="826133677" sldId="268"/>
        </pc:sldMkLst>
        <pc:spChg chg="mod">
          <ac:chgData name="Alison Cooke" userId="S::a.cooke@uwtsd.ac.uk::46c329c9-26b7-4eba-b77b-7474421bfd31" providerId="AD" clId="Web-{ED2649C7-C6E2-4CD5-F375-34EE224C8D2D}" dt="2023-10-04T11:11:45.175" v="151" actId="20577"/>
          <ac:spMkLst>
            <pc:docMk/>
            <pc:sldMk cId="826133677" sldId="268"/>
            <ac:spMk id="3" creationId="{5E8D7836-2A38-4E31-8CDC-6DC59ABC903B}"/>
          </ac:spMkLst>
        </pc:spChg>
        <pc:picChg chg="add mod">
          <ac:chgData name="Alison Cooke" userId="S::a.cooke@uwtsd.ac.uk::46c329c9-26b7-4eba-b77b-7474421bfd31" providerId="AD" clId="Web-{ED2649C7-C6E2-4CD5-F375-34EE224C8D2D}" dt="2023-10-04T12:09:20.751" v="859" actId="1076"/>
          <ac:picMkLst>
            <pc:docMk/>
            <pc:sldMk cId="826133677" sldId="268"/>
            <ac:picMk id="4" creationId="{EFD90638-FCBA-1D25-4569-ED9C542D5313}"/>
          </ac:picMkLst>
        </pc:picChg>
      </pc:sldChg>
      <pc:sldChg chg="addSp modSp">
        <pc:chgData name="Alison Cooke" userId="S::a.cooke@uwtsd.ac.uk::46c329c9-26b7-4eba-b77b-7474421bfd31" providerId="AD" clId="Web-{ED2649C7-C6E2-4CD5-F375-34EE224C8D2D}" dt="2023-10-04T12:05:58.544" v="843" actId="1076"/>
        <pc:sldMkLst>
          <pc:docMk/>
          <pc:sldMk cId="1861846083" sldId="269"/>
        </pc:sldMkLst>
        <pc:picChg chg="add mod">
          <ac:chgData name="Alison Cooke" userId="S::a.cooke@uwtsd.ac.uk::46c329c9-26b7-4eba-b77b-7474421bfd31" providerId="AD" clId="Web-{ED2649C7-C6E2-4CD5-F375-34EE224C8D2D}" dt="2023-10-04T12:05:58.544" v="843" actId="1076"/>
          <ac:picMkLst>
            <pc:docMk/>
            <pc:sldMk cId="1861846083" sldId="269"/>
            <ac:picMk id="4" creationId="{56E303BB-BF86-7117-610D-D19C561BD9EB}"/>
          </ac:picMkLst>
        </pc:picChg>
      </pc:sldChg>
      <pc:sldChg chg="addSp delSp modSp">
        <pc:chgData name="Alison Cooke" userId="S::a.cooke@uwtsd.ac.uk::46c329c9-26b7-4eba-b77b-7474421bfd31" providerId="AD" clId="Web-{ED2649C7-C6E2-4CD5-F375-34EE224C8D2D}" dt="2023-10-04T11:15:30.539" v="166" actId="14100"/>
        <pc:sldMkLst>
          <pc:docMk/>
          <pc:sldMk cId="4161758807" sldId="272"/>
        </pc:sldMkLst>
        <pc:spChg chg="mod">
          <ac:chgData name="Alison Cooke" userId="S::a.cooke@uwtsd.ac.uk::46c329c9-26b7-4eba-b77b-7474421bfd31" providerId="AD" clId="Web-{ED2649C7-C6E2-4CD5-F375-34EE224C8D2D}" dt="2023-10-04T11:12:31.551" v="156" actId="14100"/>
          <ac:spMkLst>
            <pc:docMk/>
            <pc:sldMk cId="4161758807" sldId="272"/>
            <ac:spMk id="3" creationId="{68EA51D4-CD60-440C-A983-1CB0E9881DC9}"/>
          </ac:spMkLst>
        </pc:spChg>
        <pc:picChg chg="add del mod">
          <ac:chgData name="Alison Cooke" userId="S::a.cooke@uwtsd.ac.uk::46c329c9-26b7-4eba-b77b-7474421bfd31" providerId="AD" clId="Web-{ED2649C7-C6E2-4CD5-F375-34EE224C8D2D}" dt="2023-10-04T11:15:16.555" v="162"/>
          <ac:picMkLst>
            <pc:docMk/>
            <pc:sldMk cId="4161758807" sldId="272"/>
            <ac:picMk id="4" creationId="{89C00C7B-F56B-041C-926E-63E7EE4D2487}"/>
          </ac:picMkLst>
        </pc:picChg>
        <pc:picChg chg="add mod">
          <ac:chgData name="Alison Cooke" userId="S::a.cooke@uwtsd.ac.uk::46c329c9-26b7-4eba-b77b-7474421bfd31" providerId="AD" clId="Web-{ED2649C7-C6E2-4CD5-F375-34EE224C8D2D}" dt="2023-10-04T11:15:30.539" v="166" actId="14100"/>
          <ac:picMkLst>
            <pc:docMk/>
            <pc:sldMk cId="4161758807" sldId="272"/>
            <ac:picMk id="5" creationId="{6A1B73B1-1BC8-0C7E-8CCC-1E4AEFACA648}"/>
          </ac:picMkLst>
        </pc:picChg>
      </pc:sldChg>
      <pc:sldChg chg="addSp modSp">
        <pc:chgData name="Alison Cooke" userId="S::a.cooke@uwtsd.ac.uk::46c329c9-26b7-4eba-b77b-7474421bfd31" providerId="AD" clId="Web-{ED2649C7-C6E2-4CD5-F375-34EE224C8D2D}" dt="2023-10-04T11:18:33.262" v="170" actId="1076"/>
        <pc:sldMkLst>
          <pc:docMk/>
          <pc:sldMk cId="3164119277" sldId="273"/>
        </pc:sldMkLst>
        <pc:spChg chg="mod">
          <ac:chgData name="Alison Cooke" userId="S::a.cooke@uwtsd.ac.uk::46c329c9-26b7-4eba-b77b-7474421bfd31" providerId="AD" clId="Web-{ED2649C7-C6E2-4CD5-F375-34EE224C8D2D}" dt="2023-10-04T11:14:04.725" v="161" actId="14100"/>
          <ac:spMkLst>
            <pc:docMk/>
            <pc:sldMk cId="3164119277" sldId="273"/>
            <ac:spMk id="3" creationId="{31BAE0C7-76BE-4D70-B999-AA611DB6AA02}"/>
          </ac:spMkLst>
        </pc:spChg>
        <pc:picChg chg="add mod">
          <ac:chgData name="Alison Cooke" userId="S::a.cooke@uwtsd.ac.uk::46c329c9-26b7-4eba-b77b-7474421bfd31" providerId="AD" clId="Web-{ED2649C7-C6E2-4CD5-F375-34EE224C8D2D}" dt="2023-10-04T11:18:33.262" v="170" actId="1076"/>
          <ac:picMkLst>
            <pc:docMk/>
            <pc:sldMk cId="3164119277" sldId="273"/>
            <ac:picMk id="4" creationId="{16F2B318-F450-DB2A-EA39-8E981A5370B6}"/>
          </ac:picMkLst>
        </pc:picChg>
      </pc:sldChg>
      <pc:sldChg chg="modSp">
        <pc:chgData name="Alison Cooke" userId="S::a.cooke@uwtsd.ac.uk::46c329c9-26b7-4eba-b77b-7474421bfd31" providerId="AD" clId="Web-{ED2649C7-C6E2-4CD5-F375-34EE224C8D2D}" dt="2023-10-04T11:23:46.050" v="174"/>
        <pc:sldMkLst>
          <pc:docMk/>
          <pc:sldMk cId="1354290812" sldId="274"/>
        </pc:sldMkLst>
        <pc:spChg chg="mod">
          <ac:chgData name="Alison Cooke" userId="S::a.cooke@uwtsd.ac.uk::46c329c9-26b7-4eba-b77b-7474421bfd31" providerId="AD" clId="Web-{ED2649C7-C6E2-4CD5-F375-34EE224C8D2D}" dt="2023-10-04T11:23:46.050" v="174"/>
          <ac:spMkLst>
            <pc:docMk/>
            <pc:sldMk cId="1354290812" sldId="274"/>
            <ac:spMk id="6" creationId="{EEF4AB72-6B7D-42C5-9370-439A73AC928E}"/>
          </ac:spMkLst>
        </pc:spChg>
      </pc:sldChg>
      <pc:sldChg chg="addSp modSp modNotes">
        <pc:chgData name="Alison Cooke" userId="S::a.cooke@uwtsd.ac.uk::46c329c9-26b7-4eba-b77b-7474421bfd31" providerId="AD" clId="Web-{ED2649C7-C6E2-4CD5-F375-34EE224C8D2D}" dt="2023-10-04T12:12:30.490" v="879" actId="1076"/>
        <pc:sldMkLst>
          <pc:docMk/>
          <pc:sldMk cId="895813261" sldId="275"/>
        </pc:sldMkLst>
        <pc:spChg chg="mod">
          <ac:chgData name="Alison Cooke" userId="S::a.cooke@uwtsd.ac.uk::46c329c9-26b7-4eba-b77b-7474421bfd31" providerId="AD" clId="Web-{ED2649C7-C6E2-4CD5-F375-34EE224C8D2D}" dt="2023-10-04T12:11:28.504" v="875" actId="20577"/>
          <ac:spMkLst>
            <pc:docMk/>
            <pc:sldMk cId="895813261" sldId="275"/>
            <ac:spMk id="3" creationId="{645FE0A9-A2E7-4F4E-9C2B-552F03E44C94}"/>
          </ac:spMkLst>
        </pc:spChg>
        <pc:spChg chg="mod">
          <ac:chgData name="Alison Cooke" userId="S::a.cooke@uwtsd.ac.uk::46c329c9-26b7-4eba-b77b-7474421bfd31" providerId="AD" clId="Web-{ED2649C7-C6E2-4CD5-F375-34EE224C8D2D}" dt="2023-10-04T12:11:26.129" v="873" actId="20577"/>
          <ac:spMkLst>
            <pc:docMk/>
            <pc:sldMk cId="895813261" sldId="275"/>
            <ac:spMk id="4" creationId="{3CE1C225-5928-4643-99BE-229D334DAEAA}"/>
          </ac:spMkLst>
        </pc:spChg>
        <pc:picChg chg="add mod">
          <ac:chgData name="Alison Cooke" userId="S::a.cooke@uwtsd.ac.uk::46c329c9-26b7-4eba-b77b-7474421bfd31" providerId="AD" clId="Web-{ED2649C7-C6E2-4CD5-F375-34EE224C8D2D}" dt="2023-10-04T12:12:30.490" v="879" actId="1076"/>
          <ac:picMkLst>
            <pc:docMk/>
            <pc:sldMk cId="895813261" sldId="275"/>
            <ac:picMk id="5" creationId="{E655AE8F-3F57-1161-619C-C5BCEB93F7DB}"/>
          </ac:picMkLst>
        </pc:picChg>
      </pc:sldChg>
      <pc:sldChg chg="addSp modSp">
        <pc:chgData name="Alison Cooke" userId="S::a.cooke@uwtsd.ac.uk::46c329c9-26b7-4eba-b77b-7474421bfd31" providerId="AD" clId="Web-{ED2649C7-C6E2-4CD5-F375-34EE224C8D2D}" dt="2023-10-04T12:10:54.581" v="868" actId="20577"/>
        <pc:sldMkLst>
          <pc:docMk/>
          <pc:sldMk cId="2665135725" sldId="276"/>
        </pc:sldMkLst>
        <pc:spChg chg="mod">
          <ac:chgData name="Alison Cooke" userId="S::a.cooke@uwtsd.ac.uk::46c329c9-26b7-4eba-b77b-7474421bfd31" providerId="AD" clId="Web-{ED2649C7-C6E2-4CD5-F375-34EE224C8D2D}" dt="2023-10-04T12:10:54.581" v="868" actId="20577"/>
          <ac:spMkLst>
            <pc:docMk/>
            <pc:sldMk cId="2665135725" sldId="276"/>
            <ac:spMk id="3" creationId="{DA482038-D8F0-4DF7-91D3-5E60C2E049A1}"/>
          </ac:spMkLst>
        </pc:spChg>
        <pc:picChg chg="add mod">
          <ac:chgData name="Alison Cooke" userId="S::a.cooke@uwtsd.ac.uk::46c329c9-26b7-4eba-b77b-7474421bfd31" providerId="AD" clId="Web-{ED2649C7-C6E2-4CD5-F375-34EE224C8D2D}" dt="2023-10-04T12:10:50.081" v="865" actId="1076"/>
          <ac:picMkLst>
            <pc:docMk/>
            <pc:sldMk cId="2665135725" sldId="276"/>
            <ac:picMk id="4" creationId="{9023B217-7E9A-A3A8-FD26-58A47496D080}"/>
          </ac:picMkLst>
        </pc:picChg>
      </pc:sldChg>
      <pc:sldChg chg="addSp modSp">
        <pc:chgData name="Alison Cooke" userId="S::a.cooke@uwtsd.ac.uk::46c329c9-26b7-4eba-b77b-7474421bfd31" providerId="AD" clId="Web-{ED2649C7-C6E2-4CD5-F375-34EE224C8D2D}" dt="2023-10-04T11:43:04.701" v="566" actId="20577"/>
        <pc:sldMkLst>
          <pc:docMk/>
          <pc:sldMk cId="2139492858" sldId="277"/>
        </pc:sldMkLst>
        <pc:spChg chg="mod">
          <ac:chgData name="Alison Cooke" userId="S::a.cooke@uwtsd.ac.uk::46c329c9-26b7-4eba-b77b-7474421bfd31" providerId="AD" clId="Web-{ED2649C7-C6E2-4CD5-F375-34EE224C8D2D}" dt="2023-10-04T11:43:04.701" v="566" actId="20577"/>
          <ac:spMkLst>
            <pc:docMk/>
            <pc:sldMk cId="2139492858" sldId="277"/>
            <ac:spMk id="3" creationId="{2AD5F51C-A1C0-4854-8841-E67577ACA9D0}"/>
          </ac:spMkLst>
        </pc:spChg>
        <pc:picChg chg="add mod">
          <ac:chgData name="Alison Cooke" userId="S::a.cooke@uwtsd.ac.uk::46c329c9-26b7-4eba-b77b-7474421bfd31" providerId="AD" clId="Web-{ED2649C7-C6E2-4CD5-F375-34EE224C8D2D}" dt="2023-10-04T11:43:04.576" v="563" actId="1076"/>
          <ac:picMkLst>
            <pc:docMk/>
            <pc:sldMk cId="2139492858" sldId="277"/>
            <ac:picMk id="4" creationId="{F9B4220F-500E-0D8E-0C49-8610F19F6EC3}"/>
          </ac:picMkLst>
        </pc:picChg>
      </pc:sldChg>
      <pc:sldChg chg="addSp modSp">
        <pc:chgData name="Alison Cooke" userId="S::a.cooke@uwtsd.ac.uk::46c329c9-26b7-4eba-b77b-7474421bfd31" providerId="AD" clId="Web-{ED2649C7-C6E2-4CD5-F375-34EE224C8D2D}" dt="2023-10-04T11:43:06.092" v="578" actId="1076"/>
        <pc:sldMkLst>
          <pc:docMk/>
          <pc:sldMk cId="2551998391" sldId="278"/>
        </pc:sldMkLst>
        <pc:spChg chg="mod">
          <ac:chgData name="Alison Cooke" userId="S::a.cooke@uwtsd.ac.uk::46c329c9-26b7-4eba-b77b-7474421bfd31" providerId="AD" clId="Web-{ED2649C7-C6E2-4CD5-F375-34EE224C8D2D}" dt="2023-10-04T11:43:05.576" v="573" actId="20577"/>
          <ac:spMkLst>
            <pc:docMk/>
            <pc:sldMk cId="2551998391" sldId="278"/>
            <ac:spMk id="3" creationId="{05505C09-2E61-4852-9C25-048E027718D7}"/>
          </ac:spMkLst>
        </pc:spChg>
        <pc:picChg chg="add mod">
          <ac:chgData name="Alison Cooke" userId="S::a.cooke@uwtsd.ac.uk::46c329c9-26b7-4eba-b77b-7474421bfd31" providerId="AD" clId="Web-{ED2649C7-C6E2-4CD5-F375-34EE224C8D2D}" dt="2023-10-04T11:43:06.092" v="578" actId="1076"/>
          <ac:picMkLst>
            <pc:docMk/>
            <pc:sldMk cId="2551998391" sldId="278"/>
            <ac:picMk id="4" creationId="{FD9661AD-8D22-199C-42D6-2E7FF6AD7ACE}"/>
          </ac:picMkLst>
        </pc:picChg>
      </pc:sldChg>
      <pc:sldChg chg="modSp">
        <pc:chgData name="Alison Cooke" userId="S::a.cooke@uwtsd.ac.uk::46c329c9-26b7-4eba-b77b-7474421bfd31" providerId="AD" clId="Web-{ED2649C7-C6E2-4CD5-F375-34EE224C8D2D}" dt="2023-10-04T11:43:06.467" v="585" actId="1076"/>
        <pc:sldMkLst>
          <pc:docMk/>
          <pc:sldMk cId="3484585738" sldId="280"/>
        </pc:sldMkLst>
        <pc:spChg chg="mod">
          <ac:chgData name="Alison Cooke" userId="S::a.cooke@uwtsd.ac.uk::46c329c9-26b7-4eba-b77b-7474421bfd31" providerId="AD" clId="Web-{ED2649C7-C6E2-4CD5-F375-34EE224C8D2D}" dt="2023-10-04T11:43:06.295" v="582" actId="20577"/>
          <ac:spMkLst>
            <pc:docMk/>
            <pc:sldMk cId="3484585738" sldId="280"/>
            <ac:spMk id="3" creationId="{FD8561CA-FCF1-462F-8ACD-DDE0D3C9EBB1}"/>
          </ac:spMkLst>
        </pc:spChg>
        <pc:picChg chg="mod">
          <ac:chgData name="Alison Cooke" userId="S::a.cooke@uwtsd.ac.uk::46c329c9-26b7-4eba-b77b-7474421bfd31" providerId="AD" clId="Web-{ED2649C7-C6E2-4CD5-F375-34EE224C8D2D}" dt="2023-10-04T11:43:06.467" v="585" actId="1076"/>
          <ac:picMkLst>
            <pc:docMk/>
            <pc:sldMk cId="3484585738" sldId="280"/>
            <ac:picMk id="4" creationId="{8DCABAF2-4B7B-4DAD-BC5A-86934E9B0655}"/>
          </ac:picMkLst>
        </pc:picChg>
      </pc:sldChg>
      <pc:sldChg chg="modSp">
        <pc:chgData name="Alison Cooke" userId="S::a.cooke@uwtsd.ac.uk::46c329c9-26b7-4eba-b77b-7474421bfd31" providerId="AD" clId="Web-{ED2649C7-C6E2-4CD5-F375-34EE224C8D2D}" dt="2023-10-04T11:59:17.269" v="782" actId="20577"/>
        <pc:sldMkLst>
          <pc:docMk/>
          <pc:sldMk cId="3257038733" sldId="282"/>
        </pc:sldMkLst>
        <pc:spChg chg="mod">
          <ac:chgData name="Alison Cooke" userId="S::a.cooke@uwtsd.ac.uk::46c329c9-26b7-4eba-b77b-7474421bfd31" providerId="AD" clId="Web-{ED2649C7-C6E2-4CD5-F375-34EE224C8D2D}" dt="2023-10-04T11:59:17.269" v="782" actId="20577"/>
          <ac:spMkLst>
            <pc:docMk/>
            <pc:sldMk cId="3257038733" sldId="282"/>
            <ac:spMk id="3" creationId="{4358918E-1024-4B7B-87D5-A2EA36C0AA5F}"/>
          </ac:spMkLst>
        </pc:spChg>
      </pc:sldChg>
      <pc:sldChg chg="addSp modSp">
        <pc:chgData name="Alison Cooke" userId="S::a.cooke@uwtsd.ac.uk::46c329c9-26b7-4eba-b77b-7474421bfd31" providerId="AD" clId="Web-{ED2649C7-C6E2-4CD5-F375-34EE224C8D2D}" dt="2023-10-04T11:42:48.622" v="196" actId="1076"/>
        <pc:sldMkLst>
          <pc:docMk/>
          <pc:sldMk cId="1397603602" sldId="283"/>
        </pc:sldMkLst>
        <pc:spChg chg="mod">
          <ac:chgData name="Alison Cooke" userId="S::a.cooke@uwtsd.ac.uk::46c329c9-26b7-4eba-b77b-7474421bfd31" providerId="AD" clId="Web-{ED2649C7-C6E2-4CD5-F375-34EE224C8D2D}" dt="2023-10-04T11:23:47.472" v="191" actId="20577"/>
          <ac:spMkLst>
            <pc:docMk/>
            <pc:sldMk cId="1397603602" sldId="283"/>
            <ac:spMk id="3" creationId="{C52F54E4-8292-4A2D-92FA-964B3859A68D}"/>
          </ac:spMkLst>
        </pc:spChg>
        <pc:picChg chg="add mod">
          <ac:chgData name="Alison Cooke" userId="S::a.cooke@uwtsd.ac.uk::46c329c9-26b7-4eba-b77b-7474421bfd31" providerId="AD" clId="Web-{ED2649C7-C6E2-4CD5-F375-34EE224C8D2D}" dt="2023-10-04T11:42:48.622" v="196" actId="1076"/>
          <ac:picMkLst>
            <pc:docMk/>
            <pc:sldMk cId="1397603602" sldId="283"/>
            <ac:picMk id="4" creationId="{713FFDC2-2C8F-1747-EA6C-DBFE2696D682}"/>
          </ac:picMkLst>
        </pc:picChg>
      </pc:sldChg>
      <pc:sldChg chg="addSp delSp modSp new del">
        <pc:chgData name="Alison Cooke" userId="S::a.cooke@uwtsd.ac.uk::46c329c9-26b7-4eba-b77b-7474421bfd31" providerId="AD" clId="Web-{ED2649C7-C6E2-4CD5-F375-34EE224C8D2D}" dt="2023-10-04T14:56:30.811" v="880"/>
        <pc:sldMkLst>
          <pc:docMk/>
          <pc:sldMk cId="1787879056" sldId="284"/>
        </pc:sldMkLst>
        <pc:spChg chg="mod">
          <ac:chgData name="Alison Cooke" userId="S::a.cooke@uwtsd.ac.uk::46c329c9-26b7-4eba-b77b-7474421bfd31" providerId="AD" clId="Web-{ED2649C7-C6E2-4CD5-F375-34EE224C8D2D}" dt="2023-10-04T10:56:49.171" v="49" actId="20577"/>
          <ac:spMkLst>
            <pc:docMk/>
            <pc:sldMk cId="1787879056" sldId="284"/>
            <ac:spMk id="2" creationId="{E18487CC-9635-2941-395F-39733C2F027A}"/>
          </ac:spMkLst>
        </pc:spChg>
        <pc:spChg chg="del">
          <ac:chgData name="Alison Cooke" userId="S::a.cooke@uwtsd.ac.uk::46c329c9-26b7-4eba-b77b-7474421bfd31" providerId="AD" clId="Web-{ED2649C7-C6E2-4CD5-F375-34EE224C8D2D}" dt="2023-10-04T11:01:21.333" v="50"/>
          <ac:spMkLst>
            <pc:docMk/>
            <pc:sldMk cId="1787879056" sldId="284"/>
            <ac:spMk id="3" creationId="{BAE662C8-54FF-B1DC-6DC2-78B24D0DD20C}"/>
          </ac:spMkLst>
        </pc:spChg>
        <pc:spChg chg="del mod">
          <ac:chgData name="Alison Cooke" userId="S::a.cooke@uwtsd.ac.uk::46c329c9-26b7-4eba-b77b-7474421bfd31" providerId="AD" clId="Web-{ED2649C7-C6E2-4CD5-F375-34EE224C8D2D}" dt="2023-10-04T11:06:15.090" v="72"/>
          <ac:spMkLst>
            <pc:docMk/>
            <pc:sldMk cId="1787879056" sldId="284"/>
            <ac:spMk id="4" creationId="{BD659F5F-15E5-E70E-C97A-BDDE703318D0}"/>
          </ac:spMkLst>
        </pc:spChg>
        <pc:picChg chg="add mod ord">
          <ac:chgData name="Alison Cooke" userId="S::a.cooke@uwtsd.ac.uk::46c329c9-26b7-4eba-b77b-7474421bfd31" providerId="AD" clId="Web-{ED2649C7-C6E2-4CD5-F375-34EE224C8D2D}" dt="2023-10-04T11:06:19.293" v="73" actId="1076"/>
          <ac:picMkLst>
            <pc:docMk/>
            <pc:sldMk cId="1787879056" sldId="284"/>
            <ac:picMk id="5" creationId="{B748CAE5-ACE2-E724-3981-555B733AD355}"/>
          </ac:picMkLst>
        </pc:picChg>
      </pc:sldChg>
      <pc:sldChg chg="modSp add replId modNotes">
        <pc:chgData name="Alison Cooke" userId="S::a.cooke@uwtsd.ac.uk::46c329c9-26b7-4eba-b77b-7474421bfd31" providerId="AD" clId="Web-{ED2649C7-C6E2-4CD5-F375-34EE224C8D2D}" dt="2023-10-04T11:56:58.313" v="759"/>
        <pc:sldMkLst>
          <pc:docMk/>
          <pc:sldMk cId="454129517" sldId="285"/>
        </pc:sldMkLst>
        <pc:spChg chg="mod">
          <ac:chgData name="Alison Cooke" userId="S::a.cooke@uwtsd.ac.uk::46c329c9-26b7-4eba-b77b-7474421bfd31" providerId="AD" clId="Web-{ED2649C7-C6E2-4CD5-F375-34EE224C8D2D}" dt="2023-10-04T11:53:52.653" v="643" actId="20577"/>
          <ac:spMkLst>
            <pc:docMk/>
            <pc:sldMk cId="454129517" sldId="285"/>
            <ac:spMk id="2" creationId="{2F2F95B0-5F21-492E-83B3-058300F58AA1}"/>
          </ac:spMkLst>
        </pc:spChg>
        <pc:spChg chg="mod">
          <ac:chgData name="Alison Cooke" userId="S::a.cooke@uwtsd.ac.uk::46c329c9-26b7-4eba-b77b-7474421bfd31" providerId="AD" clId="Web-{ED2649C7-C6E2-4CD5-F375-34EE224C8D2D}" dt="2023-10-04T11:55:31.967" v="672" actId="20577"/>
          <ac:spMkLst>
            <pc:docMk/>
            <pc:sldMk cId="454129517" sldId="285"/>
            <ac:spMk id="3" creationId="{106305E4-DB3B-402A-B689-CAAF94416DEC}"/>
          </ac:spMkLst>
        </pc:spChg>
      </pc:sldChg>
    </pc:docChg>
  </pc:docChgLst>
  <pc:docChgLst>
    <pc:chgData name="Alison Cooke" userId="S::a.cooke@uwtsd.ac.uk::46c329c9-26b7-4eba-b77b-7474421bfd31" providerId="AD" clId="Web-{673CA797-97B9-48AC-58E1-393687C2F12B}"/>
    <pc:docChg chg="modSld">
      <pc:chgData name="Alison Cooke" userId="S::a.cooke@uwtsd.ac.uk::46c329c9-26b7-4eba-b77b-7474421bfd31" providerId="AD" clId="Web-{673CA797-97B9-48AC-58E1-393687C2F12B}" dt="2024-10-02T09:41:58.413" v="117" actId="20577"/>
      <pc:docMkLst>
        <pc:docMk/>
      </pc:docMkLst>
      <pc:sldChg chg="modSp">
        <pc:chgData name="Alison Cooke" userId="S::a.cooke@uwtsd.ac.uk::46c329c9-26b7-4eba-b77b-7474421bfd31" providerId="AD" clId="Web-{673CA797-97B9-48AC-58E1-393687C2F12B}" dt="2024-10-02T09:31:37.366" v="6" actId="20577"/>
        <pc:sldMkLst>
          <pc:docMk/>
          <pc:sldMk cId="1147549936" sldId="258"/>
        </pc:sldMkLst>
        <pc:spChg chg="mod">
          <ac:chgData name="Alison Cooke" userId="S::a.cooke@uwtsd.ac.uk::46c329c9-26b7-4eba-b77b-7474421bfd31" providerId="AD" clId="Web-{673CA797-97B9-48AC-58E1-393687C2F12B}" dt="2024-10-02T09:31:37.366" v="6" actId="20577"/>
          <ac:spMkLst>
            <pc:docMk/>
            <pc:sldMk cId="1147549936" sldId="258"/>
            <ac:spMk id="5" creationId="{96FE8A07-45B3-4401-AEF2-C9368D14EA2F}"/>
          </ac:spMkLst>
        </pc:spChg>
      </pc:sldChg>
      <pc:sldChg chg="modSp">
        <pc:chgData name="Alison Cooke" userId="S::a.cooke@uwtsd.ac.uk::46c329c9-26b7-4eba-b77b-7474421bfd31" providerId="AD" clId="Web-{673CA797-97B9-48AC-58E1-393687C2F12B}" dt="2024-10-02T09:33:35.932" v="29" actId="20577"/>
        <pc:sldMkLst>
          <pc:docMk/>
          <pc:sldMk cId="506969829" sldId="263"/>
        </pc:sldMkLst>
        <pc:spChg chg="mod">
          <ac:chgData name="Alison Cooke" userId="S::a.cooke@uwtsd.ac.uk::46c329c9-26b7-4eba-b77b-7474421bfd31" providerId="AD" clId="Web-{673CA797-97B9-48AC-58E1-393687C2F12B}" dt="2024-10-02T09:33:35.932" v="29" actId="20577"/>
          <ac:spMkLst>
            <pc:docMk/>
            <pc:sldMk cId="506969829" sldId="263"/>
            <ac:spMk id="3" creationId="{8766F6A4-D7CF-4558-A2B3-ABB5DE96FA76}"/>
          </ac:spMkLst>
        </pc:spChg>
      </pc:sldChg>
      <pc:sldChg chg="delSp modSp modNotes">
        <pc:chgData name="Alison Cooke" userId="S::a.cooke@uwtsd.ac.uk::46c329c9-26b7-4eba-b77b-7474421bfd31" providerId="AD" clId="Web-{673CA797-97B9-48AC-58E1-393687C2F12B}" dt="2024-10-02T09:36:03.373" v="110"/>
        <pc:sldMkLst>
          <pc:docMk/>
          <pc:sldMk cId="2749282410" sldId="264"/>
        </pc:sldMkLst>
        <pc:spChg chg="mod">
          <ac:chgData name="Alison Cooke" userId="S::a.cooke@uwtsd.ac.uk::46c329c9-26b7-4eba-b77b-7474421bfd31" providerId="AD" clId="Web-{673CA797-97B9-48AC-58E1-393687C2F12B}" dt="2024-10-02T09:35:13.356" v="45" actId="20577"/>
          <ac:spMkLst>
            <pc:docMk/>
            <pc:sldMk cId="2749282410" sldId="264"/>
            <ac:spMk id="3" creationId="{106305E4-DB3B-402A-B689-CAAF94416DEC}"/>
          </ac:spMkLst>
        </pc:spChg>
        <pc:spChg chg="mod">
          <ac:chgData name="Alison Cooke" userId="S::a.cooke@uwtsd.ac.uk::46c329c9-26b7-4eba-b77b-7474421bfd31" providerId="AD" clId="Web-{673CA797-97B9-48AC-58E1-393687C2F12B}" dt="2024-10-02T09:34:48.027" v="39" actId="20577"/>
          <ac:spMkLst>
            <pc:docMk/>
            <pc:sldMk cId="2749282410" sldId="264"/>
            <ac:spMk id="5" creationId="{94F4687A-416E-C695-FB38-7302BD93912A}"/>
          </ac:spMkLst>
        </pc:spChg>
        <pc:picChg chg="mod">
          <ac:chgData name="Alison Cooke" userId="S::a.cooke@uwtsd.ac.uk::46c329c9-26b7-4eba-b77b-7474421bfd31" providerId="AD" clId="Web-{673CA797-97B9-48AC-58E1-393687C2F12B}" dt="2024-10-02T09:35:04.543" v="42" actId="14100"/>
          <ac:picMkLst>
            <pc:docMk/>
            <pc:sldMk cId="2749282410" sldId="264"/>
            <ac:picMk id="4" creationId="{07603822-64DC-4DDB-93B7-5A3A5F85DF85}"/>
          </ac:picMkLst>
        </pc:picChg>
        <pc:picChg chg="del">
          <ac:chgData name="Alison Cooke" userId="S::a.cooke@uwtsd.ac.uk::46c329c9-26b7-4eba-b77b-7474421bfd31" providerId="AD" clId="Web-{673CA797-97B9-48AC-58E1-393687C2F12B}" dt="2024-10-02T09:34:42.465" v="33"/>
          <ac:picMkLst>
            <pc:docMk/>
            <pc:sldMk cId="2749282410" sldId="264"/>
            <ac:picMk id="6" creationId="{56C70102-A2B9-282E-E5B6-E161A90CCCED}"/>
          </ac:picMkLst>
        </pc:picChg>
      </pc:sldChg>
      <pc:sldChg chg="modSp">
        <pc:chgData name="Alison Cooke" userId="S::a.cooke@uwtsd.ac.uk::46c329c9-26b7-4eba-b77b-7474421bfd31" providerId="AD" clId="Web-{673CA797-97B9-48AC-58E1-393687C2F12B}" dt="2024-10-02T09:41:58.413" v="117" actId="20577"/>
        <pc:sldMkLst>
          <pc:docMk/>
          <pc:sldMk cId="2141641234" sldId="265"/>
        </pc:sldMkLst>
        <pc:spChg chg="mod">
          <ac:chgData name="Alison Cooke" userId="S::a.cooke@uwtsd.ac.uk::46c329c9-26b7-4eba-b77b-7474421bfd31" providerId="AD" clId="Web-{673CA797-97B9-48AC-58E1-393687C2F12B}" dt="2024-10-02T09:41:58.413" v="117" actId="20577"/>
          <ac:spMkLst>
            <pc:docMk/>
            <pc:sldMk cId="2141641234" sldId="265"/>
            <ac:spMk id="3" creationId="{0A07CF57-AAA9-DB71-798D-6F227C117730}"/>
          </ac:spMkLst>
        </pc:spChg>
      </pc:sldChg>
      <pc:sldChg chg="modSp">
        <pc:chgData name="Alison Cooke" userId="S::a.cooke@uwtsd.ac.uk::46c329c9-26b7-4eba-b77b-7474421bfd31" providerId="AD" clId="Web-{673CA797-97B9-48AC-58E1-393687C2F12B}" dt="2024-10-02T09:34:07.042" v="32" actId="20577"/>
        <pc:sldMkLst>
          <pc:docMk/>
          <pc:sldMk cId="1354290812" sldId="274"/>
        </pc:sldMkLst>
        <pc:spChg chg="mod">
          <ac:chgData name="Alison Cooke" userId="S::a.cooke@uwtsd.ac.uk::46c329c9-26b7-4eba-b77b-7474421bfd31" providerId="AD" clId="Web-{673CA797-97B9-48AC-58E1-393687C2F12B}" dt="2024-10-02T09:34:07.042" v="32" actId="20577"/>
          <ac:spMkLst>
            <pc:docMk/>
            <pc:sldMk cId="1354290812" sldId="274"/>
            <ac:spMk id="6" creationId="{EEF4AB72-6B7D-42C5-9370-439A73AC928E}"/>
          </ac:spMkLst>
        </pc:spChg>
      </pc:sldChg>
      <pc:sldChg chg="delSp modSp">
        <pc:chgData name="Alison Cooke" userId="S::a.cooke@uwtsd.ac.uk::46c329c9-26b7-4eba-b77b-7474421bfd31" providerId="AD" clId="Web-{673CA797-97B9-48AC-58E1-393687C2F12B}" dt="2024-10-02T09:32:28.571" v="19" actId="20577"/>
        <pc:sldMkLst>
          <pc:docMk/>
          <pc:sldMk cId="454129517" sldId="285"/>
        </pc:sldMkLst>
        <pc:spChg chg="mod">
          <ac:chgData name="Alison Cooke" userId="S::a.cooke@uwtsd.ac.uk::46c329c9-26b7-4eba-b77b-7474421bfd31" providerId="AD" clId="Web-{673CA797-97B9-48AC-58E1-393687C2F12B}" dt="2024-10-02T09:32:28.571" v="19" actId="20577"/>
          <ac:spMkLst>
            <pc:docMk/>
            <pc:sldMk cId="454129517" sldId="285"/>
            <ac:spMk id="3" creationId="{106305E4-DB3B-402A-B689-CAAF94416DEC}"/>
          </ac:spMkLst>
        </pc:spChg>
        <pc:spChg chg="mod">
          <ac:chgData name="Alison Cooke" userId="S::a.cooke@uwtsd.ac.uk::46c329c9-26b7-4eba-b77b-7474421bfd31" providerId="AD" clId="Web-{673CA797-97B9-48AC-58E1-393687C2F12B}" dt="2024-10-02T09:31:48.757" v="11" actId="20577"/>
          <ac:spMkLst>
            <pc:docMk/>
            <pc:sldMk cId="454129517" sldId="285"/>
            <ac:spMk id="5" creationId="{94F4687A-416E-C695-FB38-7302BD93912A}"/>
          </ac:spMkLst>
        </pc:spChg>
        <pc:picChg chg="mod">
          <ac:chgData name="Alison Cooke" userId="S::a.cooke@uwtsd.ac.uk::46c329c9-26b7-4eba-b77b-7474421bfd31" providerId="AD" clId="Web-{673CA797-97B9-48AC-58E1-393687C2F12B}" dt="2024-10-02T09:32:02.758" v="15" actId="14100"/>
          <ac:picMkLst>
            <pc:docMk/>
            <pc:sldMk cId="454129517" sldId="285"/>
            <ac:picMk id="4" creationId="{07603822-64DC-4DDB-93B7-5A3A5F85DF85}"/>
          </ac:picMkLst>
        </pc:picChg>
        <pc:picChg chg="del">
          <ac:chgData name="Alison Cooke" userId="S::a.cooke@uwtsd.ac.uk::46c329c9-26b7-4eba-b77b-7474421bfd31" providerId="AD" clId="Web-{673CA797-97B9-48AC-58E1-393687C2F12B}" dt="2024-10-02T09:31:49.820" v="12"/>
          <ac:picMkLst>
            <pc:docMk/>
            <pc:sldMk cId="454129517" sldId="285"/>
            <ac:picMk id="6" creationId="{56C70102-A2B9-282E-E5B6-E161A90CCCED}"/>
          </ac:picMkLst>
        </pc:picChg>
      </pc:sldChg>
    </pc:docChg>
  </pc:docChgLst>
  <pc:docChgLst>
    <pc:chgData name="Alison Cooke" userId="S::a.cooke@uwtsd.ac.uk::46c329c9-26b7-4eba-b77b-7474421bfd31" providerId="AD" clId="Web-{56A9CBE1-8292-6622-DA20-5F1514BAB397}"/>
    <pc:docChg chg="modSld">
      <pc:chgData name="Alison Cooke" userId="S::a.cooke@uwtsd.ac.uk::46c329c9-26b7-4eba-b77b-7474421bfd31" providerId="AD" clId="Web-{56A9CBE1-8292-6622-DA20-5F1514BAB397}" dt="2024-10-08T16:17:17.539" v="9" actId="20577"/>
      <pc:docMkLst>
        <pc:docMk/>
      </pc:docMkLst>
      <pc:sldChg chg="modSp">
        <pc:chgData name="Alison Cooke" userId="S::a.cooke@uwtsd.ac.uk::46c329c9-26b7-4eba-b77b-7474421bfd31" providerId="AD" clId="Web-{56A9CBE1-8292-6622-DA20-5F1514BAB397}" dt="2024-10-08T16:16:42.210" v="4" actId="20577"/>
        <pc:sldMkLst>
          <pc:docMk/>
          <pc:sldMk cId="1250344255" sldId="266"/>
        </pc:sldMkLst>
        <pc:spChg chg="mod">
          <ac:chgData name="Alison Cooke" userId="S::a.cooke@uwtsd.ac.uk::46c329c9-26b7-4eba-b77b-7474421bfd31" providerId="AD" clId="Web-{56A9CBE1-8292-6622-DA20-5F1514BAB397}" dt="2024-10-08T16:16:42.210" v="4" actId="20577"/>
          <ac:spMkLst>
            <pc:docMk/>
            <pc:sldMk cId="1250344255" sldId="266"/>
            <ac:spMk id="4" creationId="{FC6D3967-7E7A-4E66-A2A5-4EC792EDDA5D}"/>
          </ac:spMkLst>
        </pc:spChg>
      </pc:sldChg>
      <pc:sldChg chg="modSp">
        <pc:chgData name="Alison Cooke" userId="S::a.cooke@uwtsd.ac.uk::46c329c9-26b7-4eba-b77b-7474421bfd31" providerId="AD" clId="Web-{56A9CBE1-8292-6622-DA20-5F1514BAB397}" dt="2024-10-08T16:16:31.788" v="3" actId="20577"/>
        <pc:sldMkLst>
          <pc:docMk/>
          <pc:sldMk cId="1861846083" sldId="269"/>
        </pc:sldMkLst>
        <pc:spChg chg="mod">
          <ac:chgData name="Alison Cooke" userId="S::a.cooke@uwtsd.ac.uk::46c329c9-26b7-4eba-b77b-7474421bfd31" providerId="AD" clId="Web-{56A9CBE1-8292-6622-DA20-5F1514BAB397}" dt="2024-10-08T16:16:31.788" v="3" actId="20577"/>
          <ac:spMkLst>
            <pc:docMk/>
            <pc:sldMk cId="1861846083" sldId="269"/>
            <ac:spMk id="2" creationId="{B78F5EFA-BC35-4E62-A384-6CD1C2235E21}"/>
          </ac:spMkLst>
        </pc:spChg>
      </pc:sldChg>
      <pc:sldChg chg="modSp">
        <pc:chgData name="Alison Cooke" userId="S::a.cooke@uwtsd.ac.uk::46c329c9-26b7-4eba-b77b-7474421bfd31" providerId="AD" clId="Web-{56A9CBE1-8292-6622-DA20-5F1514BAB397}" dt="2024-10-08T16:17:11.102" v="5" actId="20577"/>
        <pc:sldMkLst>
          <pc:docMk/>
          <pc:sldMk cId="3164119277" sldId="273"/>
        </pc:sldMkLst>
        <pc:spChg chg="mod">
          <ac:chgData name="Alison Cooke" userId="S::a.cooke@uwtsd.ac.uk::46c329c9-26b7-4eba-b77b-7474421bfd31" providerId="AD" clId="Web-{56A9CBE1-8292-6622-DA20-5F1514BAB397}" dt="2024-10-08T16:17:11.102" v="5" actId="20577"/>
          <ac:spMkLst>
            <pc:docMk/>
            <pc:sldMk cId="3164119277" sldId="273"/>
            <ac:spMk id="2" creationId="{54975656-BECC-41C9-9CD8-838D70B38EA2}"/>
          </ac:spMkLst>
        </pc:spChg>
      </pc:sldChg>
      <pc:sldChg chg="modSp">
        <pc:chgData name="Alison Cooke" userId="S::a.cooke@uwtsd.ac.uk::46c329c9-26b7-4eba-b77b-7474421bfd31" providerId="AD" clId="Web-{56A9CBE1-8292-6622-DA20-5F1514BAB397}" dt="2024-10-08T16:17:17.539" v="9" actId="20577"/>
        <pc:sldMkLst>
          <pc:docMk/>
          <pc:sldMk cId="1354290812" sldId="274"/>
        </pc:sldMkLst>
        <pc:spChg chg="mod">
          <ac:chgData name="Alison Cooke" userId="S::a.cooke@uwtsd.ac.uk::46c329c9-26b7-4eba-b77b-7474421bfd31" providerId="AD" clId="Web-{56A9CBE1-8292-6622-DA20-5F1514BAB397}" dt="2024-10-08T16:17:17.539" v="9" actId="20577"/>
          <ac:spMkLst>
            <pc:docMk/>
            <pc:sldMk cId="1354290812" sldId="274"/>
            <ac:spMk id="4" creationId="{86DBFC1A-5AAB-4427-BB40-6B5BC09496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So lets start by finding out how you all feel about this you3rd and final year of your programme – and hopefully by the end of todays session some of those feelings may be alleviated or addressed.</a:t>
            </a:r>
            <a:endParaRPr lang="en-GB" dirty="0" err="1"/>
          </a:p>
          <a:p>
            <a:endParaRPr lang="en-GB" dirty="0"/>
          </a:p>
          <a:p>
            <a:r>
              <a:rPr lang="en-GB" dirty="0">
                <a:cs typeface="Calibri"/>
              </a:rPr>
              <a:t>Use of MENTIMETER</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73841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 Use the </a:t>
            </a:r>
            <a:r>
              <a:rPr lang="en-GB"/>
              <a:t>chat box</a:t>
            </a:r>
            <a:endParaRPr lang="en-GB" dirty="0"/>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provide the student with the opportunity to produce a substantial specialist body of work which has been instigated , developed and produced as a consequence of their own research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It therefore  enables you to undertake a major project of your choice, that includes research and enquiry into an aspect of operational/strategic leadership which , demonstrates your academic skills such as  critical thinking, analysis, synthesis and evaluation of assumptions, abstract concepts and data. Not forgetting that ultimately you will need to be  able to communicate your research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60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advantages of undertaking such a project/dissertation??</a:t>
            </a:r>
          </a:p>
          <a:p>
            <a:endParaRPr lang="en-GB" dirty="0"/>
          </a:p>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cs typeface="Calibri"/>
              </a:rPr>
              <a:t>New skills</a:t>
            </a:r>
            <a:endParaRPr lang="en-GB" dirty="0"/>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 available on Moodle</a:t>
            </a:r>
          </a:p>
          <a:p>
            <a:endParaRPr lang="en-GB" dirty="0"/>
          </a:p>
          <a:p>
            <a:r>
              <a:rPr lang="en-GB" dirty="0"/>
              <a:t>To produce a 15,000 word project on a topic of your choice which is related to your degree programme.</a:t>
            </a:r>
          </a:p>
          <a:p>
            <a:endParaRPr lang="en-GB" dirty="0"/>
          </a:p>
          <a:p>
            <a:r>
              <a:rPr lang="en-GB" dirty="0"/>
              <a:t>Your 15,000 word project is divided into 3 distinct parts:</a:t>
            </a:r>
          </a:p>
          <a:p>
            <a:r>
              <a:rPr lang="en-GB" dirty="0"/>
              <a:t>Project/dissertation proposal –  1500 words  (Formatively assessed)</a:t>
            </a:r>
          </a:p>
          <a:p>
            <a:r>
              <a:rPr lang="en-GB" dirty="0"/>
              <a:t>Ethics form -  500 words (Formatively assessed)</a:t>
            </a:r>
          </a:p>
          <a:p>
            <a:r>
              <a:rPr lang="en-GB" dirty="0"/>
              <a:t>The project document – 100% marks – 15,000 words ( </a:t>
            </a:r>
            <a:r>
              <a:rPr lang="en-GB" dirty="0" err="1"/>
              <a:t>Summatively</a:t>
            </a:r>
            <a:r>
              <a:rPr lang="en-GB" dirty="0"/>
              <a:t> assessed)</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a:p>
            <a:r>
              <a:rPr lang="en-GB" dirty="0"/>
              <a:t>I have a list of research areas which have been forwarded by the Forces should anyone be struggling to think of a subject area – if so drop me and email so that we can discuss.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proposal is all about your early ideas around your research area.</a:t>
            </a:r>
          </a:p>
          <a:p>
            <a:endParaRPr lang="en-GB" dirty="0"/>
          </a:p>
          <a:p>
            <a:r>
              <a:rPr lang="en-GB" dirty="0"/>
              <a:t>It will highlight an issue which you wish to research or a problem that you feel </a:t>
            </a:r>
            <a:r>
              <a:rPr lang="en-GB" dirty="0" err="1"/>
              <a:t>si</a:t>
            </a:r>
            <a:r>
              <a:rPr lang="en-GB" dirty="0"/>
              <a:t> worthy of researching</a:t>
            </a:r>
          </a:p>
          <a:p>
            <a:endParaRPr lang="en-GB" dirty="0"/>
          </a:p>
          <a:p>
            <a:r>
              <a:rPr lang="en-GB" dirty="0"/>
              <a:t>It encourages you to read and understand the published literature around your chosen subject, particularly peer-reviewed journals and articles so that you have a better understanding of the subject and can possible highlight ‘gaps’ that exist in knowledge or research which gives you the grounds to do your specific research</a:t>
            </a:r>
          </a:p>
          <a:p>
            <a:endParaRPr lang="en-GB" dirty="0"/>
          </a:p>
          <a:p>
            <a:r>
              <a:rPr lang="en-GB" dirty="0"/>
              <a:t>It gives you a framework to assist you in planning your project/research and to consider the potential difficulties that you may have to overcome – it gets you to think about these things early on so that you can navigate around them</a:t>
            </a:r>
          </a:p>
          <a:p>
            <a:endParaRPr lang="en-GB" dirty="0"/>
          </a:p>
          <a:p>
            <a:r>
              <a:rPr lang="en-GB" dirty="0"/>
              <a:t>Importantly it gives you the opportunity to obtain formal feedback from me on your research areas so that you can amend any issues before you complete your dissertation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669078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important questions to ask yourself when considering your research topic/subject</a:t>
            </a:r>
          </a:p>
          <a:p>
            <a:endParaRPr lang="en-GB" dirty="0"/>
          </a:p>
          <a:p>
            <a:r>
              <a:rPr lang="en-GB" dirty="0"/>
              <a:t>WHAT are you going to do – what is your focus?</a:t>
            </a:r>
          </a:p>
          <a:p>
            <a:endParaRPr lang="en-GB" dirty="0"/>
          </a:p>
          <a:p>
            <a:r>
              <a:rPr lang="en-GB" dirty="0"/>
              <a:t>WHY – why are you research that particular area, why is it important??</a:t>
            </a:r>
          </a:p>
          <a:p>
            <a:endParaRPr lang="en-GB" dirty="0"/>
          </a:p>
          <a:p>
            <a:r>
              <a:rPr lang="en-GB" dirty="0"/>
              <a:t>HOW – how are you going to do it, how will you get the information you need to succeed in your research to answer any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936059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Your research question should set up your proposal for the readers.</a:t>
            </a:r>
          </a:p>
          <a:p>
            <a:r>
              <a:rPr lang="en-GB" dirty="0">
                <a:ea typeface="Calibri"/>
                <a:cs typeface="Calibri"/>
              </a:rPr>
              <a:t>It should also be narrow in focus and give you a way of evaluating your answer.</a:t>
            </a:r>
          </a:p>
          <a:p>
            <a:endParaRPr lang="en-GB" dirty="0">
              <a:ea typeface="Calibri"/>
              <a:cs typeface="Calibri"/>
            </a:endParaRPr>
          </a:p>
          <a:p>
            <a:r>
              <a:rPr lang="en-GB" dirty="0">
                <a:ea typeface="Calibri"/>
                <a:cs typeface="Calibri"/>
              </a:rPr>
              <a:t>5 steps to assist you:</a:t>
            </a:r>
          </a:p>
          <a:p>
            <a:pPr marL="228600" indent="-228600">
              <a:buAutoNum type="arabicPeriod"/>
            </a:pPr>
            <a:r>
              <a:rPr lang="en-GB" dirty="0">
                <a:ea typeface="Calibri"/>
                <a:cs typeface="Calibri"/>
              </a:rPr>
              <a:t>What interests you</a:t>
            </a:r>
          </a:p>
          <a:p>
            <a:pPr marL="228600" indent="-228600">
              <a:buAutoNum type="arabicPeriod"/>
            </a:pPr>
            <a:r>
              <a:rPr lang="en-GB" dirty="0">
                <a:ea typeface="Calibri"/>
                <a:cs typeface="Calibri"/>
              </a:rPr>
              <a:t>explore the issue/read around the topic/subject for ideas – identify any gaps </a:t>
            </a:r>
          </a:p>
          <a:p>
            <a:pPr marL="228600" indent="-228600">
              <a:buAutoNum type="arabicPeriod"/>
            </a:pPr>
            <a:r>
              <a:rPr lang="en-GB" dirty="0">
                <a:ea typeface="Calibri"/>
                <a:cs typeface="Calibri"/>
              </a:rPr>
              <a:t>focus </a:t>
            </a:r>
          </a:p>
          <a:p>
            <a:pPr marL="228600" indent="-228600">
              <a:buAutoNum type="arabicPeriod"/>
            </a:pPr>
            <a:r>
              <a:rPr lang="en-GB" dirty="0">
                <a:ea typeface="Calibri"/>
                <a:cs typeface="Calibri"/>
              </a:rPr>
              <a:t>Formulate a question/statement</a:t>
            </a:r>
          </a:p>
          <a:p>
            <a:pPr marL="228600" indent="-228600">
              <a:buAutoNum type="arabicPeriod"/>
            </a:pPr>
            <a:r>
              <a:rPr lang="en-GB" dirty="0">
                <a:ea typeface="Calibri"/>
                <a:cs typeface="Calibri"/>
              </a:rPr>
              <a:t>Refine your question</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dissertation should begin with an aim and objectives.</a:t>
            </a:r>
          </a:p>
          <a:p>
            <a:endParaRPr lang="en-GB" dirty="0"/>
          </a:p>
          <a:p>
            <a:r>
              <a:rPr lang="en-GB" dirty="0"/>
              <a:t>Your over arching aim for your research should be presented succinctly within one sentence if possible.</a:t>
            </a:r>
          </a:p>
          <a:p>
            <a:endParaRPr lang="en-GB" dirty="0"/>
          </a:p>
          <a:p>
            <a:r>
              <a:rPr lang="en-GB" dirty="0"/>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dirty="0"/>
          </a:p>
          <a:p>
            <a:r>
              <a:rPr lang="en-GB" dirty="0"/>
              <a:t>Your objectives must be clear and achievable and should not be </a:t>
            </a:r>
          </a:p>
          <a:p>
            <a:pPr marL="171450" indent="-171450">
              <a:buFont typeface="Arial" panose="020B0604020202020204" pitchFamily="34" charset="0"/>
              <a:buChar char="•"/>
            </a:pPr>
            <a:r>
              <a:rPr lang="en-GB" dirty="0"/>
              <a:t>Too vague or broad in scope – aims are often over-optimistic of what the project can achieve</a:t>
            </a:r>
          </a:p>
          <a:p>
            <a:pPr marL="171450" indent="-171450">
              <a:buFont typeface="Arial" panose="020B0604020202020204" pitchFamily="34" charset="0"/>
              <a:buChar char="•"/>
            </a:pPr>
            <a:r>
              <a:rPr lang="en-GB" dirty="0"/>
              <a:t>Repeat each other in different terms</a:t>
            </a:r>
          </a:p>
          <a:p>
            <a:pPr marL="171450" indent="-171450">
              <a:buFont typeface="Arial" panose="020B0604020202020204" pitchFamily="34" charset="0"/>
              <a:buChar char="•"/>
            </a:pPr>
            <a:r>
              <a:rPr lang="en-GB" dirty="0"/>
              <a:t>Be a list of things related to an unspecified way to your topic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They can be numbered so that each reads as an individual statement to convey its intentions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Finally</a:t>
            </a:r>
          </a:p>
          <a:p>
            <a:pPr marL="171450" indent="-171450">
              <a:buFont typeface="Arial" panose="020B0604020202020204" pitchFamily="34" charset="0"/>
              <a:buChar char="•"/>
            </a:pPr>
            <a:r>
              <a:rPr lang="en-GB" dirty="0"/>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larger parts of your research and one of the biggest chapters that you will write.</a:t>
            </a:r>
          </a:p>
          <a:p>
            <a:endParaRPr lang="en-GB" dirty="0"/>
          </a:p>
          <a:p>
            <a:r>
              <a:rPr lang="en-GB" dirty="0"/>
              <a:t>More detailed information will be provided in a lesson specifically looking at Literature review</a:t>
            </a:r>
          </a:p>
          <a:p>
            <a:endParaRPr lang="en-GB" dirty="0"/>
          </a:p>
          <a:p>
            <a:r>
              <a:rPr lang="en-GB" dirty="0"/>
              <a:t>Ways to approach:</a:t>
            </a:r>
          </a:p>
          <a:p>
            <a:endParaRPr lang="en-GB" dirty="0"/>
          </a:p>
          <a:p>
            <a:pPr>
              <a:buFont typeface="Arial" panose="020B0604020202020204" pitchFamily="34" charset="0"/>
              <a:buChar char="•"/>
            </a:pPr>
            <a:r>
              <a:rPr lang="en-GB" sz="1200" dirty="0"/>
              <a:t>Use chosen research question as basis for literature scope – a starting point for you</a:t>
            </a:r>
          </a:p>
          <a:p>
            <a:pPr>
              <a:buFont typeface="Arial" panose="020B0604020202020204" pitchFamily="34" charset="0"/>
              <a:buChar char="•"/>
            </a:pPr>
            <a:r>
              <a:rPr lang="en-GB" sz="1200" dirty="0"/>
              <a:t> You should review the related literature and provide a rationale for your own study -  give your proposal purpose, identify gaps and critically explore the literature that’s already out there</a:t>
            </a:r>
          </a:p>
          <a:p>
            <a:pPr>
              <a:buFont typeface="Arial" panose="020B0604020202020204" pitchFamily="34" charset="0"/>
              <a:buChar char="•"/>
            </a:pPr>
            <a:r>
              <a:rPr lang="en-GB" sz="1200" b="1" dirty="0"/>
              <a:t>Concise</a:t>
            </a:r>
          </a:p>
          <a:p>
            <a:pPr lvl="1">
              <a:buFont typeface="Arial" panose="020B0604020202020204" pitchFamily="34" charset="0"/>
              <a:buChar char="•"/>
            </a:pPr>
            <a:r>
              <a:rPr lang="en-GB" sz="1200" dirty="0"/>
              <a:t>Your lit review will not necessarily include every study reported in a particular area but should be a selective account of major studies that have been undertaken or authoratively written about. </a:t>
            </a:r>
          </a:p>
          <a:p>
            <a:pPr lvl="1">
              <a:buFont typeface="Arial" panose="020B0604020202020204" pitchFamily="34" charset="0"/>
              <a:buChar char="•"/>
            </a:pPr>
            <a:r>
              <a:rPr lang="en-GB" sz="1200" dirty="0"/>
              <a:t>It is NOT a history lesson for your reader – so steer away from this.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31306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for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a:t>
            </a:r>
          </a:p>
          <a:p>
            <a:endParaRPr lang="en-GB" dirty="0"/>
          </a:p>
          <a:p>
            <a:r>
              <a:rPr lang="en-GB" dirty="0"/>
              <a:t>What will be the outcomes of your research – </a:t>
            </a:r>
          </a:p>
          <a:p>
            <a:r>
              <a:rPr lang="en-GB" dirty="0"/>
              <a:t>Ask yourself :</a:t>
            </a:r>
          </a:p>
          <a:p>
            <a:pPr>
              <a:buFont typeface="Arial" panose="020B0604020202020204" pitchFamily="34" charset="0"/>
              <a:buChar char="•"/>
            </a:pPr>
            <a:r>
              <a:rPr lang="en-GB" sz="1200" dirty="0"/>
              <a:t>Who would be interested in your dissertation and its findings?</a:t>
            </a:r>
          </a:p>
          <a:p>
            <a:pPr>
              <a:buFont typeface="Arial" panose="020B0604020202020204" pitchFamily="34" charset="0"/>
              <a:buChar char="•"/>
            </a:pPr>
            <a:r>
              <a:rPr lang="en-GB" sz="1200" dirty="0"/>
              <a:t> Is there potential for future research on the subject?</a:t>
            </a:r>
          </a:p>
          <a:p>
            <a:pPr>
              <a:buFont typeface="Arial" panose="020B0604020202020204" pitchFamily="34" charset="0"/>
              <a:buChar char="•"/>
            </a:pPr>
            <a:r>
              <a:rPr lang="en-GB" sz="1200" dirty="0"/>
              <a:t> Does it provide new avenues of research? Support current strategies/decision-making?</a:t>
            </a:r>
          </a:p>
          <a:p>
            <a:pPr>
              <a:buFont typeface="Arial" panose="020B0604020202020204" pitchFamily="34" charset="0"/>
              <a:buChar char="•"/>
            </a:pPr>
            <a:r>
              <a:rPr lang="en-GB" sz="1200" dirty="0"/>
              <a:t> Demonstrate your awareness of its contribution to that area of research</a:t>
            </a:r>
          </a:p>
          <a:p>
            <a:pPr>
              <a:buFont typeface="Arial" panose="020B0604020202020204" pitchFamily="34" charset="0"/>
              <a:buChar char="•"/>
            </a:pPr>
            <a:r>
              <a:rPr lang="en-GB" sz="1200" dirty="0">
                <a:solidFill>
                  <a:schemeClr val="tx1"/>
                </a:solidFill>
              </a:rPr>
              <a:t> ‘So what?’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410414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need any input on referencing or a refresher lesson – timetabled!</a:t>
            </a:r>
          </a:p>
          <a:p>
            <a:endParaRPr lang="en-GB" dirty="0"/>
          </a:p>
          <a:p>
            <a:r>
              <a:rPr lang="en-GB" dirty="0"/>
              <a:t>How are you going to keep on top of your bibliography/reference lists?? Start it early</a:t>
            </a:r>
          </a:p>
          <a:p>
            <a:r>
              <a:rPr lang="en-GB" dirty="0"/>
              <a:t>Are you going to use software to assist you or the old fashioned way of doing it by hand?</a:t>
            </a:r>
          </a:p>
          <a:p>
            <a:endParaRPr lang="en-GB" dirty="0"/>
          </a:p>
          <a:p>
            <a:r>
              <a:rPr lang="en-GB" dirty="0"/>
              <a:t>Either way – referencing is very important at this stage and will be scrutinised in your final submission so needs to be spot on</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That’s a brief overview of the module. But lets return to an earlier slide to make sure that those early concerns have now been addressed for NOW! As we go through the year we can address any others that raise their heads.</a:t>
            </a:r>
          </a:p>
          <a:p>
            <a:endParaRPr lang="en-GB" dirty="0"/>
          </a:p>
          <a:p>
            <a:r>
              <a:rPr lang="en-GB" dirty="0"/>
              <a:t>Each element of the dissertation process will be the subject of a lesson over the coming weeks.</a:t>
            </a:r>
          </a:p>
          <a:p>
            <a:r>
              <a:rPr lang="en-GB" dirty="0"/>
              <a:t>And resources will be posted on </a:t>
            </a:r>
            <a:r>
              <a:rPr lang="en-GB" dirty="0" err="1"/>
              <a:t>moodle</a:t>
            </a:r>
            <a:r>
              <a:rPr lang="en-GB" dirty="0"/>
              <a:t> at the end of each lesson so that you can dip in and out or refer back to specific points.</a:t>
            </a:r>
          </a:p>
          <a:p>
            <a:endParaRPr lang="en-GB" dirty="0"/>
          </a:p>
          <a:p>
            <a:r>
              <a:rPr lang="en-GB" dirty="0">
                <a:cs typeface="Calibri"/>
              </a:rPr>
              <a:t>Use of MENTIMETER</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18327053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448742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tmp"/></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87CC-9635-2941-395F-39733C2F027A}"/>
              </a:ext>
            </a:extLst>
          </p:cNvPr>
          <p:cNvSpPr>
            <a:spLocks noGrp="1"/>
          </p:cNvSpPr>
          <p:nvPr>
            <p:ph type="title"/>
          </p:nvPr>
        </p:nvSpPr>
        <p:spPr>
          <a:solidFill>
            <a:srgbClr val="002060"/>
          </a:solidFill>
        </p:spPr>
        <p:txBody>
          <a:bodyPr/>
          <a:lstStyle/>
          <a:p>
            <a:r>
              <a:rPr lang="en-US" dirty="0">
                <a:solidFill>
                  <a:schemeClr val="bg1"/>
                </a:solidFill>
              </a:rPr>
              <a:t>Guests</a:t>
            </a:r>
          </a:p>
        </p:txBody>
      </p:sp>
      <p:pic>
        <p:nvPicPr>
          <p:cNvPr id="5" name="Content Placeholder 4" descr="Tell us what you look for in a social work job - to help shape what  employers offer - Community Care">
            <a:extLst>
              <a:ext uri="{FF2B5EF4-FFF2-40B4-BE49-F238E27FC236}">
                <a16:creationId xmlns:a16="http://schemas.microsoft.com/office/drawing/2014/main" id="{B748CAE5-ACE2-E724-3981-555B733AD355}"/>
              </a:ext>
            </a:extLst>
          </p:cNvPr>
          <p:cNvPicPr>
            <a:picLocks noGrp="1" noChangeAspect="1"/>
          </p:cNvPicPr>
          <p:nvPr>
            <p:ph sz="half" idx="1"/>
          </p:nvPr>
        </p:nvPicPr>
        <p:blipFill>
          <a:blip r:embed="rId2"/>
          <a:stretch>
            <a:fillRect/>
          </a:stretch>
        </p:blipFill>
        <p:spPr>
          <a:xfrm>
            <a:off x="3427450" y="1785608"/>
            <a:ext cx="5589229" cy="3480312"/>
          </a:xfrm>
        </p:spPr>
      </p:pic>
    </p:spTree>
    <p:extLst>
      <p:ext uri="{BB962C8B-B14F-4D97-AF65-F5344CB8AC3E}">
        <p14:creationId xmlns:p14="http://schemas.microsoft.com/office/powerpoint/2010/main" val="1787879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r>
              <a:rPr lang="en-GB" b="1" dirty="0">
                <a:solidFill>
                  <a:srgbClr val="002060"/>
                </a:solidFill>
              </a:rPr>
              <a:t>MSc </a:t>
            </a:r>
            <a:r>
              <a:rPr lang="en-GB" b="1" dirty="0" err="1">
                <a:solidFill>
                  <a:srgbClr val="002060"/>
                </a:solidFill>
              </a:rPr>
              <a:t>Plismona</a:t>
            </a:r>
            <a:r>
              <a:rPr lang="en-GB" b="1" dirty="0">
                <a:solidFill>
                  <a:srgbClr val="002060"/>
                </a:solidFill>
              </a:rPr>
              <a:t> (</a:t>
            </a:r>
            <a:r>
              <a:rPr lang="en-GB" b="1" dirty="0" err="1">
                <a:solidFill>
                  <a:srgbClr val="002060"/>
                </a:solidFill>
              </a:rPr>
              <a:t>Arweinydd</a:t>
            </a:r>
            <a:r>
              <a:rPr lang="en-GB" b="1" dirty="0">
                <a:solidFill>
                  <a:srgbClr val="002060"/>
                </a:solidFill>
              </a:rPr>
              <a:t> </a:t>
            </a:r>
            <a:r>
              <a:rPr lang="en-GB" b="1" dirty="0" err="1">
                <a:solidFill>
                  <a:srgbClr val="002060"/>
                </a:solidFill>
              </a:rPr>
              <a:t>Weithredol</a:t>
            </a:r>
            <a:r>
              <a:rPr lang="en-GB" b="1" dirty="0">
                <a:solidFill>
                  <a:srgbClr val="002060"/>
                </a:solidFill>
              </a:rPr>
              <a:t> a </a:t>
            </a:r>
            <a:r>
              <a:rPr lang="en-GB" b="1" dirty="0" err="1">
                <a:solidFill>
                  <a:srgbClr val="002060"/>
                </a:solidFill>
              </a:rPr>
              <a:t>Strategol</a:t>
            </a:r>
            <a:r>
              <a:rPr lang="en-GB" b="1" dirty="0">
                <a:solidFill>
                  <a:srgbClr val="002060"/>
                </a:solidFill>
              </a:rPr>
              <a:t>)</a:t>
            </a:r>
            <a:br>
              <a:rPr lang="en-GB" b="1" dirty="0">
                <a:solidFill>
                  <a:schemeClr val="bg1"/>
                </a:solidFill>
              </a:rPr>
            </a:br>
            <a:r>
              <a:rPr lang="en-GB" b="1" dirty="0">
                <a:solidFill>
                  <a:schemeClr val="bg1"/>
                </a:solidFill>
              </a:rPr>
              <a:t>MSc Policing (Operational &amp; Strategic Leadership)</a:t>
            </a:r>
            <a:br>
              <a:rPr lang="en-GB" b="1" dirty="0">
                <a:solidFill>
                  <a:schemeClr val="bg1"/>
                </a:solidFill>
              </a:rPr>
            </a:br>
            <a:r>
              <a:rPr lang="en-GB" b="1" dirty="0">
                <a:solidFill>
                  <a:schemeClr val="bg1"/>
                </a:solidFill>
              </a:rPr>
              <a:t>02.10.2024</a:t>
            </a:r>
            <a:br>
              <a:rPr lang="en-GB" b="1" dirty="0">
                <a:solidFill>
                  <a:schemeClr val="bg1"/>
                </a:solidFill>
              </a:rPr>
            </a:b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To provide an overview of the dissertation module</a:t>
            </a:r>
          </a:p>
          <a:p>
            <a:r>
              <a:rPr lang="en-GB" dirty="0"/>
              <a:t>To introduce you to the requirements of a ‘Dissertation proposal’</a:t>
            </a:r>
            <a:endParaRPr lang="en-GB"/>
          </a:p>
          <a:p>
            <a:r>
              <a:rPr lang="en-GB" dirty="0"/>
              <a:t>To be aware of key submission dates</a:t>
            </a:r>
          </a:p>
          <a:p>
            <a:r>
              <a:rPr lang="en-GB" dirty="0"/>
              <a:t>Address any early concerns you may have</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8905501" y="3271931"/>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3rd Year Studies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a:p>
          <a:p>
            <a:pPr marL="0" indent="0">
              <a:buNone/>
            </a:pPr>
            <a:r>
              <a:rPr lang="en-GB" dirty="0"/>
              <a:t>How do you feel about your 3rd year studies?</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85260" y="1599514"/>
            <a:ext cx="5704785" cy="3824900"/>
          </a:xfrm>
          <a:prstGeom prst="rect">
            <a:avLst/>
          </a:prstGeom>
        </p:spPr>
      </p:pic>
    </p:spTree>
    <p:extLst>
      <p:ext uri="{BB962C8B-B14F-4D97-AF65-F5344CB8AC3E}">
        <p14:creationId xmlns:p14="http://schemas.microsoft.com/office/powerpoint/2010/main" val="45412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Module Introduction </a:t>
            </a:r>
            <a:endParaRPr lang="en-GB" dirty="0"/>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fontScale="90000"/>
          </a:bodyPr>
          <a:lstStyle/>
          <a:p>
            <a:r>
              <a:rPr lang="en-GB" dirty="0">
                <a:solidFill>
                  <a:schemeClr val="bg1"/>
                </a:solidFill>
              </a:rPr>
              <a:t>MSc Professional Investigation – dissertation</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a:bodyPr>
          <a:lstStyle/>
          <a:p>
            <a:r>
              <a:rPr lang="en-GB" b="1" dirty="0"/>
              <a:t>Aim</a:t>
            </a:r>
            <a:r>
              <a:rPr lang="en-GB" dirty="0"/>
              <a:t> – </a:t>
            </a:r>
            <a:r>
              <a:rPr lang="en-GB" sz="2400" i="1" dirty="0"/>
              <a:t>to provide the student with the opportunity to produce a substantial specialist body of work which has been instigated , developed and produced as a consequence of their own research initiative’.</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a:bodyPr>
          <a:lstStyle/>
          <a:p>
            <a:r>
              <a:rPr lang="en-GB" dirty="0">
                <a:solidFill>
                  <a:schemeClr val="bg1"/>
                </a:solidFill>
              </a:rPr>
              <a:t>Advantages of undertaking a 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pic>
        <p:nvPicPr>
          <p:cNvPr id="4" name="Picture 3" descr="A hand writing a word on a white board&#10;&#10;Description automatically generated">
            <a:extLst>
              <a:ext uri="{FF2B5EF4-FFF2-40B4-BE49-F238E27FC236}">
                <a16:creationId xmlns:a16="http://schemas.microsoft.com/office/drawing/2014/main" id="{56E303BB-BF86-7117-610D-D19C561BD9EB}"/>
              </a:ext>
            </a:extLst>
          </p:cNvPr>
          <p:cNvPicPr>
            <a:picLocks noChangeAspect="1"/>
          </p:cNvPicPr>
          <p:nvPr/>
        </p:nvPicPr>
        <p:blipFill>
          <a:blip r:embed="rId3"/>
          <a:stretch>
            <a:fillRect/>
          </a:stretch>
        </p:blipFill>
        <p:spPr>
          <a:xfrm>
            <a:off x="8267700" y="3213100"/>
            <a:ext cx="3644900" cy="2343150"/>
          </a:xfrm>
          <a:prstGeom prst="rect">
            <a:avLst/>
          </a:prstGeom>
        </p:spPr>
      </p:pic>
    </p:spTree>
    <p:extLst>
      <p:ext uri="{BB962C8B-B14F-4D97-AF65-F5344CB8AC3E}">
        <p14:creationId xmlns:p14="http://schemas.microsoft.com/office/powerpoint/2010/main" val="1861846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3924300" y="1600201"/>
            <a:ext cx="7277100" cy="3917032"/>
          </a:xfrm>
        </p:spPr>
        <p:txBody>
          <a:bodyPr vert="horz" lIns="91440" tIns="45720" rIns="91440" bIns="45720" rtlCol="0" anchor="t">
            <a:normAutofit fontScale="85000" lnSpcReduction="10000"/>
          </a:bodyPr>
          <a:lstStyle/>
          <a:p>
            <a:r>
              <a:rPr lang="en-GB" dirty="0"/>
              <a:t>Write a </a:t>
            </a:r>
            <a:r>
              <a:rPr lang="en-GB" b="1" dirty="0"/>
              <a:t>15,000 word</a:t>
            </a:r>
            <a:r>
              <a:rPr lang="en-GB" dirty="0"/>
              <a:t> project/dissertation</a:t>
            </a:r>
          </a:p>
          <a:p>
            <a:r>
              <a:rPr lang="en-GB" dirty="0"/>
              <a:t>Based on a topic of your choice – relevant to your degree programme</a:t>
            </a:r>
          </a:p>
          <a:p>
            <a:r>
              <a:rPr lang="en-GB" dirty="0"/>
              <a:t>3 distinct parts:</a:t>
            </a:r>
          </a:p>
          <a:p>
            <a:pPr lvl="1"/>
            <a:r>
              <a:rPr lang="en-GB" b="1" dirty="0"/>
              <a:t>Project proposal </a:t>
            </a:r>
            <a:r>
              <a:rPr lang="en-GB" dirty="0"/>
              <a:t> – 1500 words ( formatively assessed)</a:t>
            </a:r>
          </a:p>
          <a:p>
            <a:pPr lvl="1"/>
            <a:r>
              <a:rPr lang="en-GB" b="1" dirty="0"/>
              <a:t>Ethics</a:t>
            </a:r>
            <a:r>
              <a:rPr lang="en-GB" dirty="0"/>
              <a:t>  – 500 words (formatively assessed)</a:t>
            </a:r>
          </a:p>
          <a:p>
            <a:pPr lvl="1"/>
            <a:r>
              <a:rPr lang="en-GB" b="1" dirty="0"/>
              <a:t>The project</a:t>
            </a:r>
            <a:r>
              <a:rPr lang="en-GB" dirty="0"/>
              <a:t> – 15,000 words ( Summative assessment 100% of marks)</a:t>
            </a:r>
          </a:p>
        </p:txBody>
      </p:sp>
      <p:pic>
        <p:nvPicPr>
          <p:cNvPr id="6" name="Picture 5" descr="A hand writing a assignment&#10;&#10;Description automatically generated">
            <a:extLst>
              <a:ext uri="{FF2B5EF4-FFF2-40B4-BE49-F238E27FC236}">
                <a16:creationId xmlns:a16="http://schemas.microsoft.com/office/drawing/2014/main" id="{BCF5AB73-D806-F7FD-4AA4-D1C105FDB3EE}"/>
              </a:ext>
            </a:extLst>
          </p:cNvPr>
          <p:cNvPicPr>
            <a:picLocks noChangeAspect="1"/>
          </p:cNvPicPr>
          <p:nvPr/>
        </p:nvPicPr>
        <p:blipFill>
          <a:blip r:embed="rId3"/>
          <a:stretch>
            <a:fillRect/>
          </a:stretch>
        </p:blipFill>
        <p:spPr>
          <a:xfrm>
            <a:off x="849313" y="2557463"/>
            <a:ext cx="2619375" cy="1743075"/>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Key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4</a:t>
            </a:r>
            <a:r>
              <a:rPr lang="en-GB" baseline="30000" dirty="0"/>
              <a:t>th</a:t>
            </a:r>
            <a:r>
              <a:rPr lang="en-GB" dirty="0"/>
              <a:t> December 2024</a:t>
            </a:r>
          </a:p>
          <a:p>
            <a:r>
              <a:rPr lang="en-GB" b="1" dirty="0">
                <a:solidFill>
                  <a:srgbClr val="0070C0"/>
                </a:solidFill>
              </a:rPr>
              <a:t>Ethics form</a:t>
            </a:r>
          </a:p>
          <a:p>
            <a:pPr lvl="1"/>
            <a:r>
              <a:rPr lang="en-GB" dirty="0"/>
              <a:t>23:59hrs  4</a:t>
            </a:r>
            <a:r>
              <a:rPr lang="en-GB" baseline="30000" dirty="0"/>
              <a:t>th</a:t>
            </a:r>
            <a:r>
              <a:rPr lang="en-GB" dirty="0"/>
              <a:t> December 2024</a:t>
            </a:r>
          </a:p>
          <a:p>
            <a:r>
              <a:rPr lang="en-GB" b="1" dirty="0">
                <a:solidFill>
                  <a:srgbClr val="00B0F0"/>
                </a:solidFill>
              </a:rPr>
              <a:t>Dissertation</a:t>
            </a:r>
          </a:p>
          <a:p>
            <a:pPr lvl="1"/>
            <a:r>
              <a:rPr lang="en-GB" dirty="0"/>
              <a:t>23:59hrs 3</a:t>
            </a:r>
            <a:r>
              <a:rPr lang="en-GB" baseline="30000" dirty="0"/>
              <a:t>rd</a:t>
            </a:r>
            <a:r>
              <a:rPr lang="en-GB" dirty="0"/>
              <a:t> July 2025 </a:t>
            </a:r>
          </a:p>
        </p:txBody>
      </p:sp>
      <p:pic>
        <p:nvPicPr>
          <p:cNvPr id="5" name="Picture 4" descr="2021 Important Dates | Karimia Institute">
            <a:extLst>
              <a:ext uri="{FF2B5EF4-FFF2-40B4-BE49-F238E27FC236}">
                <a16:creationId xmlns:a16="http://schemas.microsoft.com/office/drawing/2014/main" id="{51684C41-417D-25DB-FAF6-DDF597DD2739}"/>
              </a:ext>
            </a:extLst>
          </p:cNvPr>
          <p:cNvPicPr>
            <a:picLocks noChangeAspect="1"/>
          </p:cNvPicPr>
          <p:nvPr/>
        </p:nvPicPr>
        <p:blipFill>
          <a:blip r:embed="rId2"/>
          <a:stretch>
            <a:fillRect/>
          </a:stretch>
        </p:blipFill>
        <p:spPr>
          <a:xfrm>
            <a:off x="7430669" y="2007169"/>
            <a:ext cx="3484173" cy="309526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vert="horz" lIns="91440" tIns="45720" rIns="91440" bIns="45720" rtlCol="0" anchor="t">
            <a:normAutofit/>
          </a:bodyPr>
          <a:lstStyle/>
          <a:p>
            <a:r>
              <a:rPr lang="en-GB" dirty="0"/>
              <a:t>Allocated a named supervisor </a:t>
            </a:r>
          </a:p>
          <a:p>
            <a:r>
              <a:rPr lang="en-GB" dirty="0"/>
              <a:t>Time-tabled support ( March to November)</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pic>
        <p:nvPicPr>
          <p:cNvPr id="4" name="Picture 3" descr="A group of hands touching white square tiles with black letters&#10;&#10;Description automatically generated">
            <a:extLst>
              <a:ext uri="{FF2B5EF4-FFF2-40B4-BE49-F238E27FC236}">
                <a16:creationId xmlns:a16="http://schemas.microsoft.com/office/drawing/2014/main" id="{EFD90638-FCBA-1D25-4569-ED9C542D5313}"/>
              </a:ext>
            </a:extLst>
          </p:cNvPr>
          <p:cNvPicPr>
            <a:picLocks noChangeAspect="1"/>
          </p:cNvPicPr>
          <p:nvPr/>
        </p:nvPicPr>
        <p:blipFill>
          <a:blip r:embed="rId3"/>
          <a:stretch>
            <a:fillRect/>
          </a:stretch>
        </p:blipFill>
        <p:spPr>
          <a:xfrm>
            <a:off x="7885113" y="2976563"/>
            <a:ext cx="3889375" cy="2587625"/>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609600" y="1600201"/>
            <a:ext cx="5739442" cy="3917032"/>
          </a:xfrm>
        </p:spPr>
        <p:txBody>
          <a:bodyPr>
            <a:normAutofit fontScale="77500" lnSpcReduction="2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pic>
        <p:nvPicPr>
          <p:cNvPr id="5" name="Picture 4" descr="A cartoon of a person pushing a large rock with a telescope&#10;&#10;Description automatically generated">
            <a:extLst>
              <a:ext uri="{FF2B5EF4-FFF2-40B4-BE49-F238E27FC236}">
                <a16:creationId xmlns:a16="http://schemas.microsoft.com/office/drawing/2014/main" id="{6A1B73B1-1BC8-0C7E-8CCC-1E4AEFACA648}"/>
              </a:ext>
            </a:extLst>
          </p:cNvPr>
          <p:cNvPicPr>
            <a:picLocks noChangeAspect="1"/>
          </p:cNvPicPr>
          <p:nvPr/>
        </p:nvPicPr>
        <p:blipFill>
          <a:blip r:embed="rId3"/>
          <a:stretch>
            <a:fillRect/>
          </a:stretch>
        </p:blipFill>
        <p:spPr>
          <a:xfrm>
            <a:off x="6384985" y="1765618"/>
            <a:ext cx="5381444" cy="3161423"/>
          </a:xfrm>
          <a:prstGeom prst="rect">
            <a:avLst/>
          </a:prstGeom>
        </p:spPr>
      </p:pic>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a:xfrm>
            <a:off x="5253486" y="1600201"/>
            <a:ext cx="6328914" cy="3917032"/>
          </a:xfrm>
        </p:spPr>
        <p:txBody>
          <a:bodyPr>
            <a:normAutofit fontScale="77500" lnSpcReduction="20000"/>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pic>
        <p:nvPicPr>
          <p:cNvPr id="4" name="Picture 3" descr="A yellow post-it note with a light bulb drawn on it&#10;&#10;Description automatically generated">
            <a:extLst>
              <a:ext uri="{FF2B5EF4-FFF2-40B4-BE49-F238E27FC236}">
                <a16:creationId xmlns:a16="http://schemas.microsoft.com/office/drawing/2014/main" id="{16F2B318-F450-DB2A-EA39-8E981A5370B6}"/>
              </a:ext>
            </a:extLst>
          </p:cNvPr>
          <p:cNvPicPr>
            <a:picLocks noChangeAspect="1"/>
          </p:cNvPicPr>
          <p:nvPr/>
        </p:nvPicPr>
        <p:blipFill>
          <a:blip r:embed="rId3"/>
          <a:stretch>
            <a:fillRect/>
          </a:stretch>
        </p:blipFill>
        <p:spPr>
          <a:xfrm>
            <a:off x="734683" y="1996558"/>
            <a:ext cx="4303143" cy="2864883"/>
          </a:xfrm>
          <a:prstGeom prst="rect">
            <a:avLst/>
          </a:prstGeom>
        </p:spPr>
      </p:pic>
    </p:spTree>
    <p:extLst>
      <p:ext uri="{BB962C8B-B14F-4D97-AF65-F5344CB8AC3E}">
        <p14:creationId xmlns:p14="http://schemas.microsoft.com/office/powerpoint/2010/main" val="316411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a:xfrm>
            <a:off x="6255109" y="2103409"/>
            <a:ext cx="4809706" cy="2881984"/>
          </a:xfrm>
          <a:solidFill>
            <a:schemeClr val="accent2">
              <a:lumMod val="20000"/>
              <a:lumOff val="80000"/>
            </a:schemeClr>
          </a:solidFill>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a:cs typeface="Arial"/>
              </a:rPr>
              <a:t>  23:59hrs 4</a:t>
            </a:r>
            <a:r>
              <a:rPr lang="en-GB" sz="5100" b="1" baseline="30000" dirty="0">
                <a:solidFill>
                  <a:srgbClr val="0070C0"/>
                </a:solidFill>
                <a:latin typeface="Arial"/>
                <a:cs typeface="Arial"/>
              </a:rPr>
              <a:t>th</a:t>
            </a:r>
            <a:r>
              <a:rPr lang="en-GB" sz="5100" b="1" dirty="0">
                <a:solidFill>
                  <a:srgbClr val="0070C0"/>
                </a:solidFill>
                <a:latin typeface="Arial"/>
                <a:cs typeface="Arial"/>
              </a:rPr>
              <a:t> December 2024</a:t>
            </a: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4" end="4"/>
                                            </p:txEl>
                                          </p:spTgt>
                                        </p:tgtEl>
                                        <p:attrNameLst>
                                          <p:attrName>style.visibility</p:attrName>
                                        </p:attrNameLst>
                                      </p:cBhvr>
                                      <p:to>
                                        <p:strVal val="visible"/>
                                      </p:to>
                                    </p:set>
                                    <p:animEffect transition="in" filter="fade">
                                      <p:cBhvr>
                                        <p:cTn id="59" dur="1000"/>
                                        <p:tgtEl>
                                          <p:spTgt spid="6">
                                            <p:txEl>
                                              <p:pRg st="4" end="4"/>
                                            </p:txEl>
                                          </p:spTgt>
                                        </p:tgtEl>
                                      </p:cBhvr>
                                    </p:animEffect>
                                    <p:anim calcmode="lin" valueType="num">
                                      <p:cBhvr>
                                        <p:cTn id="6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5" end="5"/>
                                            </p:txEl>
                                          </p:spTgt>
                                        </p:tgtEl>
                                        <p:attrNameLst>
                                          <p:attrName>style.visibility</p:attrName>
                                        </p:attrNameLst>
                                      </p:cBhvr>
                                      <p:to>
                                        <p:strVal val="visible"/>
                                      </p:to>
                                    </p:set>
                                    <p:animEffect transition="in" filter="fade">
                                      <p:cBhvr>
                                        <p:cTn id="64" dur="1000"/>
                                        <p:tgtEl>
                                          <p:spTgt spid="6">
                                            <p:txEl>
                                              <p:pRg st="5" end="5"/>
                                            </p:txEl>
                                          </p:spTgt>
                                        </p:tgtEl>
                                      </p:cBhvr>
                                    </p:animEffect>
                                    <p:anim calcmode="lin" valueType="num">
                                      <p:cBhvr>
                                        <p:cTn id="6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vert="horz" lIns="91440" tIns="45720" rIns="91440" bIns="45720" rtlCol="0" anchor="t">
            <a:normAutofit/>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marL="0" indent="0">
              <a:buNone/>
            </a:pPr>
            <a:endParaRPr lang="en-GB" sz="29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vert="horz" lIns="91440" tIns="45720" rIns="91440" bIns="45720" rtlCol="0" anchor="t">
            <a:normAutofit/>
          </a:bodyPr>
          <a:lstStyle/>
          <a:p>
            <a:r>
              <a:rPr lang="en-GB" sz="2800" dirty="0">
                <a:latin typeface="Arial"/>
                <a:cs typeface="Arial"/>
              </a:rPr>
              <a:t>Think about</a:t>
            </a:r>
            <a:r>
              <a:rPr lang="en-GB" dirty="0">
                <a:latin typeface="Arial"/>
                <a:cs typeface="Arial"/>
              </a:rPr>
              <a:t>:</a:t>
            </a:r>
            <a:endParaRPr lang="en-US"/>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pic>
        <p:nvPicPr>
          <p:cNvPr id="5" name="Picture 4" descr="A white speech bubble with a question mark on it&#10;&#10;Description automatically generated">
            <a:extLst>
              <a:ext uri="{FF2B5EF4-FFF2-40B4-BE49-F238E27FC236}">
                <a16:creationId xmlns:a16="http://schemas.microsoft.com/office/drawing/2014/main" id="{E655AE8F-3F57-1161-619C-C5BCEB93F7DB}"/>
              </a:ext>
            </a:extLst>
          </p:cNvPr>
          <p:cNvPicPr>
            <a:picLocks noChangeAspect="1"/>
          </p:cNvPicPr>
          <p:nvPr/>
        </p:nvPicPr>
        <p:blipFill>
          <a:blip r:embed="rId3"/>
          <a:stretch>
            <a:fillRect/>
          </a:stretch>
        </p:blipFill>
        <p:spPr>
          <a:xfrm>
            <a:off x="1156855" y="2799893"/>
            <a:ext cx="3886200" cy="2600373"/>
          </a:xfrm>
          <a:prstGeom prst="rect">
            <a:avLst/>
          </a:prstGeom>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a:xfrm>
            <a:off x="609600" y="1600201"/>
            <a:ext cx="5842000" cy="3917032"/>
          </a:xfrm>
        </p:spPr>
        <p:txBody>
          <a:bodyPr vert="horz" lIns="91440" tIns="45720" rIns="91440" bIns="45720" rtlCol="0" anchor="t">
            <a:normAutofit fontScale="92500" lnSpcReduction="10000"/>
          </a:bodyPr>
          <a:lstStyle/>
          <a:p>
            <a:pPr marL="0" indent="0">
              <a:buNone/>
            </a:pPr>
            <a:r>
              <a:rPr lang="en-GB" b="1" dirty="0">
                <a:solidFill>
                  <a:schemeClr val="accent1">
                    <a:lumMod val="75000"/>
                  </a:schemeClr>
                </a:solidFill>
              </a:rPr>
              <a:t>1</a:t>
            </a:r>
            <a:r>
              <a:rPr lang="en-GB" sz="2800" b="1" dirty="0">
                <a:solidFill>
                  <a:schemeClr val="accent1">
                    <a:lumMod val="75000"/>
                  </a:schemeClr>
                </a:solidFill>
              </a:rPr>
              <a:t>. Debateable</a:t>
            </a:r>
          </a:p>
          <a:p>
            <a:pPr>
              <a:buFontTx/>
              <a:buChar char="-"/>
            </a:pPr>
            <a:r>
              <a:rPr lang="en-GB" sz="2800" dirty="0"/>
              <a:t>Not an easy yes/no answer</a:t>
            </a:r>
          </a:p>
          <a:p>
            <a:pPr>
              <a:buFontTx/>
              <a:buChar char="-"/>
            </a:pPr>
            <a:r>
              <a:rPr lang="en-GB" sz="2800" dirty="0"/>
              <a:t>Need to be able to explore the question and requires you to explain or defend answer using data. </a:t>
            </a:r>
          </a:p>
          <a:p>
            <a:pPr marL="0" indent="0">
              <a:buNone/>
            </a:pPr>
            <a:r>
              <a:rPr lang="en-GB" sz="2800" b="1" dirty="0">
                <a:solidFill>
                  <a:schemeClr val="accent1">
                    <a:lumMod val="75000"/>
                  </a:schemeClr>
                </a:solidFill>
              </a:rPr>
              <a:t>2. Plausible</a:t>
            </a:r>
            <a:r>
              <a:rPr lang="en-GB" sz="2800" b="1" dirty="0"/>
              <a:t> </a:t>
            </a:r>
          </a:p>
          <a:p>
            <a:pPr>
              <a:buFontTx/>
              <a:buChar char="-"/>
            </a:pPr>
            <a:r>
              <a:rPr lang="en-GB" sz="2800" dirty="0"/>
              <a:t>Can it be answered?</a:t>
            </a:r>
          </a:p>
          <a:p>
            <a:pPr marL="0" indent="0">
              <a:buNone/>
            </a:pPr>
            <a:r>
              <a:rPr lang="en-GB" sz="2800" b="1" dirty="0">
                <a:solidFill>
                  <a:schemeClr val="accent1">
                    <a:lumMod val="75000"/>
                  </a:schemeClr>
                </a:solidFill>
              </a:rPr>
              <a:t>3. Consequential</a:t>
            </a:r>
          </a:p>
          <a:p>
            <a:pPr>
              <a:buFontTx/>
              <a:buChar char="-"/>
            </a:pPr>
            <a:r>
              <a:rPr lang="en-GB" sz="2800" dirty="0"/>
              <a:t>Impact?</a:t>
            </a:r>
          </a:p>
          <a:p>
            <a:endParaRPr lang="en-GB" dirty="0"/>
          </a:p>
        </p:txBody>
      </p:sp>
      <p:pic>
        <p:nvPicPr>
          <p:cNvPr id="4" name="Picture 3" descr="A hand holding a question mark&#10;&#10;Description automatically generated">
            <a:extLst>
              <a:ext uri="{FF2B5EF4-FFF2-40B4-BE49-F238E27FC236}">
                <a16:creationId xmlns:a16="http://schemas.microsoft.com/office/drawing/2014/main" id="{9023B217-7E9A-A3A8-FD26-58A47496D080}"/>
              </a:ext>
            </a:extLst>
          </p:cNvPr>
          <p:cNvPicPr>
            <a:picLocks noChangeAspect="1"/>
          </p:cNvPicPr>
          <p:nvPr/>
        </p:nvPicPr>
        <p:blipFill>
          <a:blip r:embed="rId3"/>
          <a:stretch>
            <a:fillRect/>
          </a:stretch>
        </p:blipFill>
        <p:spPr>
          <a:xfrm>
            <a:off x="6667500" y="1932590"/>
            <a:ext cx="5041900" cy="2840421"/>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a:xfrm>
            <a:off x="393940" y="1600201"/>
            <a:ext cx="6458310" cy="3917032"/>
          </a:xfrm>
        </p:spPr>
        <p:txBody>
          <a:bodyPr vert="horz" lIns="91440" tIns="45720" rIns="91440" bIns="45720" rtlCol="0" anchor="t">
            <a:noAutofit/>
          </a:bodyPr>
          <a:lstStyle/>
          <a:p>
            <a:r>
              <a:rPr lang="en-GB" sz="2400" dirty="0"/>
              <a:t>Over arching aim – be succinct</a:t>
            </a:r>
          </a:p>
          <a:p>
            <a:r>
              <a:rPr lang="en-GB" sz="2400" dirty="0"/>
              <a:t>Objectives – the steps you are going to take to answer your research aim or question</a:t>
            </a:r>
          </a:p>
          <a:p>
            <a:r>
              <a:rPr lang="en-GB" sz="2400" dirty="0"/>
              <a:t>A specific list of tasks needed to be done to accomplish the goals of the project</a:t>
            </a:r>
          </a:p>
          <a:p>
            <a:r>
              <a:rPr lang="en-GB" sz="2400" dirty="0"/>
              <a:t>Must be clear &amp; achievable</a:t>
            </a:r>
          </a:p>
          <a:p>
            <a:r>
              <a:rPr lang="en-GB" sz="2400" dirty="0"/>
              <a:t>Usually numbered so that each reads as an ‘individual’ statement to convey intentions</a:t>
            </a:r>
          </a:p>
          <a:p>
            <a:r>
              <a:rPr lang="en-GB" sz="2400" dirty="0"/>
              <a:t>The dissertation aim, objectives &amp; research question,  MUST be aligned</a:t>
            </a:r>
          </a:p>
        </p:txBody>
      </p:sp>
      <p:pic>
        <p:nvPicPr>
          <p:cNvPr id="4" name="Picture 3" descr="A group of people standing on a red arrow pointing to a target&#10;&#10;Description automatically generated">
            <a:extLst>
              <a:ext uri="{FF2B5EF4-FFF2-40B4-BE49-F238E27FC236}">
                <a16:creationId xmlns:a16="http://schemas.microsoft.com/office/drawing/2014/main" id="{713FFDC2-2C8F-1747-EA6C-DBFE2696D682}"/>
              </a:ext>
            </a:extLst>
          </p:cNvPr>
          <p:cNvPicPr>
            <a:picLocks noChangeAspect="1"/>
          </p:cNvPicPr>
          <p:nvPr/>
        </p:nvPicPr>
        <p:blipFill>
          <a:blip r:embed="rId3"/>
          <a:stretch>
            <a:fillRect/>
          </a:stretch>
        </p:blipFill>
        <p:spPr>
          <a:xfrm>
            <a:off x="6827718" y="1762035"/>
            <a:ext cx="4754771" cy="3326740"/>
          </a:xfrm>
          <a:prstGeom prst="rect">
            <a:avLst/>
          </a:prstGeom>
        </p:spPr>
      </p:pic>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5354128" y="1600201"/>
            <a:ext cx="6228272" cy="3917032"/>
          </a:xfrm>
        </p:spPr>
        <p:txBody>
          <a:bodyPr vert="horz" lIns="91440" tIns="45720" rIns="91440" bIns="45720" rtlCol="0" anchor="t">
            <a:normAutofit/>
          </a:bodyPr>
          <a:lstStyle/>
          <a:p>
            <a:pPr>
              <a:buFont typeface="Arial" panose="020B0604020202020204" pitchFamily="34" charset="0"/>
              <a:buChar char="•"/>
            </a:pPr>
            <a:r>
              <a:rPr lang="en-GB" sz="2000" dirty="0"/>
              <a:t>Use chosen research question as basis for literature scope</a:t>
            </a:r>
          </a:p>
          <a:p>
            <a:r>
              <a:rPr lang="en-GB" sz="2000" dirty="0"/>
              <a:t> You should review the related literature and provide a rationale for your own study -  give your proposal purpose</a:t>
            </a:r>
          </a:p>
          <a:p>
            <a:pPr>
              <a:buFont typeface="Arial" panose="020B0604020202020204" pitchFamily="34" charset="0"/>
              <a:buChar char="•"/>
            </a:pPr>
            <a:r>
              <a:rPr lang="en-GB" sz="2000" b="1" dirty="0"/>
              <a:t>Concise</a:t>
            </a:r>
          </a:p>
          <a:p>
            <a:pPr lvl="1">
              <a:buFont typeface="Arial" panose="020B0604020202020204" pitchFamily="34" charset="0"/>
              <a:buChar char="•"/>
            </a:pPr>
            <a:r>
              <a:rPr lang="en-GB" sz="2000" dirty="0"/>
              <a:t>This will not necessarily include every study reported in a particular area but should be a selective account of major studies. </a:t>
            </a:r>
          </a:p>
          <a:p>
            <a:pPr lvl="1">
              <a:buFont typeface="Arial" panose="020B0604020202020204" pitchFamily="34" charset="0"/>
              <a:buChar char="•"/>
            </a:pPr>
            <a:r>
              <a:rPr lang="en-GB" sz="2000" dirty="0"/>
              <a:t>It is NOT a history lesson for your reader</a:t>
            </a:r>
          </a:p>
          <a:p>
            <a:pPr lvl="1">
              <a:buFont typeface="Arial" panose="020B0604020202020204" pitchFamily="34" charset="0"/>
              <a:buChar char="•"/>
            </a:pPr>
            <a:endParaRPr lang="en-GB" sz="2200" dirty="0"/>
          </a:p>
          <a:p>
            <a:endParaRPr lang="en-GB" dirty="0"/>
          </a:p>
        </p:txBody>
      </p:sp>
      <p:pic>
        <p:nvPicPr>
          <p:cNvPr id="4" name="Picture 3" descr="A stack of books and a cup of coffee&#10;&#10;Description automatically generated">
            <a:extLst>
              <a:ext uri="{FF2B5EF4-FFF2-40B4-BE49-F238E27FC236}">
                <a16:creationId xmlns:a16="http://schemas.microsoft.com/office/drawing/2014/main" id="{F9B4220F-500E-0D8E-0C49-8610F19F6EC3}"/>
              </a:ext>
            </a:extLst>
          </p:cNvPr>
          <p:cNvPicPr>
            <a:picLocks noChangeAspect="1"/>
          </p:cNvPicPr>
          <p:nvPr/>
        </p:nvPicPr>
        <p:blipFill>
          <a:blip r:embed="rId3"/>
          <a:stretch>
            <a:fillRect/>
          </a:stretch>
        </p:blipFill>
        <p:spPr>
          <a:xfrm>
            <a:off x="885645" y="2394923"/>
            <a:ext cx="4324709" cy="2420399"/>
          </a:xfrm>
          <a:prstGeom prst="rect">
            <a:avLst/>
          </a:prstGeom>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a:xfrm>
            <a:off x="609600" y="1600201"/>
            <a:ext cx="4848046" cy="3917032"/>
          </a:xfrm>
        </p:spPr>
        <p:txBody>
          <a:bodyPr vert="horz" lIns="91440" tIns="45720" rIns="91440" bIns="45720" rtlCol="0" anchor="t">
            <a:normAutofit/>
          </a:bodyPr>
          <a:lstStyle/>
          <a:p>
            <a:pPr marL="0" indent="0">
              <a:buNone/>
            </a:pPr>
            <a:r>
              <a:rPr lang="en-GB" sz="20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000" dirty="0"/>
              <a:t>Justify your selection of research techniques and sampling</a:t>
            </a:r>
          </a:p>
          <a:p>
            <a:pPr lvl="1">
              <a:buFont typeface="Courier New" panose="02070309020205020404" pitchFamily="49" charset="0"/>
              <a:buChar char="o"/>
            </a:pPr>
            <a:r>
              <a:rPr lang="en-GB" sz="2000" dirty="0"/>
              <a:t>Use previous research on same topic: what methods did they employ? </a:t>
            </a:r>
          </a:p>
          <a:p>
            <a:pPr lvl="1">
              <a:buFont typeface="Courier New" panose="02070309020205020404" pitchFamily="49" charset="0"/>
              <a:buChar char="o"/>
            </a:pPr>
            <a:r>
              <a:rPr lang="en-GB" sz="2000" dirty="0"/>
              <a:t>Be realistic and appropriate</a:t>
            </a:r>
          </a:p>
          <a:p>
            <a:pPr marL="0" indent="0">
              <a:buNone/>
            </a:pPr>
            <a:endParaRPr lang="en-GB" sz="2000" dirty="0"/>
          </a:p>
          <a:p>
            <a:endParaRPr lang="en-GB" dirty="0"/>
          </a:p>
        </p:txBody>
      </p:sp>
      <p:pic>
        <p:nvPicPr>
          <p:cNvPr id="4" name="Picture 3" descr="A group of objects with a light bulb and a magnifying glass&#10;&#10;Description automatically generated">
            <a:extLst>
              <a:ext uri="{FF2B5EF4-FFF2-40B4-BE49-F238E27FC236}">
                <a16:creationId xmlns:a16="http://schemas.microsoft.com/office/drawing/2014/main" id="{FD9661AD-8D22-199C-42D6-2E7FF6AD7ACE}"/>
              </a:ext>
            </a:extLst>
          </p:cNvPr>
          <p:cNvPicPr>
            <a:picLocks noChangeAspect="1"/>
          </p:cNvPicPr>
          <p:nvPr/>
        </p:nvPicPr>
        <p:blipFill>
          <a:blip r:embed="rId3"/>
          <a:stretch>
            <a:fillRect/>
          </a:stretch>
        </p:blipFill>
        <p:spPr>
          <a:xfrm>
            <a:off x="5795513" y="2067464"/>
            <a:ext cx="5668991" cy="2823712"/>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a:xfrm>
            <a:off x="609600" y="1600201"/>
            <a:ext cx="7781027" cy="3917032"/>
          </a:xfrm>
        </p:spPr>
        <p:txBody>
          <a:bodyPr vert="horz" lIns="91440" tIns="45720" rIns="91440" bIns="45720" rtlCol="0" anchor="t">
            <a:normAutofit/>
          </a:bodyPr>
          <a:lstStyle/>
          <a:p>
            <a:pPr>
              <a:buFont typeface="Arial" panose="020B0604020202020204" pitchFamily="34" charset="0"/>
              <a:buChar char="•"/>
            </a:pPr>
            <a:r>
              <a:rPr lang="en-GB" sz="2400" dirty="0"/>
              <a:t>Who would be interested in your dissertation and its findings?</a:t>
            </a:r>
          </a:p>
          <a:p>
            <a:r>
              <a:rPr lang="en-GB" sz="2400" dirty="0"/>
              <a:t> Is there potential for future research on the subject?</a:t>
            </a:r>
          </a:p>
          <a:p>
            <a:r>
              <a:rPr lang="en-GB" sz="2400" dirty="0"/>
              <a:t> Does it provide new avenues of research? Support current strategies/decision-making?</a:t>
            </a:r>
          </a:p>
          <a:p>
            <a:r>
              <a:rPr lang="en-GB" sz="2400" dirty="0"/>
              <a:t> Demonstrate your awareness of its contribution to that area of research</a:t>
            </a:r>
          </a:p>
          <a:p>
            <a:r>
              <a:rPr lang="en-GB" sz="2400" dirty="0"/>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8446916" y="3428809"/>
            <a:ext cx="2847162" cy="1868916"/>
          </a:xfrm>
          <a:prstGeom prst="rect">
            <a:avLst/>
          </a:prstGeom>
        </p:spPr>
      </p:pic>
    </p:spTree>
    <p:extLst>
      <p:ext uri="{BB962C8B-B14F-4D97-AF65-F5344CB8AC3E}">
        <p14:creationId xmlns:p14="http://schemas.microsoft.com/office/powerpoint/2010/main" val="3484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available on Moodle /Library pages</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endParaRPr lang="en-GB" dirty="0"/>
          </a:p>
          <a:p>
            <a:endParaRPr lang="en-GB"/>
          </a:p>
          <a:p>
            <a:r>
              <a:rPr lang="en-GB" dirty="0"/>
              <a:t>What are your concerns for this module?</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28276" y="1603983"/>
            <a:ext cx="5748137" cy="3815627"/>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ea typeface="+mn-lt"/>
                <a:cs typeface="+mn-lt"/>
              </a:rPr>
              <a:t>To provide an overview of the dissertation module</a:t>
            </a:r>
            <a:endParaRPr lang="en-US" dirty="0">
              <a:ea typeface="+mn-lt"/>
              <a:cs typeface="+mn-lt"/>
            </a:endParaRPr>
          </a:p>
          <a:p>
            <a:r>
              <a:rPr lang="en-GB" dirty="0">
                <a:ea typeface="+mn-lt"/>
                <a:cs typeface="+mn-lt"/>
              </a:rPr>
              <a:t>To introduce students to the requirements of a ‘Dissertation proposal’</a:t>
            </a:r>
          </a:p>
          <a:p>
            <a:r>
              <a:rPr lang="en-GB" dirty="0">
                <a:ea typeface="+mn-lt"/>
                <a:cs typeface="+mn-lt"/>
              </a:rPr>
              <a:t>To be aware of key submission dates</a:t>
            </a:r>
            <a:endParaRPr lang="en-GB" dirty="0"/>
          </a:p>
          <a:p>
            <a:r>
              <a:rPr lang="en-GB" dirty="0"/>
              <a:t>Address any initial concerns </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3"/>
          <a:stretch>
            <a:fillRect/>
          </a:stretch>
        </p:blipFill>
        <p:spPr>
          <a:xfrm>
            <a:off x="9308913" y="3428813"/>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7CF57-AAA9-DB71-798D-6F227C117730}"/>
              </a:ext>
            </a:extLst>
          </p:cNvPr>
          <p:cNvSpPr>
            <a:spLocks noGrp="1"/>
          </p:cNvSpPr>
          <p:nvPr>
            <p:ph sz="half" idx="2"/>
          </p:nvPr>
        </p:nvSpPr>
        <p:spPr>
          <a:xfrm>
            <a:off x="7333411" y="1600201"/>
            <a:ext cx="4248989" cy="3989040"/>
          </a:xfrm>
          <a:solidFill>
            <a:srgbClr val="002060"/>
          </a:solidFill>
        </p:spPr>
        <p:txBody>
          <a:bodyPr vert="horz" lIns="91440" tIns="45720" rIns="91440" bIns="45720" rtlCol="0" anchor="t">
            <a:normAutofit/>
          </a:bodyPr>
          <a:lstStyle/>
          <a:p>
            <a:pPr marL="0" indent="0">
              <a:buNone/>
            </a:pPr>
            <a:endParaRPr lang="en-US" dirty="0"/>
          </a:p>
          <a:p>
            <a:pPr marL="0" indent="0">
              <a:buNone/>
            </a:pPr>
            <a:endParaRPr lang="en-US" dirty="0"/>
          </a:p>
          <a:p>
            <a:pPr marL="0" indent="0" algn="ctr">
              <a:buNone/>
            </a:pPr>
            <a:r>
              <a:rPr lang="en-US" sz="3200" b="1" dirty="0">
                <a:solidFill>
                  <a:schemeClr val="bg1"/>
                </a:solidFill>
              </a:rPr>
              <a:t>Next lesson will be on Wednesday 8th October at 5.30pm</a:t>
            </a:r>
          </a:p>
        </p:txBody>
      </p:sp>
      <p:pic>
        <p:nvPicPr>
          <p:cNvPr id="7" name="Content Placeholder 6" descr="Interview Questions You Should Ask - DEV Community">
            <a:extLst>
              <a:ext uri="{FF2B5EF4-FFF2-40B4-BE49-F238E27FC236}">
                <a16:creationId xmlns:a16="http://schemas.microsoft.com/office/drawing/2014/main" id="{A417BAEF-130F-770F-B236-B5440E6C093B}"/>
              </a:ext>
            </a:extLst>
          </p:cNvPr>
          <p:cNvPicPr>
            <a:picLocks noGrp="1" noChangeAspect="1"/>
          </p:cNvPicPr>
          <p:nvPr>
            <p:ph sz="half" idx="1"/>
          </p:nvPr>
        </p:nvPicPr>
        <p:blipFill>
          <a:blip r:embed="rId2"/>
          <a:stretch>
            <a:fillRect/>
          </a:stretch>
        </p:blipFill>
        <p:spPr>
          <a:xfrm>
            <a:off x="938721" y="911188"/>
            <a:ext cx="5617952" cy="3138576"/>
          </a:xfrm>
        </p:spPr>
      </p:pic>
    </p:spTree>
    <p:extLst>
      <p:ext uri="{BB962C8B-B14F-4D97-AF65-F5344CB8AC3E}">
        <p14:creationId xmlns:p14="http://schemas.microsoft.com/office/powerpoint/2010/main" val="21416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336</TotalTime>
  <Words>2930</Words>
  <Application>Microsoft Office PowerPoint</Application>
  <PresentationFormat>Widescreen</PresentationFormat>
  <Paragraphs>317</Paragraphs>
  <Slides>26</Slides>
  <Notes>21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Theme1.thmx first page pp</vt:lpstr>
      <vt:lpstr>Guests</vt:lpstr>
      <vt:lpstr>MSc Plismona (Arweinydd Weithredol a Strategol) MSc Policing (Operational &amp; Strategic Leadership) 02.10.2024 Cyflwyniad Modiwl Traethawd Hir Dissertation Module Introduction</vt:lpstr>
      <vt:lpstr>Learning outcomes</vt:lpstr>
      <vt:lpstr>3rd Year Studies</vt:lpstr>
      <vt:lpstr>Module Introduction </vt:lpstr>
      <vt:lpstr>MSc Professional Investigation – dissertation</vt:lpstr>
      <vt:lpstr>Advantages of undertaking a dissertation</vt:lpstr>
      <vt:lpstr>The Assignment Brief</vt:lpstr>
      <vt:lpstr>Submission – Key dates</vt:lpstr>
      <vt:lpstr>Dissertation Support</vt:lpstr>
      <vt:lpstr>Presentation of work</vt:lpstr>
      <vt:lpstr>Dissertation</vt:lpstr>
      <vt:lpstr>“Where do I start?”</vt:lpstr>
      <vt:lpstr>Dissertation proposal</vt:lpstr>
      <vt:lpstr>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Concerns</vt:lpstr>
      <vt:lpstr>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237</cp:revision>
  <dcterms:created xsi:type="dcterms:W3CDTF">2021-10-13T07:56:41Z</dcterms:created>
  <dcterms:modified xsi:type="dcterms:W3CDTF">2024-10-08T16:17:26Z</dcterms:modified>
</cp:coreProperties>
</file>