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7" r:id="rId5"/>
    <p:sldId id="296" r:id="rId6"/>
    <p:sldId id="298" r:id="rId7"/>
    <p:sldId id="299" r:id="rId8"/>
    <p:sldId id="301" r:id="rId9"/>
    <p:sldId id="302" r:id="rId10"/>
    <p:sldId id="303" r:id="rId11"/>
    <p:sldId id="307" r:id="rId12"/>
    <p:sldId id="297" r:id="rId13"/>
    <p:sldId id="304" r:id="rId14"/>
    <p:sldId id="305" r:id="rId15"/>
    <p:sldId id="309" r:id="rId16"/>
    <p:sldId id="308" r:id="rId17"/>
    <p:sldId id="310" r:id="rId18"/>
    <p:sldId id="295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58" d="100"/>
          <a:sy n="58" d="100"/>
        </p:scale>
        <p:origin x="152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Analysing and Solving Problems (APS)</a:t>
            </a:r>
          </a:p>
          <a:p>
            <a:r>
              <a:rPr lang="en-GB" dirty="0"/>
              <a:t>Adam Head with material from 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14-Feb-2023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We have already used one technique of requirements analysis:</a:t>
            </a:r>
          </a:p>
          <a:p>
            <a:pPr lvl="1"/>
            <a:r>
              <a:rPr lang="en-GB" dirty="0"/>
              <a:t>Identifying inputs and outputs</a:t>
            </a:r>
          </a:p>
          <a:p>
            <a:r>
              <a:rPr lang="en-GB" dirty="0"/>
              <a:t>Another 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aka Would Like to Have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428079279"/>
              </p:ext>
            </p:extLst>
          </p:nvPr>
        </p:nvGraphicFramePr>
        <p:xfrm>
          <a:off x="612775" y="160020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17117347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Would Like to Have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simple example 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bought</a:t>
            </a: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13262</TotalTime>
  <Words>817</Words>
  <Application>Microsoft Office PowerPoint</Application>
  <PresentationFormat>On-screen Show (4:3)</PresentationFormat>
  <Paragraphs>106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Cambria</vt:lpstr>
      <vt:lpstr>Wingdings</vt:lpstr>
      <vt:lpstr>Wingdings 2</vt:lpstr>
      <vt:lpstr>Median</vt:lpstr>
      <vt:lpstr>Requirements Analysis</vt:lpstr>
      <vt:lpstr>Today’s Lecture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Adam</cp:lastModifiedBy>
  <cp:revision>2135</cp:revision>
  <cp:lastPrinted>2014-09-29T16:21:25Z</cp:lastPrinted>
  <dcterms:created xsi:type="dcterms:W3CDTF">2013-09-18T07:00:31Z</dcterms:created>
  <dcterms:modified xsi:type="dcterms:W3CDTF">2023-02-14T11:41:47Z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