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78" r:id="rId1"/>
  </p:sldMasterIdLst>
  <p:notesMasterIdLst>
    <p:notesMasterId r:id="rId8"/>
  </p:notesMasterIdLst>
  <p:sldIdLst>
    <p:sldId id="256" r:id="rId2"/>
    <p:sldId id="266" r:id="rId3"/>
    <p:sldId id="258" r:id="rId4"/>
    <p:sldId id="260" r:id="rId5"/>
    <p:sldId id="261" r:id="rId6"/>
    <p:sldId id="264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25" autoAdjust="0"/>
    <p:restoredTop sz="81837" autoAdjust="0"/>
  </p:normalViewPr>
  <p:slideViewPr>
    <p:cSldViewPr snapToGrid="0">
      <p:cViewPr varScale="1">
        <p:scale>
          <a:sx n="103" d="100"/>
          <a:sy n="103" d="100"/>
        </p:scale>
        <p:origin x="1472" y="18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643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289FCAA-DA2A-4E47-AF93-6257870754DA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350F3A-6A0C-4F37-A07A-4A57A8FB612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9803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350F3A-6A0C-4F37-A07A-4A57A8FB612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493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sz="1800" dirty="0">
              <a:effectLst/>
              <a:latin typeface="Calibri" panose="020F0502020204030204" pitchFamily="34" charset="0"/>
              <a:ea typeface="Yu Mincho" panose="02020400000000000000" pitchFamily="18" charset="-128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350F3A-6A0C-4F37-A07A-4A57A8FB612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2269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noProof="0" dirty="0">
              <a:effectLst/>
              <a:latin typeface="Calibri" panose="020F0502020204030204" pitchFamily="34" charset="0"/>
              <a:ea typeface="Yu Mincho" panose="02020400000000000000" pitchFamily="18" charset="-128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350F3A-6A0C-4F37-A07A-4A57A8FB6120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98721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endParaRPr lang="en-US" sz="1800" dirty="0">
              <a:effectLst/>
              <a:latin typeface="Calibri" panose="020F0502020204030204" pitchFamily="34" charset="0"/>
              <a:ea typeface="Yu Mincho" panose="02020400000000000000" pitchFamily="18" charset="-128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350F3A-6A0C-4F37-A07A-4A57A8FB612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2718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marR="0" algn="ctr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Models of Teamwork development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romanLcParenBoth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Tuckman team Model.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0"/>
              </a:spcAft>
              <a:buFont typeface="+mj-lt"/>
              <a:buAutoNum type="romanLcParenBoth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Shannon and Weaver theory of Teamwork and Communication.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marR="0" lvl="0" indent="-342900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  <a:buFont typeface="+mj-lt"/>
              <a:buAutoNum type="romanLcParenBoth"/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Berlo’s SMCR Model of Communication.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1800" dirty="0">
              <a:effectLst/>
              <a:latin typeface="Calibri" panose="020F0502020204030204" pitchFamily="34" charset="0"/>
              <a:ea typeface="Yu Mincho" panose="02020400000000000000" pitchFamily="18" charset="-128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350F3A-6A0C-4F37-A07A-4A57A8FB6120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15838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DF3EFE90-0007-4C99-837A-8D58832E2417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46BD5917-DE83-474D-A200-4E7BBAF93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81993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EFE90-0007-4C99-837A-8D58832E2417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5917-DE83-474D-A200-4E7BBAF93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9771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EFE90-0007-4C99-837A-8D58832E2417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5917-DE83-474D-A200-4E7BBAF93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0741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EFE90-0007-4C99-837A-8D58832E2417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5917-DE83-474D-A200-4E7BBAF93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6275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EFE90-0007-4C99-837A-8D58832E2417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5917-DE83-474D-A200-4E7BBAF93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4163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EFE90-0007-4C99-837A-8D58832E2417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5917-DE83-474D-A200-4E7BBAF93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4076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EFE90-0007-4C99-837A-8D58832E2417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5917-DE83-474D-A200-4E7BBAF93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301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EFE90-0007-4C99-837A-8D58832E2417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5917-DE83-474D-A200-4E7BBAF93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47237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EFE90-0007-4C99-837A-8D58832E2417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5917-DE83-474D-A200-4E7BBAF93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260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EFE90-0007-4C99-837A-8D58832E2417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5917-DE83-474D-A200-4E7BBAF93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325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EFE90-0007-4C99-837A-8D58832E2417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5917-DE83-474D-A200-4E7BBAF93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71124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EFE90-0007-4C99-837A-8D58832E2417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5917-DE83-474D-A200-4E7BBAF93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81502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EFE90-0007-4C99-837A-8D58832E2417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5917-DE83-474D-A200-4E7BBAF93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6389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EFE90-0007-4C99-837A-8D58832E2417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5917-DE83-474D-A200-4E7BBAF93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71851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3EFE90-0007-4C99-837A-8D58832E2417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5917-DE83-474D-A200-4E7BBAF93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2168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DF3EFE90-0007-4C99-837A-8D58832E2417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5917-DE83-474D-A200-4E7BBAF93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2096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DF3EFE90-0007-4C99-837A-8D58832E2417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BD5917-DE83-474D-A200-4E7BBAF93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2367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DF3EFE90-0007-4C99-837A-8D58832E2417}" type="datetimeFigureOut">
              <a:rPr lang="en-US" smtClean="0"/>
              <a:t>12/14/21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46BD5917-DE83-474D-A200-4E7BBAF936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5256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7">
            <a:extLst>
              <a:ext uri="{FF2B5EF4-FFF2-40B4-BE49-F238E27FC236}">
                <a16:creationId xmlns:a16="http://schemas.microsoft.com/office/drawing/2014/main" id="{F1ECA4FE-7D2F-4576-B767-3A5F5ABFE9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5969441E-5462-4859-86CD-1737FDE360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Freeform 5">
              <a:extLst>
                <a:ext uri="{FF2B5EF4-FFF2-40B4-BE49-F238E27FC236}">
                  <a16:creationId xmlns:a16="http://schemas.microsoft.com/office/drawing/2014/main" id="{596BD4B5-6833-40CC-96FE-EDC6756342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944BAB3-D26F-4B15-99A6-3CB64F35A6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83171" y="716705"/>
            <a:ext cx="8825658" cy="4621414"/>
          </a:xfrm>
        </p:spPr>
        <p:txBody>
          <a:bodyPr anchor="b">
            <a:normAutofit/>
          </a:bodyPr>
          <a:lstStyle/>
          <a:p>
            <a:pPr algn="ctr"/>
            <a:r>
              <a:rPr lang="en-US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</a:t>
            </a:r>
            <a:r>
              <a:rPr lang="en-US" sz="4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Resit</a:t>
            </a:r>
            <a:r>
              <a:rPr lang="en-US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ETW (BMSW4002_LON)</a:t>
            </a:r>
            <a:br>
              <a:rPr lang="en-US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4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Plamen</a:t>
            </a: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Penchev</a:t>
            </a:r>
            <a:b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number:1910023</a:t>
            </a:r>
            <a:b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Tutor: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Ejiro</a:t>
            </a:r>
            <a:r>
              <a:rPr lang="en-US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Esohwode</a:t>
            </a:r>
            <a:endParaRPr lang="en-US" sz="40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EBC23F4-7B8A-46BC-8621-25206A5B14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83171" y="4293441"/>
            <a:ext cx="8825658" cy="1234148"/>
          </a:xfrm>
        </p:spPr>
        <p:txBody>
          <a:bodyPr>
            <a:normAutofit/>
          </a:bodyPr>
          <a:lstStyle/>
          <a:p>
            <a:pPr algn="ctr"/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cxnSp>
        <p:nvCxnSpPr>
          <p:cNvPr id="20" name="Straight Connector 11">
            <a:extLst>
              <a:ext uri="{FF2B5EF4-FFF2-40B4-BE49-F238E27FC236}">
                <a16:creationId xmlns:a16="http://schemas.microsoft.com/office/drawing/2014/main" id="{E81F53E2-F556-42FA-8D24-113839EE1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58249" y="4166888"/>
            <a:ext cx="675502" cy="0"/>
          </a:xfrm>
          <a:prstGeom prst="line">
            <a:avLst/>
          </a:prstGeom>
          <a:ln w="190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0276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 nodePh="1">
                                  <p:stCondLst>
                                    <p:cond delay="200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AB8DE-1184-4C9C-B979-20ACC62D8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456" y="838200"/>
            <a:ext cx="8761413" cy="706964"/>
          </a:xfrm>
        </p:spPr>
        <p:txBody>
          <a:bodyPr/>
          <a:lstStyle/>
          <a:p>
            <a:pPr algn="ctr"/>
            <a:r>
              <a:rPr lang="en-US" sz="4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Benefits of Team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5B77BB-48AA-4989-B345-479FED012E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9175" y="2569580"/>
            <a:ext cx="8522825" cy="416688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Team Work Means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Tasks are completed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fatser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Gaining experience quicker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Creates Relationships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</a:pP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05E5D03-E94B-43EB-8CE8-11873ED432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825728"/>
            <a:ext cx="3570127" cy="5032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52100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DD1C7-378C-4B8E-98F3-BA9E5C036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Successful Team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96202-098E-48AC-8C02-946E806A8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00759" y="2615878"/>
            <a:ext cx="6489541" cy="4242122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Everyone is concentrated on the collective goal.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All energy is focused </a:t>
            </a:r>
            <a:r>
              <a:rPr lang="en-US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on achieving a goal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3 R’s, -Rules, Roles, and Responsibilities of the team dynamic is applied 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team communicates, do decision-making,  accountability effectively.</a:t>
            </a:r>
            <a:endParaRPr lang="en-US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86FD24-2FBC-4BE2-8E9E-F6AD6393798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615878"/>
            <a:ext cx="2700759" cy="424212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0A96A08-8996-4746-8EFD-6AAA90B8BB1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90300" y="2615878"/>
            <a:ext cx="3001700" cy="4242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7794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656EA-A8EF-473A-8D3B-9B5165AF94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Teamwork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6C4439-7A63-4276-92DA-161E5A51BB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1494" y="2433710"/>
            <a:ext cx="6458672" cy="4221731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US" sz="2000" dirty="0">
              <a:latin typeface="Times New Roman" panose="02020603050405020304" pitchFamily="18" charset="0"/>
              <a:ea typeface="Yu Mincho" panose="02020400000000000000" pitchFamily="18" charset="-128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dirty="0">
                <a:latin typeface="Times New Roman" panose="02020603050405020304" pitchFamily="18" charset="0"/>
                <a:ea typeface="Yu Mincho" panose="02020400000000000000" pitchFamily="18" charset="-128"/>
                <a:cs typeface="Times New Roman" panose="02020603050405020304" pitchFamily="18" charset="0"/>
              </a:rPr>
              <a:t>Creates a healthy relation between the individuals in the team</a:t>
            </a:r>
            <a:endParaRPr lang="en-US" sz="2000" dirty="0">
              <a:effectLst/>
              <a:latin typeface="Times New Roman" panose="02020603050405020304" pitchFamily="18" charset="0"/>
              <a:ea typeface="Yu Mincho" panose="02020400000000000000" pitchFamily="18" charset="-128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dirty="0">
                <a:latin typeface="Times New Roman" panose="02020603050405020304" pitchFamily="18" charset="0"/>
                <a:ea typeface="Yu Mincho" panose="02020400000000000000" pitchFamily="18" charset="-128"/>
                <a:cs typeface="Times New Roman" panose="02020603050405020304" pitchFamily="18" charset="0"/>
              </a:rPr>
              <a:t>Everyone learns from each other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dirty="0">
                <a:latin typeface="Times New Roman" panose="02020603050405020304" pitchFamily="18" charset="0"/>
                <a:ea typeface="Yu Mincho" panose="02020400000000000000" pitchFamily="18" charset="-128"/>
                <a:cs typeface="Times New Roman" panose="02020603050405020304" pitchFamily="18" charset="0"/>
              </a:rPr>
              <a:t>Healthy competitions are created</a:t>
            </a:r>
            <a:endParaRPr lang="en-US" sz="2000" dirty="0">
              <a:effectLst/>
              <a:latin typeface="Times New Roman" panose="02020603050405020304" pitchFamily="18" charset="0"/>
              <a:ea typeface="Yu Mincho" panose="02020400000000000000" pitchFamily="18" charset="-128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2000" dirty="0">
                <a:effectLst/>
                <a:latin typeface="Times New Roman" panose="02020603050405020304" pitchFamily="18" charset="0"/>
                <a:ea typeface="Yu Mincho" panose="02020400000000000000" pitchFamily="18" charset="-128"/>
                <a:cs typeface="Times New Roman" panose="02020603050405020304" pitchFamily="18" charset="0"/>
              </a:rPr>
              <a:t>Increase efficiency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C39235-EBCC-4FF7-8C4E-14F8D724659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90166" y="2433710"/>
            <a:ext cx="5501834" cy="4424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6987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F3E20-5C7C-476D-8E7D-7B06EAF8A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7"/>
            <a:ext cx="8761413" cy="1040328"/>
          </a:xfrm>
        </p:spPr>
        <p:txBody>
          <a:bodyPr/>
          <a:lstStyle/>
          <a:p>
            <a:pPr algn="ctr"/>
            <a:b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Stages of Team Development </a:t>
            </a:r>
            <a:br>
              <a:rPr lang="en-US" sz="32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32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09DDBE-DAFC-4BEC-96C6-78694E04DC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3978" y="2642457"/>
            <a:ext cx="3594515" cy="1573085"/>
          </a:xfr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US" sz="2400" dirty="0">
              <a:latin typeface="Times New Roman" panose="02020603050405020304" pitchFamily="18" charset="0"/>
              <a:ea typeface="Yu Mincho" panose="02020400000000000000" pitchFamily="18" charset="-128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US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Tuckman Model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US" sz="24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>
              <a:lnSpc>
                <a:spcPct val="107000"/>
              </a:lnSpc>
              <a:spcAft>
                <a:spcPts val="800"/>
              </a:spcAft>
            </a:pPr>
            <a:endParaRPr lang="en-US" sz="2400" dirty="0">
              <a:effectLst/>
              <a:latin typeface="Times New Roman" panose="02020603050405020304" pitchFamily="18" charset="0"/>
              <a:ea typeface="Yu Mincho" panose="02020400000000000000" pitchFamily="18" charset="-128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4CB9DB-9AB3-4C63-B3E5-D440C6A161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646" y="2488557"/>
            <a:ext cx="3217863" cy="436944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63F9803-48F7-EF44-88E0-2C4E0BADB0DE}"/>
              </a:ext>
            </a:extLst>
          </p:cNvPr>
          <p:cNvSpPr txBox="1"/>
          <p:nvPr/>
        </p:nvSpPr>
        <p:spPr>
          <a:xfrm>
            <a:off x="4213653" y="4407005"/>
            <a:ext cx="438664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Forming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Storming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Norming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Performing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Adjorning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0235905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17BC51-794B-42ED-9966-C8091EE957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List of R</a:t>
            </a:r>
            <a:r>
              <a:rPr lang="x-none" sz="4000" b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eferences</a:t>
            </a:r>
            <a:r>
              <a:rPr lang="x-none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40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6DB49-EC99-4080-B599-C14ECBE076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264898"/>
            <a:ext cx="8825659" cy="4593102"/>
          </a:xfrm>
        </p:spPr>
        <p:txBody>
          <a:bodyPr>
            <a:noAutofit/>
          </a:bodyPr>
          <a:lstStyle/>
          <a:p>
            <a:pPr marL="0" marR="0" indent="-457200">
              <a:lnSpc>
                <a:spcPct val="150000"/>
              </a:lnSpc>
              <a:spcBef>
                <a:spcPts val="0"/>
              </a:spcBef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Driskell, J.E., Salas, E. and Driskell, T., 2018. Foundations of teamwork and collaboration.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American Psychologist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73(4), pp.334–348. </a:t>
            </a:r>
          </a:p>
          <a:p>
            <a:pPr marL="0" marR="0" indent="-457200">
              <a:lnSpc>
                <a:spcPct val="150000"/>
              </a:lnSpc>
              <a:spcBef>
                <a:spcPts val="0"/>
              </a:spcBef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Rickards, T. &amp;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Moger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S., 2000. Creative leadership processes in project team Development: An alternative to Tuckman's stage model. 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British Journal of Management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11(4), pp.273–283. </a:t>
            </a:r>
          </a:p>
          <a:p>
            <a:pPr marL="0" marR="0" indent="0">
              <a:lnSpc>
                <a:spcPct val="150000"/>
              </a:lnSpc>
              <a:spcBef>
                <a:spcPts val="0"/>
              </a:spcBef>
              <a:buNone/>
            </a:pPr>
            <a:endParaRPr lang="en-US" sz="18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-457200">
              <a:lnSpc>
                <a:spcPct val="150000"/>
              </a:lnSpc>
              <a:spcBef>
                <a:spcPts val="0"/>
              </a:spcBef>
            </a:pPr>
            <a:endParaRPr lang="en-US" sz="1400" dirty="0">
              <a:effectLst/>
              <a:latin typeface="Times New Roman" panose="02020603050405020304" pitchFamily="18" charset="0"/>
              <a:ea typeface="Yu Mincho" panose="02020400000000000000" pitchFamily="18" charset="-128"/>
              <a:cs typeface="Times New Roman" panose="02020603050405020304" pitchFamily="18" charset="0"/>
            </a:endParaRPr>
          </a:p>
          <a:p>
            <a:pPr marL="0">
              <a:lnSpc>
                <a:spcPct val="150000"/>
              </a:lnSpc>
              <a:spcBef>
                <a:spcPts val="0"/>
              </a:spcBef>
            </a:pPr>
            <a:endParaRPr lang="en-US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15019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0</TotalTime>
  <Words>228</Words>
  <Application>Microsoft Macintosh PowerPoint</Application>
  <PresentationFormat>Widescreen</PresentationFormat>
  <Paragraphs>39</Paragraphs>
  <Slides>6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2" baseType="lpstr">
      <vt:lpstr>Arial</vt:lpstr>
      <vt:lpstr>Calibri</vt:lpstr>
      <vt:lpstr>Century Gothic</vt:lpstr>
      <vt:lpstr>Times New Roman</vt:lpstr>
      <vt:lpstr>Wingdings 3</vt:lpstr>
      <vt:lpstr>Ion Boardroom</vt:lpstr>
      <vt:lpstr>Presentation Resit ETW (BMSW4002_LON)  Student Name: Plamen Penchev Student number:1910023 Tutor: Ejiro Esohwode</vt:lpstr>
      <vt:lpstr>Benefits of Team Work</vt:lpstr>
      <vt:lpstr>  Successful Team</vt:lpstr>
      <vt:lpstr>Importance of Teamwork</vt:lpstr>
      <vt:lpstr>  Stages of Team Development  </vt:lpstr>
      <vt:lpstr>List of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2021-03-11T09:21:46Z</dcterms:created>
  <dcterms:modified xsi:type="dcterms:W3CDTF">2021-12-14T23:19:54Z</dcterms:modified>
</cp:coreProperties>
</file>