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791DFA1-262A-4AEE-B4E9-EAFB9472C73B}" type="datetimeFigureOut">
              <a:rPr lang="en-GB" smtClean="0"/>
              <a:t>26/01/2018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9AE18A5B-0E6D-44FB-9AA5-F5CC6E6C8D97}"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791DFA1-262A-4AEE-B4E9-EAFB9472C73B}" type="datetimeFigureOut">
              <a:rPr lang="en-GB" smtClean="0"/>
              <a:t>26/01/2018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791DFA1-262A-4AEE-B4E9-EAFB9472C73B}" type="datetimeFigureOut">
              <a:rPr lang="en-GB" smtClean="0"/>
              <a:t>26/01/2018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F791DFA1-262A-4AEE-B4E9-EAFB9472C73B}" type="datetimeFigureOut">
              <a:rPr lang="en-GB" smtClean="0"/>
              <a:t>26/01/2018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E18A5B-0E6D-44FB-9AA5-F5CC6E6C8D97}"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791DFA1-262A-4AEE-B4E9-EAFB9472C73B}" type="datetimeFigureOut">
              <a:rPr lang="en-GB" smtClean="0"/>
              <a:t>26/01/2018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791DFA1-262A-4AEE-B4E9-EAFB9472C73B}" type="datetimeFigureOut">
              <a:rPr lang="en-GB" smtClean="0"/>
              <a:t>26/01/2018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91DFA1-262A-4AEE-B4E9-EAFB9472C73B}" type="datetimeFigureOut">
              <a:rPr lang="en-GB" smtClean="0"/>
              <a:t>26/01/2018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791DFA1-262A-4AEE-B4E9-EAFB9472C73B}" type="datetimeFigureOut">
              <a:rPr lang="en-GB" smtClean="0"/>
              <a:t>26/01/2018</a:t>
            </a:fld>
            <a:endParaRPr lang="en-GB"/>
          </a:p>
        </p:txBody>
      </p:sp>
      <p:sp>
        <p:nvSpPr>
          <p:cNvPr id="7" name="Slide Number Placeholder 6"/>
          <p:cNvSpPr>
            <a:spLocks noGrp="1"/>
          </p:cNvSpPr>
          <p:nvPr>
            <p:ph type="sldNum" sz="quarter" idx="12"/>
          </p:nvPr>
        </p:nvSpPr>
        <p:spPr/>
        <p:txBody>
          <a:bodyPr/>
          <a:lstStyle/>
          <a:p>
            <a:fld id="{9AE18A5B-0E6D-44FB-9AA5-F5CC6E6C8D97}"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91DFA1-262A-4AEE-B4E9-EAFB9472C73B}" type="datetimeFigureOut">
              <a:rPr lang="en-GB" smtClean="0"/>
              <a:t>26/01/2018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91DFA1-262A-4AEE-B4E9-EAFB9472C73B}" type="datetimeFigureOut">
              <a:rPr lang="en-GB" smtClean="0"/>
              <a:t>26/01/2018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91DFA1-262A-4AEE-B4E9-EAFB9472C73B}" type="datetimeFigureOut">
              <a:rPr lang="en-GB" smtClean="0"/>
              <a:t>26/01/2018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E18A5B-0E6D-44FB-9AA5-F5CC6E6C8D9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791DFA1-262A-4AEE-B4E9-EAFB9472C73B}" type="datetimeFigureOut">
              <a:rPr lang="en-GB" smtClean="0"/>
              <a:t>26/01/2018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9AE18A5B-0E6D-44FB-9AA5-F5CC6E6C8D9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SJSI4002-Explore barriers to wellbeing and inclusion for informal carers. Refer to theory, policy and practice.</a:t>
            </a:r>
            <a:endParaRPr lang="en-GB" dirty="0"/>
          </a:p>
        </p:txBody>
      </p:sp>
      <p:sp>
        <p:nvSpPr>
          <p:cNvPr id="3" name="Subtitle 2"/>
          <p:cNvSpPr>
            <a:spLocks noGrp="1"/>
          </p:cNvSpPr>
          <p:nvPr>
            <p:ph type="subTitle" idx="1"/>
          </p:nvPr>
        </p:nvSpPr>
        <p:spPr/>
        <p:txBody>
          <a:bodyPr/>
          <a:lstStyle/>
          <a:p>
            <a:r>
              <a:rPr lang="en-GB" dirty="0" smtClean="0"/>
              <a:t>By </a:t>
            </a:r>
            <a:r>
              <a:rPr lang="en-GB" smtClean="0"/>
              <a:t>Bethan Moore </a:t>
            </a:r>
            <a:r>
              <a:rPr lang="en-GB" dirty="0" smtClean="0"/>
              <a:t>1600965</a:t>
            </a:r>
            <a:endParaRPr lang="en-GB" dirty="0"/>
          </a:p>
        </p:txBody>
      </p:sp>
    </p:spTree>
    <p:extLst>
      <p:ext uri="{BB962C8B-B14F-4D97-AF65-F5344CB8AC3E}">
        <p14:creationId xmlns:p14="http://schemas.microsoft.com/office/powerpoint/2010/main" val="4122044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Informal carers </a:t>
            </a:r>
            <a:endParaRPr lang="en-GB" dirty="0"/>
          </a:p>
        </p:txBody>
      </p:sp>
      <p:sp>
        <p:nvSpPr>
          <p:cNvPr id="3" name="Content Placeholder 2"/>
          <p:cNvSpPr>
            <a:spLocks noGrp="1"/>
          </p:cNvSpPr>
          <p:nvPr>
            <p:ph idx="1"/>
          </p:nvPr>
        </p:nvSpPr>
        <p:spPr/>
        <p:txBody>
          <a:bodyPr>
            <a:normAutofit lnSpcReduction="10000"/>
          </a:bodyPr>
          <a:lstStyle/>
          <a:p>
            <a:r>
              <a:rPr lang="en-GB" dirty="0" smtClean="0"/>
              <a:t>Informal carers provide a significant form of support for people with long-term conditions and older adults.</a:t>
            </a:r>
          </a:p>
          <a:p>
            <a:r>
              <a:rPr lang="en-GB" dirty="0" smtClean="0"/>
              <a:t>Caring can affect the health, quality of life and well-being of carers.</a:t>
            </a:r>
          </a:p>
          <a:p>
            <a:r>
              <a:rPr lang="en-GB" dirty="0" smtClean="0"/>
              <a:t>Carers' policy in England advocates the support of carers through publicly funded services and interventions to sustain their health and well-being.</a:t>
            </a:r>
            <a:endParaRPr lang="en-GB" dirty="0"/>
          </a:p>
        </p:txBody>
      </p:sp>
    </p:spTree>
    <p:extLst>
      <p:ext uri="{BB962C8B-B14F-4D97-AF65-F5344CB8AC3E}">
        <p14:creationId xmlns:p14="http://schemas.microsoft.com/office/powerpoint/2010/main" val="2665893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smtClean="0"/>
              <a:t>Carers' quality of life is affected by the provision of social care support directed at carers, as well as the provision of support to the care recipient. Both the carers' and care recipients' attitudes towards service use may affect carers' quality of life.</a:t>
            </a:r>
          </a:p>
          <a:p>
            <a:r>
              <a:rPr lang="en-GB" dirty="0" smtClean="0"/>
              <a:t>Despite the recent promotion of policies to support carers in England, we found that barriers to accessing social care support persist.</a:t>
            </a:r>
          </a:p>
          <a:p>
            <a:r>
              <a:rPr lang="en-GB" dirty="0" smtClean="0"/>
              <a:t>Social and community exclusion can adversely affect carers' quality of life, but, outside the workplace, current policy does not seek to address this.</a:t>
            </a:r>
            <a:endParaRPr lang="en-GB" dirty="0"/>
          </a:p>
        </p:txBody>
      </p:sp>
    </p:spTree>
    <p:extLst>
      <p:ext uri="{BB962C8B-B14F-4D97-AF65-F5344CB8AC3E}">
        <p14:creationId xmlns:p14="http://schemas.microsoft.com/office/powerpoint/2010/main" val="4239356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 there are five million carers which are defined as family members, friends or other informal networks who are not formally employed to provide care, such as help with personal care or everyday tasks.</a:t>
            </a:r>
          </a:p>
          <a:p>
            <a:r>
              <a:rPr lang="en-GB" dirty="0" smtClean="0"/>
              <a:t>According to the </a:t>
            </a:r>
            <a:r>
              <a:rPr lang="en-GB" dirty="0" err="1" smtClean="0"/>
              <a:t>deparment</a:t>
            </a:r>
            <a:r>
              <a:rPr lang="en-GB" dirty="0" smtClean="0"/>
              <a:t> of health, Policy makers in England have stated that their aim is to support carers to continue caring and to recognise the contribution of informal carers in the White Paper ‘Caring for our Future: Reforming Care and Support’</a:t>
            </a:r>
            <a:endParaRPr lang="en-GB" dirty="0"/>
          </a:p>
        </p:txBody>
      </p:sp>
    </p:spTree>
    <p:extLst>
      <p:ext uri="{BB962C8B-B14F-4D97-AF65-F5344CB8AC3E}">
        <p14:creationId xmlns:p14="http://schemas.microsoft.com/office/powerpoint/2010/main" val="1091657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Recent policy strategy in England has focussed on the individual outcomes of people with long-term conditions and their informal carers, and the use of outcomes as a means of assessing the performance of social care and other public sector services (department of health 2006; 2010; 2012)</a:t>
            </a:r>
            <a:endParaRPr lang="en-GB" dirty="0"/>
          </a:p>
        </p:txBody>
      </p:sp>
    </p:spTree>
    <p:extLst>
      <p:ext uri="{BB962C8B-B14F-4D97-AF65-F5344CB8AC3E}">
        <p14:creationId xmlns:p14="http://schemas.microsoft.com/office/powerpoint/2010/main" val="258733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a:t>
            </a:r>
            <a:endParaRPr lang="en-GB" dirty="0"/>
          </a:p>
        </p:txBody>
      </p:sp>
      <p:sp>
        <p:nvSpPr>
          <p:cNvPr id="3" name="Content Placeholder 2"/>
          <p:cNvSpPr>
            <a:spLocks noGrp="1"/>
          </p:cNvSpPr>
          <p:nvPr>
            <p:ph idx="1"/>
          </p:nvPr>
        </p:nvSpPr>
        <p:spPr/>
        <p:txBody>
          <a:bodyPr>
            <a:normAutofit/>
          </a:bodyPr>
          <a:lstStyle/>
          <a:p>
            <a:r>
              <a:rPr lang="en-GB" dirty="0" smtClean="0"/>
              <a:t>Rand, S. and </a:t>
            </a:r>
            <a:r>
              <a:rPr lang="en-GB" dirty="0" err="1" smtClean="0"/>
              <a:t>Malley</a:t>
            </a:r>
            <a:r>
              <a:rPr lang="en-GB" dirty="0" smtClean="0"/>
              <a:t>, J. (2018). Carers' quality of life and experiences of adult social care support in England.</a:t>
            </a:r>
          </a:p>
          <a:p>
            <a:r>
              <a:rPr lang="en-GB" dirty="0" smtClean="0"/>
              <a:t>Niassembly.gov.uk. (2018). Cite a Website - Cite This For Me. [online] Available at: http://www.niassembly.gov.uk/globalassets/documents/raise/publications/2017-2022/2017/health/2417.pdf [Accessed 10 Jan. 2018].</a:t>
            </a:r>
          </a:p>
          <a:p>
            <a:endParaRPr lang="en-GB" dirty="0" smtClean="0"/>
          </a:p>
          <a:p>
            <a:endParaRPr lang="en-GB" dirty="0"/>
          </a:p>
        </p:txBody>
      </p:sp>
    </p:spTree>
    <p:extLst>
      <p:ext uri="{BB962C8B-B14F-4D97-AF65-F5344CB8AC3E}">
        <p14:creationId xmlns:p14="http://schemas.microsoft.com/office/powerpoint/2010/main" val="3240881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Greenwood, N. and Smith, R. (2018). Barriers and facilitators for male carers in accessing formal and informal support: A systematic review.</a:t>
            </a:r>
            <a:endParaRPr lang="en-GB" dirty="0"/>
          </a:p>
        </p:txBody>
      </p:sp>
    </p:spTree>
    <p:extLst>
      <p:ext uri="{BB962C8B-B14F-4D97-AF65-F5344CB8AC3E}">
        <p14:creationId xmlns:p14="http://schemas.microsoft.com/office/powerpoint/2010/main" val="14855043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14</TotalTime>
  <Words>401</Words>
  <Application>Microsoft Office PowerPoint</Application>
  <PresentationFormat>On-screen Show (4:3)</PresentationFormat>
  <Paragraphs>17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Austin</vt:lpstr>
      <vt:lpstr>SJSI4002-Explore barriers to wellbeing and inclusion for informal carers. Refer to theory, policy and practice.</vt:lpstr>
      <vt:lpstr>Informal carers </vt:lpstr>
      <vt:lpstr>PowerPoint Presentation</vt:lpstr>
      <vt:lpstr>Policy </vt:lpstr>
      <vt:lpstr>PowerPoint Presentation</vt:lpstr>
      <vt:lpstr>Referencing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Explore barriers to wellbeing and inclusion for informal carers. Refer to theory, policy and practice.</dc:title>
  <dc:creator>Bethan</dc:creator>
  <cp:lastModifiedBy>Bethan</cp:lastModifiedBy>
  <cp:revision>3</cp:revision>
  <dcterms:created xsi:type="dcterms:W3CDTF">2018-01-26T11:11:05Z</dcterms:created>
  <dcterms:modified xsi:type="dcterms:W3CDTF">2018-01-26T11:25:56Z</dcterms:modified>
</cp:coreProperties>
</file>