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90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64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8" d="100"/>
          <a:sy n="98" d="100"/>
        </p:scale>
        <p:origin x="918" y="39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ACBAF2E5-3078-45C0-91CD-DF3A83AFBB9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AF2E5-3078-45C0-91CD-DF3A83AFBB9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AF2E5-3078-45C0-91CD-DF3A83AFBB9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980728"/>
            <a:ext cx="4038600" cy="5794659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0728"/>
            <a:ext cx="4038600" cy="5794659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AF2E5-3078-45C0-91CD-DF3A83AFBB9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404664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84784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1484784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1988840"/>
            <a:ext cx="4041648" cy="4605879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1988840"/>
            <a:ext cx="4041775" cy="4605879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CBAF2E5-3078-45C0-91CD-DF3A83AFBB9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576064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ACBAF2E5-3078-45C0-91CD-DF3A83AFBB9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AF2E5-3078-45C0-91CD-DF3A83AFBB9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620688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1556792"/>
            <a:ext cx="3383280" cy="5071655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476672"/>
            <a:ext cx="5102352" cy="615177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AF2E5-3078-45C0-91CD-DF3A83AFBB9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AF2E5-3078-45C0-91CD-DF3A83AFBB9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AF2E5-3078-45C0-91CD-DF3A83AFBB9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620688"/>
            <a:ext cx="1905000" cy="6008712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20688"/>
            <a:ext cx="6248400" cy="6008712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AF2E5-3078-45C0-91CD-DF3A83AFBB9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576064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980728"/>
            <a:ext cx="8229600" cy="559380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ACBAF2E5-3078-45C0-91CD-DF3A83AFBB94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ns.cornell.edu/documents/ScientificPosters.pdf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csu.edu/project/posters/" TargetMode="External"/><Relationship Id="rId2" Type="http://schemas.openxmlformats.org/officeDocument/2006/relationships/hyperlink" Target="http://colinpurrington.com/tips/academic/posterdesign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betterposters.blogspot.co.uk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Project Posters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Freely adapted from </a:t>
            </a:r>
            <a:r>
              <a:rPr lang="en-GB" dirty="0">
                <a:hlinkClick r:id="rId2"/>
              </a:rPr>
              <a:t>http://</a:t>
            </a:r>
            <a:r>
              <a:rPr lang="en-GB" dirty="0" smtClean="0">
                <a:hlinkClick r:id="rId2"/>
              </a:rPr>
              <a:t>www.cns.cornell.edu/documents/ScientificPosters.pdf</a:t>
            </a:r>
            <a:r>
              <a:rPr lang="en-GB" dirty="0" smtClean="0"/>
              <a:t>  </a:t>
            </a:r>
            <a:r>
              <a:rPr lang="en-GB" dirty="0" smtClean="0">
                <a:sym typeface="Wingdings" pitchFamily="2" charset="2"/>
              </a:rPr>
              <a:t>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6182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Why make a poster?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 order to pass the module </a:t>
            </a:r>
            <a:r>
              <a:rPr lang="en-GB" dirty="0" smtClean="0">
                <a:sym typeface="Wingdings" pitchFamily="2" charset="2"/>
              </a:rPr>
              <a:t></a:t>
            </a:r>
          </a:p>
          <a:p>
            <a:endParaRPr lang="en-GB" dirty="0">
              <a:sym typeface="Wingdings" pitchFamily="2" charset="2"/>
            </a:endParaRPr>
          </a:p>
          <a:p>
            <a:r>
              <a:rPr lang="en-GB" dirty="0" smtClean="0">
                <a:sym typeface="Wingdings" pitchFamily="2" charset="2"/>
              </a:rPr>
              <a:t>More seriously…</a:t>
            </a:r>
          </a:p>
          <a:p>
            <a:pPr lvl="1"/>
            <a:r>
              <a:rPr lang="en-GB" dirty="0" smtClean="0">
                <a:sym typeface="Wingdings" pitchFamily="2" charset="2"/>
              </a:rPr>
              <a:t>To summarise and advertise your work</a:t>
            </a:r>
          </a:p>
          <a:p>
            <a:pPr lvl="1"/>
            <a:r>
              <a:rPr lang="en-GB" dirty="0" smtClean="0">
                <a:sym typeface="Wingdings" pitchFamily="2" charset="2"/>
              </a:rPr>
              <a:t>It is (effectively) an illustrated abstract</a:t>
            </a:r>
          </a:p>
          <a:p>
            <a:pPr lvl="1"/>
            <a:endParaRPr lang="en-GB" dirty="0">
              <a:sym typeface="Wingdings" pitchFamily="2" charset="2"/>
            </a:endParaRPr>
          </a:p>
          <a:p>
            <a:r>
              <a:rPr lang="en-GB" dirty="0" smtClean="0">
                <a:sym typeface="Wingdings" pitchFamily="2" charset="2"/>
              </a:rPr>
              <a:t>Your project proposal should contain an abstract that details</a:t>
            </a:r>
          </a:p>
          <a:p>
            <a:pPr lvl="1"/>
            <a:r>
              <a:rPr lang="en-GB" dirty="0" smtClean="0">
                <a:sym typeface="Wingdings" pitchFamily="2" charset="2"/>
              </a:rPr>
              <a:t>Why your project is important/interesting</a:t>
            </a:r>
          </a:p>
          <a:p>
            <a:pPr lvl="1"/>
            <a:r>
              <a:rPr lang="en-GB" dirty="0" smtClean="0">
                <a:sym typeface="Wingdings" pitchFamily="2" charset="2"/>
              </a:rPr>
              <a:t>What hardware/software you intend to use</a:t>
            </a:r>
          </a:p>
          <a:p>
            <a:pPr lvl="1"/>
            <a:r>
              <a:rPr lang="en-GB" dirty="0" smtClean="0">
                <a:sym typeface="Wingdings" pitchFamily="2" charset="2"/>
              </a:rPr>
              <a:t>What you intend to do</a:t>
            </a:r>
          </a:p>
          <a:p>
            <a:pPr lvl="1"/>
            <a:r>
              <a:rPr lang="en-GB" dirty="0" smtClean="0">
                <a:sym typeface="Wingdings" pitchFamily="2" charset="2"/>
              </a:rPr>
              <a:t>What you hope to find out</a:t>
            </a:r>
          </a:p>
        </p:txBody>
      </p:sp>
    </p:spTree>
    <p:extLst>
      <p:ext uri="{BB962C8B-B14F-4D97-AF65-F5344CB8AC3E}">
        <p14:creationId xmlns:p14="http://schemas.microsoft.com/office/powerpoint/2010/main" val="35529684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Why make a poster?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sym typeface="Wingdings" pitchFamily="2" charset="2"/>
              </a:rPr>
              <a:t>Final project posters look at the whole project</a:t>
            </a:r>
          </a:p>
          <a:p>
            <a:endParaRPr lang="en-GB" dirty="0">
              <a:sym typeface="Wingdings" pitchFamily="2" charset="2"/>
            </a:endParaRPr>
          </a:p>
          <a:p>
            <a:r>
              <a:rPr lang="en-GB" dirty="0" smtClean="0">
                <a:sym typeface="Wingdings" pitchFamily="2" charset="2"/>
              </a:rPr>
              <a:t>Your project report should contain an abstract that details</a:t>
            </a:r>
          </a:p>
          <a:p>
            <a:pPr lvl="1"/>
            <a:r>
              <a:rPr lang="en-GB" dirty="0" smtClean="0">
                <a:sym typeface="Wingdings" pitchFamily="2" charset="2"/>
              </a:rPr>
              <a:t>Why your project is important/interesting</a:t>
            </a:r>
          </a:p>
          <a:p>
            <a:pPr lvl="1"/>
            <a:r>
              <a:rPr lang="en-GB" dirty="0" smtClean="0">
                <a:sym typeface="Wingdings" pitchFamily="2" charset="2"/>
              </a:rPr>
              <a:t>What hardware/software did you use/develop</a:t>
            </a:r>
          </a:p>
          <a:p>
            <a:pPr lvl="1"/>
            <a:r>
              <a:rPr lang="en-GB" dirty="0" smtClean="0">
                <a:sym typeface="Wingdings" pitchFamily="2" charset="2"/>
              </a:rPr>
              <a:t>How you did it </a:t>
            </a:r>
          </a:p>
          <a:p>
            <a:pPr lvl="1"/>
            <a:r>
              <a:rPr lang="en-GB" dirty="0" smtClean="0">
                <a:sym typeface="Wingdings" pitchFamily="2" charset="2"/>
              </a:rPr>
              <a:t>What you found out/recommend</a:t>
            </a:r>
          </a:p>
          <a:p>
            <a:pPr lvl="1"/>
            <a:endParaRPr lang="en-GB" dirty="0">
              <a:sym typeface="Wingdings" pitchFamily="2" charset="2"/>
            </a:endParaRPr>
          </a:p>
          <a:p>
            <a:r>
              <a:rPr lang="en-GB" dirty="0" smtClean="0">
                <a:sym typeface="Wingdings" pitchFamily="2" charset="2"/>
              </a:rPr>
              <a:t>These will involve more graphs and tables than a proposal poster</a:t>
            </a:r>
          </a:p>
        </p:txBody>
      </p:sp>
    </p:spTree>
    <p:extLst>
      <p:ext uri="{BB962C8B-B14F-4D97-AF65-F5344CB8AC3E}">
        <p14:creationId xmlns:p14="http://schemas.microsoft.com/office/powerpoint/2010/main" val="27168581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What goes onto the poster?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Now turn that abstract into a poster</a:t>
            </a:r>
          </a:p>
          <a:p>
            <a:endParaRPr lang="en-GB" dirty="0"/>
          </a:p>
          <a:p>
            <a:r>
              <a:rPr lang="en-GB" dirty="0" smtClean="0"/>
              <a:t>Think of it as a short story</a:t>
            </a:r>
          </a:p>
          <a:p>
            <a:r>
              <a:rPr lang="en-GB" dirty="0" smtClean="0"/>
              <a:t>Describe a few major points</a:t>
            </a:r>
          </a:p>
          <a:p>
            <a:r>
              <a:rPr lang="en-GB" dirty="0" smtClean="0"/>
              <a:t>Give it graphics and a title that will grab the reader’s interest</a:t>
            </a:r>
          </a:p>
          <a:p>
            <a:r>
              <a:rPr lang="en-GB" dirty="0" smtClean="0"/>
              <a:t>Limit it to 250-300 words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785037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Who is this for?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544616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Your project proposal poster is not aimed at experts in the field</a:t>
            </a:r>
          </a:p>
          <a:p>
            <a:endParaRPr lang="en-GB" dirty="0" smtClean="0"/>
          </a:p>
          <a:p>
            <a:r>
              <a:rPr lang="en-GB" dirty="0" smtClean="0"/>
              <a:t>Target audience may include</a:t>
            </a:r>
          </a:p>
          <a:p>
            <a:pPr lvl="1"/>
            <a:r>
              <a:rPr lang="en-GB" dirty="0" smtClean="0"/>
              <a:t>Students in your cohort</a:t>
            </a:r>
          </a:p>
          <a:p>
            <a:pPr lvl="1"/>
            <a:r>
              <a:rPr lang="en-GB" dirty="0" smtClean="0"/>
              <a:t>Students in your year</a:t>
            </a:r>
          </a:p>
          <a:p>
            <a:pPr lvl="1"/>
            <a:r>
              <a:rPr lang="en-GB" dirty="0" smtClean="0"/>
              <a:t>Students in your degree line</a:t>
            </a:r>
          </a:p>
          <a:p>
            <a:pPr lvl="1"/>
            <a:r>
              <a:rPr lang="en-GB" dirty="0" smtClean="0"/>
              <a:t>Your lecturers</a:t>
            </a:r>
          </a:p>
          <a:p>
            <a:pPr lvl="1"/>
            <a:r>
              <a:rPr lang="en-GB" dirty="0" smtClean="0"/>
              <a:t>Lecturers in related fields</a:t>
            </a:r>
          </a:p>
          <a:p>
            <a:pPr lvl="1"/>
            <a:r>
              <a:rPr lang="en-GB" dirty="0" smtClean="0"/>
              <a:t>…</a:t>
            </a:r>
          </a:p>
          <a:p>
            <a:pPr lvl="1"/>
            <a:endParaRPr lang="en-GB" dirty="0"/>
          </a:p>
          <a:p>
            <a:r>
              <a:rPr lang="en-GB" dirty="0" smtClean="0"/>
              <a:t>The audience is assumed to have at least some related technical knowledge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893345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Poster design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All posters should have two main elements</a:t>
            </a:r>
          </a:p>
          <a:p>
            <a:endParaRPr lang="en-GB" dirty="0"/>
          </a:p>
          <a:p>
            <a:r>
              <a:rPr lang="en-GB" dirty="0" smtClean="0"/>
              <a:t>Simple, effective data displays</a:t>
            </a:r>
          </a:p>
          <a:p>
            <a:pPr lvl="1"/>
            <a:r>
              <a:rPr lang="en-GB" dirty="0" smtClean="0"/>
              <a:t>Make it easy for people</a:t>
            </a:r>
          </a:p>
          <a:p>
            <a:pPr lvl="1"/>
            <a:endParaRPr lang="en-GB" dirty="0"/>
          </a:p>
          <a:p>
            <a:r>
              <a:rPr lang="en-GB" dirty="0" smtClean="0"/>
              <a:t>Small supporting blocks of text</a:t>
            </a:r>
          </a:p>
          <a:p>
            <a:pPr lvl="1"/>
            <a:r>
              <a:rPr lang="en-GB" dirty="0" smtClean="0"/>
              <a:t>Who, what, where, when, why?</a:t>
            </a:r>
          </a:p>
          <a:p>
            <a:pPr lvl="1"/>
            <a:r>
              <a:rPr lang="en-GB" dirty="0" smtClean="0"/>
              <a:t>Don’t make people stand in front of your poster for too long</a:t>
            </a:r>
          </a:p>
          <a:p>
            <a:pPr lvl="1"/>
            <a:endParaRPr lang="en-GB" dirty="0"/>
          </a:p>
          <a:p>
            <a:r>
              <a:rPr lang="en-GB" dirty="0" err="1" smtClean="0"/>
              <a:t>Powerpoint</a:t>
            </a:r>
            <a:r>
              <a:rPr lang="en-GB" dirty="0" smtClean="0"/>
              <a:t> works okay, but Adobe Illustrator is better. </a:t>
            </a:r>
            <a:r>
              <a:rPr lang="en-GB" dirty="0" err="1" smtClean="0"/>
              <a:t>LaTeX</a:t>
            </a:r>
            <a:r>
              <a:rPr lang="en-GB" dirty="0" smtClean="0"/>
              <a:t> is great but uses a </a:t>
            </a:r>
            <a:r>
              <a:rPr lang="en-GB" dirty="0" err="1" smtClean="0"/>
              <a:t>markup</a:t>
            </a:r>
            <a:r>
              <a:rPr lang="en-GB" dirty="0" smtClean="0"/>
              <a:t> language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87424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The title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1800200"/>
          </a:xfrm>
        </p:spPr>
        <p:txBody>
          <a:bodyPr/>
          <a:lstStyle/>
          <a:p>
            <a:r>
              <a:rPr lang="en-GB" dirty="0" smtClean="0"/>
              <a:t>Your poster title should be big</a:t>
            </a:r>
          </a:p>
          <a:p>
            <a:r>
              <a:rPr lang="en-GB" dirty="0" smtClean="0"/>
              <a:t>Really big</a:t>
            </a:r>
          </a:p>
          <a:p>
            <a:r>
              <a:rPr lang="en-GB" dirty="0" smtClean="0"/>
              <a:t>Really, really big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25" y="2780928"/>
            <a:ext cx="8667750" cy="390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088657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The text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4042792" cy="5593808"/>
          </a:xfrm>
        </p:spPr>
        <p:txBody>
          <a:bodyPr/>
          <a:lstStyle/>
          <a:p>
            <a:r>
              <a:rPr lang="en-GB" dirty="0" smtClean="0"/>
              <a:t>Leave white space around the text</a:t>
            </a:r>
          </a:p>
          <a:p>
            <a:r>
              <a:rPr lang="en-GB" dirty="0" smtClean="0"/>
              <a:t>Use easy-to-read fonts</a:t>
            </a:r>
          </a:p>
          <a:p>
            <a:r>
              <a:rPr lang="en-GB" dirty="0" smtClean="0"/>
              <a:t>Use the same styles and sizes throughout</a:t>
            </a:r>
          </a:p>
          <a:p>
            <a:r>
              <a:rPr lang="en-GB" dirty="0" smtClean="0"/>
              <a:t>Left-aligned text (not fully justified) is easier to read</a:t>
            </a:r>
          </a:p>
          <a:p>
            <a:pPr lvl="1"/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836712"/>
            <a:ext cx="4257675" cy="580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22800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The text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1584176"/>
          </a:xfrm>
        </p:spPr>
        <p:txBody>
          <a:bodyPr/>
          <a:lstStyle/>
          <a:p>
            <a:r>
              <a:rPr lang="en-GB" dirty="0" smtClean="0"/>
              <a:t>Put the conclusions first</a:t>
            </a:r>
          </a:p>
          <a:p>
            <a:pPr lvl="1"/>
            <a:r>
              <a:rPr lang="en-GB" dirty="0" smtClean="0"/>
              <a:t>That way people will know what you’ve done without having to read the entire poster</a:t>
            </a: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13" y="2708920"/>
            <a:ext cx="8486775" cy="399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384244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The text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Make sure the text is not too small</a:t>
            </a:r>
            <a:endParaRPr lang="en-GB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50" y="1772816"/>
            <a:ext cx="8420100" cy="438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177711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204864"/>
            <a:ext cx="7083896" cy="44045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The text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7715200" cy="5593808"/>
          </a:xfrm>
        </p:spPr>
        <p:txBody>
          <a:bodyPr/>
          <a:lstStyle/>
          <a:p>
            <a:r>
              <a:rPr lang="en-GB" dirty="0" smtClean="0"/>
              <a:t>Organise your text in a logical manner</a:t>
            </a:r>
          </a:p>
          <a:p>
            <a:pPr lvl="1"/>
            <a:r>
              <a:rPr lang="en-GB" dirty="0" smtClean="0"/>
              <a:t>Up/down</a:t>
            </a:r>
          </a:p>
          <a:p>
            <a:pPr lvl="1"/>
            <a:r>
              <a:rPr lang="en-GB" dirty="0" smtClean="0"/>
              <a:t>Side to side</a:t>
            </a:r>
          </a:p>
          <a:p>
            <a:pPr lvl="1"/>
            <a:r>
              <a:rPr lang="en-GB" dirty="0" smtClean="0"/>
              <a:t>Make it easy to follow the message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63134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0529" y="1916832"/>
            <a:ext cx="5981700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The graphics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Use graphics to </a:t>
            </a:r>
          </a:p>
          <a:p>
            <a:pPr lvl="1"/>
            <a:r>
              <a:rPr lang="en-GB" dirty="0" smtClean="0"/>
              <a:t>Break up the text</a:t>
            </a:r>
          </a:p>
          <a:p>
            <a:pPr lvl="1"/>
            <a:r>
              <a:rPr lang="en-GB" dirty="0" smtClean="0"/>
              <a:t>Replace text</a:t>
            </a:r>
          </a:p>
          <a:p>
            <a:pPr lvl="1"/>
            <a:r>
              <a:rPr lang="en-GB" dirty="0" smtClean="0"/>
              <a:t>Catch the eye</a:t>
            </a:r>
          </a:p>
          <a:p>
            <a:endParaRPr lang="en-GB" dirty="0" smtClean="0"/>
          </a:p>
          <a:p>
            <a:r>
              <a:rPr lang="en-GB" dirty="0" smtClean="0"/>
              <a:t>Label things!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77869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The graphics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Colour is your friend, but use it carefully!</a:t>
            </a:r>
            <a:endParaRPr lang="en-GB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89" y="1844824"/>
            <a:ext cx="8715375" cy="434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293459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The graphics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Don’t get carried away with colour…</a:t>
            </a:r>
            <a:endParaRPr lang="en-GB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900" y="1484784"/>
            <a:ext cx="6934200" cy="517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02277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The graphics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76064"/>
          </a:xfrm>
        </p:spPr>
        <p:txBody>
          <a:bodyPr/>
          <a:lstStyle/>
          <a:p>
            <a:r>
              <a:rPr lang="en-GB" dirty="0" smtClean="0"/>
              <a:t>Be careful with patterned backgrounds</a:t>
            </a:r>
            <a:endParaRPr lang="en-GB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772816"/>
            <a:ext cx="7058025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157782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The graphics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Plain white backgrounds are acceptable</a:t>
            </a:r>
            <a:endParaRPr lang="en-GB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561191"/>
            <a:ext cx="6840760" cy="5146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13599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The graphics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Coloured backgrounds add definition</a:t>
            </a:r>
            <a:endParaRPr lang="en-GB" dirty="0"/>
          </a:p>
        </p:txBody>
      </p:sp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566010"/>
            <a:ext cx="6768802" cy="5022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027302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Test print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Once you are happy with the design, print your poster in full colour at A4 size</a:t>
            </a:r>
          </a:p>
          <a:p>
            <a:pPr lvl="1"/>
            <a:r>
              <a:rPr lang="en-GB" dirty="0" smtClean="0"/>
              <a:t>Can you read the type?</a:t>
            </a:r>
          </a:p>
          <a:p>
            <a:pPr lvl="1"/>
            <a:r>
              <a:rPr lang="en-GB" dirty="0" smtClean="0"/>
              <a:t>Are the colours effective?</a:t>
            </a:r>
          </a:p>
          <a:p>
            <a:pPr lvl="1"/>
            <a:r>
              <a:rPr lang="en-GB" dirty="0" smtClean="0"/>
              <a:t>Does it look too busy?</a:t>
            </a:r>
          </a:p>
          <a:p>
            <a:pPr lvl="1"/>
            <a:r>
              <a:rPr lang="en-GB" dirty="0" smtClean="0"/>
              <a:t>Are the main points obvious?</a:t>
            </a:r>
          </a:p>
          <a:p>
            <a:pPr lvl="1"/>
            <a:r>
              <a:rPr lang="en-GB" dirty="0" smtClean="0"/>
              <a:t>Does the message pop out at the reader?</a:t>
            </a:r>
          </a:p>
          <a:p>
            <a:endParaRPr lang="en-GB" dirty="0"/>
          </a:p>
          <a:p>
            <a:r>
              <a:rPr lang="en-GB" dirty="0" smtClean="0"/>
              <a:t>If it looks good then you can now print it at full size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04943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Presenting your poster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At the evening poster session you will be there to answer questions about your research</a:t>
            </a:r>
          </a:p>
          <a:p>
            <a:r>
              <a:rPr lang="en-GB" dirty="0" smtClean="0"/>
              <a:t>Prepare a 3-5 minute explanation verbal that you can give to anyone who asks about your work</a:t>
            </a:r>
          </a:p>
          <a:p>
            <a:pPr lvl="1"/>
            <a:r>
              <a:rPr lang="en-GB" dirty="0" smtClean="0"/>
              <a:t>What was the problem?</a:t>
            </a:r>
          </a:p>
          <a:p>
            <a:pPr lvl="1"/>
            <a:r>
              <a:rPr lang="en-GB" dirty="0" smtClean="0"/>
              <a:t>What did you do?</a:t>
            </a:r>
          </a:p>
          <a:p>
            <a:pPr lvl="1"/>
            <a:r>
              <a:rPr lang="en-GB" dirty="0" smtClean="0"/>
              <a:t>What were your results?</a:t>
            </a:r>
          </a:p>
          <a:p>
            <a:r>
              <a:rPr lang="en-GB" dirty="0" smtClean="0"/>
              <a:t>Have A4 copies of your poster to give away to people who are interested</a:t>
            </a:r>
          </a:p>
          <a:p>
            <a:pPr lvl="1"/>
            <a:r>
              <a:rPr lang="en-GB" dirty="0" smtClean="0"/>
              <a:t>Remember to include your contact details</a:t>
            </a:r>
          </a:p>
          <a:p>
            <a:pPr lvl="1"/>
            <a:r>
              <a:rPr lang="en-GB" dirty="0" smtClean="0"/>
              <a:t>Useful for potential employers </a:t>
            </a:r>
            <a:r>
              <a:rPr lang="en-GB" dirty="0" smtClean="0">
                <a:sym typeface="Wingdings" pitchFamily="2" charset="2"/>
              </a:rPr>
              <a:t>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51032547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Some example posters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Good or bad?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565612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20688"/>
            <a:ext cx="4562475" cy="585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060848"/>
            <a:ext cx="3067050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0697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48680"/>
            <a:ext cx="4638675" cy="616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1712" y="2564904"/>
            <a:ext cx="2152650" cy="195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73836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548680"/>
            <a:ext cx="5185991" cy="6177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193914"/>
            <a:ext cx="2333625" cy="234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63371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96752"/>
            <a:ext cx="6419850" cy="483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492896"/>
            <a:ext cx="2076450" cy="210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25579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052736"/>
            <a:ext cx="6200775" cy="470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916832"/>
            <a:ext cx="1952625" cy="280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86281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71575"/>
            <a:ext cx="6343650" cy="451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492896"/>
            <a:ext cx="1600200" cy="206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61098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980728"/>
            <a:ext cx="8496300" cy="432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3333" y="5589240"/>
            <a:ext cx="3028950" cy="113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22011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081088"/>
            <a:ext cx="6953250" cy="469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6305" y="2028825"/>
            <a:ext cx="1771650" cy="280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4920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663" y="764704"/>
            <a:ext cx="8448675" cy="415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8387" y="5229200"/>
            <a:ext cx="4467225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65355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229254"/>
            <a:ext cx="6219825" cy="444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386541"/>
            <a:ext cx="1962150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01134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20688"/>
            <a:ext cx="4181475" cy="588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344713"/>
            <a:ext cx="2286000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92538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92696"/>
            <a:ext cx="5953125" cy="587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592933"/>
            <a:ext cx="2400300" cy="207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88126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Useful sites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following sites have more in-depth information about academic poster design, including downloadable PowerPoint templates</a:t>
            </a:r>
          </a:p>
          <a:p>
            <a:endParaRPr lang="en-GB" dirty="0"/>
          </a:p>
          <a:p>
            <a:r>
              <a:rPr lang="en-GB" dirty="0">
                <a:solidFill>
                  <a:schemeClr val="accent6">
                    <a:lumMod val="50000"/>
                  </a:schemeClr>
                </a:solidFill>
                <a:hlinkClick r:id="rId2"/>
              </a:rPr>
              <a:t>http://</a:t>
            </a:r>
            <a:r>
              <a:rPr lang="en-GB" dirty="0" smtClean="0">
                <a:solidFill>
                  <a:schemeClr val="accent6">
                    <a:lumMod val="50000"/>
                  </a:schemeClr>
                </a:solidFill>
                <a:hlinkClick r:id="rId2"/>
              </a:rPr>
              <a:t>colinpurrington.com/tips/academic/posterdesign</a:t>
            </a:r>
            <a:endParaRPr lang="en-GB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en-GB" dirty="0">
                <a:solidFill>
                  <a:schemeClr val="accent6">
                    <a:lumMod val="50000"/>
                  </a:schemeClr>
                </a:solidFill>
                <a:hlinkClick r:id="rId3"/>
              </a:rPr>
              <a:t>http://www.ncsu.edu/project/posters</a:t>
            </a:r>
            <a:r>
              <a:rPr lang="en-GB" dirty="0" smtClean="0">
                <a:solidFill>
                  <a:schemeClr val="accent6">
                    <a:lumMod val="50000"/>
                  </a:schemeClr>
                </a:solidFill>
                <a:hlinkClick r:id="rId3"/>
              </a:rPr>
              <a:t>/</a:t>
            </a:r>
            <a:endParaRPr lang="en-GB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en-GB" dirty="0">
                <a:solidFill>
                  <a:schemeClr val="accent6">
                    <a:lumMod val="50000"/>
                  </a:schemeClr>
                </a:solidFill>
                <a:hlinkClick r:id="rId4"/>
              </a:rPr>
              <a:t>http://betterposters.blogspot.co.uk</a:t>
            </a:r>
            <a:r>
              <a:rPr lang="en-GB" dirty="0" smtClean="0">
                <a:solidFill>
                  <a:schemeClr val="accent6">
                    <a:lumMod val="50000"/>
                  </a:schemeClr>
                </a:solidFill>
                <a:hlinkClick r:id="rId4"/>
              </a:rPr>
              <a:t>/</a:t>
            </a:r>
            <a:endParaRPr lang="en-GB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542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ik2013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Nik2013</Template>
  <TotalTime>1026</TotalTime>
  <Words>606</Words>
  <Application>Microsoft Office PowerPoint</Application>
  <PresentationFormat>On-screen Show (4:3)</PresentationFormat>
  <Paragraphs>116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8" baseType="lpstr">
      <vt:lpstr>Georgia</vt:lpstr>
      <vt:lpstr>Trebuchet MS</vt:lpstr>
      <vt:lpstr>Wingdings</vt:lpstr>
      <vt:lpstr>Wingdings 2</vt:lpstr>
      <vt:lpstr>Nik2013</vt:lpstr>
      <vt:lpstr>Project Posters</vt:lpstr>
      <vt:lpstr>Why make a poster?</vt:lpstr>
      <vt:lpstr>Why make a poster?</vt:lpstr>
      <vt:lpstr>What goes onto the poster?</vt:lpstr>
      <vt:lpstr>Who is this for?</vt:lpstr>
      <vt:lpstr>Poster design</vt:lpstr>
      <vt:lpstr>The title</vt:lpstr>
      <vt:lpstr>The text</vt:lpstr>
      <vt:lpstr>The text</vt:lpstr>
      <vt:lpstr>The text</vt:lpstr>
      <vt:lpstr>The text</vt:lpstr>
      <vt:lpstr>The graphics</vt:lpstr>
      <vt:lpstr>The graphics</vt:lpstr>
      <vt:lpstr>The graphics</vt:lpstr>
      <vt:lpstr>The graphics</vt:lpstr>
      <vt:lpstr>The graphics</vt:lpstr>
      <vt:lpstr>The graphics</vt:lpstr>
      <vt:lpstr>Test print</vt:lpstr>
      <vt:lpstr>Presenting your poster</vt:lpstr>
      <vt:lpstr>Some example posters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Useful sites</vt:lpstr>
    </vt:vector>
  </TitlesOfParts>
  <Company>SMU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Project Posters</dc:title>
  <dc:creator>Dr Nik Whitehead</dc:creator>
  <cp:lastModifiedBy>Mabrouka Abuhmida</cp:lastModifiedBy>
  <cp:revision>16</cp:revision>
  <dcterms:created xsi:type="dcterms:W3CDTF">2014-05-08T17:01:42Z</dcterms:created>
  <dcterms:modified xsi:type="dcterms:W3CDTF">2019-02-27T10:07:38Z</dcterms:modified>
</cp:coreProperties>
</file>