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60" r:id="rId5"/>
    <p:sldId id="261" r:id="rId6"/>
    <p:sldId id="262" r:id="rId7"/>
    <p:sldId id="263" r:id="rId8"/>
    <p:sldId id="266" r:id="rId9"/>
    <p:sldId id="268" r:id="rId10"/>
    <p:sldId id="269" r:id="rId11"/>
    <p:sldId id="270" r:id="rId12"/>
    <p:sldId id="271" r:id="rId13"/>
    <p:sldId id="272" r:id="rId14"/>
    <p:sldId id="273" r:id="rId15"/>
    <p:sldId id="265" r:id="rId16"/>
    <p:sldId id="259"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087A71-FC35-B5D2-81D0-977C93EE2596}" v="331" dt="2025-05-08T10:28:48.584"/>
    <p1510:client id="{BCBE3F9B-19CF-8084-F2D5-B7CF6339CFE5}" v="925" dt="2025-05-09T14:42:18.257"/>
    <p1510:client id="{BD44CB52-CFF4-4632-0767-9D890D56467B}" v="69" dt="2025-05-07T20:02:44.913"/>
    <p1510:client id="{C38400BC-0A76-1F8B-BC96-275626ACD201}" v="896" dt="2025-05-07T19:44:31.770"/>
    <p1510:client id="{DE7F890A-7A20-8142-17C5-2580FBB9D5FE}" v="234" dt="2025-05-09T19:29:55.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nd Outamarte (2308564)" userId="S::2308564@student.uwtsd.ac.uk::ee252649-48de-432d-bb4f-3a5680d07a5c" providerId="AD" clId="Web-{1D393F84-749F-D109-4674-756C4EC7B63F}"/>
    <pc:docChg chg="addSld modSld">
      <pc:chgData name="Hind Outamarte (2308564)" userId="S::2308564@student.uwtsd.ac.uk::ee252649-48de-432d-bb4f-3a5680d07a5c" providerId="AD" clId="Web-{1D393F84-749F-D109-4674-756C4EC7B63F}" dt="2025-05-05T19:00:31.813" v="325" actId="20577"/>
      <pc:docMkLst>
        <pc:docMk/>
      </pc:docMkLst>
      <pc:sldChg chg="delSp modSp">
        <pc:chgData name="Hind Outamarte (2308564)" userId="S::2308564@student.uwtsd.ac.uk::ee252649-48de-432d-bb4f-3a5680d07a5c" providerId="AD" clId="Web-{1D393F84-749F-D109-4674-756C4EC7B63F}" dt="2025-05-05T17:57:37.383" v="67" actId="14100"/>
        <pc:sldMkLst>
          <pc:docMk/>
          <pc:sldMk cId="109857222" sldId="256"/>
        </pc:sldMkLst>
        <pc:spChg chg="del mod">
          <ac:chgData name="Hind Outamarte (2308564)" userId="S::2308564@student.uwtsd.ac.uk::ee252649-48de-432d-bb4f-3a5680d07a5c" providerId="AD" clId="Web-{1D393F84-749F-D109-4674-756C4EC7B63F}" dt="2025-05-05T17:46:16.793" v="1"/>
          <ac:spMkLst>
            <pc:docMk/>
            <pc:sldMk cId="109857222" sldId="256"/>
            <ac:spMk id="2" creationId="{00000000-0000-0000-0000-000000000000}"/>
          </ac:spMkLst>
        </pc:spChg>
        <pc:spChg chg="mod">
          <ac:chgData name="Hind Outamarte (2308564)" userId="S::2308564@student.uwtsd.ac.uk::ee252649-48de-432d-bb4f-3a5680d07a5c" providerId="AD" clId="Web-{1D393F84-749F-D109-4674-756C4EC7B63F}" dt="2025-05-05T17:57:37.383" v="67" actId="14100"/>
          <ac:spMkLst>
            <pc:docMk/>
            <pc:sldMk cId="109857222" sldId="256"/>
            <ac:spMk id="3" creationId="{00000000-0000-0000-0000-000000000000}"/>
          </ac:spMkLst>
        </pc:spChg>
      </pc:sldChg>
      <pc:sldChg chg="modSp new">
        <pc:chgData name="Hind Outamarte (2308564)" userId="S::2308564@student.uwtsd.ac.uk::ee252649-48de-432d-bb4f-3a5680d07a5c" providerId="AD" clId="Web-{1D393F84-749F-D109-4674-756C4EC7B63F}" dt="2025-05-05T18:15:47.437" v="153" actId="20577"/>
        <pc:sldMkLst>
          <pc:docMk/>
          <pc:sldMk cId="2885309900" sldId="257"/>
        </pc:sldMkLst>
        <pc:spChg chg="mod">
          <ac:chgData name="Hind Outamarte (2308564)" userId="S::2308564@student.uwtsd.ac.uk::ee252649-48de-432d-bb4f-3a5680d07a5c" providerId="AD" clId="Web-{1D393F84-749F-D109-4674-756C4EC7B63F}" dt="2025-05-05T17:58:43.044" v="75" actId="20577"/>
          <ac:spMkLst>
            <pc:docMk/>
            <pc:sldMk cId="2885309900" sldId="257"/>
            <ac:spMk id="2" creationId="{0745B39D-9121-76F9-E996-022B6E19C2AA}"/>
          </ac:spMkLst>
        </pc:spChg>
        <pc:spChg chg="mod">
          <ac:chgData name="Hind Outamarte (2308564)" userId="S::2308564@student.uwtsd.ac.uk::ee252649-48de-432d-bb4f-3a5680d07a5c" providerId="AD" clId="Web-{1D393F84-749F-D109-4674-756C4EC7B63F}" dt="2025-05-05T18:15:47.437" v="153" actId="20577"/>
          <ac:spMkLst>
            <pc:docMk/>
            <pc:sldMk cId="2885309900" sldId="257"/>
            <ac:spMk id="3" creationId="{DF4BD273-192D-06F8-E16E-B9E4AD580A8A}"/>
          </ac:spMkLst>
        </pc:spChg>
      </pc:sldChg>
      <pc:sldChg chg="modSp new">
        <pc:chgData name="Hind Outamarte (2308564)" userId="S::2308564@student.uwtsd.ac.uk::ee252649-48de-432d-bb4f-3a5680d07a5c" providerId="AD" clId="Web-{1D393F84-749F-D109-4674-756C4EC7B63F}" dt="2025-05-05T18:51:20.324" v="220" actId="20577"/>
        <pc:sldMkLst>
          <pc:docMk/>
          <pc:sldMk cId="2606195247" sldId="258"/>
        </pc:sldMkLst>
        <pc:spChg chg="mod">
          <ac:chgData name="Hind Outamarte (2308564)" userId="S::2308564@student.uwtsd.ac.uk::ee252649-48de-432d-bb4f-3a5680d07a5c" providerId="AD" clId="Web-{1D393F84-749F-D109-4674-756C4EC7B63F}" dt="2025-05-05T18:18:19.369" v="200" actId="20577"/>
          <ac:spMkLst>
            <pc:docMk/>
            <pc:sldMk cId="2606195247" sldId="258"/>
            <ac:spMk id="2" creationId="{189BCCEA-4611-51A7-0FAB-A0BBC66CDD4A}"/>
          </ac:spMkLst>
        </pc:spChg>
        <pc:spChg chg="mod">
          <ac:chgData name="Hind Outamarte (2308564)" userId="S::2308564@student.uwtsd.ac.uk::ee252649-48de-432d-bb4f-3a5680d07a5c" providerId="AD" clId="Web-{1D393F84-749F-D109-4674-756C4EC7B63F}" dt="2025-05-05T18:51:20.324" v="220" actId="20577"/>
          <ac:spMkLst>
            <pc:docMk/>
            <pc:sldMk cId="2606195247" sldId="258"/>
            <ac:spMk id="3" creationId="{A1DCC80E-A869-9F86-2770-870A0AC92799}"/>
          </ac:spMkLst>
        </pc:spChg>
      </pc:sldChg>
      <pc:sldChg chg="modSp new">
        <pc:chgData name="Hind Outamarte (2308564)" userId="S::2308564@student.uwtsd.ac.uk::ee252649-48de-432d-bb4f-3a5680d07a5c" providerId="AD" clId="Web-{1D393F84-749F-D109-4674-756C4EC7B63F}" dt="2025-05-05T18:15:11.435" v="149" actId="20577"/>
        <pc:sldMkLst>
          <pc:docMk/>
          <pc:sldMk cId="3082297836" sldId="259"/>
        </pc:sldMkLst>
        <pc:spChg chg="mod">
          <ac:chgData name="Hind Outamarte (2308564)" userId="S::2308564@student.uwtsd.ac.uk::ee252649-48de-432d-bb4f-3a5680d07a5c" providerId="AD" clId="Web-{1D393F84-749F-D109-4674-756C4EC7B63F}" dt="2025-05-05T18:14:33.683" v="142" actId="20577"/>
          <ac:spMkLst>
            <pc:docMk/>
            <pc:sldMk cId="3082297836" sldId="259"/>
            <ac:spMk id="2" creationId="{F9A7D2A5-9127-B1A9-4AC9-D54843675587}"/>
          </ac:spMkLst>
        </pc:spChg>
        <pc:spChg chg="mod">
          <ac:chgData name="Hind Outamarte (2308564)" userId="S::2308564@student.uwtsd.ac.uk::ee252649-48de-432d-bb4f-3a5680d07a5c" providerId="AD" clId="Web-{1D393F84-749F-D109-4674-756C4EC7B63F}" dt="2025-05-05T18:15:11.435" v="149" actId="20577"/>
          <ac:spMkLst>
            <pc:docMk/>
            <pc:sldMk cId="3082297836" sldId="259"/>
            <ac:spMk id="3" creationId="{91A4DDE5-C7EA-9059-A851-FB6884F612A8}"/>
          </ac:spMkLst>
        </pc:spChg>
      </pc:sldChg>
      <pc:sldChg chg="modSp new">
        <pc:chgData name="Hind Outamarte (2308564)" userId="S::2308564@student.uwtsd.ac.uk::ee252649-48de-432d-bb4f-3a5680d07a5c" providerId="AD" clId="Web-{1D393F84-749F-D109-4674-756C4EC7B63F}" dt="2025-05-05T18:53:21.332" v="246" actId="20577"/>
        <pc:sldMkLst>
          <pc:docMk/>
          <pc:sldMk cId="1673982215" sldId="260"/>
        </pc:sldMkLst>
        <pc:spChg chg="mod">
          <ac:chgData name="Hind Outamarte (2308564)" userId="S::2308564@student.uwtsd.ac.uk::ee252649-48de-432d-bb4f-3a5680d07a5c" providerId="AD" clId="Web-{1D393F84-749F-D109-4674-756C4EC7B63F}" dt="2025-05-05T18:52:39.876" v="243" actId="20577"/>
          <ac:spMkLst>
            <pc:docMk/>
            <pc:sldMk cId="1673982215" sldId="260"/>
            <ac:spMk id="2" creationId="{C35318CE-B742-1124-C7DF-E97982B9CEE5}"/>
          </ac:spMkLst>
        </pc:spChg>
        <pc:spChg chg="mod">
          <ac:chgData name="Hind Outamarte (2308564)" userId="S::2308564@student.uwtsd.ac.uk::ee252649-48de-432d-bb4f-3a5680d07a5c" providerId="AD" clId="Web-{1D393F84-749F-D109-4674-756C4EC7B63F}" dt="2025-05-05T18:53:21.332" v="246" actId="20577"/>
          <ac:spMkLst>
            <pc:docMk/>
            <pc:sldMk cId="1673982215" sldId="260"/>
            <ac:spMk id="3" creationId="{2DCA283E-A0C8-8325-3DC8-288EADAC9B67}"/>
          </ac:spMkLst>
        </pc:spChg>
      </pc:sldChg>
      <pc:sldChg chg="modSp new">
        <pc:chgData name="Hind Outamarte (2308564)" userId="S::2308564@student.uwtsd.ac.uk::ee252649-48de-432d-bb4f-3a5680d07a5c" providerId="AD" clId="Web-{1D393F84-749F-D109-4674-756C4EC7B63F}" dt="2025-05-05T18:54:10.257" v="261" actId="20577"/>
        <pc:sldMkLst>
          <pc:docMk/>
          <pc:sldMk cId="3820061561" sldId="261"/>
        </pc:sldMkLst>
        <pc:spChg chg="mod">
          <ac:chgData name="Hind Outamarte (2308564)" userId="S::2308564@student.uwtsd.ac.uk::ee252649-48de-432d-bb4f-3a5680d07a5c" providerId="AD" clId="Web-{1D393F84-749F-D109-4674-756C4EC7B63F}" dt="2025-05-05T18:53:42.365" v="259" actId="20577"/>
          <ac:spMkLst>
            <pc:docMk/>
            <pc:sldMk cId="3820061561" sldId="261"/>
            <ac:spMk id="2" creationId="{779E4012-C701-5234-B16F-EB7B70A0F05F}"/>
          </ac:spMkLst>
        </pc:spChg>
        <pc:spChg chg="mod">
          <ac:chgData name="Hind Outamarte (2308564)" userId="S::2308564@student.uwtsd.ac.uk::ee252649-48de-432d-bb4f-3a5680d07a5c" providerId="AD" clId="Web-{1D393F84-749F-D109-4674-756C4EC7B63F}" dt="2025-05-05T18:54:10.257" v="261" actId="20577"/>
          <ac:spMkLst>
            <pc:docMk/>
            <pc:sldMk cId="3820061561" sldId="261"/>
            <ac:spMk id="3" creationId="{DA52A386-CBD9-74A1-8A8D-9F8706D25478}"/>
          </ac:spMkLst>
        </pc:spChg>
      </pc:sldChg>
      <pc:sldChg chg="modSp new">
        <pc:chgData name="Hind Outamarte (2308564)" userId="S::2308564@student.uwtsd.ac.uk::ee252649-48de-432d-bb4f-3a5680d07a5c" providerId="AD" clId="Web-{1D393F84-749F-D109-4674-756C4EC7B63F}" dt="2025-05-05T18:55:05.261" v="275" actId="20577"/>
        <pc:sldMkLst>
          <pc:docMk/>
          <pc:sldMk cId="2941823564" sldId="262"/>
        </pc:sldMkLst>
        <pc:spChg chg="mod">
          <ac:chgData name="Hind Outamarte (2308564)" userId="S::2308564@student.uwtsd.ac.uk::ee252649-48de-432d-bb4f-3a5680d07a5c" providerId="AD" clId="Web-{1D393F84-749F-D109-4674-756C4EC7B63F}" dt="2025-05-05T18:54:40.462" v="273" actId="20577"/>
          <ac:spMkLst>
            <pc:docMk/>
            <pc:sldMk cId="2941823564" sldId="262"/>
            <ac:spMk id="2" creationId="{6AC810F3-ACCE-0837-2A19-E246C98BE506}"/>
          </ac:spMkLst>
        </pc:spChg>
        <pc:spChg chg="mod">
          <ac:chgData name="Hind Outamarte (2308564)" userId="S::2308564@student.uwtsd.ac.uk::ee252649-48de-432d-bb4f-3a5680d07a5c" providerId="AD" clId="Web-{1D393F84-749F-D109-4674-756C4EC7B63F}" dt="2025-05-05T18:55:05.261" v="275" actId="20577"/>
          <ac:spMkLst>
            <pc:docMk/>
            <pc:sldMk cId="2941823564" sldId="262"/>
            <ac:spMk id="3" creationId="{B97866E9-931E-36FE-D92F-628AD290BA8A}"/>
          </ac:spMkLst>
        </pc:spChg>
      </pc:sldChg>
      <pc:sldChg chg="modSp new">
        <pc:chgData name="Hind Outamarte (2308564)" userId="S::2308564@student.uwtsd.ac.uk::ee252649-48de-432d-bb4f-3a5680d07a5c" providerId="AD" clId="Web-{1D393F84-749F-D109-4674-756C4EC7B63F}" dt="2025-05-05T18:55:55.514" v="286" actId="20577"/>
        <pc:sldMkLst>
          <pc:docMk/>
          <pc:sldMk cId="3498087246" sldId="263"/>
        </pc:sldMkLst>
        <pc:spChg chg="mod">
          <ac:chgData name="Hind Outamarte (2308564)" userId="S::2308564@student.uwtsd.ac.uk::ee252649-48de-432d-bb4f-3a5680d07a5c" providerId="AD" clId="Web-{1D393F84-749F-D109-4674-756C4EC7B63F}" dt="2025-05-05T18:55:32.575" v="283" actId="20577"/>
          <ac:spMkLst>
            <pc:docMk/>
            <pc:sldMk cId="3498087246" sldId="263"/>
            <ac:spMk id="2" creationId="{D987BF2D-9FA9-A08B-406A-3FA90FB13228}"/>
          </ac:spMkLst>
        </pc:spChg>
        <pc:spChg chg="mod">
          <ac:chgData name="Hind Outamarte (2308564)" userId="S::2308564@student.uwtsd.ac.uk::ee252649-48de-432d-bb4f-3a5680d07a5c" providerId="AD" clId="Web-{1D393F84-749F-D109-4674-756C4EC7B63F}" dt="2025-05-05T18:55:55.514" v="286" actId="20577"/>
          <ac:spMkLst>
            <pc:docMk/>
            <pc:sldMk cId="3498087246" sldId="263"/>
            <ac:spMk id="3" creationId="{637A9944-7593-F9A4-723A-56300E547338}"/>
          </ac:spMkLst>
        </pc:spChg>
      </pc:sldChg>
      <pc:sldChg chg="delSp modSp new">
        <pc:chgData name="Hind Outamarte (2308564)" userId="S::2308564@student.uwtsd.ac.uk::ee252649-48de-432d-bb4f-3a5680d07a5c" providerId="AD" clId="Web-{1D393F84-749F-D109-4674-756C4EC7B63F}" dt="2025-05-05T18:58:17.820" v="291" actId="20577"/>
        <pc:sldMkLst>
          <pc:docMk/>
          <pc:sldMk cId="2392525999" sldId="264"/>
        </pc:sldMkLst>
        <pc:spChg chg="del">
          <ac:chgData name="Hind Outamarte (2308564)" userId="S::2308564@student.uwtsd.ac.uk::ee252649-48de-432d-bb4f-3a5680d07a5c" providerId="AD" clId="Web-{1D393F84-749F-D109-4674-756C4EC7B63F}" dt="2025-05-05T18:58:06.741" v="288"/>
          <ac:spMkLst>
            <pc:docMk/>
            <pc:sldMk cId="2392525999" sldId="264"/>
            <ac:spMk id="2" creationId="{89749365-270F-38A8-CDB6-9C41D946B403}"/>
          </ac:spMkLst>
        </pc:spChg>
        <pc:spChg chg="mod">
          <ac:chgData name="Hind Outamarte (2308564)" userId="S::2308564@student.uwtsd.ac.uk::ee252649-48de-432d-bb4f-3a5680d07a5c" providerId="AD" clId="Web-{1D393F84-749F-D109-4674-756C4EC7B63F}" dt="2025-05-05T18:58:17.820" v="291" actId="20577"/>
          <ac:spMkLst>
            <pc:docMk/>
            <pc:sldMk cId="2392525999" sldId="264"/>
            <ac:spMk id="3" creationId="{FD516B78-9EAE-FC29-D6A2-6AB224D28AFF}"/>
          </ac:spMkLst>
        </pc:spChg>
      </pc:sldChg>
      <pc:sldChg chg="modSp new">
        <pc:chgData name="Hind Outamarte (2308564)" userId="S::2308564@student.uwtsd.ac.uk::ee252649-48de-432d-bb4f-3a5680d07a5c" providerId="AD" clId="Web-{1D393F84-749F-D109-4674-756C4EC7B63F}" dt="2025-05-05T19:00:31.813" v="325" actId="20577"/>
        <pc:sldMkLst>
          <pc:docMk/>
          <pc:sldMk cId="4250407800" sldId="265"/>
        </pc:sldMkLst>
        <pc:spChg chg="mod">
          <ac:chgData name="Hind Outamarte (2308564)" userId="S::2308564@student.uwtsd.ac.uk::ee252649-48de-432d-bb4f-3a5680d07a5c" providerId="AD" clId="Web-{1D393F84-749F-D109-4674-756C4EC7B63F}" dt="2025-05-05T19:00:29.500" v="324" actId="20577"/>
          <ac:spMkLst>
            <pc:docMk/>
            <pc:sldMk cId="4250407800" sldId="265"/>
            <ac:spMk id="2" creationId="{150881E3-2AE4-B6CB-91E6-78FFBB4B4F0E}"/>
          </ac:spMkLst>
        </pc:spChg>
        <pc:spChg chg="mod">
          <ac:chgData name="Hind Outamarte (2308564)" userId="S::2308564@student.uwtsd.ac.uk::ee252649-48de-432d-bb4f-3a5680d07a5c" providerId="AD" clId="Web-{1D393F84-749F-D109-4674-756C4EC7B63F}" dt="2025-05-05T19:00:31.813" v="325" actId="20577"/>
          <ac:spMkLst>
            <pc:docMk/>
            <pc:sldMk cId="4250407800" sldId="265"/>
            <ac:spMk id="3" creationId="{DF216086-347A-128E-C5AE-0E8350E84CA5}"/>
          </ac:spMkLst>
        </pc:spChg>
      </pc:sldChg>
    </pc:docChg>
  </pc:docChgLst>
  <pc:docChgLst>
    <pc:chgData name="Hind Outamarte (2308564)" userId="S::2308564@student.uwtsd.ac.uk::ee252649-48de-432d-bb4f-3a5680d07a5c" providerId="AD" clId="Web-{BD44CB52-CFF4-4632-0767-9D890D56467B}"/>
    <pc:docChg chg="modSld addMainMaster delMainMaster">
      <pc:chgData name="Hind Outamarte (2308564)" userId="S::2308564@student.uwtsd.ac.uk::ee252649-48de-432d-bb4f-3a5680d07a5c" providerId="AD" clId="Web-{BD44CB52-CFF4-4632-0767-9D890D56467B}" dt="2025-05-07T20:02:44.913" v="58" actId="14100"/>
      <pc:docMkLst>
        <pc:docMk/>
      </pc:docMkLst>
      <pc:sldChg chg="modSp mod modClrScheme chgLayout">
        <pc:chgData name="Hind Outamarte (2308564)" userId="S::2308564@student.uwtsd.ac.uk::ee252649-48de-432d-bb4f-3a5680d07a5c" providerId="AD" clId="Web-{BD44CB52-CFF4-4632-0767-9D890D56467B}" dt="2025-05-07T19:49:24.570" v="1"/>
        <pc:sldMkLst>
          <pc:docMk/>
          <pc:sldMk cId="109857222" sldId="256"/>
        </pc:sldMkLst>
        <pc:spChg chg="mod ord">
          <ac:chgData name="Hind Outamarte (2308564)" userId="S::2308564@student.uwtsd.ac.uk::ee252649-48de-432d-bb4f-3a5680d07a5c" providerId="AD" clId="Web-{BD44CB52-CFF4-4632-0767-9D890D56467B}" dt="2025-05-07T19:49:24.570" v="1"/>
          <ac:spMkLst>
            <pc:docMk/>
            <pc:sldMk cId="109857222" sldId="256"/>
            <ac:spMk id="3" creationId="{00000000-0000-0000-0000-000000000000}"/>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2885309900" sldId="257"/>
        </pc:sldMkLst>
        <pc:spChg chg="mod ord">
          <ac:chgData name="Hind Outamarte (2308564)" userId="S::2308564@student.uwtsd.ac.uk::ee252649-48de-432d-bb4f-3a5680d07a5c" providerId="AD" clId="Web-{BD44CB52-CFF4-4632-0767-9D890D56467B}" dt="2025-05-07T19:49:24.570" v="1"/>
          <ac:spMkLst>
            <pc:docMk/>
            <pc:sldMk cId="2885309900" sldId="257"/>
            <ac:spMk id="2" creationId="{0745B39D-9121-76F9-E996-022B6E19C2AA}"/>
          </ac:spMkLst>
        </pc:spChg>
        <pc:spChg chg="mod ord">
          <ac:chgData name="Hind Outamarte (2308564)" userId="S::2308564@student.uwtsd.ac.uk::ee252649-48de-432d-bb4f-3a5680d07a5c" providerId="AD" clId="Web-{BD44CB52-CFF4-4632-0767-9D890D56467B}" dt="2025-05-07T19:49:24.570" v="1"/>
          <ac:spMkLst>
            <pc:docMk/>
            <pc:sldMk cId="2885309900" sldId="257"/>
            <ac:spMk id="3" creationId="{DF4BD273-192D-06F8-E16E-B9E4AD580A8A}"/>
          </ac:spMkLst>
        </pc:spChg>
      </pc:sldChg>
      <pc:sldChg chg="addSp modSp mod modClrScheme chgLayout">
        <pc:chgData name="Hind Outamarte (2308564)" userId="S::2308564@student.uwtsd.ac.uk::ee252649-48de-432d-bb4f-3a5680d07a5c" providerId="AD" clId="Web-{BD44CB52-CFF4-4632-0767-9D890D56467B}" dt="2025-05-07T19:54:07.300" v="32" actId="14100"/>
        <pc:sldMkLst>
          <pc:docMk/>
          <pc:sldMk cId="2606195247" sldId="258"/>
        </pc:sldMkLst>
        <pc:spChg chg="mod ord">
          <ac:chgData name="Hind Outamarte (2308564)" userId="S::2308564@student.uwtsd.ac.uk::ee252649-48de-432d-bb4f-3a5680d07a5c" providerId="AD" clId="Web-{BD44CB52-CFF4-4632-0767-9D890D56467B}" dt="2025-05-07T19:52:34.921" v="18"/>
          <ac:spMkLst>
            <pc:docMk/>
            <pc:sldMk cId="2606195247" sldId="258"/>
            <ac:spMk id="2" creationId="{189BCCEA-4611-51A7-0FAB-A0BBC66CDD4A}"/>
          </ac:spMkLst>
        </pc:spChg>
        <pc:spChg chg="mod ord">
          <ac:chgData name="Hind Outamarte (2308564)" userId="S::2308564@student.uwtsd.ac.uk::ee252649-48de-432d-bb4f-3a5680d07a5c" providerId="AD" clId="Web-{BD44CB52-CFF4-4632-0767-9D890D56467B}" dt="2025-05-07T19:54:01.909" v="31" actId="14100"/>
          <ac:spMkLst>
            <pc:docMk/>
            <pc:sldMk cId="2606195247" sldId="258"/>
            <ac:spMk id="3" creationId="{A1DCC80E-A869-9F86-2770-870A0AC92799}"/>
          </ac:spMkLst>
        </pc:spChg>
        <pc:spChg chg="add">
          <ac:chgData name="Hind Outamarte (2308564)" userId="S::2308564@student.uwtsd.ac.uk::ee252649-48de-432d-bb4f-3a5680d07a5c" providerId="AD" clId="Web-{BD44CB52-CFF4-4632-0767-9D890D56467B}" dt="2025-05-07T19:52:34.921" v="18"/>
          <ac:spMkLst>
            <pc:docMk/>
            <pc:sldMk cId="2606195247" sldId="258"/>
            <ac:spMk id="6" creationId="{F13C74B1-5B17-4795-BED0-7140497B445A}"/>
          </ac:spMkLst>
        </pc:spChg>
        <pc:spChg chg="add">
          <ac:chgData name="Hind Outamarte (2308564)" userId="S::2308564@student.uwtsd.ac.uk::ee252649-48de-432d-bb4f-3a5680d07a5c" providerId="AD" clId="Web-{BD44CB52-CFF4-4632-0767-9D890D56467B}" dt="2025-05-07T19:52:34.921" v="18"/>
          <ac:spMkLst>
            <pc:docMk/>
            <pc:sldMk cId="2606195247" sldId="258"/>
            <ac:spMk id="17" creationId="{D4974D33-8DC5-464E-8C6D-BE58F0669C17}"/>
          </ac:spMkLst>
        </pc:spChg>
        <pc:picChg chg="add mod">
          <ac:chgData name="Hind Outamarte (2308564)" userId="S::2308564@student.uwtsd.ac.uk::ee252649-48de-432d-bb4f-3a5680d07a5c" providerId="AD" clId="Web-{BD44CB52-CFF4-4632-0767-9D890D56467B}" dt="2025-05-07T19:54:07.300" v="32" actId="14100"/>
          <ac:picMkLst>
            <pc:docMk/>
            <pc:sldMk cId="2606195247" sldId="258"/>
            <ac:picMk id="18" creationId="{5086A080-C54F-8838-C372-BEEAED65DE64}"/>
          </ac:picMkLst>
        </pc:picChg>
      </pc:sldChg>
      <pc:sldChg chg="modSp mod modClrScheme chgLayout">
        <pc:chgData name="Hind Outamarte (2308564)" userId="S::2308564@student.uwtsd.ac.uk::ee252649-48de-432d-bb4f-3a5680d07a5c" providerId="AD" clId="Web-{BD44CB52-CFF4-4632-0767-9D890D56467B}" dt="2025-05-07T19:49:24.570" v="1"/>
        <pc:sldMkLst>
          <pc:docMk/>
          <pc:sldMk cId="3082297836" sldId="259"/>
        </pc:sldMkLst>
        <pc:spChg chg="mod ord">
          <ac:chgData name="Hind Outamarte (2308564)" userId="S::2308564@student.uwtsd.ac.uk::ee252649-48de-432d-bb4f-3a5680d07a5c" providerId="AD" clId="Web-{BD44CB52-CFF4-4632-0767-9D890D56467B}" dt="2025-05-07T19:49:24.570" v="1"/>
          <ac:spMkLst>
            <pc:docMk/>
            <pc:sldMk cId="3082297836" sldId="259"/>
            <ac:spMk id="2" creationId="{F9A7D2A5-9127-B1A9-4AC9-D54843675587}"/>
          </ac:spMkLst>
        </pc:spChg>
        <pc:spChg chg="mod ord">
          <ac:chgData name="Hind Outamarte (2308564)" userId="S::2308564@student.uwtsd.ac.uk::ee252649-48de-432d-bb4f-3a5680d07a5c" providerId="AD" clId="Web-{BD44CB52-CFF4-4632-0767-9D890D56467B}" dt="2025-05-07T19:49:24.570" v="1"/>
          <ac:spMkLst>
            <pc:docMk/>
            <pc:sldMk cId="3082297836" sldId="259"/>
            <ac:spMk id="3" creationId="{91A4DDE5-C7EA-9059-A851-FB6884F612A8}"/>
          </ac:spMkLst>
        </pc:spChg>
      </pc:sldChg>
      <pc:sldChg chg="addSp modSp mod modClrScheme chgLayout">
        <pc:chgData name="Hind Outamarte (2308564)" userId="S::2308564@student.uwtsd.ac.uk::ee252649-48de-432d-bb4f-3a5680d07a5c" providerId="AD" clId="Web-{BD44CB52-CFF4-4632-0767-9D890D56467B}" dt="2025-05-07T19:54:55.114" v="33"/>
        <pc:sldMkLst>
          <pc:docMk/>
          <pc:sldMk cId="1673982215" sldId="260"/>
        </pc:sldMkLst>
        <pc:spChg chg="mod ord">
          <ac:chgData name="Hind Outamarte (2308564)" userId="S::2308564@student.uwtsd.ac.uk::ee252649-48de-432d-bb4f-3a5680d07a5c" providerId="AD" clId="Web-{BD44CB52-CFF4-4632-0767-9D890D56467B}" dt="2025-05-07T19:54:55.114" v="33"/>
          <ac:spMkLst>
            <pc:docMk/>
            <pc:sldMk cId="1673982215" sldId="260"/>
            <ac:spMk id="2" creationId="{C35318CE-B742-1124-C7DF-E97982B9CEE5}"/>
          </ac:spMkLst>
        </pc:spChg>
        <pc:spChg chg="mod ord">
          <ac:chgData name="Hind Outamarte (2308564)" userId="S::2308564@student.uwtsd.ac.uk::ee252649-48de-432d-bb4f-3a5680d07a5c" providerId="AD" clId="Web-{BD44CB52-CFF4-4632-0767-9D890D56467B}" dt="2025-05-07T19:54:55.114" v="33"/>
          <ac:spMkLst>
            <pc:docMk/>
            <pc:sldMk cId="1673982215" sldId="260"/>
            <ac:spMk id="3" creationId="{2DCA283E-A0C8-8325-3DC8-288EADAC9B67}"/>
          </ac:spMkLst>
        </pc:spChg>
        <pc:spChg chg="add">
          <ac:chgData name="Hind Outamarte (2308564)" userId="S::2308564@student.uwtsd.ac.uk::ee252649-48de-432d-bb4f-3a5680d07a5c" providerId="AD" clId="Web-{BD44CB52-CFF4-4632-0767-9D890D56467B}" dt="2025-05-07T19:54:55.114" v="33"/>
          <ac:spMkLst>
            <pc:docMk/>
            <pc:sldMk cId="1673982215" sldId="260"/>
            <ac:spMk id="8" creationId="{1BB867FF-FC45-48F7-8104-F89BE54909F1}"/>
          </ac:spMkLst>
        </pc:spChg>
        <pc:spChg chg="add">
          <ac:chgData name="Hind Outamarte (2308564)" userId="S::2308564@student.uwtsd.ac.uk::ee252649-48de-432d-bb4f-3a5680d07a5c" providerId="AD" clId="Web-{BD44CB52-CFF4-4632-0767-9D890D56467B}" dt="2025-05-07T19:54:55.114" v="33"/>
          <ac:spMkLst>
            <pc:docMk/>
            <pc:sldMk cId="1673982215" sldId="260"/>
            <ac:spMk id="10" creationId="{8BB56887-D0D5-4F0C-9E19-7247EB83C8B7}"/>
          </ac:spMkLst>
        </pc:spChg>
        <pc:spChg chg="add">
          <ac:chgData name="Hind Outamarte (2308564)" userId="S::2308564@student.uwtsd.ac.uk::ee252649-48de-432d-bb4f-3a5680d07a5c" providerId="AD" clId="Web-{BD44CB52-CFF4-4632-0767-9D890D56467B}" dt="2025-05-07T19:54:55.114" v="33"/>
          <ac:spMkLst>
            <pc:docMk/>
            <pc:sldMk cId="1673982215" sldId="260"/>
            <ac:spMk id="12" creationId="{081E4A58-353D-44AE-B2FC-2A74E2E400F7}"/>
          </ac:spMkLst>
        </pc:spChg>
      </pc:sldChg>
      <pc:sldChg chg="addSp delSp modSp mod setBg modClrScheme chgLayout">
        <pc:chgData name="Hind Outamarte (2308564)" userId="S::2308564@student.uwtsd.ac.uk::ee252649-48de-432d-bb4f-3a5680d07a5c" providerId="AD" clId="Web-{BD44CB52-CFF4-4632-0767-9D890D56467B}" dt="2025-05-07T20:01:33.692" v="52"/>
        <pc:sldMkLst>
          <pc:docMk/>
          <pc:sldMk cId="3820061561" sldId="261"/>
        </pc:sldMkLst>
        <pc:spChg chg="mod ord">
          <ac:chgData name="Hind Outamarte (2308564)" userId="S::2308564@student.uwtsd.ac.uk::ee252649-48de-432d-bb4f-3a5680d07a5c" providerId="AD" clId="Web-{BD44CB52-CFF4-4632-0767-9D890D56467B}" dt="2025-05-07T19:49:24.570" v="1"/>
          <ac:spMkLst>
            <pc:docMk/>
            <pc:sldMk cId="3820061561" sldId="261"/>
            <ac:spMk id="2" creationId="{779E4012-C701-5234-B16F-EB7B70A0F05F}"/>
          </ac:spMkLst>
        </pc:spChg>
        <pc:spChg chg="mod ord">
          <ac:chgData name="Hind Outamarte (2308564)" userId="S::2308564@student.uwtsd.ac.uk::ee252649-48de-432d-bb4f-3a5680d07a5c" providerId="AD" clId="Web-{BD44CB52-CFF4-4632-0767-9D890D56467B}" dt="2025-05-07T20:01:33.692" v="52"/>
          <ac:spMkLst>
            <pc:docMk/>
            <pc:sldMk cId="3820061561" sldId="261"/>
            <ac:spMk id="365" creationId="{FE5E5059-1D95-2602-F604-EA7D99D1BF65}"/>
          </ac:spMkLst>
        </pc:spChg>
        <pc:picChg chg="add del mod">
          <ac:chgData name="Hind Outamarte (2308564)" userId="S::2308564@student.uwtsd.ac.uk::ee252649-48de-432d-bb4f-3a5680d07a5c" providerId="AD" clId="Web-{BD44CB52-CFF4-4632-0767-9D890D56467B}" dt="2025-05-07T19:57:23.760" v="41"/>
          <ac:picMkLst>
            <pc:docMk/>
            <pc:sldMk cId="3820061561" sldId="261"/>
            <ac:picMk id="3" creationId="{9D3A92BB-332A-D01F-191D-ED01014E45CD}"/>
          </ac:picMkLst>
        </pc:picChg>
      </pc:sldChg>
      <pc:sldChg chg="modSp mod modClrScheme chgLayout">
        <pc:chgData name="Hind Outamarte (2308564)" userId="S::2308564@student.uwtsd.ac.uk::ee252649-48de-432d-bb4f-3a5680d07a5c" providerId="AD" clId="Web-{BD44CB52-CFF4-4632-0767-9D890D56467B}" dt="2025-05-07T20:02:44.913" v="58" actId="14100"/>
        <pc:sldMkLst>
          <pc:docMk/>
          <pc:sldMk cId="2941823564" sldId="262"/>
        </pc:sldMkLst>
        <pc:spChg chg="mod ord">
          <ac:chgData name="Hind Outamarte (2308564)" userId="S::2308564@student.uwtsd.ac.uk::ee252649-48de-432d-bb4f-3a5680d07a5c" providerId="AD" clId="Web-{BD44CB52-CFF4-4632-0767-9D890D56467B}" dt="2025-05-07T19:49:24.570" v="1"/>
          <ac:spMkLst>
            <pc:docMk/>
            <pc:sldMk cId="2941823564" sldId="262"/>
            <ac:spMk id="2" creationId="{6AC810F3-ACCE-0837-2A19-E246C98BE506}"/>
          </ac:spMkLst>
        </pc:spChg>
        <pc:spChg chg="mod ord">
          <ac:chgData name="Hind Outamarte (2308564)" userId="S::2308564@student.uwtsd.ac.uk::ee252649-48de-432d-bb4f-3a5680d07a5c" providerId="AD" clId="Web-{BD44CB52-CFF4-4632-0767-9D890D56467B}" dt="2025-05-07T19:49:24.570" v="1"/>
          <ac:spMkLst>
            <pc:docMk/>
            <pc:sldMk cId="2941823564" sldId="262"/>
            <ac:spMk id="3" creationId="{B97866E9-931E-36FE-D92F-628AD290BA8A}"/>
          </ac:spMkLst>
        </pc:spChg>
        <pc:spChg chg="mod">
          <ac:chgData name="Hind Outamarte (2308564)" userId="S::2308564@student.uwtsd.ac.uk::ee252649-48de-432d-bb4f-3a5680d07a5c" providerId="AD" clId="Web-{BD44CB52-CFF4-4632-0767-9D890D56467B}" dt="2025-05-07T20:02:44.913" v="58" actId="14100"/>
          <ac:spMkLst>
            <pc:docMk/>
            <pc:sldMk cId="2941823564" sldId="262"/>
            <ac:spMk id="4" creationId="{033AD7BD-D30E-E22F-5B18-1573E604C25A}"/>
          </ac:spMkLst>
        </pc:spChg>
      </pc:sldChg>
      <pc:sldChg chg="modSp mod modClrScheme chgLayout">
        <pc:chgData name="Hind Outamarte (2308564)" userId="S::2308564@student.uwtsd.ac.uk::ee252649-48de-432d-bb4f-3a5680d07a5c" providerId="AD" clId="Web-{BD44CB52-CFF4-4632-0767-9D890D56467B}" dt="2025-05-07T19:49:42.430" v="2" actId="14100"/>
        <pc:sldMkLst>
          <pc:docMk/>
          <pc:sldMk cId="3498087246" sldId="263"/>
        </pc:sldMkLst>
        <pc:spChg chg="mod ord">
          <ac:chgData name="Hind Outamarte (2308564)" userId="S::2308564@student.uwtsd.ac.uk::ee252649-48de-432d-bb4f-3a5680d07a5c" providerId="AD" clId="Web-{BD44CB52-CFF4-4632-0767-9D890D56467B}" dt="2025-05-07T19:49:24.570" v="1"/>
          <ac:spMkLst>
            <pc:docMk/>
            <pc:sldMk cId="3498087246" sldId="263"/>
            <ac:spMk id="2" creationId="{D987BF2D-9FA9-A08B-406A-3FA90FB13228}"/>
          </ac:spMkLst>
        </pc:spChg>
        <pc:spChg chg="mod ord">
          <ac:chgData name="Hind Outamarte (2308564)" userId="S::2308564@student.uwtsd.ac.uk::ee252649-48de-432d-bb4f-3a5680d07a5c" providerId="AD" clId="Web-{BD44CB52-CFF4-4632-0767-9D890D56467B}" dt="2025-05-07T19:49:42.430" v="2" actId="14100"/>
          <ac:spMkLst>
            <pc:docMk/>
            <pc:sldMk cId="3498087246" sldId="263"/>
            <ac:spMk id="3" creationId="{637A9944-7593-F9A4-723A-56300E547338}"/>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2392525999" sldId="264"/>
        </pc:sldMkLst>
        <pc:spChg chg="mod ord">
          <ac:chgData name="Hind Outamarte (2308564)" userId="S::2308564@student.uwtsd.ac.uk::ee252649-48de-432d-bb4f-3a5680d07a5c" providerId="AD" clId="Web-{BD44CB52-CFF4-4632-0767-9D890D56467B}" dt="2025-05-07T19:49:24.570" v="1"/>
          <ac:spMkLst>
            <pc:docMk/>
            <pc:sldMk cId="2392525999" sldId="264"/>
            <ac:spMk id="3" creationId="{FD516B78-9EAE-FC29-D6A2-6AB224D28AFF}"/>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4250407800" sldId="265"/>
        </pc:sldMkLst>
        <pc:spChg chg="mod ord">
          <ac:chgData name="Hind Outamarte (2308564)" userId="S::2308564@student.uwtsd.ac.uk::ee252649-48de-432d-bb4f-3a5680d07a5c" providerId="AD" clId="Web-{BD44CB52-CFF4-4632-0767-9D890D56467B}" dt="2025-05-07T19:49:24.570" v="1"/>
          <ac:spMkLst>
            <pc:docMk/>
            <pc:sldMk cId="4250407800" sldId="265"/>
            <ac:spMk id="2" creationId="{150881E3-2AE4-B6CB-91E6-78FFBB4B4F0E}"/>
          </ac:spMkLst>
        </pc:spChg>
        <pc:spChg chg="mod ord">
          <ac:chgData name="Hind Outamarte (2308564)" userId="S::2308564@student.uwtsd.ac.uk::ee252649-48de-432d-bb4f-3a5680d07a5c" providerId="AD" clId="Web-{BD44CB52-CFF4-4632-0767-9D890D56467B}" dt="2025-05-07T19:49:24.570" v="1"/>
          <ac:spMkLst>
            <pc:docMk/>
            <pc:sldMk cId="4250407800" sldId="265"/>
            <ac:spMk id="3" creationId="{DF216086-347A-128E-C5AE-0E8350E84CA5}"/>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159824453" sldId="266"/>
        </pc:sldMkLst>
        <pc:spChg chg="mod ord">
          <ac:chgData name="Hind Outamarte (2308564)" userId="S::2308564@student.uwtsd.ac.uk::ee252649-48de-432d-bb4f-3a5680d07a5c" providerId="AD" clId="Web-{BD44CB52-CFF4-4632-0767-9D890D56467B}" dt="2025-05-07T19:49:24.570" v="1"/>
          <ac:spMkLst>
            <pc:docMk/>
            <pc:sldMk cId="159824453" sldId="266"/>
            <ac:spMk id="2" creationId="{0826FEF7-FC24-34A6-2E37-1F92C4B1B545}"/>
          </ac:spMkLst>
        </pc:spChg>
        <pc:spChg chg="mod ord">
          <ac:chgData name="Hind Outamarte (2308564)" userId="S::2308564@student.uwtsd.ac.uk::ee252649-48de-432d-bb4f-3a5680d07a5c" providerId="AD" clId="Web-{BD44CB52-CFF4-4632-0767-9D890D56467B}" dt="2025-05-07T19:49:24.570" v="1"/>
          <ac:spMkLst>
            <pc:docMk/>
            <pc:sldMk cId="159824453" sldId="266"/>
            <ac:spMk id="3" creationId="{30984E83-904F-F82B-31C5-F31B98E7BE6F}"/>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369808821" sldId="267"/>
        </pc:sldMkLst>
        <pc:spChg chg="mod ord">
          <ac:chgData name="Hind Outamarte (2308564)" userId="S::2308564@student.uwtsd.ac.uk::ee252649-48de-432d-bb4f-3a5680d07a5c" providerId="AD" clId="Web-{BD44CB52-CFF4-4632-0767-9D890D56467B}" dt="2025-05-07T19:49:24.570" v="1"/>
          <ac:spMkLst>
            <pc:docMk/>
            <pc:sldMk cId="369808821" sldId="267"/>
            <ac:spMk id="3" creationId="{A40FA75E-F3CE-A9A8-BD2D-23945FBF65F2}"/>
          </ac:spMkLst>
        </pc:spChg>
      </pc:sldChg>
      <pc:sldChg chg="modSp mod modClrScheme chgLayout">
        <pc:chgData name="Hind Outamarte (2308564)" userId="S::2308564@student.uwtsd.ac.uk::ee252649-48de-432d-bb4f-3a5680d07a5c" providerId="AD" clId="Web-{BD44CB52-CFF4-4632-0767-9D890D56467B}" dt="2025-05-07T19:51:38.169" v="16" actId="20577"/>
        <pc:sldMkLst>
          <pc:docMk/>
          <pc:sldMk cId="3789387626" sldId="268"/>
        </pc:sldMkLst>
        <pc:spChg chg="mod ord">
          <ac:chgData name="Hind Outamarte (2308564)" userId="S::2308564@student.uwtsd.ac.uk::ee252649-48de-432d-bb4f-3a5680d07a5c" providerId="AD" clId="Web-{BD44CB52-CFF4-4632-0767-9D890D56467B}" dt="2025-05-07T19:50:47.151" v="11" actId="20577"/>
          <ac:spMkLst>
            <pc:docMk/>
            <pc:sldMk cId="3789387626" sldId="268"/>
            <ac:spMk id="2" creationId="{FA7587C2-5BB3-903A-A18D-ED557A341D05}"/>
          </ac:spMkLst>
        </pc:spChg>
        <pc:spChg chg="mod ord">
          <ac:chgData name="Hind Outamarte (2308564)" userId="S::2308564@student.uwtsd.ac.uk::ee252649-48de-432d-bb4f-3a5680d07a5c" providerId="AD" clId="Web-{BD44CB52-CFF4-4632-0767-9D890D56467B}" dt="2025-05-07T19:49:24.570" v="1"/>
          <ac:spMkLst>
            <pc:docMk/>
            <pc:sldMk cId="3789387626" sldId="268"/>
            <ac:spMk id="3" creationId="{07824ACB-3F2D-1932-85DF-4105752F87E7}"/>
          </ac:spMkLst>
        </pc:spChg>
        <pc:spChg chg="mod">
          <ac:chgData name="Hind Outamarte (2308564)" userId="S::2308564@student.uwtsd.ac.uk::ee252649-48de-432d-bb4f-3a5680d07a5c" providerId="AD" clId="Web-{BD44CB52-CFF4-4632-0767-9D890D56467B}" dt="2025-05-07T19:51:38.169" v="16" actId="20577"/>
          <ac:spMkLst>
            <pc:docMk/>
            <pc:sldMk cId="3789387626" sldId="268"/>
            <ac:spMk id="4" creationId="{0B39E570-388F-5B5A-4789-7883DA478BC5}"/>
          </ac:spMkLst>
        </pc:spChg>
      </pc:sldChg>
      <pc:sldChg chg="modSp mod modClrScheme chgLayout">
        <pc:chgData name="Hind Outamarte (2308564)" userId="S::2308564@student.uwtsd.ac.uk::ee252649-48de-432d-bb4f-3a5680d07a5c" providerId="AD" clId="Web-{BD44CB52-CFF4-4632-0767-9D890D56467B}" dt="2025-05-07T19:51:55.201" v="17" actId="20577"/>
        <pc:sldMkLst>
          <pc:docMk/>
          <pc:sldMk cId="4172227145" sldId="269"/>
        </pc:sldMkLst>
        <pc:spChg chg="mod ord">
          <ac:chgData name="Hind Outamarte (2308564)" userId="S::2308564@student.uwtsd.ac.uk::ee252649-48de-432d-bb4f-3a5680d07a5c" providerId="AD" clId="Web-{BD44CB52-CFF4-4632-0767-9D890D56467B}" dt="2025-05-07T19:51:55.201" v="17" actId="20577"/>
          <ac:spMkLst>
            <pc:docMk/>
            <pc:sldMk cId="4172227145" sldId="269"/>
            <ac:spMk id="2" creationId="{71232D93-6902-18BA-010A-EAFB202051B8}"/>
          </ac:spMkLst>
        </pc:spChg>
        <pc:spChg chg="mod ord">
          <ac:chgData name="Hind Outamarte (2308564)" userId="S::2308564@student.uwtsd.ac.uk::ee252649-48de-432d-bb4f-3a5680d07a5c" providerId="AD" clId="Web-{BD44CB52-CFF4-4632-0767-9D890D56467B}" dt="2025-05-07T19:49:24.570" v="1"/>
          <ac:spMkLst>
            <pc:docMk/>
            <pc:sldMk cId="4172227145" sldId="269"/>
            <ac:spMk id="3" creationId="{C37EFD9C-C830-0CEF-268E-20B17FED604E}"/>
          </ac:spMkLst>
        </pc:spChg>
      </pc:sldChg>
      <pc:sldChg chg="modSp mod modClrScheme chgLayout">
        <pc:chgData name="Hind Outamarte (2308564)" userId="S::2308564@student.uwtsd.ac.uk::ee252649-48de-432d-bb4f-3a5680d07a5c" providerId="AD" clId="Web-{BD44CB52-CFF4-4632-0767-9D890D56467B}" dt="2025-05-07T19:49:24.570" v="1"/>
        <pc:sldMkLst>
          <pc:docMk/>
          <pc:sldMk cId="2320643297" sldId="270"/>
        </pc:sldMkLst>
        <pc:spChg chg="mod ord">
          <ac:chgData name="Hind Outamarte (2308564)" userId="S::2308564@student.uwtsd.ac.uk::ee252649-48de-432d-bb4f-3a5680d07a5c" providerId="AD" clId="Web-{BD44CB52-CFF4-4632-0767-9D890D56467B}" dt="2025-05-07T19:49:24.570" v="1"/>
          <ac:spMkLst>
            <pc:docMk/>
            <pc:sldMk cId="2320643297" sldId="270"/>
            <ac:spMk id="2" creationId="{21C2A398-1A69-C823-671C-EB0112A594C6}"/>
          </ac:spMkLst>
        </pc:spChg>
        <pc:spChg chg="mod ord">
          <ac:chgData name="Hind Outamarte (2308564)" userId="S::2308564@student.uwtsd.ac.uk::ee252649-48de-432d-bb4f-3a5680d07a5c" providerId="AD" clId="Web-{BD44CB52-CFF4-4632-0767-9D890D56467B}" dt="2025-05-07T19:49:24.570" v="1"/>
          <ac:spMkLst>
            <pc:docMk/>
            <pc:sldMk cId="2320643297" sldId="270"/>
            <ac:spMk id="3" creationId="{2E5107A7-89E3-EAD7-DE2A-C43BE3C317F5}"/>
          </ac:spMkLst>
        </pc:spChg>
      </pc:sldChg>
      <pc:sldMasterChg chg="del delSldLayout">
        <pc:chgData name="Hind Outamarte (2308564)" userId="S::2308564@student.uwtsd.ac.uk::ee252649-48de-432d-bb4f-3a5680d07a5c" providerId="AD" clId="Web-{BD44CB52-CFF4-4632-0767-9D890D56467B}" dt="2025-05-07T19:48:09.598" v="0"/>
        <pc:sldMasterMkLst>
          <pc:docMk/>
          <pc:sldMasterMk cId="3570049504" sldId="2147483696"/>
        </pc:sldMasterMkLst>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388226163" sldId="2147483697"/>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2137893059" sldId="2147483698"/>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3706573553" sldId="2147483699"/>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2890121321" sldId="2147483700"/>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398634019" sldId="2147483701"/>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3678308030" sldId="2147483702"/>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281614380" sldId="2147483703"/>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1628647866" sldId="2147483704"/>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987739500" sldId="2147483705"/>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210563232" sldId="2147483706"/>
          </pc:sldLayoutMkLst>
        </pc:sldLayoutChg>
        <pc:sldLayoutChg chg="del">
          <pc:chgData name="Hind Outamarte (2308564)" userId="S::2308564@student.uwtsd.ac.uk::ee252649-48de-432d-bb4f-3a5680d07a5c" providerId="AD" clId="Web-{BD44CB52-CFF4-4632-0767-9D890D56467B}" dt="2025-05-07T19:48:09.598" v="0"/>
          <pc:sldLayoutMkLst>
            <pc:docMk/>
            <pc:sldMasterMk cId="3570049504" sldId="2147483696"/>
            <pc:sldLayoutMk cId="3025812776" sldId="2147483707"/>
          </pc:sldLayoutMkLst>
        </pc:sldLayoutChg>
      </pc:sldMasterChg>
      <pc:sldMasterChg chg="add del addSldLayout delSldLayout modSldLayout">
        <pc:chgData name="Hind Outamarte (2308564)" userId="S::2308564@student.uwtsd.ac.uk::ee252649-48de-432d-bb4f-3a5680d07a5c" providerId="AD" clId="Web-{BD44CB52-CFF4-4632-0767-9D890D56467B}" dt="2025-05-07T19:49:24.570" v="1"/>
        <pc:sldMasterMkLst>
          <pc:docMk/>
          <pc:sldMasterMk cId="1515216887" sldId="2147483708"/>
        </pc:sldMasterMkLst>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231143103" sldId="2147483709"/>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2390222827" sldId="2147483710"/>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4140194724" sldId="2147483711"/>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3868073222" sldId="2147483712"/>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1788213105" sldId="2147483713"/>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440929566" sldId="2147483714"/>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1924887661" sldId="2147483715"/>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3833722338" sldId="2147483716"/>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637385523" sldId="2147483717"/>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3979993824" sldId="2147483718"/>
          </pc:sldLayoutMkLst>
        </pc:sldLayoutChg>
        <pc:sldLayoutChg chg="add del mod replId">
          <pc:chgData name="Hind Outamarte (2308564)" userId="S::2308564@student.uwtsd.ac.uk::ee252649-48de-432d-bb4f-3a5680d07a5c" providerId="AD" clId="Web-{BD44CB52-CFF4-4632-0767-9D890D56467B}" dt="2025-05-07T19:49:24.570" v="1"/>
          <pc:sldLayoutMkLst>
            <pc:docMk/>
            <pc:sldMasterMk cId="1515216887" sldId="2147483708"/>
            <pc:sldLayoutMk cId="2718179263" sldId="2147483719"/>
          </pc:sldLayoutMkLst>
        </pc:sldLayoutChg>
      </pc:sldMasterChg>
      <pc:sldMasterChg chg="add addSldLayout modSldLayout">
        <pc:chgData name="Hind Outamarte (2308564)" userId="S::2308564@student.uwtsd.ac.uk::ee252649-48de-432d-bb4f-3a5680d07a5c" providerId="AD" clId="Web-{BD44CB52-CFF4-4632-0767-9D890D56467B}" dt="2025-05-07T19:49:24.570" v="1"/>
        <pc:sldMasterMkLst>
          <pc:docMk/>
          <pc:sldMasterMk cId="3674855068" sldId="2147483720"/>
        </pc:sldMasterMkLst>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412148996" sldId="2147483721"/>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3680660982" sldId="2147483722"/>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4152726999" sldId="2147483723"/>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500118113" sldId="2147483724"/>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3170934512" sldId="2147483725"/>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1928435993" sldId="2147483726"/>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1386267178" sldId="2147483727"/>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3035363601" sldId="2147483728"/>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324625507" sldId="2147483729"/>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2580724755" sldId="2147483730"/>
          </pc:sldLayoutMkLst>
        </pc:sldLayoutChg>
        <pc:sldLayoutChg chg="add mod replId">
          <pc:chgData name="Hind Outamarte (2308564)" userId="S::2308564@student.uwtsd.ac.uk::ee252649-48de-432d-bb4f-3a5680d07a5c" providerId="AD" clId="Web-{BD44CB52-CFF4-4632-0767-9D890D56467B}" dt="2025-05-07T19:49:24.570" v="1"/>
          <pc:sldLayoutMkLst>
            <pc:docMk/>
            <pc:sldMasterMk cId="3674855068" sldId="2147483720"/>
            <pc:sldLayoutMk cId="3960977215" sldId="2147483731"/>
          </pc:sldLayoutMkLst>
        </pc:sldLayoutChg>
      </pc:sldMasterChg>
    </pc:docChg>
  </pc:docChgLst>
  <pc:docChgLst>
    <pc:chgData name="Hind Outamarte (2308564)" userId="S::2308564@student.uwtsd.ac.uk::ee252649-48de-432d-bb4f-3a5680d07a5c" providerId="AD" clId="Web-{8AE64987-D430-7F99-9CEE-5FF0BB8D99AA}"/>
    <pc:docChg chg="modSld">
      <pc:chgData name="Hind Outamarte (2308564)" userId="S::2308564@student.uwtsd.ac.uk::ee252649-48de-432d-bb4f-3a5680d07a5c" providerId="AD" clId="Web-{8AE64987-D430-7F99-9CEE-5FF0BB8D99AA}" dt="2025-05-05T20:25:32.329" v="102" actId="20577"/>
      <pc:docMkLst>
        <pc:docMk/>
      </pc:docMkLst>
      <pc:sldChg chg="modSp">
        <pc:chgData name="Hind Outamarte (2308564)" userId="S::2308564@student.uwtsd.ac.uk::ee252649-48de-432d-bb4f-3a5680d07a5c" providerId="AD" clId="Web-{8AE64987-D430-7F99-9CEE-5FF0BB8D99AA}" dt="2025-05-05T19:27:46.900" v="1" actId="20577"/>
        <pc:sldMkLst>
          <pc:docMk/>
          <pc:sldMk cId="109857222" sldId="256"/>
        </pc:sldMkLst>
        <pc:spChg chg="mod">
          <ac:chgData name="Hind Outamarte (2308564)" userId="S::2308564@student.uwtsd.ac.uk::ee252649-48de-432d-bb4f-3a5680d07a5c" providerId="AD" clId="Web-{8AE64987-D430-7F99-9CEE-5FF0BB8D99AA}" dt="2025-05-05T19:27:46.900" v="1" actId="20577"/>
          <ac:spMkLst>
            <pc:docMk/>
            <pc:sldMk cId="109857222" sldId="256"/>
            <ac:spMk id="3" creationId="{00000000-0000-0000-0000-000000000000}"/>
          </ac:spMkLst>
        </pc:spChg>
      </pc:sldChg>
      <pc:sldChg chg="modSp">
        <pc:chgData name="Hind Outamarte (2308564)" userId="S::2308564@student.uwtsd.ac.uk::ee252649-48de-432d-bb4f-3a5680d07a5c" providerId="AD" clId="Web-{8AE64987-D430-7F99-9CEE-5FF0BB8D99AA}" dt="2025-05-05T20:25:32.329" v="102" actId="20577"/>
        <pc:sldMkLst>
          <pc:docMk/>
          <pc:sldMk cId="2606195247" sldId="258"/>
        </pc:sldMkLst>
        <pc:spChg chg="mod">
          <ac:chgData name="Hind Outamarte (2308564)" userId="S::2308564@student.uwtsd.ac.uk::ee252649-48de-432d-bb4f-3a5680d07a5c" providerId="AD" clId="Web-{8AE64987-D430-7F99-9CEE-5FF0BB8D99AA}" dt="2025-05-05T20:25:32.329" v="102" actId="20577"/>
          <ac:spMkLst>
            <pc:docMk/>
            <pc:sldMk cId="2606195247" sldId="258"/>
            <ac:spMk id="3" creationId="{A1DCC80E-A869-9F86-2770-870A0AC92799}"/>
          </ac:spMkLst>
        </pc:spChg>
      </pc:sldChg>
    </pc:docChg>
  </pc:docChgLst>
  <pc:docChgLst>
    <pc:chgData name="Hind Outamarte (2308564)" userId="S::2308564@student.uwtsd.ac.uk::ee252649-48de-432d-bb4f-3a5680d07a5c" providerId="AD" clId="Web-{AA087A71-FC35-B5D2-81D0-977C93EE2596}"/>
    <pc:docChg chg="addSld modSld">
      <pc:chgData name="Hind Outamarte (2308564)" userId="S::2308564@student.uwtsd.ac.uk::ee252649-48de-432d-bb4f-3a5680d07a5c" providerId="AD" clId="Web-{AA087A71-FC35-B5D2-81D0-977C93EE2596}" dt="2025-05-08T10:28:48.006" v="332" actId="20577"/>
      <pc:docMkLst>
        <pc:docMk/>
      </pc:docMkLst>
      <pc:sldChg chg="modSp">
        <pc:chgData name="Hind Outamarte (2308564)" userId="S::2308564@student.uwtsd.ac.uk::ee252649-48de-432d-bb4f-3a5680d07a5c" providerId="AD" clId="Web-{AA087A71-FC35-B5D2-81D0-977C93EE2596}" dt="2025-05-08T09:02:43.454" v="6" actId="20577"/>
        <pc:sldMkLst>
          <pc:docMk/>
          <pc:sldMk cId="109857222" sldId="256"/>
        </pc:sldMkLst>
        <pc:spChg chg="mod">
          <ac:chgData name="Hind Outamarte (2308564)" userId="S::2308564@student.uwtsd.ac.uk::ee252649-48de-432d-bb4f-3a5680d07a5c" providerId="AD" clId="Web-{AA087A71-FC35-B5D2-81D0-977C93EE2596}" dt="2025-05-08T09:02:43.454" v="6" actId="20577"/>
          <ac:spMkLst>
            <pc:docMk/>
            <pc:sldMk cId="109857222" sldId="256"/>
            <ac:spMk id="3" creationId="{00000000-0000-0000-0000-000000000000}"/>
          </ac:spMkLst>
        </pc:spChg>
      </pc:sldChg>
      <pc:sldChg chg="modSp">
        <pc:chgData name="Hind Outamarte (2308564)" userId="S::2308564@student.uwtsd.ac.uk::ee252649-48de-432d-bb4f-3a5680d07a5c" providerId="AD" clId="Web-{AA087A71-FC35-B5D2-81D0-977C93EE2596}" dt="2025-05-08T09:04:09.691" v="9" actId="20577"/>
        <pc:sldMkLst>
          <pc:docMk/>
          <pc:sldMk cId="2941823564" sldId="262"/>
        </pc:sldMkLst>
        <pc:spChg chg="mod">
          <ac:chgData name="Hind Outamarte (2308564)" userId="S::2308564@student.uwtsd.ac.uk::ee252649-48de-432d-bb4f-3a5680d07a5c" providerId="AD" clId="Web-{AA087A71-FC35-B5D2-81D0-977C93EE2596}" dt="2025-05-08T09:04:09.691" v="9" actId="20577"/>
          <ac:spMkLst>
            <pc:docMk/>
            <pc:sldMk cId="2941823564" sldId="262"/>
            <ac:spMk id="4" creationId="{033AD7BD-D30E-E22F-5B18-1573E604C25A}"/>
          </ac:spMkLst>
        </pc:spChg>
      </pc:sldChg>
      <pc:sldChg chg="modSp">
        <pc:chgData name="Hind Outamarte (2308564)" userId="S::2308564@student.uwtsd.ac.uk::ee252649-48de-432d-bb4f-3a5680d07a5c" providerId="AD" clId="Web-{AA087A71-FC35-B5D2-81D0-977C93EE2596}" dt="2025-05-08T09:04:44.614" v="10" actId="20577"/>
        <pc:sldMkLst>
          <pc:docMk/>
          <pc:sldMk cId="3498087246" sldId="263"/>
        </pc:sldMkLst>
        <pc:spChg chg="mod">
          <ac:chgData name="Hind Outamarte (2308564)" userId="S::2308564@student.uwtsd.ac.uk::ee252649-48de-432d-bb4f-3a5680d07a5c" providerId="AD" clId="Web-{AA087A71-FC35-B5D2-81D0-977C93EE2596}" dt="2025-05-08T09:04:44.614" v="10" actId="20577"/>
          <ac:spMkLst>
            <pc:docMk/>
            <pc:sldMk cId="3498087246" sldId="263"/>
            <ac:spMk id="2" creationId="{D987BF2D-9FA9-A08B-406A-3FA90FB13228}"/>
          </ac:spMkLst>
        </pc:spChg>
      </pc:sldChg>
      <pc:sldChg chg="modSp">
        <pc:chgData name="Hind Outamarte (2308564)" userId="S::2308564@student.uwtsd.ac.uk::ee252649-48de-432d-bb4f-3a5680d07a5c" providerId="AD" clId="Web-{AA087A71-FC35-B5D2-81D0-977C93EE2596}" dt="2025-05-08T10:23:00.246" v="328" actId="20577"/>
        <pc:sldMkLst>
          <pc:docMk/>
          <pc:sldMk cId="4250407800" sldId="265"/>
        </pc:sldMkLst>
        <pc:spChg chg="mod">
          <ac:chgData name="Hind Outamarte (2308564)" userId="S::2308564@student.uwtsd.ac.uk::ee252649-48de-432d-bb4f-3a5680d07a5c" providerId="AD" clId="Web-{AA087A71-FC35-B5D2-81D0-977C93EE2596}" dt="2025-05-08T10:22:53.652" v="327" actId="20577"/>
          <ac:spMkLst>
            <pc:docMk/>
            <pc:sldMk cId="4250407800" sldId="265"/>
            <ac:spMk id="2" creationId="{150881E3-2AE4-B6CB-91E6-78FFBB4B4F0E}"/>
          </ac:spMkLst>
        </pc:spChg>
        <pc:spChg chg="mod">
          <ac:chgData name="Hind Outamarte (2308564)" userId="S::2308564@student.uwtsd.ac.uk::ee252649-48de-432d-bb4f-3a5680d07a5c" providerId="AD" clId="Web-{AA087A71-FC35-B5D2-81D0-977C93EE2596}" dt="2025-05-08T10:23:00.246" v="328" actId="20577"/>
          <ac:spMkLst>
            <pc:docMk/>
            <pc:sldMk cId="4250407800" sldId="265"/>
            <ac:spMk id="3" creationId="{DF216086-347A-128E-C5AE-0E8350E84CA5}"/>
          </ac:spMkLst>
        </pc:spChg>
      </pc:sldChg>
      <pc:sldChg chg="modSp">
        <pc:chgData name="Hind Outamarte (2308564)" userId="S::2308564@student.uwtsd.ac.uk::ee252649-48de-432d-bb4f-3a5680d07a5c" providerId="AD" clId="Web-{AA087A71-FC35-B5D2-81D0-977C93EE2596}" dt="2025-05-08T09:05:29.646" v="13" actId="14100"/>
        <pc:sldMkLst>
          <pc:docMk/>
          <pc:sldMk cId="3789387626" sldId="268"/>
        </pc:sldMkLst>
        <pc:spChg chg="mod">
          <ac:chgData name="Hind Outamarte (2308564)" userId="S::2308564@student.uwtsd.ac.uk::ee252649-48de-432d-bb4f-3a5680d07a5c" providerId="AD" clId="Web-{AA087A71-FC35-B5D2-81D0-977C93EE2596}" dt="2025-05-08T09:05:29.646" v="13" actId="14100"/>
          <ac:spMkLst>
            <pc:docMk/>
            <pc:sldMk cId="3789387626" sldId="268"/>
            <ac:spMk id="4" creationId="{0B39E570-388F-5B5A-4789-7883DA478BC5}"/>
          </ac:spMkLst>
        </pc:spChg>
      </pc:sldChg>
      <pc:sldChg chg="modSp">
        <pc:chgData name="Hind Outamarte (2308564)" userId="S::2308564@student.uwtsd.ac.uk::ee252649-48de-432d-bb4f-3a5680d07a5c" providerId="AD" clId="Web-{AA087A71-FC35-B5D2-81D0-977C93EE2596}" dt="2025-05-08T09:33:01.005" v="129" actId="20577"/>
        <pc:sldMkLst>
          <pc:docMk/>
          <pc:sldMk cId="2320643297" sldId="270"/>
        </pc:sldMkLst>
        <pc:spChg chg="mod">
          <ac:chgData name="Hind Outamarte (2308564)" userId="S::2308564@student.uwtsd.ac.uk::ee252649-48de-432d-bb4f-3a5680d07a5c" providerId="AD" clId="Web-{AA087A71-FC35-B5D2-81D0-977C93EE2596}" dt="2025-05-08T09:33:01.005" v="129" actId="20577"/>
          <ac:spMkLst>
            <pc:docMk/>
            <pc:sldMk cId="2320643297" sldId="270"/>
            <ac:spMk id="3" creationId="{2E5107A7-89E3-EAD7-DE2A-C43BE3C317F5}"/>
          </ac:spMkLst>
        </pc:spChg>
      </pc:sldChg>
      <pc:sldChg chg="modSp new">
        <pc:chgData name="Hind Outamarte (2308564)" userId="S::2308564@student.uwtsd.ac.uk::ee252649-48de-432d-bb4f-3a5680d07a5c" providerId="AD" clId="Web-{AA087A71-FC35-B5D2-81D0-977C93EE2596}" dt="2025-05-08T09:39:42.392" v="172" actId="20577"/>
        <pc:sldMkLst>
          <pc:docMk/>
          <pc:sldMk cId="1688684782" sldId="271"/>
        </pc:sldMkLst>
        <pc:spChg chg="mod">
          <ac:chgData name="Hind Outamarte (2308564)" userId="S::2308564@student.uwtsd.ac.uk::ee252649-48de-432d-bb4f-3a5680d07a5c" providerId="AD" clId="Web-{AA087A71-FC35-B5D2-81D0-977C93EE2596}" dt="2025-05-08T09:27:54.028" v="113" actId="20577"/>
          <ac:spMkLst>
            <pc:docMk/>
            <pc:sldMk cId="1688684782" sldId="271"/>
            <ac:spMk id="2" creationId="{A539D104-CE2F-9CF3-6753-51F68F271BB5}"/>
          </ac:spMkLst>
        </pc:spChg>
        <pc:spChg chg="mod">
          <ac:chgData name="Hind Outamarte (2308564)" userId="S::2308564@student.uwtsd.ac.uk::ee252649-48de-432d-bb4f-3a5680d07a5c" providerId="AD" clId="Web-{AA087A71-FC35-B5D2-81D0-977C93EE2596}" dt="2025-05-08T09:39:42.392" v="172" actId="20577"/>
          <ac:spMkLst>
            <pc:docMk/>
            <pc:sldMk cId="1688684782" sldId="271"/>
            <ac:spMk id="3" creationId="{B9A5A421-04E0-CA0A-AC24-C57C599C05F8}"/>
          </ac:spMkLst>
        </pc:spChg>
      </pc:sldChg>
      <pc:sldChg chg="modSp new">
        <pc:chgData name="Hind Outamarte (2308564)" userId="S::2308564@student.uwtsd.ac.uk::ee252649-48de-432d-bb4f-3a5680d07a5c" providerId="AD" clId="Web-{AA087A71-FC35-B5D2-81D0-977C93EE2596}" dt="2025-05-08T10:28:48.006" v="332" actId="20577"/>
        <pc:sldMkLst>
          <pc:docMk/>
          <pc:sldMk cId="3570615396" sldId="272"/>
        </pc:sldMkLst>
        <pc:spChg chg="mod">
          <ac:chgData name="Hind Outamarte (2308564)" userId="S::2308564@student.uwtsd.ac.uk::ee252649-48de-432d-bb4f-3a5680d07a5c" providerId="AD" clId="Web-{AA087A71-FC35-B5D2-81D0-977C93EE2596}" dt="2025-05-08T09:40:42.112" v="183" actId="20577"/>
          <ac:spMkLst>
            <pc:docMk/>
            <pc:sldMk cId="3570615396" sldId="272"/>
            <ac:spMk id="2" creationId="{65B2CD06-9C98-5B85-B03C-4A6F6CBE9FDE}"/>
          </ac:spMkLst>
        </pc:spChg>
        <pc:spChg chg="mod">
          <ac:chgData name="Hind Outamarte (2308564)" userId="S::2308564@student.uwtsd.ac.uk::ee252649-48de-432d-bb4f-3a5680d07a5c" providerId="AD" clId="Web-{AA087A71-FC35-B5D2-81D0-977C93EE2596}" dt="2025-05-08T10:28:48.006" v="332" actId="20577"/>
          <ac:spMkLst>
            <pc:docMk/>
            <pc:sldMk cId="3570615396" sldId="272"/>
            <ac:spMk id="3" creationId="{F1619CDA-0EC8-9D56-6CBC-7D071750F60F}"/>
          </ac:spMkLst>
        </pc:spChg>
      </pc:sldChg>
      <pc:sldChg chg="modSp new">
        <pc:chgData name="Hind Outamarte (2308564)" userId="S::2308564@student.uwtsd.ac.uk::ee252649-48de-432d-bb4f-3a5680d07a5c" providerId="AD" clId="Web-{AA087A71-FC35-B5D2-81D0-977C93EE2596}" dt="2025-05-08T10:13:44.152" v="305" actId="20577"/>
        <pc:sldMkLst>
          <pc:docMk/>
          <pc:sldMk cId="2560784584" sldId="273"/>
        </pc:sldMkLst>
        <pc:spChg chg="mod">
          <ac:chgData name="Hind Outamarte (2308564)" userId="S::2308564@student.uwtsd.ac.uk::ee252649-48de-432d-bb4f-3a5680d07a5c" providerId="AD" clId="Web-{AA087A71-FC35-B5D2-81D0-977C93EE2596}" dt="2025-05-08T10:02:21.118" v="206" actId="20577"/>
          <ac:spMkLst>
            <pc:docMk/>
            <pc:sldMk cId="2560784584" sldId="273"/>
            <ac:spMk id="2" creationId="{181915ED-E8D6-BCF1-964C-3DD740BBFD5C}"/>
          </ac:spMkLst>
        </pc:spChg>
        <pc:spChg chg="mod">
          <ac:chgData name="Hind Outamarte (2308564)" userId="S::2308564@student.uwtsd.ac.uk::ee252649-48de-432d-bb4f-3a5680d07a5c" providerId="AD" clId="Web-{AA087A71-FC35-B5D2-81D0-977C93EE2596}" dt="2025-05-08T10:13:44.152" v="305" actId="20577"/>
          <ac:spMkLst>
            <pc:docMk/>
            <pc:sldMk cId="2560784584" sldId="273"/>
            <ac:spMk id="3" creationId="{7101516B-C3A5-CDF3-D90B-163034FF1EB7}"/>
          </ac:spMkLst>
        </pc:spChg>
      </pc:sldChg>
    </pc:docChg>
  </pc:docChgLst>
  <pc:docChgLst>
    <pc:chgData name="Hind Outamarte (2308564)" userId="S::2308564@student.uwtsd.ac.uk::ee252649-48de-432d-bb4f-3a5680d07a5c" providerId="AD" clId="Web-{DE7F890A-7A20-8142-17C5-2580FBB9D5FE}"/>
    <pc:docChg chg="delSld modSld">
      <pc:chgData name="Hind Outamarte (2308564)" userId="S::2308564@student.uwtsd.ac.uk::ee252649-48de-432d-bb4f-3a5680d07a5c" providerId="AD" clId="Web-{DE7F890A-7A20-8142-17C5-2580FBB9D5FE}" dt="2025-05-09T19:29:55.907" v="223"/>
      <pc:docMkLst>
        <pc:docMk/>
      </pc:docMkLst>
      <pc:sldChg chg="modSp">
        <pc:chgData name="Hind Outamarte (2308564)" userId="S::2308564@student.uwtsd.ac.uk::ee252649-48de-432d-bb4f-3a5680d07a5c" providerId="AD" clId="Web-{DE7F890A-7A20-8142-17C5-2580FBB9D5FE}" dt="2025-05-09T18:24:59.598" v="5" actId="20577"/>
        <pc:sldMkLst>
          <pc:docMk/>
          <pc:sldMk cId="2885309900" sldId="257"/>
        </pc:sldMkLst>
        <pc:spChg chg="mod">
          <ac:chgData name="Hind Outamarte (2308564)" userId="S::2308564@student.uwtsd.ac.uk::ee252649-48de-432d-bb4f-3a5680d07a5c" providerId="AD" clId="Web-{DE7F890A-7A20-8142-17C5-2580FBB9D5FE}" dt="2025-05-09T18:24:59.598" v="5" actId="20577"/>
          <ac:spMkLst>
            <pc:docMk/>
            <pc:sldMk cId="2885309900" sldId="257"/>
            <ac:spMk id="3" creationId="{DF4BD273-192D-06F8-E16E-B9E4AD580A8A}"/>
          </ac:spMkLst>
        </pc:spChg>
      </pc:sldChg>
      <pc:sldChg chg="mod setBg">
        <pc:chgData name="Hind Outamarte (2308564)" userId="S::2308564@student.uwtsd.ac.uk::ee252649-48de-432d-bb4f-3a5680d07a5c" providerId="AD" clId="Web-{DE7F890A-7A20-8142-17C5-2580FBB9D5FE}" dt="2025-05-09T19:14:14.171" v="180"/>
        <pc:sldMkLst>
          <pc:docMk/>
          <pc:sldMk cId="2941823564" sldId="262"/>
        </pc:sldMkLst>
      </pc:sldChg>
      <pc:sldChg chg="addSp delSp modSp">
        <pc:chgData name="Hind Outamarte (2308564)" userId="S::2308564@student.uwtsd.ac.uk::ee252649-48de-432d-bb4f-3a5680d07a5c" providerId="AD" clId="Web-{DE7F890A-7A20-8142-17C5-2580FBB9D5FE}" dt="2025-05-09T19:17:17.427" v="190" actId="20577"/>
        <pc:sldMkLst>
          <pc:docMk/>
          <pc:sldMk cId="3498087246" sldId="263"/>
        </pc:sldMkLst>
        <pc:spChg chg="mod ord">
          <ac:chgData name="Hind Outamarte (2308564)" userId="S::2308564@student.uwtsd.ac.uk::ee252649-48de-432d-bb4f-3a5680d07a5c" providerId="AD" clId="Web-{DE7F890A-7A20-8142-17C5-2580FBB9D5FE}" dt="2025-05-09T19:16:41.145" v="183"/>
          <ac:spMkLst>
            <pc:docMk/>
            <pc:sldMk cId="3498087246" sldId="263"/>
            <ac:spMk id="2" creationId="{D987BF2D-9FA9-A08B-406A-3FA90FB13228}"/>
          </ac:spMkLst>
        </pc:spChg>
        <pc:spChg chg="mod">
          <ac:chgData name="Hind Outamarte (2308564)" userId="S::2308564@student.uwtsd.ac.uk::ee252649-48de-432d-bb4f-3a5680d07a5c" providerId="AD" clId="Web-{DE7F890A-7A20-8142-17C5-2580FBB9D5FE}" dt="2025-05-09T19:17:17.427" v="190" actId="20577"/>
          <ac:spMkLst>
            <pc:docMk/>
            <pc:sldMk cId="3498087246" sldId="263"/>
            <ac:spMk id="3" creationId="{637A9944-7593-F9A4-723A-56300E547338}"/>
          </ac:spMkLst>
        </pc:spChg>
        <pc:spChg chg="add del">
          <ac:chgData name="Hind Outamarte (2308564)" userId="S::2308564@student.uwtsd.ac.uk::ee252649-48de-432d-bb4f-3a5680d07a5c" providerId="AD" clId="Web-{DE7F890A-7A20-8142-17C5-2580FBB9D5FE}" dt="2025-05-09T19:16:41.145" v="183"/>
          <ac:spMkLst>
            <pc:docMk/>
            <pc:sldMk cId="3498087246" sldId="263"/>
            <ac:spMk id="5" creationId="{245A9F99-D9B1-4094-A2E2-B90AC1DB7B9C}"/>
          </ac:spMkLst>
        </pc:spChg>
        <pc:spChg chg="add del">
          <ac:chgData name="Hind Outamarte (2308564)" userId="S::2308564@student.uwtsd.ac.uk::ee252649-48de-432d-bb4f-3a5680d07a5c" providerId="AD" clId="Web-{DE7F890A-7A20-8142-17C5-2580FBB9D5FE}" dt="2025-05-09T19:16:41.145" v="183"/>
          <ac:spMkLst>
            <pc:docMk/>
            <pc:sldMk cId="3498087246" sldId="263"/>
            <ac:spMk id="6" creationId="{B7FAF607-473A-4A43-A23D-BBFF5C4117BB}"/>
          </ac:spMkLst>
        </pc:spChg>
        <pc:spChg chg="add">
          <ac:chgData name="Hind Outamarte (2308564)" userId="S::2308564@student.uwtsd.ac.uk::ee252649-48de-432d-bb4f-3a5680d07a5c" providerId="AD" clId="Web-{DE7F890A-7A20-8142-17C5-2580FBB9D5FE}" dt="2025-05-09T19:16:41.145" v="183"/>
          <ac:spMkLst>
            <pc:docMk/>
            <pc:sldMk cId="3498087246" sldId="263"/>
            <ac:spMk id="19" creationId="{5A0118C5-4F8D-4CF4-BADD-53FEACC6C42A}"/>
          </ac:spMkLst>
        </pc:spChg>
        <pc:spChg chg="add">
          <ac:chgData name="Hind Outamarte (2308564)" userId="S::2308564@student.uwtsd.ac.uk::ee252649-48de-432d-bb4f-3a5680d07a5c" providerId="AD" clId="Web-{DE7F890A-7A20-8142-17C5-2580FBB9D5FE}" dt="2025-05-09T19:16:41.145" v="183"/>
          <ac:spMkLst>
            <pc:docMk/>
            <pc:sldMk cId="3498087246" sldId="263"/>
            <ac:spMk id="21" creationId="{EAED1919-54A1-41C9-B30B-A3FF3F58E38B}"/>
          </ac:spMkLst>
        </pc:spChg>
        <pc:spChg chg="add">
          <ac:chgData name="Hind Outamarte (2308564)" userId="S::2308564@student.uwtsd.ac.uk::ee252649-48de-432d-bb4f-3a5680d07a5c" providerId="AD" clId="Web-{DE7F890A-7A20-8142-17C5-2580FBB9D5FE}" dt="2025-05-09T19:16:41.145" v="183"/>
          <ac:spMkLst>
            <pc:docMk/>
            <pc:sldMk cId="3498087246" sldId="263"/>
            <ac:spMk id="30" creationId="{FFFEB18F-F81F-4CED-BE64-EB888A77C3B8}"/>
          </ac:spMkLst>
        </pc:spChg>
        <pc:grpChg chg="add del">
          <ac:chgData name="Hind Outamarte (2308564)" userId="S::2308564@student.uwtsd.ac.uk::ee252649-48de-432d-bb4f-3a5680d07a5c" providerId="AD" clId="Web-{DE7F890A-7A20-8142-17C5-2580FBB9D5FE}" dt="2025-05-09T19:16:41.145" v="183"/>
          <ac:grpSpMkLst>
            <pc:docMk/>
            <pc:sldMk cId="3498087246" sldId="263"/>
            <ac:grpSpMk id="9" creationId="{C5F6476F-D303-44D3-B30F-1BA348F0F64A}"/>
          </ac:grpSpMkLst>
        </pc:grpChg>
        <pc:grpChg chg="add">
          <ac:chgData name="Hind Outamarte (2308564)" userId="S::2308564@student.uwtsd.ac.uk::ee252649-48de-432d-bb4f-3a5680d07a5c" providerId="AD" clId="Web-{DE7F890A-7A20-8142-17C5-2580FBB9D5FE}" dt="2025-05-09T19:16:41.145" v="183"/>
          <ac:grpSpMkLst>
            <pc:docMk/>
            <pc:sldMk cId="3498087246" sldId="263"/>
            <ac:grpSpMk id="36" creationId="{5468B3A9-705E-43C3-A742-0619B0D8F2EE}"/>
          </ac:grpSpMkLst>
        </pc:grpChg>
        <pc:picChg chg="add mod">
          <ac:chgData name="Hind Outamarte (2308564)" userId="S::2308564@student.uwtsd.ac.uk::ee252649-48de-432d-bb4f-3a5680d07a5c" providerId="AD" clId="Web-{DE7F890A-7A20-8142-17C5-2580FBB9D5FE}" dt="2025-05-09T19:16:41.145" v="183"/>
          <ac:picMkLst>
            <pc:docMk/>
            <pc:sldMk cId="3498087246" sldId="263"/>
            <ac:picMk id="7" creationId="{44B369FD-7ED5-9C41-0817-93526907C834}"/>
          </ac:picMkLst>
        </pc:picChg>
      </pc:sldChg>
      <pc:sldChg chg="addSp modSp mod modTransition setBg">
        <pc:chgData name="Hind Outamarte (2308564)" userId="S::2308564@student.uwtsd.ac.uk::ee252649-48de-432d-bb4f-3a5680d07a5c" providerId="AD" clId="Web-{DE7F890A-7A20-8142-17C5-2580FBB9D5FE}" dt="2025-05-09T19:29:55.907" v="223"/>
        <pc:sldMkLst>
          <pc:docMk/>
          <pc:sldMk cId="4250407800" sldId="265"/>
        </pc:sldMkLst>
        <pc:spChg chg="mod">
          <ac:chgData name="Hind Outamarte (2308564)" userId="S::2308564@student.uwtsd.ac.uk::ee252649-48de-432d-bb4f-3a5680d07a5c" providerId="AD" clId="Web-{DE7F890A-7A20-8142-17C5-2580FBB9D5FE}" dt="2025-05-09T19:28:53.890" v="213"/>
          <ac:spMkLst>
            <pc:docMk/>
            <pc:sldMk cId="4250407800" sldId="265"/>
            <ac:spMk id="2" creationId="{150881E3-2AE4-B6CB-91E6-78FFBB4B4F0E}"/>
          </ac:spMkLst>
        </pc:spChg>
        <pc:spChg chg="mod">
          <ac:chgData name="Hind Outamarte (2308564)" userId="S::2308564@student.uwtsd.ac.uk::ee252649-48de-432d-bb4f-3a5680d07a5c" providerId="AD" clId="Web-{DE7F890A-7A20-8142-17C5-2580FBB9D5FE}" dt="2025-05-09T19:29:25.375" v="222" actId="20577"/>
          <ac:spMkLst>
            <pc:docMk/>
            <pc:sldMk cId="4250407800" sldId="265"/>
            <ac:spMk id="3" creationId="{DF216086-347A-128E-C5AE-0E8350E84CA5}"/>
          </ac:spMkLst>
        </pc:spChg>
        <pc:spChg chg="add">
          <ac:chgData name="Hind Outamarte (2308564)" userId="S::2308564@student.uwtsd.ac.uk::ee252649-48de-432d-bb4f-3a5680d07a5c" providerId="AD" clId="Web-{DE7F890A-7A20-8142-17C5-2580FBB9D5FE}" dt="2025-05-09T19:28:53.890" v="213"/>
          <ac:spMkLst>
            <pc:docMk/>
            <pc:sldMk cId="4250407800" sldId="265"/>
            <ac:spMk id="8" creationId="{5C8908E2-EE49-44D2-9428-A28D2312A8D5}"/>
          </ac:spMkLst>
        </pc:spChg>
        <pc:spChg chg="add">
          <ac:chgData name="Hind Outamarte (2308564)" userId="S::2308564@student.uwtsd.ac.uk::ee252649-48de-432d-bb4f-3a5680d07a5c" providerId="AD" clId="Web-{DE7F890A-7A20-8142-17C5-2580FBB9D5FE}" dt="2025-05-09T19:28:53.890" v="213"/>
          <ac:spMkLst>
            <pc:docMk/>
            <pc:sldMk cId="4250407800" sldId="265"/>
            <ac:spMk id="14" creationId="{BD92035A-AA2F-4CD8-A556-1CE8BDEC75BD}"/>
          </ac:spMkLst>
        </pc:spChg>
        <pc:spChg chg="add">
          <ac:chgData name="Hind Outamarte (2308564)" userId="S::2308564@student.uwtsd.ac.uk::ee252649-48de-432d-bb4f-3a5680d07a5c" providerId="AD" clId="Web-{DE7F890A-7A20-8142-17C5-2580FBB9D5FE}" dt="2025-05-09T19:28:53.890" v="213"/>
          <ac:spMkLst>
            <pc:docMk/>
            <pc:sldMk cId="4250407800" sldId="265"/>
            <ac:spMk id="16" creationId="{ED888B23-07FA-482A-96DF-47E31AF1A603}"/>
          </ac:spMkLst>
        </pc:spChg>
        <pc:grpChg chg="add">
          <ac:chgData name="Hind Outamarte (2308564)" userId="S::2308564@student.uwtsd.ac.uk::ee252649-48de-432d-bb4f-3a5680d07a5c" providerId="AD" clId="Web-{DE7F890A-7A20-8142-17C5-2580FBB9D5FE}" dt="2025-05-09T19:28:53.890" v="213"/>
          <ac:grpSpMkLst>
            <pc:docMk/>
            <pc:sldMk cId="4250407800" sldId="265"/>
            <ac:grpSpMk id="10" creationId="{5D1A9D8B-3117-4D9D-BDA4-DD81895098B0}"/>
          </ac:grpSpMkLst>
        </pc:grpChg>
      </pc:sldChg>
      <pc:sldChg chg="addSp modSp mod setBg">
        <pc:chgData name="Hind Outamarte (2308564)" userId="S::2308564@student.uwtsd.ac.uk::ee252649-48de-432d-bb4f-3a5680d07a5c" providerId="AD" clId="Web-{DE7F890A-7A20-8142-17C5-2580FBB9D5FE}" dt="2025-05-09T19:21:10.013" v="199" actId="20577"/>
        <pc:sldMkLst>
          <pc:docMk/>
          <pc:sldMk cId="159824453" sldId="266"/>
        </pc:sldMkLst>
        <pc:spChg chg="mod">
          <ac:chgData name="Hind Outamarte (2308564)" userId="S::2308564@student.uwtsd.ac.uk::ee252649-48de-432d-bb4f-3a5680d07a5c" providerId="AD" clId="Web-{DE7F890A-7A20-8142-17C5-2580FBB9D5FE}" dt="2025-05-09T19:20:04.229" v="195"/>
          <ac:spMkLst>
            <pc:docMk/>
            <pc:sldMk cId="159824453" sldId="266"/>
            <ac:spMk id="2" creationId="{0826FEF7-FC24-34A6-2E37-1F92C4B1B545}"/>
          </ac:spMkLst>
        </pc:spChg>
        <pc:spChg chg="mod">
          <ac:chgData name="Hind Outamarte (2308564)" userId="S::2308564@student.uwtsd.ac.uk::ee252649-48de-432d-bb4f-3a5680d07a5c" providerId="AD" clId="Web-{DE7F890A-7A20-8142-17C5-2580FBB9D5FE}" dt="2025-05-09T19:21:10.013" v="199" actId="20577"/>
          <ac:spMkLst>
            <pc:docMk/>
            <pc:sldMk cId="159824453" sldId="266"/>
            <ac:spMk id="3" creationId="{30984E83-904F-F82B-31C5-F31B98E7BE6F}"/>
          </ac:spMkLst>
        </pc:spChg>
        <pc:spChg chg="add">
          <ac:chgData name="Hind Outamarte (2308564)" userId="S::2308564@student.uwtsd.ac.uk::ee252649-48de-432d-bb4f-3a5680d07a5c" providerId="AD" clId="Web-{DE7F890A-7A20-8142-17C5-2580FBB9D5FE}" dt="2025-05-09T19:20:04.229" v="195"/>
          <ac:spMkLst>
            <pc:docMk/>
            <pc:sldMk cId="159824453" sldId="266"/>
            <ac:spMk id="5" creationId="{B14C2221-2B8C-494D-9442-F812DF4E8794}"/>
          </ac:spMkLst>
        </pc:spChg>
        <pc:picChg chg="add">
          <ac:chgData name="Hind Outamarte (2308564)" userId="S::2308564@student.uwtsd.ac.uk::ee252649-48de-432d-bb4f-3a5680d07a5c" providerId="AD" clId="Web-{DE7F890A-7A20-8142-17C5-2580FBB9D5FE}" dt="2025-05-09T19:20:04.229" v="195"/>
          <ac:picMkLst>
            <pc:docMk/>
            <pc:sldMk cId="159824453" sldId="266"/>
            <ac:picMk id="7" creationId="{E94E1B62-E9C3-0DC7-CCC9-A2571CFDDA5B}"/>
          </ac:picMkLst>
        </pc:picChg>
      </pc:sldChg>
      <pc:sldChg chg="delSp modSp del">
        <pc:chgData name="Hind Outamarte (2308564)" userId="S::2308564@student.uwtsd.ac.uk::ee252649-48de-432d-bb4f-3a5680d07a5c" providerId="AD" clId="Web-{DE7F890A-7A20-8142-17C5-2580FBB9D5FE}" dt="2025-05-09T19:08:35.598" v="177"/>
        <pc:sldMkLst>
          <pc:docMk/>
          <pc:sldMk cId="369808821" sldId="267"/>
        </pc:sldMkLst>
        <pc:spChg chg="del mod">
          <ac:chgData name="Hind Outamarte (2308564)" userId="S::2308564@student.uwtsd.ac.uk::ee252649-48de-432d-bb4f-3a5680d07a5c" providerId="AD" clId="Web-{DE7F890A-7A20-8142-17C5-2580FBB9D5FE}" dt="2025-05-09T19:08:24.895" v="176"/>
          <ac:spMkLst>
            <pc:docMk/>
            <pc:sldMk cId="369808821" sldId="267"/>
            <ac:spMk id="3" creationId="{A40FA75E-F3CE-A9A8-BD2D-23945FBF65F2}"/>
          </ac:spMkLst>
        </pc:spChg>
      </pc:sldChg>
      <pc:sldChg chg="addSp delSp modSp mod setBg">
        <pc:chgData name="Hind Outamarte (2308564)" userId="S::2308564@student.uwtsd.ac.uk::ee252649-48de-432d-bb4f-3a5680d07a5c" providerId="AD" clId="Web-{DE7F890A-7A20-8142-17C5-2580FBB9D5FE}" dt="2025-05-09T19:22:11.002" v="200"/>
        <pc:sldMkLst>
          <pc:docMk/>
          <pc:sldMk cId="3789387626" sldId="268"/>
        </pc:sldMkLst>
        <pc:spChg chg="mod">
          <ac:chgData name="Hind Outamarte (2308564)" userId="S::2308564@student.uwtsd.ac.uk::ee252649-48de-432d-bb4f-3a5680d07a5c" providerId="AD" clId="Web-{DE7F890A-7A20-8142-17C5-2580FBB9D5FE}" dt="2025-05-09T19:21:07.513" v="198"/>
          <ac:spMkLst>
            <pc:docMk/>
            <pc:sldMk cId="3789387626" sldId="268"/>
            <ac:spMk id="2" creationId="{FA7587C2-5BB3-903A-A18D-ED557A341D05}"/>
          </ac:spMkLst>
        </pc:spChg>
        <pc:spChg chg="del">
          <ac:chgData name="Hind Outamarte (2308564)" userId="S::2308564@student.uwtsd.ac.uk::ee252649-48de-432d-bb4f-3a5680d07a5c" providerId="AD" clId="Web-{DE7F890A-7A20-8142-17C5-2580FBB9D5FE}" dt="2025-05-09T18:56:35.556" v="116"/>
          <ac:spMkLst>
            <pc:docMk/>
            <pc:sldMk cId="3789387626" sldId="268"/>
            <ac:spMk id="3" creationId="{07824ACB-3F2D-1932-85DF-4105752F87E7}"/>
          </ac:spMkLst>
        </pc:spChg>
        <pc:spChg chg="del mod">
          <ac:chgData name="Hind Outamarte (2308564)" userId="S::2308564@student.uwtsd.ac.uk::ee252649-48de-432d-bb4f-3a5680d07a5c" providerId="AD" clId="Web-{DE7F890A-7A20-8142-17C5-2580FBB9D5FE}" dt="2025-05-09T18:55:16.600" v="102"/>
          <ac:spMkLst>
            <pc:docMk/>
            <pc:sldMk cId="3789387626" sldId="268"/>
            <ac:spMk id="4" creationId="{0B39E570-388F-5B5A-4789-7883DA478BC5}"/>
          </ac:spMkLst>
        </pc:spChg>
        <pc:spChg chg="add del">
          <ac:chgData name="Hind Outamarte (2308564)" userId="S::2308564@student.uwtsd.ac.uk::ee252649-48de-432d-bb4f-3a5680d07a5c" providerId="AD" clId="Web-{DE7F890A-7A20-8142-17C5-2580FBB9D5FE}" dt="2025-05-09T18:55:35.866" v="104"/>
          <ac:spMkLst>
            <pc:docMk/>
            <pc:sldMk cId="3789387626" sldId="268"/>
            <ac:spMk id="5" creationId="{B313206E-57BC-48F2-9998-372BD860834F}"/>
          </ac:spMkLst>
        </pc:spChg>
        <pc:spChg chg="add del mod">
          <ac:chgData name="Hind Outamarte (2308564)" userId="S::2308564@student.uwtsd.ac.uk::ee252649-48de-432d-bb4f-3a5680d07a5c" providerId="AD" clId="Web-{DE7F890A-7A20-8142-17C5-2580FBB9D5FE}" dt="2025-05-09T18:56:29.462" v="115"/>
          <ac:spMkLst>
            <pc:docMk/>
            <pc:sldMk cId="3789387626" sldId="268"/>
            <ac:spMk id="6" creationId="{AE0FA661-9B5D-313C-119D-D551219C696F}"/>
          </ac:spMkLst>
        </pc:spChg>
        <pc:spChg chg="add del mod">
          <ac:chgData name="Hind Outamarte (2308564)" userId="S::2308564@student.uwtsd.ac.uk::ee252649-48de-432d-bb4f-3a5680d07a5c" providerId="AD" clId="Web-{DE7F890A-7A20-8142-17C5-2580FBB9D5FE}" dt="2025-05-09T18:56:43.712" v="119"/>
          <ac:spMkLst>
            <pc:docMk/>
            <pc:sldMk cId="3789387626" sldId="268"/>
            <ac:spMk id="8" creationId="{3BE11D4A-83E1-82A4-ECF7-E539E52FE1B7}"/>
          </ac:spMkLst>
        </pc:spChg>
        <pc:spChg chg="add del mod">
          <ac:chgData name="Hind Outamarte (2308564)" userId="S::2308564@student.uwtsd.ac.uk::ee252649-48de-432d-bb4f-3a5680d07a5c" providerId="AD" clId="Web-{DE7F890A-7A20-8142-17C5-2580FBB9D5FE}" dt="2025-05-09T18:57:03.481" v="123"/>
          <ac:spMkLst>
            <pc:docMk/>
            <pc:sldMk cId="3789387626" sldId="268"/>
            <ac:spMk id="9" creationId="{7918B86A-4A89-3DA1-9437-3B2C150200B8}"/>
          </ac:spMkLst>
        </pc:spChg>
        <pc:spChg chg="add del mod">
          <ac:chgData name="Hind Outamarte (2308564)" userId="S::2308564@student.uwtsd.ac.uk::ee252649-48de-432d-bb4f-3a5680d07a5c" providerId="AD" clId="Web-{DE7F890A-7A20-8142-17C5-2580FBB9D5FE}" dt="2025-05-09T18:57:27.182" v="126"/>
          <ac:spMkLst>
            <pc:docMk/>
            <pc:sldMk cId="3789387626" sldId="268"/>
            <ac:spMk id="10" creationId="{F6B323F3-C9E8-E3DF-6080-E2BF96E221F1}"/>
          </ac:spMkLst>
        </pc:spChg>
        <pc:spChg chg="add del mod">
          <ac:chgData name="Hind Outamarte (2308564)" userId="S::2308564@student.uwtsd.ac.uk::ee252649-48de-432d-bb4f-3a5680d07a5c" providerId="AD" clId="Web-{DE7F890A-7A20-8142-17C5-2580FBB9D5FE}" dt="2025-05-09T18:57:41.995" v="129"/>
          <ac:spMkLst>
            <pc:docMk/>
            <pc:sldMk cId="3789387626" sldId="268"/>
            <ac:spMk id="11" creationId="{F350BCD5-7194-23D9-2968-FF54E7B2A93D}"/>
          </ac:spMkLst>
        </pc:spChg>
        <pc:spChg chg="add del">
          <ac:chgData name="Hind Outamarte (2308564)" userId="S::2308564@student.uwtsd.ac.uk::ee252649-48de-432d-bb4f-3a5680d07a5c" providerId="AD" clId="Web-{DE7F890A-7A20-8142-17C5-2580FBB9D5FE}" dt="2025-05-09T18:58:37.122" v="136"/>
          <ac:spMkLst>
            <pc:docMk/>
            <pc:sldMk cId="3789387626" sldId="268"/>
            <ac:spMk id="12" creationId="{C34B0670-A48E-849A-1F16-ED85CC1C3CA1}"/>
          </ac:spMkLst>
        </pc:spChg>
        <pc:spChg chg="add del">
          <ac:chgData name="Hind Outamarte (2308564)" userId="S::2308564@student.uwtsd.ac.uk::ee252649-48de-432d-bb4f-3a5680d07a5c" providerId="AD" clId="Web-{DE7F890A-7A20-8142-17C5-2580FBB9D5FE}" dt="2025-05-09T18:58:16.918" v="132"/>
          <ac:spMkLst>
            <pc:docMk/>
            <pc:sldMk cId="3789387626" sldId="268"/>
            <ac:spMk id="13" creationId="{E6A9244A-9E7D-6629-DD2D-6C39B48E8257}"/>
          </ac:spMkLst>
        </pc:spChg>
        <pc:spChg chg="add del mod">
          <ac:chgData name="Hind Outamarte (2308564)" userId="S::2308564@student.uwtsd.ac.uk::ee252649-48de-432d-bb4f-3a5680d07a5c" providerId="AD" clId="Web-{DE7F890A-7A20-8142-17C5-2580FBB9D5FE}" dt="2025-05-09T18:58:37.122" v="135"/>
          <ac:spMkLst>
            <pc:docMk/>
            <pc:sldMk cId="3789387626" sldId="268"/>
            <ac:spMk id="14" creationId="{27775F8A-4884-4D97-E4A2-1E778E29E9B9}"/>
          </ac:spMkLst>
        </pc:spChg>
        <pc:spChg chg="add del mod">
          <ac:chgData name="Hind Outamarte (2308564)" userId="S::2308564@student.uwtsd.ac.uk::ee252649-48de-432d-bb4f-3a5680d07a5c" providerId="AD" clId="Web-{DE7F890A-7A20-8142-17C5-2580FBB9D5FE}" dt="2025-05-09T19:00:38.220" v="145"/>
          <ac:spMkLst>
            <pc:docMk/>
            <pc:sldMk cId="3789387626" sldId="268"/>
            <ac:spMk id="15" creationId="{F5292710-C05C-7378-96AD-1391826CB0B3}"/>
          </ac:spMkLst>
        </pc:spChg>
        <pc:spChg chg="add mod">
          <ac:chgData name="Hind Outamarte (2308564)" userId="S::2308564@student.uwtsd.ac.uk::ee252649-48de-432d-bb4f-3a5680d07a5c" providerId="AD" clId="Web-{DE7F890A-7A20-8142-17C5-2580FBB9D5FE}" dt="2025-05-09T19:21:07.513" v="198"/>
          <ac:spMkLst>
            <pc:docMk/>
            <pc:sldMk cId="3789387626" sldId="268"/>
            <ac:spMk id="16" creationId="{535B2E8D-207A-A1AF-B7AF-A4729E9AD7B4}"/>
          </ac:spMkLst>
        </pc:spChg>
        <pc:spChg chg="add del">
          <ac:chgData name="Hind Outamarte (2308564)" userId="S::2308564@student.uwtsd.ac.uk::ee252649-48de-432d-bb4f-3a5680d07a5c" providerId="AD" clId="Web-{DE7F890A-7A20-8142-17C5-2580FBB9D5FE}" dt="2025-05-09T19:21:07.513" v="198"/>
          <ac:spMkLst>
            <pc:docMk/>
            <pc:sldMk cId="3789387626" sldId="268"/>
            <ac:spMk id="25" creationId="{5D7F64A8-D625-4F61-A290-B499BB62ACFF}"/>
          </ac:spMkLst>
        </pc:spChg>
        <pc:picChg chg="add del">
          <ac:chgData name="Hind Outamarte (2308564)" userId="S::2308564@student.uwtsd.ac.uk::ee252649-48de-432d-bb4f-3a5680d07a5c" providerId="AD" clId="Web-{DE7F890A-7A20-8142-17C5-2580FBB9D5FE}" dt="2025-05-09T19:21:07.513" v="198"/>
          <ac:picMkLst>
            <pc:docMk/>
            <pc:sldMk cId="3789387626" sldId="268"/>
            <ac:picMk id="20" creationId="{C93AB5B3-F44E-0FBD-DCFE-7E8A50367D23}"/>
          </ac:picMkLst>
        </pc:picChg>
        <pc:picChg chg="add del">
          <ac:chgData name="Hind Outamarte (2308564)" userId="S::2308564@student.uwtsd.ac.uk::ee252649-48de-432d-bb4f-3a5680d07a5c" providerId="AD" clId="Web-{DE7F890A-7A20-8142-17C5-2580FBB9D5FE}" dt="2025-05-09T19:21:07.513" v="198"/>
          <ac:picMkLst>
            <pc:docMk/>
            <pc:sldMk cId="3789387626" sldId="268"/>
            <ac:picMk id="22" creationId="{DB49E0CA-EFBB-4C95-BEA7-3844C1A8C782}"/>
          </ac:picMkLst>
        </pc:picChg>
      </pc:sldChg>
      <pc:sldChg chg="modSp mod setBg">
        <pc:chgData name="Hind Outamarte (2308564)" userId="S::2308564@student.uwtsd.ac.uk::ee252649-48de-432d-bb4f-3a5680d07a5c" providerId="AD" clId="Web-{DE7F890A-7A20-8142-17C5-2580FBB9D5FE}" dt="2025-05-09T19:24:00.240" v="201"/>
        <pc:sldMkLst>
          <pc:docMk/>
          <pc:sldMk cId="4172227145" sldId="269"/>
        </pc:sldMkLst>
        <pc:spChg chg="mod">
          <ac:chgData name="Hind Outamarte (2308564)" userId="S::2308564@student.uwtsd.ac.uk::ee252649-48de-432d-bb4f-3a5680d07a5c" providerId="AD" clId="Web-{DE7F890A-7A20-8142-17C5-2580FBB9D5FE}" dt="2025-05-09T18:41:38.136" v="23" actId="20577"/>
          <ac:spMkLst>
            <pc:docMk/>
            <pc:sldMk cId="4172227145" sldId="269"/>
            <ac:spMk id="3" creationId="{C37EFD9C-C830-0CEF-268E-20B17FED604E}"/>
          </ac:spMkLst>
        </pc:spChg>
      </pc:sldChg>
      <pc:sldChg chg="modSp mod setBg">
        <pc:chgData name="Hind Outamarte (2308564)" userId="S::2308564@student.uwtsd.ac.uk::ee252649-48de-432d-bb4f-3a5680d07a5c" providerId="AD" clId="Web-{DE7F890A-7A20-8142-17C5-2580FBB9D5FE}" dt="2025-05-09T19:25:33.055" v="202"/>
        <pc:sldMkLst>
          <pc:docMk/>
          <pc:sldMk cId="2320643297" sldId="270"/>
        </pc:sldMkLst>
        <pc:spChg chg="mod">
          <ac:chgData name="Hind Outamarte (2308564)" userId="S::2308564@student.uwtsd.ac.uk::ee252649-48de-432d-bb4f-3a5680d07a5c" providerId="AD" clId="Web-{DE7F890A-7A20-8142-17C5-2580FBB9D5FE}" dt="2025-05-09T18:52:06.688" v="100" actId="20577"/>
          <ac:spMkLst>
            <pc:docMk/>
            <pc:sldMk cId="2320643297" sldId="270"/>
            <ac:spMk id="3" creationId="{2E5107A7-89E3-EAD7-DE2A-C43BE3C317F5}"/>
          </ac:spMkLst>
        </pc:spChg>
      </pc:sldChg>
      <pc:sldChg chg="addSp delSp modSp mod setBg">
        <pc:chgData name="Hind Outamarte (2308564)" userId="S::2308564@student.uwtsd.ac.uk::ee252649-48de-432d-bb4f-3a5680d07a5c" providerId="AD" clId="Web-{DE7F890A-7A20-8142-17C5-2580FBB9D5FE}" dt="2025-05-09T19:26:05.103" v="205"/>
        <pc:sldMkLst>
          <pc:docMk/>
          <pc:sldMk cId="1688684782" sldId="271"/>
        </pc:sldMkLst>
        <pc:spChg chg="mod">
          <ac:chgData name="Hind Outamarte (2308564)" userId="S::2308564@student.uwtsd.ac.uk::ee252649-48de-432d-bb4f-3a5680d07a5c" providerId="AD" clId="Web-{DE7F890A-7A20-8142-17C5-2580FBB9D5FE}" dt="2025-05-09T19:26:05.103" v="205"/>
          <ac:spMkLst>
            <pc:docMk/>
            <pc:sldMk cId="1688684782" sldId="271"/>
            <ac:spMk id="2" creationId="{A539D104-CE2F-9CF3-6753-51F68F271BB5}"/>
          </ac:spMkLst>
        </pc:spChg>
        <pc:spChg chg="mod">
          <ac:chgData name="Hind Outamarte (2308564)" userId="S::2308564@student.uwtsd.ac.uk::ee252649-48de-432d-bb4f-3a5680d07a5c" providerId="AD" clId="Web-{DE7F890A-7A20-8142-17C5-2580FBB9D5FE}" dt="2025-05-09T19:26:05.103" v="205"/>
          <ac:spMkLst>
            <pc:docMk/>
            <pc:sldMk cId="1688684782" sldId="271"/>
            <ac:spMk id="3" creationId="{B9A5A421-04E0-CA0A-AC24-C57C599C05F8}"/>
          </ac:spMkLst>
        </pc:spChg>
        <pc:spChg chg="add del">
          <ac:chgData name="Hind Outamarte (2308564)" userId="S::2308564@student.uwtsd.ac.uk::ee252649-48de-432d-bb4f-3a5680d07a5c" providerId="AD" clId="Web-{DE7F890A-7A20-8142-17C5-2580FBB9D5FE}" dt="2025-05-09T19:26:05.103" v="205"/>
          <ac:spMkLst>
            <pc:docMk/>
            <pc:sldMk cId="1688684782" sldId="271"/>
            <ac:spMk id="9" creationId="{3ECBE1F1-D69B-4AFA-ABD5-8E41720EF6DE}"/>
          </ac:spMkLst>
        </pc:spChg>
        <pc:spChg chg="add del">
          <ac:chgData name="Hind Outamarte (2308564)" userId="S::2308564@student.uwtsd.ac.uk::ee252649-48de-432d-bb4f-3a5680d07a5c" providerId="AD" clId="Web-{DE7F890A-7A20-8142-17C5-2580FBB9D5FE}" dt="2025-05-09T19:26:05.103" v="205"/>
          <ac:spMkLst>
            <pc:docMk/>
            <pc:sldMk cId="1688684782" sldId="271"/>
            <ac:spMk id="11" creationId="{603A6265-E10C-4B85-9C20-E75FCAF9CC63}"/>
          </ac:spMkLst>
        </pc:spChg>
        <pc:spChg chg="add">
          <ac:chgData name="Hind Outamarte (2308564)" userId="S::2308564@student.uwtsd.ac.uk::ee252649-48de-432d-bb4f-3a5680d07a5c" providerId="AD" clId="Web-{DE7F890A-7A20-8142-17C5-2580FBB9D5FE}" dt="2025-05-09T19:26:05.103" v="205"/>
          <ac:spMkLst>
            <pc:docMk/>
            <pc:sldMk cId="1688684782" sldId="271"/>
            <ac:spMk id="16" creationId="{5A0118C5-4F8D-4CF4-BADD-53FEACC6C42A}"/>
          </ac:spMkLst>
        </pc:spChg>
        <pc:grpChg chg="add">
          <ac:chgData name="Hind Outamarte (2308564)" userId="S::2308564@student.uwtsd.ac.uk::ee252649-48de-432d-bb4f-3a5680d07a5c" providerId="AD" clId="Web-{DE7F890A-7A20-8142-17C5-2580FBB9D5FE}" dt="2025-05-09T19:26:05.103" v="205"/>
          <ac:grpSpMkLst>
            <pc:docMk/>
            <pc:sldMk cId="1688684782" sldId="271"/>
            <ac:grpSpMk id="18" creationId="{B894EFA8-F425-4D19-A94B-445388B31E20}"/>
          </ac:grpSpMkLst>
        </pc:grpChg>
        <pc:grpChg chg="add">
          <ac:chgData name="Hind Outamarte (2308564)" userId="S::2308564@student.uwtsd.ac.uk::ee252649-48de-432d-bb4f-3a5680d07a5c" providerId="AD" clId="Web-{DE7F890A-7A20-8142-17C5-2580FBB9D5FE}" dt="2025-05-09T19:26:05.103" v="205"/>
          <ac:grpSpMkLst>
            <pc:docMk/>
            <pc:sldMk cId="1688684782" sldId="271"/>
            <ac:grpSpMk id="22" creationId="{582A903B-6B78-4F0A-B7C9-3D80499020B8}"/>
          </ac:grpSpMkLst>
        </pc:grpChg>
        <pc:picChg chg="add mod ord">
          <ac:chgData name="Hind Outamarte (2308564)" userId="S::2308564@student.uwtsd.ac.uk::ee252649-48de-432d-bb4f-3a5680d07a5c" providerId="AD" clId="Web-{DE7F890A-7A20-8142-17C5-2580FBB9D5FE}" dt="2025-05-09T19:26:05.103" v="205"/>
          <ac:picMkLst>
            <pc:docMk/>
            <pc:sldMk cId="1688684782" sldId="271"/>
            <ac:picMk id="5" creationId="{2FF07F6F-6892-2059-2C1A-DE79623DC3F7}"/>
          </ac:picMkLst>
        </pc:picChg>
      </pc:sldChg>
      <pc:sldChg chg="addSp modSp mod setBg">
        <pc:chgData name="Hind Outamarte (2308564)" userId="S::2308564@student.uwtsd.ac.uk::ee252649-48de-432d-bb4f-3a5680d07a5c" providerId="AD" clId="Web-{DE7F890A-7A20-8142-17C5-2580FBB9D5FE}" dt="2025-05-09T19:26:38.495" v="209" actId="20577"/>
        <pc:sldMkLst>
          <pc:docMk/>
          <pc:sldMk cId="3570615396" sldId="272"/>
        </pc:sldMkLst>
        <pc:spChg chg="mod">
          <ac:chgData name="Hind Outamarte (2308564)" userId="S::2308564@student.uwtsd.ac.uk::ee252649-48de-432d-bb4f-3a5680d07a5c" providerId="AD" clId="Web-{DE7F890A-7A20-8142-17C5-2580FBB9D5FE}" dt="2025-05-09T19:26:23.619" v="206"/>
          <ac:spMkLst>
            <pc:docMk/>
            <pc:sldMk cId="3570615396" sldId="272"/>
            <ac:spMk id="2" creationId="{65B2CD06-9C98-5B85-B03C-4A6F6CBE9FDE}"/>
          </ac:spMkLst>
        </pc:spChg>
        <pc:spChg chg="mod">
          <ac:chgData name="Hind Outamarte (2308564)" userId="S::2308564@student.uwtsd.ac.uk::ee252649-48de-432d-bb4f-3a5680d07a5c" providerId="AD" clId="Web-{DE7F890A-7A20-8142-17C5-2580FBB9D5FE}" dt="2025-05-09T19:26:38.495" v="209" actId="20577"/>
          <ac:spMkLst>
            <pc:docMk/>
            <pc:sldMk cId="3570615396" sldId="272"/>
            <ac:spMk id="3" creationId="{F1619CDA-0EC8-9D56-6CBC-7D071750F60F}"/>
          </ac:spMkLst>
        </pc:spChg>
        <pc:spChg chg="add">
          <ac:chgData name="Hind Outamarte (2308564)" userId="S::2308564@student.uwtsd.ac.uk::ee252649-48de-432d-bb4f-3a5680d07a5c" providerId="AD" clId="Web-{DE7F890A-7A20-8142-17C5-2580FBB9D5FE}" dt="2025-05-09T19:26:23.619" v="206"/>
          <ac:spMkLst>
            <pc:docMk/>
            <pc:sldMk cId="3570615396" sldId="272"/>
            <ac:spMk id="9" creationId="{9F7D5CDA-D291-4307-BF55-1381FED29634}"/>
          </ac:spMkLst>
        </pc:spChg>
        <pc:spChg chg="add">
          <ac:chgData name="Hind Outamarte (2308564)" userId="S::2308564@student.uwtsd.ac.uk::ee252649-48de-432d-bb4f-3a5680d07a5c" providerId="AD" clId="Web-{DE7F890A-7A20-8142-17C5-2580FBB9D5FE}" dt="2025-05-09T19:26:23.619" v="206"/>
          <ac:spMkLst>
            <pc:docMk/>
            <pc:sldMk cId="3570615396" sldId="272"/>
            <ac:spMk id="11" creationId="{59B296B9-C5A5-4E4F-9B60-C907B5F1466C}"/>
          </ac:spMkLst>
        </pc:spChg>
        <pc:spChg chg="add">
          <ac:chgData name="Hind Outamarte (2308564)" userId="S::2308564@student.uwtsd.ac.uk::ee252649-48de-432d-bb4f-3a5680d07a5c" providerId="AD" clId="Web-{DE7F890A-7A20-8142-17C5-2580FBB9D5FE}" dt="2025-05-09T19:26:23.619" v="206"/>
          <ac:spMkLst>
            <pc:docMk/>
            <pc:sldMk cId="3570615396" sldId="272"/>
            <ac:spMk id="13" creationId="{D0300FD3-5AF1-6305-15FA-9078072672E2}"/>
          </ac:spMkLst>
        </pc:spChg>
        <pc:picChg chg="add">
          <ac:chgData name="Hind Outamarte (2308564)" userId="S::2308564@student.uwtsd.ac.uk::ee252649-48de-432d-bb4f-3a5680d07a5c" providerId="AD" clId="Web-{DE7F890A-7A20-8142-17C5-2580FBB9D5FE}" dt="2025-05-09T19:26:23.619" v="206"/>
          <ac:picMkLst>
            <pc:docMk/>
            <pc:sldMk cId="3570615396" sldId="272"/>
            <ac:picMk id="5" creationId="{857B9218-35E5-03AE-70EE-09052E06C224}"/>
          </ac:picMkLst>
        </pc:picChg>
      </pc:sldChg>
      <pc:sldChg chg="addSp delSp modSp mod setBg">
        <pc:chgData name="Hind Outamarte (2308564)" userId="S::2308564@student.uwtsd.ac.uk::ee252649-48de-432d-bb4f-3a5680d07a5c" providerId="AD" clId="Web-{DE7F890A-7A20-8142-17C5-2580FBB9D5FE}" dt="2025-05-09T19:27:08.027" v="210"/>
        <pc:sldMkLst>
          <pc:docMk/>
          <pc:sldMk cId="2560784584" sldId="273"/>
        </pc:sldMkLst>
        <pc:spChg chg="mod">
          <ac:chgData name="Hind Outamarte (2308564)" userId="S::2308564@student.uwtsd.ac.uk::ee252649-48de-432d-bb4f-3a5680d07a5c" providerId="AD" clId="Web-{DE7F890A-7A20-8142-17C5-2580FBB9D5FE}" dt="2025-05-09T19:27:08.027" v="210"/>
          <ac:spMkLst>
            <pc:docMk/>
            <pc:sldMk cId="2560784584" sldId="273"/>
            <ac:spMk id="2" creationId="{181915ED-E8D6-BCF1-964C-3DD740BBFD5C}"/>
          </ac:spMkLst>
        </pc:spChg>
        <pc:spChg chg="del mod">
          <ac:chgData name="Hind Outamarte (2308564)" userId="S::2308564@student.uwtsd.ac.uk::ee252649-48de-432d-bb4f-3a5680d07a5c" providerId="AD" clId="Web-{DE7F890A-7A20-8142-17C5-2580FBB9D5FE}" dt="2025-05-09T19:27:08.027" v="210"/>
          <ac:spMkLst>
            <pc:docMk/>
            <pc:sldMk cId="2560784584" sldId="273"/>
            <ac:spMk id="3" creationId="{7101516B-C3A5-CDF3-D90B-163034FF1EB7}"/>
          </ac:spMkLst>
        </pc:spChg>
        <pc:spChg chg="add">
          <ac:chgData name="Hind Outamarte (2308564)" userId="S::2308564@student.uwtsd.ac.uk::ee252649-48de-432d-bb4f-3a5680d07a5c" providerId="AD" clId="Web-{DE7F890A-7A20-8142-17C5-2580FBB9D5FE}" dt="2025-05-09T19:27:08.027" v="210"/>
          <ac:spMkLst>
            <pc:docMk/>
            <pc:sldMk cId="2560784584" sldId="273"/>
            <ac:spMk id="9" creationId="{AFF8D2E5-2C4E-47B1-930B-6C82B7C31331}"/>
          </ac:spMkLst>
        </pc:spChg>
        <pc:spChg chg="add">
          <ac:chgData name="Hind Outamarte (2308564)" userId="S::2308564@student.uwtsd.ac.uk::ee252649-48de-432d-bb4f-3a5680d07a5c" providerId="AD" clId="Web-{DE7F890A-7A20-8142-17C5-2580FBB9D5FE}" dt="2025-05-09T19:27:08.027" v="210"/>
          <ac:spMkLst>
            <pc:docMk/>
            <pc:sldMk cId="2560784584" sldId="273"/>
            <ac:spMk id="11" creationId="{801E4ADA-0EA9-4930-846E-3C11E8BED6DD}"/>
          </ac:spMkLst>
        </pc:spChg>
        <pc:spChg chg="add">
          <ac:chgData name="Hind Outamarte (2308564)" userId="S::2308564@student.uwtsd.ac.uk::ee252649-48de-432d-bb4f-3a5680d07a5c" providerId="AD" clId="Web-{DE7F890A-7A20-8142-17C5-2580FBB9D5FE}" dt="2025-05-09T19:27:08.027" v="210"/>
          <ac:spMkLst>
            <pc:docMk/>
            <pc:sldMk cId="2560784584" sldId="273"/>
            <ac:spMk id="13" creationId="{FB92FFCE-0C90-454E-AA25-D4EE9A6C39C5}"/>
          </ac:spMkLst>
        </pc:spChg>
        <pc:graphicFrameChg chg="add">
          <ac:chgData name="Hind Outamarte (2308564)" userId="S::2308564@student.uwtsd.ac.uk::ee252649-48de-432d-bb4f-3a5680d07a5c" providerId="AD" clId="Web-{DE7F890A-7A20-8142-17C5-2580FBB9D5FE}" dt="2025-05-09T19:27:08.027" v="210"/>
          <ac:graphicFrameMkLst>
            <pc:docMk/>
            <pc:sldMk cId="2560784584" sldId="273"/>
            <ac:graphicFrameMk id="5" creationId="{38B080B4-15D6-4D34-537E-48977E6A1A9B}"/>
          </ac:graphicFrameMkLst>
        </pc:graphicFrameChg>
      </pc:sldChg>
    </pc:docChg>
  </pc:docChgLst>
  <pc:docChgLst>
    <pc:chgData name="Hind Outamarte (2308564)" userId="S::2308564@student.uwtsd.ac.uk::ee252649-48de-432d-bb4f-3a5680d07a5c" providerId="AD" clId="Web-{36BA5F9B-13FF-E24D-7754-310CA02D497D}"/>
    <pc:docChg chg="modSld sldOrd">
      <pc:chgData name="Hind Outamarte (2308564)" userId="S::2308564@student.uwtsd.ac.uk::ee252649-48de-432d-bb4f-3a5680d07a5c" providerId="AD" clId="Web-{36BA5F9B-13FF-E24D-7754-310CA02D497D}" dt="2025-05-07T10:48:41.464" v="643"/>
      <pc:docMkLst>
        <pc:docMk/>
      </pc:docMkLst>
      <pc:sldChg chg="addSp delSp modSp mod setBg">
        <pc:chgData name="Hind Outamarte (2308564)" userId="S::2308564@student.uwtsd.ac.uk::ee252649-48de-432d-bb4f-3a5680d07a5c" providerId="AD" clId="Web-{36BA5F9B-13FF-E24D-7754-310CA02D497D}" dt="2025-05-07T09:03:24.833" v="91"/>
        <pc:sldMkLst>
          <pc:docMk/>
          <pc:sldMk cId="2606195247" sldId="258"/>
        </pc:sldMkLst>
        <pc:spChg chg="mod">
          <ac:chgData name="Hind Outamarte (2308564)" userId="S::2308564@student.uwtsd.ac.uk::ee252649-48de-432d-bb4f-3a5680d07a5c" providerId="AD" clId="Web-{36BA5F9B-13FF-E24D-7754-310CA02D497D}" dt="2025-05-07T09:03:05.488" v="87"/>
          <ac:spMkLst>
            <pc:docMk/>
            <pc:sldMk cId="2606195247" sldId="258"/>
            <ac:spMk id="2" creationId="{189BCCEA-4611-51A7-0FAB-A0BBC66CDD4A}"/>
          </ac:spMkLst>
        </pc:spChg>
        <pc:spChg chg="mod">
          <ac:chgData name="Hind Outamarte (2308564)" userId="S::2308564@student.uwtsd.ac.uk::ee252649-48de-432d-bb4f-3a5680d07a5c" providerId="AD" clId="Web-{36BA5F9B-13FF-E24D-7754-310CA02D497D}" dt="2025-05-07T09:03:05.488" v="87"/>
          <ac:spMkLst>
            <pc:docMk/>
            <pc:sldMk cId="2606195247" sldId="258"/>
            <ac:spMk id="3" creationId="{A1DCC80E-A869-9F86-2770-870A0AC92799}"/>
          </ac:spMkLst>
        </pc:spChg>
        <pc:spChg chg="add del">
          <ac:chgData name="Hind Outamarte (2308564)" userId="S::2308564@student.uwtsd.ac.uk::ee252649-48de-432d-bb4f-3a5680d07a5c" providerId="AD" clId="Web-{36BA5F9B-13FF-E24D-7754-310CA02D497D}" dt="2025-05-07T09:02:43.097" v="84"/>
          <ac:spMkLst>
            <pc:docMk/>
            <pc:sldMk cId="2606195247" sldId="258"/>
            <ac:spMk id="9" creationId="{D009D6D5-DAC2-4A8B-A17A-E206B9012D09}"/>
          </ac:spMkLst>
        </pc:spChg>
        <pc:spChg chg="add del">
          <ac:chgData name="Hind Outamarte (2308564)" userId="S::2308564@student.uwtsd.ac.uk::ee252649-48de-432d-bb4f-3a5680d07a5c" providerId="AD" clId="Web-{36BA5F9B-13FF-E24D-7754-310CA02D497D}" dt="2025-05-07T09:03:05.473" v="86"/>
          <ac:spMkLst>
            <pc:docMk/>
            <pc:sldMk cId="2606195247" sldId="258"/>
            <ac:spMk id="11" creationId="{B2DD41CD-8F47-4F56-AD12-4E2FF7696987}"/>
          </ac:spMkLst>
        </pc:spChg>
        <pc:spChg chg="add del">
          <ac:chgData name="Hind Outamarte (2308564)" userId="S::2308564@student.uwtsd.ac.uk::ee252649-48de-432d-bb4f-3a5680d07a5c" providerId="AD" clId="Web-{36BA5F9B-13FF-E24D-7754-310CA02D497D}" dt="2025-05-07T09:03:05.473" v="86"/>
          <ac:spMkLst>
            <pc:docMk/>
            <pc:sldMk cId="2606195247" sldId="258"/>
            <ac:spMk id="12" creationId="{45D37F4E-DDB4-456B-97E0-9937730A039F}"/>
          </ac:spMkLst>
        </pc:spChg>
        <pc:spChg chg="add del">
          <ac:chgData name="Hind Outamarte (2308564)" userId="S::2308564@student.uwtsd.ac.uk::ee252649-48de-432d-bb4f-3a5680d07a5c" providerId="AD" clId="Web-{36BA5F9B-13FF-E24D-7754-310CA02D497D}" dt="2025-05-07T09:03:20.255" v="89"/>
          <ac:spMkLst>
            <pc:docMk/>
            <pc:sldMk cId="2606195247" sldId="258"/>
            <ac:spMk id="13" creationId="{A7B99495-F43F-4D80-A44F-2CB4764EB90B}"/>
          </ac:spMkLst>
        </pc:spChg>
        <pc:spChg chg="add del">
          <ac:chgData name="Hind Outamarte (2308564)" userId="S::2308564@student.uwtsd.ac.uk::ee252649-48de-432d-bb4f-3a5680d07a5c" providerId="AD" clId="Web-{36BA5F9B-13FF-E24D-7754-310CA02D497D}" dt="2025-05-07T09:03:24.833" v="91"/>
          <ac:spMkLst>
            <pc:docMk/>
            <pc:sldMk cId="2606195247" sldId="258"/>
            <ac:spMk id="14" creationId="{D3E17859-C5F0-476F-A082-A4CB8841DB24}"/>
          </ac:spMkLst>
        </pc:spChg>
        <pc:spChg chg="add del">
          <ac:chgData name="Hind Outamarte (2308564)" userId="S::2308564@student.uwtsd.ac.uk::ee252649-48de-432d-bb4f-3a5680d07a5c" providerId="AD" clId="Web-{36BA5F9B-13FF-E24D-7754-310CA02D497D}" dt="2025-05-07T09:03:24.833" v="90"/>
          <ac:spMkLst>
            <pc:docMk/>
            <pc:sldMk cId="2606195247" sldId="258"/>
            <ac:spMk id="15" creationId="{70BEB1E7-2F88-40BC-B73D-42E5B6F80BFC}"/>
          </ac:spMkLst>
        </pc:spChg>
        <pc:picChg chg="add del mod">
          <ac:chgData name="Hind Outamarte (2308564)" userId="S::2308564@student.uwtsd.ac.uk::ee252649-48de-432d-bb4f-3a5680d07a5c" providerId="AD" clId="Web-{36BA5F9B-13FF-E24D-7754-310CA02D497D}" dt="2025-05-07T09:03:17.301" v="88"/>
          <ac:picMkLst>
            <pc:docMk/>
            <pc:sldMk cId="2606195247" sldId="258"/>
            <ac:picMk id="4" creationId="{9F7AC1BE-855A-229A-10AD-4CA8C563A415}"/>
          </ac:picMkLst>
        </pc:picChg>
      </pc:sldChg>
      <pc:sldChg chg="modSp">
        <pc:chgData name="Hind Outamarte (2308564)" userId="S::2308564@student.uwtsd.ac.uk::ee252649-48de-432d-bb4f-3a5680d07a5c" providerId="AD" clId="Web-{36BA5F9B-13FF-E24D-7754-310CA02D497D}" dt="2025-05-07T10:22:51.854" v="475" actId="20577"/>
        <pc:sldMkLst>
          <pc:docMk/>
          <pc:sldMk cId="3082297836" sldId="259"/>
        </pc:sldMkLst>
        <pc:spChg chg="mod">
          <ac:chgData name="Hind Outamarte (2308564)" userId="S::2308564@student.uwtsd.ac.uk::ee252649-48de-432d-bb4f-3a5680d07a5c" providerId="AD" clId="Web-{36BA5F9B-13FF-E24D-7754-310CA02D497D}" dt="2025-05-07T10:22:51.854" v="475" actId="20577"/>
          <ac:spMkLst>
            <pc:docMk/>
            <pc:sldMk cId="3082297836" sldId="259"/>
            <ac:spMk id="3" creationId="{91A4DDE5-C7EA-9059-A851-FB6884F612A8}"/>
          </ac:spMkLst>
        </pc:spChg>
      </pc:sldChg>
      <pc:sldChg chg="modSp">
        <pc:chgData name="Hind Outamarte (2308564)" userId="S::2308564@student.uwtsd.ac.uk::ee252649-48de-432d-bb4f-3a5680d07a5c" providerId="AD" clId="Web-{36BA5F9B-13FF-E24D-7754-310CA02D497D}" dt="2025-05-07T09:47:03.236" v="328" actId="20577"/>
        <pc:sldMkLst>
          <pc:docMk/>
          <pc:sldMk cId="1673982215" sldId="260"/>
        </pc:sldMkLst>
        <pc:spChg chg="mod">
          <ac:chgData name="Hind Outamarte (2308564)" userId="S::2308564@student.uwtsd.ac.uk::ee252649-48de-432d-bb4f-3a5680d07a5c" providerId="AD" clId="Web-{36BA5F9B-13FF-E24D-7754-310CA02D497D}" dt="2025-05-07T09:47:03.236" v="328" actId="20577"/>
          <ac:spMkLst>
            <pc:docMk/>
            <pc:sldMk cId="1673982215" sldId="260"/>
            <ac:spMk id="3" creationId="{2DCA283E-A0C8-8325-3DC8-288EADAC9B67}"/>
          </ac:spMkLst>
        </pc:spChg>
      </pc:sldChg>
      <pc:sldChg chg="modSp">
        <pc:chgData name="Hind Outamarte (2308564)" userId="S::2308564@student.uwtsd.ac.uk::ee252649-48de-432d-bb4f-3a5680d07a5c" providerId="AD" clId="Web-{36BA5F9B-13FF-E24D-7754-310CA02D497D}" dt="2025-05-07T10:30:02.356" v="516" actId="20577"/>
        <pc:sldMkLst>
          <pc:docMk/>
          <pc:sldMk cId="3820061561" sldId="261"/>
        </pc:sldMkLst>
        <pc:spChg chg="mod">
          <ac:chgData name="Hind Outamarte (2308564)" userId="S::2308564@student.uwtsd.ac.uk::ee252649-48de-432d-bb4f-3a5680d07a5c" providerId="AD" clId="Web-{36BA5F9B-13FF-E24D-7754-310CA02D497D}" dt="2025-05-07T10:30:02.356" v="516" actId="20577"/>
          <ac:spMkLst>
            <pc:docMk/>
            <pc:sldMk cId="3820061561" sldId="261"/>
            <ac:spMk id="3" creationId="{DA52A386-CBD9-74A1-8A8D-9F8706D25478}"/>
          </ac:spMkLst>
        </pc:spChg>
      </pc:sldChg>
      <pc:sldChg chg="modSp">
        <pc:chgData name="Hind Outamarte (2308564)" userId="S::2308564@student.uwtsd.ac.uk::ee252649-48de-432d-bb4f-3a5680d07a5c" providerId="AD" clId="Web-{36BA5F9B-13FF-E24D-7754-310CA02D497D}" dt="2025-05-07T10:42:14.386" v="581" actId="20577"/>
        <pc:sldMkLst>
          <pc:docMk/>
          <pc:sldMk cId="2941823564" sldId="262"/>
        </pc:sldMkLst>
        <pc:spChg chg="mod">
          <ac:chgData name="Hind Outamarte (2308564)" userId="S::2308564@student.uwtsd.ac.uk::ee252649-48de-432d-bb4f-3a5680d07a5c" providerId="AD" clId="Web-{36BA5F9B-13FF-E24D-7754-310CA02D497D}" dt="2025-05-07T10:42:14.386" v="581" actId="20577"/>
          <ac:spMkLst>
            <pc:docMk/>
            <pc:sldMk cId="2941823564" sldId="262"/>
            <ac:spMk id="3" creationId="{B97866E9-931E-36FE-D92F-628AD290BA8A}"/>
          </ac:spMkLst>
        </pc:spChg>
      </pc:sldChg>
      <pc:sldChg chg="modSp ord">
        <pc:chgData name="Hind Outamarte (2308564)" userId="S::2308564@student.uwtsd.ac.uk::ee252649-48de-432d-bb4f-3a5680d07a5c" providerId="AD" clId="Web-{36BA5F9B-13FF-E24D-7754-310CA02D497D}" dt="2025-05-07T10:48:41.464" v="643"/>
        <pc:sldMkLst>
          <pc:docMk/>
          <pc:sldMk cId="3498087246" sldId="263"/>
        </pc:sldMkLst>
        <pc:spChg chg="mod">
          <ac:chgData name="Hind Outamarte (2308564)" userId="S::2308564@student.uwtsd.ac.uk::ee252649-48de-432d-bb4f-3a5680d07a5c" providerId="AD" clId="Web-{36BA5F9B-13FF-E24D-7754-310CA02D497D}" dt="2025-05-07T10:48:17.947" v="637" actId="20577"/>
          <ac:spMkLst>
            <pc:docMk/>
            <pc:sldMk cId="3498087246" sldId="263"/>
            <ac:spMk id="3" creationId="{637A9944-7593-F9A4-723A-56300E547338}"/>
          </ac:spMkLst>
        </pc:spChg>
      </pc:sldChg>
      <pc:sldChg chg="modSp">
        <pc:chgData name="Hind Outamarte (2308564)" userId="S::2308564@student.uwtsd.ac.uk::ee252649-48de-432d-bb4f-3a5680d07a5c" providerId="AD" clId="Web-{36BA5F9B-13FF-E24D-7754-310CA02D497D}" dt="2025-05-07T10:48:28.619" v="642" actId="20577"/>
        <pc:sldMkLst>
          <pc:docMk/>
          <pc:sldMk cId="2392525999" sldId="264"/>
        </pc:sldMkLst>
        <pc:spChg chg="mod">
          <ac:chgData name="Hind Outamarte (2308564)" userId="S::2308564@student.uwtsd.ac.uk::ee252649-48de-432d-bb4f-3a5680d07a5c" providerId="AD" clId="Web-{36BA5F9B-13FF-E24D-7754-310CA02D497D}" dt="2025-05-07T10:48:28.619" v="642" actId="20577"/>
          <ac:spMkLst>
            <pc:docMk/>
            <pc:sldMk cId="2392525999" sldId="264"/>
            <ac:spMk id="3" creationId="{FD516B78-9EAE-FC29-D6A2-6AB224D28AFF}"/>
          </ac:spMkLst>
        </pc:spChg>
      </pc:sldChg>
    </pc:docChg>
  </pc:docChgLst>
  <pc:docChgLst>
    <pc:chgData name="Hind Outamarte (2308564)" userId="S::2308564@student.uwtsd.ac.uk::ee252649-48de-432d-bb4f-3a5680d07a5c" providerId="AD" clId="Web-{BCBE3F9B-19CF-8084-F2D5-B7CF6339CFE5}"/>
    <pc:docChg chg="modSld">
      <pc:chgData name="Hind Outamarte (2308564)" userId="S::2308564@student.uwtsd.ac.uk::ee252649-48de-432d-bb4f-3a5680d07a5c" providerId="AD" clId="Web-{BCBE3F9B-19CF-8084-F2D5-B7CF6339CFE5}" dt="2025-05-09T14:42:18.257" v="548" actId="20577"/>
      <pc:docMkLst>
        <pc:docMk/>
      </pc:docMkLst>
      <pc:sldChg chg="addSp delSp modSp">
        <pc:chgData name="Hind Outamarte (2308564)" userId="S::2308564@student.uwtsd.ac.uk::ee252649-48de-432d-bb4f-3a5680d07a5c" providerId="AD" clId="Web-{BCBE3F9B-19CF-8084-F2D5-B7CF6339CFE5}" dt="2025-05-09T14:34:46.868" v="474"/>
        <pc:sldMkLst>
          <pc:docMk/>
          <pc:sldMk cId="2941823564" sldId="262"/>
        </pc:sldMkLst>
        <pc:spChg chg="del">
          <ac:chgData name="Hind Outamarte (2308564)" userId="S::2308564@student.uwtsd.ac.uk::ee252649-48de-432d-bb4f-3a5680d07a5c" providerId="AD" clId="Web-{BCBE3F9B-19CF-8084-F2D5-B7CF6339CFE5}" dt="2025-05-09T13:25:01.533" v="40"/>
          <ac:spMkLst>
            <pc:docMk/>
            <pc:sldMk cId="2941823564" sldId="262"/>
            <ac:spMk id="3" creationId="{B97866E9-931E-36FE-D92F-628AD290BA8A}"/>
          </ac:spMkLst>
        </pc:spChg>
        <pc:spChg chg="del mod">
          <ac:chgData name="Hind Outamarte (2308564)" userId="S::2308564@student.uwtsd.ac.uk::ee252649-48de-432d-bb4f-3a5680d07a5c" providerId="AD" clId="Web-{BCBE3F9B-19CF-8084-F2D5-B7CF6339CFE5}" dt="2025-05-09T13:23:05.356" v="17"/>
          <ac:spMkLst>
            <pc:docMk/>
            <pc:sldMk cId="2941823564" sldId="262"/>
            <ac:spMk id="4" creationId="{033AD7BD-D30E-E22F-5B18-1573E604C25A}"/>
          </ac:spMkLst>
        </pc:spChg>
        <pc:spChg chg="add del mod">
          <ac:chgData name="Hind Outamarte (2308564)" userId="S::2308564@student.uwtsd.ac.uk::ee252649-48de-432d-bb4f-3a5680d07a5c" providerId="AD" clId="Web-{BCBE3F9B-19CF-8084-F2D5-B7CF6339CFE5}" dt="2025-05-09T13:24:49.970" v="37"/>
          <ac:spMkLst>
            <pc:docMk/>
            <pc:sldMk cId="2941823564" sldId="262"/>
            <ac:spMk id="5" creationId="{0CC4EC1E-233E-87EE-08B0-8F85885C2810}"/>
          </ac:spMkLst>
        </pc:spChg>
        <pc:spChg chg="add del mod">
          <ac:chgData name="Hind Outamarte (2308564)" userId="S::2308564@student.uwtsd.ac.uk::ee252649-48de-432d-bb4f-3a5680d07a5c" providerId="AD" clId="Web-{BCBE3F9B-19CF-8084-F2D5-B7CF6339CFE5}" dt="2025-05-09T13:24:57.251" v="39"/>
          <ac:spMkLst>
            <pc:docMk/>
            <pc:sldMk cId="2941823564" sldId="262"/>
            <ac:spMk id="6" creationId="{5418AFAA-22DC-5C74-C227-047D57A17AF1}"/>
          </ac:spMkLst>
        </pc:spChg>
        <pc:spChg chg="add del mod">
          <ac:chgData name="Hind Outamarte (2308564)" userId="S::2308564@student.uwtsd.ac.uk::ee252649-48de-432d-bb4f-3a5680d07a5c" providerId="AD" clId="Web-{BCBE3F9B-19CF-8084-F2D5-B7CF6339CFE5}" dt="2025-05-09T13:25:10.596" v="42"/>
          <ac:spMkLst>
            <pc:docMk/>
            <pc:sldMk cId="2941823564" sldId="262"/>
            <ac:spMk id="8" creationId="{148D5D73-B493-200B-9E09-8A770C0420B5}"/>
          </ac:spMkLst>
        </pc:spChg>
        <pc:spChg chg="add mod">
          <ac:chgData name="Hind Outamarte (2308564)" userId="S::2308564@student.uwtsd.ac.uk::ee252649-48de-432d-bb4f-3a5680d07a5c" providerId="AD" clId="Web-{BCBE3F9B-19CF-8084-F2D5-B7CF6339CFE5}" dt="2025-05-09T14:34:43.118" v="471" actId="20577"/>
          <ac:spMkLst>
            <pc:docMk/>
            <pc:sldMk cId="2941823564" sldId="262"/>
            <ac:spMk id="9" creationId="{79D629A0-F24B-C977-B991-128963E99121}"/>
          </ac:spMkLst>
        </pc:spChg>
        <pc:spChg chg="add del mod">
          <ac:chgData name="Hind Outamarte (2308564)" userId="S::2308564@student.uwtsd.ac.uk::ee252649-48de-432d-bb4f-3a5680d07a5c" providerId="AD" clId="Web-{BCBE3F9B-19CF-8084-F2D5-B7CF6339CFE5}" dt="2025-05-09T14:34:46.868" v="474"/>
          <ac:spMkLst>
            <pc:docMk/>
            <pc:sldMk cId="2941823564" sldId="262"/>
            <ac:spMk id="10" creationId="{79E4C7E4-1E4E-F97E-B0C5-D85E773FC009}"/>
          </ac:spMkLst>
        </pc:spChg>
      </pc:sldChg>
      <pc:sldChg chg="modSp">
        <pc:chgData name="Hind Outamarte (2308564)" userId="S::2308564@student.uwtsd.ac.uk::ee252649-48de-432d-bb4f-3a5680d07a5c" providerId="AD" clId="Web-{BCBE3F9B-19CF-8084-F2D5-B7CF6339CFE5}" dt="2025-05-09T14:42:18.257" v="548" actId="20577"/>
        <pc:sldMkLst>
          <pc:docMk/>
          <pc:sldMk cId="3498087246" sldId="263"/>
        </pc:sldMkLst>
        <pc:spChg chg="mod">
          <ac:chgData name="Hind Outamarte (2308564)" userId="S::2308564@student.uwtsd.ac.uk::ee252649-48de-432d-bb4f-3a5680d07a5c" providerId="AD" clId="Web-{BCBE3F9B-19CF-8084-F2D5-B7CF6339CFE5}" dt="2025-05-09T14:37:27.373" v="478" actId="20577"/>
          <ac:spMkLst>
            <pc:docMk/>
            <pc:sldMk cId="3498087246" sldId="263"/>
            <ac:spMk id="2" creationId="{D987BF2D-9FA9-A08B-406A-3FA90FB13228}"/>
          </ac:spMkLst>
        </pc:spChg>
        <pc:spChg chg="mod">
          <ac:chgData name="Hind Outamarte (2308564)" userId="S::2308564@student.uwtsd.ac.uk::ee252649-48de-432d-bb4f-3a5680d07a5c" providerId="AD" clId="Web-{BCBE3F9B-19CF-8084-F2D5-B7CF6339CFE5}" dt="2025-05-09T14:42:18.257" v="548" actId="20577"/>
          <ac:spMkLst>
            <pc:docMk/>
            <pc:sldMk cId="3498087246" sldId="263"/>
            <ac:spMk id="3" creationId="{637A9944-7593-F9A4-723A-56300E547338}"/>
          </ac:spMkLst>
        </pc:spChg>
      </pc:sldChg>
    </pc:docChg>
  </pc:docChgLst>
  <pc:docChgLst>
    <pc:chgData name="Hind Outamarte (2308564)" userId="S::2308564@student.uwtsd.ac.uk::ee252649-48de-432d-bb4f-3a5680d07a5c" providerId="AD" clId="Web-{C38400BC-0A76-1F8B-BC96-275626ACD201}"/>
    <pc:docChg chg="addSld delSld modSld sldOrd addMainMaster delMainMaster">
      <pc:chgData name="Hind Outamarte (2308564)" userId="S::2308564@student.uwtsd.ac.uk::ee252649-48de-432d-bb4f-3a5680d07a5c" providerId="AD" clId="Web-{C38400BC-0A76-1F8B-BC96-275626ACD201}" dt="2025-05-07T19:44:30.754" v="901" actId="20577"/>
      <pc:docMkLst>
        <pc:docMk/>
      </pc:docMkLst>
      <pc:sldChg chg="addSp delSp modSp mod setBg modClrScheme delDesignElem chgLayout">
        <pc:chgData name="Hind Outamarte (2308564)" userId="S::2308564@student.uwtsd.ac.uk::ee252649-48de-432d-bb4f-3a5680d07a5c" providerId="AD" clId="Web-{C38400BC-0A76-1F8B-BC96-275626ACD201}" dt="2025-05-07T19:36:03.051" v="820" actId="20577"/>
        <pc:sldMkLst>
          <pc:docMk/>
          <pc:sldMk cId="109857222" sldId="256"/>
        </pc:sldMkLst>
        <pc:spChg chg="mod ord">
          <ac:chgData name="Hind Outamarte (2308564)" userId="S::2308564@student.uwtsd.ac.uk::ee252649-48de-432d-bb4f-3a5680d07a5c" providerId="AD" clId="Web-{C38400BC-0A76-1F8B-BC96-275626ACD201}" dt="2025-05-07T19:36:03.051" v="820" actId="20577"/>
          <ac:spMkLst>
            <pc:docMk/>
            <pc:sldMk cId="109857222" sldId="256"/>
            <ac:spMk id="3" creationId="{00000000-0000-0000-0000-000000000000}"/>
          </ac:spMkLst>
        </pc:spChg>
        <pc:spChg chg="add del">
          <ac:chgData name="Hind Outamarte (2308564)" userId="S::2308564@student.uwtsd.ac.uk::ee252649-48de-432d-bb4f-3a5680d07a5c" providerId="AD" clId="Web-{C38400BC-0A76-1F8B-BC96-275626ACD201}" dt="2025-05-07T18:40:17.914" v="589"/>
          <ac:spMkLst>
            <pc:docMk/>
            <pc:sldMk cId="109857222" sldId="256"/>
            <ac:spMk id="8" creationId="{06DA9DF9-31F7-4056-B42E-878CC92417B8}"/>
          </ac:spMkLst>
        </pc:spChg>
        <pc:spChg chg="add del">
          <ac:chgData name="Hind Outamarte (2308564)" userId="S::2308564@student.uwtsd.ac.uk::ee252649-48de-432d-bb4f-3a5680d07a5c" providerId="AD" clId="Web-{C38400BC-0A76-1F8B-BC96-275626ACD201}" dt="2025-05-07T18:40:28.259" v="592"/>
          <ac:spMkLst>
            <pc:docMk/>
            <pc:sldMk cId="109857222" sldId="256"/>
            <ac:spMk id="10" creationId="{32E62931-8EB4-42BB-BAAB-D8757BE66D8E}"/>
          </ac:spMkLst>
        </pc:spChg>
        <pc:spChg chg="add del">
          <ac:chgData name="Hind Outamarte (2308564)" userId="S::2308564@student.uwtsd.ac.uk::ee252649-48de-432d-bb4f-3a5680d07a5c" providerId="AD" clId="Web-{C38400BC-0A76-1F8B-BC96-275626ACD201}" dt="2025-05-07T19:16:28.797" v="731"/>
          <ac:spMkLst>
            <pc:docMk/>
            <pc:sldMk cId="109857222" sldId="256"/>
            <ac:spMk id="15" creationId="{F5A0D4D0-DC11-4CAA-AA17-A6B0C2B4F74D}"/>
          </ac:spMkLst>
        </pc:spChg>
        <pc:grpChg chg="add del">
          <ac:chgData name="Hind Outamarte (2308564)" userId="S::2308564@student.uwtsd.ac.uk::ee252649-48de-432d-bb4f-3a5680d07a5c" providerId="AD" clId="Web-{C38400BC-0A76-1F8B-BC96-275626ACD201}" dt="2025-05-07T19:16:28.797" v="731"/>
          <ac:grpSpMkLst>
            <pc:docMk/>
            <pc:sldMk cId="109857222" sldId="256"/>
            <ac:grpSpMk id="17" creationId="{564DEED3-BC52-4F15-8426-D33275CB0111}"/>
          </ac:grpSpMkLst>
        </pc:grpChg>
        <pc:picChg chg="add mod">
          <ac:chgData name="Hind Outamarte (2308564)" userId="S::2308564@student.uwtsd.ac.uk::ee252649-48de-432d-bb4f-3a5680d07a5c" providerId="AD" clId="Web-{C38400BC-0A76-1F8B-BC96-275626ACD201}" dt="2025-05-07T18:40:28.259" v="592"/>
          <ac:picMkLst>
            <pc:docMk/>
            <pc:sldMk cId="109857222" sldId="256"/>
            <ac:picMk id="2" creationId="{EE5272A3-B3A2-C0D3-662B-A3AFABBF297A}"/>
          </ac:picMkLst>
        </pc:picChg>
      </pc:sldChg>
      <pc:sldChg chg="addSp delSp modSp mod setBg modClrScheme delDesignElem chgLayout">
        <pc:chgData name="Hind Outamarte (2308564)" userId="S::2308564@student.uwtsd.ac.uk::ee252649-48de-432d-bb4f-3a5680d07a5c" providerId="AD" clId="Web-{C38400BC-0A76-1F8B-BC96-275626ACD201}" dt="2025-05-07T19:35:41.723" v="818" actId="14100"/>
        <pc:sldMkLst>
          <pc:docMk/>
          <pc:sldMk cId="2885309900" sldId="257"/>
        </pc:sldMkLst>
        <pc:spChg chg="mod ord">
          <ac:chgData name="Hind Outamarte (2308564)" userId="S::2308564@student.uwtsd.ac.uk::ee252649-48de-432d-bb4f-3a5680d07a5c" providerId="AD" clId="Web-{C38400BC-0A76-1F8B-BC96-275626ACD201}" dt="2025-05-07T19:34:06.938" v="813"/>
          <ac:spMkLst>
            <pc:docMk/>
            <pc:sldMk cId="2885309900" sldId="257"/>
            <ac:spMk id="2" creationId="{0745B39D-9121-76F9-E996-022B6E19C2AA}"/>
          </ac:spMkLst>
        </pc:spChg>
        <pc:spChg chg="mod ord">
          <ac:chgData name="Hind Outamarte (2308564)" userId="S::2308564@student.uwtsd.ac.uk::ee252649-48de-432d-bb4f-3a5680d07a5c" providerId="AD" clId="Web-{C38400BC-0A76-1F8B-BC96-275626ACD201}" dt="2025-05-07T19:35:41.723" v="818" actId="14100"/>
          <ac:spMkLst>
            <pc:docMk/>
            <pc:sldMk cId="2885309900" sldId="257"/>
            <ac:spMk id="3" creationId="{DF4BD273-192D-06F8-E16E-B9E4AD580A8A}"/>
          </ac:spMkLst>
        </pc:spChg>
        <pc:spChg chg="add del">
          <ac:chgData name="Hind Outamarte (2308564)" userId="S::2308564@student.uwtsd.ac.uk::ee252649-48de-432d-bb4f-3a5680d07a5c" providerId="AD" clId="Web-{C38400BC-0A76-1F8B-BC96-275626ACD201}" dt="2025-05-07T19:16:28.797" v="731"/>
          <ac:spMkLst>
            <pc:docMk/>
            <pc:sldMk cId="2885309900" sldId="257"/>
            <ac:spMk id="9" creationId="{F13C74B1-5B17-4795-BED0-7140497B445A}"/>
          </ac:spMkLst>
        </pc:spChg>
        <pc:spChg chg="add del">
          <ac:chgData name="Hind Outamarte (2308564)" userId="S::2308564@student.uwtsd.ac.uk::ee252649-48de-432d-bb4f-3a5680d07a5c" providerId="AD" clId="Web-{C38400BC-0A76-1F8B-BC96-275626ACD201}" dt="2025-05-07T19:16:28.797" v="731"/>
          <ac:spMkLst>
            <pc:docMk/>
            <pc:sldMk cId="2885309900" sldId="257"/>
            <ac:spMk id="11" creationId="{D4974D33-8DC5-464E-8C6D-BE58F0669C17}"/>
          </ac:spMkLst>
        </pc:spChg>
        <pc:picChg chg="add mod">
          <ac:chgData name="Hind Outamarte (2308564)" userId="S::2308564@student.uwtsd.ac.uk::ee252649-48de-432d-bb4f-3a5680d07a5c" providerId="AD" clId="Web-{C38400BC-0A76-1F8B-BC96-275626ACD201}" dt="2025-05-07T18:55:33.243" v="674"/>
          <ac:picMkLst>
            <pc:docMk/>
            <pc:sldMk cId="2885309900" sldId="257"/>
            <ac:picMk id="4" creationId="{3112CBE5-EC06-00E0-F894-02BA56E095C5}"/>
          </ac:picMkLst>
        </pc:picChg>
      </pc:sldChg>
      <pc:sldChg chg="addSp delSp modSp mod modTransition modClrScheme delDesignElem chgLayout">
        <pc:chgData name="Hind Outamarte (2308564)" userId="S::2308564@student.uwtsd.ac.uk::ee252649-48de-432d-bb4f-3a5680d07a5c" providerId="AD" clId="Web-{C38400BC-0A76-1F8B-BC96-275626ACD201}" dt="2025-05-07T19:36:24.896" v="822" actId="20577"/>
        <pc:sldMkLst>
          <pc:docMk/>
          <pc:sldMk cId="2606195247" sldId="258"/>
        </pc:sldMkLst>
        <pc:spChg chg="mod ord">
          <ac:chgData name="Hind Outamarte (2308564)" userId="S::2308564@student.uwtsd.ac.uk::ee252649-48de-432d-bb4f-3a5680d07a5c" providerId="AD" clId="Web-{C38400BC-0A76-1F8B-BC96-275626ACD201}" dt="2025-05-07T19:34:06.938" v="813"/>
          <ac:spMkLst>
            <pc:docMk/>
            <pc:sldMk cId="2606195247" sldId="258"/>
            <ac:spMk id="2" creationId="{189BCCEA-4611-51A7-0FAB-A0BBC66CDD4A}"/>
          </ac:spMkLst>
        </pc:spChg>
        <pc:spChg chg="mod ord">
          <ac:chgData name="Hind Outamarte (2308564)" userId="S::2308564@student.uwtsd.ac.uk::ee252649-48de-432d-bb4f-3a5680d07a5c" providerId="AD" clId="Web-{C38400BC-0A76-1F8B-BC96-275626ACD201}" dt="2025-05-07T19:36:24.896" v="822" actId="20577"/>
          <ac:spMkLst>
            <pc:docMk/>
            <pc:sldMk cId="2606195247" sldId="258"/>
            <ac:spMk id="3" creationId="{A1DCC80E-A869-9F86-2770-870A0AC92799}"/>
          </ac:spMkLst>
        </pc:spChg>
        <pc:spChg chg="add del mod">
          <ac:chgData name="Hind Outamarte (2308564)" userId="S::2308564@student.uwtsd.ac.uk::ee252649-48de-432d-bb4f-3a5680d07a5c" providerId="AD" clId="Web-{C38400BC-0A76-1F8B-BC96-275626ACD201}" dt="2025-05-07T18:59:53.391" v="685"/>
          <ac:spMkLst>
            <pc:docMk/>
            <pc:sldMk cId="2606195247" sldId="258"/>
            <ac:spMk id="5" creationId="{B3412D14-5D9F-E574-4C6C-B1F6C8465FE4}"/>
          </ac:spMkLst>
        </pc:spChg>
        <pc:spChg chg="add del mod">
          <ac:chgData name="Hind Outamarte (2308564)" userId="S::2308564@student.uwtsd.ac.uk::ee252649-48de-432d-bb4f-3a5680d07a5c" providerId="AD" clId="Web-{C38400BC-0A76-1F8B-BC96-275626ACD201}" dt="2025-05-07T19:26:09.799" v="756"/>
          <ac:spMkLst>
            <pc:docMk/>
            <pc:sldMk cId="2606195247" sldId="258"/>
            <ac:spMk id="8" creationId="{75B87D52-6AF6-A545-B7BD-E817974AC87B}"/>
          </ac:spMkLst>
        </pc:spChg>
        <pc:spChg chg="add del">
          <ac:chgData name="Hind Outamarte (2308564)" userId="S::2308564@student.uwtsd.ac.uk::ee252649-48de-432d-bb4f-3a5680d07a5c" providerId="AD" clId="Web-{C38400BC-0A76-1F8B-BC96-275626ACD201}" dt="2025-05-07T19:16:28.797" v="731"/>
          <ac:spMkLst>
            <pc:docMk/>
            <pc:sldMk cId="2606195247" sldId="258"/>
            <ac:spMk id="10" creationId="{45D37F4E-DDB4-456B-97E0-9937730A039F}"/>
          </ac:spMkLst>
        </pc:spChg>
        <pc:spChg chg="add del">
          <ac:chgData name="Hind Outamarte (2308564)" userId="S::2308564@student.uwtsd.ac.uk::ee252649-48de-432d-bb4f-3a5680d07a5c" providerId="AD" clId="Web-{C38400BC-0A76-1F8B-BC96-275626ACD201}" dt="2025-05-07T19:16:28.797" v="731"/>
          <ac:spMkLst>
            <pc:docMk/>
            <pc:sldMk cId="2606195247" sldId="258"/>
            <ac:spMk id="16" creationId="{B2DD41CD-8F47-4F56-AD12-4E2FF7696987}"/>
          </ac:spMkLst>
        </pc:spChg>
        <pc:picChg chg="add del mod">
          <ac:chgData name="Hind Outamarte (2308564)" userId="S::2308564@student.uwtsd.ac.uk::ee252649-48de-432d-bb4f-3a5680d07a5c" providerId="AD" clId="Web-{C38400BC-0A76-1F8B-BC96-275626ACD201}" dt="2025-05-07T18:59:14.984" v="681"/>
          <ac:picMkLst>
            <pc:docMk/>
            <pc:sldMk cId="2606195247" sldId="258"/>
            <ac:picMk id="4" creationId="{74D50090-3289-FF8B-6028-D55DBC126552}"/>
          </ac:picMkLst>
        </pc:picChg>
        <pc:picChg chg="add del mod">
          <ac:chgData name="Hind Outamarte (2308564)" userId="S::2308564@student.uwtsd.ac.uk::ee252649-48de-432d-bb4f-3a5680d07a5c" providerId="AD" clId="Web-{C38400BC-0A76-1F8B-BC96-275626ACD201}" dt="2025-05-07T19:30:44.073" v="793"/>
          <ac:picMkLst>
            <pc:docMk/>
            <pc:sldMk cId="2606195247" sldId="258"/>
            <ac:picMk id="7" creationId="{55375057-EB9E-0199-13B6-380774BBFBD5}"/>
          </ac:picMkLst>
        </pc:picChg>
        <pc:picChg chg="add del mod">
          <ac:chgData name="Hind Outamarte (2308564)" userId="S::2308564@student.uwtsd.ac.uk::ee252649-48de-432d-bb4f-3a5680d07a5c" providerId="AD" clId="Web-{C38400BC-0A76-1F8B-BC96-275626ACD201}" dt="2025-05-07T19:35:16.722" v="815"/>
          <ac:picMkLst>
            <pc:docMk/>
            <pc:sldMk cId="2606195247" sldId="258"/>
            <ac:picMk id="11" creationId="{4CFDE0D1-877A-8085-736A-19633176C80B}"/>
          </ac:picMkLst>
        </pc:picChg>
      </pc:sldChg>
      <pc:sldChg chg="modSp mod modClrScheme chgLayout">
        <pc:chgData name="Hind Outamarte (2308564)" userId="S::2308564@student.uwtsd.ac.uk::ee252649-48de-432d-bb4f-3a5680d07a5c" providerId="AD" clId="Web-{C38400BC-0A76-1F8B-BC96-275626ACD201}" dt="2025-05-07T19:34:06.938" v="813"/>
        <pc:sldMkLst>
          <pc:docMk/>
          <pc:sldMk cId="3082297836" sldId="259"/>
        </pc:sldMkLst>
        <pc:spChg chg="mod ord">
          <ac:chgData name="Hind Outamarte (2308564)" userId="S::2308564@student.uwtsd.ac.uk::ee252649-48de-432d-bb4f-3a5680d07a5c" providerId="AD" clId="Web-{C38400BC-0A76-1F8B-BC96-275626ACD201}" dt="2025-05-07T19:34:06.938" v="813"/>
          <ac:spMkLst>
            <pc:docMk/>
            <pc:sldMk cId="3082297836" sldId="259"/>
            <ac:spMk id="2" creationId="{F9A7D2A5-9127-B1A9-4AC9-D54843675587}"/>
          </ac:spMkLst>
        </pc:spChg>
        <pc:spChg chg="mod ord">
          <ac:chgData name="Hind Outamarte (2308564)" userId="S::2308564@student.uwtsd.ac.uk::ee252649-48de-432d-bb4f-3a5680d07a5c" providerId="AD" clId="Web-{C38400BC-0A76-1F8B-BC96-275626ACD201}" dt="2025-05-07T19:34:06.938" v="813"/>
          <ac:spMkLst>
            <pc:docMk/>
            <pc:sldMk cId="3082297836" sldId="259"/>
            <ac:spMk id="3" creationId="{91A4DDE5-C7EA-9059-A851-FB6884F612A8}"/>
          </ac:spMkLst>
        </pc:spChg>
      </pc:sldChg>
      <pc:sldChg chg="addSp delSp modSp mod setBg modClrScheme delDesignElem chgLayout">
        <pc:chgData name="Hind Outamarte (2308564)" userId="S::2308564@student.uwtsd.ac.uk::ee252649-48de-432d-bb4f-3a5680d07a5c" providerId="AD" clId="Web-{C38400BC-0A76-1F8B-BC96-275626ACD201}" dt="2025-05-07T19:36:54.647" v="826" actId="20577"/>
        <pc:sldMkLst>
          <pc:docMk/>
          <pc:sldMk cId="1673982215" sldId="260"/>
        </pc:sldMkLst>
        <pc:spChg chg="mod ord">
          <ac:chgData name="Hind Outamarte (2308564)" userId="S::2308564@student.uwtsd.ac.uk::ee252649-48de-432d-bb4f-3a5680d07a5c" providerId="AD" clId="Web-{C38400BC-0A76-1F8B-BC96-275626ACD201}" dt="2025-05-07T19:34:06.938" v="813"/>
          <ac:spMkLst>
            <pc:docMk/>
            <pc:sldMk cId="1673982215" sldId="260"/>
            <ac:spMk id="2" creationId="{C35318CE-B742-1124-C7DF-E97982B9CEE5}"/>
          </ac:spMkLst>
        </pc:spChg>
        <pc:spChg chg="mod ord">
          <ac:chgData name="Hind Outamarte (2308564)" userId="S::2308564@student.uwtsd.ac.uk::ee252649-48de-432d-bb4f-3a5680d07a5c" providerId="AD" clId="Web-{C38400BC-0A76-1F8B-BC96-275626ACD201}" dt="2025-05-07T19:36:54.647" v="826" actId="20577"/>
          <ac:spMkLst>
            <pc:docMk/>
            <pc:sldMk cId="1673982215" sldId="260"/>
            <ac:spMk id="3" creationId="{2DCA283E-A0C8-8325-3DC8-288EADAC9B67}"/>
          </ac:spMkLst>
        </pc:spChg>
        <pc:spChg chg="add del">
          <ac:chgData name="Hind Outamarte (2308564)" userId="S::2308564@student.uwtsd.ac.uk::ee252649-48de-432d-bb4f-3a5680d07a5c" providerId="AD" clId="Web-{C38400BC-0A76-1F8B-BC96-275626ACD201}" dt="2025-05-07T19:09:12.705" v="704"/>
          <ac:spMkLst>
            <pc:docMk/>
            <pc:sldMk cId="1673982215" sldId="260"/>
            <ac:spMk id="9" creationId="{45D37F4E-DDB4-456B-97E0-9937730A039F}"/>
          </ac:spMkLst>
        </pc:spChg>
        <pc:spChg chg="add del">
          <ac:chgData name="Hind Outamarte (2308564)" userId="S::2308564@student.uwtsd.ac.uk::ee252649-48de-432d-bb4f-3a5680d07a5c" providerId="AD" clId="Web-{C38400BC-0A76-1F8B-BC96-275626ACD201}" dt="2025-05-07T19:09:12.705" v="704"/>
          <ac:spMkLst>
            <pc:docMk/>
            <pc:sldMk cId="1673982215" sldId="260"/>
            <ac:spMk id="11" creationId="{B2DD41CD-8F47-4F56-AD12-4E2FF7696987}"/>
          </ac:spMkLst>
        </pc:spChg>
        <pc:spChg chg="add del">
          <ac:chgData name="Hind Outamarte (2308564)" userId="S::2308564@student.uwtsd.ac.uk::ee252649-48de-432d-bb4f-3a5680d07a5c" providerId="AD" clId="Web-{C38400BC-0A76-1F8B-BC96-275626ACD201}" dt="2025-05-07T19:09:16.315" v="706"/>
          <ac:spMkLst>
            <pc:docMk/>
            <pc:sldMk cId="1673982215" sldId="260"/>
            <ac:spMk id="13" creationId="{9A0D773F-7A7D-4DBB-9DEA-86BB8B8F4BC8}"/>
          </ac:spMkLst>
        </pc:spChg>
        <pc:spChg chg="add del">
          <ac:chgData name="Hind Outamarte (2308564)" userId="S::2308564@student.uwtsd.ac.uk::ee252649-48de-432d-bb4f-3a5680d07a5c" providerId="AD" clId="Web-{C38400BC-0A76-1F8B-BC96-275626ACD201}" dt="2025-05-07T19:09:16.315" v="706"/>
          <ac:spMkLst>
            <pc:docMk/>
            <pc:sldMk cId="1673982215" sldId="260"/>
            <ac:spMk id="14" creationId="{7FF47CB7-972F-479F-A36D-9E72D26EC8DA}"/>
          </ac:spMkLst>
        </pc:spChg>
        <pc:spChg chg="add del">
          <ac:chgData name="Hind Outamarte (2308564)" userId="S::2308564@student.uwtsd.ac.uk::ee252649-48de-432d-bb4f-3a5680d07a5c" providerId="AD" clId="Web-{C38400BC-0A76-1F8B-BC96-275626ACD201}" dt="2025-05-07T19:09:16.315" v="706"/>
          <ac:spMkLst>
            <pc:docMk/>
            <pc:sldMk cId="1673982215" sldId="260"/>
            <ac:spMk id="15" creationId="{0D153B68-5844-490D-8E67-F616D6D721CA}"/>
          </ac:spMkLst>
        </pc:spChg>
        <pc:spChg chg="add del">
          <ac:chgData name="Hind Outamarte (2308564)" userId="S::2308564@student.uwtsd.ac.uk::ee252649-48de-432d-bb4f-3a5680d07a5c" providerId="AD" clId="Web-{C38400BC-0A76-1F8B-BC96-275626ACD201}" dt="2025-05-07T19:09:22.409" v="708"/>
          <ac:spMkLst>
            <pc:docMk/>
            <pc:sldMk cId="1673982215" sldId="260"/>
            <ac:spMk id="17" creationId="{4F7EBAE4-9945-4473-9E34-B2C66EA0F03D}"/>
          </ac:spMkLst>
        </pc:spChg>
        <pc:spChg chg="add del">
          <ac:chgData name="Hind Outamarte (2308564)" userId="S::2308564@student.uwtsd.ac.uk::ee252649-48de-432d-bb4f-3a5680d07a5c" providerId="AD" clId="Web-{C38400BC-0A76-1F8B-BC96-275626ACD201}" dt="2025-05-07T19:09:22.409" v="708"/>
          <ac:spMkLst>
            <pc:docMk/>
            <pc:sldMk cId="1673982215" sldId="260"/>
            <ac:spMk id="18" creationId="{70BEB1E7-2F88-40BC-B73D-42E5B6F80BFC}"/>
          </ac:spMkLst>
        </pc:spChg>
        <pc:spChg chg="add del">
          <ac:chgData name="Hind Outamarte (2308564)" userId="S::2308564@student.uwtsd.ac.uk::ee252649-48de-432d-bb4f-3a5680d07a5c" providerId="AD" clId="Web-{C38400BC-0A76-1F8B-BC96-275626ACD201}" dt="2025-05-07T19:09:22.409" v="708"/>
          <ac:spMkLst>
            <pc:docMk/>
            <pc:sldMk cId="1673982215" sldId="260"/>
            <ac:spMk id="19" creationId="{A7B99495-F43F-4D80-A44F-2CB4764EB90B}"/>
          </ac:spMkLst>
        </pc:spChg>
        <pc:spChg chg="add del">
          <ac:chgData name="Hind Outamarte (2308564)" userId="S::2308564@student.uwtsd.ac.uk::ee252649-48de-432d-bb4f-3a5680d07a5c" providerId="AD" clId="Web-{C38400BC-0A76-1F8B-BC96-275626ACD201}" dt="2025-05-07T19:16:28.797" v="731"/>
          <ac:spMkLst>
            <pc:docMk/>
            <pc:sldMk cId="1673982215" sldId="260"/>
            <ac:spMk id="21" creationId="{45D37F4E-DDB4-456B-97E0-9937730A039F}"/>
          </ac:spMkLst>
        </pc:spChg>
        <pc:spChg chg="add del">
          <ac:chgData name="Hind Outamarte (2308564)" userId="S::2308564@student.uwtsd.ac.uk::ee252649-48de-432d-bb4f-3a5680d07a5c" providerId="AD" clId="Web-{C38400BC-0A76-1F8B-BC96-275626ACD201}" dt="2025-05-07T19:16:28.797" v="731"/>
          <ac:spMkLst>
            <pc:docMk/>
            <pc:sldMk cId="1673982215" sldId="260"/>
            <ac:spMk id="22" creationId="{B2DD41CD-8F47-4F56-AD12-4E2FF7696987}"/>
          </ac:spMkLst>
        </pc:spChg>
        <pc:picChg chg="add del mod">
          <ac:chgData name="Hind Outamarte (2308564)" userId="S::2308564@student.uwtsd.ac.uk::ee252649-48de-432d-bb4f-3a5680d07a5c" providerId="AD" clId="Web-{C38400BC-0A76-1F8B-BC96-275626ACD201}" dt="2025-05-07T19:31:58.419" v="805"/>
          <ac:picMkLst>
            <pc:docMk/>
            <pc:sldMk cId="1673982215" sldId="260"/>
            <ac:picMk id="4" creationId="{B18E3D6E-5C8D-0ECC-8C5F-0C6B3952A5E4}"/>
          </ac:picMkLst>
        </pc:picChg>
      </pc:sldChg>
      <pc:sldChg chg="addSp delSp modSp mod modTransition setBg modClrScheme addAnim delAnim delDesignElem chgLayout">
        <pc:chgData name="Hind Outamarte (2308564)" userId="S::2308564@student.uwtsd.ac.uk::ee252649-48de-432d-bb4f-3a5680d07a5c" providerId="AD" clId="Web-{C38400BC-0A76-1F8B-BC96-275626ACD201}" dt="2025-05-07T19:39:28.433" v="851" actId="20577"/>
        <pc:sldMkLst>
          <pc:docMk/>
          <pc:sldMk cId="3820061561" sldId="261"/>
        </pc:sldMkLst>
        <pc:spChg chg="mod ord">
          <ac:chgData name="Hind Outamarte (2308564)" userId="S::2308564@student.uwtsd.ac.uk::ee252649-48de-432d-bb4f-3a5680d07a5c" providerId="AD" clId="Web-{C38400BC-0A76-1F8B-BC96-275626ACD201}" dt="2025-05-07T19:37:38.367" v="833" actId="20577"/>
          <ac:spMkLst>
            <pc:docMk/>
            <pc:sldMk cId="3820061561" sldId="261"/>
            <ac:spMk id="2" creationId="{779E4012-C701-5234-B16F-EB7B70A0F05F}"/>
          </ac:spMkLst>
        </pc:spChg>
        <pc:spChg chg="del">
          <ac:chgData name="Hind Outamarte (2308564)" userId="S::2308564@student.uwtsd.ac.uk::ee252649-48de-432d-bb4f-3a5680d07a5c" providerId="AD" clId="Web-{C38400BC-0A76-1F8B-BC96-275626ACD201}" dt="2025-05-07T19:11:13.678" v="718"/>
          <ac:spMkLst>
            <pc:docMk/>
            <pc:sldMk cId="3820061561" sldId="261"/>
            <ac:spMk id="3" creationId="{DA52A386-CBD9-74A1-8A8D-9F8706D25478}"/>
          </ac:spMkLst>
        </pc:spChg>
        <pc:spChg chg="add del mod">
          <ac:chgData name="Hind Outamarte (2308564)" userId="S::2308564@student.uwtsd.ac.uk::ee252649-48de-432d-bb4f-3a5680d07a5c" providerId="AD" clId="Web-{C38400BC-0A76-1F8B-BC96-275626ACD201}" dt="2025-05-07T19:38:32.150" v="842"/>
          <ac:spMkLst>
            <pc:docMk/>
            <pc:sldMk cId="3820061561" sldId="261"/>
            <ac:spMk id="5" creationId="{D64B8A11-E507-3BD7-CB93-D1F874A7BEE4}"/>
          </ac:spMkLst>
        </pc:spChg>
        <pc:spChg chg="add del">
          <ac:chgData name="Hind Outamarte (2308564)" userId="S::2308564@student.uwtsd.ac.uk::ee252649-48de-432d-bb4f-3a5680d07a5c" providerId="AD" clId="Web-{C38400BC-0A76-1F8B-BC96-275626ACD201}" dt="2025-05-07T19:16:28.797" v="731"/>
          <ac:spMkLst>
            <pc:docMk/>
            <pc:sldMk cId="3820061561" sldId="261"/>
            <ac:spMk id="13" creationId="{257363FD-7E77-4145-9483-331A807ADF0E}"/>
          </ac:spMkLst>
        </pc:spChg>
        <pc:spChg chg="add mod">
          <ac:chgData name="Hind Outamarte (2308564)" userId="S::2308564@student.uwtsd.ac.uk::ee252649-48de-432d-bb4f-3a5680d07a5c" providerId="AD" clId="Web-{C38400BC-0A76-1F8B-BC96-275626ACD201}" dt="2025-05-07T19:39:28.433" v="851" actId="20577"/>
          <ac:spMkLst>
            <pc:docMk/>
            <pc:sldMk cId="3820061561" sldId="261"/>
            <ac:spMk id="365" creationId="{FE5E5059-1D95-2602-F604-EA7D99D1BF65}"/>
          </ac:spMkLst>
        </pc:spChg>
        <pc:graphicFrameChg chg="add del mod ord modGraphic">
          <ac:chgData name="Hind Outamarte (2308564)" userId="S::2308564@student.uwtsd.ac.uk::ee252649-48de-432d-bb4f-3a5680d07a5c" providerId="AD" clId="Web-{C38400BC-0A76-1F8B-BC96-275626ACD201}" dt="2025-05-07T19:37:15.178" v="828"/>
          <ac:graphicFrameMkLst>
            <pc:docMk/>
            <pc:sldMk cId="3820061561" sldId="261"/>
            <ac:graphicFrameMk id="7" creationId="{F1E4F7E5-CD95-EDFA-248E-B481E1AB17F7}"/>
          </ac:graphicFrameMkLst>
        </pc:graphicFrameChg>
        <pc:picChg chg="add del mod">
          <ac:chgData name="Hind Outamarte (2308564)" userId="S::2308564@student.uwtsd.ac.uk::ee252649-48de-432d-bb4f-3a5680d07a5c" providerId="AD" clId="Web-{C38400BC-0A76-1F8B-BC96-275626ACD201}" dt="2025-05-07T19:11:22.131" v="719"/>
          <ac:picMkLst>
            <pc:docMk/>
            <pc:sldMk cId="3820061561" sldId="261"/>
            <ac:picMk id="4" creationId="{8B0A0146-CBA4-9E0C-7AA9-6DB63A4991BB}"/>
          </ac:picMkLst>
        </pc:picChg>
        <pc:picChg chg="add mod">
          <ac:chgData name="Hind Outamarte (2308564)" userId="S::2308564@student.uwtsd.ac.uk::ee252649-48de-432d-bb4f-3a5680d07a5c" providerId="AD" clId="Web-{C38400BC-0A76-1F8B-BC96-275626ACD201}" dt="2025-05-07T19:20:06.053" v="735"/>
          <ac:picMkLst>
            <pc:docMk/>
            <pc:sldMk cId="3820061561" sldId="261"/>
            <ac:picMk id="9" creationId="{47397EAB-9284-76A5-068A-A421B69EDDAD}"/>
          </ac:picMkLst>
        </pc:picChg>
      </pc:sldChg>
      <pc:sldChg chg="addSp delSp modSp mod setBg modClrScheme delDesignElem chgLayout">
        <pc:chgData name="Hind Outamarte (2308564)" userId="S::2308564@student.uwtsd.ac.uk::ee252649-48de-432d-bb4f-3a5680d07a5c" providerId="AD" clId="Web-{C38400BC-0A76-1F8B-BC96-275626ACD201}" dt="2025-05-07T19:41:23.405" v="867" actId="14100"/>
        <pc:sldMkLst>
          <pc:docMk/>
          <pc:sldMk cId="2941823564" sldId="262"/>
        </pc:sldMkLst>
        <pc:spChg chg="mod ord">
          <ac:chgData name="Hind Outamarte (2308564)" userId="S::2308564@student.uwtsd.ac.uk::ee252649-48de-432d-bb4f-3a5680d07a5c" providerId="AD" clId="Web-{C38400BC-0A76-1F8B-BC96-275626ACD201}" dt="2025-05-07T19:40:31.419" v="858" actId="20577"/>
          <ac:spMkLst>
            <pc:docMk/>
            <pc:sldMk cId="2941823564" sldId="262"/>
            <ac:spMk id="2" creationId="{6AC810F3-ACCE-0837-2A19-E246C98BE506}"/>
          </ac:spMkLst>
        </pc:spChg>
        <pc:spChg chg="mod ord">
          <ac:chgData name="Hind Outamarte (2308564)" userId="S::2308564@student.uwtsd.ac.uk::ee252649-48de-432d-bb4f-3a5680d07a5c" providerId="AD" clId="Web-{C38400BC-0A76-1F8B-BC96-275626ACD201}" dt="2025-05-07T19:39:51.043" v="852" actId="20577"/>
          <ac:spMkLst>
            <pc:docMk/>
            <pc:sldMk cId="2941823564" sldId="262"/>
            <ac:spMk id="3" creationId="{B97866E9-931E-36FE-D92F-628AD290BA8A}"/>
          </ac:spMkLst>
        </pc:spChg>
        <pc:spChg chg="add mod">
          <ac:chgData name="Hind Outamarte (2308564)" userId="S::2308564@student.uwtsd.ac.uk::ee252649-48de-432d-bb4f-3a5680d07a5c" providerId="AD" clId="Web-{C38400BC-0A76-1F8B-BC96-275626ACD201}" dt="2025-05-07T19:41:23.405" v="867" actId="14100"/>
          <ac:spMkLst>
            <pc:docMk/>
            <pc:sldMk cId="2941823564" sldId="262"/>
            <ac:spMk id="4" creationId="{033AD7BD-D30E-E22F-5B18-1573E604C25A}"/>
          </ac:spMkLst>
        </pc:spChg>
        <pc:spChg chg="add del">
          <ac:chgData name="Hind Outamarte (2308564)" userId="S::2308564@student.uwtsd.ac.uk::ee252649-48de-432d-bb4f-3a5680d07a5c" providerId="AD" clId="Web-{C38400BC-0A76-1F8B-BC96-275626ACD201}" dt="2025-05-07T19:16:28.797" v="731"/>
          <ac:spMkLst>
            <pc:docMk/>
            <pc:sldMk cId="2941823564" sldId="262"/>
            <ac:spMk id="9" creationId="{B50AB553-2A96-4A92-96F2-93548E096954}"/>
          </ac:spMkLst>
        </pc:spChg>
        <pc:picChg chg="add del">
          <ac:chgData name="Hind Outamarte (2308564)" userId="S::2308564@student.uwtsd.ac.uk::ee252649-48de-432d-bb4f-3a5680d07a5c" providerId="AD" clId="Web-{C38400BC-0A76-1F8B-BC96-275626ACD201}" dt="2025-05-07T19:39:53.121" v="853"/>
          <ac:picMkLst>
            <pc:docMk/>
            <pc:sldMk cId="2941823564" sldId="262"/>
            <ac:picMk id="5" creationId="{E819981A-3CC6-C5EB-D5F9-D6DC6ECFB2D8}"/>
          </ac:picMkLst>
        </pc:picChg>
      </pc:sldChg>
      <pc:sldChg chg="addSp delSp modSp mod ord setBg modClrScheme delDesignElem chgLayout">
        <pc:chgData name="Hind Outamarte (2308564)" userId="S::2308564@student.uwtsd.ac.uk::ee252649-48de-432d-bb4f-3a5680d07a5c" providerId="AD" clId="Web-{C38400BC-0A76-1F8B-BC96-275626ACD201}" dt="2025-05-07T19:42:08.922" v="874" actId="20577"/>
        <pc:sldMkLst>
          <pc:docMk/>
          <pc:sldMk cId="3498087246" sldId="263"/>
        </pc:sldMkLst>
        <pc:spChg chg="mod ord">
          <ac:chgData name="Hind Outamarte (2308564)" userId="S::2308564@student.uwtsd.ac.uk::ee252649-48de-432d-bb4f-3a5680d07a5c" providerId="AD" clId="Web-{C38400BC-0A76-1F8B-BC96-275626ACD201}" dt="2025-05-07T19:41:52.749" v="871" actId="14100"/>
          <ac:spMkLst>
            <pc:docMk/>
            <pc:sldMk cId="3498087246" sldId="263"/>
            <ac:spMk id="2" creationId="{D987BF2D-9FA9-A08B-406A-3FA90FB13228}"/>
          </ac:spMkLst>
        </pc:spChg>
        <pc:spChg chg="mod ord">
          <ac:chgData name="Hind Outamarte (2308564)" userId="S::2308564@student.uwtsd.ac.uk::ee252649-48de-432d-bb4f-3a5680d07a5c" providerId="AD" clId="Web-{C38400BC-0A76-1F8B-BC96-275626ACD201}" dt="2025-05-07T19:42:08.922" v="874" actId="20577"/>
          <ac:spMkLst>
            <pc:docMk/>
            <pc:sldMk cId="3498087246" sldId="263"/>
            <ac:spMk id="3" creationId="{637A9944-7593-F9A4-723A-56300E547338}"/>
          </ac:spMkLst>
        </pc:spChg>
        <pc:spChg chg="add del">
          <ac:chgData name="Hind Outamarte (2308564)" userId="S::2308564@student.uwtsd.ac.uk::ee252649-48de-432d-bb4f-3a5680d07a5c" providerId="AD" clId="Web-{C38400BC-0A76-1F8B-BC96-275626ACD201}" dt="2025-05-07T19:16:28.797" v="731"/>
          <ac:spMkLst>
            <pc:docMk/>
            <pc:sldMk cId="3498087246" sldId="263"/>
            <ac:spMk id="8" creationId="{F837543A-6020-4505-A233-C9DB4BF74011}"/>
          </ac:spMkLst>
        </pc:spChg>
        <pc:spChg chg="add del">
          <ac:chgData name="Hind Outamarte (2308564)" userId="S::2308564@student.uwtsd.ac.uk::ee252649-48de-432d-bb4f-3a5680d07a5c" providerId="AD" clId="Web-{C38400BC-0A76-1F8B-BC96-275626ACD201}" dt="2025-05-07T19:16:28.797" v="731"/>
          <ac:spMkLst>
            <pc:docMk/>
            <pc:sldMk cId="3498087246" sldId="263"/>
            <ac:spMk id="10" creationId="{35B16301-FB18-48BA-A6DD-C37CAF6F9A18}"/>
          </ac:spMkLst>
        </pc:spChg>
        <pc:spChg chg="add del">
          <ac:chgData name="Hind Outamarte (2308564)" userId="S::2308564@student.uwtsd.ac.uk::ee252649-48de-432d-bb4f-3a5680d07a5c" providerId="AD" clId="Web-{C38400BC-0A76-1F8B-BC96-275626ACD201}" dt="2025-05-07T19:16:28.797" v="731"/>
          <ac:spMkLst>
            <pc:docMk/>
            <pc:sldMk cId="3498087246" sldId="263"/>
            <ac:spMk id="12" creationId="{C3C0D90E-074A-4F52-9B11-B52BEF4BCBE5}"/>
          </ac:spMkLst>
        </pc:spChg>
        <pc:spChg chg="add del">
          <ac:chgData name="Hind Outamarte (2308564)" userId="S::2308564@student.uwtsd.ac.uk::ee252649-48de-432d-bb4f-3a5680d07a5c" providerId="AD" clId="Web-{C38400BC-0A76-1F8B-BC96-275626ACD201}" dt="2025-05-07T19:16:28.797" v="731"/>
          <ac:spMkLst>
            <pc:docMk/>
            <pc:sldMk cId="3498087246" sldId="263"/>
            <ac:spMk id="14" creationId="{CABBD4C1-E6F8-46F6-8152-A8A97490BF4D}"/>
          </ac:spMkLst>
        </pc:spChg>
        <pc:spChg chg="add del">
          <ac:chgData name="Hind Outamarte (2308564)" userId="S::2308564@student.uwtsd.ac.uk::ee252649-48de-432d-bb4f-3a5680d07a5c" providerId="AD" clId="Web-{C38400BC-0A76-1F8B-BC96-275626ACD201}" dt="2025-05-07T19:16:28.797" v="731"/>
          <ac:spMkLst>
            <pc:docMk/>
            <pc:sldMk cId="3498087246" sldId="263"/>
            <ac:spMk id="16" creationId="{83BA5EF5-1FE9-4BF9-83BB-269BCDDF6156}"/>
          </ac:spMkLst>
        </pc:spChg>
        <pc:spChg chg="add del">
          <ac:chgData name="Hind Outamarte (2308564)" userId="S::2308564@student.uwtsd.ac.uk::ee252649-48de-432d-bb4f-3a5680d07a5c" providerId="AD" clId="Web-{C38400BC-0A76-1F8B-BC96-275626ACD201}" dt="2025-05-07T19:16:28.797" v="731"/>
          <ac:spMkLst>
            <pc:docMk/>
            <pc:sldMk cId="3498087246" sldId="263"/>
            <ac:spMk id="20" creationId="{88853921-7BC9-4BDE-ACAB-133C683C82D6}"/>
          </ac:spMkLst>
        </pc:spChg>
        <pc:spChg chg="add del">
          <ac:chgData name="Hind Outamarte (2308564)" userId="S::2308564@student.uwtsd.ac.uk::ee252649-48de-432d-bb4f-3a5680d07a5c" providerId="AD" clId="Web-{C38400BC-0A76-1F8B-BC96-275626ACD201}" dt="2025-05-07T19:16:28.797" v="731"/>
          <ac:spMkLst>
            <pc:docMk/>
            <pc:sldMk cId="3498087246" sldId="263"/>
            <ac:spMk id="22" creationId="{09192968-3AE7-4470-A61C-97294BB92731}"/>
          </ac:spMkLst>
        </pc:spChg>
        <pc:spChg chg="add del">
          <ac:chgData name="Hind Outamarte (2308564)" userId="S::2308564@student.uwtsd.ac.uk::ee252649-48de-432d-bb4f-3a5680d07a5c" providerId="AD" clId="Web-{C38400BC-0A76-1F8B-BC96-275626ACD201}" dt="2025-05-07T19:16:28.797" v="731"/>
          <ac:spMkLst>
            <pc:docMk/>
            <pc:sldMk cId="3498087246" sldId="263"/>
            <ac:spMk id="24" creationId="{3AB72E55-43E4-4356-BFE8-E2102CB0B505}"/>
          </ac:spMkLst>
        </pc:spChg>
      </pc:sldChg>
      <pc:sldChg chg="addSp delSp modSp add del mod ord modClrScheme chgLayout">
        <pc:chgData name="Hind Outamarte (2308564)" userId="S::2308564@student.uwtsd.ac.uk::ee252649-48de-432d-bb4f-3a5680d07a5c" providerId="AD" clId="Web-{C38400BC-0A76-1F8B-BC96-275626ACD201}" dt="2025-05-07T19:34:06.938" v="813"/>
        <pc:sldMkLst>
          <pc:docMk/>
          <pc:sldMk cId="2392525999" sldId="264"/>
        </pc:sldMkLst>
        <pc:spChg chg="add del mod">
          <ac:chgData name="Hind Outamarte (2308564)" userId="S::2308564@student.uwtsd.ac.uk::ee252649-48de-432d-bb4f-3a5680d07a5c" providerId="AD" clId="Web-{C38400BC-0A76-1F8B-BC96-275626ACD201}" dt="2025-05-07T17:33:14.911" v="156"/>
          <ac:spMkLst>
            <pc:docMk/>
            <pc:sldMk cId="2392525999" sldId="264"/>
            <ac:spMk id="2" creationId="{1D860C22-4276-46D3-BF8C-ACCF30B89355}"/>
          </ac:spMkLst>
        </pc:spChg>
        <pc:spChg chg="mod ord">
          <ac:chgData name="Hind Outamarte (2308564)" userId="S::2308564@student.uwtsd.ac.uk::ee252649-48de-432d-bb4f-3a5680d07a5c" providerId="AD" clId="Web-{C38400BC-0A76-1F8B-BC96-275626ACD201}" dt="2025-05-07T19:34:06.938" v="813"/>
          <ac:spMkLst>
            <pc:docMk/>
            <pc:sldMk cId="2392525999" sldId="264"/>
            <ac:spMk id="3" creationId="{FD516B78-9EAE-FC29-D6A2-6AB224D28AFF}"/>
          </ac:spMkLst>
        </pc:spChg>
        <pc:spChg chg="add del mod">
          <ac:chgData name="Hind Outamarte (2308564)" userId="S::2308564@student.uwtsd.ac.uk::ee252649-48de-432d-bb4f-3a5680d07a5c" providerId="AD" clId="Web-{C38400BC-0A76-1F8B-BC96-275626ACD201}" dt="2025-05-07T17:33:31.427" v="160"/>
          <ac:spMkLst>
            <pc:docMk/>
            <pc:sldMk cId="2392525999" sldId="264"/>
            <ac:spMk id="4" creationId="{94540AF1-532D-E628-A556-B80AB7BAF572}"/>
          </ac:spMkLst>
        </pc:spChg>
        <pc:spChg chg="add del">
          <ac:chgData name="Hind Outamarte (2308564)" userId="S::2308564@student.uwtsd.ac.uk::ee252649-48de-432d-bb4f-3a5680d07a5c" providerId="AD" clId="Web-{C38400BC-0A76-1F8B-BC96-275626ACD201}" dt="2025-05-07T17:35:21.306" v="168"/>
          <ac:spMkLst>
            <pc:docMk/>
            <pc:sldMk cId="2392525999" sldId="264"/>
            <ac:spMk id="5" creationId="{8088FFE8-3EBB-3253-D09D-FCC1B1310F28}"/>
          </ac:spMkLst>
        </pc:spChg>
        <pc:spChg chg="add mod">
          <ac:chgData name="Hind Outamarte (2308564)" userId="S::2308564@student.uwtsd.ac.uk::ee252649-48de-432d-bb4f-3a5680d07a5c" providerId="AD" clId="Web-{C38400BC-0A76-1F8B-BC96-275626ACD201}" dt="2025-05-07T18:06:21.085" v="380" actId="20577"/>
          <ac:spMkLst>
            <pc:docMk/>
            <pc:sldMk cId="2392525999" sldId="264"/>
            <ac:spMk id="6" creationId="{AF33D1DF-2345-3E65-59F9-1CAFA3C1E695}"/>
          </ac:spMkLst>
        </pc:spChg>
      </pc:sldChg>
      <pc:sldChg chg="modSp mod ord modClrScheme chgLayout">
        <pc:chgData name="Hind Outamarte (2308564)" userId="S::2308564@student.uwtsd.ac.uk::ee252649-48de-432d-bb4f-3a5680d07a5c" providerId="AD" clId="Web-{C38400BC-0A76-1F8B-BC96-275626ACD201}" dt="2025-05-07T19:34:06.938" v="813"/>
        <pc:sldMkLst>
          <pc:docMk/>
          <pc:sldMk cId="4250407800" sldId="265"/>
        </pc:sldMkLst>
        <pc:spChg chg="mod ord">
          <ac:chgData name="Hind Outamarte (2308564)" userId="S::2308564@student.uwtsd.ac.uk::ee252649-48de-432d-bb4f-3a5680d07a5c" providerId="AD" clId="Web-{C38400BC-0A76-1F8B-BC96-275626ACD201}" dt="2025-05-07T19:34:06.938" v="813"/>
          <ac:spMkLst>
            <pc:docMk/>
            <pc:sldMk cId="4250407800" sldId="265"/>
            <ac:spMk id="2" creationId="{150881E3-2AE4-B6CB-91E6-78FFBB4B4F0E}"/>
          </ac:spMkLst>
        </pc:spChg>
        <pc:spChg chg="mod ord">
          <ac:chgData name="Hind Outamarte (2308564)" userId="S::2308564@student.uwtsd.ac.uk::ee252649-48de-432d-bb4f-3a5680d07a5c" providerId="AD" clId="Web-{C38400BC-0A76-1F8B-BC96-275626ACD201}" dt="2025-05-07T19:34:06.938" v="813"/>
          <ac:spMkLst>
            <pc:docMk/>
            <pc:sldMk cId="4250407800" sldId="265"/>
            <ac:spMk id="3" creationId="{DF216086-347A-128E-C5AE-0E8350E84CA5}"/>
          </ac:spMkLst>
        </pc:spChg>
      </pc:sldChg>
      <pc:sldChg chg="addSp delSp modSp new mod ord setBg modClrScheme delDesignElem chgLayout">
        <pc:chgData name="Hind Outamarte (2308564)" userId="S::2308564@student.uwtsd.ac.uk::ee252649-48de-432d-bb4f-3a5680d07a5c" providerId="AD" clId="Web-{C38400BC-0A76-1F8B-BC96-275626ACD201}" dt="2025-05-07T19:42:50.282" v="880" actId="14100"/>
        <pc:sldMkLst>
          <pc:docMk/>
          <pc:sldMk cId="159824453" sldId="266"/>
        </pc:sldMkLst>
        <pc:spChg chg="mod ord">
          <ac:chgData name="Hind Outamarte (2308564)" userId="S::2308564@student.uwtsd.ac.uk::ee252649-48de-432d-bb4f-3a5680d07a5c" providerId="AD" clId="Web-{C38400BC-0A76-1F8B-BC96-275626ACD201}" dt="2025-05-07T19:42:35.704" v="877" actId="14100"/>
          <ac:spMkLst>
            <pc:docMk/>
            <pc:sldMk cId="159824453" sldId="266"/>
            <ac:spMk id="2" creationId="{0826FEF7-FC24-34A6-2E37-1F92C4B1B545}"/>
          </ac:spMkLst>
        </pc:spChg>
        <pc:spChg chg="mod ord">
          <ac:chgData name="Hind Outamarte (2308564)" userId="S::2308564@student.uwtsd.ac.uk::ee252649-48de-432d-bb4f-3a5680d07a5c" providerId="AD" clId="Web-{C38400BC-0A76-1F8B-BC96-275626ACD201}" dt="2025-05-07T19:42:50.282" v="880" actId="14100"/>
          <ac:spMkLst>
            <pc:docMk/>
            <pc:sldMk cId="159824453" sldId="266"/>
            <ac:spMk id="3" creationId="{30984E83-904F-F82B-31C5-F31B98E7BE6F}"/>
          </ac:spMkLst>
        </pc:spChg>
        <pc:spChg chg="add del">
          <ac:chgData name="Hind Outamarte (2308564)" userId="S::2308564@student.uwtsd.ac.uk::ee252649-48de-432d-bb4f-3a5680d07a5c" providerId="AD" clId="Web-{C38400BC-0A76-1F8B-BC96-275626ACD201}" dt="2025-05-07T19:16:28.797" v="731"/>
          <ac:spMkLst>
            <pc:docMk/>
            <pc:sldMk cId="159824453" sldId="266"/>
            <ac:spMk id="8" creationId="{1BB867FF-FC45-48F7-8104-F89BE54909F1}"/>
          </ac:spMkLst>
        </pc:spChg>
        <pc:spChg chg="add del">
          <ac:chgData name="Hind Outamarte (2308564)" userId="S::2308564@student.uwtsd.ac.uk::ee252649-48de-432d-bb4f-3a5680d07a5c" providerId="AD" clId="Web-{C38400BC-0A76-1F8B-BC96-275626ACD201}" dt="2025-05-07T19:16:28.797" v="731"/>
          <ac:spMkLst>
            <pc:docMk/>
            <pc:sldMk cId="159824453" sldId="266"/>
            <ac:spMk id="10" creationId="{8BB56887-D0D5-4F0C-9E19-7247EB83C8B7}"/>
          </ac:spMkLst>
        </pc:spChg>
        <pc:spChg chg="add del">
          <ac:chgData name="Hind Outamarte (2308564)" userId="S::2308564@student.uwtsd.ac.uk::ee252649-48de-432d-bb4f-3a5680d07a5c" providerId="AD" clId="Web-{C38400BC-0A76-1F8B-BC96-275626ACD201}" dt="2025-05-07T19:16:28.797" v="731"/>
          <ac:spMkLst>
            <pc:docMk/>
            <pc:sldMk cId="159824453" sldId="266"/>
            <ac:spMk id="12" creationId="{081E4A58-353D-44AE-B2FC-2A74E2E400F7}"/>
          </ac:spMkLst>
        </pc:spChg>
      </pc:sldChg>
      <pc:sldChg chg="delSp modSp new mod ord modClrScheme chgLayout">
        <pc:chgData name="Hind Outamarte (2308564)" userId="S::2308564@student.uwtsd.ac.uk::ee252649-48de-432d-bb4f-3a5680d07a5c" providerId="AD" clId="Web-{C38400BC-0A76-1F8B-BC96-275626ACD201}" dt="2025-05-07T19:34:06.938" v="813"/>
        <pc:sldMkLst>
          <pc:docMk/>
          <pc:sldMk cId="369808821" sldId="267"/>
        </pc:sldMkLst>
        <pc:spChg chg="del">
          <ac:chgData name="Hind Outamarte (2308564)" userId="S::2308564@student.uwtsd.ac.uk::ee252649-48de-432d-bb4f-3a5680d07a5c" providerId="AD" clId="Web-{C38400BC-0A76-1F8B-BC96-275626ACD201}" dt="2025-05-07T17:37:51.907" v="222"/>
          <ac:spMkLst>
            <pc:docMk/>
            <pc:sldMk cId="369808821" sldId="267"/>
            <ac:spMk id="2" creationId="{D4DE061E-075B-AA2D-6BAE-E504E0EDDA0E}"/>
          </ac:spMkLst>
        </pc:spChg>
        <pc:spChg chg="mod ord">
          <ac:chgData name="Hind Outamarte (2308564)" userId="S::2308564@student.uwtsd.ac.uk::ee252649-48de-432d-bb4f-3a5680d07a5c" providerId="AD" clId="Web-{C38400BC-0A76-1F8B-BC96-275626ACD201}" dt="2025-05-07T19:34:06.938" v="813"/>
          <ac:spMkLst>
            <pc:docMk/>
            <pc:sldMk cId="369808821" sldId="267"/>
            <ac:spMk id="3" creationId="{A40FA75E-F3CE-A9A8-BD2D-23945FBF65F2}"/>
          </ac:spMkLst>
        </pc:spChg>
      </pc:sldChg>
      <pc:sldChg chg="addSp delSp modSp new del ord">
        <pc:chgData name="Hind Outamarte (2308564)" userId="S::2308564@student.uwtsd.ac.uk::ee252649-48de-432d-bb4f-3a5680d07a5c" providerId="AD" clId="Web-{C38400BC-0A76-1F8B-BC96-275626ACD201}" dt="2025-05-07T17:41:55.883" v="252"/>
        <pc:sldMkLst>
          <pc:docMk/>
          <pc:sldMk cId="3591133031" sldId="268"/>
        </pc:sldMkLst>
        <pc:spChg chg="del">
          <ac:chgData name="Hind Outamarte (2308564)" userId="S::2308564@student.uwtsd.ac.uk::ee252649-48de-432d-bb4f-3a5680d07a5c" providerId="AD" clId="Web-{C38400BC-0A76-1F8B-BC96-275626ACD201}" dt="2025-05-07T17:41:18.179" v="245"/>
          <ac:spMkLst>
            <pc:docMk/>
            <pc:sldMk cId="3591133031" sldId="268"/>
            <ac:spMk id="2" creationId="{E12DE247-EC12-2B0C-F04F-C58DDFEAC0BF}"/>
          </ac:spMkLst>
        </pc:spChg>
        <pc:spChg chg="mod">
          <ac:chgData name="Hind Outamarte (2308564)" userId="S::2308564@student.uwtsd.ac.uk::ee252649-48de-432d-bb4f-3a5680d07a5c" providerId="AD" clId="Web-{C38400BC-0A76-1F8B-BC96-275626ACD201}" dt="2025-05-07T17:41:28.273" v="247" actId="14100"/>
          <ac:spMkLst>
            <pc:docMk/>
            <pc:sldMk cId="3591133031" sldId="268"/>
            <ac:spMk id="3" creationId="{37E38E5B-20CA-96E9-DB87-9C436C40EBE0}"/>
          </ac:spMkLst>
        </pc:spChg>
        <pc:spChg chg="add del mod">
          <ac:chgData name="Hind Outamarte (2308564)" userId="S::2308564@student.uwtsd.ac.uk::ee252649-48de-432d-bb4f-3a5680d07a5c" providerId="AD" clId="Web-{C38400BC-0A76-1F8B-BC96-275626ACD201}" dt="2025-05-07T17:41:37.133" v="250"/>
          <ac:spMkLst>
            <pc:docMk/>
            <pc:sldMk cId="3591133031" sldId="268"/>
            <ac:spMk id="4" creationId="{9C66BA2D-B2E7-74D2-EA04-3ABB1875BF38}"/>
          </ac:spMkLst>
        </pc:spChg>
        <pc:spChg chg="add">
          <ac:chgData name="Hind Outamarte (2308564)" userId="S::2308564@student.uwtsd.ac.uk::ee252649-48de-432d-bb4f-3a5680d07a5c" providerId="AD" clId="Web-{C38400BC-0A76-1F8B-BC96-275626ACD201}" dt="2025-05-07T17:41:44.102" v="251"/>
          <ac:spMkLst>
            <pc:docMk/>
            <pc:sldMk cId="3591133031" sldId="268"/>
            <ac:spMk id="5" creationId="{E122576F-4154-AED4-6A5D-B565A2C3CC29}"/>
          </ac:spMkLst>
        </pc:spChg>
      </pc:sldChg>
      <pc:sldChg chg="addSp delSp modSp new mod setBg modClrScheme delDesignElem chgLayout">
        <pc:chgData name="Hind Outamarte (2308564)" userId="S::2308564@student.uwtsd.ac.uk::ee252649-48de-432d-bb4f-3a5680d07a5c" providerId="AD" clId="Web-{C38400BC-0A76-1F8B-BC96-275626ACD201}" dt="2025-05-07T19:44:30.754" v="901" actId="20577"/>
        <pc:sldMkLst>
          <pc:docMk/>
          <pc:sldMk cId="3789387626" sldId="268"/>
        </pc:sldMkLst>
        <pc:spChg chg="mod ord">
          <ac:chgData name="Hind Outamarte (2308564)" userId="S::2308564@student.uwtsd.ac.uk::ee252649-48de-432d-bb4f-3a5680d07a5c" providerId="AD" clId="Web-{C38400BC-0A76-1F8B-BC96-275626ACD201}" dt="2025-05-07T19:43:22.596" v="886" actId="14100"/>
          <ac:spMkLst>
            <pc:docMk/>
            <pc:sldMk cId="3789387626" sldId="268"/>
            <ac:spMk id="2" creationId="{FA7587C2-5BB3-903A-A18D-ED557A341D05}"/>
          </ac:spMkLst>
        </pc:spChg>
        <pc:spChg chg="mod ord">
          <ac:chgData name="Hind Outamarte (2308564)" userId="S::2308564@student.uwtsd.ac.uk::ee252649-48de-432d-bb4f-3a5680d07a5c" providerId="AD" clId="Web-{C38400BC-0A76-1F8B-BC96-275626ACD201}" dt="2025-05-07T19:43:05.142" v="881" actId="20577"/>
          <ac:spMkLst>
            <pc:docMk/>
            <pc:sldMk cId="3789387626" sldId="268"/>
            <ac:spMk id="3" creationId="{07824ACB-3F2D-1932-85DF-4105752F87E7}"/>
          </ac:spMkLst>
        </pc:spChg>
        <pc:spChg chg="add mod">
          <ac:chgData name="Hind Outamarte (2308564)" userId="S::2308564@student.uwtsd.ac.uk::ee252649-48de-432d-bb4f-3a5680d07a5c" providerId="AD" clId="Web-{C38400BC-0A76-1F8B-BC96-275626ACD201}" dt="2025-05-07T19:44:30.754" v="901" actId="20577"/>
          <ac:spMkLst>
            <pc:docMk/>
            <pc:sldMk cId="3789387626" sldId="268"/>
            <ac:spMk id="4" creationId="{0B39E570-388F-5B5A-4789-7883DA478BC5}"/>
          </ac:spMkLst>
        </pc:spChg>
        <pc:spChg chg="add del">
          <ac:chgData name="Hind Outamarte (2308564)" userId="S::2308564@student.uwtsd.ac.uk::ee252649-48de-432d-bb4f-3a5680d07a5c" providerId="AD" clId="Web-{C38400BC-0A76-1F8B-BC96-275626ACD201}" dt="2025-05-07T19:16:28.797" v="731"/>
          <ac:spMkLst>
            <pc:docMk/>
            <pc:sldMk cId="3789387626" sldId="268"/>
            <ac:spMk id="9" creationId="{257363FD-7E77-4145-9483-331A807ADF0E}"/>
          </ac:spMkLst>
        </pc:spChg>
        <pc:picChg chg="add del">
          <ac:chgData name="Hind Outamarte (2308564)" userId="S::2308564@student.uwtsd.ac.uk::ee252649-48de-432d-bb4f-3a5680d07a5c" providerId="AD" clId="Web-{C38400BC-0A76-1F8B-BC96-275626ACD201}" dt="2025-05-07T19:43:10.455" v="882"/>
          <ac:picMkLst>
            <pc:docMk/>
            <pc:sldMk cId="3789387626" sldId="268"/>
            <ac:picMk id="5" creationId="{F00ACAFB-823A-F67F-2BB9-3174906EA38B}"/>
          </ac:picMkLst>
        </pc:picChg>
      </pc:sldChg>
      <pc:sldChg chg="modSp new mod modClrScheme chgLayout">
        <pc:chgData name="Hind Outamarte (2308564)" userId="S::2308564@student.uwtsd.ac.uk::ee252649-48de-432d-bb4f-3a5680d07a5c" providerId="AD" clId="Web-{C38400BC-0A76-1F8B-BC96-275626ACD201}" dt="2025-05-07T19:34:06.938" v="813"/>
        <pc:sldMkLst>
          <pc:docMk/>
          <pc:sldMk cId="4172227145" sldId="269"/>
        </pc:sldMkLst>
        <pc:spChg chg="mod ord">
          <ac:chgData name="Hind Outamarte (2308564)" userId="S::2308564@student.uwtsd.ac.uk::ee252649-48de-432d-bb4f-3a5680d07a5c" providerId="AD" clId="Web-{C38400BC-0A76-1F8B-BC96-275626ACD201}" dt="2025-05-07T19:34:06.938" v="813"/>
          <ac:spMkLst>
            <pc:docMk/>
            <pc:sldMk cId="4172227145" sldId="269"/>
            <ac:spMk id="2" creationId="{71232D93-6902-18BA-010A-EAFB202051B8}"/>
          </ac:spMkLst>
        </pc:spChg>
        <pc:spChg chg="mod ord">
          <ac:chgData name="Hind Outamarte (2308564)" userId="S::2308564@student.uwtsd.ac.uk::ee252649-48de-432d-bb4f-3a5680d07a5c" providerId="AD" clId="Web-{C38400BC-0A76-1F8B-BC96-275626ACD201}" dt="2025-05-07T19:34:06.938" v="813"/>
          <ac:spMkLst>
            <pc:docMk/>
            <pc:sldMk cId="4172227145" sldId="269"/>
            <ac:spMk id="3" creationId="{C37EFD9C-C830-0CEF-268E-20B17FED604E}"/>
          </ac:spMkLst>
        </pc:spChg>
      </pc:sldChg>
      <pc:sldChg chg="modSp new mod modClrScheme chgLayout">
        <pc:chgData name="Hind Outamarte (2308564)" userId="S::2308564@student.uwtsd.ac.uk::ee252649-48de-432d-bb4f-3a5680d07a5c" providerId="AD" clId="Web-{C38400BC-0A76-1F8B-BC96-275626ACD201}" dt="2025-05-07T19:34:06.938" v="813"/>
        <pc:sldMkLst>
          <pc:docMk/>
          <pc:sldMk cId="2320643297" sldId="270"/>
        </pc:sldMkLst>
        <pc:spChg chg="mod ord">
          <ac:chgData name="Hind Outamarte (2308564)" userId="S::2308564@student.uwtsd.ac.uk::ee252649-48de-432d-bb4f-3a5680d07a5c" providerId="AD" clId="Web-{C38400BC-0A76-1F8B-BC96-275626ACD201}" dt="2025-05-07T19:34:06.938" v="813"/>
          <ac:spMkLst>
            <pc:docMk/>
            <pc:sldMk cId="2320643297" sldId="270"/>
            <ac:spMk id="2" creationId="{21C2A398-1A69-C823-671C-EB0112A594C6}"/>
          </ac:spMkLst>
        </pc:spChg>
        <pc:spChg chg="mod ord">
          <ac:chgData name="Hind Outamarte (2308564)" userId="S::2308564@student.uwtsd.ac.uk::ee252649-48de-432d-bb4f-3a5680d07a5c" providerId="AD" clId="Web-{C38400BC-0A76-1F8B-BC96-275626ACD201}" dt="2025-05-07T19:34:06.938" v="813"/>
          <ac:spMkLst>
            <pc:docMk/>
            <pc:sldMk cId="2320643297" sldId="270"/>
            <ac:spMk id="3" creationId="{2E5107A7-89E3-EAD7-DE2A-C43BE3C317F5}"/>
          </ac:spMkLst>
        </pc:spChg>
      </pc:sldChg>
      <pc:sldMasterChg chg="del delSldLayout">
        <pc:chgData name="Hind Outamarte (2308564)" userId="S::2308564@student.uwtsd.ac.uk::ee252649-48de-432d-bb4f-3a5680d07a5c" providerId="AD" clId="Web-{C38400BC-0A76-1F8B-BC96-275626ACD201}" dt="2025-05-07T19:16:28.797" v="731"/>
        <pc:sldMasterMkLst>
          <pc:docMk/>
          <pc:sldMasterMk cId="2460954070" sldId="2147483660"/>
        </pc:sldMasterMkLst>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2385387890" sldId="2147483661"/>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949138452" sldId="2147483662"/>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2591524520" sldId="2147483663"/>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1203092039" sldId="2147483664"/>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3733172339" sldId="2147483665"/>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3210312558" sldId="2147483666"/>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3146388984" sldId="2147483667"/>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3171841454" sldId="2147483668"/>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1718958274" sldId="2147483669"/>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2202905451" sldId="2147483670"/>
          </pc:sldLayoutMkLst>
        </pc:sldLayoutChg>
        <pc:sldLayoutChg chg="del">
          <pc:chgData name="Hind Outamarte (2308564)" userId="S::2308564@student.uwtsd.ac.uk::ee252649-48de-432d-bb4f-3a5680d07a5c" providerId="AD" clId="Web-{C38400BC-0A76-1F8B-BC96-275626ACD201}" dt="2025-05-07T19:16:28.797" v="731"/>
          <pc:sldLayoutMkLst>
            <pc:docMk/>
            <pc:sldMasterMk cId="2460954070" sldId="2147483660"/>
            <pc:sldLayoutMk cId="3479445657" sldId="2147483671"/>
          </pc:sldLayoutMkLst>
        </pc:sldLayoutChg>
      </pc:sldMasterChg>
      <pc:sldMasterChg chg="add del addSldLayout delSldLayout modSldLayout">
        <pc:chgData name="Hind Outamarte (2308564)" userId="S::2308564@student.uwtsd.ac.uk::ee252649-48de-432d-bb4f-3a5680d07a5c" providerId="AD" clId="Web-{C38400BC-0A76-1F8B-BC96-275626ACD201}" dt="2025-05-07T19:18:09.862" v="733"/>
        <pc:sldMasterMkLst>
          <pc:docMk/>
          <pc:sldMasterMk cId="2584464725" sldId="2147483672"/>
        </pc:sldMasterMkLst>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3804192803" sldId="2147483673"/>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3561466036" sldId="2147483674"/>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573987680" sldId="2147483675"/>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4266196714" sldId="2147483676"/>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3325314877" sldId="2147483677"/>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1512073226" sldId="2147483678"/>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3741183039" sldId="2147483679"/>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1690982354" sldId="2147483680"/>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3639051318" sldId="2147483681"/>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772380496" sldId="2147483682"/>
          </pc:sldLayoutMkLst>
        </pc:sldLayoutChg>
        <pc:sldLayoutChg chg="add del mod replId">
          <pc:chgData name="Hind Outamarte (2308564)" userId="S::2308564@student.uwtsd.ac.uk::ee252649-48de-432d-bb4f-3a5680d07a5c" providerId="AD" clId="Web-{C38400BC-0A76-1F8B-BC96-275626ACD201}" dt="2025-05-07T19:18:09.862" v="733"/>
          <pc:sldLayoutMkLst>
            <pc:docMk/>
            <pc:sldMasterMk cId="2584464725" sldId="2147483672"/>
            <pc:sldLayoutMk cId="1738241310" sldId="2147483683"/>
          </pc:sldLayoutMkLst>
        </pc:sldLayoutChg>
      </pc:sldMasterChg>
      <pc:sldMasterChg chg="add del addSldLayout delSldLayout modSldLayout">
        <pc:chgData name="Hind Outamarte (2308564)" userId="S::2308564@student.uwtsd.ac.uk::ee252649-48de-432d-bb4f-3a5680d07a5c" providerId="AD" clId="Web-{C38400BC-0A76-1F8B-BC96-275626ACD201}" dt="2025-05-07T19:34:06.938" v="813"/>
        <pc:sldMasterMkLst>
          <pc:docMk/>
          <pc:sldMasterMk cId="3693993227" sldId="2147483684"/>
        </pc:sldMasterMkLst>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1598285861" sldId="2147483685"/>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1509182865" sldId="2147483686"/>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3967176250" sldId="2147483687"/>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3147088740" sldId="2147483688"/>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392807795" sldId="2147483689"/>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3230039810" sldId="2147483690"/>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1361695919" sldId="2147483691"/>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800082595" sldId="2147483692"/>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3921048809" sldId="2147483693"/>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2275384984" sldId="2147483694"/>
          </pc:sldLayoutMkLst>
        </pc:sldLayoutChg>
        <pc:sldLayoutChg chg="add del mod replId">
          <pc:chgData name="Hind Outamarte (2308564)" userId="S::2308564@student.uwtsd.ac.uk::ee252649-48de-432d-bb4f-3a5680d07a5c" providerId="AD" clId="Web-{C38400BC-0A76-1F8B-BC96-275626ACD201}" dt="2025-05-07T19:34:06.938" v="813"/>
          <pc:sldLayoutMkLst>
            <pc:docMk/>
            <pc:sldMasterMk cId="3693993227" sldId="2147483684"/>
            <pc:sldLayoutMk cId="1296274510" sldId="2147483695"/>
          </pc:sldLayoutMkLst>
        </pc:sldLayoutChg>
      </pc:sldMasterChg>
      <pc:sldMasterChg chg="add del addSldLayout delSldLayout modSldLayout">
        <pc:chgData name="Hind Outamarte (2308564)" userId="S::2308564@student.uwtsd.ac.uk::ee252649-48de-432d-bb4f-3a5680d07a5c" providerId="AD" clId="Web-{C38400BC-0A76-1F8B-BC96-275626ACD201}" dt="2025-05-07T19:24:29.311" v="745"/>
        <pc:sldMasterMkLst>
          <pc:docMk/>
          <pc:sldMasterMk cId="2242549550" sldId="2147483696"/>
        </pc:sldMasterMkLst>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1093917865" sldId="2147483697"/>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2046316469" sldId="2147483698"/>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2956400181" sldId="2147483699"/>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112719735" sldId="2147483700"/>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4005811634" sldId="2147483701"/>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3446785214" sldId="2147483702"/>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725706110" sldId="2147483703"/>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3578289781" sldId="2147483704"/>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284008875" sldId="2147483705"/>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3749006539" sldId="2147483706"/>
          </pc:sldLayoutMkLst>
        </pc:sldLayoutChg>
        <pc:sldLayoutChg chg="add del mod replId">
          <pc:chgData name="Hind Outamarte (2308564)" userId="S::2308564@student.uwtsd.ac.uk::ee252649-48de-432d-bb4f-3a5680d07a5c" providerId="AD" clId="Web-{C38400BC-0A76-1F8B-BC96-275626ACD201}" dt="2025-05-07T19:24:29.311" v="745"/>
          <pc:sldLayoutMkLst>
            <pc:docMk/>
            <pc:sldMasterMk cId="2242549550" sldId="2147483696"/>
            <pc:sldLayoutMk cId="2609646606" sldId="2147483707"/>
          </pc:sldLayoutMkLst>
        </pc:sldLayoutChg>
      </pc:sldMasterChg>
      <pc:sldMasterChg chg="add addSldLayout modSldLayout">
        <pc:chgData name="Hind Outamarte (2308564)" userId="S::2308564@student.uwtsd.ac.uk::ee252649-48de-432d-bb4f-3a5680d07a5c" providerId="AD" clId="Web-{C38400BC-0A76-1F8B-BC96-275626ACD201}" dt="2025-05-07T19:34:06.938" v="813"/>
        <pc:sldMasterMkLst>
          <pc:docMk/>
          <pc:sldMasterMk cId="3570049504" sldId="2147483696"/>
        </pc:sldMasterMkLst>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388226163" sldId="2147483697"/>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2137893059" sldId="2147483698"/>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3706573553" sldId="2147483699"/>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2890121321" sldId="2147483700"/>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398634019" sldId="2147483701"/>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3678308030" sldId="2147483702"/>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281614380" sldId="2147483703"/>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1628647866" sldId="2147483704"/>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987739500" sldId="2147483705"/>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210563232" sldId="2147483706"/>
          </pc:sldLayoutMkLst>
        </pc:sldLayoutChg>
        <pc:sldLayoutChg chg="add mod replId">
          <pc:chgData name="Hind Outamarte (2308564)" userId="S::2308564@student.uwtsd.ac.uk::ee252649-48de-432d-bb4f-3a5680d07a5c" providerId="AD" clId="Web-{C38400BC-0A76-1F8B-BC96-275626ACD201}" dt="2025-05-07T19:34:06.938" v="813"/>
          <pc:sldLayoutMkLst>
            <pc:docMk/>
            <pc:sldMasterMk cId="3570049504" sldId="2147483696"/>
            <pc:sldLayoutMk cId="3025812776" sldId="2147483707"/>
          </pc:sldLayoutMkLst>
        </pc:sldLayoutChg>
      </pc:sldMasterChg>
      <pc:sldMasterChg chg="add del addSldLayout delSldLayout modSldLayout">
        <pc:chgData name="Hind Outamarte (2308564)" userId="S::2308564@student.uwtsd.ac.uk::ee252649-48de-432d-bb4f-3a5680d07a5c" providerId="AD" clId="Web-{C38400BC-0A76-1F8B-BC96-275626ACD201}" dt="2025-05-07T19:24:28.530" v="744"/>
        <pc:sldMasterMkLst>
          <pc:docMk/>
          <pc:sldMasterMk cId="79745091" sldId="2147483708"/>
        </pc:sldMasterMkLst>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1269751736" sldId="2147483709"/>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1003942693" sldId="2147483710"/>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2930651893" sldId="2147483711"/>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550808508" sldId="2147483712"/>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3960017110" sldId="2147483713"/>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3031878186" sldId="2147483714"/>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306472803" sldId="2147483715"/>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546334347" sldId="2147483716"/>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3777997952" sldId="2147483717"/>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511391030" sldId="2147483718"/>
          </pc:sldLayoutMkLst>
        </pc:sldLayoutChg>
        <pc:sldLayoutChg chg="add del mod replId">
          <pc:chgData name="Hind Outamarte (2308564)" userId="S::2308564@student.uwtsd.ac.uk::ee252649-48de-432d-bb4f-3a5680d07a5c" providerId="AD" clId="Web-{C38400BC-0A76-1F8B-BC96-275626ACD201}" dt="2025-05-07T19:24:28.530" v="744"/>
          <pc:sldLayoutMkLst>
            <pc:docMk/>
            <pc:sldMasterMk cId="79745091" sldId="2147483708"/>
            <pc:sldLayoutMk cId="1877611143" sldId="2147483719"/>
          </pc:sldLayoutMkLst>
        </pc:sldLayoutChg>
      </pc:sldMasterChg>
      <pc:sldMasterChg chg="add del addSldLayout delSldLayout modSldLayout">
        <pc:chgData name="Hind Outamarte (2308564)" userId="S::2308564@student.uwtsd.ac.uk::ee252649-48de-432d-bb4f-3a5680d07a5c" providerId="AD" clId="Web-{C38400BC-0A76-1F8B-BC96-275626ACD201}" dt="2025-05-07T19:24:28.108" v="743"/>
        <pc:sldMasterMkLst>
          <pc:docMk/>
          <pc:sldMasterMk cId="842837873" sldId="2147483720"/>
        </pc:sldMasterMkLst>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391491793" sldId="2147483721"/>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2390166366" sldId="2147483722"/>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4130097845" sldId="2147483723"/>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698649387" sldId="2147483724"/>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340254244" sldId="2147483725"/>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450039232" sldId="2147483726"/>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326594603" sldId="2147483727"/>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1046122880" sldId="2147483728"/>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2785460799" sldId="2147483729"/>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703654895" sldId="2147483730"/>
          </pc:sldLayoutMkLst>
        </pc:sldLayoutChg>
        <pc:sldLayoutChg chg="add del mod replId">
          <pc:chgData name="Hind Outamarte (2308564)" userId="S::2308564@student.uwtsd.ac.uk::ee252649-48de-432d-bb4f-3a5680d07a5c" providerId="AD" clId="Web-{C38400BC-0A76-1F8B-BC96-275626ACD201}" dt="2025-05-07T19:24:28.108" v="743"/>
          <pc:sldLayoutMkLst>
            <pc:docMk/>
            <pc:sldMasterMk cId="842837873" sldId="2147483720"/>
            <pc:sldLayoutMk cId="3865103203" sldId="2147483731"/>
          </pc:sldLayoutMkLst>
        </pc:sldLayoutChg>
      </pc:sldMasterChg>
      <pc:sldMasterChg chg="add del addSldLayout delSldLayout modSldLayout">
        <pc:chgData name="Hind Outamarte (2308564)" userId="S::2308564@student.uwtsd.ac.uk::ee252649-48de-432d-bb4f-3a5680d07a5c" providerId="AD" clId="Web-{C38400BC-0A76-1F8B-BC96-275626ACD201}" dt="2025-05-07T19:24:25.999" v="742"/>
        <pc:sldMasterMkLst>
          <pc:docMk/>
          <pc:sldMasterMk cId="126237643" sldId="2147483732"/>
        </pc:sldMasterMkLst>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4167152515" sldId="2147483733"/>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2683547335" sldId="2147483734"/>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331852968" sldId="2147483735"/>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2669952866" sldId="2147483736"/>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60303669" sldId="2147483737"/>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866135365" sldId="2147483738"/>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2304322525" sldId="2147483739"/>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3713474750" sldId="2147483740"/>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2812426232" sldId="2147483741"/>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2572814485" sldId="2147483742"/>
          </pc:sldLayoutMkLst>
        </pc:sldLayoutChg>
        <pc:sldLayoutChg chg="add del mod replId">
          <pc:chgData name="Hind Outamarte (2308564)" userId="S::2308564@student.uwtsd.ac.uk::ee252649-48de-432d-bb4f-3a5680d07a5c" providerId="AD" clId="Web-{C38400BC-0A76-1F8B-BC96-275626ACD201}" dt="2025-05-07T19:24:25.999" v="742"/>
          <pc:sldLayoutMkLst>
            <pc:docMk/>
            <pc:sldMasterMk cId="126237643" sldId="2147483732"/>
            <pc:sldLayoutMk cId="99475228" sldId="214748374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0D122F2-3103-4AD0-8E71-808003D1844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F2201A-06FA-415E-A44A-B4FFC9DCB1AD}">
      <dgm:prSet/>
      <dgm:spPr/>
      <dgm:t>
        <a:bodyPr/>
        <a:lstStyle/>
        <a:p>
          <a:r>
            <a:rPr lang="en-US"/>
            <a:t>Even through observation, I gained several skills:</a:t>
          </a:r>
        </a:p>
      </dgm:t>
    </dgm:pt>
    <dgm:pt modelId="{DE97FD1F-AE6C-47D3-9622-CEAEC8395266}" type="parTrans" cxnId="{F0E1E000-62AA-4692-AAF0-5DD1F3F376A4}">
      <dgm:prSet/>
      <dgm:spPr/>
      <dgm:t>
        <a:bodyPr/>
        <a:lstStyle/>
        <a:p>
          <a:endParaRPr lang="en-US"/>
        </a:p>
      </dgm:t>
    </dgm:pt>
    <dgm:pt modelId="{016A9870-6928-4C7B-AD21-78126FAE318E}" type="sibTrans" cxnId="{F0E1E000-62AA-4692-AAF0-5DD1F3F376A4}">
      <dgm:prSet/>
      <dgm:spPr/>
      <dgm:t>
        <a:bodyPr/>
        <a:lstStyle/>
        <a:p>
          <a:endParaRPr lang="en-US"/>
        </a:p>
      </dgm:t>
    </dgm:pt>
    <dgm:pt modelId="{2A1D4B3F-85B8-48E2-A4FC-289503AD2D47}">
      <dgm:prSet/>
      <dgm:spPr/>
      <dgm:t>
        <a:bodyPr/>
        <a:lstStyle/>
        <a:p>
          <a:r>
            <a:rPr lang="en-US" b="1"/>
            <a:t>Professional Communication:</a:t>
          </a:r>
          <a:r>
            <a:rPr lang="en-US"/>
            <a:t> I learned the importance of tone, body language, and clear responses when dealing with guests.</a:t>
          </a:r>
        </a:p>
      </dgm:t>
    </dgm:pt>
    <dgm:pt modelId="{45693445-37FA-4974-93AE-1046493F1944}" type="parTrans" cxnId="{CCA5383C-CB84-4256-9223-826F86D2739C}">
      <dgm:prSet/>
      <dgm:spPr/>
      <dgm:t>
        <a:bodyPr/>
        <a:lstStyle/>
        <a:p>
          <a:endParaRPr lang="en-US"/>
        </a:p>
      </dgm:t>
    </dgm:pt>
    <dgm:pt modelId="{AEE94765-336E-4A97-B6F0-1E4F1B71FA26}" type="sibTrans" cxnId="{CCA5383C-CB84-4256-9223-826F86D2739C}">
      <dgm:prSet/>
      <dgm:spPr/>
      <dgm:t>
        <a:bodyPr/>
        <a:lstStyle/>
        <a:p>
          <a:endParaRPr lang="en-US"/>
        </a:p>
      </dgm:t>
    </dgm:pt>
    <dgm:pt modelId="{B88D03F6-0D84-49E2-A62C-622A5A7BC49B}">
      <dgm:prSet/>
      <dgm:spPr/>
      <dgm:t>
        <a:bodyPr/>
        <a:lstStyle/>
        <a:p>
          <a:r>
            <a:rPr lang="en-US" b="1"/>
            <a:t>Organisation  and Attention to Detail:</a:t>
          </a:r>
          <a:r>
            <a:rPr lang="en-US"/>
            <a:t> during busy check-in periods, I saw how important it is to stay organised and double-check information to avoid mistakes. </a:t>
          </a:r>
        </a:p>
      </dgm:t>
    </dgm:pt>
    <dgm:pt modelId="{61AE55C0-1C99-4C08-8B79-8165296BD2F0}" type="parTrans" cxnId="{A08276F0-4E69-489F-9B14-F4C6DE961BD9}">
      <dgm:prSet/>
      <dgm:spPr/>
      <dgm:t>
        <a:bodyPr/>
        <a:lstStyle/>
        <a:p>
          <a:endParaRPr lang="en-US"/>
        </a:p>
      </dgm:t>
    </dgm:pt>
    <dgm:pt modelId="{AAF7B453-A988-492E-A42B-C96AF482F4E3}" type="sibTrans" cxnId="{A08276F0-4E69-489F-9B14-F4C6DE961BD9}">
      <dgm:prSet/>
      <dgm:spPr/>
      <dgm:t>
        <a:bodyPr/>
        <a:lstStyle/>
        <a:p>
          <a:endParaRPr lang="en-US"/>
        </a:p>
      </dgm:t>
    </dgm:pt>
    <dgm:pt modelId="{3B460872-E9FF-4BFB-A94A-A9C4FDF3725E}">
      <dgm:prSet/>
      <dgm:spPr/>
      <dgm:t>
        <a:bodyPr/>
        <a:lstStyle/>
        <a:p>
          <a:r>
            <a:rPr lang="en-US" b="1"/>
            <a:t>Teamwork: </a:t>
          </a:r>
          <a:r>
            <a:rPr lang="en-US"/>
            <a:t>The front office team worked with other departments to help guests quickly. This showed me that good teamwork and clear communication are very important in a hotel</a:t>
          </a:r>
        </a:p>
      </dgm:t>
    </dgm:pt>
    <dgm:pt modelId="{C4000173-A8EA-4F97-AF82-1C73FBB9E2A3}" type="parTrans" cxnId="{37AACF71-7844-4AE9-A6E9-FB8E9A23A728}">
      <dgm:prSet/>
      <dgm:spPr/>
      <dgm:t>
        <a:bodyPr/>
        <a:lstStyle/>
        <a:p>
          <a:endParaRPr lang="en-US"/>
        </a:p>
      </dgm:t>
    </dgm:pt>
    <dgm:pt modelId="{C8FC43B2-C59F-49B5-9524-EDB841BFBFAC}" type="sibTrans" cxnId="{37AACF71-7844-4AE9-A6E9-FB8E9A23A728}">
      <dgm:prSet/>
      <dgm:spPr/>
      <dgm:t>
        <a:bodyPr/>
        <a:lstStyle/>
        <a:p>
          <a:endParaRPr lang="en-US"/>
        </a:p>
      </dgm:t>
    </dgm:pt>
    <dgm:pt modelId="{B4E86A2B-BAA2-458C-931E-349908E0D74B}">
      <dgm:prSet/>
      <dgm:spPr/>
      <dgm:t>
        <a:bodyPr/>
        <a:lstStyle/>
        <a:p>
          <a:r>
            <a:rPr lang="en-US" b="1"/>
            <a:t>Problem Solving:</a:t>
          </a:r>
          <a:r>
            <a:rPr lang="en-US"/>
            <a:t> I observed how staff calmly handled complaints and offered solutions like room changes or complimentary items to maintain guest satisfaction. </a:t>
          </a:r>
        </a:p>
      </dgm:t>
    </dgm:pt>
    <dgm:pt modelId="{74A2D0F4-DD30-4186-94A0-4F27B97E6847}" type="parTrans" cxnId="{F8DE1A59-D552-414D-8B3F-B6AA20814653}">
      <dgm:prSet/>
      <dgm:spPr/>
      <dgm:t>
        <a:bodyPr/>
        <a:lstStyle/>
        <a:p>
          <a:endParaRPr lang="en-US"/>
        </a:p>
      </dgm:t>
    </dgm:pt>
    <dgm:pt modelId="{5F911A8D-08D0-4C5D-84DD-F829094F162D}" type="sibTrans" cxnId="{F8DE1A59-D552-414D-8B3F-B6AA20814653}">
      <dgm:prSet/>
      <dgm:spPr/>
      <dgm:t>
        <a:bodyPr/>
        <a:lstStyle/>
        <a:p>
          <a:endParaRPr lang="en-US"/>
        </a:p>
      </dgm:t>
    </dgm:pt>
    <dgm:pt modelId="{D2047B4D-D0B6-47DB-BF7F-724A5D119C13}" type="pres">
      <dgm:prSet presAssocID="{40D122F2-3103-4AD0-8E71-808003D1844D}" presName="root" presStyleCnt="0">
        <dgm:presLayoutVars>
          <dgm:dir/>
          <dgm:resizeHandles val="exact"/>
        </dgm:presLayoutVars>
      </dgm:prSet>
      <dgm:spPr/>
    </dgm:pt>
    <dgm:pt modelId="{BE2AFADE-3977-4252-9E66-E77E0DAF4C93}" type="pres">
      <dgm:prSet presAssocID="{64F2201A-06FA-415E-A44A-B4FFC9DCB1AD}" presName="compNode" presStyleCnt="0"/>
      <dgm:spPr/>
    </dgm:pt>
    <dgm:pt modelId="{4353D5D9-92C7-4C31-9464-D448FF4132F0}" type="pres">
      <dgm:prSet presAssocID="{64F2201A-06FA-415E-A44A-B4FFC9DCB1AD}" presName="bgRect" presStyleLbl="bgShp" presStyleIdx="0" presStyleCnt="5"/>
      <dgm:spPr/>
    </dgm:pt>
    <dgm:pt modelId="{4E0A838A-9A3B-499E-BEBD-6E75018CAB53}" type="pres">
      <dgm:prSet presAssocID="{64F2201A-06FA-415E-A44A-B4FFC9DCB1A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38BCBB9E-FF69-41AF-9A33-2B8F17CFB70F}" type="pres">
      <dgm:prSet presAssocID="{64F2201A-06FA-415E-A44A-B4FFC9DCB1AD}" presName="spaceRect" presStyleCnt="0"/>
      <dgm:spPr/>
    </dgm:pt>
    <dgm:pt modelId="{51E8FC33-DB25-4D36-8F0D-6DCFFB67C022}" type="pres">
      <dgm:prSet presAssocID="{64F2201A-06FA-415E-A44A-B4FFC9DCB1AD}" presName="parTx" presStyleLbl="revTx" presStyleIdx="0" presStyleCnt="5">
        <dgm:presLayoutVars>
          <dgm:chMax val="0"/>
          <dgm:chPref val="0"/>
        </dgm:presLayoutVars>
      </dgm:prSet>
      <dgm:spPr/>
    </dgm:pt>
    <dgm:pt modelId="{6692BC13-8ECB-4AE5-BFF3-E5AB62DF8A5A}" type="pres">
      <dgm:prSet presAssocID="{016A9870-6928-4C7B-AD21-78126FAE318E}" presName="sibTrans" presStyleCnt="0"/>
      <dgm:spPr/>
    </dgm:pt>
    <dgm:pt modelId="{B47F92F7-6563-4355-8041-BC567CFD7968}" type="pres">
      <dgm:prSet presAssocID="{2A1D4B3F-85B8-48E2-A4FC-289503AD2D47}" presName="compNode" presStyleCnt="0"/>
      <dgm:spPr/>
    </dgm:pt>
    <dgm:pt modelId="{732FB790-4F67-4770-988F-27F94726E211}" type="pres">
      <dgm:prSet presAssocID="{2A1D4B3F-85B8-48E2-A4FC-289503AD2D47}" presName="bgRect" presStyleLbl="bgShp" presStyleIdx="1" presStyleCnt="5"/>
      <dgm:spPr/>
    </dgm:pt>
    <dgm:pt modelId="{CF552A20-8788-4BB7-A9F5-0500A262E37E}" type="pres">
      <dgm:prSet presAssocID="{2A1D4B3F-85B8-48E2-A4FC-289503AD2D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0C0F0920-4B19-4009-B794-CDADD2B0A7D0}" type="pres">
      <dgm:prSet presAssocID="{2A1D4B3F-85B8-48E2-A4FC-289503AD2D47}" presName="spaceRect" presStyleCnt="0"/>
      <dgm:spPr/>
    </dgm:pt>
    <dgm:pt modelId="{8E4ED2EE-3FFC-493A-9B0E-8940A93A3B29}" type="pres">
      <dgm:prSet presAssocID="{2A1D4B3F-85B8-48E2-A4FC-289503AD2D47}" presName="parTx" presStyleLbl="revTx" presStyleIdx="1" presStyleCnt="5">
        <dgm:presLayoutVars>
          <dgm:chMax val="0"/>
          <dgm:chPref val="0"/>
        </dgm:presLayoutVars>
      </dgm:prSet>
      <dgm:spPr/>
    </dgm:pt>
    <dgm:pt modelId="{2FF432B5-B326-4D8A-8EEB-90DC499675C1}" type="pres">
      <dgm:prSet presAssocID="{AEE94765-336E-4A97-B6F0-1E4F1B71FA26}" presName="sibTrans" presStyleCnt="0"/>
      <dgm:spPr/>
    </dgm:pt>
    <dgm:pt modelId="{F5D255AC-3084-4F1B-B14F-17E57BCCE035}" type="pres">
      <dgm:prSet presAssocID="{B88D03F6-0D84-49E2-A62C-622A5A7BC49B}" presName="compNode" presStyleCnt="0"/>
      <dgm:spPr/>
    </dgm:pt>
    <dgm:pt modelId="{46849A1F-BDF9-4DC3-B570-45834542F540}" type="pres">
      <dgm:prSet presAssocID="{B88D03F6-0D84-49E2-A62C-622A5A7BC49B}" presName="bgRect" presStyleLbl="bgShp" presStyleIdx="2" presStyleCnt="5"/>
      <dgm:spPr/>
    </dgm:pt>
    <dgm:pt modelId="{88FA9996-08EE-4B1C-9381-1A4DF5B29386}" type="pres">
      <dgm:prSet presAssocID="{B88D03F6-0D84-49E2-A62C-622A5A7BC4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CF9A2C0-EBF1-46DB-8C6C-A5C0B755ADD4}" type="pres">
      <dgm:prSet presAssocID="{B88D03F6-0D84-49E2-A62C-622A5A7BC49B}" presName="spaceRect" presStyleCnt="0"/>
      <dgm:spPr/>
    </dgm:pt>
    <dgm:pt modelId="{FA2B72E2-59D6-42C0-B5F6-E9AD389F3FE4}" type="pres">
      <dgm:prSet presAssocID="{B88D03F6-0D84-49E2-A62C-622A5A7BC49B}" presName="parTx" presStyleLbl="revTx" presStyleIdx="2" presStyleCnt="5">
        <dgm:presLayoutVars>
          <dgm:chMax val="0"/>
          <dgm:chPref val="0"/>
        </dgm:presLayoutVars>
      </dgm:prSet>
      <dgm:spPr/>
    </dgm:pt>
    <dgm:pt modelId="{B9F491A9-69CD-435E-8509-5FA6B102F7B8}" type="pres">
      <dgm:prSet presAssocID="{AAF7B453-A988-492E-A42B-C96AF482F4E3}" presName="sibTrans" presStyleCnt="0"/>
      <dgm:spPr/>
    </dgm:pt>
    <dgm:pt modelId="{5C6C8B09-BAEC-4FB1-AFEF-55FF854979FC}" type="pres">
      <dgm:prSet presAssocID="{3B460872-E9FF-4BFB-A94A-A9C4FDF3725E}" presName="compNode" presStyleCnt="0"/>
      <dgm:spPr/>
    </dgm:pt>
    <dgm:pt modelId="{15B72C50-272C-40FB-81DA-DDD5B962BBB9}" type="pres">
      <dgm:prSet presAssocID="{3B460872-E9FF-4BFB-A94A-A9C4FDF3725E}" presName="bgRect" presStyleLbl="bgShp" presStyleIdx="3" presStyleCnt="5"/>
      <dgm:spPr/>
    </dgm:pt>
    <dgm:pt modelId="{AA1545C0-5A68-4FBE-A364-73BDA2BE294E}" type="pres">
      <dgm:prSet presAssocID="{3B460872-E9FF-4BFB-A94A-A9C4FDF3725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7725C178-05F8-4A90-9CF4-22F0B741FDE1}" type="pres">
      <dgm:prSet presAssocID="{3B460872-E9FF-4BFB-A94A-A9C4FDF3725E}" presName="spaceRect" presStyleCnt="0"/>
      <dgm:spPr/>
    </dgm:pt>
    <dgm:pt modelId="{B40C2E4F-F47E-4E5F-A4FE-98F731717D9C}" type="pres">
      <dgm:prSet presAssocID="{3B460872-E9FF-4BFB-A94A-A9C4FDF3725E}" presName="parTx" presStyleLbl="revTx" presStyleIdx="3" presStyleCnt="5">
        <dgm:presLayoutVars>
          <dgm:chMax val="0"/>
          <dgm:chPref val="0"/>
        </dgm:presLayoutVars>
      </dgm:prSet>
      <dgm:spPr/>
    </dgm:pt>
    <dgm:pt modelId="{DCE5201C-397B-42EF-88C4-A0941660AF5A}" type="pres">
      <dgm:prSet presAssocID="{C8FC43B2-C59F-49B5-9524-EDB841BFBFAC}" presName="sibTrans" presStyleCnt="0"/>
      <dgm:spPr/>
    </dgm:pt>
    <dgm:pt modelId="{3FD9D67C-4E99-483C-ADBC-632DD9EA4FF7}" type="pres">
      <dgm:prSet presAssocID="{B4E86A2B-BAA2-458C-931E-349908E0D74B}" presName="compNode" presStyleCnt="0"/>
      <dgm:spPr/>
    </dgm:pt>
    <dgm:pt modelId="{53F12DEF-020F-460C-B153-7BB9E1883621}" type="pres">
      <dgm:prSet presAssocID="{B4E86A2B-BAA2-458C-931E-349908E0D74B}" presName="bgRect" presStyleLbl="bgShp" presStyleIdx="4" presStyleCnt="5"/>
      <dgm:spPr/>
    </dgm:pt>
    <dgm:pt modelId="{FD6EA730-DD5D-4543-9521-3F6FB68CF753}" type="pres">
      <dgm:prSet presAssocID="{B4E86A2B-BAA2-458C-931E-349908E0D74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iter"/>
        </a:ext>
      </dgm:extLst>
    </dgm:pt>
    <dgm:pt modelId="{594EE9E7-CCFC-44ED-A8F9-1EEC408CF729}" type="pres">
      <dgm:prSet presAssocID="{B4E86A2B-BAA2-458C-931E-349908E0D74B}" presName="spaceRect" presStyleCnt="0"/>
      <dgm:spPr/>
    </dgm:pt>
    <dgm:pt modelId="{48BD5A39-769D-4F88-AC40-1A8E1AB53F5E}" type="pres">
      <dgm:prSet presAssocID="{B4E86A2B-BAA2-458C-931E-349908E0D74B}" presName="parTx" presStyleLbl="revTx" presStyleIdx="4" presStyleCnt="5">
        <dgm:presLayoutVars>
          <dgm:chMax val="0"/>
          <dgm:chPref val="0"/>
        </dgm:presLayoutVars>
      </dgm:prSet>
      <dgm:spPr/>
    </dgm:pt>
  </dgm:ptLst>
  <dgm:cxnLst>
    <dgm:cxn modelId="{F0E1E000-62AA-4692-AAF0-5DD1F3F376A4}" srcId="{40D122F2-3103-4AD0-8E71-808003D1844D}" destId="{64F2201A-06FA-415E-A44A-B4FFC9DCB1AD}" srcOrd="0" destOrd="0" parTransId="{DE97FD1F-AE6C-47D3-9622-CEAEC8395266}" sibTransId="{016A9870-6928-4C7B-AD21-78126FAE318E}"/>
    <dgm:cxn modelId="{594DD212-301D-4C9B-9B79-E06A37B35C53}" type="presOf" srcId="{40D122F2-3103-4AD0-8E71-808003D1844D}" destId="{D2047B4D-D0B6-47DB-BF7F-724A5D119C13}" srcOrd="0" destOrd="0" presId="urn:microsoft.com/office/officeart/2018/2/layout/IconVerticalSolidList"/>
    <dgm:cxn modelId="{CCA5383C-CB84-4256-9223-826F86D2739C}" srcId="{40D122F2-3103-4AD0-8E71-808003D1844D}" destId="{2A1D4B3F-85B8-48E2-A4FC-289503AD2D47}" srcOrd="1" destOrd="0" parTransId="{45693445-37FA-4974-93AE-1046493F1944}" sibTransId="{AEE94765-336E-4A97-B6F0-1E4F1B71FA26}"/>
    <dgm:cxn modelId="{F931485F-BB13-48E3-9A1B-2A502775708E}" type="presOf" srcId="{3B460872-E9FF-4BFB-A94A-A9C4FDF3725E}" destId="{B40C2E4F-F47E-4E5F-A4FE-98F731717D9C}" srcOrd="0" destOrd="0" presId="urn:microsoft.com/office/officeart/2018/2/layout/IconVerticalSolidList"/>
    <dgm:cxn modelId="{37AACF71-7844-4AE9-A6E9-FB8E9A23A728}" srcId="{40D122F2-3103-4AD0-8E71-808003D1844D}" destId="{3B460872-E9FF-4BFB-A94A-A9C4FDF3725E}" srcOrd="3" destOrd="0" parTransId="{C4000173-A8EA-4F97-AF82-1C73FBB9E2A3}" sibTransId="{C8FC43B2-C59F-49B5-9524-EDB841BFBFAC}"/>
    <dgm:cxn modelId="{F8DE1A59-D552-414D-8B3F-B6AA20814653}" srcId="{40D122F2-3103-4AD0-8E71-808003D1844D}" destId="{B4E86A2B-BAA2-458C-931E-349908E0D74B}" srcOrd="4" destOrd="0" parTransId="{74A2D0F4-DD30-4186-94A0-4F27B97E6847}" sibTransId="{5F911A8D-08D0-4C5D-84DD-F829094F162D}"/>
    <dgm:cxn modelId="{4913F1BD-E11C-4A60-ACBC-9B2441EA24F5}" type="presOf" srcId="{B4E86A2B-BAA2-458C-931E-349908E0D74B}" destId="{48BD5A39-769D-4F88-AC40-1A8E1AB53F5E}" srcOrd="0" destOrd="0" presId="urn:microsoft.com/office/officeart/2018/2/layout/IconVerticalSolidList"/>
    <dgm:cxn modelId="{409EA2D1-EF60-4386-8685-00547B4B8E41}" type="presOf" srcId="{64F2201A-06FA-415E-A44A-B4FFC9DCB1AD}" destId="{51E8FC33-DB25-4D36-8F0D-6DCFFB67C022}" srcOrd="0" destOrd="0" presId="urn:microsoft.com/office/officeart/2018/2/layout/IconVerticalSolidList"/>
    <dgm:cxn modelId="{B7F820E6-A485-4DF0-90C6-2175AA611B9D}" type="presOf" srcId="{2A1D4B3F-85B8-48E2-A4FC-289503AD2D47}" destId="{8E4ED2EE-3FFC-493A-9B0E-8940A93A3B29}" srcOrd="0" destOrd="0" presId="urn:microsoft.com/office/officeart/2018/2/layout/IconVerticalSolidList"/>
    <dgm:cxn modelId="{209A96EF-5D53-4E1D-ACB6-9CC7A144F5DC}" type="presOf" srcId="{B88D03F6-0D84-49E2-A62C-622A5A7BC49B}" destId="{FA2B72E2-59D6-42C0-B5F6-E9AD389F3FE4}" srcOrd="0" destOrd="0" presId="urn:microsoft.com/office/officeart/2018/2/layout/IconVerticalSolidList"/>
    <dgm:cxn modelId="{A08276F0-4E69-489F-9B14-F4C6DE961BD9}" srcId="{40D122F2-3103-4AD0-8E71-808003D1844D}" destId="{B88D03F6-0D84-49E2-A62C-622A5A7BC49B}" srcOrd="2" destOrd="0" parTransId="{61AE55C0-1C99-4C08-8B79-8165296BD2F0}" sibTransId="{AAF7B453-A988-492E-A42B-C96AF482F4E3}"/>
    <dgm:cxn modelId="{EF3D32BA-8087-48E7-B596-E06A4D2A2FB2}" type="presParOf" srcId="{D2047B4D-D0B6-47DB-BF7F-724A5D119C13}" destId="{BE2AFADE-3977-4252-9E66-E77E0DAF4C93}" srcOrd="0" destOrd="0" presId="urn:microsoft.com/office/officeart/2018/2/layout/IconVerticalSolidList"/>
    <dgm:cxn modelId="{FE9C4AF4-4031-447C-9A00-418139C2C5C8}" type="presParOf" srcId="{BE2AFADE-3977-4252-9E66-E77E0DAF4C93}" destId="{4353D5D9-92C7-4C31-9464-D448FF4132F0}" srcOrd="0" destOrd="0" presId="urn:microsoft.com/office/officeart/2018/2/layout/IconVerticalSolidList"/>
    <dgm:cxn modelId="{4204ABAB-AC33-4D12-B4E8-12B3C275D8F7}" type="presParOf" srcId="{BE2AFADE-3977-4252-9E66-E77E0DAF4C93}" destId="{4E0A838A-9A3B-499E-BEBD-6E75018CAB53}" srcOrd="1" destOrd="0" presId="urn:microsoft.com/office/officeart/2018/2/layout/IconVerticalSolidList"/>
    <dgm:cxn modelId="{6364A19E-515F-41EA-9967-A0DFFC7AD50D}" type="presParOf" srcId="{BE2AFADE-3977-4252-9E66-E77E0DAF4C93}" destId="{38BCBB9E-FF69-41AF-9A33-2B8F17CFB70F}" srcOrd="2" destOrd="0" presId="urn:microsoft.com/office/officeart/2018/2/layout/IconVerticalSolidList"/>
    <dgm:cxn modelId="{9B9C55FA-9F45-4643-90A4-8DF50EA3AEB0}" type="presParOf" srcId="{BE2AFADE-3977-4252-9E66-E77E0DAF4C93}" destId="{51E8FC33-DB25-4D36-8F0D-6DCFFB67C022}" srcOrd="3" destOrd="0" presId="urn:microsoft.com/office/officeart/2018/2/layout/IconVerticalSolidList"/>
    <dgm:cxn modelId="{AFEA1993-E222-459A-B064-2EB04A930002}" type="presParOf" srcId="{D2047B4D-D0B6-47DB-BF7F-724A5D119C13}" destId="{6692BC13-8ECB-4AE5-BFF3-E5AB62DF8A5A}" srcOrd="1" destOrd="0" presId="urn:microsoft.com/office/officeart/2018/2/layout/IconVerticalSolidList"/>
    <dgm:cxn modelId="{57B5AF83-ACE8-4D98-9B0F-562C03248773}" type="presParOf" srcId="{D2047B4D-D0B6-47DB-BF7F-724A5D119C13}" destId="{B47F92F7-6563-4355-8041-BC567CFD7968}" srcOrd="2" destOrd="0" presId="urn:microsoft.com/office/officeart/2018/2/layout/IconVerticalSolidList"/>
    <dgm:cxn modelId="{CD4E1AB9-52D1-4E07-8E0B-CAFF8DB8A24E}" type="presParOf" srcId="{B47F92F7-6563-4355-8041-BC567CFD7968}" destId="{732FB790-4F67-4770-988F-27F94726E211}" srcOrd="0" destOrd="0" presId="urn:microsoft.com/office/officeart/2018/2/layout/IconVerticalSolidList"/>
    <dgm:cxn modelId="{08DF70BF-87DD-4D10-8B74-5BE92BF513EF}" type="presParOf" srcId="{B47F92F7-6563-4355-8041-BC567CFD7968}" destId="{CF552A20-8788-4BB7-A9F5-0500A262E37E}" srcOrd="1" destOrd="0" presId="urn:microsoft.com/office/officeart/2018/2/layout/IconVerticalSolidList"/>
    <dgm:cxn modelId="{FE0E1EB2-0B1F-49BD-91AD-86962A730994}" type="presParOf" srcId="{B47F92F7-6563-4355-8041-BC567CFD7968}" destId="{0C0F0920-4B19-4009-B794-CDADD2B0A7D0}" srcOrd="2" destOrd="0" presId="urn:microsoft.com/office/officeart/2018/2/layout/IconVerticalSolidList"/>
    <dgm:cxn modelId="{905E7D4E-A15E-4143-A0AD-6B2FB6B476AD}" type="presParOf" srcId="{B47F92F7-6563-4355-8041-BC567CFD7968}" destId="{8E4ED2EE-3FFC-493A-9B0E-8940A93A3B29}" srcOrd="3" destOrd="0" presId="urn:microsoft.com/office/officeart/2018/2/layout/IconVerticalSolidList"/>
    <dgm:cxn modelId="{9D120801-6BB4-4075-9C13-66B40003BA06}" type="presParOf" srcId="{D2047B4D-D0B6-47DB-BF7F-724A5D119C13}" destId="{2FF432B5-B326-4D8A-8EEB-90DC499675C1}" srcOrd="3" destOrd="0" presId="urn:microsoft.com/office/officeart/2018/2/layout/IconVerticalSolidList"/>
    <dgm:cxn modelId="{92C849F6-D5B2-4FCE-A4E2-65308CAFFC91}" type="presParOf" srcId="{D2047B4D-D0B6-47DB-BF7F-724A5D119C13}" destId="{F5D255AC-3084-4F1B-B14F-17E57BCCE035}" srcOrd="4" destOrd="0" presId="urn:microsoft.com/office/officeart/2018/2/layout/IconVerticalSolidList"/>
    <dgm:cxn modelId="{AE8C902B-9871-4238-8051-3F4781302839}" type="presParOf" srcId="{F5D255AC-3084-4F1B-B14F-17E57BCCE035}" destId="{46849A1F-BDF9-4DC3-B570-45834542F540}" srcOrd="0" destOrd="0" presId="urn:microsoft.com/office/officeart/2018/2/layout/IconVerticalSolidList"/>
    <dgm:cxn modelId="{01350CC4-D868-4F55-ABEE-4B7828F2B6DC}" type="presParOf" srcId="{F5D255AC-3084-4F1B-B14F-17E57BCCE035}" destId="{88FA9996-08EE-4B1C-9381-1A4DF5B29386}" srcOrd="1" destOrd="0" presId="urn:microsoft.com/office/officeart/2018/2/layout/IconVerticalSolidList"/>
    <dgm:cxn modelId="{12A61701-E2AA-4FE1-B6EC-16A3A6E65C16}" type="presParOf" srcId="{F5D255AC-3084-4F1B-B14F-17E57BCCE035}" destId="{FCF9A2C0-EBF1-46DB-8C6C-A5C0B755ADD4}" srcOrd="2" destOrd="0" presId="urn:microsoft.com/office/officeart/2018/2/layout/IconVerticalSolidList"/>
    <dgm:cxn modelId="{FF745958-DD3D-4BCF-9AAF-C48C05FB5B98}" type="presParOf" srcId="{F5D255AC-3084-4F1B-B14F-17E57BCCE035}" destId="{FA2B72E2-59D6-42C0-B5F6-E9AD389F3FE4}" srcOrd="3" destOrd="0" presId="urn:microsoft.com/office/officeart/2018/2/layout/IconVerticalSolidList"/>
    <dgm:cxn modelId="{FBEA0ADB-072A-4D4F-AF30-10174781C16D}" type="presParOf" srcId="{D2047B4D-D0B6-47DB-BF7F-724A5D119C13}" destId="{B9F491A9-69CD-435E-8509-5FA6B102F7B8}" srcOrd="5" destOrd="0" presId="urn:microsoft.com/office/officeart/2018/2/layout/IconVerticalSolidList"/>
    <dgm:cxn modelId="{AE513C26-06B6-44C4-BA28-3617AD2E4438}" type="presParOf" srcId="{D2047B4D-D0B6-47DB-BF7F-724A5D119C13}" destId="{5C6C8B09-BAEC-4FB1-AFEF-55FF854979FC}" srcOrd="6" destOrd="0" presId="urn:microsoft.com/office/officeart/2018/2/layout/IconVerticalSolidList"/>
    <dgm:cxn modelId="{CD0F0F28-988A-4ACB-BDB9-1D56CF87FEEF}" type="presParOf" srcId="{5C6C8B09-BAEC-4FB1-AFEF-55FF854979FC}" destId="{15B72C50-272C-40FB-81DA-DDD5B962BBB9}" srcOrd="0" destOrd="0" presId="urn:microsoft.com/office/officeart/2018/2/layout/IconVerticalSolidList"/>
    <dgm:cxn modelId="{77B21067-818C-460B-AA90-87CC25C6FDE0}" type="presParOf" srcId="{5C6C8B09-BAEC-4FB1-AFEF-55FF854979FC}" destId="{AA1545C0-5A68-4FBE-A364-73BDA2BE294E}" srcOrd="1" destOrd="0" presId="urn:microsoft.com/office/officeart/2018/2/layout/IconVerticalSolidList"/>
    <dgm:cxn modelId="{DFE63003-1BCB-46E5-9AB5-4D78A5093B26}" type="presParOf" srcId="{5C6C8B09-BAEC-4FB1-AFEF-55FF854979FC}" destId="{7725C178-05F8-4A90-9CF4-22F0B741FDE1}" srcOrd="2" destOrd="0" presId="urn:microsoft.com/office/officeart/2018/2/layout/IconVerticalSolidList"/>
    <dgm:cxn modelId="{55052C0B-9288-46E7-9B3A-E4908C612514}" type="presParOf" srcId="{5C6C8B09-BAEC-4FB1-AFEF-55FF854979FC}" destId="{B40C2E4F-F47E-4E5F-A4FE-98F731717D9C}" srcOrd="3" destOrd="0" presId="urn:microsoft.com/office/officeart/2018/2/layout/IconVerticalSolidList"/>
    <dgm:cxn modelId="{8B5E9E9F-FB30-438F-ADF5-C769F87EDC0A}" type="presParOf" srcId="{D2047B4D-D0B6-47DB-BF7F-724A5D119C13}" destId="{DCE5201C-397B-42EF-88C4-A0941660AF5A}" srcOrd="7" destOrd="0" presId="urn:microsoft.com/office/officeart/2018/2/layout/IconVerticalSolidList"/>
    <dgm:cxn modelId="{E9F6146C-D750-4A43-A9F9-652A8DBA0F79}" type="presParOf" srcId="{D2047B4D-D0B6-47DB-BF7F-724A5D119C13}" destId="{3FD9D67C-4E99-483C-ADBC-632DD9EA4FF7}" srcOrd="8" destOrd="0" presId="urn:microsoft.com/office/officeart/2018/2/layout/IconVerticalSolidList"/>
    <dgm:cxn modelId="{FB45A382-F6AD-4C59-9444-DD9C5B0ADC8E}" type="presParOf" srcId="{3FD9D67C-4E99-483C-ADBC-632DD9EA4FF7}" destId="{53F12DEF-020F-460C-B153-7BB9E1883621}" srcOrd="0" destOrd="0" presId="urn:microsoft.com/office/officeart/2018/2/layout/IconVerticalSolidList"/>
    <dgm:cxn modelId="{7769F71A-A94E-4211-9CB7-854A0E727EAD}" type="presParOf" srcId="{3FD9D67C-4E99-483C-ADBC-632DD9EA4FF7}" destId="{FD6EA730-DD5D-4543-9521-3F6FB68CF753}" srcOrd="1" destOrd="0" presId="urn:microsoft.com/office/officeart/2018/2/layout/IconVerticalSolidList"/>
    <dgm:cxn modelId="{323132DF-2D33-4848-81C3-7161991095F5}" type="presParOf" srcId="{3FD9D67C-4E99-483C-ADBC-632DD9EA4FF7}" destId="{594EE9E7-CCFC-44ED-A8F9-1EEC408CF729}" srcOrd="2" destOrd="0" presId="urn:microsoft.com/office/officeart/2018/2/layout/IconVerticalSolidList"/>
    <dgm:cxn modelId="{606D5023-6C45-4A01-BBC2-920D7FC58DEB}" type="presParOf" srcId="{3FD9D67C-4E99-483C-ADBC-632DD9EA4FF7}" destId="{48BD5A39-769D-4F88-AC40-1A8E1AB53F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3D5D9-92C7-4C31-9464-D448FF4132F0}">
      <dsp:nvSpPr>
        <dsp:cNvPr id="0" name=""/>
        <dsp:cNvSpPr/>
      </dsp:nvSpPr>
      <dsp:spPr>
        <a:xfrm>
          <a:off x="0" y="3581"/>
          <a:ext cx="10506456" cy="7629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A838A-9A3B-499E-BEBD-6E75018CAB53}">
      <dsp:nvSpPr>
        <dsp:cNvPr id="0" name=""/>
        <dsp:cNvSpPr/>
      </dsp:nvSpPr>
      <dsp:spPr>
        <a:xfrm>
          <a:off x="230796" y="175248"/>
          <a:ext cx="419630" cy="419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E8FC33-DB25-4D36-8F0D-6DCFFB67C022}">
      <dsp:nvSpPr>
        <dsp:cNvPr id="0" name=""/>
        <dsp:cNvSpPr/>
      </dsp:nvSpPr>
      <dsp:spPr>
        <a:xfrm>
          <a:off x="881223" y="3581"/>
          <a:ext cx="9625232" cy="762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47" tIns="80747" rIns="80747" bIns="80747" numCol="1" spcCol="1270" anchor="ctr" anchorCtr="0">
          <a:noAutofit/>
        </a:bodyPr>
        <a:lstStyle/>
        <a:p>
          <a:pPr marL="0" lvl="0" indent="0" algn="l" defTabSz="844550">
            <a:lnSpc>
              <a:spcPct val="90000"/>
            </a:lnSpc>
            <a:spcBef>
              <a:spcPct val="0"/>
            </a:spcBef>
            <a:spcAft>
              <a:spcPct val="35000"/>
            </a:spcAft>
            <a:buNone/>
          </a:pPr>
          <a:r>
            <a:rPr lang="en-US" sz="1900" kern="1200"/>
            <a:t>Even through observation, I gained several skills:</a:t>
          </a:r>
        </a:p>
      </dsp:txBody>
      <dsp:txXfrm>
        <a:off x="881223" y="3581"/>
        <a:ext cx="9625232" cy="762963"/>
      </dsp:txXfrm>
    </dsp:sp>
    <dsp:sp modelId="{732FB790-4F67-4770-988F-27F94726E211}">
      <dsp:nvSpPr>
        <dsp:cNvPr id="0" name=""/>
        <dsp:cNvSpPr/>
      </dsp:nvSpPr>
      <dsp:spPr>
        <a:xfrm>
          <a:off x="0" y="957286"/>
          <a:ext cx="10506456" cy="7629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52A20-8788-4BB7-A9F5-0500A262E37E}">
      <dsp:nvSpPr>
        <dsp:cNvPr id="0" name=""/>
        <dsp:cNvSpPr/>
      </dsp:nvSpPr>
      <dsp:spPr>
        <a:xfrm>
          <a:off x="230796" y="1128953"/>
          <a:ext cx="419630" cy="419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ED2EE-3FFC-493A-9B0E-8940A93A3B29}">
      <dsp:nvSpPr>
        <dsp:cNvPr id="0" name=""/>
        <dsp:cNvSpPr/>
      </dsp:nvSpPr>
      <dsp:spPr>
        <a:xfrm>
          <a:off x="881223" y="957286"/>
          <a:ext cx="9625232" cy="762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47" tIns="80747" rIns="80747" bIns="80747" numCol="1" spcCol="1270" anchor="ctr" anchorCtr="0">
          <a:noAutofit/>
        </a:bodyPr>
        <a:lstStyle/>
        <a:p>
          <a:pPr marL="0" lvl="0" indent="0" algn="l" defTabSz="844550">
            <a:lnSpc>
              <a:spcPct val="90000"/>
            </a:lnSpc>
            <a:spcBef>
              <a:spcPct val="0"/>
            </a:spcBef>
            <a:spcAft>
              <a:spcPct val="35000"/>
            </a:spcAft>
            <a:buNone/>
          </a:pPr>
          <a:r>
            <a:rPr lang="en-US" sz="1900" b="1" kern="1200"/>
            <a:t>Professional Communication:</a:t>
          </a:r>
          <a:r>
            <a:rPr lang="en-US" sz="1900" kern="1200"/>
            <a:t> I learned the importance of tone, body language, and clear responses when dealing with guests.</a:t>
          </a:r>
        </a:p>
      </dsp:txBody>
      <dsp:txXfrm>
        <a:off x="881223" y="957286"/>
        <a:ext cx="9625232" cy="762963"/>
      </dsp:txXfrm>
    </dsp:sp>
    <dsp:sp modelId="{46849A1F-BDF9-4DC3-B570-45834542F540}">
      <dsp:nvSpPr>
        <dsp:cNvPr id="0" name=""/>
        <dsp:cNvSpPr/>
      </dsp:nvSpPr>
      <dsp:spPr>
        <a:xfrm>
          <a:off x="0" y="1910991"/>
          <a:ext cx="10506456" cy="7629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FA9996-08EE-4B1C-9381-1A4DF5B29386}">
      <dsp:nvSpPr>
        <dsp:cNvPr id="0" name=""/>
        <dsp:cNvSpPr/>
      </dsp:nvSpPr>
      <dsp:spPr>
        <a:xfrm>
          <a:off x="230796" y="2082657"/>
          <a:ext cx="419630" cy="4196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2B72E2-59D6-42C0-B5F6-E9AD389F3FE4}">
      <dsp:nvSpPr>
        <dsp:cNvPr id="0" name=""/>
        <dsp:cNvSpPr/>
      </dsp:nvSpPr>
      <dsp:spPr>
        <a:xfrm>
          <a:off x="881223" y="1910991"/>
          <a:ext cx="9625232" cy="762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47" tIns="80747" rIns="80747" bIns="80747" numCol="1" spcCol="1270" anchor="ctr" anchorCtr="0">
          <a:noAutofit/>
        </a:bodyPr>
        <a:lstStyle/>
        <a:p>
          <a:pPr marL="0" lvl="0" indent="0" algn="l" defTabSz="844550">
            <a:lnSpc>
              <a:spcPct val="90000"/>
            </a:lnSpc>
            <a:spcBef>
              <a:spcPct val="0"/>
            </a:spcBef>
            <a:spcAft>
              <a:spcPct val="35000"/>
            </a:spcAft>
            <a:buNone/>
          </a:pPr>
          <a:r>
            <a:rPr lang="en-US" sz="1900" b="1" kern="1200"/>
            <a:t>Organisation  and Attention to Detail:</a:t>
          </a:r>
          <a:r>
            <a:rPr lang="en-US" sz="1900" kern="1200"/>
            <a:t> during busy check-in periods, I saw how important it is to stay organised and double-check information to avoid mistakes. </a:t>
          </a:r>
        </a:p>
      </dsp:txBody>
      <dsp:txXfrm>
        <a:off x="881223" y="1910991"/>
        <a:ext cx="9625232" cy="762963"/>
      </dsp:txXfrm>
    </dsp:sp>
    <dsp:sp modelId="{15B72C50-272C-40FB-81DA-DDD5B962BBB9}">
      <dsp:nvSpPr>
        <dsp:cNvPr id="0" name=""/>
        <dsp:cNvSpPr/>
      </dsp:nvSpPr>
      <dsp:spPr>
        <a:xfrm>
          <a:off x="0" y="2864695"/>
          <a:ext cx="10506456" cy="7629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545C0-5A68-4FBE-A364-73BDA2BE294E}">
      <dsp:nvSpPr>
        <dsp:cNvPr id="0" name=""/>
        <dsp:cNvSpPr/>
      </dsp:nvSpPr>
      <dsp:spPr>
        <a:xfrm>
          <a:off x="230796" y="3036362"/>
          <a:ext cx="419630" cy="4196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C2E4F-F47E-4E5F-A4FE-98F731717D9C}">
      <dsp:nvSpPr>
        <dsp:cNvPr id="0" name=""/>
        <dsp:cNvSpPr/>
      </dsp:nvSpPr>
      <dsp:spPr>
        <a:xfrm>
          <a:off x="881223" y="2864695"/>
          <a:ext cx="9625232" cy="762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47" tIns="80747" rIns="80747" bIns="80747" numCol="1" spcCol="1270" anchor="ctr" anchorCtr="0">
          <a:noAutofit/>
        </a:bodyPr>
        <a:lstStyle/>
        <a:p>
          <a:pPr marL="0" lvl="0" indent="0" algn="l" defTabSz="844550">
            <a:lnSpc>
              <a:spcPct val="90000"/>
            </a:lnSpc>
            <a:spcBef>
              <a:spcPct val="0"/>
            </a:spcBef>
            <a:spcAft>
              <a:spcPct val="35000"/>
            </a:spcAft>
            <a:buNone/>
          </a:pPr>
          <a:r>
            <a:rPr lang="en-US" sz="1900" b="1" kern="1200"/>
            <a:t>Teamwork: </a:t>
          </a:r>
          <a:r>
            <a:rPr lang="en-US" sz="1900" kern="1200"/>
            <a:t>The front office team worked with other departments to help guests quickly. This showed me that good teamwork and clear communication are very important in a hotel</a:t>
          </a:r>
        </a:p>
      </dsp:txBody>
      <dsp:txXfrm>
        <a:off x="881223" y="2864695"/>
        <a:ext cx="9625232" cy="762963"/>
      </dsp:txXfrm>
    </dsp:sp>
    <dsp:sp modelId="{53F12DEF-020F-460C-B153-7BB9E1883621}">
      <dsp:nvSpPr>
        <dsp:cNvPr id="0" name=""/>
        <dsp:cNvSpPr/>
      </dsp:nvSpPr>
      <dsp:spPr>
        <a:xfrm>
          <a:off x="0" y="3818400"/>
          <a:ext cx="10506456" cy="76296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EA730-DD5D-4543-9521-3F6FB68CF753}">
      <dsp:nvSpPr>
        <dsp:cNvPr id="0" name=""/>
        <dsp:cNvSpPr/>
      </dsp:nvSpPr>
      <dsp:spPr>
        <a:xfrm>
          <a:off x="230796" y="3990067"/>
          <a:ext cx="419630" cy="4196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BD5A39-769D-4F88-AC40-1A8E1AB53F5E}">
      <dsp:nvSpPr>
        <dsp:cNvPr id="0" name=""/>
        <dsp:cNvSpPr/>
      </dsp:nvSpPr>
      <dsp:spPr>
        <a:xfrm>
          <a:off x="881223" y="3818400"/>
          <a:ext cx="9625232" cy="762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47" tIns="80747" rIns="80747" bIns="80747" numCol="1" spcCol="1270" anchor="ctr" anchorCtr="0">
          <a:noAutofit/>
        </a:bodyPr>
        <a:lstStyle/>
        <a:p>
          <a:pPr marL="0" lvl="0" indent="0" algn="l" defTabSz="844550">
            <a:lnSpc>
              <a:spcPct val="90000"/>
            </a:lnSpc>
            <a:spcBef>
              <a:spcPct val="0"/>
            </a:spcBef>
            <a:spcAft>
              <a:spcPct val="35000"/>
            </a:spcAft>
            <a:buNone/>
          </a:pPr>
          <a:r>
            <a:rPr lang="en-US" sz="1900" b="1" kern="1200"/>
            <a:t>Problem Solving:</a:t>
          </a:r>
          <a:r>
            <a:rPr lang="en-US" sz="1900" kern="1200"/>
            <a:t> I observed how staff calmly handled complaints and offered solutions like room changes or complimentary items to maintain guest satisfaction. </a:t>
          </a:r>
        </a:p>
      </dsp:txBody>
      <dsp:txXfrm>
        <a:off x="881223" y="3818400"/>
        <a:ext cx="9625232" cy="7629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148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0660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2726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0118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0934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843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626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5363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62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0724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0977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5/9/2025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74855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www.foodstandards.gov.scot" TargetMode="External"/><Relationship Id="rId5" Type="http://schemas.openxmlformats.org/officeDocument/2006/relationships/hyperlink" Target="http://www.dotit.com" TargetMode="Externa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travel.stackexchange.com/questions/98654/what-is-a-continental-breakfast-and-what-other-types-of-breakfasts-are-there" TargetMode="External"/><Relationship Id="rId7" Type="http://schemas.openxmlformats.org/officeDocument/2006/relationships/hyperlink" Target="https://www.visitwales.com/accommodation/hotel/morgans-hotel-229393" TargetMode="External"/><Relationship Id="rId2" Type="http://schemas.openxmlformats.org/officeDocument/2006/relationships/hyperlink" Target="https://www.morganshotel.co.uk/" TargetMode="External"/><Relationship Id="rId1" Type="http://schemas.openxmlformats.org/officeDocument/2006/relationships/slideLayout" Target="../slideLayouts/slideLayout2.xml"/><Relationship Id="rId6" Type="http://schemas.openxmlformats.org/officeDocument/2006/relationships/hyperlink" Target="https://www.dotit.com/blog/how-to-label-food-in-a-restaurant-or-commercial-kitchen.html" TargetMode="External"/><Relationship Id="rId5" Type="http://schemas.openxmlformats.org/officeDocument/2006/relationships/hyperlink" Target="https://www.foodstandards.gov.scot/consumers/food-safety/at-home/washing-and-preparing-food-1" TargetMode="External"/><Relationship Id="rId4" Type="http://schemas.openxmlformats.org/officeDocument/2006/relationships/hyperlink" Target="https://www.smartuk.net/restaurant-resources/efficient-stock-management-rotation-and-date-labellin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ittlehotelier.com/blog/running-your-property/hotel-housekeeping-complete-guide/" TargetMode="External"/><Relationship Id="rId2" Type="http://schemas.openxmlformats.org/officeDocument/2006/relationships/hyperlink" Target="https://www.rubbermaidcommercialasean.com/hospitality/how-long-should-it-take-to-clean-a-hotel-room-and-how-can-you-reduce-the-time-involv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35024" y="1325377"/>
            <a:ext cx="4643127" cy="4364019"/>
          </a:xfrm>
        </p:spPr>
        <p:txBody>
          <a:bodyPr vert="horz" lIns="91440" tIns="45720" rIns="91440" bIns="45720" rtlCol="0" anchor="t">
            <a:noAutofit/>
          </a:bodyPr>
          <a:lstStyle/>
          <a:p>
            <a:pPr>
              <a:spcBef>
                <a:spcPct val="0"/>
              </a:spcBef>
              <a:spcAft>
                <a:spcPts val="600"/>
              </a:spcAft>
            </a:pPr>
            <a:r>
              <a:rPr lang="en-GB" b="1" dirty="0">
                <a:latin typeface="Times New Roman"/>
                <a:cs typeface="Times New Roman"/>
              </a:rPr>
              <a:t>Hotel Placement </a:t>
            </a:r>
            <a:endParaRPr lang="en-US" b="1" dirty="0">
              <a:latin typeface="Times New Roman"/>
              <a:cs typeface="Times New Roman"/>
            </a:endParaRPr>
          </a:p>
          <a:p>
            <a:pPr>
              <a:spcBef>
                <a:spcPct val="0"/>
              </a:spcBef>
              <a:spcAft>
                <a:spcPts val="600"/>
              </a:spcAft>
            </a:pPr>
            <a:endParaRPr lang="en-GB" b="1" dirty="0">
              <a:latin typeface="Times New Roman"/>
              <a:cs typeface="Times New Roman"/>
            </a:endParaRPr>
          </a:p>
          <a:p>
            <a:pPr>
              <a:spcBef>
                <a:spcPct val="0"/>
              </a:spcBef>
              <a:spcAft>
                <a:spcPts val="600"/>
              </a:spcAft>
            </a:pPr>
            <a:r>
              <a:rPr lang="en-GB" b="1" dirty="0">
                <a:latin typeface="Times New Roman"/>
                <a:cs typeface="Times New Roman"/>
              </a:rPr>
              <a:t>Presentation </a:t>
            </a:r>
            <a:endParaRPr lang="en-US" b="1" dirty="0">
              <a:latin typeface="Times New Roman"/>
              <a:cs typeface="Times New Roman"/>
            </a:endParaRPr>
          </a:p>
          <a:p>
            <a:pPr>
              <a:spcBef>
                <a:spcPct val="0"/>
              </a:spcBef>
              <a:spcAft>
                <a:spcPts val="600"/>
              </a:spcAft>
            </a:pPr>
            <a:br>
              <a:rPr lang="en-GB" b="1" dirty="0">
                <a:latin typeface="Times New Roman"/>
                <a:cs typeface="Times New Roman"/>
              </a:rPr>
            </a:br>
            <a:r>
              <a:rPr lang="en-GB" b="1" dirty="0">
                <a:latin typeface="Times New Roman"/>
                <a:cs typeface="Times New Roman"/>
              </a:rPr>
              <a:t>By Hind Outamarte</a:t>
            </a:r>
            <a:endParaRPr lang="en-US" b="1" dirty="0">
              <a:latin typeface="Times New Roman"/>
              <a:cs typeface="Times New Roman"/>
            </a:endParaRPr>
          </a:p>
          <a:p>
            <a:pPr>
              <a:spcBef>
                <a:spcPct val="0"/>
              </a:spcBef>
              <a:spcAft>
                <a:spcPts val="600"/>
              </a:spcAft>
            </a:pPr>
            <a:br>
              <a:rPr lang="en-GB" b="1" dirty="0">
                <a:latin typeface="Times New Roman"/>
                <a:cs typeface="Times New Roman"/>
              </a:rPr>
            </a:br>
            <a:r>
              <a:rPr lang="en-GB" b="1" dirty="0">
                <a:latin typeface="Times New Roman"/>
                <a:cs typeface="Times New Roman"/>
              </a:rPr>
              <a:t>Student Number: 2308564</a:t>
            </a:r>
            <a:endParaRPr lang="en-US" b="1" dirty="0">
              <a:latin typeface="Times New Roman"/>
              <a:cs typeface="Times New Roman"/>
            </a:endParaRPr>
          </a:p>
          <a:p>
            <a:r>
              <a:rPr lang="fr-FR" b="1">
                <a:latin typeface="Times New Roman"/>
                <a:cs typeface="Times New Roman"/>
              </a:rPr>
              <a:t>Module Codes :</a:t>
            </a:r>
          </a:p>
          <a:p>
            <a:r>
              <a:rPr lang="fr-FR" b="1" dirty="0">
                <a:latin typeface="Times New Roman"/>
                <a:cs typeface="Times New Roman"/>
              </a:rPr>
              <a:t> </a:t>
            </a:r>
            <a:r>
              <a:rPr lang="fr-FR" sz="2000" b="1" dirty="0">
                <a:solidFill>
                  <a:srgbClr val="242424"/>
                </a:solidFill>
                <a:latin typeface="Times New Roman"/>
                <a:cs typeface="Times New Roman"/>
              </a:rPr>
              <a:t>BMIH5008/BMIH5010/BMIH5011</a:t>
            </a:r>
            <a:endParaRPr lang="fr-FR"/>
          </a:p>
          <a:p>
            <a:pPr algn="l">
              <a:spcBef>
                <a:spcPct val="0"/>
              </a:spcBef>
              <a:spcAft>
                <a:spcPts val="600"/>
              </a:spcAft>
            </a:pPr>
            <a:endParaRPr lang="fr-FR" sz="2000" dirty="0">
              <a:latin typeface="Times New Roman"/>
              <a:cs typeface="Times New Roman"/>
            </a:endParaRPr>
          </a:p>
          <a:p>
            <a:pPr algn="l">
              <a:spcBef>
                <a:spcPct val="0"/>
              </a:spcBef>
              <a:spcAft>
                <a:spcPts val="600"/>
              </a:spcAft>
            </a:pPr>
            <a:endParaRPr lang="fr-FR" sz="2000" dirty="0">
              <a:solidFill>
                <a:schemeClr val="bg1"/>
              </a:solidFill>
              <a:latin typeface="Times New Roman"/>
              <a:cs typeface="Times New Roman"/>
            </a:endParaRPr>
          </a:p>
          <a:p>
            <a:pPr algn="l">
              <a:spcBef>
                <a:spcPct val="0"/>
              </a:spcBef>
              <a:spcAft>
                <a:spcPts val="600"/>
              </a:spcAft>
            </a:pPr>
            <a:r>
              <a:rPr lang="fr-FR" sz="2000" dirty="0">
                <a:solidFill>
                  <a:schemeClr val="bg1"/>
                </a:solidFill>
                <a:latin typeface="Times New Roman"/>
                <a:cs typeface="Times New Roman"/>
              </a:rPr>
              <a:t>BMIH5008, BMIH5011, BMIH5010</a:t>
            </a:r>
            <a:endParaRPr lang="fr-FR" sz="2000" dirty="0">
              <a:solidFill>
                <a:schemeClr val="bg1"/>
              </a:solidFill>
              <a:latin typeface="Aptos" panose="020B0004020202020204"/>
              <a:cs typeface="Times New Roman"/>
            </a:endParaRPr>
          </a:p>
        </p:txBody>
      </p:sp>
      <p:pic>
        <p:nvPicPr>
          <p:cNvPr id="2" name="Picture 1" descr="A close up of a shell&#10;&#10;AI-generated content may be incorrect.">
            <a:extLst>
              <a:ext uri="{FF2B5EF4-FFF2-40B4-BE49-F238E27FC236}">
                <a16:creationId xmlns:a16="http://schemas.microsoft.com/office/drawing/2014/main" id="{EE5272A3-B3A2-C0D3-662B-A3AFABBF297A}"/>
              </a:ext>
            </a:extLst>
          </p:cNvPr>
          <p:cNvPicPr>
            <a:picLocks noChangeAspect="1"/>
          </p:cNvPicPr>
          <p:nvPr/>
        </p:nvPicPr>
        <p:blipFill>
          <a:blip r:embed="rId2"/>
          <a:srcRect r="55975" b="-1"/>
          <a:stretch/>
        </p:blipFill>
        <p:spPr>
          <a:xfrm>
            <a:off x="7668829" y="10"/>
            <a:ext cx="4523171" cy="6857990"/>
          </a:xfrm>
          <a:custGeom>
            <a:avLst/>
            <a:gdLst/>
            <a:ahLst/>
            <a:cxnLst/>
            <a:rect l="l" t="t" r="r" b="b"/>
            <a:pathLst>
              <a:path w="4523171"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1"/>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1"/>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5"/>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5"/>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4" y="2435912"/>
                </a:cubicBezTo>
                <a:lnTo>
                  <a:pt x="415304" y="2435912"/>
                </a:lnTo>
                <a:lnTo>
                  <a:pt x="415303" y="2435912"/>
                </a:lnTo>
                <a:lnTo>
                  <a:pt x="412309" y="2449831"/>
                </a:lnTo>
                <a:lnTo>
                  <a:pt x="409472" y="2463016"/>
                </a:lnTo>
                <a:lnTo>
                  <a:pt x="409472" y="2463017"/>
                </a:lnTo>
                <a:lnTo>
                  <a:pt x="411535" y="2490550"/>
                </a:lnTo>
                <a:lnTo>
                  <a:pt x="418115" y="2518262"/>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2"/>
                </a:lnTo>
                <a:lnTo>
                  <a:pt x="409472" y="2463017"/>
                </a:lnTo>
                <a:lnTo>
                  <a:pt x="412309" y="2449831"/>
                </a:lnTo>
                <a:lnTo>
                  <a:pt x="415304"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3" y="338902"/>
                </a:lnTo>
                <a:lnTo>
                  <a:pt x="778363" y="367327"/>
                </a:lnTo>
                <a:lnTo>
                  <a:pt x="774553" y="395639"/>
                </a:lnTo>
                <a:lnTo>
                  <a:pt x="784453" y="338902"/>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23171" y="1"/>
                </a:lnTo>
                <a:lnTo>
                  <a:pt x="4523171"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effectLst>
            <a:outerShdw blurRad="381000" dist="152400" dir="10800000" algn="r" rotWithShape="0">
              <a:prstClr val="black">
                <a:alpha val="10000"/>
              </a:prstClr>
            </a:outerShdw>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B39D-9121-76F9-E996-022B6E19C2AA}"/>
              </a:ext>
            </a:extLst>
          </p:cNvPr>
          <p:cNvSpPr>
            <a:spLocks noGrp="1"/>
          </p:cNvSpPr>
          <p:nvPr>
            <p:ph type="title"/>
          </p:nvPr>
        </p:nvSpPr>
        <p:spPr>
          <a:xfrm>
            <a:off x="640080" y="325369"/>
            <a:ext cx="4368602" cy="1956841"/>
          </a:xfrm>
        </p:spPr>
        <p:txBody>
          <a:bodyPr anchor="b">
            <a:normAutofit/>
          </a:bodyPr>
          <a:lstStyle/>
          <a:p>
            <a:r>
              <a:rPr lang="en-US" sz="3400">
                <a:latin typeface="Times New Roman"/>
                <a:cs typeface="Times New Roman"/>
              </a:rPr>
              <a:t>Food and Beverage  Department</a:t>
            </a:r>
            <a:endParaRPr lang="en-US" sz="3400"/>
          </a:p>
        </p:txBody>
      </p:sp>
      <p:sp>
        <p:nvSpPr>
          <p:cNvPr id="3" name="Content Placeholder 2">
            <a:extLst>
              <a:ext uri="{FF2B5EF4-FFF2-40B4-BE49-F238E27FC236}">
                <a16:creationId xmlns:a16="http://schemas.microsoft.com/office/drawing/2014/main" id="{DF4BD273-192D-06F8-E16E-B9E4AD580A8A}"/>
              </a:ext>
            </a:extLst>
          </p:cNvPr>
          <p:cNvSpPr>
            <a:spLocks noGrp="1"/>
          </p:cNvSpPr>
          <p:nvPr>
            <p:ph idx="1"/>
          </p:nvPr>
        </p:nvSpPr>
        <p:spPr>
          <a:xfrm>
            <a:off x="640080" y="2525517"/>
            <a:ext cx="4243589" cy="3668050"/>
          </a:xfrm>
        </p:spPr>
        <p:txBody>
          <a:bodyPr vert="horz" lIns="91440" tIns="45720" rIns="91440" bIns="45720" rtlCol="0" anchor="t">
            <a:normAutofit/>
          </a:bodyPr>
          <a:lstStyle/>
          <a:p>
            <a:pPr marL="0" indent="0">
              <a:buNone/>
            </a:pPr>
            <a:r>
              <a:rPr lang="en-US" sz="1900" b="1" u="sng" dirty="0">
                <a:latin typeface="Times New Roman"/>
                <a:cs typeface="Times New Roman"/>
              </a:rPr>
              <a:t>Introduction</a:t>
            </a:r>
          </a:p>
          <a:p>
            <a:pPr marL="0" indent="0">
              <a:buNone/>
            </a:pPr>
            <a:r>
              <a:rPr lang="en-US" sz="2000" dirty="0">
                <a:latin typeface="Times New Roman"/>
                <a:ea typeface="+mn-lt"/>
                <a:cs typeface="+mn-lt"/>
              </a:rPr>
              <a:t>Hello everyone,</a:t>
            </a:r>
            <a:br>
              <a:rPr lang="en-US" sz="2000" dirty="0">
                <a:latin typeface="Times New Roman"/>
                <a:ea typeface="+mn-lt"/>
                <a:cs typeface="+mn-lt"/>
              </a:rPr>
            </a:br>
            <a:r>
              <a:rPr lang="en-US" sz="2000" dirty="0">
                <a:latin typeface="Times New Roman"/>
                <a:ea typeface="+mn-lt"/>
                <a:cs typeface="+mn-lt"/>
              </a:rPr>
              <a:t> Today I am going to talk about my work placement at Morgan's Hotel</a:t>
            </a:r>
            <a:r>
              <a:rPr lang="en-US" sz="2000" dirty="0">
                <a:latin typeface="Times New Roman"/>
                <a:ea typeface="Roboto"/>
                <a:cs typeface="Roboto"/>
              </a:rPr>
              <a:t>(Anon, n.d.)</a:t>
            </a:r>
            <a:r>
              <a:rPr lang="en-US" sz="2000" dirty="0">
                <a:latin typeface="Times New Roman"/>
                <a:ea typeface="+mn-lt"/>
                <a:cs typeface="+mn-lt"/>
              </a:rPr>
              <a:t>. I worked in the Food and Beverage department. I am going to provide an overview of what my job was, the challenges I faced, and what new skills I learnt during my time there. </a:t>
            </a:r>
            <a:endParaRPr lang="en-US" sz="2000" dirty="0">
              <a:latin typeface="Times New Roman"/>
            </a:endParaRPr>
          </a:p>
        </p:txBody>
      </p:sp>
      <p:pic>
        <p:nvPicPr>
          <p:cNvPr id="4" name="Picture 3" descr="A cup of coffee and a croissant on a table&#10;&#10;AI-generated content may be incorrect.">
            <a:extLst>
              <a:ext uri="{FF2B5EF4-FFF2-40B4-BE49-F238E27FC236}">
                <a16:creationId xmlns:a16="http://schemas.microsoft.com/office/drawing/2014/main" id="{3112CBE5-EC06-00E0-F894-02BA56E095C5}"/>
              </a:ext>
            </a:extLst>
          </p:cNvPr>
          <p:cNvPicPr>
            <a:picLocks noChangeAspect="1"/>
          </p:cNvPicPr>
          <p:nvPr/>
        </p:nvPicPr>
        <p:blipFill>
          <a:blip r:embed="rId2"/>
          <a:srcRect l="12690" r="2035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5309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BCCEA-4611-51A7-0FAB-A0BBC66CDD4A}"/>
              </a:ext>
            </a:extLst>
          </p:cNvPr>
          <p:cNvSpPr>
            <a:spLocks noGrp="1"/>
          </p:cNvSpPr>
          <p:nvPr>
            <p:ph type="title"/>
          </p:nvPr>
        </p:nvSpPr>
        <p:spPr>
          <a:xfrm>
            <a:off x="640080" y="325369"/>
            <a:ext cx="4368602" cy="1956841"/>
          </a:xfrm>
        </p:spPr>
        <p:txBody>
          <a:bodyPr anchor="b">
            <a:normAutofit/>
          </a:bodyPr>
          <a:lstStyle/>
          <a:p>
            <a:r>
              <a:rPr lang="en-US" sz="3000">
                <a:latin typeface="Times New Roman"/>
                <a:cs typeface="Times New Roman"/>
              </a:rPr>
              <a:t>My Role in the Food and Beverage Department </a:t>
            </a:r>
            <a:br>
              <a:rPr lang="en-US" sz="3000">
                <a:latin typeface="Times New Roman"/>
              </a:rPr>
            </a:br>
            <a:r>
              <a:rPr lang="en-US" sz="3000">
                <a:latin typeface="Times New Roman"/>
                <a:cs typeface="Times New Roman"/>
              </a:rPr>
              <a:t>at Morgan's Hotel</a:t>
            </a:r>
            <a:br>
              <a:rPr lang="en-US" sz="3000">
                <a:latin typeface="Times New Roman"/>
                <a:cs typeface="Times New Roman"/>
              </a:rPr>
            </a:br>
            <a:endParaRPr lang="en-US" sz="300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DCC80E-A869-9F86-2770-870A0AC92799}"/>
              </a:ext>
            </a:extLst>
          </p:cNvPr>
          <p:cNvSpPr>
            <a:spLocks noGrp="1"/>
          </p:cNvSpPr>
          <p:nvPr>
            <p:ph idx="1"/>
          </p:nvPr>
        </p:nvSpPr>
        <p:spPr>
          <a:xfrm>
            <a:off x="26977" y="2872899"/>
            <a:ext cx="6967518" cy="3802392"/>
          </a:xfrm>
        </p:spPr>
        <p:txBody>
          <a:bodyPr vert="horz" lIns="91440" tIns="45720" rIns="91440" bIns="45720" rtlCol="0" anchor="t">
            <a:noAutofit/>
          </a:bodyPr>
          <a:lstStyle/>
          <a:p>
            <a:pPr marL="0" indent="0">
              <a:buNone/>
            </a:pPr>
            <a:r>
              <a:rPr lang="en-US" sz="1400" dirty="0">
                <a:latin typeface="Times New Roman"/>
                <a:ea typeface="+mn-lt"/>
                <a:cs typeface="+mn-lt"/>
              </a:rPr>
              <a:t>During my placement, I was involved in helping with the breakfast service. My tasks were: </a:t>
            </a:r>
            <a:endParaRPr lang="en-US" sz="1400" dirty="0">
              <a:latin typeface="Times New Roman"/>
              <a:cs typeface="Times New Roman"/>
            </a:endParaRPr>
          </a:p>
          <a:p>
            <a:pPr>
              <a:buFont typeface="Arial"/>
              <a:buChar char="•"/>
            </a:pPr>
            <a:r>
              <a:rPr lang="en-US" sz="1400" dirty="0">
                <a:latin typeface="Times New Roman"/>
                <a:ea typeface="+mn-lt"/>
                <a:cs typeface="+mn-lt"/>
              </a:rPr>
              <a:t>I helped welcoming the guests as they arrived in the breakfast service. We would ask for their room number to check if they had paid for breakfast. If they had not, we would inform the main office so they could add the charge to the room.</a:t>
            </a:r>
            <a:endParaRPr lang="en-US" sz="1400" dirty="0">
              <a:latin typeface="Times New Roman"/>
              <a:cs typeface="Times New Roman"/>
            </a:endParaRPr>
          </a:p>
          <a:p>
            <a:pPr>
              <a:buFont typeface="Arial"/>
              <a:buChar char="•"/>
            </a:pPr>
            <a:r>
              <a:rPr lang="en-US" sz="1400" dirty="0">
                <a:latin typeface="Times New Roman"/>
                <a:ea typeface="+mn-lt"/>
                <a:cs typeface="+mn-lt"/>
              </a:rPr>
              <a:t>After checking if guests had paid for breakfast, we asked if they had any dietary needs or allergies ensure safe service.</a:t>
            </a:r>
            <a:endParaRPr lang="en-US" sz="1400" dirty="0">
              <a:latin typeface="Times New Roman"/>
              <a:cs typeface="Times New Roman"/>
            </a:endParaRPr>
          </a:p>
          <a:p>
            <a:pPr>
              <a:buFont typeface="Arial"/>
              <a:buChar char="•"/>
            </a:pPr>
            <a:r>
              <a:rPr lang="en-US" sz="1400" dirty="0">
                <a:latin typeface="Times New Roman"/>
                <a:ea typeface="+mn-lt"/>
                <a:cs typeface="+mn-lt"/>
              </a:rPr>
              <a:t>We then offered guests a choice of continental or traditional English breakfast (Travel Stack Exchange, n.d.). I helped serve the food and made sure they had everything they needed, like drinks, cutlery, and condiments.</a:t>
            </a:r>
            <a:endParaRPr lang="en-US" sz="1400" dirty="0">
              <a:latin typeface="Times New Roman"/>
              <a:cs typeface="Times New Roman"/>
            </a:endParaRPr>
          </a:p>
          <a:p>
            <a:pPr>
              <a:buFont typeface="Arial"/>
              <a:buChar char="•"/>
            </a:pPr>
            <a:r>
              <a:rPr lang="en-US" sz="1400" dirty="0">
                <a:latin typeface="Times New Roman"/>
                <a:ea typeface="+mn-lt"/>
                <a:cs typeface="+mn-lt"/>
              </a:rPr>
              <a:t>After guests finished eating, I cleared the tables quickly. I wiped them clean and reset them with fresh cutlery, plates, and napkins, so they were ready for the next guests</a:t>
            </a:r>
            <a:endParaRPr lang="en-US" sz="1400" dirty="0">
              <a:latin typeface="Times New Roman"/>
              <a:cs typeface="Times New Roman"/>
            </a:endParaRPr>
          </a:p>
          <a:p>
            <a:pPr>
              <a:buFont typeface="Arial"/>
              <a:buChar char="•"/>
            </a:pPr>
            <a:r>
              <a:rPr lang="en-US" sz="1400" dirty="0">
                <a:latin typeface="Times New Roman"/>
                <a:ea typeface="+mn-lt"/>
                <a:cs typeface="+mn-lt"/>
              </a:rPr>
              <a:t>We took food and drink orders from guests using a handheld ordering device (EPOS Technologies, 2020) . This helped us send the orders straight to the kitchen, which reduced mistakes and made the service faster. It also helped us keep track of what each guest ordered.</a:t>
            </a:r>
            <a:endParaRPr lang="en-US" sz="1400" dirty="0">
              <a:latin typeface="Times New Roman"/>
              <a:cs typeface="Times New Roman"/>
            </a:endParaRPr>
          </a:p>
          <a:p>
            <a:pPr marL="0" indent="0">
              <a:buNone/>
            </a:pPr>
            <a:endParaRPr lang="en-US" sz="1000">
              <a:latin typeface="Times New Roman"/>
              <a:cs typeface="Times New Roman"/>
            </a:endParaRPr>
          </a:p>
          <a:p>
            <a:endParaRPr lang="en-US" sz="1000"/>
          </a:p>
          <a:p>
            <a:endParaRPr lang="en-US" sz="1000"/>
          </a:p>
        </p:txBody>
      </p:sp>
      <p:pic>
        <p:nvPicPr>
          <p:cNvPr id="18" name="Picture 17" descr="A breakfast spread">
            <a:extLst>
              <a:ext uri="{FF2B5EF4-FFF2-40B4-BE49-F238E27FC236}">
                <a16:creationId xmlns:a16="http://schemas.microsoft.com/office/drawing/2014/main" id="{5086A080-C54F-8838-C372-BEEAED65DE64}"/>
              </a:ext>
            </a:extLst>
          </p:cNvPr>
          <p:cNvPicPr>
            <a:picLocks noChangeAspect="1"/>
          </p:cNvPicPr>
          <p:nvPr/>
        </p:nvPicPr>
        <p:blipFill>
          <a:blip r:embed="rId2"/>
          <a:srcRect l="11807" r="21285" b="-83"/>
          <a:stretch/>
        </p:blipFill>
        <p:spPr>
          <a:xfrm>
            <a:off x="6984597" y="10"/>
            <a:ext cx="520588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06195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5318CE-B742-1124-C7DF-E97982B9CEE5}"/>
              </a:ext>
            </a:extLst>
          </p:cNvPr>
          <p:cNvSpPr>
            <a:spLocks noGrp="1"/>
          </p:cNvSpPr>
          <p:nvPr>
            <p:ph type="title"/>
          </p:nvPr>
        </p:nvSpPr>
        <p:spPr>
          <a:xfrm>
            <a:off x="838200" y="365125"/>
            <a:ext cx="10515600" cy="1325563"/>
          </a:xfrm>
        </p:spPr>
        <p:txBody>
          <a:bodyPr>
            <a:normAutofit/>
          </a:bodyPr>
          <a:lstStyle/>
          <a:p>
            <a:r>
              <a:rPr lang="en-US">
                <a:latin typeface="Times New Roman"/>
                <a:cs typeface="Times New Roman"/>
              </a:rPr>
              <a:t>Back of house responsibilities</a:t>
            </a: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CA283E-A0C8-8325-3DC8-288EADAC9B67}"/>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000">
                <a:latin typeface="Times New Roman"/>
                <a:ea typeface="+mn-lt"/>
                <a:cs typeface="+mn-lt"/>
              </a:rPr>
              <a:t>I was also involved in important tasks such as </a:t>
            </a:r>
            <a:endParaRPr lang="en-US" sz="2000">
              <a:latin typeface="Times New Roman"/>
              <a:cs typeface="Times New Roman"/>
            </a:endParaRPr>
          </a:p>
          <a:p>
            <a:r>
              <a:rPr lang="en-US" sz="2000">
                <a:latin typeface="Times New Roman"/>
                <a:ea typeface="+mn-lt"/>
                <a:cs typeface="+mn-lt"/>
              </a:rPr>
              <a:t>Stock rotation and date labelling (Butterill, 2024), I made sure older items were used before newer ones. I checked the dates and put clear labels on everything. This helped keep things fresh and safe, and stopped food from being wasted.</a:t>
            </a:r>
            <a:endParaRPr lang="en-US" sz="2000">
              <a:latin typeface="Times New Roman"/>
              <a:cs typeface="Times New Roman"/>
            </a:endParaRPr>
          </a:p>
          <a:p>
            <a:r>
              <a:rPr lang="en-US" sz="2000">
                <a:latin typeface="Times New Roman"/>
                <a:ea typeface="+mn-lt"/>
                <a:cs typeface="+mn-lt"/>
              </a:rPr>
              <a:t>Stockroom management  I helped in the stockroom by putting things back on the shelves and making space for new deliveries. I kept everything in order, so it was easy to find and safe to store. </a:t>
            </a:r>
            <a:endParaRPr lang="en-US" sz="2000">
              <a:latin typeface="Times New Roman"/>
              <a:cs typeface="Times New Roman"/>
            </a:endParaRPr>
          </a:p>
          <a:p>
            <a:r>
              <a:rPr lang="en-US" sz="2000">
                <a:latin typeface="Times New Roman"/>
                <a:ea typeface="+mn-lt"/>
                <a:cs typeface="+mn-lt"/>
              </a:rPr>
              <a:t>Coffee machine maintenance (Thehomebaristas.co.uk, 2025) After service, I helped with cleaning and descaling the coffee machine. I made sure everything was cleaned properly and ready to use the next day.</a:t>
            </a:r>
            <a:endParaRPr lang="en-US" sz="2000">
              <a:latin typeface="Times New Roman"/>
              <a:cs typeface="Times New Roman"/>
            </a:endParaRPr>
          </a:p>
          <a:p>
            <a:r>
              <a:rPr lang="en-US" sz="2000">
                <a:latin typeface="Times New Roman"/>
                <a:ea typeface="+mn-lt"/>
                <a:cs typeface="+mn-lt"/>
              </a:rPr>
              <a:t>Managing the mini bars, I made sure they were clean and fully stocked with the right items.</a:t>
            </a:r>
            <a:endParaRPr lang="en-US" sz="2000">
              <a:latin typeface="Times New Roman"/>
              <a:cs typeface="Times New Roman"/>
            </a:endParaRPr>
          </a:p>
          <a:p>
            <a:r>
              <a:rPr lang="en-US" sz="2000">
                <a:latin typeface="Times New Roman"/>
                <a:ea typeface="+mn-lt"/>
                <a:cs typeface="+mn-lt"/>
              </a:rPr>
              <a:t>End of service checklist,  After breakfast, we followed a closing checklist (Aaron, 2023). We cleaned and </a:t>
            </a:r>
            <a:r>
              <a:rPr lang="en-US" sz="2000" err="1">
                <a:latin typeface="Times New Roman"/>
                <a:ea typeface="+mn-lt"/>
                <a:cs typeface="+mn-lt"/>
              </a:rPr>
              <a:t>sanitised</a:t>
            </a:r>
            <a:r>
              <a:rPr lang="en-US" sz="2000">
                <a:latin typeface="Times New Roman"/>
                <a:ea typeface="+mn-lt"/>
                <a:cs typeface="+mn-lt"/>
              </a:rPr>
              <a:t> everything, checked and recorded fridge temperatures, and restocked food and drinks for the next day. This helped keep things clean, safe, and ready for use. </a:t>
            </a:r>
            <a:endParaRPr lang="en-US" sz="2000">
              <a:latin typeface="Times New Roman"/>
            </a:endParaRPr>
          </a:p>
          <a:p>
            <a:endParaRPr lang="en-US" sz="2000"/>
          </a:p>
        </p:txBody>
      </p:sp>
    </p:spTree>
    <p:extLst>
      <p:ext uri="{BB962C8B-B14F-4D97-AF65-F5344CB8AC3E}">
        <p14:creationId xmlns:p14="http://schemas.microsoft.com/office/powerpoint/2010/main" val="1673982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7397EAB-9284-76A5-068A-A421B69EDDA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t="393" r="9085" b="11890"/>
          <a:stretch/>
        </p:blipFill>
        <p:spPr>
          <a:xfrm>
            <a:off x="20" y="10"/>
            <a:ext cx="12191980" cy="6857990"/>
          </a:xfrm>
          <a:prstGeom prst="rect">
            <a:avLst/>
          </a:prstGeom>
        </p:spPr>
      </p:pic>
      <p:sp>
        <p:nvSpPr>
          <p:cNvPr id="2" name="Title 1">
            <a:extLst>
              <a:ext uri="{FF2B5EF4-FFF2-40B4-BE49-F238E27FC236}">
                <a16:creationId xmlns:a16="http://schemas.microsoft.com/office/drawing/2014/main" id="{779E4012-C701-5234-B16F-EB7B70A0F05F}"/>
              </a:ext>
            </a:extLst>
          </p:cNvPr>
          <p:cNvSpPr>
            <a:spLocks noGrp="1"/>
          </p:cNvSpPr>
          <p:nvPr>
            <p:ph type="title"/>
          </p:nvPr>
        </p:nvSpPr>
        <p:spPr>
          <a:xfrm>
            <a:off x="2292723" y="486337"/>
            <a:ext cx="8984877" cy="1019482"/>
          </a:xfrm>
        </p:spPr>
        <p:txBody>
          <a:bodyPr vert="horz" lIns="91440" tIns="45720" rIns="91440" bIns="45720" rtlCol="0" anchor="ctr">
            <a:normAutofit/>
          </a:bodyPr>
          <a:lstStyle/>
          <a:p>
            <a:r>
              <a:rPr lang="en-US" sz="3200" dirty="0">
                <a:latin typeface="Times New Roman"/>
                <a:cs typeface="Times New Roman"/>
              </a:rPr>
              <a:t> </a:t>
            </a:r>
            <a:r>
              <a:rPr lang="en-US" sz="3200">
                <a:latin typeface="Times New Roman"/>
                <a:cs typeface="Times New Roman"/>
              </a:rPr>
              <a:t>Kitchen experience</a:t>
            </a:r>
          </a:p>
        </p:txBody>
      </p:sp>
      <p:sp>
        <p:nvSpPr>
          <p:cNvPr id="365" name="Content Placeholder 364">
            <a:extLst>
              <a:ext uri="{FF2B5EF4-FFF2-40B4-BE49-F238E27FC236}">
                <a16:creationId xmlns:a16="http://schemas.microsoft.com/office/drawing/2014/main" id="{FE5E5059-1D95-2602-F604-EA7D99D1BF65}"/>
              </a:ext>
            </a:extLst>
          </p:cNvPr>
          <p:cNvSpPr>
            <a:spLocks noGrp="1"/>
          </p:cNvSpPr>
          <p:nvPr>
            <p:ph idx="1"/>
          </p:nvPr>
        </p:nvSpPr>
        <p:spPr>
          <a:xfrm>
            <a:off x="914399" y="1337730"/>
            <a:ext cx="10699376" cy="4828217"/>
          </a:xfrm>
        </p:spPr>
        <p:txBody>
          <a:bodyPr vert="horz" lIns="91440" tIns="45720" rIns="91440" bIns="45720" rtlCol="0" anchor="t">
            <a:normAutofit/>
          </a:bodyPr>
          <a:lstStyle/>
          <a:p>
            <a:pPr marL="0" indent="0">
              <a:lnSpc>
                <a:spcPct val="100000"/>
              </a:lnSpc>
              <a:spcBef>
                <a:spcPts val="0"/>
              </a:spcBef>
              <a:buNone/>
            </a:pPr>
            <a:r>
              <a:rPr lang="en-US" sz="1800" dirty="0">
                <a:solidFill>
                  <a:srgbClr val="000000"/>
                </a:solidFill>
                <a:latin typeface="Times New Roman"/>
                <a:ea typeface="Calibri"/>
                <a:cs typeface="Calibri"/>
              </a:rPr>
              <a:t>In the early days of the placement, I assisted in the kitchen with the chef.  </a:t>
            </a:r>
            <a:endParaRPr lang="en-US" sz="1800">
              <a:solidFill>
                <a:srgbClr val="000000"/>
              </a:solidFill>
              <a:latin typeface="Times New Roman"/>
              <a:ea typeface="Calibri"/>
              <a:cs typeface="Calibri"/>
            </a:endParaRPr>
          </a:p>
          <a:p>
            <a:pPr marL="0" indent="0">
              <a:lnSpc>
                <a:spcPct val="100000"/>
              </a:lnSpc>
              <a:spcBef>
                <a:spcPts val="0"/>
              </a:spcBef>
              <a:buNone/>
            </a:pPr>
            <a:r>
              <a:rPr lang="en-US" sz="1800" dirty="0">
                <a:solidFill>
                  <a:srgbClr val="000000"/>
                </a:solidFill>
                <a:latin typeface="Times New Roman"/>
                <a:ea typeface="Calibri"/>
                <a:cs typeface="Calibri"/>
              </a:rPr>
              <a:t>Preparing ingredients and restocking. I helped the chef by preparing ingredients, like washing and cutting vegetables. I also helped restock items, making sure everything the chef needed was ready and in the right place</a:t>
            </a:r>
          </a:p>
          <a:p>
            <a:pPr marL="0" indent="0">
              <a:lnSpc>
                <a:spcPct val="100000"/>
              </a:lnSpc>
              <a:spcBef>
                <a:spcPts val="0"/>
              </a:spcBef>
              <a:buNone/>
            </a:pPr>
            <a:r>
              <a:rPr lang="en-US" sz="1800" dirty="0">
                <a:solidFill>
                  <a:srgbClr val="000000"/>
                </a:solidFill>
                <a:latin typeface="Times New Roman"/>
                <a:ea typeface="Calibri"/>
                <a:cs typeface="Calibri"/>
              </a:rPr>
              <a:t>The importance of labelling opened food  properly in the kitchen by following health and safety regulations. It helps prevent food contamination, ensures proper stock rotation, and reducing the risk of serving expired or unsafe items (</a:t>
            </a:r>
            <a:r>
              <a:rPr lang="en-US" sz="1800" dirty="0">
                <a:solidFill>
                  <a:srgbClr val="000000"/>
                </a:solidFill>
                <a:latin typeface="Times New Roman"/>
                <a:ea typeface="Calibri"/>
                <a:cs typeface="Calibri"/>
                <a:hlinkClick r:id="rId5">
                  <a:extLst>
                    <a:ext uri="{A12FA001-AC4F-418D-AE19-62706E023703}">
                      <ahyp:hlinkClr xmlns:ahyp="http://schemas.microsoft.com/office/drawing/2018/hyperlinkcolor" val="tx"/>
                    </a:ext>
                  </a:extLst>
                </a:hlinkClick>
              </a:rPr>
              <a:t>www.dotit.com</a:t>
            </a:r>
            <a:r>
              <a:rPr lang="en-US" sz="1800" dirty="0">
                <a:solidFill>
                  <a:srgbClr val="000000"/>
                </a:solidFill>
                <a:latin typeface="Times New Roman"/>
                <a:ea typeface="Calibri"/>
                <a:cs typeface="Calibri"/>
              </a:rPr>
              <a:t>, n.d.)</a:t>
            </a:r>
          </a:p>
          <a:p>
            <a:pPr marL="0" indent="0">
              <a:lnSpc>
                <a:spcPct val="100000"/>
              </a:lnSpc>
              <a:spcBef>
                <a:spcPts val="0"/>
              </a:spcBef>
              <a:buNone/>
            </a:pPr>
            <a:r>
              <a:rPr lang="en-US" sz="1800" dirty="0">
                <a:solidFill>
                  <a:srgbClr val="000000"/>
                </a:solidFill>
                <a:latin typeface="Times New Roman"/>
                <a:ea typeface="Calibri"/>
                <a:cs typeface="Calibri"/>
              </a:rPr>
              <a:t>The importance of avoiding cross-contamination (</a:t>
            </a:r>
            <a:r>
              <a:rPr lang="en-US" sz="1800" dirty="0">
                <a:solidFill>
                  <a:srgbClr val="000000"/>
                </a:solidFill>
                <a:latin typeface="Times New Roman"/>
                <a:ea typeface="Calibri"/>
                <a:cs typeface="Calibri"/>
                <a:hlinkClick r:id="rId6">
                  <a:extLst>
                    <a:ext uri="{A12FA001-AC4F-418D-AE19-62706E023703}">
                      <ahyp:hlinkClr xmlns:ahyp="http://schemas.microsoft.com/office/drawing/2018/hyperlinkcolor" val="tx"/>
                    </a:ext>
                  </a:extLst>
                </a:hlinkClick>
              </a:rPr>
              <a:t>www.foodstandards.gov.scot</a:t>
            </a:r>
            <a:r>
              <a:rPr lang="en-US" sz="1800" dirty="0">
                <a:solidFill>
                  <a:srgbClr val="000000"/>
                </a:solidFill>
                <a:latin typeface="Times New Roman"/>
                <a:ea typeface="Calibri"/>
                <a:cs typeface="Calibri"/>
              </a:rPr>
              <a:t>, n.d.). I learnt how important it is to avoid cross-contamination in the kitchen. I made sure to keep raw and cooked food separately , clean my hands often, and use different tools for different foods to keep everything safe and hygienic. Also, understanding the strict practices for handling allergens safely.</a:t>
            </a:r>
          </a:p>
          <a:p>
            <a:pPr marL="0" indent="0">
              <a:lnSpc>
                <a:spcPct val="100000"/>
              </a:lnSpc>
              <a:spcBef>
                <a:spcPts val="0"/>
              </a:spcBef>
              <a:buNone/>
            </a:pPr>
            <a:r>
              <a:rPr lang="en-US" sz="1800" dirty="0">
                <a:solidFill>
                  <a:srgbClr val="000000"/>
                </a:solidFill>
                <a:latin typeface="Times New Roman"/>
                <a:ea typeface="Calibri"/>
                <a:cs typeface="Calibri"/>
              </a:rPr>
              <a:t>This part of the experience taught me a lot about food safety and hygiene. </a:t>
            </a:r>
            <a:endParaRPr lang="en-US" sz="1800">
              <a:solidFill>
                <a:srgbClr val="000000"/>
              </a:solidFill>
              <a:latin typeface="Times New Roman"/>
              <a:cs typeface="Times New Roman"/>
            </a:endParaRPr>
          </a:p>
        </p:txBody>
      </p:sp>
    </p:spTree>
    <p:extLst>
      <p:ext uri="{BB962C8B-B14F-4D97-AF65-F5344CB8AC3E}">
        <p14:creationId xmlns:p14="http://schemas.microsoft.com/office/powerpoint/2010/main" val="3820061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10F3-ACCE-0837-2A19-E246C98BE506}"/>
              </a:ext>
            </a:extLst>
          </p:cNvPr>
          <p:cNvSpPr>
            <a:spLocks noGrp="1"/>
          </p:cNvSpPr>
          <p:nvPr>
            <p:ph type="title"/>
          </p:nvPr>
        </p:nvSpPr>
        <p:spPr>
          <a:xfrm>
            <a:off x="914400" y="430307"/>
            <a:ext cx="10363200" cy="638481"/>
          </a:xfrm>
        </p:spPr>
        <p:txBody>
          <a:bodyPr>
            <a:normAutofit fontScale="90000"/>
          </a:bodyPr>
          <a:lstStyle/>
          <a:p>
            <a:pPr algn="ctr"/>
            <a:r>
              <a:rPr lang="en-US">
                <a:latin typeface="Times New Roman"/>
                <a:cs typeface="Times New Roman"/>
              </a:rPr>
              <a:t> Challenges I faced</a:t>
            </a:r>
            <a:endParaRPr lang="en-US"/>
          </a:p>
        </p:txBody>
      </p:sp>
      <p:sp>
        <p:nvSpPr>
          <p:cNvPr id="9" name="TextBox 8">
            <a:extLst>
              <a:ext uri="{FF2B5EF4-FFF2-40B4-BE49-F238E27FC236}">
                <a16:creationId xmlns:a16="http://schemas.microsoft.com/office/drawing/2014/main" id="{79D629A0-F24B-C977-B991-128963E99121}"/>
              </a:ext>
            </a:extLst>
          </p:cNvPr>
          <p:cNvSpPr txBox="1"/>
          <p:nvPr/>
        </p:nvSpPr>
        <p:spPr>
          <a:xfrm>
            <a:off x="920188" y="1202697"/>
            <a:ext cx="10483794"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cs typeface="Times New Roman"/>
              </a:rPr>
              <a:t>At the beginning of the placement, I felt nervous and unsure of myself. Everything was new and I did not know what to expect. One of the hardest parts was talking to guests and taking their orders.  I was afraid of forgetting part of their order or make a mistake that would cause a problem. I really wanted to do a good job, but my lack of confidence made it challenging at first.</a:t>
            </a:r>
          </a:p>
          <a:p>
            <a:endParaRPr lang="en-US" sz="2000" dirty="0">
              <a:latin typeface="Times New Roman"/>
              <a:cs typeface="Times New Roman"/>
            </a:endParaRPr>
          </a:p>
          <a:p>
            <a:r>
              <a:rPr lang="en-US" sz="2000" dirty="0">
                <a:latin typeface="Times New Roman"/>
                <a:cs typeface="Times New Roman"/>
              </a:rPr>
              <a:t>The physical side of the job was also tough. I had to lift heavy boxes to make room for new deliveries and to keep the storage area clean and tidy. When the hotel got busy, things became even more difficult. I had to do many different things at once. From helping in the kitchen, to restocking shelves and fridges, and making sure everything was ready for the guests. There were moments when I felt rushed and a bit stressed because there was not much time to stop and think.</a:t>
            </a:r>
          </a:p>
          <a:p>
            <a:endParaRPr lang="en-US" sz="2000" dirty="0">
              <a:latin typeface="Times New Roman"/>
              <a:cs typeface="Times New Roman"/>
            </a:endParaRPr>
          </a:p>
          <a:p>
            <a:r>
              <a:rPr lang="en-US" sz="2000" dirty="0">
                <a:latin typeface="Times New Roman"/>
                <a:cs typeface="Times New Roman"/>
              </a:rPr>
              <a:t>Even though it was difficult, I did not give up. I stayed calm, listened carefully to instructions, and tried my best to complete each task properly. I also asked for help when I was not sure what to do. Over time, I started to feel a little more confident, and I was proud of myself for pushing through the challenges.</a:t>
            </a:r>
            <a:endParaRPr lang="en-US" sz="2000" dirty="0">
              <a:latin typeface="Times New Roman"/>
            </a:endParaRPr>
          </a:p>
          <a:p>
            <a:endParaRPr lang="en-US" sz="2000" dirty="0">
              <a:latin typeface="Times New Roman"/>
              <a:cs typeface="Times New Roman"/>
            </a:endParaRPr>
          </a:p>
          <a:p>
            <a:pPr algn="l"/>
            <a:endParaRPr lang="en-US" sz="2000" dirty="0">
              <a:latin typeface="Times New Roman"/>
              <a:cs typeface="Times New Roman"/>
            </a:endParaRPr>
          </a:p>
          <a:p>
            <a:endParaRPr lang="en-US" sz="2000" dirty="0">
              <a:latin typeface="Times New Roman"/>
              <a:cs typeface="Times New Roman"/>
            </a:endParaRPr>
          </a:p>
          <a:p>
            <a:endParaRPr lang="en-US" sz="2400" dirty="0">
              <a:latin typeface="Times New Roman"/>
              <a:cs typeface="Times New Roman"/>
            </a:endParaRPr>
          </a:p>
          <a:p>
            <a:endParaRPr lang="en-US" dirty="0"/>
          </a:p>
        </p:txBody>
      </p:sp>
    </p:spTree>
    <p:extLst>
      <p:ext uri="{BB962C8B-B14F-4D97-AF65-F5344CB8AC3E}">
        <p14:creationId xmlns:p14="http://schemas.microsoft.com/office/powerpoint/2010/main" val="2941823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Waiter">
            <a:extLst>
              <a:ext uri="{FF2B5EF4-FFF2-40B4-BE49-F238E27FC236}">
                <a16:creationId xmlns:a16="http://schemas.microsoft.com/office/drawing/2014/main" id="{44B369FD-7ED5-9C41-0817-93526907C8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26" name="Group 2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27" name="Oval 2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 name="Oval 2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7BF2D-9FA9-A08B-406A-3FA90FB13228}"/>
              </a:ext>
            </a:extLst>
          </p:cNvPr>
          <p:cNvSpPr>
            <a:spLocks noGrp="1"/>
          </p:cNvSpPr>
          <p:nvPr>
            <p:ph type="title"/>
          </p:nvPr>
        </p:nvSpPr>
        <p:spPr>
          <a:xfrm>
            <a:off x="702591" y="3404608"/>
            <a:ext cx="3520789" cy="2666087"/>
          </a:xfrm>
        </p:spPr>
        <p:txBody>
          <a:bodyPr>
            <a:normAutofit/>
          </a:bodyPr>
          <a:lstStyle/>
          <a:p>
            <a:pPr algn="ctr"/>
            <a:r>
              <a:rPr lang="en-US" b="1" u="sng">
                <a:solidFill>
                  <a:schemeClr val="bg1"/>
                </a:solidFill>
                <a:latin typeface="Times New Roman"/>
                <a:cs typeface="Times New Roman"/>
              </a:rPr>
              <a:t>Skills I Developed in the F&amp;B</a:t>
            </a:r>
            <a:endParaRPr lang="en-US" b="1">
              <a:solidFill>
                <a:schemeClr val="bg1"/>
              </a:solidFill>
            </a:endParaRPr>
          </a:p>
        </p:txBody>
      </p:sp>
      <p:grpSp>
        <p:nvGrpSpPr>
          <p:cNvPr id="3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3" name="Freeform: Shape 3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7" name="Freeform: Shape 3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637A9944-7593-F9A4-723A-56300E547338}"/>
              </a:ext>
            </a:extLst>
          </p:cNvPr>
          <p:cNvSpPr>
            <a:spLocks noGrp="1"/>
          </p:cNvSpPr>
          <p:nvPr>
            <p:ph idx="1"/>
          </p:nvPr>
        </p:nvSpPr>
        <p:spPr>
          <a:xfrm>
            <a:off x="6477270" y="1170430"/>
            <a:ext cx="5578433" cy="4588844"/>
          </a:xfrm>
        </p:spPr>
        <p:txBody>
          <a:bodyPr vert="horz" lIns="91440" tIns="45720" rIns="91440" bIns="45720" rtlCol="0" anchor="t">
            <a:normAutofit/>
          </a:bodyPr>
          <a:lstStyle/>
          <a:p>
            <a:endParaRPr lang="en-US" sz="1800" dirty="0">
              <a:solidFill>
                <a:schemeClr val="bg1"/>
              </a:solidFill>
              <a:latin typeface="Times New Roman"/>
              <a:cs typeface="Times New Roman"/>
            </a:endParaRPr>
          </a:p>
          <a:p>
            <a:pPr marL="0" indent="0">
              <a:buNone/>
            </a:pPr>
            <a:r>
              <a:rPr lang="en-US" sz="1800" dirty="0">
                <a:solidFill>
                  <a:schemeClr val="bg1"/>
                </a:solidFill>
                <a:latin typeface="Times New Roman"/>
                <a:ea typeface="+mn-lt"/>
                <a:cs typeface="+mn-lt"/>
              </a:rPr>
              <a:t>I learnt many useful skills in the Food and beverage department. I became better at customer service by being professional, helpful, and paying attention to what guests needed. I </a:t>
            </a:r>
            <a:r>
              <a:rPr lang="en-US" sz="1800" err="1">
                <a:solidFill>
                  <a:schemeClr val="bg1"/>
                </a:solidFill>
                <a:latin typeface="Times New Roman"/>
                <a:ea typeface="+mn-lt"/>
                <a:cs typeface="+mn-lt"/>
              </a:rPr>
              <a:t>realised</a:t>
            </a:r>
            <a:r>
              <a:rPr lang="en-US" sz="1800" dirty="0">
                <a:solidFill>
                  <a:schemeClr val="bg1"/>
                </a:solidFill>
                <a:latin typeface="Times New Roman"/>
                <a:ea typeface="+mn-lt"/>
                <a:cs typeface="+mn-lt"/>
              </a:rPr>
              <a:t> that I needed to </a:t>
            </a:r>
            <a:r>
              <a:rPr lang="en-US" sz="1800" err="1">
                <a:solidFill>
                  <a:schemeClr val="bg1"/>
                </a:solidFill>
                <a:latin typeface="Times New Roman"/>
                <a:ea typeface="+mn-lt"/>
                <a:cs typeface="+mn-lt"/>
              </a:rPr>
              <a:t>prioritise</a:t>
            </a:r>
            <a:r>
              <a:rPr lang="en-US" sz="1800" dirty="0">
                <a:solidFill>
                  <a:schemeClr val="bg1"/>
                </a:solidFill>
                <a:latin typeface="Times New Roman"/>
                <a:ea typeface="+mn-lt"/>
                <a:cs typeface="+mn-lt"/>
              </a:rPr>
              <a:t> tasks during the busier periods, which improved my time management. I worked closely with the kitchen and breakfast staff, learning the value of teamwork.</a:t>
            </a:r>
            <a:endParaRPr lang="en-US" sz="1800">
              <a:solidFill>
                <a:schemeClr val="bg1"/>
              </a:solidFill>
              <a:latin typeface="Times New Roman"/>
              <a:ea typeface="+mn-lt"/>
              <a:cs typeface="Times New Roman"/>
            </a:endParaRPr>
          </a:p>
          <a:p>
            <a:pPr marL="0" indent="0">
              <a:buNone/>
            </a:pPr>
            <a:r>
              <a:rPr lang="en-US" sz="1800" dirty="0">
                <a:solidFill>
                  <a:schemeClr val="bg1"/>
                </a:solidFill>
                <a:latin typeface="Times New Roman"/>
                <a:ea typeface="+mn-lt"/>
                <a:cs typeface="+mn-lt"/>
              </a:rPr>
              <a:t>I focused on details, especially regarding food allergies and safety. Over time, I grew more confident when speaking with guests and working with my colleagues. I gained real experience in hospitality and saw how important health and safety rules are. I learnt to work quickly under pressure and understood the effort needed behind the scenes to ensure guests have a great experience. </a:t>
            </a:r>
          </a:p>
          <a:p>
            <a:pPr marL="0" indent="0">
              <a:buNone/>
            </a:pPr>
            <a:endParaRPr lang="en-US" sz="1500">
              <a:solidFill>
                <a:schemeClr val="bg1"/>
              </a:solidFill>
              <a:latin typeface="Times New Roman"/>
              <a:cs typeface="Times New Roman"/>
            </a:endParaRPr>
          </a:p>
        </p:txBody>
      </p:sp>
    </p:spTree>
    <p:extLst>
      <p:ext uri="{BB962C8B-B14F-4D97-AF65-F5344CB8AC3E}">
        <p14:creationId xmlns:p14="http://schemas.microsoft.com/office/powerpoint/2010/main" val="3498087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6FEF7-FC24-34A6-2E37-1F92C4B1B545}"/>
              </a:ext>
            </a:extLst>
          </p:cNvPr>
          <p:cNvSpPr>
            <a:spLocks noGrp="1"/>
          </p:cNvSpPr>
          <p:nvPr>
            <p:ph type="title"/>
          </p:nvPr>
        </p:nvSpPr>
        <p:spPr>
          <a:xfrm>
            <a:off x="838200" y="3513931"/>
            <a:ext cx="3143250" cy="2601119"/>
          </a:xfrm>
        </p:spPr>
        <p:txBody>
          <a:bodyPr anchor="t">
            <a:normAutofit/>
          </a:bodyPr>
          <a:lstStyle/>
          <a:p>
            <a:pPr algn="ctr"/>
            <a:r>
              <a:rPr lang="en-US" sz="4000">
                <a:latin typeface="Times New Roman"/>
                <a:cs typeface="Times New Roman"/>
              </a:rPr>
              <a:t>Operating Hotel Facilities</a:t>
            </a:r>
            <a:endParaRPr lang="en-US" sz="4000"/>
          </a:p>
        </p:txBody>
      </p:sp>
      <p:pic>
        <p:nvPicPr>
          <p:cNvPr id="7" name="Graphic 6" descr="Building">
            <a:extLst>
              <a:ext uri="{FF2B5EF4-FFF2-40B4-BE49-F238E27FC236}">
                <a16:creationId xmlns:a16="http://schemas.microsoft.com/office/drawing/2014/main" id="{E94E1B62-E9C3-0DC7-CCC9-A2571CFDDA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30984E83-904F-F82B-31C5-F31B98E7BE6F}"/>
              </a:ext>
            </a:extLst>
          </p:cNvPr>
          <p:cNvSpPr>
            <a:spLocks noGrp="1"/>
          </p:cNvSpPr>
          <p:nvPr>
            <p:ph idx="1"/>
          </p:nvPr>
        </p:nvSpPr>
        <p:spPr>
          <a:xfrm>
            <a:off x="4200652" y="730249"/>
            <a:ext cx="7153147" cy="5384801"/>
          </a:xfrm>
        </p:spPr>
        <p:txBody>
          <a:bodyPr vert="horz" lIns="91440" tIns="45720" rIns="91440" bIns="45720" rtlCol="0" anchor="ctr">
            <a:normAutofit/>
          </a:bodyPr>
          <a:lstStyle/>
          <a:p>
            <a:pPr marL="0" indent="0">
              <a:buNone/>
            </a:pPr>
            <a:r>
              <a:rPr lang="en-US" sz="1800">
                <a:latin typeface="Times New Roman"/>
                <a:ea typeface="+mn-lt"/>
                <a:cs typeface="+mn-lt"/>
              </a:rPr>
              <a:t>During my placement, I worked alongside the housekeeping team. Morgan’s Hotel has 42 guest rooms</a:t>
            </a:r>
            <a:r>
              <a:rPr lang="en-US" sz="1800">
                <a:latin typeface="Times New Roman"/>
                <a:ea typeface="Roboto"/>
                <a:cs typeface="Roboto"/>
              </a:rPr>
              <a:t> (Visitwales.com, 2025)</a:t>
            </a:r>
            <a:r>
              <a:rPr lang="en-US" sz="1800">
                <a:latin typeface="Times New Roman"/>
                <a:ea typeface="+mn-lt"/>
                <a:cs typeface="+mn-lt"/>
              </a:rPr>
              <a:t>, Housekeepers usually start work in the morning to get rooms ready for new guests and clean the ones people are already staying in. </a:t>
            </a:r>
          </a:p>
          <a:p>
            <a:pPr marL="342900" indent="-342900"/>
            <a:r>
              <a:rPr lang="en-US" sz="1800">
                <a:latin typeface="Times New Roman"/>
                <a:ea typeface="+mn-lt"/>
                <a:cs typeface="+mn-lt"/>
              </a:rPr>
              <a:t>At the hotel, we had to clean toilets, sinks, showers and bathtubs. Disinfecting all surfaces to make sure they were spotless and hygienic for guests. We also had to restock toiletries. </a:t>
            </a:r>
            <a:endParaRPr lang="en-US" sz="1800">
              <a:latin typeface="Times New Roman"/>
              <a:cs typeface="Times New Roman"/>
            </a:endParaRPr>
          </a:p>
          <a:p>
            <a:pPr marL="342900" indent="-342900"/>
            <a:r>
              <a:rPr lang="en-US" sz="1800">
                <a:latin typeface="Times New Roman"/>
                <a:ea typeface="+mn-lt"/>
                <a:cs typeface="+mn-lt"/>
              </a:rPr>
              <a:t>We had to polish the furniture and wardrobes to make them look nice and shiny. We also replaced used towels and bed sheets with clean ones for the next guests. Dusting the surfaces, vacuuming the floors, and mopping were also part of our job to keep the rooms clean and tidy. </a:t>
            </a:r>
            <a:endParaRPr lang="en-US" sz="1800">
              <a:latin typeface="Times New Roman"/>
              <a:cs typeface="Times New Roman"/>
            </a:endParaRPr>
          </a:p>
          <a:p>
            <a:pPr marL="342900" indent="-342900"/>
            <a:r>
              <a:rPr lang="en-US" sz="1800">
                <a:latin typeface="Times New Roman"/>
                <a:ea typeface="+mn-lt"/>
                <a:cs typeface="+mn-lt"/>
              </a:rPr>
              <a:t>Each room had to be cleaned in about 20 to 30 minutes </a:t>
            </a:r>
            <a:r>
              <a:rPr lang="en-US" sz="1800">
                <a:latin typeface="Times New Roman"/>
                <a:ea typeface="Roboto"/>
                <a:cs typeface="Roboto"/>
              </a:rPr>
              <a:t>(Rubbermaid, 2020)</a:t>
            </a:r>
            <a:r>
              <a:rPr lang="en-US" sz="1800">
                <a:latin typeface="Times New Roman"/>
                <a:ea typeface="+mn-lt"/>
                <a:cs typeface="+mn-lt"/>
              </a:rPr>
              <a:t>, which meant we had to be quick and efficient. </a:t>
            </a:r>
            <a:endParaRPr lang="en-US" sz="1800">
              <a:latin typeface="Times New Roman"/>
              <a:cs typeface="Times New Roman"/>
            </a:endParaRPr>
          </a:p>
          <a:p>
            <a:pPr marL="342900" indent="-342900"/>
            <a:endParaRPr lang="en-US" sz="1800">
              <a:latin typeface="Times New Roman"/>
              <a:cs typeface="Times New Roman"/>
            </a:endParaRPr>
          </a:p>
          <a:p>
            <a:pPr marL="0" indent="0">
              <a:buNone/>
            </a:pPr>
            <a:endParaRPr lang="en-US" sz="1800">
              <a:latin typeface="Times New Roman"/>
              <a:cs typeface="Times New Roman"/>
            </a:endParaRPr>
          </a:p>
          <a:p>
            <a:pPr marL="0" indent="0">
              <a:buNone/>
            </a:pPr>
            <a:endParaRPr lang="en-US" sz="1800">
              <a:latin typeface="Times New Roman"/>
              <a:cs typeface="Times New Roman"/>
            </a:endParaRPr>
          </a:p>
        </p:txBody>
      </p:sp>
    </p:spTree>
    <p:extLst>
      <p:ext uri="{BB962C8B-B14F-4D97-AF65-F5344CB8AC3E}">
        <p14:creationId xmlns:p14="http://schemas.microsoft.com/office/powerpoint/2010/main" val="159824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87C2-5BB3-903A-A18D-ED557A341D05}"/>
              </a:ext>
            </a:extLst>
          </p:cNvPr>
          <p:cNvSpPr>
            <a:spLocks noGrp="1"/>
          </p:cNvSpPr>
          <p:nvPr>
            <p:ph type="title"/>
          </p:nvPr>
        </p:nvSpPr>
        <p:spPr>
          <a:xfrm>
            <a:off x="3042062" y="283030"/>
            <a:ext cx="6958940" cy="821414"/>
          </a:xfrm>
        </p:spPr>
        <p:txBody>
          <a:bodyPr>
            <a:normAutofit/>
          </a:bodyPr>
          <a:lstStyle/>
          <a:p>
            <a:r>
              <a:rPr lang="en-US" sz="3200" dirty="0">
                <a:latin typeface="Times New Roman"/>
                <a:ea typeface="+mj-lt"/>
                <a:cs typeface="+mj-lt"/>
              </a:rPr>
              <a:t>Operational Tasks and Observations</a:t>
            </a:r>
            <a:endParaRPr lang="en-US" sz="3200" dirty="0">
              <a:latin typeface="Times New Roman"/>
              <a:cs typeface="Times New Roman"/>
            </a:endParaRPr>
          </a:p>
        </p:txBody>
      </p:sp>
      <p:sp>
        <p:nvSpPr>
          <p:cNvPr id="16" name="TextBox 15">
            <a:extLst>
              <a:ext uri="{FF2B5EF4-FFF2-40B4-BE49-F238E27FC236}">
                <a16:creationId xmlns:a16="http://schemas.microsoft.com/office/drawing/2014/main" id="{535B2E8D-207A-A1AF-B7AF-A4729E9AD7B4}"/>
              </a:ext>
            </a:extLst>
          </p:cNvPr>
          <p:cNvSpPr txBox="1"/>
          <p:nvPr/>
        </p:nvSpPr>
        <p:spPr>
          <a:xfrm>
            <a:off x="681475" y="1108678"/>
            <a:ext cx="10976757"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cs typeface="Times New Roman"/>
              </a:rPr>
              <a:t>Housekeepers followed a clear checklist to make sure everything was done properly. I was surprised that one housekeeper handled each room alone, which showed how much pressure and responsibility is on them. The things I have observed and learnt:</a:t>
            </a:r>
          </a:p>
          <a:p>
            <a:endParaRPr lang="en-US" sz="2000" dirty="0">
              <a:latin typeface="Times New Roman"/>
              <a:cs typeface="Times New Roman"/>
            </a:endParaRPr>
          </a:p>
          <a:p>
            <a:r>
              <a:rPr lang="en-US" sz="2000" b="1" dirty="0">
                <a:latin typeface="Times New Roman"/>
                <a:cs typeface="Times New Roman"/>
              </a:rPr>
              <a:t>Time Management:</a:t>
            </a:r>
            <a:r>
              <a:rPr lang="en-US" sz="2000" dirty="0">
                <a:latin typeface="Times New Roman"/>
                <a:cs typeface="Times New Roman"/>
              </a:rPr>
              <a:t> is very important because we needed to clean many rooms quickly. We followed a plan and used a checklist (Little Hotelier, 2021) to make sure to finish the work on time and do it to a high standard.</a:t>
            </a:r>
          </a:p>
          <a:p>
            <a:r>
              <a:rPr lang="en-US" sz="2000" b="1" dirty="0">
                <a:latin typeface="Times New Roman"/>
                <a:cs typeface="Times New Roman"/>
              </a:rPr>
              <a:t>The physical demands of the job</a:t>
            </a:r>
            <a:r>
              <a:rPr lang="en-US" sz="2000" dirty="0">
                <a:latin typeface="Times New Roman"/>
                <a:cs typeface="Times New Roman"/>
              </a:rPr>
              <a:t>: Housekeepers are on their feet all time, cleaning rooms, lifting heavy items, and staying active to finish tasks on time.</a:t>
            </a:r>
          </a:p>
          <a:p>
            <a:r>
              <a:rPr lang="en-US" sz="2000" b="1" dirty="0">
                <a:latin typeface="Times New Roman"/>
                <a:cs typeface="Times New Roman"/>
              </a:rPr>
              <a:t>The cleanliness impacts guest satisfaction</a:t>
            </a:r>
            <a:r>
              <a:rPr lang="en-US" sz="2000" dirty="0">
                <a:latin typeface="Times New Roman"/>
                <a:cs typeface="Times New Roman"/>
              </a:rPr>
              <a:t>: When rooms are clean and tidy, guests feel comfortable and enjoy their stay. Dirty rooms can lead to dissatisfaction and discomfort.</a:t>
            </a:r>
          </a:p>
          <a:p>
            <a:r>
              <a:rPr lang="en-US" sz="2000" dirty="0">
                <a:latin typeface="Times New Roman"/>
                <a:cs typeface="Times New Roman"/>
              </a:rPr>
              <a:t>Attention to detail is important in housekeeping. Every little task, like cleaning rooms and keeping everything neat, helps make guests feel comfortable. I also learnt how important it is to appreciate each team member's work because everyone helps the hotel run smoothly. Even though housekeeping works behind the scenes, their role is very important to the hotel's success.</a:t>
            </a:r>
          </a:p>
        </p:txBody>
      </p:sp>
    </p:spTree>
    <p:extLst>
      <p:ext uri="{BB962C8B-B14F-4D97-AF65-F5344CB8AC3E}">
        <p14:creationId xmlns:p14="http://schemas.microsoft.com/office/powerpoint/2010/main" val="3789387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32D93-6902-18BA-010A-EAFB202051B8}"/>
              </a:ext>
            </a:extLst>
          </p:cNvPr>
          <p:cNvSpPr>
            <a:spLocks noGrp="1"/>
          </p:cNvSpPr>
          <p:nvPr>
            <p:ph type="title"/>
          </p:nvPr>
        </p:nvSpPr>
        <p:spPr/>
        <p:txBody>
          <a:bodyPr/>
          <a:lstStyle/>
          <a:p>
            <a:pPr algn="ctr"/>
            <a:r>
              <a:rPr lang="en-US" sz="3200" dirty="0">
                <a:latin typeface="Times New Roman"/>
                <a:cs typeface="Times New Roman"/>
              </a:rPr>
              <a:t>The challenges in Operational Hotel Facilities</a:t>
            </a:r>
            <a:endParaRPr lang="en-US" sz="3200" dirty="0"/>
          </a:p>
        </p:txBody>
      </p:sp>
      <p:sp>
        <p:nvSpPr>
          <p:cNvPr id="3" name="Content Placeholder 2">
            <a:extLst>
              <a:ext uri="{FF2B5EF4-FFF2-40B4-BE49-F238E27FC236}">
                <a16:creationId xmlns:a16="http://schemas.microsoft.com/office/drawing/2014/main" id="{C37EFD9C-C830-0CEF-268E-20B17FED604E}"/>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Times New Roman"/>
                <a:ea typeface="+mn-lt"/>
                <a:cs typeface="+mn-lt"/>
              </a:rPr>
              <a:t>At first, I found it hard to keep up with the housekeepers because the job was physically tough, and time management was challenging. They worked fast, lifting heavy items and cleaning many rooms, while staying on their feet all time. It was difficult to keep up with their speed and finish everything on time, but it helped me see how hard the job really is. However, after doing it a few times, I started to improve and got better at keeping up with their pace.</a:t>
            </a:r>
          </a:p>
          <a:p>
            <a:endParaRPr lang="en-US" sz="2000" dirty="0">
              <a:latin typeface="Times New Roman"/>
              <a:cs typeface="Times New Roman"/>
            </a:endParaRPr>
          </a:p>
          <a:p>
            <a:endParaRPr lang="en-US" sz="2000" dirty="0">
              <a:latin typeface="Times New Roman"/>
              <a:cs typeface="Times New Roman"/>
            </a:endParaRPr>
          </a:p>
        </p:txBody>
      </p:sp>
    </p:spTree>
    <p:extLst>
      <p:ext uri="{BB962C8B-B14F-4D97-AF65-F5344CB8AC3E}">
        <p14:creationId xmlns:p14="http://schemas.microsoft.com/office/powerpoint/2010/main" val="41722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13000" b="-1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2A398-1A69-C823-671C-EB0112A594C6}"/>
              </a:ext>
            </a:extLst>
          </p:cNvPr>
          <p:cNvSpPr>
            <a:spLocks noGrp="1"/>
          </p:cNvSpPr>
          <p:nvPr>
            <p:ph type="title"/>
          </p:nvPr>
        </p:nvSpPr>
        <p:spPr/>
        <p:txBody>
          <a:bodyPr/>
          <a:lstStyle/>
          <a:p>
            <a:pPr algn="ctr"/>
            <a:r>
              <a:rPr lang="en-US">
                <a:latin typeface="Times New Roman"/>
                <a:cs typeface="Times New Roman"/>
              </a:rPr>
              <a:t>Hotel Administration and Front Office Department</a:t>
            </a:r>
            <a:endParaRPr lang="en-US"/>
          </a:p>
        </p:txBody>
      </p:sp>
      <p:sp>
        <p:nvSpPr>
          <p:cNvPr id="3" name="Content Placeholder 2">
            <a:extLst>
              <a:ext uri="{FF2B5EF4-FFF2-40B4-BE49-F238E27FC236}">
                <a16:creationId xmlns:a16="http://schemas.microsoft.com/office/drawing/2014/main" id="{2E5107A7-89E3-EAD7-DE2A-C43BE3C317F5}"/>
              </a:ext>
            </a:extLst>
          </p:cNvPr>
          <p:cNvSpPr>
            <a:spLocks noGrp="1"/>
          </p:cNvSpPr>
          <p:nvPr>
            <p:ph idx="1"/>
          </p:nvPr>
        </p:nvSpPr>
        <p:spPr/>
        <p:txBody>
          <a:bodyPr vert="horz" lIns="91440" tIns="45720" rIns="91440" bIns="45720" rtlCol="0" anchor="t">
            <a:normAutofit/>
          </a:bodyPr>
          <a:lstStyle/>
          <a:p>
            <a:pPr marL="0" indent="0">
              <a:buNone/>
            </a:pPr>
            <a:r>
              <a:rPr lang="en-US" dirty="0">
                <a:latin typeface="Times New Roman"/>
                <a:ea typeface="+mn-lt"/>
                <a:cs typeface="+mn-lt"/>
              </a:rPr>
              <a:t>I spent a short time in the front office and administration department, but I still learnt a lot. I saw how the hotel reception works, including how staff talk to guests and how the office operates. I learnt that reception is a very important part of the hotel because it is the first and last place guests visit. </a:t>
            </a:r>
            <a:endParaRPr lang="en-US"/>
          </a:p>
          <a:p>
            <a:pPr marL="0" indent="0">
              <a:buNone/>
            </a:pPr>
            <a:r>
              <a:rPr lang="en-US" dirty="0">
                <a:latin typeface="Times New Roman"/>
                <a:ea typeface="+mn-lt"/>
                <a:cs typeface="+mn-lt"/>
              </a:rPr>
              <a:t>A warm welcome at reception helps guests feel happy and comfortable. I watched how receptionists check in guests, answer their questions, and speak to other departments like housekeeping and maintenance to make sure everything runs smoothly.</a:t>
            </a:r>
            <a:endParaRPr lang="en-US"/>
          </a:p>
        </p:txBody>
      </p:sp>
    </p:spTree>
    <p:extLst>
      <p:ext uri="{BB962C8B-B14F-4D97-AF65-F5344CB8AC3E}">
        <p14:creationId xmlns:p14="http://schemas.microsoft.com/office/powerpoint/2010/main" val="232064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39D104-CE2F-9CF3-6753-51F68F271BB5}"/>
              </a:ext>
            </a:extLst>
          </p:cNvPr>
          <p:cNvSpPr>
            <a:spLocks noGrp="1"/>
          </p:cNvSpPr>
          <p:nvPr>
            <p:ph type="title"/>
          </p:nvPr>
        </p:nvSpPr>
        <p:spPr>
          <a:xfrm>
            <a:off x="6234865" y="568517"/>
            <a:ext cx="5248221" cy="1067209"/>
          </a:xfrm>
        </p:spPr>
        <p:txBody>
          <a:bodyPr>
            <a:normAutofit/>
          </a:bodyPr>
          <a:lstStyle/>
          <a:p>
            <a:r>
              <a:rPr lang="en-US">
                <a:solidFill>
                  <a:schemeClr val="bg1"/>
                </a:solidFill>
                <a:latin typeface="Times New Roman"/>
                <a:cs typeface="Times New Roman"/>
              </a:rPr>
              <a:t>Guest Interaction</a:t>
            </a:r>
          </a:p>
        </p:txBody>
      </p:sp>
      <p:pic>
        <p:nvPicPr>
          <p:cNvPr id="5" name="Picture 4" descr="Two telephones communicating">
            <a:extLst>
              <a:ext uri="{FF2B5EF4-FFF2-40B4-BE49-F238E27FC236}">
                <a16:creationId xmlns:a16="http://schemas.microsoft.com/office/drawing/2014/main" id="{2FF07F6F-6892-2059-2C1A-DE79623DC3F7}"/>
              </a:ext>
            </a:extLst>
          </p:cNvPr>
          <p:cNvPicPr>
            <a:picLocks noChangeAspect="1"/>
          </p:cNvPicPr>
          <p:nvPr/>
        </p:nvPicPr>
        <p:blipFill>
          <a:blip r:embed="rId2"/>
          <a:srcRect l="8893" r="16108"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B9A5A421-04E0-CA0A-AC24-C57C599C05F8}"/>
              </a:ext>
            </a:extLst>
          </p:cNvPr>
          <p:cNvSpPr>
            <a:spLocks noGrp="1"/>
          </p:cNvSpPr>
          <p:nvPr>
            <p:ph idx="1"/>
          </p:nvPr>
        </p:nvSpPr>
        <p:spPr>
          <a:xfrm>
            <a:off x="6234868" y="1820369"/>
            <a:ext cx="5217173" cy="4351338"/>
          </a:xfrm>
        </p:spPr>
        <p:txBody>
          <a:bodyPr vert="horz" lIns="91440" tIns="45720" rIns="91440" bIns="45720" rtlCol="0">
            <a:normAutofit/>
          </a:bodyPr>
          <a:lstStyle/>
          <a:p>
            <a:pPr marL="0" indent="0">
              <a:buNone/>
            </a:pPr>
            <a:r>
              <a:rPr lang="en-US" sz="2200">
                <a:solidFill>
                  <a:schemeClr val="bg1"/>
                </a:solidFill>
                <a:latin typeface="Times New Roman"/>
                <a:ea typeface="+mn-lt"/>
                <a:cs typeface="+mn-lt"/>
              </a:rPr>
              <a:t>Although I was not the one answering phone calls or dealing with complaints, I watched closely how the staff spoke to guests, both face-to-face and on the phone. I learnt that it is very important to stay calm, polite, and professional, especially when guests are upset or when there is a problem. The staff listened carefully, showed understanding, and tried their best to help the guests. </a:t>
            </a:r>
            <a:endParaRPr lang="en-US" sz="2200">
              <a:solidFill>
                <a:schemeClr val="bg1"/>
              </a:solidFill>
              <a:latin typeface="Times New Roman"/>
              <a:ea typeface="+mn-lt"/>
              <a:cs typeface="Times New Roman"/>
            </a:endParaRPr>
          </a:p>
          <a:p>
            <a:pPr marL="0" indent="0">
              <a:buNone/>
            </a:pPr>
            <a:r>
              <a:rPr lang="en-US" sz="2200">
                <a:solidFill>
                  <a:schemeClr val="bg1"/>
                </a:solidFill>
                <a:latin typeface="Times New Roman"/>
                <a:ea typeface="+mn-lt"/>
                <a:cs typeface="+mn-lt"/>
              </a:rPr>
              <a:t>This helped me see how good communication and a positive attitude can make a big difference in keeping guests happy, even in difficult situations. </a:t>
            </a:r>
            <a:endParaRPr lang="en-US" sz="220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88684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and folders">
            <a:extLst>
              <a:ext uri="{FF2B5EF4-FFF2-40B4-BE49-F238E27FC236}">
                <a16:creationId xmlns:a16="http://schemas.microsoft.com/office/drawing/2014/main" id="{857B9218-35E5-03AE-70EE-09052E06C224}"/>
              </a:ext>
            </a:extLst>
          </p:cNvPr>
          <p:cNvPicPr>
            <a:picLocks noChangeAspect="1"/>
          </p:cNvPicPr>
          <p:nvPr/>
        </p:nvPicPr>
        <p:blipFill>
          <a:blip r:embed="rId2"/>
          <a:srcRect l="2682" r="36455" b="8"/>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2CD06-9C98-5B85-B03C-4A6F6CBE9FDE}"/>
              </a:ext>
            </a:extLst>
          </p:cNvPr>
          <p:cNvSpPr>
            <a:spLocks noGrp="1"/>
          </p:cNvSpPr>
          <p:nvPr>
            <p:ph type="title"/>
          </p:nvPr>
        </p:nvSpPr>
        <p:spPr>
          <a:xfrm>
            <a:off x="761801" y="328512"/>
            <a:ext cx="4778387" cy="1628970"/>
          </a:xfrm>
        </p:spPr>
        <p:txBody>
          <a:bodyPr anchor="ctr">
            <a:normAutofit/>
          </a:bodyPr>
          <a:lstStyle/>
          <a:p>
            <a:r>
              <a:rPr lang="en-US" sz="4000">
                <a:latin typeface="Times New Roman"/>
                <a:cs typeface="Times New Roman"/>
              </a:rPr>
              <a:t>Administrative Tasks</a:t>
            </a:r>
          </a:p>
        </p:txBody>
      </p:sp>
      <p:sp>
        <p:nvSpPr>
          <p:cNvPr id="3" name="Content Placeholder 2">
            <a:extLst>
              <a:ext uri="{FF2B5EF4-FFF2-40B4-BE49-F238E27FC236}">
                <a16:creationId xmlns:a16="http://schemas.microsoft.com/office/drawing/2014/main" id="{F1619CDA-0EC8-9D56-6CBC-7D071750F60F}"/>
              </a:ext>
            </a:extLst>
          </p:cNvPr>
          <p:cNvSpPr>
            <a:spLocks noGrp="1"/>
          </p:cNvSpPr>
          <p:nvPr>
            <p:ph idx="1"/>
          </p:nvPr>
        </p:nvSpPr>
        <p:spPr>
          <a:xfrm>
            <a:off x="761801" y="2884929"/>
            <a:ext cx="4795827" cy="3659887"/>
          </a:xfrm>
        </p:spPr>
        <p:txBody>
          <a:bodyPr vert="horz" lIns="91440" tIns="45720" rIns="91440" bIns="45720" rtlCol="0" anchor="ctr">
            <a:normAutofit/>
          </a:bodyPr>
          <a:lstStyle/>
          <a:p>
            <a:pPr marL="0" indent="0">
              <a:buNone/>
            </a:pPr>
            <a:r>
              <a:rPr lang="en-US" sz="1900" dirty="0">
                <a:latin typeface="Times New Roman"/>
                <a:ea typeface="+mn-lt"/>
                <a:cs typeface="+mn-lt"/>
              </a:rPr>
              <a:t>One of the main tasks I helped with was preparing for guest arrivals. I used the hotel's computer system to check upcoming bookings and helped ensure that all guest details were accurate. I also scanned their key cards, which included the guest’s name, booking information, and stay dates.</a:t>
            </a:r>
            <a:endParaRPr lang="en-US" sz="1900" dirty="0">
              <a:latin typeface="Times New Roman"/>
              <a:cs typeface="Times New Roman"/>
            </a:endParaRPr>
          </a:p>
          <a:p>
            <a:pPr marL="0" indent="0">
              <a:buNone/>
            </a:pPr>
            <a:br>
              <a:rPr lang="en-US" sz="1900" dirty="0">
                <a:latin typeface="Times New Roman"/>
                <a:ea typeface="+mn-lt"/>
                <a:cs typeface="+mn-lt"/>
              </a:rPr>
            </a:br>
            <a:r>
              <a:rPr lang="en-US" sz="1900" dirty="0">
                <a:latin typeface="Times New Roman"/>
                <a:ea typeface="+mn-lt"/>
                <a:cs typeface="+mn-lt"/>
              </a:rPr>
              <a:t>Although I did not take bookings or answer phone calls, I learnt how the system keeps guest records </a:t>
            </a:r>
            <a:r>
              <a:rPr lang="en-US" sz="1900" err="1">
                <a:latin typeface="Times New Roman"/>
                <a:ea typeface="+mn-lt"/>
                <a:cs typeface="+mn-lt"/>
              </a:rPr>
              <a:t>organised</a:t>
            </a:r>
            <a:r>
              <a:rPr lang="en-US" sz="1900" dirty="0">
                <a:latin typeface="Times New Roman"/>
                <a:ea typeface="+mn-lt"/>
                <a:cs typeface="+mn-lt"/>
              </a:rPr>
              <a:t> and helps make the check-in process efficient.</a:t>
            </a:r>
            <a:endParaRPr lang="en-US" sz="1900" dirty="0"/>
          </a:p>
        </p:txBody>
      </p:sp>
    </p:spTree>
    <p:extLst>
      <p:ext uri="{BB962C8B-B14F-4D97-AF65-F5344CB8AC3E}">
        <p14:creationId xmlns:p14="http://schemas.microsoft.com/office/powerpoint/2010/main" val="3570615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915ED-E8D6-BCF1-964C-3DD740BBFD5C}"/>
              </a:ext>
            </a:extLst>
          </p:cNvPr>
          <p:cNvSpPr>
            <a:spLocks noGrp="1"/>
          </p:cNvSpPr>
          <p:nvPr>
            <p:ph type="title"/>
          </p:nvPr>
        </p:nvSpPr>
        <p:spPr>
          <a:xfrm>
            <a:off x="841248" y="251312"/>
            <a:ext cx="10506456" cy="1010264"/>
          </a:xfrm>
        </p:spPr>
        <p:txBody>
          <a:bodyPr anchor="ctr">
            <a:normAutofit/>
          </a:bodyPr>
          <a:lstStyle/>
          <a:p>
            <a:r>
              <a:rPr lang="en-US" dirty="0">
                <a:latin typeface="Times New Roman"/>
                <a:cs typeface="Times New Roman"/>
              </a:rPr>
              <a:t>Skills Gained</a:t>
            </a:r>
            <a:endParaRPr lang="en-US">
              <a:latin typeface="Times New Roman"/>
              <a:cs typeface="Times New Roman"/>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8B080B4-15D6-4D34-537E-48977E6A1A9B}"/>
              </a:ext>
            </a:extLst>
          </p:cNvPr>
          <p:cNvGraphicFramePr>
            <a:graphicFrameLocks noGrp="1"/>
          </p:cNvGraphicFramePr>
          <p:nvPr>
            <p:ph idx="1"/>
            <p:extLst>
              <p:ext uri="{D42A27DB-BD31-4B8C-83A1-F6EECF244321}">
                <p14:modId xmlns:p14="http://schemas.microsoft.com/office/powerpoint/2010/main" val="3584747896"/>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784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50881E3-2AE4-B6CB-91E6-78FFBB4B4F0E}"/>
              </a:ext>
            </a:extLst>
          </p:cNvPr>
          <p:cNvSpPr>
            <a:spLocks noGrp="1"/>
          </p:cNvSpPr>
          <p:nvPr>
            <p:ph type="title"/>
          </p:nvPr>
        </p:nvSpPr>
        <p:spPr>
          <a:xfrm>
            <a:off x="1143000" y="1676400"/>
            <a:ext cx="3810000" cy="3505200"/>
          </a:xfrm>
        </p:spPr>
        <p:txBody>
          <a:bodyPr anchor="t">
            <a:normAutofit/>
          </a:bodyPr>
          <a:lstStyle/>
          <a:p>
            <a:r>
              <a:rPr lang="en-US" sz="4000">
                <a:latin typeface="Times New Roman"/>
                <a:cs typeface="Times New Roman"/>
              </a:rPr>
              <a:t> Conclusion</a:t>
            </a:r>
          </a:p>
        </p:txBody>
      </p:sp>
      <p:sp>
        <p:nvSpPr>
          <p:cNvPr id="3" name="Content Placeholder 2">
            <a:extLst>
              <a:ext uri="{FF2B5EF4-FFF2-40B4-BE49-F238E27FC236}">
                <a16:creationId xmlns:a16="http://schemas.microsoft.com/office/drawing/2014/main" id="{DF216086-347A-128E-C5AE-0E8350E84CA5}"/>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buNone/>
            </a:pPr>
            <a:r>
              <a:rPr lang="en-US" sz="2000" dirty="0">
                <a:solidFill>
                  <a:schemeClr val="tx1">
                    <a:lumMod val="95000"/>
                    <a:lumOff val="5000"/>
                  </a:schemeClr>
                </a:solidFill>
                <a:latin typeface="Times New Roman"/>
                <a:ea typeface="+mn-lt"/>
                <a:cs typeface="+mn-lt"/>
              </a:rPr>
              <a:t>To conclude, my work placement taught me many useful skills and gave me a better understanding of how different parts of a hotel work together. I learnt how important good communication, teamwork, time management, and attention to detail are in making sure guests have a good experience. I also saw how hard each department works, especially behind the scenes, and now I truly appreciate the effort that goes into running a hotel. This experience helped me grow, and I feel more confident and ready to take on new responsibilities in the future. Thank you for listening</a:t>
            </a:r>
          </a:p>
        </p:txBody>
      </p:sp>
    </p:spTree>
    <p:extLst>
      <p:ext uri="{BB962C8B-B14F-4D97-AF65-F5344CB8AC3E}">
        <p14:creationId xmlns:p14="http://schemas.microsoft.com/office/powerpoint/2010/main" val="42504078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7D2A5-9127-B1A9-4AC9-D54843675587}"/>
              </a:ext>
            </a:extLst>
          </p:cNvPr>
          <p:cNvSpPr>
            <a:spLocks noGrp="1"/>
          </p:cNvSpPr>
          <p:nvPr>
            <p:ph type="title"/>
          </p:nvPr>
        </p:nvSpPr>
        <p:spPr/>
        <p:txBody>
          <a:bodyPr/>
          <a:lstStyle/>
          <a:p>
            <a:pPr algn="ctr"/>
            <a:r>
              <a:rPr lang="en-US" dirty="0">
                <a:latin typeface="Times New Roman"/>
                <a:cs typeface="Times New Roman"/>
              </a:rPr>
              <a:t>Reference list </a:t>
            </a:r>
            <a:endParaRPr lang="en-US"/>
          </a:p>
        </p:txBody>
      </p:sp>
      <p:sp>
        <p:nvSpPr>
          <p:cNvPr id="3" name="Content Placeholder 2">
            <a:extLst>
              <a:ext uri="{FF2B5EF4-FFF2-40B4-BE49-F238E27FC236}">
                <a16:creationId xmlns:a16="http://schemas.microsoft.com/office/drawing/2014/main" id="{91A4DDE5-C7EA-9059-A851-FB6884F612A8}"/>
              </a:ext>
            </a:extLst>
          </p:cNvPr>
          <p:cNvSpPr>
            <a:spLocks noGrp="1"/>
          </p:cNvSpPr>
          <p:nvPr>
            <p:ph idx="1"/>
          </p:nvPr>
        </p:nvSpPr>
        <p:spPr>
          <a:xfrm>
            <a:off x="838200" y="1325208"/>
            <a:ext cx="10515600" cy="4851755"/>
          </a:xfrm>
        </p:spPr>
        <p:txBody>
          <a:bodyPr vert="horz" lIns="91440" tIns="45720" rIns="91440" bIns="45720" rtlCol="0" anchor="t">
            <a:normAutofit fontScale="85000" lnSpcReduction="20000"/>
          </a:bodyPr>
          <a:lstStyle/>
          <a:p>
            <a:r>
              <a:rPr lang="en-US" sz="1800" dirty="0">
                <a:solidFill>
                  <a:srgbClr val="2C3E50"/>
                </a:solidFill>
                <a:latin typeface="Times New Roman"/>
                <a:ea typeface="Calibri"/>
                <a:cs typeface="Calibri"/>
              </a:rPr>
              <a:t>Anon, (n.d.). </a:t>
            </a:r>
            <a:r>
              <a:rPr lang="en-US" sz="1800" i="1" dirty="0">
                <a:solidFill>
                  <a:srgbClr val="2C3E50"/>
                </a:solidFill>
                <a:latin typeface="Times New Roman"/>
                <a:ea typeface="Calibri"/>
                <a:cs typeface="Calibri"/>
              </a:rPr>
              <a:t>Morgans Hotel – Luxury Rooms in the Heart of Swansea</a:t>
            </a:r>
            <a:r>
              <a:rPr lang="en-US" sz="1800" dirty="0">
                <a:solidFill>
                  <a:srgbClr val="2C3E50"/>
                </a:solidFill>
                <a:latin typeface="Times New Roman"/>
                <a:ea typeface="Calibri"/>
                <a:cs typeface="Calibri"/>
              </a:rPr>
              <a:t>. [online] Available at: </a:t>
            </a:r>
            <a:r>
              <a:rPr lang="en-US" sz="1800" dirty="0">
                <a:solidFill>
                  <a:srgbClr val="2C3E50"/>
                </a:solidFill>
                <a:latin typeface="Times New Roman"/>
                <a:ea typeface="Calibri"/>
                <a:cs typeface="Calibri"/>
                <a:hlinkClick r:id="rId2"/>
              </a:rPr>
              <a:t>https://www.morganshotel.co.uk/</a:t>
            </a:r>
            <a:r>
              <a:rPr lang="en-US" sz="1800" dirty="0">
                <a:solidFill>
                  <a:srgbClr val="2C3E50"/>
                </a:solidFill>
                <a:latin typeface="Times New Roman"/>
                <a:ea typeface="Calibri"/>
                <a:cs typeface="Calibri"/>
              </a:rPr>
              <a:t>.</a:t>
            </a:r>
            <a:endParaRPr lang="en-US" sz="1800">
              <a:solidFill>
                <a:srgbClr val="000000"/>
              </a:solidFill>
              <a:latin typeface="Times New Roman"/>
              <a:ea typeface="Calibri"/>
              <a:cs typeface="Calibri"/>
            </a:endParaRPr>
          </a:p>
          <a:p>
            <a:r>
              <a:rPr lang="en-US" sz="1800" dirty="0">
                <a:solidFill>
                  <a:srgbClr val="2C3E50"/>
                </a:solidFill>
                <a:latin typeface="Times New Roman"/>
                <a:ea typeface="Calibri"/>
                <a:cs typeface="Calibri"/>
              </a:rPr>
              <a:t>Travel Stack Exchange. (n.d.). </a:t>
            </a:r>
            <a:r>
              <a:rPr lang="en-US" sz="1800" i="1" dirty="0">
                <a:solidFill>
                  <a:srgbClr val="2C3E50"/>
                </a:solidFill>
                <a:latin typeface="Times New Roman"/>
                <a:ea typeface="Calibri"/>
                <a:cs typeface="Calibri"/>
              </a:rPr>
              <a:t>What is a continental breakfast and what other types of breakfasts are there?</a:t>
            </a:r>
            <a:r>
              <a:rPr lang="en-US" sz="1800" dirty="0">
                <a:solidFill>
                  <a:srgbClr val="2C3E50"/>
                </a:solidFill>
                <a:latin typeface="Times New Roman"/>
                <a:ea typeface="Calibri"/>
                <a:cs typeface="Calibri"/>
              </a:rPr>
              <a:t> [online] Available at: </a:t>
            </a:r>
            <a:r>
              <a:rPr lang="en-US" sz="1800" dirty="0">
                <a:solidFill>
                  <a:srgbClr val="2C3E50"/>
                </a:solidFill>
                <a:latin typeface="Times New Roman"/>
                <a:ea typeface="Calibri"/>
                <a:cs typeface="Calibri"/>
                <a:hlinkClick r:id="rId3"/>
              </a:rPr>
              <a:t>https://travel.stackexchange.com/questions/98654/what-is-a-continental-breakfast-and-what-other-types-of-breakfasts-are-there</a:t>
            </a:r>
            <a:r>
              <a:rPr lang="en-US" sz="1800" dirty="0">
                <a:solidFill>
                  <a:srgbClr val="2C3E50"/>
                </a:solidFill>
                <a:latin typeface="Times New Roman"/>
                <a:ea typeface="Calibri"/>
                <a:cs typeface="Calibri"/>
              </a:rPr>
              <a:t>.</a:t>
            </a:r>
            <a:endParaRPr lang="en-US" sz="1800">
              <a:solidFill>
                <a:srgbClr val="2C3E50"/>
              </a:solidFill>
              <a:latin typeface="Times New Roman"/>
              <a:ea typeface="Calibri"/>
              <a:cs typeface="Calibri"/>
            </a:endParaRPr>
          </a:p>
          <a:p>
            <a:r>
              <a:rPr lang="en-US" sz="1800" dirty="0">
                <a:solidFill>
                  <a:srgbClr val="2C3E50"/>
                </a:solidFill>
                <a:latin typeface="Times New Roman"/>
                <a:ea typeface="Calibri"/>
                <a:cs typeface="Calibri"/>
              </a:rPr>
              <a:t>EPOS Technologies. (2020). </a:t>
            </a:r>
            <a:r>
              <a:rPr lang="en-US" sz="1800" i="1" dirty="0">
                <a:solidFill>
                  <a:srgbClr val="2C3E50"/>
                </a:solidFill>
                <a:latin typeface="Times New Roman"/>
                <a:ea typeface="Calibri"/>
                <a:cs typeface="Calibri"/>
              </a:rPr>
              <a:t>Handheld Ordering - EPOS Technologies</a:t>
            </a:r>
            <a:r>
              <a:rPr lang="en-US" sz="1800" dirty="0">
                <a:solidFill>
                  <a:srgbClr val="2C3E50"/>
                </a:solidFill>
                <a:latin typeface="Times New Roman"/>
                <a:ea typeface="Calibri"/>
                <a:cs typeface="Calibri"/>
              </a:rPr>
              <a:t>. [online] Available at: https://www.epostechnologies.co.uk/handheld-ordering/ [Accessed 1 May 2025].</a:t>
            </a:r>
            <a:endParaRPr lang="en-US" sz="1800">
              <a:solidFill>
                <a:srgbClr val="2C3E50"/>
              </a:solidFill>
              <a:latin typeface="Times New Roman"/>
              <a:ea typeface="Calibri"/>
              <a:cs typeface="Calibri"/>
            </a:endParaRPr>
          </a:p>
          <a:p>
            <a:r>
              <a:rPr lang="en-US" sz="1800" dirty="0">
                <a:solidFill>
                  <a:srgbClr val="2C3E50"/>
                </a:solidFill>
                <a:latin typeface="Times New Roman"/>
                <a:ea typeface="Calibri"/>
                <a:cs typeface="Calibri"/>
              </a:rPr>
              <a:t>Butterill, H. (2024). </a:t>
            </a:r>
            <a:r>
              <a:rPr lang="en-US" sz="1800" i="1" dirty="0">
                <a:solidFill>
                  <a:srgbClr val="2C3E50"/>
                </a:solidFill>
                <a:latin typeface="Times New Roman"/>
                <a:ea typeface="Calibri"/>
                <a:cs typeface="Calibri"/>
              </a:rPr>
              <a:t>Efficient Stock Management, Rotation and Date Labelling in Restaurant Food Management</a:t>
            </a:r>
            <a:r>
              <a:rPr lang="en-US" sz="1800" dirty="0">
                <a:solidFill>
                  <a:srgbClr val="2C3E50"/>
                </a:solidFill>
                <a:latin typeface="Times New Roman"/>
                <a:ea typeface="Calibri"/>
                <a:cs typeface="Calibri"/>
              </a:rPr>
              <a:t>. [online] Smart Hospitality Supplies. Available at: </a:t>
            </a:r>
            <a:r>
              <a:rPr lang="en-US" sz="1800" dirty="0">
                <a:solidFill>
                  <a:srgbClr val="2C3E50"/>
                </a:solidFill>
                <a:latin typeface="Times New Roman"/>
                <a:ea typeface="Calibri"/>
                <a:cs typeface="Calibri"/>
                <a:hlinkClick r:id="rId4"/>
              </a:rPr>
              <a:t>https://www.smartuk.net/restaurant-resources/efficient-stock-management-rotation-and-date-labelling/</a:t>
            </a:r>
            <a:r>
              <a:rPr lang="en-US" sz="1800" dirty="0">
                <a:solidFill>
                  <a:srgbClr val="2C3E50"/>
                </a:solidFill>
                <a:latin typeface="Times New Roman"/>
                <a:ea typeface="Calibri"/>
                <a:cs typeface="Calibri"/>
              </a:rPr>
              <a:t>.</a:t>
            </a:r>
            <a:endParaRPr lang="en-US" sz="1800">
              <a:solidFill>
                <a:srgbClr val="2C3E50"/>
              </a:solidFill>
              <a:latin typeface="Times New Roman"/>
              <a:ea typeface="Calibri"/>
              <a:cs typeface="Calibri"/>
            </a:endParaRPr>
          </a:p>
          <a:p>
            <a:r>
              <a:rPr lang="en-US" sz="1800" dirty="0">
                <a:solidFill>
                  <a:srgbClr val="2C3E50"/>
                </a:solidFill>
                <a:latin typeface="Times New Roman"/>
                <a:ea typeface="Calibri"/>
                <a:cs typeface="Calibri"/>
              </a:rPr>
              <a:t>Thehomebaristas.co.uk. (2025). </a:t>
            </a:r>
            <a:r>
              <a:rPr lang="en-US" sz="1800" i="1" dirty="0">
                <a:solidFill>
                  <a:srgbClr val="2C3E50"/>
                </a:solidFill>
                <a:latin typeface="Times New Roman"/>
                <a:ea typeface="Calibri"/>
                <a:cs typeface="Calibri"/>
              </a:rPr>
              <a:t>Coffee Machine Maintenance-Descaling and Backflushing</a:t>
            </a:r>
            <a:r>
              <a:rPr lang="en-US" sz="1800" dirty="0">
                <a:solidFill>
                  <a:srgbClr val="2C3E50"/>
                </a:solidFill>
                <a:latin typeface="Times New Roman"/>
                <a:ea typeface="Calibri"/>
                <a:cs typeface="Calibri"/>
              </a:rPr>
              <a:t>. [online] Available at: https://www.thehomebaristas.co.uk/coffee-machine-maintenance-descaling-and-backflushing [Accessed 1 May 2025].</a:t>
            </a:r>
            <a:endParaRPr lang="en-US" sz="1800">
              <a:solidFill>
                <a:srgbClr val="000000"/>
              </a:solidFill>
              <a:latin typeface="Times New Roman"/>
              <a:ea typeface="Calibri"/>
              <a:cs typeface="Calibri"/>
            </a:endParaRPr>
          </a:p>
          <a:p>
            <a:r>
              <a:rPr lang="en-US" sz="1800" dirty="0">
                <a:solidFill>
                  <a:srgbClr val="2C3E50"/>
                </a:solidFill>
                <a:latin typeface="Times New Roman"/>
                <a:ea typeface="Calibri"/>
                <a:cs typeface="Calibri"/>
              </a:rPr>
              <a:t>Aaron (2023). </a:t>
            </a:r>
            <a:r>
              <a:rPr lang="en-US" sz="1800" i="1" dirty="0">
                <a:solidFill>
                  <a:srgbClr val="2C3E50"/>
                </a:solidFill>
                <a:latin typeface="Times New Roman"/>
                <a:ea typeface="Calibri"/>
                <a:cs typeface="Calibri"/>
              </a:rPr>
              <a:t>Restaurant Opening and Closing Checklist</a:t>
            </a:r>
            <a:r>
              <a:rPr lang="en-US" sz="1800" dirty="0">
                <a:solidFill>
                  <a:srgbClr val="2C3E50"/>
                </a:solidFill>
                <a:latin typeface="Times New Roman"/>
                <a:ea typeface="Calibri"/>
                <a:cs typeface="Calibri"/>
              </a:rPr>
              <a:t>. [online] Resdiary.com. Available at: https://resdiary.com/blog/restaurant-opening-and-closing-checklist [Accessed 1 May 2025].</a:t>
            </a:r>
            <a:endParaRPr lang="en-US" dirty="0">
              <a:solidFill>
                <a:srgbClr val="000000"/>
              </a:solidFill>
              <a:latin typeface="Aptos" panose="020B0004020202020204"/>
              <a:ea typeface="Calibri"/>
              <a:cs typeface="Calibri"/>
            </a:endParaRPr>
          </a:p>
          <a:p>
            <a:r>
              <a:rPr lang="en-US" sz="1500">
                <a:solidFill>
                  <a:srgbClr val="2C3E50"/>
                </a:solidFill>
                <a:latin typeface="Calibri"/>
                <a:ea typeface="Calibri"/>
                <a:cs typeface="Calibri"/>
              </a:rPr>
              <a:t>www.foodstandards.gov.scot. (n.d.). </a:t>
            </a:r>
            <a:r>
              <a:rPr lang="en-US" sz="1500" i="1">
                <a:solidFill>
                  <a:srgbClr val="2C3E50"/>
                </a:solidFill>
                <a:latin typeface="Calibri"/>
                <a:ea typeface="Calibri"/>
                <a:cs typeface="Calibri"/>
              </a:rPr>
              <a:t>Avoid cross contamination - Food safety | Food Standards Scotland</a:t>
            </a:r>
            <a:r>
              <a:rPr lang="en-US" sz="1500">
                <a:solidFill>
                  <a:srgbClr val="2C3E50"/>
                </a:solidFill>
                <a:latin typeface="Calibri"/>
                <a:ea typeface="Calibri"/>
                <a:cs typeface="Calibri"/>
              </a:rPr>
              <a:t>. [online] Available at: </a:t>
            </a:r>
            <a:r>
              <a:rPr lang="en-US" sz="1500" dirty="0">
                <a:solidFill>
                  <a:srgbClr val="2C3E50"/>
                </a:solidFill>
                <a:latin typeface="Calibri"/>
                <a:ea typeface="Calibri"/>
                <a:cs typeface="Calibri"/>
                <a:hlinkClick r:id="rId5"/>
              </a:rPr>
              <a:t>https://www.foodstandards.gov.scot/consumers/food-safety/at-home/washing-and-preparing-food-1</a:t>
            </a:r>
            <a:r>
              <a:rPr lang="en-US" sz="1500" dirty="0">
                <a:solidFill>
                  <a:srgbClr val="2C3E50"/>
                </a:solidFill>
                <a:latin typeface="Calibri"/>
                <a:ea typeface="Calibri"/>
                <a:cs typeface="Calibri"/>
              </a:rPr>
              <a:t>.</a:t>
            </a:r>
            <a:endParaRPr lang="en-US">
              <a:solidFill>
                <a:srgbClr val="000000"/>
              </a:solidFill>
              <a:latin typeface="Aptos" panose="020B0004020202020204"/>
              <a:ea typeface="Calibri"/>
              <a:cs typeface="Calibri"/>
            </a:endParaRPr>
          </a:p>
          <a:p>
            <a:r>
              <a:rPr lang="en-US" sz="1600">
                <a:solidFill>
                  <a:srgbClr val="2C3E50"/>
                </a:solidFill>
                <a:latin typeface="Calibri"/>
                <a:ea typeface="Calibri"/>
                <a:cs typeface="Calibri"/>
              </a:rPr>
              <a:t>www.dotit.com. (n.d.). </a:t>
            </a:r>
            <a:r>
              <a:rPr lang="en-US" sz="1600" i="1">
                <a:solidFill>
                  <a:srgbClr val="2C3E50"/>
                </a:solidFill>
                <a:latin typeface="Calibri"/>
                <a:ea typeface="Calibri"/>
                <a:cs typeface="Calibri"/>
              </a:rPr>
              <a:t>How to Label Food in a Restaurant or Commercial Kitchen</a:t>
            </a:r>
            <a:r>
              <a:rPr lang="en-US" sz="1600">
                <a:solidFill>
                  <a:srgbClr val="2C3E50"/>
                </a:solidFill>
                <a:latin typeface="Calibri"/>
                <a:ea typeface="Calibri"/>
                <a:cs typeface="Calibri"/>
              </a:rPr>
              <a:t>. [online] Available at: </a:t>
            </a:r>
            <a:r>
              <a:rPr lang="en-US" sz="1600" dirty="0">
                <a:solidFill>
                  <a:srgbClr val="2C3E50"/>
                </a:solidFill>
                <a:latin typeface="Calibri"/>
                <a:ea typeface="Calibri"/>
                <a:cs typeface="Calibri"/>
                <a:hlinkClick r:id="rId6"/>
              </a:rPr>
              <a:t>https://www.dotit.com/blog/how-to-label-food-in-a-restaurant-or-commercial-kitchen.html</a:t>
            </a:r>
            <a:r>
              <a:rPr lang="en-US" sz="1600" dirty="0">
                <a:solidFill>
                  <a:srgbClr val="2C3E50"/>
                </a:solidFill>
                <a:latin typeface="Calibri"/>
                <a:ea typeface="Calibri"/>
                <a:cs typeface="Calibri"/>
              </a:rPr>
              <a:t>.</a:t>
            </a:r>
            <a:endParaRPr lang="en-US">
              <a:solidFill>
                <a:srgbClr val="000000"/>
              </a:solidFill>
              <a:latin typeface="Aptos" panose="020B0004020202020204"/>
              <a:ea typeface="Calibri"/>
              <a:cs typeface="Calibri"/>
            </a:endParaRPr>
          </a:p>
          <a:p>
            <a:r>
              <a:rPr lang="en-US" sz="1600">
                <a:solidFill>
                  <a:srgbClr val="2C3E50"/>
                </a:solidFill>
                <a:latin typeface="Calibri"/>
                <a:ea typeface="Calibri"/>
                <a:cs typeface="Calibri"/>
              </a:rPr>
              <a:t>Visitwales.com. (2025). </a:t>
            </a:r>
            <a:r>
              <a:rPr lang="en-US" sz="1600" i="1">
                <a:solidFill>
                  <a:srgbClr val="2C3E50"/>
                </a:solidFill>
                <a:latin typeface="Calibri"/>
                <a:ea typeface="Calibri"/>
                <a:cs typeface="Calibri"/>
              </a:rPr>
              <a:t>Morgans Hotel | VisitWales</a:t>
            </a:r>
            <a:r>
              <a:rPr lang="en-US" sz="1600">
                <a:solidFill>
                  <a:srgbClr val="2C3E50"/>
                </a:solidFill>
                <a:latin typeface="Calibri"/>
                <a:ea typeface="Calibri"/>
                <a:cs typeface="Calibri"/>
              </a:rPr>
              <a:t>. [online] Available at: </a:t>
            </a:r>
            <a:r>
              <a:rPr lang="en-US" sz="1600" dirty="0">
                <a:solidFill>
                  <a:srgbClr val="2C3E50"/>
                </a:solidFill>
                <a:latin typeface="Calibri"/>
                <a:ea typeface="Calibri"/>
                <a:cs typeface="Calibri"/>
                <a:hlinkClick r:id="rId7"/>
              </a:rPr>
              <a:t>https://www.visitwales.com/accommodation/hotel/morgans-hotel-229393</a:t>
            </a:r>
            <a:r>
              <a:rPr lang="en-US" sz="1600" dirty="0">
                <a:solidFill>
                  <a:srgbClr val="2C3E50"/>
                </a:solidFill>
                <a:latin typeface="Calibri"/>
                <a:ea typeface="Calibri"/>
                <a:cs typeface="Calibri"/>
              </a:rPr>
              <a:t>.</a:t>
            </a:r>
            <a:endParaRPr lang="en-US" sz="1600">
              <a:solidFill>
                <a:srgbClr val="2C3E50"/>
              </a:solidFill>
              <a:latin typeface="Calibri"/>
              <a:ea typeface="Calibri"/>
              <a:cs typeface="Calibri"/>
            </a:endParaRPr>
          </a:p>
          <a:p>
            <a:pPr marL="0" indent="0">
              <a:buNone/>
            </a:pPr>
            <a:br>
              <a:rPr lang="en-US" dirty="0"/>
            </a:br>
            <a:endParaRPr lang="en-US" sz="1600" dirty="0">
              <a:solidFill>
                <a:srgbClr val="2C3E50"/>
              </a:solidFill>
              <a:latin typeface="Calibri"/>
              <a:ea typeface="Calibri"/>
              <a:cs typeface="Calibri"/>
            </a:endParaRPr>
          </a:p>
          <a:p>
            <a:endParaRPr lang="en-US" sz="2000" dirty="0">
              <a:solidFill>
                <a:srgbClr val="2C3E50"/>
              </a:solidFill>
              <a:latin typeface="Times New Roman"/>
              <a:ea typeface="Calibri"/>
              <a:cs typeface="Calibri"/>
            </a:endParaRPr>
          </a:p>
          <a:p>
            <a:endParaRPr lang="en-US" sz="1800" dirty="0">
              <a:solidFill>
                <a:srgbClr val="2C3E50"/>
              </a:solidFill>
              <a:latin typeface="Times New Roman"/>
              <a:ea typeface="Calibri"/>
              <a:cs typeface="Calibri"/>
            </a:endParaRPr>
          </a:p>
          <a:p>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3082297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516B78-9EAE-FC29-D6A2-6AB224D28AFF}"/>
              </a:ext>
            </a:extLst>
          </p:cNvPr>
          <p:cNvSpPr>
            <a:spLocks noGrp="1"/>
          </p:cNvSpPr>
          <p:nvPr>
            <p:ph idx="1"/>
          </p:nvPr>
        </p:nvSpPr>
        <p:spPr>
          <a:xfrm>
            <a:off x="838200" y="566669"/>
            <a:ext cx="10515600" cy="5610294"/>
          </a:xfrm>
        </p:spPr>
        <p:txBody>
          <a:bodyPr vert="horz" lIns="91440" tIns="45720" rIns="91440" bIns="45720" rtlCol="0" anchor="t">
            <a:normAutofit/>
          </a:bodyPr>
          <a:lstStyle/>
          <a:p>
            <a:pPr marL="0" indent="0">
              <a:buNone/>
            </a:pPr>
            <a:endParaRPr lang="en-US" dirty="0"/>
          </a:p>
          <a:p>
            <a:endParaRPr lang="en-US" dirty="0"/>
          </a:p>
        </p:txBody>
      </p:sp>
      <p:sp>
        <p:nvSpPr>
          <p:cNvPr id="6" name="TextBox 5">
            <a:extLst>
              <a:ext uri="{FF2B5EF4-FFF2-40B4-BE49-F238E27FC236}">
                <a16:creationId xmlns:a16="http://schemas.microsoft.com/office/drawing/2014/main" id="{AF33D1DF-2345-3E65-59F9-1CAFA3C1E695}"/>
              </a:ext>
            </a:extLst>
          </p:cNvPr>
          <p:cNvSpPr txBox="1"/>
          <p:nvPr/>
        </p:nvSpPr>
        <p:spPr>
          <a:xfrm>
            <a:off x="647206" y="399804"/>
            <a:ext cx="10481952" cy="27546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solidFill>
                  <a:srgbClr val="2C3E50"/>
                </a:solidFill>
                <a:highlight>
                  <a:srgbClr val="FEF1C4"/>
                </a:highlight>
                <a:latin typeface="Calibri"/>
                <a:ea typeface="Calibri"/>
                <a:cs typeface="Calibri"/>
              </a:rPr>
              <a:t>Rubbermaid (2020). </a:t>
            </a:r>
            <a:r>
              <a:rPr lang="en-US" sz="1400" i="1">
                <a:solidFill>
                  <a:srgbClr val="2C3E50"/>
                </a:solidFill>
                <a:highlight>
                  <a:srgbClr val="FEF1C4"/>
                </a:highlight>
                <a:latin typeface="Calibri"/>
                <a:ea typeface="Calibri"/>
                <a:cs typeface="Calibri"/>
              </a:rPr>
              <a:t>How long should it take to clean a hotel room, and how can you reduce the time involved?</a:t>
            </a:r>
            <a:r>
              <a:rPr lang="en-US" sz="1400">
                <a:solidFill>
                  <a:srgbClr val="2C3E50"/>
                </a:solidFill>
                <a:highlight>
                  <a:srgbClr val="FEF1C4"/>
                </a:highlight>
                <a:latin typeface="Calibri"/>
                <a:ea typeface="Calibri"/>
                <a:cs typeface="Calibri"/>
              </a:rPr>
              <a:t> [online] Rubbermaid Commercial. Available at: </a:t>
            </a:r>
            <a:r>
              <a:rPr lang="en-US" sz="1400" dirty="0">
                <a:solidFill>
                  <a:srgbClr val="2C3E50"/>
                </a:solidFill>
                <a:highlight>
                  <a:srgbClr val="FEF1C4"/>
                </a:highlight>
                <a:latin typeface="Calibri"/>
                <a:ea typeface="Calibri"/>
                <a:cs typeface="Calibri"/>
                <a:hlinkClick r:id="rId2"/>
              </a:rPr>
              <a:t>https://www.rubbermaidcommercialasean.com/hospitality/how-long-should-it-take-to-clean-a-hotel-room-and-how-can-you-reduce-the-time-involved/</a:t>
            </a:r>
            <a:r>
              <a:rPr lang="en-US" sz="1400" dirty="0">
                <a:solidFill>
                  <a:srgbClr val="2C3E50"/>
                </a:solidFill>
                <a:highlight>
                  <a:srgbClr val="FEF1C4"/>
                </a:highlight>
                <a:latin typeface="Calibri"/>
                <a:ea typeface="Calibri"/>
                <a:cs typeface="Calibri"/>
              </a:rPr>
              <a:t>.</a:t>
            </a:r>
            <a:endParaRPr lang="en-US" dirty="0">
              <a:highlight>
                <a:srgbClr val="FEF1C4"/>
              </a:highlight>
              <a:latin typeface="Times New Roman"/>
              <a:ea typeface="Calibri"/>
              <a:cs typeface="Calibri"/>
            </a:endParaRPr>
          </a:p>
          <a:p>
            <a:pPr marL="285750" indent="-285750">
              <a:buFont typeface="Arial"/>
              <a:buChar char="•"/>
            </a:pPr>
            <a:r>
              <a:rPr lang="en-US" sz="1400">
                <a:solidFill>
                  <a:srgbClr val="2C3E50"/>
                </a:solidFill>
                <a:highlight>
                  <a:srgbClr val="FEF1C4"/>
                </a:highlight>
                <a:latin typeface="Calibri"/>
                <a:ea typeface="Calibri"/>
                <a:cs typeface="Calibri"/>
              </a:rPr>
              <a:t>Little Hotelier. (2021). </a:t>
            </a:r>
            <a:r>
              <a:rPr lang="en-US" sz="1400" i="1">
                <a:solidFill>
                  <a:srgbClr val="2C3E50"/>
                </a:solidFill>
                <a:highlight>
                  <a:srgbClr val="FEF1C4"/>
                </a:highlight>
                <a:latin typeface="Calibri"/>
                <a:ea typeface="Calibri"/>
                <a:cs typeface="Calibri"/>
              </a:rPr>
              <a:t>Hotel Housekeeping: Tips, Tricks &amp; Checklist</a:t>
            </a:r>
            <a:r>
              <a:rPr lang="en-US" sz="1400">
                <a:solidFill>
                  <a:srgbClr val="2C3E50"/>
                </a:solidFill>
                <a:highlight>
                  <a:srgbClr val="FEF1C4"/>
                </a:highlight>
                <a:latin typeface="Calibri"/>
                <a:ea typeface="Calibri"/>
                <a:cs typeface="Calibri"/>
              </a:rPr>
              <a:t>. [online] Available at: </a:t>
            </a:r>
            <a:r>
              <a:rPr lang="en-US" sz="1400" dirty="0">
                <a:solidFill>
                  <a:srgbClr val="2C3E50"/>
                </a:solidFill>
                <a:highlight>
                  <a:srgbClr val="FEF1C4"/>
                </a:highlight>
                <a:latin typeface="Calibri"/>
                <a:ea typeface="Calibri"/>
                <a:cs typeface="Calibri"/>
                <a:hlinkClick r:id="rId3"/>
              </a:rPr>
              <a:t>https://www.littlehotelier.com/blog/running-your-property/hotel-housekeeping-complete-guide/</a:t>
            </a:r>
            <a:r>
              <a:rPr lang="en-US" sz="1400" dirty="0">
                <a:solidFill>
                  <a:srgbClr val="2C3E50"/>
                </a:solidFill>
                <a:highlight>
                  <a:srgbClr val="FEF1C4"/>
                </a:highlight>
                <a:latin typeface="Calibri"/>
                <a:ea typeface="Calibri"/>
                <a:cs typeface="Calibri"/>
              </a:rPr>
              <a:t>.</a:t>
            </a:r>
          </a:p>
          <a:p>
            <a:pPr marL="285750" indent="-285750">
              <a:buFont typeface="Arial"/>
              <a:buChar char="•"/>
            </a:pPr>
            <a:endParaRPr lang="en-US" sz="1400" dirty="0">
              <a:solidFill>
                <a:srgbClr val="2C3E50"/>
              </a:solidFill>
              <a:highlight>
                <a:srgbClr val="FEF1C4"/>
              </a:highlight>
              <a:latin typeface="Calibri"/>
              <a:ea typeface="Calibri"/>
              <a:cs typeface="Calibri"/>
            </a:endParaRPr>
          </a:p>
          <a:p>
            <a:pPr marL="285750" indent="-285750">
              <a:buFont typeface="Arial"/>
              <a:buChar char="•"/>
            </a:pPr>
            <a:endParaRPr lang="en-US" sz="1400" dirty="0">
              <a:solidFill>
                <a:srgbClr val="2C3E50"/>
              </a:solidFill>
              <a:highlight>
                <a:srgbClr val="FEF1C4"/>
              </a:highlight>
              <a:latin typeface="Calibri"/>
              <a:ea typeface="Calibri"/>
              <a:cs typeface="Calibri"/>
            </a:endParaRPr>
          </a:p>
          <a:p>
            <a:pPr marL="285750" indent="-285750">
              <a:buFont typeface="Arial"/>
              <a:buChar char="•"/>
            </a:pPr>
            <a:endParaRPr lang="en-US" sz="1100" dirty="0">
              <a:solidFill>
                <a:srgbClr val="2C3E50"/>
              </a:solidFill>
              <a:highlight>
                <a:srgbClr val="FEF1C4"/>
              </a:highlight>
              <a:latin typeface="Roboto"/>
              <a:ea typeface="Roboto"/>
              <a:cs typeface="Roboto"/>
            </a:endParaRPr>
          </a:p>
          <a:p>
            <a:pPr marL="285750" indent="-285750">
              <a:buFont typeface="Arial"/>
              <a:buChar char="•"/>
            </a:pPr>
            <a:endParaRPr lang="en-US" sz="1400" dirty="0">
              <a:solidFill>
                <a:srgbClr val="2C3E50"/>
              </a:solidFill>
              <a:highlight>
                <a:srgbClr val="FEF1C4"/>
              </a:highlight>
              <a:latin typeface="Calibri"/>
              <a:ea typeface="Calibri"/>
              <a:cs typeface="Calibri"/>
            </a:endParaRPr>
          </a:p>
          <a:p>
            <a:pPr marL="285750" indent="-285750">
              <a:buFont typeface="Arial"/>
              <a:buChar char="•"/>
            </a:pPr>
            <a:endParaRPr lang="en-US" sz="1400" dirty="0">
              <a:solidFill>
                <a:srgbClr val="2C3E50"/>
              </a:solidFill>
              <a:highlight>
                <a:srgbClr val="FEF1C4"/>
              </a:highlight>
              <a:latin typeface="Calibri"/>
              <a:ea typeface="Calibri"/>
              <a:cs typeface="Calibri"/>
            </a:endParaRPr>
          </a:p>
          <a:p>
            <a:pPr marL="285750" indent="-285750">
              <a:buFont typeface="Arial"/>
              <a:buChar char="•"/>
            </a:pPr>
            <a:endParaRPr lang="en-US" dirty="0">
              <a:solidFill>
                <a:srgbClr val="000000"/>
              </a:solidFill>
              <a:highlight>
                <a:srgbClr val="FEF1C4"/>
              </a:highlight>
              <a:latin typeface="Times New Roman"/>
              <a:ea typeface="Calibri"/>
              <a:cs typeface="Calibri"/>
            </a:endParaRPr>
          </a:p>
          <a:p>
            <a:pPr marL="285750" indent="-285750">
              <a:buFont typeface="Arial"/>
              <a:buChar char="•"/>
            </a:pPr>
            <a:endParaRPr lang="en-US" dirty="0">
              <a:solidFill>
                <a:srgbClr val="2C3E50"/>
              </a:solidFill>
              <a:highlight>
                <a:srgbClr val="FEF1C4"/>
              </a:highlight>
              <a:latin typeface="Calibri"/>
              <a:ea typeface="Calibri"/>
              <a:cs typeface="Calibri"/>
            </a:endParaRPr>
          </a:p>
        </p:txBody>
      </p:sp>
    </p:spTree>
    <p:extLst>
      <p:ext uri="{BB962C8B-B14F-4D97-AF65-F5344CB8AC3E}">
        <p14:creationId xmlns:p14="http://schemas.microsoft.com/office/powerpoint/2010/main" val="23925259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Food and Beverage  Department</vt:lpstr>
      <vt:lpstr>My Role in the Food and Beverage Department  at Morgan's Hotel </vt:lpstr>
      <vt:lpstr>Back of house responsibilities</vt:lpstr>
      <vt:lpstr> Kitchen experience</vt:lpstr>
      <vt:lpstr> Challenges I faced</vt:lpstr>
      <vt:lpstr>Skills I Developed in the F&amp;B</vt:lpstr>
      <vt:lpstr>Operating Hotel Facilities</vt:lpstr>
      <vt:lpstr>Operational Tasks and Observations</vt:lpstr>
      <vt:lpstr>The challenges in Operational Hotel Facilities</vt:lpstr>
      <vt:lpstr>Hotel Administration and Front Office Department</vt:lpstr>
      <vt:lpstr>Guest Interaction</vt:lpstr>
      <vt:lpstr>Administrative Tasks</vt:lpstr>
      <vt:lpstr>Skills Gained</vt:lpstr>
      <vt:lpstr> 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1418</cp:revision>
  <dcterms:created xsi:type="dcterms:W3CDTF">2025-05-05T17:40:01Z</dcterms:created>
  <dcterms:modified xsi:type="dcterms:W3CDTF">2025-05-09T19:29:56Z</dcterms:modified>
</cp:coreProperties>
</file>