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17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14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84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24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58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28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987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68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845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328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712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FB713-A3E1-4E54-9F76-E17318BD2EC5}" type="datetimeFigureOut">
              <a:rPr lang="en-GB" smtClean="0"/>
              <a:t>26/10/2018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D1BC2-D704-4205-B1BC-6485676E26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060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Class Discussion on Demographics, Genocides and Epidemiology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smtClean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discussion on how climate zones and epidemiology (diseases) affected the density of European settlement and the eradication of indigenous peoples during the era of colonialism and Imperialism.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274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Human migration – a 200,000 year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7886700" cy="401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671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84"/>
            <a:ext cx="12192000" cy="680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7270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46</Words>
  <Application>Microsoft Office PowerPoint</Application>
  <PresentationFormat>Widescreen</PresentationFormat>
  <Paragraphs>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Class Discussion on Demographics, Genocides and Epidemiology</vt:lpstr>
      <vt:lpstr>Human migration – a 200,000 year overview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2</cp:revision>
  <dcterms:created xsi:type="dcterms:W3CDTF">2018-10-26T08:42:05Z</dcterms:created>
  <dcterms:modified xsi:type="dcterms:W3CDTF">2018-10-26T11:48:15Z</dcterms:modified>
</cp:coreProperties>
</file>