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4660"/>
  </p:normalViewPr>
  <p:slideViewPr>
    <p:cSldViewPr snapToGrid="0">
      <p:cViewPr varScale="1">
        <p:scale>
          <a:sx n="72" d="100"/>
          <a:sy n="72" d="100"/>
        </p:scale>
        <p:origin x="8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BB3F32-31A4-403B-B1E9-52AAC5D43384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7CF2C31-0F74-483E-B6C0-8DD39BDC4551}">
      <dgm:prSet/>
      <dgm:spPr/>
      <dgm:t>
        <a:bodyPr/>
        <a:lstStyle/>
        <a:p>
          <a:r>
            <a:rPr lang="en-GB"/>
            <a:t>Luxury </a:t>
          </a:r>
          <a:endParaRPr lang="en-US"/>
        </a:p>
      </dgm:t>
    </dgm:pt>
    <dgm:pt modelId="{45368892-12F4-418A-9BA1-EECCA3DAE419}" type="parTrans" cxnId="{BD91E72E-2CD2-4439-A2B4-16ECB6F3996A}">
      <dgm:prSet/>
      <dgm:spPr/>
      <dgm:t>
        <a:bodyPr/>
        <a:lstStyle/>
        <a:p>
          <a:endParaRPr lang="en-US"/>
        </a:p>
      </dgm:t>
    </dgm:pt>
    <dgm:pt modelId="{04E075FB-DAD7-4F0A-B3B7-15D77292EAD8}" type="sibTrans" cxnId="{BD91E72E-2CD2-4439-A2B4-16ECB6F3996A}">
      <dgm:prSet/>
      <dgm:spPr/>
      <dgm:t>
        <a:bodyPr/>
        <a:lstStyle/>
        <a:p>
          <a:endParaRPr lang="en-US"/>
        </a:p>
      </dgm:t>
    </dgm:pt>
    <dgm:pt modelId="{2DA65FE5-6000-4596-B5FE-4C4E62B6F2BD}">
      <dgm:prSet/>
      <dgm:spPr/>
      <dgm:t>
        <a:bodyPr/>
        <a:lstStyle/>
        <a:p>
          <a:r>
            <a:rPr lang="en-GB"/>
            <a:t>Experiences</a:t>
          </a:r>
          <a:endParaRPr lang="en-US"/>
        </a:p>
      </dgm:t>
    </dgm:pt>
    <dgm:pt modelId="{6FC62271-55BB-49D4-A43A-C7C4B1411B89}" type="parTrans" cxnId="{6CA7CE9E-7051-4704-8D96-51FAAB9F037B}">
      <dgm:prSet/>
      <dgm:spPr/>
      <dgm:t>
        <a:bodyPr/>
        <a:lstStyle/>
        <a:p>
          <a:endParaRPr lang="en-US"/>
        </a:p>
      </dgm:t>
    </dgm:pt>
    <dgm:pt modelId="{44B3592E-3894-4380-BFC5-B09B4D96069D}" type="sibTrans" cxnId="{6CA7CE9E-7051-4704-8D96-51FAAB9F037B}">
      <dgm:prSet/>
      <dgm:spPr/>
      <dgm:t>
        <a:bodyPr/>
        <a:lstStyle/>
        <a:p>
          <a:endParaRPr lang="en-US"/>
        </a:p>
      </dgm:t>
    </dgm:pt>
    <dgm:pt modelId="{50343303-C594-4FD5-9911-855BFC4F7D09}">
      <dgm:prSet/>
      <dgm:spPr/>
      <dgm:t>
        <a:bodyPr/>
        <a:lstStyle/>
        <a:p>
          <a:r>
            <a:rPr lang="en-GB"/>
            <a:t>Personalisation</a:t>
          </a:r>
          <a:endParaRPr lang="en-US"/>
        </a:p>
      </dgm:t>
    </dgm:pt>
    <dgm:pt modelId="{2B458C9F-0B28-48F4-AD5A-51C984F3BD72}" type="parTrans" cxnId="{5AAD18A1-DEE6-463E-B1F4-5E8B61990AEF}">
      <dgm:prSet/>
      <dgm:spPr/>
      <dgm:t>
        <a:bodyPr/>
        <a:lstStyle/>
        <a:p>
          <a:endParaRPr lang="en-US"/>
        </a:p>
      </dgm:t>
    </dgm:pt>
    <dgm:pt modelId="{C4856352-5F62-4521-9279-FEB877AD7AC1}" type="sibTrans" cxnId="{5AAD18A1-DEE6-463E-B1F4-5E8B61990AEF}">
      <dgm:prSet/>
      <dgm:spPr/>
      <dgm:t>
        <a:bodyPr/>
        <a:lstStyle/>
        <a:p>
          <a:endParaRPr lang="en-US"/>
        </a:p>
      </dgm:t>
    </dgm:pt>
    <dgm:pt modelId="{B171041D-3492-4E66-AA0B-FB8759A801C9}">
      <dgm:prSet/>
      <dgm:spPr/>
      <dgm:t>
        <a:bodyPr/>
        <a:lstStyle/>
        <a:p>
          <a:r>
            <a:rPr lang="en-GB"/>
            <a:t>Standards</a:t>
          </a:r>
          <a:endParaRPr lang="en-US"/>
        </a:p>
      </dgm:t>
    </dgm:pt>
    <dgm:pt modelId="{5BD0FFBA-A688-4938-8168-05245B1ADD12}" type="parTrans" cxnId="{418C7D6F-4150-4B6C-BA3C-893E64A718A5}">
      <dgm:prSet/>
      <dgm:spPr/>
      <dgm:t>
        <a:bodyPr/>
        <a:lstStyle/>
        <a:p>
          <a:endParaRPr lang="en-US"/>
        </a:p>
      </dgm:t>
    </dgm:pt>
    <dgm:pt modelId="{E2B94A2C-E285-4849-9AFE-B89F0E754604}" type="sibTrans" cxnId="{418C7D6F-4150-4B6C-BA3C-893E64A718A5}">
      <dgm:prSet/>
      <dgm:spPr/>
      <dgm:t>
        <a:bodyPr/>
        <a:lstStyle/>
        <a:p>
          <a:endParaRPr lang="en-US"/>
        </a:p>
      </dgm:t>
    </dgm:pt>
    <dgm:pt modelId="{1C5456E3-A2DF-450F-8F5A-52F91E075967}">
      <dgm:prSet/>
      <dgm:spPr/>
      <dgm:t>
        <a:bodyPr/>
        <a:lstStyle/>
        <a:p>
          <a:r>
            <a:rPr lang="en-GB"/>
            <a:t>Forbes Gradings</a:t>
          </a:r>
          <a:endParaRPr lang="en-US"/>
        </a:p>
      </dgm:t>
    </dgm:pt>
    <dgm:pt modelId="{01567C75-7E35-4AFC-B6D7-4AC0989ABDA0}" type="parTrans" cxnId="{6E8670A2-67FB-4C8B-9C68-EE0B52AC8528}">
      <dgm:prSet/>
      <dgm:spPr/>
      <dgm:t>
        <a:bodyPr/>
        <a:lstStyle/>
        <a:p>
          <a:endParaRPr lang="en-US"/>
        </a:p>
      </dgm:t>
    </dgm:pt>
    <dgm:pt modelId="{F02005FF-BD8F-4B2A-BCF9-68D6238781F3}" type="sibTrans" cxnId="{6E8670A2-67FB-4C8B-9C68-EE0B52AC8528}">
      <dgm:prSet/>
      <dgm:spPr/>
      <dgm:t>
        <a:bodyPr/>
        <a:lstStyle/>
        <a:p>
          <a:endParaRPr lang="en-US"/>
        </a:p>
      </dgm:t>
    </dgm:pt>
    <dgm:pt modelId="{4F337F6D-EE57-40FF-A4D3-3D5989918AEE}">
      <dgm:prSet/>
      <dgm:spPr/>
      <dgm:t>
        <a:bodyPr/>
        <a:lstStyle/>
        <a:p>
          <a:r>
            <a:rPr lang="en-GB"/>
            <a:t>Forbes Travel Guides</a:t>
          </a:r>
          <a:endParaRPr lang="en-US"/>
        </a:p>
      </dgm:t>
    </dgm:pt>
    <dgm:pt modelId="{7988E6DD-CB88-4502-BEDD-C94BAD4864B4}" type="parTrans" cxnId="{F43BEB96-F59E-46B5-BB92-E159C2A16AC3}">
      <dgm:prSet/>
      <dgm:spPr/>
      <dgm:t>
        <a:bodyPr/>
        <a:lstStyle/>
        <a:p>
          <a:endParaRPr lang="en-US"/>
        </a:p>
      </dgm:t>
    </dgm:pt>
    <dgm:pt modelId="{F458D7AE-78E2-4797-B933-E1CC53A2530E}" type="sibTrans" cxnId="{F43BEB96-F59E-46B5-BB92-E159C2A16AC3}">
      <dgm:prSet/>
      <dgm:spPr/>
      <dgm:t>
        <a:bodyPr/>
        <a:lstStyle/>
        <a:p>
          <a:endParaRPr lang="en-US"/>
        </a:p>
      </dgm:t>
    </dgm:pt>
    <dgm:pt modelId="{F124E46B-5781-407A-BE45-D677A9AF8726}">
      <dgm:prSet/>
      <dgm:spPr/>
      <dgm:t>
        <a:bodyPr/>
        <a:lstStyle/>
        <a:p>
          <a:r>
            <a:rPr lang="en-GB"/>
            <a:t>AI v Service Excellence</a:t>
          </a:r>
          <a:endParaRPr lang="en-US"/>
        </a:p>
      </dgm:t>
    </dgm:pt>
    <dgm:pt modelId="{7D948FD3-AEE0-468F-A557-9EEDAD28AC9E}" type="parTrans" cxnId="{5F378407-7F45-49B0-8A60-F1B0C80B9342}">
      <dgm:prSet/>
      <dgm:spPr/>
      <dgm:t>
        <a:bodyPr/>
        <a:lstStyle/>
        <a:p>
          <a:endParaRPr lang="en-US"/>
        </a:p>
      </dgm:t>
    </dgm:pt>
    <dgm:pt modelId="{5C42DA76-C7D6-4C22-9BED-281E15EA5D9F}" type="sibTrans" cxnId="{5F378407-7F45-49B0-8A60-F1B0C80B9342}">
      <dgm:prSet/>
      <dgm:spPr/>
      <dgm:t>
        <a:bodyPr/>
        <a:lstStyle/>
        <a:p>
          <a:endParaRPr lang="en-US"/>
        </a:p>
      </dgm:t>
    </dgm:pt>
    <dgm:pt modelId="{54A99A17-572B-4742-9956-93E7E53DA481}" type="pres">
      <dgm:prSet presAssocID="{CDBB3F32-31A4-403B-B1E9-52AAC5D43384}" presName="diagram" presStyleCnt="0">
        <dgm:presLayoutVars>
          <dgm:dir/>
          <dgm:resizeHandles val="exact"/>
        </dgm:presLayoutVars>
      </dgm:prSet>
      <dgm:spPr/>
    </dgm:pt>
    <dgm:pt modelId="{331F9681-3356-419F-AD9A-00B2DAB47D85}" type="pres">
      <dgm:prSet presAssocID="{B7CF2C31-0F74-483E-B6C0-8DD39BDC4551}" presName="node" presStyleLbl="node1" presStyleIdx="0" presStyleCnt="7">
        <dgm:presLayoutVars>
          <dgm:bulletEnabled val="1"/>
        </dgm:presLayoutVars>
      </dgm:prSet>
      <dgm:spPr/>
    </dgm:pt>
    <dgm:pt modelId="{AB1B9ABF-B99F-4B85-BB41-94F80A6EC4C1}" type="pres">
      <dgm:prSet presAssocID="{04E075FB-DAD7-4F0A-B3B7-15D77292EAD8}" presName="sibTrans" presStyleCnt="0"/>
      <dgm:spPr/>
    </dgm:pt>
    <dgm:pt modelId="{82BA480C-A53E-4A01-9AC9-B30AF8422B31}" type="pres">
      <dgm:prSet presAssocID="{2DA65FE5-6000-4596-B5FE-4C4E62B6F2BD}" presName="node" presStyleLbl="node1" presStyleIdx="1" presStyleCnt="7">
        <dgm:presLayoutVars>
          <dgm:bulletEnabled val="1"/>
        </dgm:presLayoutVars>
      </dgm:prSet>
      <dgm:spPr/>
    </dgm:pt>
    <dgm:pt modelId="{048465A0-FC1A-4DE9-A320-5A978BD9AECF}" type="pres">
      <dgm:prSet presAssocID="{44B3592E-3894-4380-BFC5-B09B4D96069D}" presName="sibTrans" presStyleCnt="0"/>
      <dgm:spPr/>
    </dgm:pt>
    <dgm:pt modelId="{49417900-00D1-4633-9C6F-AC0948EA90BC}" type="pres">
      <dgm:prSet presAssocID="{50343303-C594-4FD5-9911-855BFC4F7D09}" presName="node" presStyleLbl="node1" presStyleIdx="2" presStyleCnt="7">
        <dgm:presLayoutVars>
          <dgm:bulletEnabled val="1"/>
        </dgm:presLayoutVars>
      </dgm:prSet>
      <dgm:spPr/>
    </dgm:pt>
    <dgm:pt modelId="{1DC6BF07-57C9-48F8-80D9-2712F453692A}" type="pres">
      <dgm:prSet presAssocID="{C4856352-5F62-4521-9279-FEB877AD7AC1}" presName="sibTrans" presStyleCnt="0"/>
      <dgm:spPr/>
    </dgm:pt>
    <dgm:pt modelId="{78C1A241-8BAF-4534-BA50-0A6F76A2436C}" type="pres">
      <dgm:prSet presAssocID="{B171041D-3492-4E66-AA0B-FB8759A801C9}" presName="node" presStyleLbl="node1" presStyleIdx="3" presStyleCnt="7">
        <dgm:presLayoutVars>
          <dgm:bulletEnabled val="1"/>
        </dgm:presLayoutVars>
      </dgm:prSet>
      <dgm:spPr/>
    </dgm:pt>
    <dgm:pt modelId="{FFAE6BDC-A6AB-451D-865F-56B2515EE757}" type="pres">
      <dgm:prSet presAssocID="{E2B94A2C-E285-4849-9AFE-B89F0E754604}" presName="sibTrans" presStyleCnt="0"/>
      <dgm:spPr/>
    </dgm:pt>
    <dgm:pt modelId="{AD542D6D-F498-452C-9BFE-6659260D0B2C}" type="pres">
      <dgm:prSet presAssocID="{1C5456E3-A2DF-450F-8F5A-52F91E075967}" presName="node" presStyleLbl="node1" presStyleIdx="4" presStyleCnt="7">
        <dgm:presLayoutVars>
          <dgm:bulletEnabled val="1"/>
        </dgm:presLayoutVars>
      </dgm:prSet>
      <dgm:spPr/>
    </dgm:pt>
    <dgm:pt modelId="{AFCB4520-32D7-46F8-A129-4E1D3954BB85}" type="pres">
      <dgm:prSet presAssocID="{F02005FF-BD8F-4B2A-BCF9-68D6238781F3}" presName="sibTrans" presStyleCnt="0"/>
      <dgm:spPr/>
    </dgm:pt>
    <dgm:pt modelId="{E50E9850-19AF-4F8D-8F61-DAF8A50BA69C}" type="pres">
      <dgm:prSet presAssocID="{4F337F6D-EE57-40FF-A4D3-3D5989918AEE}" presName="node" presStyleLbl="node1" presStyleIdx="5" presStyleCnt="7">
        <dgm:presLayoutVars>
          <dgm:bulletEnabled val="1"/>
        </dgm:presLayoutVars>
      </dgm:prSet>
      <dgm:spPr/>
    </dgm:pt>
    <dgm:pt modelId="{10E7E05C-64D6-4AFC-97F2-490CAAA79394}" type="pres">
      <dgm:prSet presAssocID="{F458D7AE-78E2-4797-B933-E1CC53A2530E}" presName="sibTrans" presStyleCnt="0"/>
      <dgm:spPr/>
    </dgm:pt>
    <dgm:pt modelId="{AB174323-B90E-4582-BCB8-1476523D7BFA}" type="pres">
      <dgm:prSet presAssocID="{F124E46B-5781-407A-BE45-D677A9AF8726}" presName="node" presStyleLbl="node1" presStyleIdx="6" presStyleCnt="7">
        <dgm:presLayoutVars>
          <dgm:bulletEnabled val="1"/>
        </dgm:presLayoutVars>
      </dgm:prSet>
      <dgm:spPr/>
    </dgm:pt>
  </dgm:ptLst>
  <dgm:cxnLst>
    <dgm:cxn modelId="{D7FA7A00-5849-4ABD-96A7-54EE67A9A80E}" type="presOf" srcId="{4F337F6D-EE57-40FF-A4D3-3D5989918AEE}" destId="{E50E9850-19AF-4F8D-8F61-DAF8A50BA69C}" srcOrd="0" destOrd="0" presId="urn:microsoft.com/office/officeart/2005/8/layout/default"/>
    <dgm:cxn modelId="{5F378407-7F45-49B0-8A60-F1B0C80B9342}" srcId="{CDBB3F32-31A4-403B-B1E9-52AAC5D43384}" destId="{F124E46B-5781-407A-BE45-D677A9AF8726}" srcOrd="6" destOrd="0" parTransId="{7D948FD3-AEE0-468F-A557-9EEDAD28AC9E}" sibTransId="{5C42DA76-C7D6-4C22-9BED-281E15EA5D9F}"/>
    <dgm:cxn modelId="{BD91E72E-2CD2-4439-A2B4-16ECB6F3996A}" srcId="{CDBB3F32-31A4-403B-B1E9-52AAC5D43384}" destId="{B7CF2C31-0F74-483E-B6C0-8DD39BDC4551}" srcOrd="0" destOrd="0" parTransId="{45368892-12F4-418A-9BA1-EECCA3DAE419}" sibTransId="{04E075FB-DAD7-4F0A-B3B7-15D77292EAD8}"/>
    <dgm:cxn modelId="{B6E1E03A-D8C7-40BA-BDCA-B1E291BC6058}" type="presOf" srcId="{F124E46B-5781-407A-BE45-D677A9AF8726}" destId="{AB174323-B90E-4582-BCB8-1476523D7BFA}" srcOrd="0" destOrd="0" presId="urn:microsoft.com/office/officeart/2005/8/layout/default"/>
    <dgm:cxn modelId="{418C7D6F-4150-4B6C-BA3C-893E64A718A5}" srcId="{CDBB3F32-31A4-403B-B1E9-52AAC5D43384}" destId="{B171041D-3492-4E66-AA0B-FB8759A801C9}" srcOrd="3" destOrd="0" parTransId="{5BD0FFBA-A688-4938-8168-05245B1ADD12}" sibTransId="{E2B94A2C-E285-4849-9AFE-B89F0E754604}"/>
    <dgm:cxn modelId="{EE271D8C-E0ED-4F77-B504-A5B01FD9C2DB}" type="presOf" srcId="{CDBB3F32-31A4-403B-B1E9-52AAC5D43384}" destId="{54A99A17-572B-4742-9956-93E7E53DA481}" srcOrd="0" destOrd="0" presId="urn:microsoft.com/office/officeart/2005/8/layout/default"/>
    <dgm:cxn modelId="{F43BEB96-F59E-46B5-BB92-E159C2A16AC3}" srcId="{CDBB3F32-31A4-403B-B1E9-52AAC5D43384}" destId="{4F337F6D-EE57-40FF-A4D3-3D5989918AEE}" srcOrd="5" destOrd="0" parTransId="{7988E6DD-CB88-4502-BEDD-C94BAD4864B4}" sibTransId="{F458D7AE-78E2-4797-B933-E1CC53A2530E}"/>
    <dgm:cxn modelId="{6CA7CE9E-7051-4704-8D96-51FAAB9F037B}" srcId="{CDBB3F32-31A4-403B-B1E9-52AAC5D43384}" destId="{2DA65FE5-6000-4596-B5FE-4C4E62B6F2BD}" srcOrd="1" destOrd="0" parTransId="{6FC62271-55BB-49D4-A43A-C7C4B1411B89}" sibTransId="{44B3592E-3894-4380-BFC5-B09B4D96069D}"/>
    <dgm:cxn modelId="{5AAD18A1-DEE6-463E-B1F4-5E8B61990AEF}" srcId="{CDBB3F32-31A4-403B-B1E9-52AAC5D43384}" destId="{50343303-C594-4FD5-9911-855BFC4F7D09}" srcOrd="2" destOrd="0" parTransId="{2B458C9F-0B28-48F4-AD5A-51C984F3BD72}" sibTransId="{C4856352-5F62-4521-9279-FEB877AD7AC1}"/>
    <dgm:cxn modelId="{6E8670A2-67FB-4C8B-9C68-EE0B52AC8528}" srcId="{CDBB3F32-31A4-403B-B1E9-52AAC5D43384}" destId="{1C5456E3-A2DF-450F-8F5A-52F91E075967}" srcOrd="4" destOrd="0" parTransId="{01567C75-7E35-4AFC-B6D7-4AC0989ABDA0}" sibTransId="{F02005FF-BD8F-4B2A-BCF9-68D6238781F3}"/>
    <dgm:cxn modelId="{1C9748A9-B94B-4E91-A447-2AC1A2192D43}" type="presOf" srcId="{50343303-C594-4FD5-9911-855BFC4F7D09}" destId="{49417900-00D1-4633-9C6F-AC0948EA90BC}" srcOrd="0" destOrd="0" presId="urn:microsoft.com/office/officeart/2005/8/layout/default"/>
    <dgm:cxn modelId="{46023BBF-EF56-42BD-AF4E-5967A0A2029D}" type="presOf" srcId="{B171041D-3492-4E66-AA0B-FB8759A801C9}" destId="{78C1A241-8BAF-4534-BA50-0A6F76A2436C}" srcOrd="0" destOrd="0" presId="urn:microsoft.com/office/officeart/2005/8/layout/default"/>
    <dgm:cxn modelId="{91018EC2-CEC0-4773-B3C6-95412CA3F25A}" type="presOf" srcId="{B7CF2C31-0F74-483E-B6C0-8DD39BDC4551}" destId="{331F9681-3356-419F-AD9A-00B2DAB47D85}" srcOrd="0" destOrd="0" presId="urn:microsoft.com/office/officeart/2005/8/layout/default"/>
    <dgm:cxn modelId="{8D3B9BC7-F043-4F15-9B94-F2ACD86D7591}" type="presOf" srcId="{2DA65FE5-6000-4596-B5FE-4C4E62B6F2BD}" destId="{82BA480C-A53E-4A01-9AC9-B30AF8422B31}" srcOrd="0" destOrd="0" presId="urn:microsoft.com/office/officeart/2005/8/layout/default"/>
    <dgm:cxn modelId="{80A87FD4-4657-450A-A20B-DFDF8FF53568}" type="presOf" srcId="{1C5456E3-A2DF-450F-8F5A-52F91E075967}" destId="{AD542D6D-F498-452C-9BFE-6659260D0B2C}" srcOrd="0" destOrd="0" presId="urn:microsoft.com/office/officeart/2005/8/layout/default"/>
    <dgm:cxn modelId="{73C5F1BF-3CE6-4B02-9DCC-B6B97BB6A4CB}" type="presParOf" srcId="{54A99A17-572B-4742-9956-93E7E53DA481}" destId="{331F9681-3356-419F-AD9A-00B2DAB47D85}" srcOrd="0" destOrd="0" presId="urn:microsoft.com/office/officeart/2005/8/layout/default"/>
    <dgm:cxn modelId="{A23B4E57-1DA3-4067-9542-F07EACC4CA7C}" type="presParOf" srcId="{54A99A17-572B-4742-9956-93E7E53DA481}" destId="{AB1B9ABF-B99F-4B85-BB41-94F80A6EC4C1}" srcOrd="1" destOrd="0" presId="urn:microsoft.com/office/officeart/2005/8/layout/default"/>
    <dgm:cxn modelId="{E414AF54-B83A-434A-8458-05262B1FD472}" type="presParOf" srcId="{54A99A17-572B-4742-9956-93E7E53DA481}" destId="{82BA480C-A53E-4A01-9AC9-B30AF8422B31}" srcOrd="2" destOrd="0" presId="urn:microsoft.com/office/officeart/2005/8/layout/default"/>
    <dgm:cxn modelId="{1CA76F32-56CA-40C2-A83A-F390FEEACB81}" type="presParOf" srcId="{54A99A17-572B-4742-9956-93E7E53DA481}" destId="{048465A0-FC1A-4DE9-A320-5A978BD9AECF}" srcOrd="3" destOrd="0" presId="urn:microsoft.com/office/officeart/2005/8/layout/default"/>
    <dgm:cxn modelId="{FCDC5C17-1B5A-4498-9BF1-C2C730058F75}" type="presParOf" srcId="{54A99A17-572B-4742-9956-93E7E53DA481}" destId="{49417900-00D1-4633-9C6F-AC0948EA90BC}" srcOrd="4" destOrd="0" presId="urn:microsoft.com/office/officeart/2005/8/layout/default"/>
    <dgm:cxn modelId="{29C231F0-332B-48C5-BDB4-420F9CF1E0CD}" type="presParOf" srcId="{54A99A17-572B-4742-9956-93E7E53DA481}" destId="{1DC6BF07-57C9-48F8-80D9-2712F453692A}" srcOrd="5" destOrd="0" presId="urn:microsoft.com/office/officeart/2005/8/layout/default"/>
    <dgm:cxn modelId="{EB0D6EF1-910C-4BCE-AB86-28B15B80F5C7}" type="presParOf" srcId="{54A99A17-572B-4742-9956-93E7E53DA481}" destId="{78C1A241-8BAF-4534-BA50-0A6F76A2436C}" srcOrd="6" destOrd="0" presId="urn:microsoft.com/office/officeart/2005/8/layout/default"/>
    <dgm:cxn modelId="{4F1B143D-222F-4BB0-BC7E-2737B8143E2F}" type="presParOf" srcId="{54A99A17-572B-4742-9956-93E7E53DA481}" destId="{FFAE6BDC-A6AB-451D-865F-56B2515EE757}" srcOrd="7" destOrd="0" presId="urn:microsoft.com/office/officeart/2005/8/layout/default"/>
    <dgm:cxn modelId="{10671713-5ADF-48E1-A1CC-9627D2484B0A}" type="presParOf" srcId="{54A99A17-572B-4742-9956-93E7E53DA481}" destId="{AD542D6D-F498-452C-9BFE-6659260D0B2C}" srcOrd="8" destOrd="0" presId="urn:microsoft.com/office/officeart/2005/8/layout/default"/>
    <dgm:cxn modelId="{807CD08B-FDF5-4527-B6D5-3E411B496427}" type="presParOf" srcId="{54A99A17-572B-4742-9956-93E7E53DA481}" destId="{AFCB4520-32D7-46F8-A129-4E1D3954BB85}" srcOrd="9" destOrd="0" presId="urn:microsoft.com/office/officeart/2005/8/layout/default"/>
    <dgm:cxn modelId="{A133451D-530C-412D-B05F-DAEEC353B352}" type="presParOf" srcId="{54A99A17-572B-4742-9956-93E7E53DA481}" destId="{E50E9850-19AF-4F8D-8F61-DAF8A50BA69C}" srcOrd="10" destOrd="0" presId="urn:microsoft.com/office/officeart/2005/8/layout/default"/>
    <dgm:cxn modelId="{718D5BCF-3D6C-4849-B480-D9DA9DDD5F3E}" type="presParOf" srcId="{54A99A17-572B-4742-9956-93E7E53DA481}" destId="{10E7E05C-64D6-4AFC-97F2-490CAAA79394}" srcOrd="11" destOrd="0" presId="urn:microsoft.com/office/officeart/2005/8/layout/default"/>
    <dgm:cxn modelId="{E7D43862-06C5-4F22-8946-24C26DFAA2AE}" type="presParOf" srcId="{54A99A17-572B-4742-9956-93E7E53DA481}" destId="{AB174323-B90E-4582-BCB8-1476523D7BF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093373-B15E-4834-86BE-9C8D6C81ED2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10EECD-77C3-407A-BF5F-F07609D51B76}">
      <dgm:prSet/>
      <dgm:spPr/>
      <dgm:t>
        <a:bodyPr/>
        <a:lstStyle/>
        <a:p>
          <a:r>
            <a:rPr lang="en-GB"/>
            <a:t>75% Exceptional Personalised Service</a:t>
          </a:r>
          <a:endParaRPr lang="en-US"/>
        </a:p>
      </dgm:t>
    </dgm:pt>
    <dgm:pt modelId="{D030B194-3A62-47EA-B907-0FC08B24DD49}" type="parTrans" cxnId="{723699BC-0017-4952-81E7-1B2CCA347CF2}">
      <dgm:prSet/>
      <dgm:spPr/>
      <dgm:t>
        <a:bodyPr/>
        <a:lstStyle/>
        <a:p>
          <a:endParaRPr lang="en-US"/>
        </a:p>
      </dgm:t>
    </dgm:pt>
    <dgm:pt modelId="{B3AD9B8F-B0AF-4952-8423-7916E10E32B1}" type="sibTrans" cxnId="{723699BC-0017-4952-81E7-1B2CCA347CF2}">
      <dgm:prSet/>
      <dgm:spPr/>
      <dgm:t>
        <a:bodyPr/>
        <a:lstStyle/>
        <a:p>
          <a:endParaRPr lang="en-US"/>
        </a:p>
      </dgm:t>
    </dgm:pt>
    <dgm:pt modelId="{9B64FEB1-C8CC-4C96-8201-E1B703AF69C6}">
      <dgm:prSet/>
      <dgm:spPr/>
      <dgm:t>
        <a:bodyPr/>
        <a:lstStyle/>
        <a:p>
          <a:r>
            <a:rPr lang="en-GB"/>
            <a:t>25% Quality of Facilities</a:t>
          </a:r>
          <a:endParaRPr lang="en-US"/>
        </a:p>
      </dgm:t>
    </dgm:pt>
    <dgm:pt modelId="{61226DBD-9CC1-4878-8587-EA855C3470CA}" type="parTrans" cxnId="{6F9A85A5-BD1F-43E7-A1FE-3718B31C1520}">
      <dgm:prSet/>
      <dgm:spPr/>
      <dgm:t>
        <a:bodyPr/>
        <a:lstStyle/>
        <a:p>
          <a:endParaRPr lang="en-US"/>
        </a:p>
      </dgm:t>
    </dgm:pt>
    <dgm:pt modelId="{D9CE30C4-A54F-42A8-B0CA-A17263FBC266}" type="sibTrans" cxnId="{6F9A85A5-BD1F-43E7-A1FE-3718B31C1520}">
      <dgm:prSet/>
      <dgm:spPr/>
      <dgm:t>
        <a:bodyPr/>
        <a:lstStyle/>
        <a:p>
          <a:endParaRPr lang="en-US"/>
        </a:p>
      </dgm:t>
    </dgm:pt>
    <dgm:pt modelId="{15B82BEC-E48E-47B4-92E5-2B2D8F3DA0CE}">
      <dgm:prSet/>
      <dgm:spPr/>
      <dgm:t>
        <a:bodyPr/>
        <a:lstStyle/>
        <a:p>
          <a:r>
            <a:rPr lang="en-GB"/>
            <a:t>900 Criteria</a:t>
          </a:r>
          <a:endParaRPr lang="en-US"/>
        </a:p>
      </dgm:t>
    </dgm:pt>
    <dgm:pt modelId="{766D55AB-7F50-45C2-9FBD-62B60D5987F2}" type="parTrans" cxnId="{A8ABF19E-C385-49FC-A5DF-0F8CA0A22B1C}">
      <dgm:prSet/>
      <dgm:spPr/>
      <dgm:t>
        <a:bodyPr/>
        <a:lstStyle/>
        <a:p>
          <a:endParaRPr lang="en-US"/>
        </a:p>
      </dgm:t>
    </dgm:pt>
    <dgm:pt modelId="{C317C353-AD8F-4F7A-A79A-35F41BB5C351}" type="sibTrans" cxnId="{A8ABF19E-C385-49FC-A5DF-0F8CA0A22B1C}">
      <dgm:prSet/>
      <dgm:spPr/>
      <dgm:t>
        <a:bodyPr/>
        <a:lstStyle/>
        <a:p>
          <a:endParaRPr lang="en-US"/>
        </a:p>
      </dgm:t>
    </dgm:pt>
    <dgm:pt modelId="{15C10D3D-4ACE-44E8-A8FE-89822EF30E22}">
      <dgm:prSet/>
      <dgm:spPr/>
      <dgm:t>
        <a:bodyPr/>
        <a:lstStyle/>
        <a:p>
          <a:r>
            <a:rPr lang="en-GB"/>
            <a:t>Hotels, Restaurants, Spas &amp; Cruise Ships</a:t>
          </a:r>
          <a:endParaRPr lang="en-US"/>
        </a:p>
      </dgm:t>
    </dgm:pt>
    <dgm:pt modelId="{1300AA76-A8C8-4BA3-B5AE-6CA220C26071}" type="parTrans" cxnId="{CC611C7A-4744-483A-83E0-C5C528C23171}">
      <dgm:prSet/>
      <dgm:spPr/>
      <dgm:t>
        <a:bodyPr/>
        <a:lstStyle/>
        <a:p>
          <a:endParaRPr lang="en-US"/>
        </a:p>
      </dgm:t>
    </dgm:pt>
    <dgm:pt modelId="{3838FDDB-4A50-4EC2-A10C-1FE1168345C1}" type="sibTrans" cxnId="{CC611C7A-4744-483A-83E0-C5C528C23171}">
      <dgm:prSet/>
      <dgm:spPr/>
      <dgm:t>
        <a:bodyPr/>
        <a:lstStyle/>
        <a:p>
          <a:endParaRPr lang="en-US"/>
        </a:p>
      </dgm:t>
    </dgm:pt>
    <dgm:pt modelId="{40767BE7-0197-4A2B-B185-C7A543D681B4}">
      <dgm:prSet/>
      <dgm:spPr/>
      <dgm:t>
        <a:bodyPr/>
        <a:lstStyle/>
        <a:p>
          <a:r>
            <a:rPr lang="en-GB"/>
            <a:t>Incognito</a:t>
          </a:r>
          <a:endParaRPr lang="en-US"/>
        </a:p>
      </dgm:t>
    </dgm:pt>
    <dgm:pt modelId="{CC4640C3-AFAA-459D-B79F-EC432C3CC62C}" type="parTrans" cxnId="{33E77195-4AB1-4E24-B8B9-A1577DE1B1DB}">
      <dgm:prSet/>
      <dgm:spPr/>
      <dgm:t>
        <a:bodyPr/>
        <a:lstStyle/>
        <a:p>
          <a:endParaRPr lang="en-US"/>
        </a:p>
      </dgm:t>
    </dgm:pt>
    <dgm:pt modelId="{18C331A3-9F0C-401A-B013-3E51E0D9BAC9}" type="sibTrans" cxnId="{33E77195-4AB1-4E24-B8B9-A1577DE1B1DB}">
      <dgm:prSet/>
      <dgm:spPr/>
      <dgm:t>
        <a:bodyPr/>
        <a:lstStyle/>
        <a:p>
          <a:endParaRPr lang="en-US"/>
        </a:p>
      </dgm:t>
    </dgm:pt>
    <dgm:pt modelId="{2F6E9016-CEB6-451B-BAAC-EADFFD35EC40}" type="pres">
      <dgm:prSet presAssocID="{A6093373-B15E-4834-86BE-9C8D6C81ED22}" presName="vert0" presStyleCnt="0">
        <dgm:presLayoutVars>
          <dgm:dir/>
          <dgm:animOne val="branch"/>
          <dgm:animLvl val="lvl"/>
        </dgm:presLayoutVars>
      </dgm:prSet>
      <dgm:spPr/>
    </dgm:pt>
    <dgm:pt modelId="{A1A73F74-C6B7-4805-8D4D-FE762AA5CDE7}" type="pres">
      <dgm:prSet presAssocID="{2210EECD-77C3-407A-BF5F-F07609D51B76}" presName="thickLine" presStyleLbl="alignNode1" presStyleIdx="0" presStyleCnt="5"/>
      <dgm:spPr/>
    </dgm:pt>
    <dgm:pt modelId="{25721843-F2D0-451D-BCF9-FF3F510955FA}" type="pres">
      <dgm:prSet presAssocID="{2210EECD-77C3-407A-BF5F-F07609D51B76}" presName="horz1" presStyleCnt="0"/>
      <dgm:spPr/>
    </dgm:pt>
    <dgm:pt modelId="{28164941-F393-4F6F-895E-F5AFB935928A}" type="pres">
      <dgm:prSet presAssocID="{2210EECD-77C3-407A-BF5F-F07609D51B76}" presName="tx1" presStyleLbl="revTx" presStyleIdx="0" presStyleCnt="5"/>
      <dgm:spPr/>
    </dgm:pt>
    <dgm:pt modelId="{F0E45937-E454-4ECC-87D8-DADA0A5078A4}" type="pres">
      <dgm:prSet presAssocID="{2210EECD-77C3-407A-BF5F-F07609D51B76}" presName="vert1" presStyleCnt="0"/>
      <dgm:spPr/>
    </dgm:pt>
    <dgm:pt modelId="{550B5EAC-4705-468C-98F2-2D89709E2D6A}" type="pres">
      <dgm:prSet presAssocID="{9B64FEB1-C8CC-4C96-8201-E1B703AF69C6}" presName="thickLine" presStyleLbl="alignNode1" presStyleIdx="1" presStyleCnt="5"/>
      <dgm:spPr/>
    </dgm:pt>
    <dgm:pt modelId="{DB5D620D-6DCC-436C-91F4-5EEE5C215CA4}" type="pres">
      <dgm:prSet presAssocID="{9B64FEB1-C8CC-4C96-8201-E1B703AF69C6}" presName="horz1" presStyleCnt="0"/>
      <dgm:spPr/>
    </dgm:pt>
    <dgm:pt modelId="{5B5CCCF4-36FD-4676-9C3F-60F8119A21FF}" type="pres">
      <dgm:prSet presAssocID="{9B64FEB1-C8CC-4C96-8201-E1B703AF69C6}" presName="tx1" presStyleLbl="revTx" presStyleIdx="1" presStyleCnt="5"/>
      <dgm:spPr/>
    </dgm:pt>
    <dgm:pt modelId="{EDEE1A37-3363-493D-837D-1D5FC3D87337}" type="pres">
      <dgm:prSet presAssocID="{9B64FEB1-C8CC-4C96-8201-E1B703AF69C6}" presName="vert1" presStyleCnt="0"/>
      <dgm:spPr/>
    </dgm:pt>
    <dgm:pt modelId="{6FAAAA0C-0170-4CED-AD23-8D451C67F06E}" type="pres">
      <dgm:prSet presAssocID="{15B82BEC-E48E-47B4-92E5-2B2D8F3DA0CE}" presName="thickLine" presStyleLbl="alignNode1" presStyleIdx="2" presStyleCnt="5"/>
      <dgm:spPr/>
    </dgm:pt>
    <dgm:pt modelId="{AECF2D6C-9E9A-403E-AE31-761B2D347CEB}" type="pres">
      <dgm:prSet presAssocID="{15B82BEC-E48E-47B4-92E5-2B2D8F3DA0CE}" presName="horz1" presStyleCnt="0"/>
      <dgm:spPr/>
    </dgm:pt>
    <dgm:pt modelId="{F97EED7F-F93E-4FE3-B128-3C5819072D4D}" type="pres">
      <dgm:prSet presAssocID="{15B82BEC-E48E-47B4-92E5-2B2D8F3DA0CE}" presName="tx1" presStyleLbl="revTx" presStyleIdx="2" presStyleCnt="5"/>
      <dgm:spPr/>
    </dgm:pt>
    <dgm:pt modelId="{1B714DCA-7BF8-4D11-964D-88B10DEFDEB9}" type="pres">
      <dgm:prSet presAssocID="{15B82BEC-E48E-47B4-92E5-2B2D8F3DA0CE}" presName="vert1" presStyleCnt="0"/>
      <dgm:spPr/>
    </dgm:pt>
    <dgm:pt modelId="{416AC900-4A98-476B-9F2F-2449CC5973F4}" type="pres">
      <dgm:prSet presAssocID="{15C10D3D-4ACE-44E8-A8FE-89822EF30E22}" presName="thickLine" presStyleLbl="alignNode1" presStyleIdx="3" presStyleCnt="5"/>
      <dgm:spPr/>
    </dgm:pt>
    <dgm:pt modelId="{5090A4BD-1CDD-4975-B97C-E1763E3099BF}" type="pres">
      <dgm:prSet presAssocID="{15C10D3D-4ACE-44E8-A8FE-89822EF30E22}" presName="horz1" presStyleCnt="0"/>
      <dgm:spPr/>
    </dgm:pt>
    <dgm:pt modelId="{86ADD61F-0A07-44D9-A476-12CBF66D8F7E}" type="pres">
      <dgm:prSet presAssocID="{15C10D3D-4ACE-44E8-A8FE-89822EF30E22}" presName="tx1" presStyleLbl="revTx" presStyleIdx="3" presStyleCnt="5"/>
      <dgm:spPr/>
    </dgm:pt>
    <dgm:pt modelId="{E10270EC-8285-4259-8514-F7957A672DA8}" type="pres">
      <dgm:prSet presAssocID="{15C10D3D-4ACE-44E8-A8FE-89822EF30E22}" presName="vert1" presStyleCnt="0"/>
      <dgm:spPr/>
    </dgm:pt>
    <dgm:pt modelId="{2564FC04-0C2A-47CC-A615-71BD3E207DF1}" type="pres">
      <dgm:prSet presAssocID="{40767BE7-0197-4A2B-B185-C7A543D681B4}" presName="thickLine" presStyleLbl="alignNode1" presStyleIdx="4" presStyleCnt="5"/>
      <dgm:spPr/>
    </dgm:pt>
    <dgm:pt modelId="{FED57B74-8BF9-4E41-A75C-8563A88999B6}" type="pres">
      <dgm:prSet presAssocID="{40767BE7-0197-4A2B-B185-C7A543D681B4}" presName="horz1" presStyleCnt="0"/>
      <dgm:spPr/>
    </dgm:pt>
    <dgm:pt modelId="{9BAAAE1F-BD58-487B-BF3E-CA68DE9EF7A3}" type="pres">
      <dgm:prSet presAssocID="{40767BE7-0197-4A2B-B185-C7A543D681B4}" presName="tx1" presStyleLbl="revTx" presStyleIdx="4" presStyleCnt="5"/>
      <dgm:spPr/>
    </dgm:pt>
    <dgm:pt modelId="{06124F4E-639F-4EF2-AE9A-A2F57BAFFEBC}" type="pres">
      <dgm:prSet presAssocID="{40767BE7-0197-4A2B-B185-C7A543D681B4}" presName="vert1" presStyleCnt="0"/>
      <dgm:spPr/>
    </dgm:pt>
  </dgm:ptLst>
  <dgm:cxnLst>
    <dgm:cxn modelId="{A44CE12A-0AE0-46A2-B717-6A37BA875DB5}" type="presOf" srcId="{40767BE7-0197-4A2B-B185-C7A543D681B4}" destId="{9BAAAE1F-BD58-487B-BF3E-CA68DE9EF7A3}" srcOrd="0" destOrd="0" presId="urn:microsoft.com/office/officeart/2008/layout/LinedList"/>
    <dgm:cxn modelId="{0013242C-2792-41E2-BD42-FB85E794BBFC}" type="presOf" srcId="{9B64FEB1-C8CC-4C96-8201-E1B703AF69C6}" destId="{5B5CCCF4-36FD-4676-9C3F-60F8119A21FF}" srcOrd="0" destOrd="0" presId="urn:microsoft.com/office/officeart/2008/layout/LinedList"/>
    <dgm:cxn modelId="{0C3FFA2D-385A-4486-AEC7-F99A7BA05394}" type="presOf" srcId="{15C10D3D-4ACE-44E8-A8FE-89822EF30E22}" destId="{86ADD61F-0A07-44D9-A476-12CBF66D8F7E}" srcOrd="0" destOrd="0" presId="urn:microsoft.com/office/officeart/2008/layout/LinedList"/>
    <dgm:cxn modelId="{CC611C7A-4744-483A-83E0-C5C528C23171}" srcId="{A6093373-B15E-4834-86BE-9C8D6C81ED22}" destId="{15C10D3D-4ACE-44E8-A8FE-89822EF30E22}" srcOrd="3" destOrd="0" parTransId="{1300AA76-A8C8-4BA3-B5AE-6CA220C26071}" sibTransId="{3838FDDB-4A50-4EC2-A10C-1FE1168345C1}"/>
    <dgm:cxn modelId="{B998507A-39B5-4845-88BB-EC627C2EB076}" type="presOf" srcId="{2210EECD-77C3-407A-BF5F-F07609D51B76}" destId="{28164941-F393-4F6F-895E-F5AFB935928A}" srcOrd="0" destOrd="0" presId="urn:microsoft.com/office/officeart/2008/layout/LinedList"/>
    <dgm:cxn modelId="{33E77195-4AB1-4E24-B8B9-A1577DE1B1DB}" srcId="{A6093373-B15E-4834-86BE-9C8D6C81ED22}" destId="{40767BE7-0197-4A2B-B185-C7A543D681B4}" srcOrd="4" destOrd="0" parTransId="{CC4640C3-AFAA-459D-B79F-EC432C3CC62C}" sibTransId="{18C331A3-9F0C-401A-B013-3E51E0D9BAC9}"/>
    <dgm:cxn modelId="{A8ABF19E-C385-49FC-A5DF-0F8CA0A22B1C}" srcId="{A6093373-B15E-4834-86BE-9C8D6C81ED22}" destId="{15B82BEC-E48E-47B4-92E5-2B2D8F3DA0CE}" srcOrd="2" destOrd="0" parTransId="{766D55AB-7F50-45C2-9FBD-62B60D5987F2}" sibTransId="{C317C353-AD8F-4F7A-A79A-35F41BB5C351}"/>
    <dgm:cxn modelId="{6F9A85A5-BD1F-43E7-A1FE-3718B31C1520}" srcId="{A6093373-B15E-4834-86BE-9C8D6C81ED22}" destId="{9B64FEB1-C8CC-4C96-8201-E1B703AF69C6}" srcOrd="1" destOrd="0" parTransId="{61226DBD-9CC1-4878-8587-EA855C3470CA}" sibTransId="{D9CE30C4-A54F-42A8-B0CA-A17263FBC266}"/>
    <dgm:cxn modelId="{723699BC-0017-4952-81E7-1B2CCA347CF2}" srcId="{A6093373-B15E-4834-86BE-9C8D6C81ED22}" destId="{2210EECD-77C3-407A-BF5F-F07609D51B76}" srcOrd="0" destOrd="0" parTransId="{D030B194-3A62-47EA-B907-0FC08B24DD49}" sibTransId="{B3AD9B8F-B0AF-4952-8423-7916E10E32B1}"/>
    <dgm:cxn modelId="{6EDB8AD9-A773-4F36-92C2-165D5F5B4CEE}" type="presOf" srcId="{A6093373-B15E-4834-86BE-9C8D6C81ED22}" destId="{2F6E9016-CEB6-451B-BAAC-EADFFD35EC40}" srcOrd="0" destOrd="0" presId="urn:microsoft.com/office/officeart/2008/layout/LinedList"/>
    <dgm:cxn modelId="{A956B8F8-B5C6-4BC9-8366-9C94DADC668A}" type="presOf" srcId="{15B82BEC-E48E-47B4-92E5-2B2D8F3DA0CE}" destId="{F97EED7F-F93E-4FE3-B128-3C5819072D4D}" srcOrd="0" destOrd="0" presId="urn:microsoft.com/office/officeart/2008/layout/LinedList"/>
    <dgm:cxn modelId="{E3775EB0-E75B-45A0-897A-EE367FAA6932}" type="presParOf" srcId="{2F6E9016-CEB6-451B-BAAC-EADFFD35EC40}" destId="{A1A73F74-C6B7-4805-8D4D-FE762AA5CDE7}" srcOrd="0" destOrd="0" presId="urn:microsoft.com/office/officeart/2008/layout/LinedList"/>
    <dgm:cxn modelId="{8A74C2BC-A560-4406-9473-8C4C07F12AD9}" type="presParOf" srcId="{2F6E9016-CEB6-451B-BAAC-EADFFD35EC40}" destId="{25721843-F2D0-451D-BCF9-FF3F510955FA}" srcOrd="1" destOrd="0" presId="urn:microsoft.com/office/officeart/2008/layout/LinedList"/>
    <dgm:cxn modelId="{D49749FE-06DE-435F-8D27-F9C1C0F584E6}" type="presParOf" srcId="{25721843-F2D0-451D-BCF9-FF3F510955FA}" destId="{28164941-F393-4F6F-895E-F5AFB935928A}" srcOrd="0" destOrd="0" presId="urn:microsoft.com/office/officeart/2008/layout/LinedList"/>
    <dgm:cxn modelId="{A6B3105E-899D-43FA-AC7E-1CFCD5C7B8A9}" type="presParOf" srcId="{25721843-F2D0-451D-BCF9-FF3F510955FA}" destId="{F0E45937-E454-4ECC-87D8-DADA0A5078A4}" srcOrd="1" destOrd="0" presId="urn:microsoft.com/office/officeart/2008/layout/LinedList"/>
    <dgm:cxn modelId="{C3855557-EF5B-44DC-A292-9C1F77BD4638}" type="presParOf" srcId="{2F6E9016-CEB6-451B-BAAC-EADFFD35EC40}" destId="{550B5EAC-4705-468C-98F2-2D89709E2D6A}" srcOrd="2" destOrd="0" presId="urn:microsoft.com/office/officeart/2008/layout/LinedList"/>
    <dgm:cxn modelId="{34A00B13-A0A7-4A5E-80E4-49356823A5DE}" type="presParOf" srcId="{2F6E9016-CEB6-451B-BAAC-EADFFD35EC40}" destId="{DB5D620D-6DCC-436C-91F4-5EEE5C215CA4}" srcOrd="3" destOrd="0" presId="urn:microsoft.com/office/officeart/2008/layout/LinedList"/>
    <dgm:cxn modelId="{274FAFBD-683A-4485-BA4B-DABA673AF93D}" type="presParOf" srcId="{DB5D620D-6DCC-436C-91F4-5EEE5C215CA4}" destId="{5B5CCCF4-36FD-4676-9C3F-60F8119A21FF}" srcOrd="0" destOrd="0" presId="urn:microsoft.com/office/officeart/2008/layout/LinedList"/>
    <dgm:cxn modelId="{7ED36205-1604-43EA-A50A-8F57C4974593}" type="presParOf" srcId="{DB5D620D-6DCC-436C-91F4-5EEE5C215CA4}" destId="{EDEE1A37-3363-493D-837D-1D5FC3D87337}" srcOrd="1" destOrd="0" presId="urn:microsoft.com/office/officeart/2008/layout/LinedList"/>
    <dgm:cxn modelId="{565A4404-D067-4B28-BADA-4450AD80E5D9}" type="presParOf" srcId="{2F6E9016-CEB6-451B-BAAC-EADFFD35EC40}" destId="{6FAAAA0C-0170-4CED-AD23-8D451C67F06E}" srcOrd="4" destOrd="0" presId="urn:microsoft.com/office/officeart/2008/layout/LinedList"/>
    <dgm:cxn modelId="{30C6AC15-FDA7-4544-B28C-E81E91E8E218}" type="presParOf" srcId="{2F6E9016-CEB6-451B-BAAC-EADFFD35EC40}" destId="{AECF2D6C-9E9A-403E-AE31-761B2D347CEB}" srcOrd="5" destOrd="0" presId="urn:microsoft.com/office/officeart/2008/layout/LinedList"/>
    <dgm:cxn modelId="{ED724736-1CF3-4001-9D84-C81E81095A94}" type="presParOf" srcId="{AECF2D6C-9E9A-403E-AE31-761B2D347CEB}" destId="{F97EED7F-F93E-4FE3-B128-3C5819072D4D}" srcOrd="0" destOrd="0" presId="urn:microsoft.com/office/officeart/2008/layout/LinedList"/>
    <dgm:cxn modelId="{22BD7325-3E3A-4097-9D56-4DE75077C705}" type="presParOf" srcId="{AECF2D6C-9E9A-403E-AE31-761B2D347CEB}" destId="{1B714DCA-7BF8-4D11-964D-88B10DEFDEB9}" srcOrd="1" destOrd="0" presId="urn:microsoft.com/office/officeart/2008/layout/LinedList"/>
    <dgm:cxn modelId="{8A89D17B-126A-4937-BBC4-665D587CC189}" type="presParOf" srcId="{2F6E9016-CEB6-451B-BAAC-EADFFD35EC40}" destId="{416AC900-4A98-476B-9F2F-2449CC5973F4}" srcOrd="6" destOrd="0" presId="urn:microsoft.com/office/officeart/2008/layout/LinedList"/>
    <dgm:cxn modelId="{A83981F6-2FE6-4D63-BDB3-62AE680521BA}" type="presParOf" srcId="{2F6E9016-CEB6-451B-BAAC-EADFFD35EC40}" destId="{5090A4BD-1CDD-4975-B97C-E1763E3099BF}" srcOrd="7" destOrd="0" presId="urn:microsoft.com/office/officeart/2008/layout/LinedList"/>
    <dgm:cxn modelId="{80EC2625-0966-4AD0-83AA-97676B423791}" type="presParOf" srcId="{5090A4BD-1CDD-4975-B97C-E1763E3099BF}" destId="{86ADD61F-0A07-44D9-A476-12CBF66D8F7E}" srcOrd="0" destOrd="0" presId="urn:microsoft.com/office/officeart/2008/layout/LinedList"/>
    <dgm:cxn modelId="{7BE27D26-C2F6-4A81-9C1A-57011BCFD2CC}" type="presParOf" srcId="{5090A4BD-1CDD-4975-B97C-E1763E3099BF}" destId="{E10270EC-8285-4259-8514-F7957A672DA8}" srcOrd="1" destOrd="0" presId="urn:microsoft.com/office/officeart/2008/layout/LinedList"/>
    <dgm:cxn modelId="{C822EBB9-ECB7-4997-BDD9-DA6E3FB3ABEB}" type="presParOf" srcId="{2F6E9016-CEB6-451B-BAAC-EADFFD35EC40}" destId="{2564FC04-0C2A-47CC-A615-71BD3E207DF1}" srcOrd="8" destOrd="0" presId="urn:microsoft.com/office/officeart/2008/layout/LinedList"/>
    <dgm:cxn modelId="{FFA9F3B3-E285-4C0F-9A45-B5DB5406626D}" type="presParOf" srcId="{2F6E9016-CEB6-451B-BAAC-EADFFD35EC40}" destId="{FED57B74-8BF9-4E41-A75C-8563A88999B6}" srcOrd="9" destOrd="0" presId="urn:microsoft.com/office/officeart/2008/layout/LinedList"/>
    <dgm:cxn modelId="{24B18078-E161-4CC0-8DC0-494C6E7C5E5A}" type="presParOf" srcId="{FED57B74-8BF9-4E41-A75C-8563A88999B6}" destId="{9BAAAE1F-BD58-487B-BF3E-CA68DE9EF7A3}" srcOrd="0" destOrd="0" presId="urn:microsoft.com/office/officeart/2008/layout/LinedList"/>
    <dgm:cxn modelId="{7D3B4BC3-FE3B-403C-862D-729F68F37501}" type="presParOf" srcId="{FED57B74-8BF9-4E41-A75C-8563A88999B6}" destId="{06124F4E-639F-4EF2-AE9A-A2F57BAFFE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6D082C-1873-474F-8EDF-9243089E76B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30612D-7016-4F02-A3D9-1FAB767B5BE3}">
      <dgm:prSet/>
      <dgm:spPr/>
      <dgm:t>
        <a:bodyPr/>
        <a:lstStyle/>
        <a:p>
          <a:r>
            <a:rPr lang="en-GB"/>
            <a:t>Service Cultures &amp; Interactions</a:t>
          </a:r>
          <a:endParaRPr lang="en-US"/>
        </a:p>
      </dgm:t>
    </dgm:pt>
    <dgm:pt modelId="{B096AC7D-5B34-4255-BA94-03572BBD0BD0}" type="parTrans" cxnId="{3B17D483-DBFF-45F4-A589-B1D4F5DE95D1}">
      <dgm:prSet/>
      <dgm:spPr/>
      <dgm:t>
        <a:bodyPr/>
        <a:lstStyle/>
        <a:p>
          <a:endParaRPr lang="en-US"/>
        </a:p>
      </dgm:t>
    </dgm:pt>
    <dgm:pt modelId="{5A009687-F2FD-4835-B1E7-7AF512CC0B72}" type="sibTrans" cxnId="{3B17D483-DBFF-45F4-A589-B1D4F5DE95D1}">
      <dgm:prSet/>
      <dgm:spPr/>
      <dgm:t>
        <a:bodyPr/>
        <a:lstStyle/>
        <a:p>
          <a:endParaRPr lang="en-US"/>
        </a:p>
      </dgm:t>
    </dgm:pt>
    <dgm:pt modelId="{174451C4-58C3-4AA9-A704-B88F8DFCB28C}">
      <dgm:prSet/>
      <dgm:spPr/>
      <dgm:t>
        <a:bodyPr/>
        <a:lstStyle/>
        <a:p>
          <a:r>
            <a:rPr lang="en-GB"/>
            <a:t>Technical Skills &amp; Efficiencies</a:t>
          </a:r>
          <a:endParaRPr lang="en-US"/>
        </a:p>
      </dgm:t>
    </dgm:pt>
    <dgm:pt modelId="{49907E89-E7C6-45DB-9F4D-34D66CE048ED}" type="parTrans" cxnId="{B32300B6-AF4F-4208-A0EF-B30DCA2BD6F0}">
      <dgm:prSet/>
      <dgm:spPr/>
      <dgm:t>
        <a:bodyPr/>
        <a:lstStyle/>
        <a:p>
          <a:endParaRPr lang="en-US"/>
        </a:p>
      </dgm:t>
    </dgm:pt>
    <dgm:pt modelId="{C2269E8D-48F8-4D73-ADC2-FBC25B6DFCEF}" type="sibTrans" cxnId="{B32300B6-AF4F-4208-A0EF-B30DCA2BD6F0}">
      <dgm:prSet/>
      <dgm:spPr/>
      <dgm:t>
        <a:bodyPr/>
        <a:lstStyle/>
        <a:p>
          <a:endParaRPr lang="en-US"/>
        </a:p>
      </dgm:t>
    </dgm:pt>
    <dgm:pt modelId="{22EB0BA5-982A-47B8-9113-EED6C9CB6B03}">
      <dgm:prSet/>
      <dgm:spPr/>
      <dgm:t>
        <a:bodyPr/>
        <a:lstStyle/>
        <a:p>
          <a:r>
            <a:rPr lang="en-GB"/>
            <a:t>Appearance &amp; Maintenance</a:t>
          </a:r>
          <a:endParaRPr lang="en-US"/>
        </a:p>
      </dgm:t>
    </dgm:pt>
    <dgm:pt modelId="{D704D664-66D4-4B01-8573-0DA0BBE05953}" type="parTrans" cxnId="{57AE1743-293D-4ACD-ADAE-3262AEE0C77A}">
      <dgm:prSet/>
      <dgm:spPr/>
      <dgm:t>
        <a:bodyPr/>
        <a:lstStyle/>
        <a:p>
          <a:endParaRPr lang="en-US"/>
        </a:p>
      </dgm:t>
    </dgm:pt>
    <dgm:pt modelId="{7D39C2FD-9A66-4C9B-9C31-24AA4468D149}" type="sibTrans" cxnId="{57AE1743-293D-4ACD-ADAE-3262AEE0C77A}">
      <dgm:prSet/>
      <dgm:spPr/>
      <dgm:t>
        <a:bodyPr/>
        <a:lstStyle/>
        <a:p>
          <a:endParaRPr lang="en-US"/>
        </a:p>
      </dgm:t>
    </dgm:pt>
    <dgm:pt modelId="{0798BFA7-8FF7-4246-91D1-30C4F7054583}">
      <dgm:prSet/>
      <dgm:spPr/>
      <dgm:t>
        <a:bodyPr/>
        <a:lstStyle/>
        <a:p>
          <a:r>
            <a:rPr lang="en-GB"/>
            <a:t>Communications</a:t>
          </a:r>
          <a:endParaRPr lang="en-US"/>
        </a:p>
      </dgm:t>
    </dgm:pt>
    <dgm:pt modelId="{EE1380CD-0879-4D75-BEAF-97C6C2D6B5E0}" type="parTrans" cxnId="{A7709CFE-9A00-4DD2-9C73-2F2C1D826C3A}">
      <dgm:prSet/>
      <dgm:spPr/>
      <dgm:t>
        <a:bodyPr/>
        <a:lstStyle/>
        <a:p>
          <a:endParaRPr lang="en-US"/>
        </a:p>
      </dgm:t>
    </dgm:pt>
    <dgm:pt modelId="{56020AFE-43B5-4D04-BE18-0679E0F87D63}" type="sibTrans" cxnId="{A7709CFE-9A00-4DD2-9C73-2F2C1D826C3A}">
      <dgm:prSet/>
      <dgm:spPr/>
      <dgm:t>
        <a:bodyPr/>
        <a:lstStyle/>
        <a:p>
          <a:endParaRPr lang="en-US"/>
        </a:p>
      </dgm:t>
    </dgm:pt>
    <dgm:pt modelId="{DD948C8A-7F8A-4DBF-A78B-4150C7601D1C}" type="pres">
      <dgm:prSet presAssocID="{5A6D082C-1873-474F-8EDF-9243089E76BE}" presName="linear" presStyleCnt="0">
        <dgm:presLayoutVars>
          <dgm:animLvl val="lvl"/>
          <dgm:resizeHandles val="exact"/>
        </dgm:presLayoutVars>
      </dgm:prSet>
      <dgm:spPr/>
    </dgm:pt>
    <dgm:pt modelId="{FC78886C-E501-49AF-BFD1-EC10FBC6CA4A}" type="pres">
      <dgm:prSet presAssocID="{7930612D-7016-4F02-A3D9-1FAB767B5BE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F1D57B5-6D2D-46DE-AC46-BDA8812E4D2F}" type="pres">
      <dgm:prSet presAssocID="{5A009687-F2FD-4835-B1E7-7AF512CC0B72}" presName="spacer" presStyleCnt="0"/>
      <dgm:spPr/>
    </dgm:pt>
    <dgm:pt modelId="{251B0AD0-977D-430E-A9D7-FE5DB3690BA2}" type="pres">
      <dgm:prSet presAssocID="{174451C4-58C3-4AA9-A704-B88F8DFCB2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C882801-6AD3-4404-B26C-C574B705A71A}" type="pres">
      <dgm:prSet presAssocID="{C2269E8D-48F8-4D73-ADC2-FBC25B6DFCEF}" presName="spacer" presStyleCnt="0"/>
      <dgm:spPr/>
    </dgm:pt>
    <dgm:pt modelId="{A15B4BDF-E0D9-429A-A820-572A44DBE8E4}" type="pres">
      <dgm:prSet presAssocID="{22EB0BA5-982A-47B8-9113-EED6C9CB6B0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4DAF913-E756-4759-9C42-AA01B1523101}" type="pres">
      <dgm:prSet presAssocID="{7D39C2FD-9A66-4C9B-9C31-24AA4468D149}" presName="spacer" presStyleCnt="0"/>
      <dgm:spPr/>
    </dgm:pt>
    <dgm:pt modelId="{1A3123D2-18B7-4947-A216-8704564F94F1}" type="pres">
      <dgm:prSet presAssocID="{0798BFA7-8FF7-4246-91D1-30C4F70545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3B5293D-2205-4A9F-923B-AAA8D4049B6D}" type="presOf" srcId="{7930612D-7016-4F02-A3D9-1FAB767B5BE3}" destId="{FC78886C-E501-49AF-BFD1-EC10FBC6CA4A}" srcOrd="0" destOrd="0" presId="urn:microsoft.com/office/officeart/2005/8/layout/vList2"/>
    <dgm:cxn modelId="{57AE1743-293D-4ACD-ADAE-3262AEE0C77A}" srcId="{5A6D082C-1873-474F-8EDF-9243089E76BE}" destId="{22EB0BA5-982A-47B8-9113-EED6C9CB6B03}" srcOrd="2" destOrd="0" parTransId="{D704D664-66D4-4B01-8573-0DA0BBE05953}" sibTransId="{7D39C2FD-9A66-4C9B-9C31-24AA4468D149}"/>
    <dgm:cxn modelId="{CB12F653-9231-4021-A6B9-C2CF5B5DB7BE}" type="presOf" srcId="{0798BFA7-8FF7-4246-91D1-30C4F7054583}" destId="{1A3123D2-18B7-4947-A216-8704564F94F1}" srcOrd="0" destOrd="0" presId="urn:microsoft.com/office/officeart/2005/8/layout/vList2"/>
    <dgm:cxn modelId="{01EF917E-D6E9-49EB-9AFB-C00FE81DC263}" type="presOf" srcId="{174451C4-58C3-4AA9-A704-B88F8DFCB28C}" destId="{251B0AD0-977D-430E-A9D7-FE5DB3690BA2}" srcOrd="0" destOrd="0" presId="urn:microsoft.com/office/officeart/2005/8/layout/vList2"/>
    <dgm:cxn modelId="{3B17D483-DBFF-45F4-A589-B1D4F5DE95D1}" srcId="{5A6D082C-1873-474F-8EDF-9243089E76BE}" destId="{7930612D-7016-4F02-A3D9-1FAB767B5BE3}" srcOrd="0" destOrd="0" parTransId="{B096AC7D-5B34-4255-BA94-03572BBD0BD0}" sibTransId="{5A009687-F2FD-4835-B1E7-7AF512CC0B72}"/>
    <dgm:cxn modelId="{A74AB398-FF37-4BEB-B854-80355F66BA44}" type="presOf" srcId="{5A6D082C-1873-474F-8EDF-9243089E76BE}" destId="{DD948C8A-7F8A-4DBF-A78B-4150C7601D1C}" srcOrd="0" destOrd="0" presId="urn:microsoft.com/office/officeart/2005/8/layout/vList2"/>
    <dgm:cxn modelId="{B32300B6-AF4F-4208-A0EF-B30DCA2BD6F0}" srcId="{5A6D082C-1873-474F-8EDF-9243089E76BE}" destId="{174451C4-58C3-4AA9-A704-B88F8DFCB28C}" srcOrd="1" destOrd="0" parTransId="{49907E89-E7C6-45DB-9F4D-34D66CE048ED}" sibTransId="{C2269E8D-48F8-4D73-ADC2-FBC25B6DFCEF}"/>
    <dgm:cxn modelId="{D8AA8BE7-48FC-4FAA-BC9C-5268E9D92733}" type="presOf" srcId="{22EB0BA5-982A-47B8-9113-EED6C9CB6B03}" destId="{A15B4BDF-E0D9-429A-A820-572A44DBE8E4}" srcOrd="0" destOrd="0" presId="urn:microsoft.com/office/officeart/2005/8/layout/vList2"/>
    <dgm:cxn modelId="{A7709CFE-9A00-4DD2-9C73-2F2C1D826C3A}" srcId="{5A6D082C-1873-474F-8EDF-9243089E76BE}" destId="{0798BFA7-8FF7-4246-91D1-30C4F7054583}" srcOrd="3" destOrd="0" parTransId="{EE1380CD-0879-4D75-BEAF-97C6C2D6B5E0}" sibTransId="{56020AFE-43B5-4D04-BE18-0679E0F87D63}"/>
    <dgm:cxn modelId="{7521152F-2A4D-40A9-9018-6DDB1B0CF894}" type="presParOf" srcId="{DD948C8A-7F8A-4DBF-A78B-4150C7601D1C}" destId="{FC78886C-E501-49AF-BFD1-EC10FBC6CA4A}" srcOrd="0" destOrd="0" presId="urn:microsoft.com/office/officeart/2005/8/layout/vList2"/>
    <dgm:cxn modelId="{449D38B6-7707-4A55-9753-605D008DD125}" type="presParOf" srcId="{DD948C8A-7F8A-4DBF-A78B-4150C7601D1C}" destId="{7F1D57B5-6D2D-46DE-AC46-BDA8812E4D2F}" srcOrd="1" destOrd="0" presId="urn:microsoft.com/office/officeart/2005/8/layout/vList2"/>
    <dgm:cxn modelId="{D6E0EA7B-1261-4357-A7D6-D733868C4FF4}" type="presParOf" srcId="{DD948C8A-7F8A-4DBF-A78B-4150C7601D1C}" destId="{251B0AD0-977D-430E-A9D7-FE5DB3690BA2}" srcOrd="2" destOrd="0" presId="urn:microsoft.com/office/officeart/2005/8/layout/vList2"/>
    <dgm:cxn modelId="{8FF5163B-5A14-4327-B9BC-3CB0B62B844C}" type="presParOf" srcId="{DD948C8A-7F8A-4DBF-A78B-4150C7601D1C}" destId="{9C882801-6AD3-4404-B26C-C574B705A71A}" srcOrd="3" destOrd="0" presId="urn:microsoft.com/office/officeart/2005/8/layout/vList2"/>
    <dgm:cxn modelId="{3D6F6906-1602-4080-962D-8069A5582018}" type="presParOf" srcId="{DD948C8A-7F8A-4DBF-A78B-4150C7601D1C}" destId="{A15B4BDF-E0D9-429A-A820-572A44DBE8E4}" srcOrd="4" destOrd="0" presId="urn:microsoft.com/office/officeart/2005/8/layout/vList2"/>
    <dgm:cxn modelId="{142817BA-5C4E-4F31-96EB-957080C2B9AC}" type="presParOf" srcId="{DD948C8A-7F8A-4DBF-A78B-4150C7601D1C}" destId="{F4DAF913-E756-4759-9C42-AA01B1523101}" srcOrd="5" destOrd="0" presId="urn:microsoft.com/office/officeart/2005/8/layout/vList2"/>
    <dgm:cxn modelId="{9CB3AC46-D3A7-40DB-9BCC-F7CBE71617C1}" type="presParOf" srcId="{DD948C8A-7F8A-4DBF-A78B-4150C7601D1C}" destId="{1A3123D2-18B7-4947-A216-8704564F94F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2833D8-DD4B-4047-8F5A-CF2F3ACEBAE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5CA407-147F-4AC6-B1D7-F431F1D19563}">
      <dgm:prSet/>
      <dgm:spPr/>
      <dgm:t>
        <a:bodyPr/>
        <a:lstStyle/>
        <a:p>
          <a:r>
            <a:rPr lang="en-GB"/>
            <a:t>Luxury</a:t>
          </a:r>
          <a:endParaRPr lang="en-US"/>
        </a:p>
      </dgm:t>
    </dgm:pt>
    <dgm:pt modelId="{E5AB418E-1AF4-4521-A4C7-4E7D89163085}" type="parTrans" cxnId="{7DC3EB3D-3BE9-4B12-8C16-DA96417FF0F2}">
      <dgm:prSet/>
      <dgm:spPr/>
      <dgm:t>
        <a:bodyPr/>
        <a:lstStyle/>
        <a:p>
          <a:endParaRPr lang="en-US"/>
        </a:p>
      </dgm:t>
    </dgm:pt>
    <dgm:pt modelId="{EEC988FA-809A-4E17-81B0-CC700291B990}" type="sibTrans" cxnId="{7DC3EB3D-3BE9-4B12-8C16-DA96417FF0F2}">
      <dgm:prSet/>
      <dgm:spPr/>
      <dgm:t>
        <a:bodyPr/>
        <a:lstStyle/>
        <a:p>
          <a:endParaRPr lang="en-US"/>
        </a:p>
      </dgm:t>
    </dgm:pt>
    <dgm:pt modelId="{1393F5F0-BC0F-47E7-9BC2-1FDFC0A63820}">
      <dgm:prSet/>
      <dgm:spPr/>
      <dgm:t>
        <a:bodyPr/>
        <a:lstStyle/>
        <a:p>
          <a:r>
            <a:rPr lang="en-GB"/>
            <a:t>Recognition </a:t>
          </a:r>
          <a:endParaRPr lang="en-US"/>
        </a:p>
      </dgm:t>
    </dgm:pt>
    <dgm:pt modelId="{2E20E5CC-FEB0-4F80-AF86-CBA2D8627656}" type="parTrans" cxnId="{0246D85A-5244-4496-BDC4-EF3064954827}">
      <dgm:prSet/>
      <dgm:spPr/>
      <dgm:t>
        <a:bodyPr/>
        <a:lstStyle/>
        <a:p>
          <a:endParaRPr lang="en-US"/>
        </a:p>
      </dgm:t>
    </dgm:pt>
    <dgm:pt modelId="{9AD1DC07-49BC-46B9-AAFE-C3F4B6A73AE9}" type="sibTrans" cxnId="{0246D85A-5244-4496-BDC4-EF3064954827}">
      <dgm:prSet/>
      <dgm:spPr/>
      <dgm:t>
        <a:bodyPr/>
        <a:lstStyle/>
        <a:p>
          <a:endParaRPr lang="en-US"/>
        </a:p>
      </dgm:t>
    </dgm:pt>
    <dgm:pt modelId="{B2C018AE-DDF0-4739-AA68-2E9944E24B62}">
      <dgm:prSet/>
      <dgm:spPr/>
      <dgm:t>
        <a:bodyPr/>
        <a:lstStyle/>
        <a:p>
          <a:r>
            <a:rPr lang="en-GB"/>
            <a:t>Diamonds</a:t>
          </a:r>
          <a:endParaRPr lang="en-US"/>
        </a:p>
      </dgm:t>
    </dgm:pt>
    <dgm:pt modelId="{7FE32DF8-DD41-440F-8002-B82E267E2BE5}" type="parTrans" cxnId="{10C10892-45C3-4968-B0AE-E23081A22403}">
      <dgm:prSet/>
      <dgm:spPr/>
      <dgm:t>
        <a:bodyPr/>
        <a:lstStyle/>
        <a:p>
          <a:endParaRPr lang="en-US"/>
        </a:p>
      </dgm:t>
    </dgm:pt>
    <dgm:pt modelId="{2F3007D7-61E8-4F6F-AFB8-FA23331D3BF8}" type="sibTrans" cxnId="{10C10892-45C3-4968-B0AE-E23081A22403}">
      <dgm:prSet/>
      <dgm:spPr/>
      <dgm:t>
        <a:bodyPr/>
        <a:lstStyle/>
        <a:p>
          <a:endParaRPr lang="en-US"/>
        </a:p>
      </dgm:t>
    </dgm:pt>
    <dgm:pt modelId="{3D0FFE84-A4E4-44D6-A5BE-259C5A7962FE}">
      <dgm:prSet/>
      <dgm:spPr/>
      <dgm:t>
        <a:bodyPr/>
        <a:lstStyle/>
        <a:p>
          <a:r>
            <a:rPr lang="en-GB"/>
            <a:t>Global</a:t>
          </a:r>
          <a:endParaRPr lang="en-US"/>
        </a:p>
      </dgm:t>
    </dgm:pt>
    <dgm:pt modelId="{DCCC6F59-3618-4512-824D-4CBB8A25C641}" type="parTrans" cxnId="{EEAEC2DF-3940-4FD1-AFD1-54627A15D0C9}">
      <dgm:prSet/>
      <dgm:spPr/>
      <dgm:t>
        <a:bodyPr/>
        <a:lstStyle/>
        <a:p>
          <a:endParaRPr lang="en-US"/>
        </a:p>
      </dgm:t>
    </dgm:pt>
    <dgm:pt modelId="{0B746A42-C322-4CF2-A09A-CA36D727EFA1}" type="sibTrans" cxnId="{EEAEC2DF-3940-4FD1-AFD1-54627A15D0C9}">
      <dgm:prSet/>
      <dgm:spPr/>
      <dgm:t>
        <a:bodyPr/>
        <a:lstStyle/>
        <a:p>
          <a:endParaRPr lang="en-US"/>
        </a:p>
      </dgm:t>
    </dgm:pt>
    <dgm:pt modelId="{6902D6FD-9D98-4C2C-B0C4-99B0EFF65748}">
      <dgm:prSet/>
      <dgm:spPr/>
      <dgm:t>
        <a:bodyPr/>
        <a:lstStyle/>
        <a:p>
          <a:r>
            <a:rPr lang="en-GB"/>
            <a:t>Incognito</a:t>
          </a:r>
          <a:endParaRPr lang="en-US"/>
        </a:p>
      </dgm:t>
    </dgm:pt>
    <dgm:pt modelId="{7B7EDD98-0F24-4DD0-8A24-3284F984F55C}" type="parTrans" cxnId="{B4F55E8B-2273-45E7-87EC-39BE3EF2E60E}">
      <dgm:prSet/>
      <dgm:spPr/>
      <dgm:t>
        <a:bodyPr/>
        <a:lstStyle/>
        <a:p>
          <a:endParaRPr lang="en-US"/>
        </a:p>
      </dgm:t>
    </dgm:pt>
    <dgm:pt modelId="{EF029D8C-B29D-49E4-B522-B03EA4CDDCB1}" type="sibTrans" cxnId="{B4F55E8B-2273-45E7-87EC-39BE3EF2E60E}">
      <dgm:prSet/>
      <dgm:spPr/>
      <dgm:t>
        <a:bodyPr/>
        <a:lstStyle/>
        <a:p>
          <a:endParaRPr lang="en-US"/>
        </a:p>
      </dgm:t>
    </dgm:pt>
    <dgm:pt modelId="{625DC9C9-D1D0-4A22-9D56-11911D7E0D9B}" type="pres">
      <dgm:prSet presAssocID="{C62833D8-DD4B-4047-8F5A-CF2F3ACEBAEA}" presName="diagram" presStyleCnt="0">
        <dgm:presLayoutVars>
          <dgm:dir/>
          <dgm:resizeHandles val="exact"/>
        </dgm:presLayoutVars>
      </dgm:prSet>
      <dgm:spPr/>
    </dgm:pt>
    <dgm:pt modelId="{D2221B73-FADC-4DCB-9F9C-9D190032342F}" type="pres">
      <dgm:prSet presAssocID="{215CA407-147F-4AC6-B1D7-F431F1D19563}" presName="node" presStyleLbl="node1" presStyleIdx="0" presStyleCnt="5">
        <dgm:presLayoutVars>
          <dgm:bulletEnabled val="1"/>
        </dgm:presLayoutVars>
      </dgm:prSet>
      <dgm:spPr/>
    </dgm:pt>
    <dgm:pt modelId="{606A9CEF-C620-47EF-89F9-E621CD1C7958}" type="pres">
      <dgm:prSet presAssocID="{EEC988FA-809A-4E17-81B0-CC700291B990}" presName="sibTrans" presStyleCnt="0"/>
      <dgm:spPr/>
    </dgm:pt>
    <dgm:pt modelId="{3E3D3954-915E-418A-BBA4-0C327CA74447}" type="pres">
      <dgm:prSet presAssocID="{1393F5F0-BC0F-47E7-9BC2-1FDFC0A63820}" presName="node" presStyleLbl="node1" presStyleIdx="1" presStyleCnt="5">
        <dgm:presLayoutVars>
          <dgm:bulletEnabled val="1"/>
        </dgm:presLayoutVars>
      </dgm:prSet>
      <dgm:spPr/>
    </dgm:pt>
    <dgm:pt modelId="{7A6F101B-1FB3-4D13-8581-69A334A27384}" type="pres">
      <dgm:prSet presAssocID="{9AD1DC07-49BC-46B9-AAFE-C3F4B6A73AE9}" presName="sibTrans" presStyleCnt="0"/>
      <dgm:spPr/>
    </dgm:pt>
    <dgm:pt modelId="{16C5CBE3-3D8D-458E-B8FD-4D4BB8B500B2}" type="pres">
      <dgm:prSet presAssocID="{B2C018AE-DDF0-4739-AA68-2E9944E24B62}" presName="node" presStyleLbl="node1" presStyleIdx="2" presStyleCnt="5">
        <dgm:presLayoutVars>
          <dgm:bulletEnabled val="1"/>
        </dgm:presLayoutVars>
      </dgm:prSet>
      <dgm:spPr/>
    </dgm:pt>
    <dgm:pt modelId="{B0FDDF6F-8986-47E9-9C0B-969BC7AA8690}" type="pres">
      <dgm:prSet presAssocID="{2F3007D7-61E8-4F6F-AFB8-FA23331D3BF8}" presName="sibTrans" presStyleCnt="0"/>
      <dgm:spPr/>
    </dgm:pt>
    <dgm:pt modelId="{F1609166-C9C0-4EF7-BE8F-5C5CAB5DE513}" type="pres">
      <dgm:prSet presAssocID="{3D0FFE84-A4E4-44D6-A5BE-259C5A7962FE}" presName="node" presStyleLbl="node1" presStyleIdx="3" presStyleCnt="5">
        <dgm:presLayoutVars>
          <dgm:bulletEnabled val="1"/>
        </dgm:presLayoutVars>
      </dgm:prSet>
      <dgm:spPr/>
    </dgm:pt>
    <dgm:pt modelId="{0339FD05-53F5-44D7-9B9F-C016A8E82E8C}" type="pres">
      <dgm:prSet presAssocID="{0B746A42-C322-4CF2-A09A-CA36D727EFA1}" presName="sibTrans" presStyleCnt="0"/>
      <dgm:spPr/>
    </dgm:pt>
    <dgm:pt modelId="{1832243F-61C4-4314-9338-255720597231}" type="pres">
      <dgm:prSet presAssocID="{6902D6FD-9D98-4C2C-B0C4-99B0EFF65748}" presName="node" presStyleLbl="node1" presStyleIdx="4" presStyleCnt="5">
        <dgm:presLayoutVars>
          <dgm:bulletEnabled val="1"/>
        </dgm:presLayoutVars>
      </dgm:prSet>
      <dgm:spPr/>
    </dgm:pt>
  </dgm:ptLst>
  <dgm:cxnLst>
    <dgm:cxn modelId="{0517762C-538E-41EC-BD0E-9B9EDB3F9594}" type="presOf" srcId="{6902D6FD-9D98-4C2C-B0C4-99B0EFF65748}" destId="{1832243F-61C4-4314-9338-255720597231}" srcOrd="0" destOrd="0" presId="urn:microsoft.com/office/officeart/2005/8/layout/default"/>
    <dgm:cxn modelId="{946A152E-A9BA-4D57-975D-1308775E4CB1}" type="presOf" srcId="{215CA407-147F-4AC6-B1D7-F431F1D19563}" destId="{D2221B73-FADC-4DCB-9F9C-9D190032342F}" srcOrd="0" destOrd="0" presId="urn:microsoft.com/office/officeart/2005/8/layout/default"/>
    <dgm:cxn modelId="{7DC3EB3D-3BE9-4B12-8C16-DA96417FF0F2}" srcId="{C62833D8-DD4B-4047-8F5A-CF2F3ACEBAEA}" destId="{215CA407-147F-4AC6-B1D7-F431F1D19563}" srcOrd="0" destOrd="0" parTransId="{E5AB418E-1AF4-4521-A4C7-4E7D89163085}" sibTransId="{EEC988FA-809A-4E17-81B0-CC700291B990}"/>
    <dgm:cxn modelId="{F881B845-54D9-4FE9-9B60-340D2A93EE90}" type="presOf" srcId="{B2C018AE-DDF0-4739-AA68-2E9944E24B62}" destId="{16C5CBE3-3D8D-458E-B8FD-4D4BB8B500B2}" srcOrd="0" destOrd="0" presId="urn:microsoft.com/office/officeart/2005/8/layout/default"/>
    <dgm:cxn modelId="{0246D85A-5244-4496-BDC4-EF3064954827}" srcId="{C62833D8-DD4B-4047-8F5A-CF2F3ACEBAEA}" destId="{1393F5F0-BC0F-47E7-9BC2-1FDFC0A63820}" srcOrd="1" destOrd="0" parTransId="{2E20E5CC-FEB0-4F80-AF86-CBA2D8627656}" sibTransId="{9AD1DC07-49BC-46B9-AAFE-C3F4B6A73AE9}"/>
    <dgm:cxn modelId="{B4F55E8B-2273-45E7-87EC-39BE3EF2E60E}" srcId="{C62833D8-DD4B-4047-8F5A-CF2F3ACEBAEA}" destId="{6902D6FD-9D98-4C2C-B0C4-99B0EFF65748}" srcOrd="4" destOrd="0" parTransId="{7B7EDD98-0F24-4DD0-8A24-3284F984F55C}" sibTransId="{EF029D8C-B29D-49E4-B522-B03EA4CDDCB1}"/>
    <dgm:cxn modelId="{10C10892-45C3-4968-B0AE-E23081A22403}" srcId="{C62833D8-DD4B-4047-8F5A-CF2F3ACEBAEA}" destId="{B2C018AE-DDF0-4739-AA68-2E9944E24B62}" srcOrd="2" destOrd="0" parTransId="{7FE32DF8-DD41-440F-8002-B82E267E2BE5}" sibTransId="{2F3007D7-61E8-4F6F-AFB8-FA23331D3BF8}"/>
    <dgm:cxn modelId="{C4681A92-567A-4E92-AF5A-FD55A5D1EE97}" type="presOf" srcId="{C62833D8-DD4B-4047-8F5A-CF2F3ACEBAEA}" destId="{625DC9C9-D1D0-4A22-9D56-11911D7E0D9B}" srcOrd="0" destOrd="0" presId="urn:microsoft.com/office/officeart/2005/8/layout/default"/>
    <dgm:cxn modelId="{8035E69B-ACDD-4B3D-A7BC-57F5EF4D9639}" type="presOf" srcId="{3D0FFE84-A4E4-44D6-A5BE-259C5A7962FE}" destId="{F1609166-C9C0-4EF7-BE8F-5C5CAB5DE513}" srcOrd="0" destOrd="0" presId="urn:microsoft.com/office/officeart/2005/8/layout/default"/>
    <dgm:cxn modelId="{EEAEC2DF-3940-4FD1-AFD1-54627A15D0C9}" srcId="{C62833D8-DD4B-4047-8F5A-CF2F3ACEBAEA}" destId="{3D0FFE84-A4E4-44D6-A5BE-259C5A7962FE}" srcOrd="3" destOrd="0" parTransId="{DCCC6F59-3618-4512-824D-4CBB8A25C641}" sibTransId="{0B746A42-C322-4CF2-A09A-CA36D727EFA1}"/>
    <dgm:cxn modelId="{590D0BF3-AFCF-4162-AFDB-13BC8D04C69A}" type="presOf" srcId="{1393F5F0-BC0F-47E7-9BC2-1FDFC0A63820}" destId="{3E3D3954-915E-418A-BBA4-0C327CA74447}" srcOrd="0" destOrd="0" presId="urn:microsoft.com/office/officeart/2005/8/layout/default"/>
    <dgm:cxn modelId="{FCE56BC9-24E7-4036-BBD7-1BFF0CD5EC55}" type="presParOf" srcId="{625DC9C9-D1D0-4A22-9D56-11911D7E0D9B}" destId="{D2221B73-FADC-4DCB-9F9C-9D190032342F}" srcOrd="0" destOrd="0" presId="urn:microsoft.com/office/officeart/2005/8/layout/default"/>
    <dgm:cxn modelId="{AB05E5D4-BCC7-4FD6-AD1F-FF597F6961C1}" type="presParOf" srcId="{625DC9C9-D1D0-4A22-9D56-11911D7E0D9B}" destId="{606A9CEF-C620-47EF-89F9-E621CD1C7958}" srcOrd="1" destOrd="0" presId="urn:microsoft.com/office/officeart/2005/8/layout/default"/>
    <dgm:cxn modelId="{EA3DDDA1-6998-44E9-BF9A-F00016CB3A10}" type="presParOf" srcId="{625DC9C9-D1D0-4A22-9D56-11911D7E0D9B}" destId="{3E3D3954-915E-418A-BBA4-0C327CA74447}" srcOrd="2" destOrd="0" presId="urn:microsoft.com/office/officeart/2005/8/layout/default"/>
    <dgm:cxn modelId="{35F11346-9DD7-40F9-B83D-F8C1ACA8105D}" type="presParOf" srcId="{625DC9C9-D1D0-4A22-9D56-11911D7E0D9B}" destId="{7A6F101B-1FB3-4D13-8581-69A334A27384}" srcOrd="3" destOrd="0" presId="urn:microsoft.com/office/officeart/2005/8/layout/default"/>
    <dgm:cxn modelId="{633825B3-BB15-4573-BB32-B2A7DE54009D}" type="presParOf" srcId="{625DC9C9-D1D0-4A22-9D56-11911D7E0D9B}" destId="{16C5CBE3-3D8D-458E-B8FD-4D4BB8B500B2}" srcOrd="4" destOrd="0" presId="urn:microsoft.com/office/officeart/2005/8/layout/default"/>
    <dgm:cxn modelId="{8FE89873-1244-4C76-A6DA-F43A480F75B3}" type="presParOf" srcId="{625DC9C9-D1D0-4A22-9D56-11911D7E0D9B}" destId="{B0FDDF6F-8986-47E9-9C0B-969BC7AA8690}" srcOrd="5" destOrd="0" presId="urn:microsoft.com/office/officeart/2005/8/layout/default"/>
    <dgm:cxn modelId="{EBF6DDAB-6A78-4604-956B-19781CDD086B}" type="presParOf" srcId="{625DC9C9-D1D0-4A22-9D56-11911D7E0D9B}" destId="{F1609166-C9C0-4EF7-BE8F-5C5CAB5DE513}" srcOrd="6" destOrd="0" presId="urn:microsoft.com/office/officeart/2005/8/layout/default"/>
    <dgm:cxn modelId="{6A9247D9-C965-46C4-86A1-EDC2E1AC2172}" type="presParOf" srcId="{625DC9C9-D1D0-4A22-9D56-11911D7E0D9B}" destId="{0339FD05-53F5-44D7-9B9F-C016A8E82E8C}" srcOrd="7" destOrd="0" presId="urn:microsoft.com/office/officeart/2005/8/layout/default"/>
    <dgm:cxn modelId="{8764BAF5-E5F6-4689-B81B-8E19EEC4EF52}" type="presParOf" srcId="{625DC9C9-D1D0-4A22-9D56-11911D7E0D9B}" destId="{1832243F-61C4-4314-9338-25572059723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1F9681-3356-419F-AD9A-00B2DAB47D85}">
      <dsp:nvSpPr>
        <dsp:cNvPr id="0" name=""/>
        <dsp:cNvSpPr/>
      </dsp:nvSpPr>
      <dsp:spPr>
        <a:xfrm>
          <a:off x="0" y="64357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Luxury </a:t>
          </a:r>
          <a:endParaRPr lang="en-US" sz="2200" kern="1200"/>
        </a:p>
      </dsp:txBody>
      <dsp:txXfrm>
        <a:off x="0" y="643574"/>
        <a:ext cx="2083385" cy="1250031"/>
      </dsp:txXfrm>
    </dsp:sp>
    <dsp:sp modelId="{82BA480C-A53E-4A01-9AC9-B30AF8422B31}">
      <dsp:nvSpPr>
        <dsp:cNvPr id="0" name=""/>
        <dsp:cNvSpPr/>
      </dsp:nvSpPr>
      <dsp:spPr>
        <a:xfrm>
          <a:off x="2291723" y="64357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Experiences</a:t>
          </a:r>
          <a:endParaRPr lang="en-US" sz="2200" kern="1200"/>
        </a:p>
      </dsp:txBody>
      <dsp:txXfrm>
        <a:off x="2291723" y="643574"/>
        <a:ext cx="2083385" cy="1250031"/>
      </dsp:txXfrm>
    </dsp:sp>
    <dsp:sp modelId="{49417900-00D1-4633-9C6F-AC0948EA90BC}">
      <dsp:nvSpPr>
        <dsp:cNvPr id="0" name=""/>
        <dsp:cNvSpPr/>
      </dsp:nvSpPr>
      <dsp:spPr>
        <a:xfrm>
          <a:off x="4583447" y="64357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Personalisation</a:t>
          </a:r>
          <a:endParaRPr lang="en-US" sz="2200" kern="1200"/>
        </a:p>
      </dsp:txBody>
      <dsp:txXfrm>
        <a:off x="4583447" y="643574"/>
        <a:ext cx="2083385" cy="1250031"/>
      </dsp:txXfrm>
    </dsp:sp>
    <dsp:sp modelId="{78C1A241-8BAF-4534-BA50-0A6F76A2436C}">
      <dsp:nvSpPr>
        <dsp:cNvPr id="0" name=""/>
        <dsp:cNvSpPr/>
      </dsp:nvSpPr>
      <dsp:spPr>
        <a:xfrm>
          <a:off x="0" y="210194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Standards</a:t>
          </a:r>
          <a:endParaRPr lang="en-US" sz="2200" kern="1200"/>
        </a:p>
      </dsp:txBody>
      <dsp:txXfrm>
        <a:off x="0" y="2101944"/>
        <a:ext cx="2083385" cy="1250031"/>
      </dsp:txXfrm>
    </dsp:sp>
    <dsp:sp modelId="{AD542D6D-F498-452C-9BFE-6659260D0B2C}">
      <dsp:nvSpPr>
        <dsp:cNvPr id="0" name=""/>
        <dsp:cNvSpPr/>
      </dsp:nvSpPr>
      <dsp:spPr>
        <a:xfrm>
          <a:off x="2291723" y="210194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Forbes Gradings</a:t>
          </a:r>
          <a:endParaRPr lang="en-US" sz="2200" kern="1200"/>
        </a:p>
      </dsp:txBody>
      <dsp:txXfrm>
        <a:off x="2291723" y="2101944"/>
        <a:ext cx="2083385" cy="1250031"/>
      </dsp:txXfrm>
    </dsp:sp>
    <dsp:sp modelId="{E50E9850-19AF-4F8D-8F61-DAF8A50BA69C}">
      <dsp:nvSpPr>
        <dsp:cNvPr id="0" name=""/>
        <dsp:cNvSpPr/>
      </dsp:nvSpPr>
      <dsp:spPr>
        <a:xfrm>
          <a:off x="4583447" y="210194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Forbes Travel Guides</a:t>
          </a:r>
          <a:endParaRPr lang="en-US" sz="2200" kern="1200"/>
        </a:p>
      </dsp:txBody>
      <dsp:txXfrm>
        <a:off x="4583447" y="2101944"/>
        <a:ext cx="2083385" cy="1250031"/>
      </dsp:txXfrm>
    </dsp:sp>
    <dsp:sp modelId="{AB174323-B90E-4582-BCB8-1476523D7BFA}">
      <dsp:nvSpPr>
        <dsp:cNvPr id="0" name=""/>
        <dsp:cNvSpPr/>
      </dsp:nvSpPr>
      <dsp:spPr>
        <a:xfrm>
          <a:off x="2291723" y="3560314"/>
          <a:ext cx="2083385" cy="1250031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AI v Service Excellence</a:t>
          </a:r>
          <a:endParaRPr lang="en-US" sz="2200" kern="1200"/>
        </a:p>
      </dsp:txBody>
      <dsp:txXfrm>
        <a:off x="2291723" y="3560314"/>
        <a:ext cx="2083385" cy="12500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73F74-C6B7-4805-8D4D-FE762AA5CDE7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164941-F393-4F6F-895E-F5AFB935928A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75% Exceptional Personalised Service</a:t>
          </a:r>
          <a:endParaRPr lang="en-US" sz="3000" kern="1200"/>
        </a:p>
      </dsp:txBody>
      <dsp:txXfrm>
        <a:off x="0" y="665"/>
        <a:ext cx="6666833" cy="1090517"/>
      </dsp:txXfrm>
    </dsp:sp>
    <dsp:sp modelId="{550B5EAC-4705-468C-98F2-2D89709E2D6A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5CCCF4-36FD-4676-9C3F-60F8119A21FF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25% Quality of Facilities</a:t>
          </a:r>
          <a:endParaRPr lang="en-US" sz="3000" kern="1200"/>
        </a:p>
      </dsp:txBody>
      <dsp:txXfrm>
        <a:off x="0" y="1091183"/>
        <a:ext cx="6666833" cy="1090517"/>
      </dsp:txXfrm>
    </dsp:sp>
    <dsp:sp modelId="{6FAAAA0C-0170-4CED-AD23-8D451C67F06E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7EED7F-F93E-4FE3-B128-3C5819072D4D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900 Criteria</a:t>
          </a:r>
          <a:endParaRPr lang="en-US" sz="3000" kern="1200"/>
        </a:p>
      </dsp:txBody>
      <dsp:txXfrm>
        <a:off x="0" y="2181701"/>
        <a:ext cx="6666833" cy="1090517"/>
      </dsp:txXfrm>
    </dsp:sp>
    <dsp:sp modelId="{416AC900-4A98-476B-9F2F-2449CC5973F4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ADD61F-0A07-44D9-A476-12CBF66D8F7E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Hotels, Restaurants, Spas &amp; Cruise Ships</a:t>
          </a:r>
          <a:endParaRPr lang="en-US" sz="3000" kern="1200"/>
        </a:p>
      </dsp:txBody>
      <dsp:txXfrm>
        <a:off x="0" y="3272218"/>
        <a:ext cx="6666833" cy="1090517"/>
      </dsp:txXfrm>
    </dsp:sp>
    <dsp:sp modelId="{2564FC04-0C2A-47CC-A615-71BD3E207DF1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AAAE1F-BD58-487B-BF3E-CA68DE9EF7A3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Incognito</a:t>
          </a:r>
          <a:endParaRPr lang="en-US" sz="3000" kern="1200"/>
        </a:p>
      </dsp:txBody>
      <dsp:txXfrm>
        <a:off x="0" y="4362736"/>
        <a:ext cx="6666833" cy="1090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78886C-E501-49AF-BFD1-EC10FBC6CA4A}">
      <dsp:nvSpPr>
        <dsp:cNvPr id="0" name=""/>
        <dsp:cNvSpPr/>
      </dsp:nvSpPr>
      <dsp:spPr>
        <a:xfrm>
          <a:off x="0" y="802400"/>
          <a:ext cx="6666833" cy="884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Service Cultures &amp; Interactions</a:t>
          </a:r>
          <a:endParaRPr lang="en-US" sz="3600" kern="1200"/>
        </a:p>
      </dsp:txBody>
      <dsp:txXfrm>
        <a:off x="43179" y="845579"/>
        <a:ext cx="6580475" cy="798162"/>
      </dsp:txXfrm>
    </dsp:sp>
    <dsp:sp modelId="{251B0AD0-977D-430E-A9D7-FE5DB3690BA2}">
      <dsp:nvSpPr>
        <dsp:cNvPr id="0" name=""/>
        <dsp:cNvSpPr/>
      </dsp:nvSpPr>
      <dsp:spPr>
        <a:xfrm>
          <a:off x="0" y="1790600"/>
          <a:ext cx="6666833" cy="88452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Technical Skills &amp; Efficiencies</a:t>
          </a:r>
          <a:endParaRPr lang="en-US" sz="3600" kern="1200"/>
        </a:p>
      </dsp:txBody>
      <dsp:txXfrm>
        <a:off x="43179" y="1833779"/>
        <a:ext cx="6580475" cy="798162"/>
      </dsp:txXfrm>
    </dsp:sp>
    <dsp:sp modelId="{A15B4BDF-E0D9-429A-A820-572A44DBE8E4}">
      <dsp:nvSpPr>
        <dsp:cNvPr id="0" name=""/>
        <dsp:cNvSpPr/>
      </dsp:nvSpPr>
      <dsp:spPr>
        <a:xfrm>
          <a:off x="0" y="2778800"/>
          <a:ext cx="6666833" cy="88452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Appearance &amp; Maintenance</a:t>
          </a:r>
          <a:endParaRPr lang="en-US" sz="3600" kern="1200"/>
        </a:p>
      </dsp:txBody>
      <dsp:txXfrm>
        <a:off x="43179" y="2821979"/>
        <a:ext cx="6580475" cy="798162"/>
      </dsp:txXfrm>
    </dsp:sp>
    <dsp:sp modelId="{1A3123D2-18B7-4947-A216-8704564F94F1}">
      <dsp:nvSpPr>
        <dsp:cNvPr id="0" name=""/>
        <dsp:cNvSpPr/>
      </dsp:nvSpPr>
      <dsp:spPr>
        <a:xfrm>
          <a:off x="0" y="3767000"/>
          <a:ext cx="6666833" cy="88452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Communications</a:t>
          </a:r>
          <a:endParaRPr lang="en-US" sz="3600" kern="1200"/>
        </a:p>
      </dsp:txBody>
      <dsp:txXfrm>
        <a:off x="43179" y="3810179"/>
        <a:ext cx="6580475" cy="7981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21B73-FADC-4DCB-9F9C-9D190032342F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Luxury</a:t>
          </a:r>
          <a:endParaRPr lang="en-US" sz="4500" kern="1200"/>
        </a:p>
      </dsp:txBody>
      <dsp:txXfrm>
        <a:off x="0" y="39687"/>
        <a:ext cx="3286125" cy="1971675"/>
      </dsp:txXfrm>
    </dsp:sp>
    <dsp:sp modelId="{3E3D3954-915E-418A-BBA4-0C327CA74447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Recognition </a:t>
          </a:r>
          <a:endParaRPr lang="en-US" sz="4500" kern="1200"/>
        </a:p>
      </dsp:txBody>
      <dsp:txXfrm>
        <a:off x="3614737" y="39687"/>
        <a:ext cx="3286125" cy="1971675"/>
      </dsp:txXfrm>
    </dsp:sp>
    <dsp:sp modelId="{16C5CBE3-3D8D-458E-B8FD-4D4BB8B500B2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Diamonds</a:t>
          </a:r>
          <a:endParaRPr lang="en-US" sz="4500" kern="1200"/>
        </a:p>
      </dsp:txBody>
      <dsp:txXfrm>
        <a:off x="7229475" y="39687"/>
        <a:ext cx="3286125" cy="1971675"/>
      </dsp:txXfrm>
    </dsp:sp>
    <dsp:sp modelId="{F1609166-C9C0-4EF7-BE8F-5C5CAB5DE513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Global</a:t>
          </a:r>
          <a:endParaRPr lang="en-US" sz="4500" kern="1200"/>
        </a:p>
      </dsp:txBody>
      <dsp:txXfrm>
        <a:off x="1807368" y="2339975"/>
        <a:ext cx="3286125" cy="1971675"/>
      </dsp:txXfrm>
    </dsp:sp>
    <dsp:sp modelId="{1832243F-61C4-4314-9338-255720597231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Incognito</a:t>
          </a:r>
          <a:endParaRPr lang="en-US" sz="4500" kern="120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03B40-EE56-816B-229A-5C81D99397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D78B0C-45C6-E5AC-5E65-9FCBB06C6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1196C-79C9-1DA5-7D9E-54CF812A7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85817-B550-36CA-5276-684B99F5D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4F1A0-D380-5200-538B-8182561E2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25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518BD-C94A-EA1D-0846-2B4E9B021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7B595-6522-517F-3163-8119C644A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90F40-614A-4FFC-D665-A2F2DAFE9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831FA-CAB2-3B02-90BE-7AC6225F6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62BA6-D230-1F0B-9B90-97AA7E50F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883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22C7-562E-53A1-AF2D-A23EBDB94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12F5C-D6B7-24E9-C538-EEFECAFA8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F549C-18A4-B9DA-5D19-3270C922C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1BC7D-F069-FF53-3E70-69246CDCE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BE2C3-AFE0-B123-13CF-2AD41539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698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D1DB0-5D9B-BCD6-7D89-653A57BE4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AED7D-A8B8-B16E-DE9F-E50DB542E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A6BCF1-77E9-B6A4-A0B3-2B9CCD342D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2205BC-CA88-B50A-622A-3575C7F38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82FCA-E30A-D6AD-2CF5-1E6D12258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B9A4B3-C6CA-CBA3-E5A9-890A177CD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290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40732-9B96-97D5-D349-0D8D958E8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73FA3F-53B7-7A49-6468-9BF095DE7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54E855-FB97-5248-D1D7-651911777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A99BFE-6DD7-9E69-8CAD-5F8ECCC93B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867C40-8A34-CFCE-87E6-EE65F97D9B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16862D-970C-8D80-A49C-4C5810AEC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67BE0A-8985-10C7-DE73-69E7DD758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7338B1-A15B-E383-82B7-70630878D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8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23407-DA01-3054-6F84-E0A71A39C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B19A02-5932-C77F-7496-25F538CAC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5A3A95-81CC-A79A-5649-C2FED2C3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7AD753-1062-9F76-6D29-BBA972C5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185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73A593-0A87-127B-CC37-18EA02938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E6D9AC-BD55-2349-CB96-C0197710D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456E2-C82B-0F02-7CC1-A5EE4AB79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82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B9F3A-E232-D666-73D9-B24257F87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E469F-5E9F-FE34-E621-B54495134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9BC497-0C64-2C0E-A717-E0A30C2BA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B67CB8-B416-7932-66DE-E3195471E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DBAD4-67C0-39D8-E83B-A5BFFD310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A58B6-A8D4-39FB-FF60-1B06D278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954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DF05-A804-7D1D-41DA-90A205825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85FF6F-CCD4-7427-1F18-25BEFF74DD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101947-E5F9-413E-C0A9-129F0CAF8B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F50DC0-59D3-CE30-FC06-737AC7678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18D1D9-1E46-0AA7-7501-A8E89F6F8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2B989-C07E-D017-0FB4-AC8EE71FF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4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0342E-773D-3242-AADC-8B4D693ED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83CDB-4DFD-BFE3-1EB9-A5DCC4817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B7CE1-AF70-1F00-D046-EAE088B40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DD944-7069-66ED-CD6D-DE0F2BEC2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8ACD5-2114-CFD9-AF1A-18DDDC934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21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D3EA6C-247F-6FC4-26DC-39F0D30D19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E0759-3E7A-9283-48AD-8133028F93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69053-FBF4-93BF-4868-F7DF205B7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13221-0FF7-278E-738A-33BDFBABD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80865-16C2-2B6B-6952-7A850453F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0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6FC299-C8D6-EF3C-7E7E-92E9D9FBA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72015B-E32D-CC18-59BE-05CBB5EA62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6A36D-9878-91A7-D4C1-32FF05BD43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D50DC-D634-4945-A3C1-3BB7F2A14F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9CCD7-0FA6-593E-603A-D5F5F9BADE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DAE6D-2411-D049-87DD-2F4531EA39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65344D-E03A-4B29-A019-EA0A2A39E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8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Pressing Counter Bell">
            <a:extLst>
              <a:ext uri="{FF2B5EF4-FFF2-40B4-BE49-F238E27FC236}">
                <a16:creationId xmlns:a16="http://schemas.microsoft.com/office/drawing/2014/main" id="{510AEB31-F4FB-AC35-DF71-2780066584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253BD-0815-FCC8-1E64-77180C7C54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174294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Forbes Service Standards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F9F821-77A9-0A7B-413D-34A8A4422A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50057" y="4500979"/>
            <a:ext cx="6808393" cy="187318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Hospitality &amp; Guest Service </a:t>
            </a:r>
          </a:p>
        </p:txBody>
      </p:sp>
    </p:spTree>
    <p:extLst>
      <p:ext uri="{BB962C8B-B14F-4D97-AF65-F5344CB8AC3E}">
        <p14:creationId xmlns:p14="http://schemas.microsoft.com/office/powerpoint/2010/main" val="57700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9A59F-785C-514B-D9A9-591ABC7E6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Session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D05A08-ACF6-F065-2910-258A744FF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61395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189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20165-603A-C419-71E9-1B92A59B6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Forbes Standards &amp; Criteria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9F9909-872D-829A-8857-F1E3CFBDC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83845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1568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AF8BD-73DF-DA16-DE11-E9197F8F7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Key Service Categories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17F1FA-E661-AEB5-7DF0-3480FBF96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619692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1589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C3168E1-9E34-B0E2-2CFD-6D3326168E3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3BA4E-3B36-BFD2-0434-88144103E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Forbes Travel Guides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61F74A-FDEA-CDCF-EFAD-B8D501428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630128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0573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</Words>
  <Application>Microsoft Office PowerPoint</Application>
  <PresentationFormat>Widescreen</PresentationFormat>
  <Paragraphs>27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Forbes Service Standards</vt:lpstr>
      <vt:lpstr>Session Overview</vt:lpstr>
      <vt:lpstr>Forbes Standards &amp; Criteria</vt:lpstr>
      <vt:lpstr>Key Service Categories</vt:lpstr>
      <vt:lpstr>Forbes Travel Guides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2026-03-18T21:59:48Z</dcterms:created>
  <dcterms:modified xsi:type="dcterms:W3CDTF">2026-03-18T22:06:50Z</dcterms:modified>
</cp:coreProperties>
</file>