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4" r:id="rId2"/>
    <p:sldId id="365" r:id="rId3"/>
    <p:sldId id="333" r:id="rId4"/>
    <p:sldId id="366" r:id="rId5"/>
    <p:sldId id="372" r:id="rId6"/>
    <p:sldId id="307" r:id="rId7"/>
    <p:sldId id="417" r:id="rId8"/>
  </p:sldIdLst>
  <p:sldSz cx="12192000" cy="6858000"/>
  <p:notesSz cx="6886575" cy="100171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A61F4-98B1-5C7F-A1E7-9EC5AE43A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32E25-3D8D-FCE6-6F13-3E2153598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01977-9C7D-BBA6-5E42-2B886083C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B42F6-A24F-DC27-624D-ED6DABF02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E508F-8FF5-8AA7-E8AB-6BAD2E29F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5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8C406-DAC9-CF8D-5712-94CFD7F27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FACAC-B903-A29C-4E74-F4041E923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EDEA6-EE23-0EBE-AB94-A1791AF30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C0653-B78A-6DB9-AB5B-654472425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3FAE4-D72E-E6FE-092E-46EB2C297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53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3DC6-2F7F-0B02-2193-BE0CAB401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72D276-D8C3-134D-7C4F-D4E207BB0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86F25-8E78-EB9E-EDAC-14D0E8C0D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8C00F-FB19-7F9A-6AA3-86F41224F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6A939-4F46-4D28-B1D2-E501BD220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71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809EA-DE94-FB83-0271-ADEA67751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1C0C1-55A7-D440-D2A9-D97031BA8B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8E477-611D-3C4C-8004-8AAC4CACFD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F7106-25FA-1BDF-E897-03F46B487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32DED-E7EF-6920-05BB-3EAE1FD99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33D38E-33A5-AB9D-8367-5C5F9F7E3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54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30B1-2855-FA1E-A2F3-7B37FB5BB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677F17-EF89-2851-6425-952046960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39AACE-A049-3097-411F-8AEBCB98B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0E2831-963F-BB02-E9DC-D2BFAA68A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9ECFFF-F470-B0DB-06B3-3A60D15A7C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8236D6-D534-C690-2706-1D97C0920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904412-87F3-5E32-84B3-99010DF3D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06ED10-AFE2-6AF5-DB8A-419087CB6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65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A0195-1FA4-83B2-B6AC-2D96B7F27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A519C5-10E1-E6D1-CEAC-0218D1B18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748C51-3B8E-2773-6661-149B4CC4E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C3A28-6400-FDAF-604C-2712C3770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76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9BAB6B-8951-5387-B50D-A9AB9BCB8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7C9D93-99D6-F54B-96A6-0650A6A5E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6BB85-379F-3FA2-304B-93A66646D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50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E8C33-6886-1105-8BEC-1F2D723B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910CE-8B5E-F79B-4CA1-10785C33D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425011-4C73-9253-FAF2-5070406689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14AF9-C2D6-7A45-2CA4-7070CF4D9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5FFBF7-BF67-A475-B0D7-18A84C012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9F572-5F12-A852-16AE-C8CE79AD7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72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28B19-2461-044C-B014-BCAB2414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C45FE1-84DE-9780-0FA3-60294AFDD0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EC8BD-9C37-1DB9-1B52-2D74C7CA94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81F323-1414-0630-DDFF-D9AEC3DD8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9A8D5-D526-F639-B603-68931D00E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1AF0AE-43D8-55C3-D706-0E932F40C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514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65EDA-F87D-1E49-4B09-29D3DA6B8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DDE9A2-8C00-32DD-E999-9D229F9777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C4B1C-95D5-879C-2053-468445EF2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7B5BF-96B3-2DC3-3E34-9EC27F50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EDCE1-20ED-97ED-A66A-EFD29DA0A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72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FE0D22-762C-E926-39FE-A19E52C858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4029EB-6880-2693-D1C0-D272B1D72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9C496-0FF9-C881-02A5-DAE98F681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6DC22-4012-728B-6C40-1F565C92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6EB62-0CD4-7297-DCC0-C27F46EAE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492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884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322DB-922D-64F0-48B9-95548B993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902F45-2387-4D27-DF27-D94FB74D6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D10D0-E4BB-693B-34DF-B3F95A2771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CCFF0-BC8E-4472-226E-2B453CE713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77761-1EAE-4B07-5E7E-57993B40DD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39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3756097" y="1913757"/>
            <a:ext cx="467980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</a:t>
            </a:r>
          </a:p>
          <a:p>
            <a:pPr algn="ctr"/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ife and Love. Multiplied.: What We Did ...">
            <a:extLst>
              <a:ext uri="{FF2B5EF4-FFF2-40B4-BE49-F238E27FC236}">
                <a16:creationId xmlns:a16="http://schemas.microsoft.com/office/drawing/2014/main" id="{05E641B2-78A1-06BD-7BD4-0E3C393E0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784" y="2228087"/>
            <a:ext cx="4002361" cy="20848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5B730A-67D5-878D-4F2D-B7A6581CE209}"/>
              </a:ext>
            </a:extLst>
          </p:cNvPr>
          <p:cNvSpPr txBox="1"/>
          <p:nvPr/>
        </p:nvSpPr>
        <p:spPr>
          <a:xfrm>
            <a:off x="850055" y="823678"/>
            <a:ext cx="5245945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Discussed what is meant by ‘Monitoring and ‘Evaluating’.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Key Performance Indicators (KPI’s).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Created SMART Objectives.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Applied KPI’s and SMART targets to a scenario.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Component 2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Sample Report Structure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1521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69932-1EF0-4E5C-E18E-A1207293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6587B64-342E-F44D-9080-4A7BD5F31C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portant Notice Images – Browse 99,806 ...">
            <a:extLst>
              <a:ext uri="{FF2B5EF4-FFF2-40B4-BE49-F238E27FC236}">
                <a16:creationId xmlns:a16="http://schemas.microsoft.com/office/drawing/2014/main" id="{84D6B97A-C04C-7FBC-0190-A90F61ADA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6" y="2500884"/>
            <a:ext cx="4028626" cy="185623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8EF155-A060-3F0D-CE56-03D9FCC24BF7}"/>
              </a:ext>
            </a:extLst>
          </p:cNvPr>
          <p:cNvSpPr txBox="1"/>
          <p:nvPr/>
        </p:nvSpPr>
        <p:spPr>
          <a:xfrm>
            <a:off x="5276088" y="438912"/>
            <a:ext cx="60799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absent from class last week, it is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responsibility to ‘catch-up’ on the work you have missed.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ensure you have accessed and reviewed: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pp slides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recording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lecture exercises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workshop and homework tasks.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Sought out additional support, if needed, for: Academic research; Referencing of sources and Report Writing.</a:t>
            </a:r>
          </a:p>
        </p:txBody>
      </p:sp>
    </p:spTree>
    <p:extLst>
      <p:ext uri="{BB962C8B-B14F-4D97-AF65-F5344CB8AC3E}">
        <p14:creationId xmlns:p14="http://schemas.microsoft.com/office/powerpoint/2010/main" val="416750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FCACAE-DF15-3BCE-58B7-E4B299976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0" y="164543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A217B0-8E01-6DE3-FDC2-57AB73673834}"/>
              </a:ext>
            </a:extLst>
          </p:cNvPr>
          <p:cNvSpPr txBox="1"/>
          <p:nvPr/>
        </p:nvSpPr>
        <p:spPr>
          <a:xfrm>
            <a:off x="5616702" y="1645432"/>
            <a:ext cx="5648706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entire session is an assignment workshop.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your opportunity to discuss your progress with your lecturer.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check and double-check any queries you may have about the assignment.</a:t>
            </a:r>
          </a:p>
        </p:txBody>
      </p:sp>
    </p:spTree>
    <p:extLst>
      <p:ext uri="{BB962C8B-B14F-4D97-AF65-F5344CB8AC3E}">
        <p14:creationId xmlns:p14="http://schemas.microsoft.com/office/powerpoint/2010/main" val="222942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603F8-B732-298F-C990-085A0A508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3E6BF48-3E8D-BC16-B22A-C1215CB4948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8" name="Picture 4" descr="Time For Workshop Stock Photo, Picture ...">
            <a:extLst>
              <a:ext uri="{FF2B5EF4-FFF2-40B4-BE49-F238E27FC236}">
                <a16:creationId xmlns:a16="http://schemas.microsoft.com/office/drawing/2014/main" id="{37D076BF-4764-71D9-2D8C-4BC1CCB3E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481" y="1106424"/>
            <a:ext cx="8853038" cy="449678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908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Your Studies Printable Greeting Cards">
            <a:extLst>
              <a:ext uri="{FF2B5EF4-FFF2-40B4-BE49-F238E27FC236}">
                <a16:creationId xmlns:a16="http://schemas.microsoft.com/office/drawing/2014/main" id="{787AC13F-81FC-3260-BE2C-B882F5F9C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064" y="636979"/>
            <a:ext cx="4197096" cy="530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240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890</TotalTime>
  <Words>158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30</cp:revision>
  <cp:lastPrinted>2025-07-17T13:58:32Z</cp:lastPrinted>
  <dcterms:created xsi:type="dcterms:W3CDTF">2025-07-08T07:51:25Z</dcterms:created>
  <dcterms:modified xsi:type="dcterms:W3CDTF">2026-09-16T10:13:15Z</dcterms:modified>
</cp:coreProperties>
</file>