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9A0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11CFA6-1A13-475C-9A33-541531D5CDCD}" v="61" dt="2022-04-25T14:43:51.739"/>
    <p1510:client id="{9ECBFD74-1175-40F1-3BE4-7BDA4098EF94}" v="16" dt="2022-04-25T15:55:56.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8" d="100"/>
          <a:sy n="98" d="100"/>
        </p:scale>
        <p:origin x="132" y="4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Louise" userId="79887779-35a0-4244-b21e-fdd78904a1a0" providerId="ADAL" clId="{2B11CFA6-1A13-475C-9A33-541531D5CDCD}"/>
    <pc:docChg chg="undo custSel modSld">
      <pc:chgData name="Nicola Louise" userId="79887779-35a0-4244-b21e-fdd78904a1a0" providerId="ADAL" clId="{2B11CFA6-1A13-475C-9A33-541531D5CDCD}" dt="2022-04-25T14:45:42.231" v="7962" actId="313"/>
      <pc:docMkLst>
        <pc:docMk/>
      </pc:docMkLst>
      <pc:sldChg chg="addSp delSp modSp mod setBg">
        <pc:chgData name="Nicola Louise" userId="79887779-35a0-4244-b21e-fdd78904a1a0" providerId="ADAL" clId="{2B11CFA6-1A13-475C-9A33-541531D5CDCD}" dt="2022-04-25T14:45:42.231" v="7962" actId="313"/>
        <pc:sldMkLst>
          <pc:docMk/>
          <pc:sldMk cId="109857222" sldId="256"/>
        </pc:sldMkLst>
        <pc:spChg chg="mod">
          <ac:chgData name="Nicola Louise" userId="79887779-35a0-4244-b21e-fdd78904a1a0" providerId="ADAL" clId="{2B11CFA6-1A13-475C-9A33-541531D5CDCD}" dt="2022-04-25T14:40:22.147" v="7911" actId="20577"/>
          <ac:spMkLst>
            <pc:docMk/>
            <pc:sldMk cId="109857222" sldId="256"/>
            <ac:spMk id="2" creationId="{00000000-0000-0000-0000-000000000000}"/>
          </ac:spMkLst>
        </pc:spChg>
        <pc:spChg chg="del">
          <ac:chgData name="Nicola Louise" userId="79887779-35a0-4244-b21e-fdd78904a1a0" providerId="ADAL" clId="{2B11CFA6-1A13-475C-9A33-541531D5CDCD}" dt="2022-04-25T11:40:27.732" v="648" actId="478"/>
          <ac:spMkLst>
            <pc:docMk/>
            <pc:sldMk cId="109857222" sldId="256"/>
            <ac:spMk id="3" creationId="{00000000-0000-0000-0000-000000000000}"/>
          </ac:spMkLst>
        </pc:spChg>
        <pc:spChg chg="add mod">
          <ac:chgData name="Nicola Louise" userId="79887779-35a0-4244-b21e-fdd78904a1a0" providerId="ADAL" clId="{2B11CFA6-1A13-475C-9A33-541531D5CDCD}" dt="2022-04-25T13:52:41.344" v="6788" actId="20577"/>
          <ac:spMkLst>
            <pc:docMk/>
            <pc:sldMk cId="109857222" sldId="256"/>
            <ac:spMk id="5" creationId="{5FDF7AA8-DACC-4D34-954A-61D4EE1859B8}"/>
          </ac:spMkLst>
        </pc:spChg>
        <pc:spChg chg="add mod">
          <ac:chgData name="Nicola Louise" userId="79887779-35a0-4244-b21e-fdd78904a1a0" providerId="ADAL" clId="{2B11CFA6-1A13-475C-9A33-541531D5CDCD}" dt="2022-04-25T13:52:44.872" v="6791" actId="20577"/>
          <ac:spMkLst>
            <pc:docMk/>
            <pc:sldMk cId="109857222" sldId="256"/>
            <ac:spMk id="6" creationId="{0BD30095-7EB7-4FC8-B9AB-61F27400F375}"/>
          </ac:spMkLst>
        </pc:spChg>
        <pc:spChg chg="add mod">
          <ac:chgData name="Nicola Louise" userId="79887779-35a0-4244-b21e-fdd78904a1a0" providerId="ADAL" clId="{2B11CFA6-1A13-475C-9A33-541531D5CDCD}" dt="2022-04-25T13:53:12.524" v="6805" actId="1076"/>
          <ac:spMkLst>
            <pc:docMk/>
            <pc:sldMk cId="109857222" sldId="256"/>
            <ac:spMk id="7" creationId="{BD64919D-A73B-4E57-8F31-D4F722B5D83F}"/>
          </ac:spMkLst>
        </pc:spChg>
        <pc:spChg chg="add mod">
          <ac:chgData name="Nicola Louise" userId="79887779-35a0-4244-b21e-fdd78904a1a0" providerId="ADAL" clId="{2B11CFA6-1A13-475C-9A33-541531D5CDCD}" dt="2022-04-25T14:31:05.162" v="7805" actId="1076"/>
          <ac:spMkLst>
            <pc:docMk/>
            <pc:sldMk cId="109857222" sldId="256"/>
            <ac:spMk id="8" creationId="{E88B0162-A088-482E-8CC1-61AC74582F87}"/>
          </ac:spMkLst>
        </pc:spChg>
        <pc:spChg chg="add mod">
          <ac:chgData name="Nicola Louise" userId="79887779-35a0-4244-b21e-fdd78904a1a0" providerId="ADAL" clId="{2B11CFA6-1A13-475C-9A33-541531D5CDCD}" dt="2022-04-25T14:11:36.920" v="7595" actId="14100"/>
          <ac:spMkLst>
            <pc:docMk/>
            <pc:sldMk cId="109857222" sldId="256"/>
            <ac:spMk id="9" creationId="{AF1DB44A-F505-4F11-99BE-FA6DBDC5C0BB}"/>
          </ac:spMkLst>
        </pc:spChg>
        <pc:spChg chg="add mod">
          <ac:chgData name="Nicola Louise" userId="79887779-35a0-4244-b21e-fdd78904a1a0" providerId="ADAL" clId="{2B11CFA6-1A13-475C-9A33-541531D5CDCD}" dt="2022-04-25T14:12:04.819" v="7601" actId="1076"/>
          <ac:spMkLst>
            <pc:docMk/>
            <pc:sldMk cId="109857222" sldId="256"/>
            <ac:spMk id="10" creationId="{0D7B7807-701D-4618-AD9D-86D1F70603A8}"/>
          </ac:spMkLst>
        </pc:spChg>
        <pc:spChg chg="add mod">
          <ac:chgData name="Nicola Louise" userId="79887779-35a0-4244-b21e-fdd78904a1a0" providerId="ADAL" clId="{2B11CFA6-1A13-475C-9A33-541531D5CDCD}" dt="2022-04-25T14:45:42.231" v="7962" actId="313"/>
          <ac:spMkLst>
            <pc:docMk/>
            <pc:sldMk cId="109857222" sldId="256"/>
            <ac:spMk id="11" creationId="{BC381D23-F4DE-413D-B1AB-5F9DEFDC076F}"/>
          </ac:spMkLst>
        </pc:spChg>
        <pc:spChg chg="add del mod">
          <ac:chgData name="Nicola Louise" userId="79887779-35a0-4244-b21e-fdd78904a1a0" providerId="ADAL" clId="{2B11CFA6-1A13-475C-9A33-541531D5CDCD}" dt="2022-04-25T11:46:13.269" v="783"/>
          <ac:spMkLst>
            <pc:docMk/>
            <pc:sldMk cId="109857222" sldId="256"/>
            <ac:spMk id="12" creationId="{54D671DD-E32B-44BD-A1F0-6E1203086770}"/>
          </ac:spMkLst>
        </pc:spChg>
        <pc:spChg chg="add mod">
          <ac:chgData name="Nicola Louise" userId="79887779-35a0-4244-b21e-fdd78904a1a0" providerId="ADAL" clId="{2B11CFA6-1A13-475C-9A33-541531D5CDCD}" dt="2022-04-25T13:52:48.879" v="6794" actId="20577"/>
          <ac:spMkLst>
            <pc:docMk/>
            <pc:sldMk cId="109857222" sldId="256"/>
            <ac:spMk id="13" creationId="{0C5A526A-0FBC-4616-B205-BB816585702D}"/>
          </ac:spMkLst>
        </pc:spChg>
        <pc:spChg chg="add mod">
          <ac:chgData name="Nicola Louise" userId="79887779-35a0-4244-b21e-fdd78904a1a0" providerId="ADAL" clId="{2B11CFA6-1A13-475C-9A33-541531D5CDCD}" dt="2022-04-25T13:52:54.192" v="6797" actId="20577"/>
          <ac:spMkLst>
            <pc:docMk/>
            <pc:sldMk cId="109857222" sldId="256"/>
            <ac:spMk id="14" creationId="{0EEF8A1E-F3CC-4182-8392-15E1EAEFA04A}"/>
          </ac:spMkLst>
        </pc:spChg>
        <pc:spChg chg="add mod">
          <ac:chgData name="Nicola Louise" userId="79887779-35a0-4244-b21e-fdd78904a1a0" providerId="ADAL" clId="{2B11CFA6-1A13-475C-9A33-541531D5CDCD}" dt="2022-04-25T14:21:50.328" v="7743" actId="14861"/>
          <ac:spMkLst>
            <pc:docMk/>
            <pc:sldMk cId="109857222" sldId="256"/>
            <ac:spMk id="15" creationId="{29ED8696-A007-4F17-BD62-372DC6637C59}"/>
          </ac:spMkLst>
        </pc:spChg>
        <pc:spChg chg="add mod">
          <ac:chgData name="Nicola Louise" userId="79887779-35a0-4244-b21e-fdd78904a1a0" providerId="ADAL" clId="{2B11CFA6-1A13-475C-9A33-541531D5CDCD}" dt="2022-04-25T14:11:41.598" v="7597" actId="1076"/>
          <ac:spMkLst>
            <pc:docMk/>
            <pc:sldMk cId="109857222" sldId="256"/>
            <ac:spMk id="16" creationId="{E265EB07-58C1-40FD-9E73-5C06D2B26BAE}"/>
          </ac:spMkLst>
        </pc:spChg>
        <pc:spChg chg="add del mod">
          <ac:chgData name="Nicola Louise" userId="79887779-35a0-4244-b21e-fdd78904a1a0" providerId="ADAL" clId="{2B11CFA6-1A13-475C-9A33-541531D5CDCD}" dt="2022-04-25T13:57:11.965" v="6853" actId="478"/>
          <ac:spMkLst>
            <pc:docMk/>
            <pc:sldMk cId="109857222" sldId="256"/>
            <ac:spMk id="22" creationId="{C8B5434B-4ADC-4C1B-9535-99AEA4F6ED06}"/>
          </ac:spMkLst>
        </pc:spChg>
        <pc:picChg chg="add mod modCrop">
          <ac:chgData name="Nicola Louise" userId="79887779-35a0-4244-b21e-fdd78904a1a0" providerId="ADAL" clId="{2B11CFA6-1A13-475C-9A33-541531D5CDCD}" dt="2022-04-25T14:25:33.824" v="7774" actId="14861"/>
          <ac:picMkLst>
            <pc:docMk/>
            <pc:sldMk cId="109857222" sldId="256"/>
            <ac:picMk id="4" creationId="{8B815084-5504-45EE-B106-BA766C6DC4D7}"/>
          </ac:picMkLst>
        </pc:picChg>
        <pc:picChg chg="add mod">
          <ac:chgData name="Nicola Louise" userId="79887779-35a0-4244-b21e-fdd78904a1a0" providerId="ADAL" clId="{2B11CFA6-1A13-475C-9A33-541531D5CDCD}" dt="2022-04-25T14:15:09.743" v="7616" actId="1440"/>
          <ac:picMkLst>
            <pc:docMk/>
            <pc:sldMk cId="109857222" sldId="256"/>
            <ac:picMk id="18" creationId="{F6D81235-9957-46F8-9307-27C7B306E178}"/>
          </ac:picMkLst>
        </pc:picChg>
        <pc:picChg chg="add del mod modCrop">
          <ac:chgData name="Nicola Louise" userId="79887779-35a0-4244-b21e-fdd78904a1a0" providerId="ADAL" clId="{2B11CFA6-1A13-475C-9A33-541531D5CDCD}" dt="2022-04-25T14:40:59.178" v="7913" actId="478"/>
          <ac:picMkLst>
            <pc:docMk/>
            <pc:sldMk cId="109857222" sldId="256"/>
            <ac:picMk id="19" creationId="{BAEE1166-7191-4452-915B-09F163ABF3DB}"/>
          </ac:picMkLst>
        </pc:picChg>
        <pc:picChg chg="add mod">
          <ac:chgData name="Nicola Louise" userId="79887779-35a0-4244-b21e-fdd78904a1a0" providerId="ADAL" clId="{2B11CFA6-1A13-475C-9A33-541531D5CDCD}" dt="2022-04-25T13:55:37.807" v="6835" actId="14100"/>
          <ac:picMkLst>
            <pc:docMk/>
            <pc:sldMk cId="109857222" sldId="256"/>
            <ac:picMk id="20" creationId="{E03F76DA-46F5-48D2-9915-7AAEAD54C732}"/>
          </ac:picMkLst>
        </pc:picChg>
        <pc:picChg chg="add del mod">
          <ac:chgData name="Nicola Louise" userId="79887779-35a0-4244-b21e-fdd78904a1a0" providerId="ADAL" clId="{2B11CFA6-1A13-475C-9A33-541531D5CDCD}" dt="2022-04-25T13:57:09.886" v="6852" actId="478"/>
          <ac:picMkLst>
            <pc:docMk/>
            <pc:sldMk cId="109857222" sldId="256"/>
            <ac:picMk id="21" creationId="{CC9B43B9-37AB-4EB2-8213-5AED72BA2162}"/>
          </ac:picMkLst>
        </pc:picChg>
        <pc:picChg chg="add del mod modCrop">
          <ac:chgData name="Nicola Louise" userId="79887779-35a0-4244-b21e-fdd78904a1a0" providerId="ADAL" clId="{2B11CFA6-1A13-475C-9A33-541531D5CDCD}" dt="2022-04-25T13:57:56.453" v="6863" actId="478"/>
          <ac:picMkLst>
            <pc:docMk/>
            <pc:sldMk cId="109857222" sldId="256"/>
            <ac:picMk id="23" creationId="{35479B45-542F-4B47-9D01-88C6066DC36F}"/>
          </ac:picMkLst>
        </pc:picChg>
        <pc:picChg chg="add mod ord">
          <ac:chgData name="Nicola Louise" userId="79887779-35a0-4244-b21e-fdd78904a1a0" providerId="ADAL" clId="{2B11CFA6-1A13-475C-9A33-541531D5CDCD}" dt="2022-04-25T14:20:52.255" v="7740" actId="1076"/>
          <ac:picMkLst>
            <pc:docMk/>
            <pc:sldMk cId="109857222" sldId="256"/>
            <ac:picMk id="24" creationId="{647841CD-BB28-4CCE-B231-C3DD0B967189}"/>
          </ac:picMkLst>
        </pc:picChg>
        <pc:picChg chg="add del mod">
          <ac:chgData name="Nicola Louise" userId="79887779-35a0-4244-b21e-fdd78904a1a0" providerId="ADAL" clId="{2B11CFA6-1A13-475C-9A33-541531D5CDCD}" dt="2022-04-25T14:14:23.365" v="7611"/>
          <ac:picMkLst>
            <pc:docMk/>
            <pc:sldMk cId="109857222" sldId="256"/>
            <ac:picMk id="25" creationId="{F6693CE1-F398-464F-8D54-55504E715C8F}"/>
          </ac:picMkLst>
        </pc:picChg>
        <pc:picChg chg="add del mod modCrop">
          <ac:chgData name="Nicola Louise" userId="79887779-35a0-4244-b21e-fdd78904a1a0" providerId="ADAL" clId="{2B11CFA6-1A13-475C-9A33-541531D5CDCD}" dt="2022-04-25T14:43:53.466" v="7925" actId="478"/>
          <ac:picMkLst>
            <pc:docMk/>
            <pc:sldMk cId="109857222" sldId="256"/>
            <ac:picMk id="26" creationId="{251ACDB0-CFE0-4B30-9AB7-6E4322B8068A}"/>
          </ac:picMkLst>
        </pc:picChg>
        <pc:picChg chg="add del mod modCrop">
          <ac:chgData name="Nicola Louise" userId="79887779-35a0-4244-b21e-fdd78904a1a0" providerId="ADAL" clId="{2B11CFA6-1A13-475C-9A33-541531D5CDCD}" dt="2022-04-25T14:20:28.444" v="7738" actId="478"/>
          <ac:picMkLst>
            <pc:docMk/>
            <pc:sldMk cId="109857222" sldId="256"/>
            <ac:picMk id="27" creationId="{E98C03FD-DB36-4699-9056-CFB325F44E66}"/>
          </ac:picMkLst>
        </pc:picChg>
        <pc:picChg chg="add del">
          <ac:chgData name="Nicola Louise" userId="79887779-35a0-4244-b21e-fdd78904a1a0" providerId="ADAL" clId="{2B11CFA6-1A13-475C-9A33-541531D5CDCD}" dt="2022-04-25T14:23:20.052" v="7745" actId="478"/>
          <ac:picMkLst>
            <pc:docMk/>
            <pc:sldMk cId="109857222" sldId="256"/>
            <ac:picMk id="28" creationId="{31217297-A1E9-4F5D-B36D-5DC5482ADE5C}"/>
          </ac:picMkLst>
        </pc:picChg>
        <pc:picChg chg="add del">
          <ac:chgData name="Nicola Louise" userId="79887779-35a0-4244-b21e-fdd78904a1a0" providerId="ADAL" clId="{2B11CFA6-1A13-475C-9A33-541531D5CDCD}" dt="2022-04-25T14:23:34.643" v="7747" actId="478"/>
          <ac:picMkLst>
            <pc:docMk/>
            <pc:sldMk cId="109857222" sldId="256"/>
            <ac:picMk id="29" creationId="{A23C38ED-0DCF-4FA9-906D-10D9663FE1B4}"/>
          </ac:picMkLst>
        </pc:picChg>
        <pc:picChg chg="add del">
          <ac:chgData name="Nicola Louise" userId="79887779-35a0-4244-b21e-fdd78904a1a0" providerId="ADAL" clId="{2B11CFA6-1A13-475C-9A33-541531D5CDCD}" dt="2022-04-25T14:23:57.003" v="7749" actId="478"/>
          <ac:picMkLst>
            <pc:docMk/>
            <pc:sldMk cId="109857222" sldId="256"/>
            <ac:picMk id="30" creationId="{8EE983BC-4897-4B24-843A-BB023DBC0C9B}"/>
          </ac:picMkLst>
        </pc:picChg>
        <pc:picChg chg="add del">
          <ac:chgData name="Nicola Louise" userId="79887779-35a0-4244-b21e-fdd78904a1a0" providerId="ADAL" clId="{2B11CFA6-1A13-475C-9A33-541531D5CDCD}" dt="2022-04-25T14:24:11.387" v="7751" actId="478"/>
          <ac:picMkLst>
            <pc:docMk/>
            <pc:sldMk cId="109857222" sldId="256"/>
            <ac:picMk id="31" creationId="{3486385F-0A67-4347-981A-9508FB56CB74}"/>
          </ac:picMkLst>
        </pc:picChg>
        <pc:picChg chg="add del">
          <ac:chgData name="Nicola Louise" userId="79887779-35a0-4244-b21e-fdd78904a1a0" providerId="ADAL" clId="{2B11CFA6-1A13-475C-9A33-541531D5CDCD}" dt="2022-04-25T14:24:23.003" v="7753" actId="478"/>
          <ac:picMkLst>
            <pc:docMk/>
            <pc:sldMk cId="109857222" sldId="256"/>
            <ac:picMk id="32" creationId="{83F8341B-0A11-44A8-A811-763E461E0490}"/>
          </ac:picMkLst>
        </pc:picChg>
        <pc:picChg chg="add del">
          <ac:chgData name="Nicola Louise" userId="79887779-35a0-4244-b21e-fdd78904a1a0" providerId="ADAL" clId="{2B11CFA6-1A13-475C-9A33-541531D5CDCD}" dt="2022-04-25T14:24:35.043" v="7755" actId="478"/>
          <ac:picMkLst>
            <pc:docMk/>
            <pc:sldMk cId="109857222" sldId="256"/>
            <ac:picMk id="33" creationId="{DA284777-AE4F-4A78-A480-2D9409C4B93B}"/>
          </ac:picMkLst>
        </pc:picChg>
        <pc:picChg chg="add del">
          <ac:chgData name="Nicola Louise" userId="79887779-35a0-4244-b21e-fdd78904a1a0" providerId="ADAL" clId="{2B11CFA6-1A13-475C-9A33-541531D5CDCD}" dt="2022-04-25T14:27:07.098" v="7776" actId="478"/>
          <ac:picMkLst>
            <pc:docMk/>
            <pc:sldMk cId="109857222" sldId="256"/>
            <ac:picMk id="34" creationId="{FC69D576-8F6B-43D0-B060-29537467F382}"/>
          </ac:picMkLst>
        </pc:picChg>
        <pc:picChg chg="add del">
          <ac:chgData name="Nicola Louise" userId="79887779-35a0-4244-b21e-fdd78904a1a0" providerId="ADAL" clId="{2B11CFA6-1A13-475C-9A33-541531D5CDCD}" dt="2022-04-25T14:27:24.978" v="7778" actId="478"/>
          <ac:picMkLst>
            <pc:docMk/>
            <pc:sldMk cId="109857222" sldId="256"/>
            <ac:picMk id="35" creationId="{0258DB5F-173C-4E3B-92CE-2D2CE1F680C7}"/>
          </ac:picMkLst>
        </pc:picChg>
        <pc:picChg chg="add del mod modCrop">
          <ac:chgData name="Nicola Louise" userId="79887779-35a0-4244-b21e-fdd78904a1a0" providerId="ADAL" clId="{2B11CFA6-1A13-475C-9A33-541531D5CDCD}" dt="2022-04-25T14:37:40.548" v="7857" actId="478"/>
          <ac:picMkLst>
            <pc:docMk/>
            <pc:sldMk cId="109857222" sldId="256"/>
            <ac:picMk id="36" creationId="{D5812018-7894-4E86-A7F0-E6735F000DB5}"/>
          </ac:picMkLst>
        </pc:picChg>
        <pc:picChg chg="add mod">
          <ac:chgData name="Nicola Louise" userId="79887779-35a0-4244-b21e-fdd78904a1a0" providerId="ADAL" clId="{2B11CFA6-1A13-475C-9A33-541531D5CDCD}" dt="2022-04-25T14:29:10.315" v="7792" actId="1076"/>
          <ac:picMkLst>
            <pc:docMk/>
            <pc:sldMk cId="109857222" sldId="256"/>
            <ac:picMk id="37" creationId="{5418864A-5AD2-4A4D-B9C8-02F8C0344D4D}"/>
          </ac:picMkLst>
        </pc:picChg>
        <pc:picChg chg="add del">
          <ac:chgData name="Nicola Louise" userId="79887779-35a0-4244-b21e-fdd78904a1a0" providerId="ADAL" clId="{2B11CFA6-1A13-475C-9A33-541531D5CDCD}" dt="2022-04-25T14:29:56.897" v="7794" actId="478"/>
          <ac:picMkLst>
            <pc:docMk/>
            <pc:sldMk cId="109857222" sldId="256"/>
            <ac:picMk id="38" creationId="{65646086-45E3-43BE-AE70-84963CAAA2AA}"/>
          </ac:picMkLst>
        </pc:picChg>
        <pc:picChg chg="add del">
          <ac:chgData name="Nicola Louise" userId="79887779-35a0-4244-b21e-fdd78904a1a0" providerId="ADAL" clId="{2B11CFA6-1A13-475C-9A33-541531D5CDCD}" dt="2022-04-25T14:30:17.912" v="7796" actId="478"/>
          <ac:picMkLst>
            <pc:docMk/>
            <pc:sldMk cId="109857222" sldId="256"/>
            <ac:picMk id="39" creationId="{950E6467-71C3-4D44-A411-04CEC5755351}"/>
          </ac:picMkLst>
        </pc:picChg>
        <pc:picChg chg="add del mod modCrop">
          <ac:chgData name="Nicola Louise" userId="79887779-35a0-4244-b21e-fdd78904a1a0" providerId="ADAL" clId="{2B11CFA6-1A13-475C-9A33-541531D5CDCD}" dt="2022-04-25T14:34:59.853" v="7831" actId="478"/>
          <ac:picMkLst>
            <pc:docMk/>
            <pc:sldMk cId="109857222" sldId="256"/>
            <ac:picMk id="40" creationId="{C82B8FC9-1D91-4EFB-8AC2-F94AF3DD5900}"/>
          </ac:picMkLst>
        </pc:picChg>
        <pc:picChg chg="add del">
          <ac:chgData name="Nicola Louise" userId="79887779-35a0-4244-b21e-fdd78904a1a0" providerId="ADAL" clId="{2B11CFA6-1A13-475C-9A33-541531D5CDCD}" dt="2022-04-25T14:32:56.703" v="7819" actId="478"/>
          <ac:picMkLst>
            <pc:docMk/>
            <pc:sldMk cId="109857222" sldId="256"/>
            <ac:picMk id="41" creationId="{1FC9FFC7-CA82-4496-AA6D-3798A8785CE4}"/>
          </ac:picMkLst>
        </pc:picChg>
        <pc:picChg chg="add del">
          <ac:chgData name="Nicola Louise" userId="79887779-35a0-4244-b21e-fdd78904a1a0" providerId="ADAL" clId="{2B11CFA6-1A13-475C-9A33-541531D5CDCD}" dt="2022-04-25T14:33:19.239" v="7821" actId="478"/>
          <ac:picMkLst>
            <pc:docMk/>
            <pc:sldMk cId="109857222" sldId="256"/>
            <ac:picMk id="42" creationId="{8A3983DA-075E-40EB-92D9-FE3D4D8E5957}"/>
          </ac:picMkLst>
        </pc:picChg>
        <pc:picChg chg="add del">
          <ac:chgData name="Nicola Louise" userId="79887779-35a0-4244-b21e-fdd78904a1a0" providerId="ADAL" clId="{2B11CFA6-1A13-475C-9A33-541531D5CDCD}" dt="2022-04-25T14:33:42.847" v="7823" actId="478"/>
          <ac:picMkLst>
            <pc:docMk/>
            <pc:sldMk cId="109857222" sldId="256"/>
            <ac:picMk id="43" creationId="{DDAA7FF6-B5FD-4CC1-BA7E-29AAB506BB26}"/>
          </ac:picMkLst>
        </pc:picChg>
        <pc:picChg chg="add del">
          <ac:chgData name="Nicola Louise" userId="79887779-35a0-4244-b21e-fdd78904a1a0" providerId="ADAL" clId="{2B11CFA6-1A13-475C-9A33-541531D5CDCD}" dt="2022-04-25T14:34:16.335" v="7825" actId="478"/>
          <ac:picMkLst>
            <pc:docMk/>
            <pc:sldMk cId="109857222" sldId="256"/>
            <ac:picMk id="44" creationId="{6E6663AA-3891-4B39-9ED0-D56625431FB1}"/>
          </ac:picMkLst>
        </pc:picChg>
        <pc:picChg chg="add del">
          <ac:chgData name="Nicola Louise" userId="79887779-35a0-4244-b21e-fdd78904a1a0" providerId="ADAL" clId="{2B11CFA6-1A13-475C-9A33-541531D5CDCD}" dt="2022-04-25T14:34:24.918" v="7827" actId="478"/>
          <ac:picMkLst>
            <pc:docMk/>
            <pc:sldMk cId="109857222" sldId="256"/>
            <ac:picMk id="45" creationId="{663E5274-FC50-4C45-9AD9-BD3EA3438888}"/>
          </ac:picMkLst>
        </pc:picChg>
        <pc:picChg chg="add del">
          <ac:chgData name="Nicola Louise" userId="79887779-35a0-4244-b21e-fdd78904a1a0" providerId="ADAL" clId="{2B11CFA6-1A13-475C-9A33-541531D5CDCD}" dt="2022-04-25T14:34:36.950" v="7829" actId="478"/>
          <ac:picMkLst>
            <pc:docMk/>
            <pc:sldMk cId="109857222" sldId="256"/>
            <ac:picMk id="46" creationId="{60D0EEE2-7976-429E-9859-759919F71C57}"/>
          </ac:picMkLst>
        </pc:picChg>
        <pc:picChg chg="add del mod">
          <ac:chgData name="Nicola Louise" userId="79887779-35a0-4244-b21e-fdd78904a1a0" providerId="ADAL" clId="{2B11CFA6-1A13-475C-9A33-541531D5CDCD}" dt="2022-04-25T14:35:29.981" v="7837" actId="478"/>
          <ac:picMkLst>
            <pc:docMk/>
            <pc:sldMk cId="109857222" sldId="256"/>
            <ac:picMk id="48" creationId="{7D1997A0-AA46-469E-9F2B-9A8B0C7E092F}"/>
          </ac:picMkLst>
        </pc:picChg>
        <pc:picChg chg="add mod">
          <ac:chgData name="Nicola Louise" userId="79887779-35a0-4244-b21e-fdd78904a1a0" providerId="ADAL" clId="{2B11CFA6-1A13-475C-9A33-541531D5CDCD}" dt="2022-04-25T14:36:04.706" v="7846" actId="1076"/>
          <ac:picMkLst>
            <pc:docMk/>
            <pc:sldMk cId="109857222" sldId="256"/>
            <ac:picMk id="50" creationId="{DB6E55F4-5AAD-4693-8608-C5A3B64C80A5}"/>
          </ac:picMkLst>
        </pc:picChg>
        <pc:picChg chg="add del mod">
          <ac:chgData name="Nicola Louise" userId="79887779-35a0-4244-b21e-fdd78904a1a0" providerId="ADAL" clId="{2B11CFA6-1A13-475C-9A33-541531D5CDCD}" dt="2022-04-25T14:36:27.293" v="7850" actId="478"/>
          <ac:picMkLst>
            <pc:docMk/>
            <pc:sldMk cId="109857222" sldId="256"/>
            <ac:picMk id="52" creationId="{B4F090FE-DF5A-43B3-A6B2-9C98F38DBBC6}"/>
          </ac:picMkLst>
        </pc:picChg>
        <pc:picChg chg="add del mod">
          <ac:chgData name="Nicola Louise" userId="79887779-35a0-4244-b21e-fdd78904a1a0" providerId="ADAL" clId="{2B11CFA6-1A13-475C-9A33-541531D5CDCD}" dt="2022-04-25T14:36:27.293" v="7850" actId="478"/>
          <ac:picMkLst>
            <pc:docMk/>
            <pc:sldMk cId="109857222" sldId="256"/>
            <ac:picMk id="54" creationId="{1EF89D6A-AC9A-45A9-92B8-8C540C8E0F35}"/>
          </ac:picMkLst>
        </pc:picChg>
        <pc:picChg chg="add mod">
          <ac:chgData name="Nicola Louise" userId="79887779-35a0-4244-b21e-fdd78904a1a0" providerId="ADAL" clId="{2B11CFA6-1A13-475C-9A33-541531D5CDCD}" dt="2022-04-25T14:36:47.932" v="7855" actId="1076"/>
          <ac:picMkLst>
            <pc:docMk/>
            <pc:sldMk cId="109857222" sldId="256"/>
            <ac:picMk id="56" creationId="{B7FEAF1B-F765-4C6C-BE1A-11618AC8EA3B}"/>
          </ac:picMkLst>
        </pc:picChg>
        <pc:picChg chg="add mod">
          <ac:chgData name="Nicola Louise" userId="79887779-35a0-4244-b21e-fdd78904a1a0" providerId="ADAL" clId="{2B11CFA6-1A13-475C-9A33-541531D5CDCD}" dt="2022-04-25T14:37:48.623" v="7860" actId="1076"/>
          <ac:picMkLst>
            <pc:docMk/>
            <pc:sldMk cId="109857222" sldId="256"/>
            <ac:picMk id="58" creationId="{26D1C461-3EF5-4063-B879-5DAAB6B96090}"/>
          </ac:picMkLst>
        </pc:picChg>
        <pc:picChg chg="add mod">
          <ac:chgData name="Nicola Louise" userId="79887779-35a0-4244-b21e-fdd78904a1a0" providerId="ADAL" clId="{2B11CFA6-1A13-475C-9A33-541531D5CDCD}" dt="2022-04-25T14:38:26.047" v="7865" actId="1076"/>
          <ac:picMkLst>
            <pc:docMk/>
            <pc:sldMk cId="109857222" sldId="256"/>
            <ac:picMk id="60" creationId="{E8CE17FC-7492-47D7-9579-DD9EC7117AA9}"/>
          </ac:picMkLst>
        </pc:picChg>
        <pc:picChg chg="add mod">
          <ac:chgData name="Nicola Louise" userId="79887779-35a0-4244-b21e-fdd78904a1a0" providerId="ADAL" clId="{2B11CFA6-1A13-475C-9A33-541531D5CDCD}" dt="2022-04-25T14:38:57.143" v="7871" actId="1076"/>
          <ac:picMkLst>
            <pc:docMk/>
            <pc:sldMk cId="109857222" sldId="256"/>
            <ac:picMk id="62" creationId="{92B2FD0F-EE0B-424A-8F9F-34A287FA026A}"/>
          </ac:picMkLst>
        </pc:picChg>
        <pc:picChg chg="add mod">
          <ac:chgData name="Nicola Louise" userId="79887779-35a0-4244-b21e-fdd78904a1a0" providerId="ADAL" clId="{2B11CFA6-1A13-475C-9A33-541531D5CDCD}" dt="2022-04-25T14:42:00.114" v="7923" actId="207"/>
          <ac:picMkLst>
            <pc:docMk/>
            <pc:sldMk cId="109857222" sldId="256"/>
            <ac:picMk id="64" creationId="{369C623E-0D6A-4050-8CDD-C18E28072329}"/>
          </ac:picMkLst>
        </pc:picChg>
        <pc:picChg chg="add mod">
          <ac:chgData name="Nicola Louise" userId="79887779-35a0-4244-b21e-fdd78904a1a0" providerId="ADAL" clId="{2B11CFA6-1A13-475C-9A33-541531D5CDCD}" dt="2022-04-25T14:44:05.480" v="7927" actId="207"/>
          <ac:picMkLst>
            <pc:docMk/>
            <pc:sldMk cId="109857222" sldId="256"/>
            <ac:picMk id="66" creationId="{C2C035ED-3A4B-4C33-80AF-5C2A6E61E1E1}"/>
          </ac:picMkLst>
        </pc:picChg>
      </pc:sldChg>
    </pc:docChg>
  </pc:docChgLst>
  <pc:docChgLst>
    <pc:chgData name="Nicola Bragg (1910223)" userId="S::1910223@student.uwtsd.ac.uk::79887779-35a0-4244-b21e-fdd78904a1a0" providerId="AD" clId="Web-{9ECBFD74-1175-40F1-3BE4-7BDA4098EF94}"/>
    <pc:docChg chg="modSld">
      <pc:chgData name="Nicola Bragg (1910223)" userId="S::1910223@student.uwtsd.ac.uk::79887779-35a0-4244-b21e-fdd78904a1a0" providerId="AD" clId="Web-{9ECBFD74-1175-40F1-3BE4-7BDA4098EF94}" dt="2022-04-25T15:55:56.886" v="11" actId="20577"/>
      <pc:docMkLst>
        <pc:docMk/>
      </pc:docMkLst>
      <pc:sldChg chg="modSp">
        <pc:chgData name="Nicola Bragg (1910223)" userId="S::1910223@student.uwtsd.ac.uk::79887779-35a0-4244-b21e-fdd78904a1a0" providerId="AD" clId="Web-{9ECBFD74-1175-40F1-3BE4-7BDA4098EF94}" dt="2022-04-25T15:55:56.886" v="11" actId="20577"/>
        <pc:sldMkLst>
          <pc:docMk/>
          <pc:sldMk cId="109857222" sldId="256"/>
        </pc:sldMkLst>
        <pc:spChg chg="mod">
          <ac:chgData name="Nicola Bragg (1910223)" userId="S::1910223@student.uwtsd.ac.uk::79887779-35a0-4244-b21e-fdd78904a1a0" providerId="AD" clId="Web-{9ECBFD74-1175-40F1-3BE4-7BDA4098EF94}" dt="2022-04-25T15:55:56.886" v="11" actId="20577"/>
          <ac:spMkLst>
            <pc:docMk/>
            <pc:sldMk cId="109857222" sldId="256"/>
            <ac:spMk id="2" creationId="{00000000-0000-0000-0000-000000000000}"/>
          </ac:spMkLst>
        </pc:spChg>
        <pc:spChg chg="mod">
          <ac:chgData name="Nicola Bragg (1910223)" userId="S::1910223@student.uwtsd.ac.uk::79887779-35a0-4244-b21e-fdd78904a1a0" providerId="AD" clId="Web-{9ECBFD74-1175-40F1-3BE4-7BDA4098EF94}" dt="2022-04-25T15:55:46.683" v="9" actId="20577"/>
          <ac:spMkLst>
            <pc:docMk/>
            <pc:sldMk cId="109857222" sldId="256"/>
            <ac:spMk id="7" creationId="{BD64919D-A73B-4E57-8F31-D4F722B5D83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image" Target="../media/image1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svg"/><Relationship Id="rId20" Type="http://schemas.openxmlformats.org/officeDocument/2006/relationships/image" Target="../media/image19.sv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svg"/><Relationship Id="rId19" Type="http://schemas.openxmlformats.org/officeDocument/2006/relationships/image" Target="../media/image18.png"/><Relationship Id="rId4" Type="http://schemas.openxmlformats.org/officeDocument/2006/relationships/image" Target="../media/image3.jpg"/><Relationship Id="rId9" Type="http://schemas.openxmlformats.org/officeDocument/2006/relationships/image" Target="../media/image8.png"/><Relationship Id="rId1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647841CD-BB28-4CCE-B231-C3DD0B967189}"/>
              </a:ext>
            </a:extLst>
          </p:cNvPr>
          <p:cNvPicPr>
            <a:picLocks noChangeAspect="1"/>
          </p:cNvPicPr>
          <p:nvPr/>
        </p:nvPicPr>
        <p:blipFill>
          <a:blip r:embed="rId2"/>
          <a:stretch>
            <a:fillRect/>
          </a:stretch>
        </p:blipFill>
        <p:spPr>
          <a:xfrm>
            <a:off x="10345036" y="5590006"/>
            <a:ext cx="1821209" cy="1214746"/>
          </a:xfrm>
          <a:prstGeom prst="rect">
            <a:avLst/>
          </a:prstGeom>
          <a:effectLst>
            <a:softEdge rad="63500"/>
          </a:effectLst>
        </p:spPr>
      </p:pic>
      <p:sp>
        <p:nvSpPr>
          <p:cNvPr id="2" name="Title 1"/>
          <p:cNvSpPr>
            <a:spLocks noGrp="1"/>
          </p:cNvSpPr>
          <p:nvPr>
            <p:ph type="ctrTitle"/>
          </p:nvPr>
        </p:nvSpPr>
        <p:spPr>
          <a:xfrm>
            <a:off x="1182075" y="11373"/>
            <a:ext cx="10219340" cy="842118"/>
          </a:xfrm>
        </p:spPr>
        <p:txBody>
          <a:bodyPr>
            <a:normAutofit fontScale="90000"/>
          </a:bodyPr>
          <a:lstStyle/>
          <a:p>
            <a:r>
              <a:rPr lang="en-GB" sz="1800" b="1" u="sng" dirty="0">
                <a:latin typeface="Times New Roman"/>
                <a:cs typeface="Times New Roman"/>
              </a:rPr>
              <a:t>Importance of recycling E-Waste, its relationship with developing countries and innovative approaches to be implemented within the UK</a:t>
            </a:r>
            <a:br>
              <a:rPr lang="en-GB" sz="1600" b="1" dirty="0">
                <a:latin typeface="Times New Roman" panose="02020603050405020304" pitchFamily="18" charset="0"/>
                <a:cs typeface="Times New Roman" panose="02020603050405020304" pitchFamily="18" charset="0"/>
              </a:rPr>
            </a:br>
            <a:r>
              <a:rPr lang="en-GB" sz="1300" i="1" dirty="0">
                <a:latin typeface="Times New Roman"/>
                <a:cs typeface="Times New Roman"/>
              </a:rPr>
              <a:t>Nicola Louise Bragg – Year 6 BA Business and Management</a:t>
            </a:r>
            <a:br>
              <a:rPr lang="en-GB" sz="1300" i="1" dirty="0">
                <a:latin typeface="Times New Roman" panose="02020603050405020304" pitchFamily="18" charset="0"/>
                <a:cs typeface="Times New Roman" panose="02020603050405020304" pitchFamily="18" charset="0"/>
              </a:rPr>
            </a:br>
            <a:r>
              <a:rPr lang="en-GB" sz="1300" i="1" dirty="0">
                <a:latin typeface="Times New Roman"/>
                <a:cs typeface="Times New Roman"/>
              </a:rPr>
              <a:t>Student Number: 1910223</a:t>
            </a:r>
            <a:endParaRPr lang="en-GB" sz="1300" b="1" dirty="0">
              <a:latin typeface="Times New Roman"/>
              <a:cs typeface="Times New Roman"/>
            </a:endParaRPr>
          </a:p>
        </p:txBody>
      </p:sp>
      <p:pic>
        <p:nvPicPr>
          <p:cNvPr id="4" name="Picture 3">
            <a:extLst>
              <a:ext uri="{FF2B5EF4-FFF2-40B4-BE49-F238E27FC236}">
                <a16:creationId xmlns:a16="http://schemas.microsoft.com/office/drawing/2014/main" id="{8B815084-5504-45EE-B106-BA766C6DC4D7}"/>
              </a:ext>
            </a:extLst>
          </p:cNvPr>
          <p:cNvPicPr>
            <a:picLocks noChangeAspect="1"/>
          </p:cNvPicPr>
          <p:nvPr/>
        </p:nvPicPr>
        <p:blipFill rotWithShape="1">
          <a:blip r:embed="rId3"/>
          <a:srcRect t="23064" b="24340"/>
          <a:stretch/>
        </p:blipFill>
        <p:spPr>
          <a:xfrm>
            <a:off x="25754" y="80842"/>
            <a:ext cx="1372411" cy="481220"/>
          </a:xfrm>
          <a:prstGeom prst="rect">
            <a:avLst/>
          </a:prstGeom>
          <a:effectLst>
            <a:softEdge rad="25400"/>
          </a:effectLst>
        </p:spPr>
      </p:pic>
      <p:sp>
        <p:nvSpPr>
          <p:cNvPr id="5" name="TextBox 4">
            <a:extLst>
              <a:ext uri="{FF2B5EF4-FFF2-40B4-BE49-F238E27FC236}">
                <a16:creationId xmlns:a16="http://schemas.microsoft.com/office/drawing/2014/main" id="{5FDF7AA8-DACC-4D34-954A-61D4EE1859B8}"/>
              </a:ext>
            </a:extLst>
          </p:cNvPr>
          <p:cNvSpPr txBox="1"/>
          <p:nvPr/>
        </p:nvSpPr>
        <p:spPr>
          <a:xfrm>
            <a:off x="-99004" y="497429"/>
            <a:ext cx="5066214" cy="1107996"/>
          </a:xfrm>
          <a:prstGeom prst="rect">
            <a:avLst/>
          </a:prstGeom>
          <a:noFill/>
        </p:spPr>
        <p:txBody>
          <a:bodyPr wrap="square" rtlCol="0">
            <a:spAutoFit/>
          </a:bodyPr>
          <a:lstStyle/>
          <a:p>
            <a:pPr algn="ctr"/>
            <a:r>
              <a:rPr lang="en-GB" sz="1100" b="1" u="sng" dirty="0">
                <a:latin typeface="HelvLight" pitchFamily="2" charset="0"/>
                <a:cs typeface="Times New Roman" panose="02020603050405020304" pitchFamily="18" charset="0"/>
              </a:rPr>
              <a:t>1. Introduction</a:t>
            </a:r>
          </a:p>
          <a:p>
            <a:pPr algn="ctr"/>
            <a:r>
              <a:rPr lang="en-GB" sz="1100" dirty="0">
                <a:latin typeface="HelvLight" pitchFamily="2" charset="0"/>
                <a:cs typeface="Times New Roman" panose="02020603050405020304" pitchFamily="18" charset="0"/>
              </a:rPr>
              <a:t>The study was important to raise awareness of the ever-growing issue of e-waste and the effects it creates. Since the 3</a:t>
            </a:r>
            <a:r>
              <a:rPr lang="en-GB" sz="1100" baseline="30000" dirty="0">
                <a:latin typeface="HelvLight" pitchFamily="2" charset="0"/>
                <a:cs typeface="Times New Roman" panose="02020603050405020304" pitchFamily="18" charset="0"/>
              </a:rPr>
              <a:t>rd</a:t>
            </a:r>
            <a:r>
              <a:rPr lang="en-GB" sz="1100" dirty="0">
                <a:latin typeface="HelvLight" pitchFamily="2" charset="0"/>
                <a:cs typeface="Times New Roman" panose="02020603050405020304" pitchFamily="18" charset="0"/>
              </a:rPr>
              <a:t> industrial revolution technology usage for society has grown dramatically (</a:t>
            </a:r>
            <a:r>
              <a:rPr lang="en-GB" sz="1100" dirty="0" err="1">
                <a:latin typeface="HelvLight" pitchFamily="2" charset="0"/>
                <a:cs typeface="Times New Roman" panose="02020603050405020304" pitchFamily="18" charset="0"/>
              </a:rPr>
              <a:t>Okin</a:t>
            </a:r>
            <a:r>
              <a:rPr lang="en-GB" sz="1100" dirty="0">
                <a:latin typeface="HelvLight" pitchFamily="2" charset="0"/>
                <a:cs typeface="Times New Roman" panose="02020603050405020304" pitchFamily="18" charset="0"/>
              </a:rPr>
              <a:t>, 2005). 1.5 million tonnes of e-waste is generated within the UK (</a:t>
            </a:r>
            <a:r>
              <a:rPr lang="en-GB" sz="1100" dirty="0" err="1">
                <a:latin typeface="HelvLight" pitchFamily="2" charset="0"/>
                <a:cs typeface="Times New Roman" panose="02020603050405020304" pitchFamily="18" charset="0"/>
              </a:rPr>
              <a:t>Harrabin</a:t>
            </a:r>
            <a:r>
              <a:rPr lang="en-GB" sz="1100" dirty="0">
                <a:latin typeface="HelvLight" pitchFamily="2" charset="0"/>
                <a:cs typeface="Times New Roman" panose="02020603050405020304" pitchFamily="18" charset="0"/>
              </a:rPr>
              <a:t>, 2020) along with Europe illegally exporting an est. 352,474mt each year (Guardian, 2019).</a:t>
            </a:r>
          </a:p>
        </p:txBody>
      </p:sp>
      <p:sp>
        <p:nvSpPr>
          <p:cNvPr id="6" name="TextBox 5">
            <a:extLst>
              <a:ext uri="{FF2B5EF4-FFF2-40B4-BE49-F238E27FC236}">
                <a16:creationId xmlns:a16="http://schemas.microsoft.com/office/drawing/2014/main" id="{0BD30095-7EB7-4FC8-B9AB-61F27400F375}"/>
              </a:ext>
            </a:extLst>
          </p:cNvPr>
          <p:cNvSpPr txBox="1"/>
          <p:nvPr/>
        </p:nvSpPr>
        <p:spPr>
          <a:xfrm>
            <a:off x="-49502" y="1489232"/>
            <a:ext cx="4967210" cy="1785104"/>
          </a:xfrm>
          <a:prstGeom prst="rect">
            <a:avLst/>
          </a:prstGeom>
          <a:noFill/>
        </p:spPr>
        <p:txBody>
          <a:bodyPr wrap="square" rtlCol="0">
            <a:spAutoFit/>
          </a:bodyPr>
          <a:lstStyle/>
          <a:p>
            <a:pPr algn="ctr"/>
            <a:r>
              <a:rPr lang="en-GB" sz="1100" b="1" u="sng" dirty="0">
                <a:latin typeface="HelvLight" pitchFamily="2" charset="0"/>
                <a:cs typeface="Times New Roman" panose="02020603050405020304" pitchFamily="18" charset="0"/>
              </a:rPr>
              <a:t>2. Literature Research</a:t>
            </a:r>
          </a:p>
          <a:p>
            <a:pPr algn="ctr"/>
            <a:r>
              <a:rPr lang="en-GB" sz="1100" dirty="0">
                <a:latin typeface="HelvLight" pitchFamily="2" charset="0"/>
                <a:cs typeface="Times New Roman" panose="02020603050405020304" pitchFamily="18" charset="0"/>
              </a:rPr>
              <a:t>Introduced the Ellen MacArthur Foundation that inspires a circular economy. Mention was given to climate change and why it is important to reserve the world resources for future generations. Components within e-waste were discovered and which ones could be recycled as well as how to re-use/recycle these items along with the benefits of doing so. Why/how e-waste is sent to developing countries plus the effects it has on the environment and community. Statistics were used to outline how much waste is generated throughout the years along with legislation which was provided to show how countries are now implementing policy.</a:t>
            </a:r>
          </a:p>
        </p:txBody>
      </p:sp>
      <p:sp>
        <p:nvSpPr>
          <p:cNvPr id="7" name="TextBox 6">
            <a:extLst>
              <a:ext uri="{FF2B5EF4-FFF2-40B4-BE49-F238E27FC236}">
                <a16:creationId xmlns:a16="http://schemas.microsoft.com/office/drawing/2014/main" id="{BD64919D-A73B-4E57-8F31-D4F722B5D83F}"/>
              </a:ext>
            </a:extLst>
          </p:cNvPr>
          <p:cNvSpPr txBox="1"/>
          <p:nvPr/>
        </p:nvSpPr>
        <p:spPr>
          <a:xfrm>
            <a:off x="4828909" y="790369"/>
            <a:ext cx="2007523" cy="2462213"/>
          </a:xfrm>
          <a:prstGeom prst="rect">
            <a:avLst/>
          </a:prstGeom>
          <a:noFill/>
        </p:spPr>
        <p:txBody>
          <a:bodyPr wrap="square" lIns="91440" tIns="45720" rIns="91440" bIns="45720" rtlCol="0" anchor="t">
            <a:spAutoFit/>
          </a:bodyPr>
          <a:lstStyle/>
          <a:p>
            <a:pPr algn="ctr"/>
            <a:r>
              <a:rPr lang="en-GB" sz="1100" b="1" u="sng" dirty="0">
                <a:latin typeface="HelvLight" pitchFamily="2" charset="0"/>
                <a:cs typeface="Times New Roman" panose="02020603050405020304" pitchFamily="18" charset="0"/>
              </a:rPr>
              <a:t>5. Methodology</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Analysed strategies</a:t>
            </a:r>
          </a:p>
          <a:p>
            <a:pPr marL="171450" indent="-171450">
              <a:buFont typeface="Wingdings" panose="05000000000000000000" pitchFamily="2" charset="2"/>
              <a:buChar char="Ø"/>
            </a:pPr>
            <a:r>
              <a:rPr lang="en-GB" sz="1100" dirty="0">
                <a:latin typeface="HelvLight"/>
                <a:cs typeface="Times New Roman"/>
              </a:rPr>
              <a:t>Research methods chosen questionnaire </a:t>
            </a:r>
            <a:endParaRPr lang="en-GB" sz="1100" dirty="0">
              <a:latin typeface="HelvLight" pitchFamily="2" charset="0"/>
              <a:cs typeface="Times New Roman" panose="02020603050405020304" pitchFamily="18" charset="0"/>
            </a:endParaRP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Fifteen questions</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Quantitative and qualitative methods </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Discussed survey design </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How data would be obtained</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Sampling choice</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Reliability and validity</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Ethical considerations</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Limitations</a:t>
            </a:r>
          </a:p>
        </p:txBody>
      </p:sp>
      <p:sp>
        <p:nvSpPr>
          <p:cNvPr id="8" name="TextBox 7">
            <a:extLst>
              <a:ext uri="{FF2B5EF4-FFF2-40B4-BE49-F238E27FC236}">
                <a16:creationId xmlns:a16="http://schemas.microsoft.com/office/drawing/2014/main" id="{E88B0162-A088-482E-8CC1-61AC74582F87}"/>
              </a:ext>
            </a:extLst>
          </p:cNvPr>
          <p:cNvSpPr txBox="1"/>
          <p:nvPr/>
        </p:nvSpPr>
        <p:spPr>
          <a:xfrm>
            <a:off x="6755832" y="768615"/>
            <a:ext cx="1592401" cy="1785104"/>
          </a:xfrm>
          <a:prstGeom prst="rect">
            <a:avLst/>
          </a:prstGeom>
          <a:noFill/>
        </p:spPr>
        <p:txBody>
          <a:bodyPr wrap="square" rtlCol="0">
            <a:spAutoFit/>
          </a:bodyPr>
          <a:lstStyle/>
          <a:p>
            <a:pPr algn="ctr"/>
            <a:r>
              <a:rPr lang="en-GB" sz="1100" b="1" u="sng" dirty="0">
                <a:latin typeface="HelvLight" pitchFamily="2" charset="0"/>
                <a:cs typeface="Times New Roman" panose="02020603050405020304" pitchFamily="18" charset="0"/>
              </a:rPr>
              <a:t>6. Findings &amp; Analysis</a:t>
            </a:r>
          </a:p>
          <a:p>
            <a:pPr algn="r"/>
            <a:r>
              <a:rPr lang="en-GB" sz="1100" dirty="0">
                <a:latin typeface="HelvLight" pitchFamily="2" charset="0"/>
                <a:cs typeface="Times New Roman" panose="02020603050405020304" pitchFamily="18" charset="0"/>
              </a:rPr>
              <a:t>Findings were displayed through use of pie/bar charts along with a table.</a:t>
            </a:r>
          </a:p>
          <a:p>
            <a:pPr algn="r"/>
            <a:r>
              <a:rPr lang="en-GB" sz="1100" dirty="0">
                <a:latin typeface="HelvLight" pitchFamily="2" charset="0"/>
                <a:cs typeface="Times New Roman" panose="02020603050405020304" pitchFamily="18" charset="0"/>
              </a:rPr>
              <a:t>Below each figure the results were portrayed and analysed bringing in importance to the study title.</a:t>
            </a:r>
          </a:p>
        </p:txBody>
      </p:sp>
      <p:sp>
        <p:nvSpPr>
          <p:cNvPr id="9" name="TextBox 8">
            <a:extLst>
              <a:ext uri="{FF2B5EF4-FFF2-40B4-BE49-F238E27FC236}">
                <a16:creationId xmlns:a16="http://schemas.microsoft.com/office/drawing/2014/main" id="{AF1DB44A-F505-4F11-99BE-FA6DBDC5C0BB}"/>
              </a:ext>
            </a:extLst>
          </p:cNvPr>
          <p:cNvSpPr txBox="1"/>
          <p:nvPr/>
        </p:nvSpPr>
        <p:spPr>
          <a:xfrm>
            <a:off x="3925737" y="4871531"/>
            <a:ext cx="1842765" cy="938719"/>
          </a:xfrm>
          <a:prstGeom prst="rect">
            <a:avLst/>
          </a:prstGeom>
          <a:noFill/>
        </p:spPr>
        <p:txBody>
          <a:bodyPr wrap="square" rtlCol="0">
            <a:spAutoFit/>
          </a:bodyPr>
          <a:lstStyle/>
          <a:p>
            <a:r>
              <a:rPr lang="en-GB" sz="1100" b="1" u="sng" dirty="0">
                <a:latin typeface="HelvLight" pitchFamily="2" charset="0"/>
                <a:cs typeface="Times New Roman" panose="02020603050405020304" pitchFamily="18" charset="0"/>
              </a:rPr>
              <a:t>9. Conclusion</a:t>
            </a:r>
          </a:p>
          <a:p>
            <a:r>
              <a:rPr lang="en-GB" sz="1100" dirty="0">
                <a:latin typeface="HelvLight" pitchFamily="2" charset="0"/>
                <a:cs typeface="Times New Roman" panose="02020603050405020304" pitchFamily="18" charset="0"/>
              </a:rPr>
              <a:t>The study structure helped to form a grave understanding concerning the impact of e-waste.</a:t>
            </a:r>
          </a:p>
        </p:txBody>
      </p:sp>
      <p:sp>
        <p:nvSpPr>
          <p:cNvPr id="10" name="TextBox 9">
            <a:extLst>
              <a:ext uri="{FF2B5EF4-FFF2-40B4-BE49-F238E27FC236}">
                <a16:creationId xmlns:a16="http://schemas.microsoft.com/office/drawing/2014/main" id="{0D7B7807-701D-4618-AD9D-86D1F70603A8}"/>
              </a:ext>
            </a:extLst>
          </p:cNvPr>
          <p:cNvSpPr txBox="1"/>
          <p:nvPr/>
        </p:nvSpPr>
        <p:spPr>
          <a:xfrm>
            <a:off x="3620144" y="5780782"/>
            <a:ext cx="6973277" cy="1077218"/>
          </a:xfrm>
          <a:prstGeom prst="rect">
            <a:avLst/>
          </a:prstGeom>
          <a:noFill/>
        </p:spPr>
        <p:txBody>
          <a:bodyPr wrap="square" rtlCol="0">
            <a:spAutoFit/>
          </a:bodyPr>
          <a:lstStyle/>
          <a:p>
            <a:r>
              <a:rPr lang="en-GB" sz="800" b="1" u="sng" dirty="0">
                <a:latin typeface="HelvLight" pitchFamily="2" charset="0"/>
                <a:cs typeface="Times New Roman" panose="02020603050405020304" pitchFamily="18" charset="0"/>
              </a:rPr>
              <a:t>11. References</a:t>
            </a:r>
          </a:p>
          <a:p>
            <a:r>
              <a:rPr lang="en-GB" sz="800" dirty="0">
                <a:latin typeface="HelvLight" pitchFamily="2" charset="0"/>
                <a:cs typeface="Times New Roman" panose="02020603050405020304" pitchFamily="18" charset="0"/>
              </a:rPr>
              <a:t>Guardian (2019) </a:t>
            </a:r>
            <a:r>
              <a:rPr lang="en-GB" sz="800" i="1" dirty="0">
                <a:latin typeface="HelvLight" pitchFamily="2" charset="0"/>
                <a:cs typeface="Times New Roman" panose="02020603050405020304" pitchFamily="18" charset="0"/>
              </a:rPr>
              <a:t>UK worst offender in Europe for electronic waste exports – report</a:t>
            </a:r>
          </a:p>
          <a:p>
            <a:pPr lvl="1"/>
            <a:r>
              <a:rPr lang="en-GB" sz="800" dirty="0">
                <a:latin typeface="HelvLight" pitchFamily="2" charset="0"/>
                <a:cs typeface="Times New Roman" panose="02020603050405020304" pitchFamily="18" charset="0"/>
              </a:rPr>
              <a:t>Available at: http://www.theguardian.com/environment/2019/feb/07/uk-worst-offender-in-Europe-for-electronic-waste-exports-report</a:t>
            </a:r>
          </a:p>
          <a:p>
            <a:r>
              <a:rPr lang="en-GB" sz="800" dirty="0" err="1">
                <a:latin typeface="HelvLight" pitchFamily="2" charset="0"/>
                <a:cs typeface="Times New Roman" panose="02020603050405020304" pitchFamily="18" charset="0"/>
              </a:rPr>
              <a:t>Harrabin</a:t>
            </a:r>
            <a:r>
              <a:rPr lang="en-GB" sz="800" dirty="0">
                <a:latin typeface="HelvLight" pitchFamily="2" charset="0"/>
                <a:cs typeface="Times New Roman" panose="02020603050405020304" pitchFamily="18" charset="0"/>
              </a:rPr>
              <a:t>, R. (2020) </a:t>
            </a:r>
            <a:r>
              <a:rPr lang="en-GB" sz="800" i="1" dirty="0">
                <a:latin typeface="HelvLight" pitchFamily="2" charset="0"/>
                <a:cs typeface="Times New Roman" panose="02020603050405020304" pitchFamily="18" charset="0"/>
              </a:rPr>
              <a:t>UK Electrical Waste Mountain</a:t>
            </a:r>
          </a:p>
          <a:p>
            <a:pPr lvl="1"/>
            <a:r>
              <a:rPr lang="en-GB" sz="800" dirty="0">
                <a:latin typeface="HelvLight" pitchFamily="2" charset="0"/>
                <a:cs typeface="Times New Roman" panose="02020603050405020304" pitchFamily="18" charset="0"/>
              </a:rPr>
              <a:t>Available at: http://www.bbc.co.uk/news/science-environment-53418758</a:t>
            </a:r>
          </a:p>
          <a:p>
            <a:r>
              <a:rPr lang="en-GB" sz="800" dirty="0" err="1">
                <a:latin typeface="HelvLight" pitchFamily="2" charset="0"/>
                <a:cs typeface="Times New Roman" panose="02020603050405020304" pitchFamily="18" charset="0"/>
              </a:rPr>
              <a:t>Okin</a:t>
            </a:r>
            <a:r>
              <a:rPr lang="en-GB" sz="800" dirty="0">
                <a:latin typeface="HelvLight" pitchFamily="2" charset="0"/>
                <a:cs typeface="Times New Roman" panose="02020603050405020304" pitchFamily="18" charset="0"/>
              </a:rPr>
              <a:t>, J. (2005) </a:t>
            </a:r>
            <a:r>
              <a:rPr lang="en-GB" sz="800" i="1" dirty="0">
                <a:latin typeface="HelvLight" pitchFamily="2" charset="0"/>
                <a:cs typeface="Times New Roman" panose="02020603050405020304" pitchFamily="18" charset="0"/>
              </a:rPr>
              <a:t>The Technology Revolution: The Not-for-dummies Guide to the Impact, Perils, and Promise of </a:t>
            </a:r>
          </a:p>
          <a:p>
            <a:pPr lvl="1"/>
            <a:r>
              <a:rPr lang="en-GB" sz="800" i="1" dirty="0">
                <a:latin typeface="HelvLight" pitchFamily="2" charset="0"/>
                <a:cs typeface="Times New Roman" panose="02020603050405020304" pitchFamily="18" charset="0"/>
              </a:rPr>
              <a:t>the Internet </a:t>
            </a:r>
            <a:r>
              <a:rPr lang="en-GB" sz="800" dirty="0">
                <a:latin typeface="HelvLight" pitchFamily="2" charset="0"/>
                <a:cs typeface="Times New Roman" panose="02020603050405020304" pitchFamily="18" charset="0"/>
              </a:rPr>
              <a:t>(1</a:t>
            </a:r>
            <a:r>
              <a:rPr lang="en-GB" sz="800" baseline="30000" dirty="0">
                <a:latin typeface="HelvLight" pitchFamily="2" charset="0"/>
                <a:cs typeface="Times New Roman" panose="02020603050405020304" pitchFamily="18" charset="0"/>
              </a:rPr>
              <a:t>st</a:t>
            </a:r>
            <a:r>
              <a:rPr lang="en-GB" sz="800" dirty="0">
                <a:latin typeface="HelvLight" pitchFamily="2" charset="0"/>
                <a:cs typeface="Times New Roman" panose="02020603050405020304" pitchFamily="18" charset="0"/>
              </a:rPr>
              <a:t> Edition)</a:t>
            </a:r>
          </a:p>
          <a:p>
            <a:pPr lvl="1"/>
            <a:r>
              <a:rPr lang="en-GB" sz="800" dirty="0">
                <a:latin typeface="HelvLight" pitchFamily="2" charset="0"/>
                <a:cs typeface="Times New Roman" panose="02020603050405020304" pitchFamily="18" charset="0"/>
              </a:rPr>
              <a:t>Ironbound Pr. USA</a:t>
            </a:r>
          </a:p>
        </p:txBody>
      </p:sp>
      <p:sp>
        <p:nvSpPr>
          <p:cNvPr id="11" name="TextBox 10">
            <a:extLst>
              <a:ext uri="{FF2B5EF4-FFF2-40B4-BE49-F238E27FC236}">
                <a16:creationId xmlns:a16="http://schemas.microsoft.com/office/drawing/2014/main" id="{BC381D23-F4DE-413D-B1AB-5F9DEFDC076F}"/>
              </a:ext>
            </a:extLst>
          </p:cNvPr>
          <p:cNvSpPr txBox="1"/>
          <p:nvPr/>
        </p:nvSpPr>
        <p:spPr>
          <a:xfrm>
            <a:off x="3720269" y="3192090"/>
            <a:ext cx="4751461" cy="2123658"/>
          </a:xfrm>
          <a:prstGeom prst="rect">
            <a:avLst/>
          </a:prstGeom>
          <a:noFill/>
        </p:spPr>
        <p:txBody>
          <a:bodyPr wrap="square" rtlCol="0">
            <a:spAutoFit/>
          </a:bodyPr>
          <a:lstStyle/>
          <a:p>
            <a:pPr algn="ctr"/>
            <a:r>
              <a:rPr lang="en-GB" sz="1100" b="1" u="sng" dirty="0">
                <a:latin typeface="HelvLight" pitchFamily="2" charset="0"/>
                <a:cs typeface="Times New Roman" panose="02020603050405020304" pitchFamily="18" charset="0"/>
              </a:rPr>
              <a:t>7. Answers to Research Questions</a:t>
            </a:r>
          </a:p>
          <a:p>
            <a:pPr marL="228600" indent="-228600" algn="ctr">
              <a:buFont typeface="+mj-lt"/>
              <a:buAutoNum type="arabicPeriod"/>
            </a:pPr>
            <a:r>
              <a:rPr lang="en-GB" sz="1100" dirty="0">
                <a:latin typeface="HelvLight" pitchFamily="2" charset="0"/>
                <a:cs typeface="Times New Roman" panose="02020603050405020304" pitchFamily="18" charset="0"/>
              </a:rPr>
              <a:t>Society is aware of what e-waste consists of.</a:t>
            </a:r>
          </a:p>
          <a:p>
            <a:pPr marL="228600" indent="-228600" algn="ctr">
              <a:buFont typeface="+mj-lt"/>
              <a:buAutoNum type="arabicPeriod"/>
            </a:pPr>
            <a:r>
              <a:rPr lang="en-GB" sz="1100" dirty="0">
                <a:latin typeface="HelvLight" pitchFamily="2" charset="0"/>
                <a:cs typeface="Times New Roman" panose="02020603050405020304" pitchFamily="18" charset="0"/>
              </a:rPr>
              <a:t>30 processes of recycling were found.</a:t>
            </a:r>
          </a:p>
          <a:p>
            <a:pPr marL="228600" indent="-228600" algn="ctr">
              <a:buFont typeface="+mj-lt"/>
              <a:buAutoNum type="arabicPeriod"/>
            </a:pPr>
            <a:r>
              <a:rPr lang="en-GB" sz="1100" dirty="0">
                <a:latin typeface="HelvLight" pitchFamily="2" charset="0"/>
                <a:cs typeface="Times New Roman" panose="02020603050405020304" pitchFamily="18" charset="0"/>
              </a:rPr>
              <a:t>95% of 80 participants believe e-waste recycling is important.</a:t>
            </a:r>
          </a:p>
          <a:p>
            <a:pPr marL="228600" indent="-228600" algn="ctr">
              <a:buFont typeface="+mj-lt"/>
              <a:buAutoNum type="arabicPeriod"/>
            </a:pPr>
            <a:r>
              <a:rPr lang="en-GB" sz="1100" dirty="0">
                <a:latin typeface="HelvLight" pitchFamily="2" charset="0"/>
                <a:cs typeface="Times New Roman" panose="02020603050405020304" pitchFamily="18" charset="0"/>
              </a:rPr>
              <a:t>How: Legal/Illegal shipping, Why: Sold for profit, cheap to export, UK does not have the means and is generating too much, illegal shipping.</a:t>
            </a:r>
          </a:p>
          <a:p>
            <a:pPr marL="228600" indent="-228600" algn="ctr">
              <a:buFont typeface="+mj-lt"/>
              <a:buAutoNum type="arabicPeriod"/>
            </a:pPr>
            <a:r>
              <a:rPr lang="en-GB" sz="1100" dirty="0">
                <a:latin typeface="HelvLight" pitchFamily="2" charset="0"/>
                <a:cs typeface="Times New Roman" panose="02020603050405020304" pitchFamily="18" charset="0"/>
              </a:rPr>
              <a:t>Poor legislation enhances the effects. 23 health matters were listed along with 2 main issues effecting the environment/community, toxicants and pollution.</a:t>
            </a:r>
          </a:p>
          <a:p>
            <a:endParaRPr lang="en-GB" sz="1100" dirty="0">
              <a:latin typeface="Times New Roman" panose="02020603050405020304" pitchFamily="18" charset="0"/>
              <a:cs typeface="Times New Roman" panose="02020603050405020304" pitchFamily="18" charset="0"/>
            </a:endParaRPr>
          </a:p>
          <a:p>
            <a:pPr marL="228600" indent="-228600">
              <a:buFont typeface="+mj-lt"/>
              <a:buAutoNum type="arabicPeriod"/>
            </a:pPr>
            <a:endParaRPr lang="en-GB" sz="11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0C5A526A-0FBC-4616-B205-BB816585702D}"/>
              </a:ext>
            </a:extLst>
          </p:cNvPr>
          <p:cNvSpPr txBox="1"/>
          <p:nvPr/>
        </p:nvSpPr>
        <p:spPr>
          <a:xfrm>
            <a:off x="25755" y="3224374"/>
            <a:ext cx="4137597" cy="1954381"/>
          </a:xfrm>
          <a:prstGeom prst="rect">
            <a:avLst/>
          </a:prstGeom>
          <a:noFill/>
        </p:spPr>
        <p:txBody>
          <a:bodyPr wrap="square" rtlCol="0">
            <a:spAutoFit/>
          </a:bodyPr>
          <a:lstStyle/>
          <a:p>
            <a:pPr algn="ctr"/>
            <a:r>
              <a:rPr lang="en-GB" sz="1100" b="1" u="sng" dirty="0">
                <a:latin typeface="HelvLight" pitchFamily="2" charset="0"/>
                <a:cs typeface="Times New Roman" panose="02020603050405020304" pitchFamily="18" charset="0"/>
              </a:rPr>
              <a:t>3. Research Questions</a:t>
            </a:r>
          </a:p>
          <a:p>
            <a:pPr marL="228600" indent="-228600">
              <a:buAutoNum type="arabicPeriod"/>
            </a:pPr>
            <a:r>
              <a:rPr lang="en-GB" sz="1100" dirty="0">
                <a:latin typeface="HelvLight" pitchFamily="2" charset="0"/>
                <a:cs typeface="Times New Roman" panose="02020603050405020304" pitchFamily="18" charset="0"/>
              </a:rPr>
              <a:t>Are people within the UK aware of what E-Waste is?</a:t>
            </a:r>
          </a:p>
          <a:p>
            <a:pPr marL="228600" indent="-228600">
              <a:buAutoNum type="arabicPeriod"/>
            </a:pPr>
            <a:r>
              <a:rPr lang="en-GB" sz="1100" dirty="0">
                <a:latin typeface="HelvLight" pitchFamily="2" charset="0"/>
                <a:cs typeface="Times New Roman" panose="02020603050405020304" pitchFamily="18" charset="0"/>
              </a:rPr>
              <a:t>Do they know the avenues to recycle E-Waste?</a:t>
            </a:r>
          </a:p>
          <a:p>
            <a:pPr marL="228600" indent="-228600">
              <a:buAutoNum type="arabicPeriod"/>
            </a:pPr>
            <a:r>
              <a:rPr lang="en-GB" sz="1100" dirty="0">
                <a:latin typeface="HelvLight" pitchFamily="2" charset="0"/>
                <a:cs typeface="Times New Roman" panose="02020603050405020304" pitchFamily="18" charset="0"/>
              </a:rPr>
              <a:t>Does the population believe E-Waste recycling is important?</a:t>
            </a:r>
          </a:p>
          <a:p>
            <a:pPr marL="228600" indent="-228600">
              <a:buAutoNum type="arabicPeriod"/>
            </a:pPr>
            <a:r>
              <a:rPr lang="en-GB" sz="1100" dirty="0">
                <a:latin typeface="HelvLight" pitchFamily="2" charset="0"/>
                <a:cs typeface="Times New Roman" panose="02020603050405020304" pitchFamily="18" charset="0"/>
              </a:rPr>
              <a:t>How/Why is the UKs sent to third world countries?</a:t>
            </a:r>
          </a:p>
          <a:p>
            <a:pPr marL="228600" indent="-228600">
              <a:buAutoNum type="arabicPeriod"/>
            </a:pPr>
            <a:r>
              <a:rPr lang="en-GB" sz="1100" dirty="0">
                <a:latin typeface="HelvLight" pitchFamily="2" charset="0"/>
                <a:cs typeface="Times New Roman" panose="02020603050405020304" pitchFamily="18" charset="0"/>
              </a:rPr>
              <a:t>How is E-Waste effecting developing countries environment and community?</a:t>
            </a:r>
          </a:p>
          <a:p>
            <a:pPr marL="228600" indent="-228600">
              <a:buAutoNum type="arabicPeriod"/>
            </a:pPr>
            <a:r>
              <a:rPr lang="en-GB" sz="1100" dirty="0">
                <a:latin typeface="HelvLight" pitchFamily="2" charset="0"/>
                <a:cs typeface="Times New Roman" panose="02020603050405020304" pitchFamily="18" charset="0"/>
              </a:rPr>
              <a:t>Are there alternative approaches being used by other countries that could be established within the UK?</a:t>
            </a:r>
          </a:p>
          <a:p>
            <a:pPr marL="228600" indent="-228600">
              <a:buAutoNum type="arabicPeriod"/>
            </a:pPr>
            <a:endParaRPr lang="en-GB" sz="11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0EEF8A1E-F3CC-4182-8392-15E1EAEFA04A}"/>
              </a:ext>
            </a:extLst>
          </p:cNvPr>
          <p:cNvSpPr txBox="1"/>
          <p:nvPr/>
        </p:nvSpPr>
        <p:spPr>
          <a:xfrm>
            <a:off x="-5776" y="4889074"/>
            <a:ext cx="3801767" cy="1954381"/>
          </a:xfrm>
          <a:prstGeom prst="rect">
            <a:avLst/>
          </a:prstGeom>
          <a:noFill/>
        </p:spPr>
        <p:txBody>
          <a:bodyPr wrap="square" rtlCol="0">
            <a:spAutoFit/>
          </a:bodyPr>
          <a:lstStyle/>
          <a:p>
            <a:pPr algn="ctr"/>
            <a:r>
              <a:rPr lang="en-GB" sz="1100" b="1" u="sng" dirty="0">
                <a:latin typeface="HelvLight" pitchFamily="2" charset="0"/>
                <a:cs typeface="Times New Roman" panose="02020603050405020304" pitchFamily="18" charset="0"/>
              </a:rPr>
              <a:t>4. Objectives</a:t>
            </a:r>
          </a:p>
          <a:p>
            <a:pPr marL="228600" indent="-228600">
              <a:buAutoNum type="arabicPeriod"/>
            </a:pPr>
            <a:r>
              <a:rPr lang="en-GB" sz="1100" dirty="0">
                <a:latin typeface="HelvLight" pitchFamily="2" charset="0"/>
                <a:cs typeface="Times New Roman" panose="02020603050405020304" pitchFamily="18" charset="0"/>
              </a:rPr>
              <a:t>Analysis literature concerning the study title, develop/show understanding of E-Waste, recycling, and its exportation. Achieved: chapter 2.</a:t>
            </a:r>
          </a:p>
          <a:p>
            <a:pPr marL="228600" indent="-228600">
              <a:buAutoNum type="arabicPeriod"/>
            </a:pPr>
            <a:r>
              <a:rPr lang="en-GB" sz="1100" dirty="0">
                <a:latin typeface="HelvLight" pitchFamily="2" charset="0"/>
                <a:cs typeface="Times New Roman" panose="02020603050405020304" pitchFamily="18" charset="0"/>
              </a:rPr>
              <a:t>Scrutinise strategies, find appropriate approach to obtain data relating to the dissertation title. Achieved: chapter 3.</a:t>
            </a:r>
          </a:p>
          <a:p>
            <a:pPr marL="228600" indent="-228600">
              <a:buAutoNum type="arabicPeriod"/>
            </a:pPr>
            <a:r>
              <a:rPr lang="en-GB" sz="1100" dirty="0">
                <a:latin typeface="HelvLight" pitchFamily="2" charset="0"/>
                <a:cs typeface="Times New Roman" panose="02020603050405020304" pitchFamily="18" charset="0"/>
              </a:rPr>
              <a:t>Analysis evidence found by use of discussion and visualisation. Achieved: chapter 4.</a:t>
            </a:r>
          </a:p>
          <a:p>
            <a:pPr marL="228600" indent="-228600">
              <a:buAutoNum type="arabicPeriod"/>
            </a:pPr>
            <a:r>
              <a:rPr lang="en-GB" sz="1100" dirty="0">
                <a:latin typeface="HelvLight" pitchFamily="2" charset="0"/>
                <a:cs typeface="Times New Roman" panose="02020603050405020304" pitchFamily="18" charset="0"/>
              </a:rPr>
              <a:t>Answer research questions Achieved: chapter 5.</a:t>
            </a:r>
          </a:p>
          <a:p>
            <a:pPr marL="228600" indent="-228600">
              <a:buAutoNum type="arabicPeriod"/>
            </a:pPr>
            <a:r>
              <a:rPr lang="en-GB" sz="1100" dirty="0">
                <a:latin typeface="HelvLight" pitchFamily="2" charset="0"/>
                <a:cs typeface="Times New Roman" panose="02020603050405020304" pitchFamily="18" charset="0"/>
              </a:rPr>
              <a:t>Create recommendation ideas. Achieved: chapter 6.</a:t>
            </a:r>
          </a:p>
        </p:txBody>
      </p:sp>
      <p:sp>
        <p:nvSpPr>
          <p:cNvPr id="15" name="TextBox 14">
            <a:extLst>
              <a:ext uri="{FF2B5EF4-FFF2-40B4-BE49-F238E27FC236}">
                <a16:creationId xmlns:a16="http://schemas.microsoft.com/office/drawing/2014/main" id="{29ED8696-A007-4F17-BD62-372DC6637C59}"/>
              </a:ext>
            </a:extLst>
          </p:cNvPr>
          <p:cNvSpPr txBox="1"/>
          <p:nvPr/>
        </p:nvSpPr>
        <p:spPr>
          <a:xfrm>
            <a:off x="6076250" y="5011341"/>
            <a:ext cx="2007523" cy="769441"/>
          </a:xfrm>
          <a:prstGeom prst="rect">
            <a:avLst/>
          </a:prstGeom>
          <a:solidFill>
            <a:schemeClr val="bg2">
              <a:alpha val="60000"/>
            </a:schemeClr>
          </a:solidFill>
          <a:effectLst>
            <a:glow rad="101600">
              <a:schemeClr val="accent6">
                <a:satMod val="175000"/>
                <a:alpha val="40000"/>
              </a:schemeClr>
            </a:glow>
          </a:effectLst>
        </p:spPr>
        <p:txBody>
          <a:bodyPr wrap="square" rtlCol="0">
            <a:spAutoFit/>
          </a:bodyPr>
          <a:lstStyle/>
          <a:p>
            <a:r>
              <a:rPr lang="en-GB" sz="1100" b="1" u="sng" dirty="0">
                <a:latin typeface="HelvLight" pitchFamily="2" charset="0"/>
                <a:cs typeface="Times New Roman" panose="02020603050405020304" pitchFamily="18" charset="0"/>
              </a:rPr>
              <a:t>10. Recommendations</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Raise awareness</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More specialised facilities</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Recycling Mall</a:t>
            </a:r>
          </a:p>
        </p:txBody>
      </p:sp>
      <p:sp>
        <p:nvSpPr>
          <p:cNvPr id="16" name="TextBox 15">
            <a:extLst>
              <a:ext uri="{FF2B5EF4-FFF2-40B4-BE49-F238E27FC236}">
                <a16:creationId xmlns:a16="http://schemas.microsoft.com/office/drawing/2014/main" id="{E265EB07-58C1-40FD-9E73-5C06D2B26BAE}"/>
              </a:ext>
            </a:extLst>
          </p:cNvPr>
          <p:cNvSpPr txBox="1"/>
          <p:nvPr/>
        </p:nvSpPr>
        <p:spPr>
          <a:xfrm>
            <a:off x="8290532" y="1637342"/>
            <a:ext cx="3801767" cy="3816429"/>
          </a:xfrm>
          <a:prstGeom prst="rect">
            <a:avLst/>
          </a:prstGeom>
          <a:noFill/>
        </p:spPr>
        <p:txBody>
          <a:bodyPr wrap="square" rtlCol="0">
            <a:spAutoFit/>
          </a:bodyPr>
          <a:lstStyle/>
          <a:p>
            <a:r>
              <a:rPr lang="en-GB" sz="1100" b="1" u="sng" dirty="0">
                <a:latin typeface="HelvLight" pitchFamily="2" charset="0"/>
                <a:cs typeface="Times New Roman" panose="02020603050405020304" pitchFamily="18" charset="0"/>
              </a:rPr>
              <a:t>8. Results</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80 people took part</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data bias to female gender along with a range of ages. </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findings accurate towards Wales and England not whole UK. </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98.8% of participants recycle </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80% recycling e-waste </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95% e-waste recycling is important</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63.7% thrown electronics into general waste</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16 electronics that are recycled by participants</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30 methods of how to recycle e-waste were discovered</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5% don’t believe more awareness should be raised on e-waste recycling (Pie chart above)</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21 ideas were generated on how to raise awareness</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62.5% are unbeknownst to companies that are based on recycling e-waste</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Participants listed electronics they believed could not be recycled, investigation found that all could, more awareness should be considered.</a:t>
            </a:r>
          </a:p>
          <a:p>
            <a:pPr marL="171450" indent="-171450">
              <a:buFont typeface="Wingdings" panose="05000000000000000000" pitchFamily="2" charset="2"/>
              <a:buChar char="Ø"/>
            </a:pPr>
            <a:r>
              <a:rPr lang="en-GB" sz="1100" dirty="0">
                <a:latin typeface="HelvLight" pitchFamily="2" charset="0"/>
                <a:cs typeface="Times New Roman" panose="02020603050405020304" pitchFamily="18" charset="0"/>
              </a:rPr>
              <a:t>Responsibility: 32.5% consumer, 12.5% company item purchased from, 38.8% government/council, 16.2% all of above</a:t>
            </a:r>
          </a:p>
        </p:txBody>
      </p:sp>
      <p:pic>
        <p:nvPicPr>
          <p:cNvPr id="18" name="Picture 17" descr="Chart, shape&#10;&#10;Description automatically generated">
            <a:extLst>
              <a:ext uri="{FF2B5EF4-FFF2-40B4-BE49-F238E27FC236}">
                <a16:creationId xmlns:a16="http://schemas.microsoft.com/office/drawing/2014/main" id="{F6D81235-9957-46F8-9307-27C7B306E1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0532" y="286361"/>
            <a:ext cx="3875713" cy="1402666"/>
          </a:xfrm>
          <a:prstGeom prst="rect">
            <a:avLst/>
          </a:prstGeom>
        </p:spPr>
      </p:pic>
      <p:pic>
        <p:nvPicPr>
          <p:cNvPr id="20" name="Picture 19">
            <a:extLst>
              <a:ext uri="{FF2B5EF4-FFF2-40B4-BE49-F238E27FC236}">
                <a16:creationId xmlns:a16="http://schemas.microsoft.com/office/drawing/2014/main" id="{E03F76DA-46F5-48D2-9915-7AAEAD54C732}"/>
              </a:ext>
            </a:extLst>
          </p:cNvPr>
          <p:cNvPicPr>
            <a:picLocks noChangeAspect="1"/>
          </p:cNvPicPr>
          <p:nvPr/>
        </p:nvPicPr>
        <p:blipFill>
          <a:blip r:embed="rId5"/>
          <a:stretch>
            <a:fillRect/>
          </a:stretch>
        </p:blipFill>
        <p:spPr>
          <a:xfrm>
            <a:off x="2993000" y="263893"/>
            <a:ext cx="396452" cy="431010"/>
          </a:xfrm>
          <a:prstGeom prst="rect">
            <a:avLst/>
          </a:prstGeom>
        </p:spPr>
      </p:pic>
      <p:pic>
        <p:nvPicPr>
          <p:cNvPr id="37" name="Picture 36">
            <a:extLst>
              <a:ext uri="{FF2B5EF4-FFF2-40B4-BE49-F238E27FC236}">
                <a16:creationId xmlns:a16="http://schemas.microsoft.com/office/drawing/2014/main" id="{5418864A-5AD2-4A4D-B9C8-02F8C0344D4D}"/>
              </a:ext>
            </a:extLst>
          </p:cNvPr>
          <p:cNvPicPr>
            <a:picLocks noChangeAspect="1"/>
          </p:cNvPicPr>
          <p:nvPr/>
        </p:nvPicPr>
        <p:blipFill>
          <a:blip r:embed="rId6"/>
          <a:stretch>
            <a:fillRect/>
          </a:stretch>
        </p:blipFill>
        <p:spPr>
          <a:xfrm>
            <a:off x="7824169" y="5577068"/>
            <a:ext cx="466363" cy="466363"/>
          </a:xfrm>
          <a:prstGeom prst="rect">
            <a:avLst/>
          </a:prstGeom>
        </p:spPr>
      </p:pic>
      <p:pic>
        <p:nvPicPr>
          <p:cNvPr id="50" name="Graphic 49" descr="Research with solid fill">
            <a:extLst>
              <a:ext uri="{FF2B5EF4-FFF2-40B4-BE49-F238E27FC236}">
                <a16:creationId xmlns:a16="http://schemas.microsoft.com/office/drawing/2014/main" id="{DB6E55F4-5AAD-4693-8608-C5A3B64C80A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0800000" flipV="1">
            <a:off x="6654680" y="1330425"/>
            <a:ext cx="437450" cy="437450"/>
          </a:xfrm>
          <a:prstGeom prst="rect">
            <a:avLst/>
          </a:prstGeom>
        </p:spPr>
      </p:pic>
      <p:pic>
        <p:nvPicPr>
          <p:cNvPr id="56" name="Graphic 55" descr="Open book outline">
            <a:extLst>
              <a:ext uri="{FF2B5EF4-FFF2-40B4-BE49-F238E27FC236}">
                <a16:creationId xmlns:a16="http://schemas.microsoft.com/office/drawing/2014/main" id="{B7FEAF1B-F765-4C6C-BE1A-11618AC8EA3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rot="19678419">
            <a:off x="94926" y="3073435"/>
            <a:ext cx="365879" cy="365879"/>
          </a:xfrm>
          <a:prstGeom prst="rect">
            <a:avLst/>
          </a:prstGeom>
        </p:spPr>
      </p:pic>
      <p:pic>
        <p:nvPicPr>
          <p:cNvPr id="58" name="Graphic 57" descr="Customer review outline">
            <a:extLst>
              <a:ext uri="{FF2B5EF4-FFF2-40B4-BE49-F238E27FC236}">
                <a16:creationId xmlns:a16="http://schemas.microsoft.com/office/drawing/2014/main" id="{26D1C461-3EF5-4063-B879-5DAAB6B9609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1188588" y="2410928"/>
            <a:ext cx="627123" cy="627123"/>
          </a:xfrm>
          <a:prstGeom prst="rect">
            <a:avLst/>
          </a:prstGeom>
        </p:spPr>
      </p:pic>
      <p:pic>
        <p:nvPicPr>
          <p:cNvPr id="60" name="Graphic 59" descr="Thought outline">
            <a:extLst>
              <a:ext uri="{FF2B5EF4-FFF2-40B4-BE49-F238E27FC236}">
                <a16:creationId xmlns:a16="http://schemas.microsoft.com/office/drawing/2014/main" id="{E8CE17FC-7492-47D7-9579-DD9EC7117AA9}"/>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3518802" y="3268157"/>
            <a:ext cx="644550" cy="644550"/>
          </a:xfrm>
          <a:prstGeom prst="rect">
            <a:avLst/>
          </a:prstGeom>
        </p:spPr>
      </p:pic>
      <p:pic>
        <p:nvPicPr>
          <p:cNvPr id="62" name="Graphic 61" descr="Target outline">
            <a:extLst>
              <a:ext uri="{FF2B5EF4-FFF2-40B4-BE49-F238E27FC236}">
                <a16:creationId xmlns:a16="http://schemas.microsoft.com/office/drawing/2014/main" id="{92B2FD0F-EE0B-424A-8F9F-34A287FA026A}"/>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3084247" y="4941723"/>
            <a:ext cx="380766" cy="380766"/>
          </a:xfrm>
          <a:prstGeom prst="rect">
            <a:avLst/>
          </a:prstGeom>
        </p:spPr>
      </p:pic>
      <p:pic>
        <p:nvPicPr>
          <p:cNvPr id="64" name="Graphic 63" descr="Recycle with solid fill">
            <a:extLst>
              <a:ext uri="{FF2B5EF4-FFF2-40B4-BE49-F238E27FC236}">
                <a16:creationId xmlns:a16="http://schemas.microsoft.com/office/drawing/2014/main" id="{369C623E-0D6A-4050-8CDD-C18E28072329}"/>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1465327" y="254010"/>
            <a:ext cx="486837" cy="486837"/>
          </a:xfrm>
          <a:prstGeom prst="rect">
            <a:avLst/>
          </a:prstGeom>
        </p:spPr>
      </p:pic>
      <p:pic>
        <p:nvPicPr>
          <p:cNvPr id="66" name="Graphic 65" descr="Earth globe: Americas with solid fill">
            <a:extLst>
              <a:ext uri="{FF2B5EF4-FFF2-40B4-BE49-F238E27FC236}">
                <a16:creationId xmlns:a16="http://schemas.microsoft.com/office/drawing/2014/main" id="{C2C035ED-3A4B-4C33-80AF-5C2A6E61E1E1}"/>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6572317" y="2329036"/>
            <a:ext cx="914400" cy="914400"/>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195</TotalTime>
  <Words>804</Words>
  <Application>Microsoft Office PowerPoint</Application>
  <PresentationFormat>Widescreen</PresentationFormat>
  <Paragraphs>67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Importance of recycling E-Waste, its relationship with developing countries and innovative approaches to be implemented within the UK Nicola Louise Bragg – Year 6 BA Business and Management Student Number: 1910223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nicola bragg</cp:lastModifiedBy>
  <cp:revision>8</cp:revision>
  <dcterms:created xsi:type="dcterms:W3CDTF">2022-04-25T11:29:45Z</dcterms:created>
  <dcterms:modified xsi:type="dcterms:W3CDTF">2022-04-25T15:55:59Z</dcterms:modified>
</cp:coreProperties>
</file>