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4"/>
  </p:sldMasterIdLst>
  <p:notesMasterIdLst>
    <p:notesMasterId r:id="rId15"/>
  </p:notesMasterIdLst>
  <p:sldIdLst>
    <p:sldId id="256" r:id="rId5"/>
    <p:sldId id="273" r:id="rId6"/>
    <p:sldId id="261" r:id="rId7"/>
    <p:sldId id="263" r:id="rId8"/>
    <p:sldId id="271" r:id="rId9"/>
    <p:sldId id="267" r:id="rId10"/>
    <p:sldId id="272" r:id="rId11"/>
    <p:sldId id="270" r:id="rId12"/>
    <p:sldId id="260"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bert Bogdan" initials="RB" lastIdx="1" clrIdx="0">
    <p:extLst>
      <p:ext uri="{19B8F6BF-5375-455C-9EA6-DF929625EA0E}">
        <p15:presenceInfo xmlns:p15="http://schemas.microsoft.com/office/powerpoint/2012/main" userId="S::2123635@student.uwtsd.ac.uk::cfc088f4-534f-440b-b6ab-4542cccb4e1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21708E"/>
    <a:srgbClr val="31A5DE"/>
    <a:srgbClr val="4B53BC"/>
    <a:srgbClr val="5059C9"/>
    <a:srgbClr val="7B83EB"/>
    <a:srgbClr val="3C776D"/>
    <a:srgbClr val="7B67F5"/>
    <a:srgbClr val="F88729"/>
    <a:srgbClr val="D93E0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C2199D-F3F8-452E-862E-769FFEEBE4D3}" v="65" dt="2022-07-23T20:00:13.3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44" y="2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Ionut Postolache (2119559)" userId="e7d7b241-277d-475c-b1dc-4295f2c9c725" providerId="ADAL" clId="{F50B94BB-4A29-48D7-9AAB-1CEE043BC3E9}"/>
    <pc:docChg chg="undo custSel addSld delSld modSld">
      <pc:chgData name="Marian-Ionut Postolache (2119559)" userId="e7d7b241-277d-475c-b1dc-4295f2c9c725" providerId="ADAL" clId="{F50B94BB-4A29-48D7-9AAB-1CEE043BC3E9}" dt="2022-02-27T14:52:22.515" v="1597" actId="2696"/>
      <pc:docMkLst>
        <pc:docMk/>
      </pc:docMkLst>
      <pc:sldChg chg="addSp delSp modSp mod">
        <pc:chgData name="Marian-Ionut Postolache (2119559)" userId="e7d7b241-277d-475c-b1dc-4295f2c9c725" providerId="ADAL" clId="{F50B94BB-4A29-48D7-9AAB-1CEE043BC3E9}" dt="2022-02-27T14:37:09.975" v="1553"/>
        <pc:sldMkLst>
          <pc:docMk/>
          <pc:sldMk cId="2398709738" sldId="256"/>
        </pc:sldMkLst>
        <pc:spChg chg="mod">
          <ac:chgData name="Marian-Ionut Postolache (2119559)" userId="e7d7b241-277d-475c-b1dc-4295f2c9c725" providerId="ADAL" clId="{F50B94BB-4A29-48D7-9AAB-1CEE043BC3E9}" dt="2022-02-26T23:42:42.665" v="1478" actId="20577"/>
          <ac:spMkLst>
            <pc:docMk/>
            <pc:sldMk cId="2398709738" sldId="256"/>
            <ac:spMk id="2" creationId="{2B44A6E1-9670-474B-9319-6D66D0C3E192}"/>
          </ac:spMkLst>
        </pc:spChg>
        <pc:spChg chg="mod">
          <ac:chgData name="Marian-Ionut Postolache (2119559)" userId="e7d7b241-277d-475c-b1dc-4295f2c9c725" providerId="ADAL" clId="{F50B94BB-4A29-48D7-9AAB-1CEE043BC3E9}" dt="2022-02-26T23:38:42.489" v="1474" actId="1076"/>
          <ac:spMkLst>
            <pc:docMk/>
            <pc:sldMk cId="2398709738" sldId="256"/>
            <ac:spMk id="3" creationId="{0AD63A32-AC96-43CF-BA55-F9B8C9F762B2}"/>
          </ac:spMkLst>
        </pc:spChg>
        <pc:spChg chg="del mod">
          <ac:chgData name="Marian-Ionut Postolache (2119559)" userId="e7d7b241-277d-475c-b1dc-4295f2c9c725" providerId="ADAL" clId="{F50B94BB-4A29-48D7-9AAB-1CEE043BC3E9}" dt="2022-02-26T22:46:32.151" v="883" actId="478"/>
          <ac:spMkLst>
            <pc:docMk/>
            <pc:sldMk cId="2398709738" sldId="256"/>
            <ac:spMk id="4" creationId="{1E2F85E1-7D32-4B0C-B0BC-3793ADAABCD8}"/>
          </ac:spMkLst>
        </pc:spChg>
        <pc:spChg chg="add mod">
          <ac:chgData name="Marian-Ionut Postolache (2119559)" userId="e7d7b241-277d-475c-b1dc-4295f2c9c725" providerId="ADAL" clId="{F50B94BB-4A29-48D7-9AAB-1CEE043BC3E9}" dt="2022-02-26T22:46:33.769" v="884"/>
          <ac:spMkLst>
            <pc:docMk/>
            <pc:sldMk cId="2398709738" sldId="256"/>
            <ac:spMk id="9" creationId="{E5BE8EF1-7880-4D3D-9385-7600AE3728E7}"/>
          </ac:spMkLst>
        </pc:spChg>
        <pc:picChg chg="del">
          <ac:chgData name="Marian-Ionut Postolache (2119559)" userId="e7d7b241-277d-475c-b1dc-4295f2c9c725" providerId="ADAL" clId="{F50B94BB-4A29-48D7-9AAB-1CEE043BC3E9}" dt="2022-02-26T22:46:30.314" v="882" actId="478"/>
          <ac:picMkLst>
            <pc:docMk/>
            <pc:sldMk cId="2398709738" sldId="256"/>
            <ac:picMk id="6" creationId="{F72AFC78-151A-4CF3-9546-6B60F481DA64}"/>
          </ac:picMkLst>
        </pc:picChg>
        <pc:picChg chg="add mod">
          <ac:chgData name="Marian-Ionut Postolache (2119559)" userId="e7d7b241-277d-475c-b1dc-4295f2c9c725" providerId="ADAL" clId="{F50B94BB-4A29-48D7-9AAB-1CEE043BC3E9}" dt="2022-02-27T14:37:09.975" v="1553"/>
          <ac:picMkLst>
            <pc:docMk/>
            <pc:sldMk cId="2398709738" sldId="256"/>
            <ac:picMk id="8" creationId="{89C26D7D-8AE5-40F3-AEF6-DB962F614AB5}"/>
          </ac:picMkLst>
        </pc:picChg>
        <pc:picChg chg="mod">
          <ac:chgData name="Marian-Ionut Postolache (2119559)" userId="e7d7b241-277d-475c-b1dc-4295f2c9c725" providerId="ADAL" clId="{F50B94BB-4A29-48D7-9AAB-1CEE043BC3E9}" dt="2022-02-26T19:52:04.160" v="636" actId="1076"/>
          <ac:picMkLst>
            <pc:docMk/>
            <pc:sldMk cId="2398709738" sldId="256"/>
            <ac:picMk id="39" creationId="{BB1D0527-9CC4-4E6B-BA9D-9F31BA94893A}"/>
          </ac:picMkLst>
        </pc:picChg>
      </pc:sldChg>
      <pc:sldChg chg="addSp delSp modSp del mod">
        <pc:chgData name="Marian-Ionut Postolache (2119559)" userId="e7d7b241-277d-475c-b1dc-4295f2c9c725" providerId="ADAL" clId="{F50B94BB-4A29-48D7-9AAB-1CEE043BC3E9}" dt="2022-02-26T22:41:37.330" v="857" actId="2696"/>
        <pc:sldMkLst>
          <pc:docMk/>
          <pc:sldMk cId="903253495" sldId="257"/>
        </pc:sldMkLst>
        <pc:spChg chg="mod">
          <ac:chgData name="Marian-Ionut Postolache (2119559)" userId="e7d7b241-277d-475c-b1dc-4295f2c9c725" providerId="ADAL" clId="{F50B94BB-4A29-48D7-9AAB-1CEE043BC3E9}" dt="2022-02-26T22:34:47.975" v="778" actId="20577"/>
          <ac:spMkLst>
            <pc:docMk/>
            <pc:sldMk cId="903253495" sldId="257"/>
            <ac:spMk id="2" creationId="{576F61CB-4EEB-4D51-B8F2-9FE891C64508}"/>
          </ac:spMkLst>
        </pc:spChg>
        <pc:spChg chg="del">
          <ac:chgData name="Marian-Ionut Postolache (2119559)" userId="e7d7b241-277d-475c-b1dc-4295f2c9c725" providerId="ADAL" clId="{F50B94BB-4A29-48D7-9AAB-1CEE043BC3E9}" dt="2022-02-26T22:05:57.531" v="757" actId="478"/>
          <ac:spMkLst>
            <pc:docMk/>
            <pc:sldMk cId="903253495" sldId="257"/>
            <ac:spMk id="3" creationId="{7586C258-0C8A-4D0F-BE78-5FE40E5F0970}"/>
          </ac:spMkLst>
        </pc:spChg>
        <pc:spChg chg="del">
          <ac:chgData name="Marian-Ionut Postolache (2119559)" userId="e7d7b241-277d-475c-b1dc-4295f2c9c725" providerId="ADAL" clId="{F50B94BB-4A29-48D7-9AAB-1CEE043BC3E9}" dt="2022-02-26T22:29:21.350" v="768" actId="478"/>
          <ac:spMkLst>
            <pc:docMk/>
            <pc:sldMk cId="903253495" sldId="257"/>
            <ac:spMk id="4" creationId="{C8A5BF66-90C1-4DA9-A22A-B888FE0AD0F5}"/>
          </ac:spMkLst>
        </pc:spChg>
        <pc:spChg chg="add mod">
          <ac:chgData name="Marian-Ionut Postolache (2119559)" userId="e7d7b241-277d-475c-b1dc-4295f2c9c725" providerId="ADAL" clId="{F50B94BB-4A29-48D7-9AAB-1CEE043BC3E9}" dt="2022-02-26T13:50:15.676" v="417"/>
          <ac:spMkLst>
            <pc:docMk/>
            <pc:sldMk cId="903253495" sldId="257"/>
            <ac:spMk id="7" creationId="{7BE13294-A01B-4C55-A304-5B72BC09DD26}"/>
          </ac:spMkLst>
        </pc:spChg>
        <pc:spChg chg="add mod">
          <ac:chgData name="Marian-Ionut Postolache (2119559)" userId="e7d7b241-277d-475c-b1dc-4295f2c9c725" providerId="ADAL" clId="{F50B94BB-4A29-48D7-9AAB-1CEE043BC3E9}" dt="2022-02-26T22:36:16.295" v="805" actId="21"/>
          <ac:spMkLst>
            <pc:docMk/>
            <pc:sldMk cId="903253495" sldId="257"/>
            <ac:spMk id="8" creationId="{9BA75F5B-287B-4E17-BE93-AE49A33FCC13}"/>
          </ac:spMkLst>
        </pc:spChg>
        <pc:picChg chg="del mod">
          <ac:chgData name="Marian-Ionut Postolache (2119559)" userId="e7d7b241-277d-475c-b1dc-4295f2c9c725" providerId="ADAL" clId="{F50B94BB-4A29-48D7-9AAB-1CEE043BC3E9}" dt="2022-02-26T22:36:16.295" v="805" actId="21"/>
          <ac:picMkLst>
            <pc:docMk/>
            <pc:sldMk cId="903253495" sldId="257"/>
            <ac:picMk id="5" creationId="{7367B4A7-10D6-4762-B0D0-FAFAEEA26D3C}"/>
          </ac:picMkLst>
        </pc:picChg>
      </pc:sldChg>
      <pc:sldChg chg="addSp delSp modSp del mod modShow">
        <pc:chgData name="Marian-Ionut Postolache (2119559)" userId="e7d7b241-277d-475c-b1dc-4295f2c9c725" providerId="ADAL" clId="{F50B94BB-4A29-48D7-9AAB-1CEE043BC3E9}" dt="2022-02-26T22:49:21.039" v="895" actId="2696"/>
        <pc:sldMkLst>
          <pc:docMk/>
          <pc:sldMk cId="2601987145" sldId="259"/>
        </pc:sldMkLst>
        <pc:spChg chg="mod">
          <ac:chgData name="Marian-Ionut Postolache (2119559)" userId="e7d7b241-277d-475c-b1dc-4295f2c9c725" providerId="ADAL" clId="{F50B94BB-4A29-48D7-9AAB-1CEE043BC3E9}" dt="2022-02-26T22:47:48.480" v="893" actId="1076"/>
          <ac:spMkLst>
            <pc:docMk/>
            <pc:sldMk cId="2601987145" sldId="259"/>
            <ac:spMk id="2" creationId="{10696232-CB90-4C33-BF09-A27349A0E204}"/>
          </ac:spMkLst>
        </pc:spChg>
        <pc:spChg chg="mod">
          <ac:chgData name="Marian-Ionut Postolache (2119559)" userId="e7d7b241-277d-475c-b1dc-4295f2c9c725" providerId="ADAL" clId="{F50B94BB-4A29-48D7-9AAB-1CEE043BC3E9}" dt="2022-02-26T22:48:40.240" v="894" actId="207"/>
          <ac:spMkLst>
            <pc:docMk/>
            <pc:sldMk cId="2601987145" sldId="259"/>
            <ac:spMk id="3" creationId="{195AC94F-4AF2-4F26-9B6A-1501CAEA2417}"/>
          </ac:spMkLst>
        </pc:spChg>
        <pc:spChg chg="del">
          <ac:chgData name="Marian-Ionut Postolache (2119559)" userId="e7d7b241-277d-475c-b1dc-4295f2c9c725" providerId="ADAL" clId="{F50B94BB-4A29-48D7-9AAB-1CEE043BC3E9}" dt="2022-02-26T13:50:32.118" v="420" actId="478"/>
          <ac:spMkLst>
            <pc:docMk/>
            <pc:sldMk cId="2601987145" sldId="259"/>
            <ac:spMk id="4" creationId="{590B2084-79A1-4731-83C9-584CA32258F3}"/>
          </ac:spMkLst>
        </pc:spChg>
        <pc:spChg chg="add del mod">
          <ac:chgData name="Marian-Ionut Postolache (2119559)" userId="e7d7b241-277d-475c-b1dc-4295f2c9c725" providerId="ADAL" clId="{F50B94BB-4A29-48D7-9AAB-1CEE043BC3E9}" dt="2022-02-26T22:30:07.483" v="772" actId="478"/>
          <ac:spMkLst>
            <pc:docMk/>
            <pc:sldMk cId="2601987145" sldId="259"/>
            <ac:spMk id="5" creationId="{ECF94F72-8FD6-429F-99E7-EE640FBB67C6}"/>
          </ac:spMkLst>
        </pc:spChg>
      </pc:sldChg>
      <pc:sldChg chg="addSp delSp modSp mod">
        <pc:chgData name="Marian-Ionut Postolache (2119559)" userId="e7d7b241-277d-475c-b1dc-4295f2c9c725" providerId="ADAL" clId="{F50B94BB-4A29-48D7-9AAB-1CEE043BC3E9}" dt="2022-02-27T14:47:52.546" v="1596" actId="255"/>
        <pc:sldMkLst>
          <pc:docMk/>
          <pc:sldMk cId="1741897293" sldId="260"/>
        </pc:sldMkLst>
        <pc:spChg chg="del">
          <ac:chgData name="Marian-Ionut Postolache (2119559)" userId="e7d7b241-277d-475c-b1dc-4295f2c9c725" providerId="ADAL" clId="{F50B94BB-4A29-48D7-9AAB-1CEE043BC3E9}" dt="2022-02-26T13:51:22.650" v="430" actId="478"/>
          <ac:spMkLst>
            <pc:docMk/>
            <pc:sldMk cId="1741897293" sldId="260"/>
            <ac:spMk id="3" creationId="{B2880DCC-F2A5-49B2-94F4-DB0DEDC7BB87}"/>
          </ac:spMkLst>
        </pc:spChg>
        <pc:spChg chg="add del mod">
          <ac:chgData name="Marian-Ionut Postolache (2119559)" userId="e7d7b241-277d-475c-b1dc-4295f2c9c725" providerId="ADAL" clId="{F50B94BB-4A29-48D7-9AAB-1CEE043BC3E9}" dt="2022-02-26T22:47:23.110" v="891" actId="478"/>
          <ac:spMkLst>
            <pc:docMk/>
            <pc:sldMk cId="1741897293" sldId="260"/>
            <ac:spMk id="7" creationId="{D6A7603F-C67C-4A3C-96A8-31AADB3E6096}"/>
          </ac:spMkLst>
        </pc:spChg>
        <pc:spChg chg="add mod">
          <ac:chgData name="Marian-Ionut Postolache (2119559)" userId="e7d7b241-277d-475c-b1dc-4295f2c9c725" providerId="ADAL" clId="{F50B94BB-4A29-48D7-9AAB-1CEE043BC3E9}" dt="2022-02-26T22:47:24.387" v="892"/>
          <ac:spMkLst>
            <pc:docMk/>
            <pc:sldMk cId="1741897293" sldId="260"/>
            <ac:spMk id="9" creationId="{481035BB-4D21-4BBC-8AE9-5BCBA585D3E2}"/>
          </ac:spMkLst>
        </pc:spChg>
        <pc:graphicFrameChg chg="add del mod modGraphic">
          <ac:chgData name="Marian-Ionut Postolache (2119559)" userId="e7d7b241-277d-475c-b1dc-4295f2c9c725" providerId="ADAL" clId="{F50B94BB-4A29-48D7-9AAB-1CEE043BC3E9}" dt="2022-02-27T14:47:52.546" v="1596" actId="255"/>
          <ac:graphicFrameMkLst>
            <pc:docMk/>
            <pc:sldMk cId="1741897293" sldId="260"/>
            <ac:graphicFrameMk id="6" creationId="{771D193C-7544-430A-AB77-8EF7A21612DB}"/>
          </ac:graphicFrameMkLst>
        </pc:graphicFrameChg>
        <pc:picChg chg="del">
          <ac:chgData name="Marian-Ionut Postolache (2119559)" userId="e7d7b241-277d-475c-b1dc-4295f2c9c725" providerId="ADAL" clId="{F50B94BB-4A29-48D7-9AAB-1CEE043BC3E9}" dt="2022-02-26T22:47:21.279" v="890" actId="478"/>
          <ac:picMkLst>
            <pc:docMk/>
            <pc:sldMk cId="1741897293" sldId="260"/>
            <ac:picMk id="5" creationId="{B04DD723-5A01-4471-9806-320F24BB3ADA}"/>
          </ac:picMkLst>
        </pc:picChg>
        <pc:picChg chg="add mod">
          <ac:chgData name="Marian-Ionut Postolache (2119559)" userId="e7d7b241-277d-475c-b1dc-4295f2c9c725" providerId="ADAL" clId="{F50B94BB-4A29-48D7-9AAB-1CEE043BC3E9}" dt="2022-02-27T14:36:15.209" v="1545"/>
          <ac:picMkLst>
            <pc:docMk/>
            <pc:sldMk cId="1741897293" sldId="260"/>
            <ac:picMk id="8" creationId="{F41604DE-20B8-462E-8AEF-D61A376F9277}"/>
          </ac:picMkLst>
        </pc:picChg>
      </pc:sldChg>
      <pc:sldChg chg="addSp delSp modSp mod modAnim">
        <pc:chgData name="Marian-Ionut Postolache (2119559)" userId="e7d7b241-277d-475c-b1dc-4295f2c9c725" providerId="ADAL" clId="{F50B94BB-4A29-48D7-9AAB-1CEE043BC3E9}" dt="2022-02-27T14:37:04.629" v="1552"/>
        <pc:sldMkLst>
          <pc:docMk/>
          <pc:sldMk cId="2042364223" sldId="261"/>
        </pc:sldMkLst>
        <pc:spChg chg="del">
          <ac:chgData name="Marian-Ionut Postolache (2119559)" userId="e7d7b241-277d-475c-b1dc-4295f2c9c725" providerId="ADAL" clId="{F50B94BB-4A29-48D7-9AAB-1CEE043BC3E9}" dt="2022-02-26T19:52:18.221" v="637" actId="478"/>
          <ac:spMkLst>
            <pc:docMk/>
            <pc:sldMk cId="2042364223" sldId="261"/>
            <ac:spMk id="2" creationId="{6F8760EE-1975-499B-8247-D96D80776A4A}"/>
          </ac:spMkLst>
        </pc:spChg>
        <pc:spChg chg="mod">
          <ac:chgData name="Marian-Ionut Postolache (2119559)" userId="e7d7b241-277d-475c-b1dc-4295f2c9c725" providerId="ADAL" clId="{F50B94BB-4A29-48D7-9AAB-1CEE043BC3E9}" dt="2022-02-26T23:11:05.666" v="1045" actId="1076"/>
          <ac:spMkLst>
            <pc:docMk/>
            <pc:sldMk cId="2042364223" sldId="261"/>
            <ac:spMk id="3" creationId="{67CDB572-87C7-47FD-8ACB-AC924ED04FA1}"/>
          </ac:spMkLst>
        </pc:spChg>
        <pc:spChg chg="mod">
          <ac:chgData name="Marian-Ionut Postolache (2119559)" userId="e7d7b241-277d-475c-b1dc-4295f2c9c725" providerId="ADAL" clId="{F50B94BB-4A29-48D7-9AAB-1CEE043BC3E9}" dt="2022-02-26T19:57:37.681" v="649" actId="1076"/>
          <ac:spMkLst>
            <pc:docMk/>
            <pc:sldMk cId="2042364223" sldId="261"/>
            <ac:spMk id="5" creationId="{E01BBDE7-3742-49E5-9AE5-6888160113D4}"/>
          </ac:spMkLst>
        </pc:spChg>
        <pc:spChg chg="mod">
          <ac:chgData name="Marian-Ionut Postolache (2119559)" userId="e7d7b241-277d-475c-b1dc-4295f2c9c725" providerId="ADAL" clId="{F50B94BB-4A29-48D7-9AAB-1CEE043BC3E9}" dt="2022-02-26T19:57:37.681" v="649" actId="1076"/>
          <ac:spMkLst>
            <pc:docMk/>
            <pc:sldMk cId="2042364223" sldId="261"/>
            <ac:spMk id="6" creationId="{9F991F6E-CACB-47F3-8B97-FC18917889F3}"/>
          </ac:spMkLst>
        </pc:spChg>
        <pc:spChg chg="del">
          <ac:chgData name="Marian-Ionut Postolache (2119559)" userId="e7d7b241-277d-475c-b1dc-4295f2c9c725" providerId="ADAL" clId="{F50B94BB-4A29-48D7-9AAB-1CEE043BC3E9}" dt="2022-02-26T13:59:58.450" v="540" actId="478"/>
          <ac:spMkLst>
            <pc:docMk/>
            <pc:sldMk cId="2042364223" sldId="261"/>
            <ac:spMk id="7" creationId="{A0F2970B-EEFF-4BD6-B613-42265B539558}"/>
          </ac:spMkLst>
        </pc:spChg>
        <pc:spChg chg="del mod">
          <ac:chgData name="Marian-Ionut Postolache (2119559)" userId="e7d7b241-277d-475c-b1dc-4295f2c9c725" providerId="ADAL" clId="{F50B94BB-4A29-48D7-9AAB-1CEE043BC3E9}" dt="2022-02-26T13:59:30.814" v="536" actId="478"/>
          <ac:spMkLst>
            <pc:docMk/>
            <pc:sldMk cId="2042364223" sldId="261"/>
            <ac:spMk id="8" creationId="{49C2BE02-4C5C-4017-BEA4-A3143D6CF69A}"/>
          </ac:spMkLst>
        </pc:spChg>
        <pc:spChg chg="del">
          <ac:chgData name="Marian-Ionut Postolache (2119559)" userId="e7d7b241-277d-475c-b1dc-4295f2c9c725" providerId="ADAL" clId="{F50B94BB-4A29-48D7-9AAB-1CEE043BC3E9}" dt="2022-02-26T13:49:57.427" v="410" actId="478"/>
          <ac:spMkLst>
            <pc:docMk/>
            <pc:sldMk cId="2042364223" sldId="261"/>
            <ac:spMk id="9" creationId="{43F59D07-E68B-401E-A4E7-89D1DEB25FD1}"/>
          </ac:spMkLst>
        </pc:spChg>
        <pc:spChg chg="add del mod">
          <ac:chgData name="Marian-Ionut Postolache (2119559)" userId="e7d7b241-277d-475c-b1dc-4295f2c9c725" providerId="ADAL" clId="{F50B94BB-4A29-48D7-9AAB-1CEE043BC3E9}" dt="2022-02-26T22:46:25.006" v="880" actId="478"/>
          <ac:spMkLst>
            <pc:docMk/>
            <pc:sldMk cId="2042364223" sldId="261"/>
            <ac:spMk id="10" creationId="{C1ED2138-F8B1-4678-8456-A0856B1EA908}"/>
          </ac:spMkLst>
        </pc:spChg>
        <pc:spChg chg="add mod ord">
          <ac:chgData name="Marian-Ionut Postolache (2119559)" userId="e7d7b241-277d-475c-b1dc-4295f2c9c725" providerId="ADAL" clId="{F50B94BB-4A29-48D7-9AAB-1CEE043BC3E9}" dt="2022-02-26T19:57:37.681" v="649" actId="1076"/>
          <ac:spMkLst>
            <pc:docMk/>
            <pc:sldMk cId="2042364223" sldId="261"/>
            <ac:spMk id="11" creationId="{18C97B97-1A72-479E-B1CB-E0A1E2D7E5A0}"/>
          </ac:spMkLst>
        </pc:spChg>
        <pc:spChg chg="add mod">
          <ac:chgData name="Marian-Ionut Postolache (2119559)" userId="e7d7b241-277d-475c-b1dc-4295f2c9c725" providerId="ADAL" clId="{F50B94BB-4A29-48D7-9AAB-1CEE043BC3E9}" dt="2022-02-26T19:57:37.681" v="649" actId="1076"/>
          <ac:spMkLst>
            <pc:docMk/>
            <pc:sldMk cId="2042364223" sldId="261"/>
            <ac:spMk id="12" creationId="{BECB945F-F6A4-4C7B-ADBD-D815A9291F4C}"/>
          </ac:spMkLst>
        </pc:spChg>
        <pc:spChg chg="add mod">
          <ac:chgData name="Marian-Ionut Postolache (2119559)" userId="e7d7b241-277d-475c-b1dc-4295f2c9c725" providerId="ADAL" clId="{F50B94BB-4A29-48D7-9AAB-1CEE043BC3E9}" dt="2022-02-26T19:57:37.681" v="649" actId="1076"/>
          <ac:spMkLst>
            <pc:docMk/>
            <pc:sldMk cId="2042364223" sldId="261"/>
            <ac:spMk id="16" creationId="{3648082D-FEEA-4727-AA2B-729B3E8E86B1}"/>
          </ac:spMkLst>
        </pc:spChg>
        <pc:spChg chg="add del mod">
          <ac:chgData name="Marian-Ionut Postolache (2119559)" userId="e7d7b241-277d-475c-b1dc-4295f2c9c725" providerId="ADAL" clId="{F50B94BB-4A29-48D7-9AAB-1CEE043BC3E9}" dt="2022-02-26T16:11:23.480" v="566" actId="478"/>
          <ac:spMkLst>
            <pc:docMk/>
            <pc:sldMk cId="2042364223" sldId="261"/>
            <ac:spMk id="19" creationId="{C86963A6-D2ED-4A7E-9C5B-0C3829BE1546}"/>
          </ac:spMkLst>
        </pc:spChg>
        <pc:spChg chg="add del mod">
          <ac:chgData name="Marian-Ionut Postolache (2119559)" userId="e7d7b241-277d-475c-b1dc-4295f2c9c725" providerId="ADAL" clId="{F50B94BB-4A29-48D7-9AAB-1CEE043BC3E9}" dt="2022-02-26T16:14:05.542" v="585" actId="478"/>
          <ac:spMkLst>
            <pc:docMk/>
            <pc:sldMk cId="2042364223" sldId="261"/>
            <ac:spMk id="22" creationId="{442BAADE-3B7E-423C-85DD-FE1629785AED}"/>
          </ac:spMkLst>
        </pc:spChg>
        <pc:spChg chg="add del mod">
          <ac:chgData name="Marian-Ionut Postolache (2119559)" userId="e7d7b241-277d-475c-b1dc-4295f2c9c725" providerId="ADAL" clId="{F50B94BB-4A29-48D7-9AAB-1CEE043BC3E9}" dt="2022-02-26T16:14:14.721" v="590" actId="478"/>
          <ac:spMkLst>
            <pc:docMk/>
            <pc:sldMk cId="2042364223" sldId="261"/>
            <ac:spMk id="25" creationId="{7912EF66-D4E5-46B5-BDEF-03FEA700671F}"/>
          </ac:spMkLst>
        </pc:spChg>
        <pc:spChg chg="add del mod">
          <ac:chgData name="Marian-Ionut Postolache (2119559)" userId="e7d7b241-277d-475c-b1dc-4295f2c9c725" providerId="ADAL" clId="{F50B94BB-4A29-48D7-9AAB-1CEE043BC3E9}" dt="2022-02-26T16:14:01.631" v="583" actId="478"/>
          <ac:spMkLst>
            <pc:docMk/>
            <pc:sldMk cId="2042364223" sldId="261"/>
            <ac:spMk id="28" creationId="{B1B9A304-0883-4905-AD17-E2C34D2A2233}"/>
          </ac:spMkLst>
        </pc:spChg>
        <pc:spChg chg="add del mod">
          <ac:chgData name="Marian-Ionut Postolache (2119559)" userId="e7d7b241-277d-475c-b1dc-4295f2c9c725" providerId="ADAL" clId="{F50B94BB-4A29-48D7-9AAB-1CEE043BC3E9}" dt="2022-02-26T16:15:09.636" v="605" actId="478"/>
          <ac:spMkLst>
            <pc:docMk/>
            <pc:sldMk cId="2042364223" sldId="261"/>
            <ac:spMk id="31" creationId="{4E281748-CE67-4227-A834-CEC8FD823D65}"/>
          </ac:spMkLst>
        </pc:spChg>
        <pc:spChg chg="add del mod">
          <ac:chgData name="Marian-Ionut Postolache (2119559)" userId="e7d7b241-277d-475c-b1dc-4295f2c9c725" providerId="ADAL" clId="{F50B94BB-4A29-48D7-9AAB-1CEE043BC3E9}" dt="2022-02-26T19:52:20.376" v="638" actId="478"/>
          <ac:spMkLst>
            <pc:docMk/>
            <pc:sldMk cId="2042364223" sldId="261"/>
            <ac:spMk id="35" creationId="{8723CF88-736E-41B4-9950-20A4AFE73AB5}"/>
          </ac:spMkLst>
        </pc:spChg>
        <pc:spChg chg="add mod">
          <ac:chgData name="Marian-Ionut Postolache (2119559)" userId="e7d7b241-277d-475c-b1dc-4295f2c9c725" providerId="ADAL" clId="{F50B94BB-4A29-48D7-9AAB-1CEE043BC3E9}" dt="2022-02-26T22:46:26.715" v="881"/>
          <ac:spMkLst>
            <pc:docMk/>
            <pc:sldMk cId="2042364223" sldId="261"/>
            <ac:spMk id="37" creationId="{34BAB40A-5C63-4C20-A900-73F7D2C57A94}"/>
          </ac:spMkLst>
        </pc:spChg>
        <pc:graphicFrameChg chg="add del mod modGraphic">
          <ac:chgData name="Marian-Ionut Postolache (2119559)" userId="e7d7b241-277d-475c-b1dc-4295f2c9c725" providerId="ADAL" clId="{F50B94BB-4A29-48D7-9AAB-1CEE043BC3E9}" dt="2022-02-26T16:23:33.697" v="624" actId="27309"/>
          <ac:graphicFrameMkLst>
            <pc:docMk/>
            <pc:sldMk cId="2042364223" sldId="261"/>
            <ac:graphicFrameMk id="33" creationId="{DE01A18A-5609-4337-9EE3-D6EB2FD105AB}"/>
          </ac:graphicFrameMkLst>
        </pc:graphicFrameChg>
        <pc:picChg chg="del mod">
          <ac:chgData name="Marian-Ionut Postolache (2119559)" userId="e7d7b241-277d-475c-b1dc-4295f2c9c725" providerId="ADAL" clId="{F50B94BB-4A29-48D7-9AAB-1CEE043BC3E9}" dt="2022-02-26T22:46:23.049" v="879" actId="478"/>
          <ac:picMkLst>
            <pc:docMk/>
            <pc:sldMk cId="2042364223" sldId="261"/>
            <ac:picMk id="4" creationId="{EE45D6F0-BA0A-4E26-8B3E-4876A3A0345E}"/>
          </ac:picMkLst>
        </pc:picChg>
        <pc:picChg chg="add mod">
          <ac:chgData name="Marian-Ionut Postolache (2119559)" userId="e7d7b241-277d-475c-b1dc-4295f2c9c725" providerId="ADAL" clId="{F50B94BB-4A29-48D7-9AAB-1CEE043BC3E9}" dt="2022-02-26T19:57:37.681" v="649" actId="1076"/>
          <ac:picMkLst>
            <pc:docMk/>
            <pc:sldMk cId="2042364223" sldId="261"/>
            <ac:picMk id="13" creationId="{55EB107D-B9D0-4103-B999-3750DFA2FE82}"/>
          </ac:picMkLst>
        </pc:picChg>
        <pc:picChg chg="add mod">
          <ac:chgData name="Marian-Ionut Postolache (2119559)" userId="e7d7b241-277d-475c-b1dc-4295f2c9c725" providerId="ADAL" clId="{F50B94BB-4A29-48D7-9AAB-1CEE043BC3E9}" dt="2022-02-26T19:57:37.681" v="649" actId="1076"/>
          <ac:picMkLst>
            <pc:docMk/>
            <pc:sldMk cId="2042364223" sldId="261"/>
            <ac:picMk id="14" creationId="{09647549-C9AA-4966-BB88-E35D7342D635}"/>
          </ac:picMkLst>
        </pc:picChg>
        <pc:picChg chg="add mod">
          <ac:chgData name="Marian-Ionut Postolache (2119559)" userId="e7d7b241-277d-475c-b1dc-4295f2c9c725" providerId="ADAL" clId="{F50B94BB-4A29-48D7-9AAB-1CEE043BC3E9}" dt="2022-02-26T19:57:37.681" v="649" actId="1076"/>
          <ac:picMkLst>
            <pc:docMk/>
            <pc:sldMk cId="2042364223" sldId="261"/>
            <ac:picMk id="15" creationId="{A01386D9-1842-4980-AA43-B256E9863C35}"/>
          </ac:picMkLst>
        </pc:picChg>
        <pc:picChg chg="add del mod">
          <ac:chgData name="Marian-Ionut Postolache (2119559)" userId="e7d7b241-277d-475c-b1dc-4295f2c9c725" providerId="ADAL" clId="{F50B94BB-4A29-48D7-9AAB-1CEE043BC3E9}" dt="2022-02-26T16:14:12.933" v="588" actId="478"/>
          <ac:picMkLst>
            <pc:docMk/>
            <pc:sldMk cId="2042364223" sldId="261"/>
            <ac:picMk id="18" creationId="{4A682A2C-9651-4F47-9A2E-EF6899928525}"/>
          </ac:picMkLst>
        </pc:picChg>
        <pc:picChg chg="add del mod">
          <ac:chgData name="Marian-Ionut Postolache (2119559)" userId="e7d7b241-277d-475c-b1dc-4295f2c9c725" providerId="ADAL" clId="{F50B94BB-4A29-48D7-9AAB-1CEE043BC3E9}" dt="2022-02-26T16:14:05.542" v="585" actId="478"/>
          <ac:picMkLst>
            <pc:docMk/>
            <pc:sldMk cId="2042364223" sldId="261"/>
            <ac:picMk id="21" creationId="{C2A7F531-35F3-4C7C-8567-DD932D2B3C42}"/>
          </ac:picMkLst>
        </pc:picChg>
        <pc:picChg chg="add mod">
          <ac:chgData name="Marian-Ionut Postolache (2119559)" userId="e7d7b241-277d-475c-b1dc-4295f2c9c725" providerId="ADAL" clId="{F50B94BB-4A29-48D7-9AAB-1CEE043BC3E9}" dt="2022-02-26T19:57:37.681" v="649" actId="1076"/>
          <ac:picMkLst>
            <pc:docMk/>
            <pc:sldMk cId="2042364223" sldId="261"/>
            <ac:picMk id="24" creationId="{CC93F3FC-1A9B-4BF1-A22C-074AFA31348E}"/>
          </ac:picMkLst>
        </pc:picChg>
        <pc:picChg chg="add del mod">
          <ac:chgData name="Marian-Ionut Postolache (2119559)" userId="e7d7b241-277d-475c-b1dc-4295f2c9c725" providerId="ADAL" clId="{F50B94BB-4A29-48D7-9AAB-1CEE043BC3E9}" dt="2022-02-26T16:14:01.631" v="583" actId="478"/>
          <ac:picMkLst>
            <pc:docMk/>
            <pc:sldMk cId="2042364223" sldId="261"/>
            <ac:picMk id="27" creationId="{549AE716-E6D2-4A29-8695-B5BF9F50F92B}"/>
          </ac:picMkLst>
        </pc:picChg>
        <pc:picChg chg="add del mod">
          <ac:chgData name="Marian-Ionut Postolache (2119559)" userId="e7d7b241-277d-475c-b1dc-4295f2c9c725" providerId="ADAL" clId="{F50B94BB-4A29-48D7-9AAB-1CEE043BC3E9}" dt="2022-02-26T16:15:09.636" v="605" actId="478"/>
          <ac:picMkLst>
            <pc:docMk/>
            <pc:sldMk cId="2042364223" sldId="261"/>
            <ac:picMk id="30" creationId="{45175877-C7E9-4FA6-9E57-933522F1AFD9}"/>
          </ac:picMkLst>
        </pc:picChg>
        <pc:picChg chg="add mod">
          <ac:chgData name="Marian-Ionut Postolache (2119559)" userId="e7d7b241-277d-475c-b1dc-4295f2c9c725" providerId="ADAL" clId="{F50B94BB-4A29-48D7-9AAB-1CEE043BC3E9}" dt="2022-02-27T14:37:04.629" v="1552"/>
          <ac:picMkLst>
            <pc:docMk/>
            <pc:sldMk cId="2042364223" sldId="261"/>
            <ac:picMk id="36" creationId="{C8F43CA9-9CEF-43C4-9D36-9BB72988F5D0}"/>
          </ac:picMkLst>
        </pc:picChg>
      </pc:sldChg>
      <pc:sldChg chg="addSp delSp modSp mod">
        <pc:chgData name="Marian-Ionut Postolache (2119559)" userId="e7d7b241-277d-475c-b1dc-4295f2c9c725" providerId="ADAL" clId="{F50B94BB-4A29-48D7-9AAB-1CEE043BC3E9}" dt="2022-02-27T14:36:53.993" v="1550"/>
        <pc:sldMkLst>
          <pc:docMk/>
          <pc:sldMk cId="180410928" sldId="262"/>
        </pc:sldMkLst>
        <pc:spChg chg="mod">
          <ac:chgData name="Marian-Ionut Postolache (2119559)" userId="e7d7b241-277d-475c-b1dc-4295f2c9c725" providerId="ADAL" clId="{F50B94BB-4A29-48D7-9AAB-1CEE043BC3E9}" dt="2022-02-26T23:12:00.030" v="1053" actId="1076"/>
          <ac:spMkLst>
            <pc:docMk/>
            <pc:sldMk cId="180410928" sldId="262"/>
            <ac:spMk id="2" creationId="{3DCBFBE1-4332-4A92-A530-5F6F244B4EE4}"/>
          </ac:spMkLst>
        </pc:spChg>
        <pc:spChg chg="mod">
          <ac:chgData name="Marian-Ionut Postolache (2119559)" userId="e7d7b241-277d-475c-b1dc-4295f2c9c725" providerId="ADAL" clId="{F50B94BB-4A29-48D7-9AAB-1CEE043BC3E9}" dt="2022-02-26T23:29:03.508" v="1356" actId="1076"/>
          <ac:spMkLst>
            <pc:docMk/>
            <pc:sldMk cId="180410928" sldId="262"/>
            <ac:spMk id="3" creationId="{63706FFD-D68D-4152-976D-6286B85B23CA}"/>
          </ac:spMkLst>
        </pc:spChg>
        <pc:spChg chg="del">
          <ac:chgData name="Marian-Ionut Postolache (2119559)" userId="e7d7b241-277d-475c-b1dc-4295f2c9c725" providerId="ADAL" clId="{F50B94BB-4A29-48D7-9AAB-1CEE043BC3E9}" dt="2022-02-26T13:50:55.233" v="424" actId="478"/>
          <ac:spMkLst>
            <pc:docMk/>
            <pc:sldMk cId="180410928" sldId="262"/>
            <ac:spMk id="4" creationId="{8B0250AB-5714-4F5D-8FEB-34A7B381A324}"/>
          </ac:spMkLst>
        </pc:spChg>
        <pc:spChg chg="add mod">
          <ac:chgData name="Marian-Ionut Postolache (2119559)" userId="e7d7b241-277d-475c-b1dc-4295f2c9c725" providerId="ADAL" clId="{F50B94BB-4A29-48D7-9AAB-1CEE043BC3E9}" dt="2022-02-26T23:24:12.173" v="1342" actId="20577"/>
          <ac:spMkLst>
            <pc:docMk/>
            <pc:sldMk cId="180410928" sldId="262"/>
            <ac:spMk id="6" creationId="{2101AA87-C614-4294-8F93-9EC3A5E242D1}"/>
          </ac:spMkLst>
        </pc:spChg>
        <pc:spChg chg="add del mod">
          <ac:chgData name="Marian-Ionut Postolache (2119559)" userId="e7d7b241-277d-475c-b1dc-4295f2c9c725" providerId="ADAL" clId="{F50B94BB-4A29-48D7-9AAB-1CEE043BC3E9}" dt="2022-02-26T22:46:06.489" v="873" actId="478"/>
          <ac:spMkLst>
            <pc:docMk/>
            <pc:sldMk cId="180410928" sldId="262"/>
            <ac:spMk id="8" creationId="{5DC6457E-DDC4-4B6B-91FE-1743DB39922D}"/>
          </ac:spMkLst>
        </pc:spChg>
        <pc:spChg chg="add mod">
          <ac:chgData name="Marian-Ionut Postolache (2119559)" userId="e7d7b241-277d-475c-b1dc-4295f2c9c725" providerId="ADAL" clId="{F50B94BB-4A29-48D7-9AAB-1CEE043BC3E9}" dt="2022-02-26T22:46:08.070" v="874"/>
          <ac:spMkLst>
            <pc:docMk/>
            <pc:sldMk cId="180410928" sldId="262"/>
            <ac:spMk id="10" creationId="{D754E274-E6C2-4AAB-83AE-108B1510E3AA}"/>
          </ac:spMkLst>
        </pc:spChg>
        <pc:spChg chg="add mod ord">
          <ac:chgData name="Marian-Ionut Postolache (2119559)" userId="e7d7b241-277d-475c-b1dc-4295f2c9c725" providerId="ADAL" clId="{F50B94BB-4A29-48D7-9AAB-1CEE043BC3E9}" dt="2022-02-26T23:28:20.078" v="1355" actId="14861"/>
          <ac:spMkLst>
            <pc:docMk/>
            <pc:sldMk cId="180410928" sldId="262"/>
            <ac:spMk id="11" creationId="{AB18C80D-08B6-486C-A67C-1CD99A580775}"/>
          </ac:spMkLst>
        </pc:spChg>
        <pc:picChg chg="add del">
          <ac:chgData name="Marian-Ionut Postolache (2119559)" userId="e7d7b241-277d-475c-b1dc-4295f2c9c725" providerId="ADAL" clId="{F50B94BB-4A29-48D7-9AAB-1CEE043BC3E9}" dt="2022-02-26T22:46:05.066" v="872" actId="478"/>
          <ac:picMkLst>
            <pc:docMk/>
            <pc:sldMk cId="180410928" sldId="262"/>
            <ac:picMk id="7" creationId="{A4A6C566-4DB8-4358-9FCC-9288C0E352B7}"/>
          </ac:picMkLst>
        </pc:picChg>
        <pc:picChg chg="add mod">
          <ac:chgData name="Marian-Ionut Postolache (2119559)" userId="e7d7b241-277d-475c-b1dc-4295f2c9c725" providerId="ADAL" clId="{F50B94BB-4A29-48D7-9AAB-1CEE043BC3E9}" dt="2022-02-27T14:36:53.993" v="1550"/>
          <ac:picMkLst>
            <pc:docMk/>
            <pc:sldMk cId="180410928" sldId="262"/>
            <ac:picMk id="9" creationId="{8E02BD2A-DEA7-4391-9AD4-BBABA145F48C}"/>
          </ac:picMkLst>
        </pc:picChg>
      </pc:sldChg>
      <pc:sldChg chg="addSp delSp modSp mod">
        <pc:chgData name="Marian-Ionut Postolache (2119559)" userId="e7d7b241-277d-475c-b1dc-4295f2c9c725" providerId="ADAL" clId="{F50B94BB-4A29-48D7-9AAB-1CEE043BC3E9}" dt="2022-02-27T14:36:59.440" v="1551"/>
        <pc:sldMkLst>
          <pc:docMk/>
          <pc:sldMk cId="3303946276" sldId="263"/>
        </pc:sldMkLst>
        <pc:spChg chg="del">
          <ac:chgData name="Marian-Ionut Postolache (2119559)" userId="e7d7b241-277d-475c-b1dc-4295f2c9c725" providerId="ADAL" clId="{F50B94BB-4A29-48D7-9AAB-1CEE043BC3E9}" dt="2022-02-26T13:50:39.512" v="421" actId="478"/>
          <ac:spMkLst>
            <pc:docMk/>
            <pc:sldMk cId="3303946276" sldId="263"/>
            <ac:spMk id="2" creationId="{3CB740CA-3295-4A64-B2A4-C459E9114CC8}"/>
          </ac:spMkLst>
        </pc:spChg>
        <pc:spChg chg="mod">
          <ac:chgData name="Marian-Ionut Postolache (2119559)" userId="e7d7b241-277d-475c-b1dc-4295f2c9c725" providerId="ADAL" clId="{F50B94BB-4A29-48D7-9AAB-1CEE043BC3E9}" dt="2022-02-26T23:11:14.882" v="1046" actId="255"/>
          <ac:spMkLst>
            <pc:docMk/>
            <pc:sldMk cId="3303946276" sldId="263"/>
            <ac:spMk id="3" creationId="{CB0ACCC4-C9FE-4C05-B7AD-52B62FB5316C}"/>
          </ac:spMkLst>
        </pc:spChg>
        <pc:spChg chg="add del mod">
          <ac:chgData name="Marian-Ionut Postolache (2119559)" userId="e7d7b241-277d-475c-b1dc-4295f2c9c725" providerId="ADAL" clId="{F50B94BB-4A29-48D7-9AAB-1CEE043BC3E9}" dt="2022-02-26T22:46:14.371" v="877" actId="478"/>
          <ac:spMkLst>
            <pc:docMk/>
            <pc:sldMk cId="3303946276" sldId="263"/>
            <ac:spMk id="6" creationId="{BD2A6736-1088-4087-BA3A-A0C6F20B52CD}"/>
          </ac:spMkLst>
        </pc:spChg>
        <pc:spChg chg="add mod">
          <ac:chgData name="Marian-Ionut Postolache (2119559)" userId="e7d7b241-277d-475c-b1dc-4295f2c9c725" providerId="ADAL" clId="{F50B94BB-4A29-48D7-9AAB-1CEE043BC3E9}" dt="2022-02-26T22:52:08.513" v="900" actId="1076"/>
          <ac:spMkLst>
            <pc:docMk/>
            <pc:sldMk cId="3303946276" sldId="263"/>
            <ac:spMk id="7" creationId="{6BBAA59E-5D25-4B2A-9611-560F72519DF7}"/>
          </ac:spMkLst>
        </pc:spChg>
        <pc:spChg chg="add mod">
          <ac:chgData name="Marian-Ionut Postolache (2119559)" userId="e7d7b241-277d-475c-b1dc-4295f2c9c725" providerId="ADAL" clId="{F50B94BB-4A29-48D7-9AAB-1CEE043BC3E9}" dt="2022-02-26T22:46:15.802" v="878"/>
          <ac:spMkLst>
            <pc:docMk/>
            <pc:sldMk cId="3303946276" sldId="263"/>
            <ac:spMk id="9" creationId="{2E11B73A-0E6D-46A7-8C80-04F5705586C3}"/>
          </ac:spMkLst>
        </pc:spChg>
        <pc:spChg chg="add mod ord">
          <ac:chgData name="Marian-Ionut Postolache (2119559)" userId="e7d7b241-277d-475c-b1dc-4295f2c9c725" providerId="ADAL" clId="{F50B94BB-4A29-48D7-9AAB-1CEE043BC3E9}" dt="2022-02-26T23:27:31.971" v="1352" actId="2085"/>
          <ac:spMkLst>
            <pc:docMk/>
            <pc:sldMk cId="3303946276" sldId="263"/>
            <ac:spMk id="10" creationId="{73A54EC0-B7C1-440C-91C0-F42406DC81D7}"/>
          </ac:spMkLst>
        </pc:spChg>
        <pc:picChg chg="del">
          <ac:chgData name="Marian-Ionut Postolache (2119559)" userId="e7d7b241-277d-475c-b1dc-4295f2c9c725" providerId="ADAL" clId="{F50B94BB-4A29-48D7-9AAB-1CEE043BC3E9}" dt="2022-02-26T22:46:12.504" v="875" actId="478"/>
          <ac:picMkLst>
            <pc:docMk/>
            <pc:sldMk cId="3303946276" sldId="263"/>
            <ac:picMk id="5" creationId="{C1DA7604-2397-4061-8C65-133AEB1AAE67}"/>
          </ac:picMkLst>
        </pc:picChg>
        <pc:picChg chg="add mod">
          <ac:chgData name="Marian-Ionut Postolache (2119559)" userId="e7d7b241-277d-475c-b1dc-4295f2c9c725" providerId="ADAL" clId="{F50B94BB-4A29-48D7-9AAB-1CEE043BC3E9}" dt="2022-02-27T14:36:59.440" v="1551"/>
          <ac:picMkLst>
            <pc:docMk/>
            <pc:sldMk cId="3303946276" sldId="263"/>
            <ac:picMk id="8" creationId="{E01C518E-ED15-4540-ACD0-9D9559FBB8A1}"/>
          </ac:picMkLst>
        </pc:picChg>
      </pc:sldChg>
      <pc:sldChg chg="addSp delSp modSp mod">
        <pc:chgData name="Marian-Ionut Postolache (2119559)" userId="e7d7b241-277d-475c-b1dc-4295f2c9c725" providerId="ADAL" clId="{F50B94BB-4A29-48D7-9AAB-1CEE043BC3E9}" dt="2022-02-27T14:36:46.274" v="1549"/>
        <pc:sldMkLst>
          <pc:docMk/>
          <pc:sldMk cId="2438972746" sldId="264"/>
        </pc:sldMkLst>
        <pc:spChg chg="mod">
          <ac:chgData name="Marian-Ionut Postolache (2119559)" userId="e7d7b241-277d-475c-b1dc-4295f2c9c725" providerId="ADAL" clId="{F50B94BB-4A29-48D7-9AAB-1CEE043BC3E9}" dt="2022-02-26T11:34:27.911" v="160" actId="207"/>
          <ac:spMkLst>
            <pc:docMk/>
            <pc:sldMk cId="2438972746" sldId="264"/>
            <ac:spMk id="2" creationId="{2F985E5C-7BB0-4E86-B022-DC3B784D80E0}"/>
          </ac:spMkLst>
        </pc:spChg>
        <pc:spChg chg="del mod">
          <ac:chgData name="Marian-Ionut Postolache (2119559)" userId="e7d7b241-277d-475c-b1dc-4295f2c9c725" providerId="ADAL" clId="{F50B94BB-4A29-48D7-9AAB-1CEE043BC3E9}" dt="2022-02-26T10:38:00.447" v="106" actId="931"/>
          <ac:spMkLst>
            <pc:docMk/>
            <pc:sldMk cId="2438972746" sldId="264"/>
            <ac:spMk id="3" creationId="{F42D762D-A9DE-485D-B112-4E413225E1E1}"/>
          </ac:spMkLst>
        </pc:spChg>
        <pc:spChg chg="add del mod">
          <ac:chgData name="Marian-Ionut Postolache (2119559)" userId="e7d7b241-277d-475c-b1dc-4295f2c9c725" providerId="ADAL" clId="{F50B94BB-4A29-48D7-9AAB-1CEE043BC3E9}" dt="2022-02-26T10:38:38.956" v="117" actId="478"/>
          <ac:spMkLst>
            <pc:docMk/>
            <pc:sldMk cId="2438972746" sldId="264"/>
            <ac:spMk id="7" creationId="{0C672D21-1BDF-4B55-B823-984FA2D77D28}"/>
          </ac:spMkLst>
        </pc:spChg>
        <pc:spChg chg="add mod">
          <ac:chgData name="Marian-Ionut Postolache (2119559)" userId="e7d7b241-277d-475c-b1dc-4295f2c9c725" providerId="ADAL" clId="{F50B94BB-4A29-48D7-9AAB-1CEE043BC3E9}" dt="2022-02-26T23:08:00.630" v="1009" actId="1076"/>
          <ac:spMkLst>
            <pc:docMk/>
            <pc:sldMk cId="2438972746" sldId="264"/>
            <ac:spMk id="9" creationId="{ED10EB9F-B769-439B-A305-922A48D4BED2}"/>
          </ac:spMkLst>
        </pc:spChg>
        <pc:spChg chg="add del mod">
          <ac:chgData name="Marian-Ionut Postolache (2119559)" userId="e7d7b241-277d-475c-b1dc-4295f2c9c725" providerId="ADAL" clId="{F50B94BB-4A29-48D7-9AAB-1CEE043BC3E9}" dt="2022-02-26T11:32:44.219" v="146" actId="478"/>
          <ac:spMkLst>
            <pc:docMk/>
            <pc:sldMk cId="2438972746" sldId="264"/>
            <ac:spMk id="12" creationId="{BB4A3C4B-084D-4A03-8AE3-89E81C00717F}"/>
          </ac:spMkLst>
        </pc:spChg>
        <pc:spChg chg="add del mod">
          <ac:chgData name="Marian-Ionut Postolache (2119559)" userId="e7d7b241-277d-475c-b1dc-4295f2c9c725" providerId="ADAL" clId="{F50B94BB-4A29-48D7-9AAB-1CEE043BC3E9}" dt="2022-02-26T11:32:42.571" v="145" actId="478"/>
          <ac:spMkLst>
            <pc:docMk/>
            <pc:sldMk cId="2438972746" sldId="264"/>
            <ac:spMk id="15" creationId="{5CD479A0-EBCF-4BDA-AA91-1F05D441DB26}"/>
          </ac:spMkLst>
        </pc:spChg>
        <pc:spChg chg="add del mod">
          <ac:chgData name="Marian-Ionut Postolache (2119559)" userId="e7d7b241-277d-475c-b1dc-4295f2c9c725" providerId="ADAL" clId="{F50B94BB-4A29-48D7-9AAB-1CEE043BC3E9}" dt="2022-02-26T11:32:40.694" v="144" actId="478"/>
          <ac:spMkLst>
            <pc:docMk/>
            <pc:sldMk cId="2438972746" sldId="264"/>
            <ac:spMk id="18" creationId="{D5F84F28-51DC-4732-B384-C22A9C9BC63D}"/>
          </ac:spMkLst>
        </pc:spChg>
        <pc:spChg chg="add del mod">
          <ac:chgData name="Marian-Ionut Postolache (2119559)" userId="e7d7b241-277d-475c-b1dc-4295f2c9c725" providerId="ADAL" clId="{F50B94BB-4A29-48D7-9AAB-1CEE043BC3E9}" dt="2022-02-26T11:40:51.904" v="217" actId="478"/>
          <ac:spMkLst>
            <pc:docMk/>
            <pc:sldMk cId="2438972746" sldId="264"/>
            <ac:spMk id="21" creationId="{D1F6CE6E-306A-4BB9-A1CE-E43600836538}"/>
          </ac:spMkLst>
        </pc:spChg>
        <pc:spChg chg="add del mod">
          <ac:chgData name="Marian-Ionut Postolache (2119559)" userId="e7d7b241-277d-475c-b1dc-4295f2c9c725" providerId="ADAL" clId="{F50B94BB-4A29-48D7-9AAB-1CEE043BC3E9}" dt="2022-02-26T11:36:32.736" v="186" actId="478"/>
          <ac:spMkLst>
            <pc:docMk/>
            <pc:sldMk cId="2438972746" sldId="264"/>
            <ac:spMk id="24" creationId="{52849B4D-6EAE-49A5-9FB7-95E913A31D0C}"/>
          </ac:spMkLst>
        </pc:spChg>
        <pc:spChg chg="add del mod">
          <ac:chgData name="Marian-Ionut Postolache (2119559)" userId="e7d7b241-277d-475c-b1dc-4295f2c9c725" providerId="ADAL" clId="{F50B94BB-4A29-48D7-9AAB-1CEE043BC3E9}" dt="2022-02-26T11:40:46.672" v="216" actId="478"/>
          <ac:spMkLst>
            <pc:docMk/>
            <pc:sldMk cId="2438972746" sldId="264"/>
            <ac:spMk id="27" creationId="{6CE6EB60-CD15-43C4-8AF3-09088C8398D6}"/>
          </ac:spMkLst>
        </pc:spChg>
        <pc:spChg chg="del">
          <ac:chgData name="Marian-Ionut Postolache (2119559)" userId="e7d7b241-277d-475c-b1dc-4295f2c9c725" providerId="ADAL" clId="{F50B94BB-4A29-48D7-9AAB-1CEE043BC3E9}" dt="2022-02-26T13:51:05.953" v="427" actId="478"/>
          <ac:spMkLst>
            <pc:docMk/>
            <pc:sldMk cId="2438972746" sldId="264"/>
            <ac:spMk id="28" creationId="{34EC6655-902F-4109-BD17-D7763E2E4E7D}"/>
          </ac:spMkLst>
        </pc:spChg>
        <pc:spChg chg="add del mod">
          <ac:chgData name="Marian-Ionut Postolache (2119559)" userId="e7d7b241-277d-475c-b1dc-4295f2c9c725" providerId="ADAL" clId="{F50B94BB-4A29-48D7-9AAB-1CEE043BC3E9}" dt="2022-02-26T22:45:54.574" v="869" actId="478"/>
          <ac:spMkLst>
            <pc:docMk/>
            <pc:sldMk cId="2438972746" sldId="264"/>
            <ac:spMk id="29" creationId="{F34DDE4A-7F31-4428-BDE1-9C5D2EDA2936}"/>
          </ac:spMkLst>
        </pc:spChg>
        <pc:spChg chg="add mod">
          <ac:chgData name="Marian-Ionut Postolache (2119559)" userId="e7d7b241-277d-475c-b1dc-4295f2c9c725" providerId="ADAL" clId="{F50B94BB-4A29-48D7-9AAB-1CEE043BC3E9}" dt="2022-02-26T22:45:58.073" v="871"/>
          <ac:spMkLst>
            <pc:docMk/>
            <pc:sldMk cId="2438972746" sldId="264"/>
            <ac:spMk id="31" creationId="{52242425-3F76-4719-A9F6-602EC4EEF021}"/>
          </ac:spMkLst>
        </pc:spChg>
        <pc:picChg chg="add del mod">
          <ac:chgData name="Marian-Ionut Postolache (2119559)" userId="e7d7b241-277d-475c-b1dc-4295f2c9c725" providerId="ADAL" clId="{F50B94BB-4A29-48D7-9AAB-1CEE043BC3E9}" dt="2022-02-26T22:45:56.547" v="870" actId="478"/>
          <ac:picMkLst>
            <pc:docMk/>
            <pc:sldMk cId="2438972746" sldId="264"/>
            <ac:picMk id="4" creationId="{AD93E57B-1714-4913-99C8-F4BDA1EAA351}"/>
          </ac:picMkLst>
        </pc:picChg>
        <pc:picChg chg="add del mod">
          <ac:chgData name="Marian-Ionut Postolache (2119559)" userId="e7d7b241-277d-475c-b1dc-4295f2c9c725" providerId="ADAL" clId="{F50B94BB-4A29-48D7-9AAB-1CEE043BC3E9}" dt="2022-02-26T10:38:53.964" v="119" actId="478"/>
          <ac:picMkLst>
            <pc:docMk/>
            <pc:sldMk cId="2438972746" sldId="264"/>
            <ac:picMk id="6" creationId="{7597600D-FC44-4495-99E5-712509239F40}"/>
          </ac:picMkLst>
        </pc:picChg>
        <pc:picChg chg="add mod">
          <ac:chgData name="Marian-Ionut Postolache (2119559)" userId="e7d7b241-277d-475c-b1dc-4295f2c9c725" providerId="ADAL" clId="{F50B94BB-4A29-48D7-9AAB-1CEE043BC3E9}" dt="2022-02-26T11:40:29.608" v="214" actId="1076"/>
          <ac:picMkLst>
            <pc:docMk/>
            <pc:sldMk cId="2438972746" sldId="264"/>
            <ac:picMk id="11" creationId="{24C1D2EA-C59B-4E87-B787-1C9A88EF309E}"/>
          </ac:picMkLst>
        </pc:picChg>
        <pc:picChg chg="add del mod">
          <ac:chgData name="Marian-Ionut Postolache (2119559)" userId="e7d7b241-277d-475c-b1dc-4295f2c9c725" providerId="ADAL" clId="{F50B94BB-4A29-48D7-9AAB-1CEE043BC3E9}" dt="2022-02-26T11:35:01.791" v="168" actId="478"/>
          <ac:picMkLst>
            <pc:docMk/>
            <pc:sldMk cId="2438972746" sldId="264"/>
            <ac:picMk id="14" creationId="{A3E9E85E-042B-4EDE-AA44-9D5AE294DC30}"/>
          </ac:picMkLst>
        </pc:picChg>
        <pc:picChg chg="add mod">
          <ac:chgData name="Marian-Ionut Postolache (2119559)" userId="e7d7b241-277d-475c-b1dc-4295f2c9c725" providerId="ADAL" clId="{F50B94BB-4A29-48D7-9AAB-1CEE043BC3E9}" dt="2022-02-26T11:33:55.360" v="157" actId="1076"/>
          <ac:picMkLst>
            <pc:docMk/>
            <pc:sldMk cId="2438972746" sldId="264"/>
            <ac:picMk id="17" creationId="{FB0AC9C0-465A-4AE0-A675-58431C79013E}"/>
          </ac:picMkLst>
        </pc:picChg>
        <pc:picChg chg="add mod">
          <ac:chgData name="Marian-Ionut Postolache (2119559)" userId="e7d7b241-277d-475c-b1dc-4295f2c9c725" providerId="ADAL" clId="{F50B94BB-4A29-48D7-9AAB-1CEE043BC3E9}" dt="2022-02-26T11:40:25.595" v="213" actId="14100"/>
          <ac:picMkLst>
            <pc:docMk/>
            <pc:sldMk cId="2438972746" sldId="264"/>
            <ac:picMk id="20" creationId="{E985B6D8-8B44-4DF4-9D5B-0DF952108168}"/>
          </ac:picMkLst>
        </pc:picChg>
        <pc:picChg chg="add del mod">
          <ac:chgData name="Marian-Ionut Postolache (2119559)" userId="e7d7b241-277d-475c-b1dc-4295f2c9c725" providerId="ADAL" clId="{F50B94BB-4A29-48D7-9AAB-1CEE043BC3E9}" dt="2022-02-26T11:36:32.736" v="186" actId="478"/>
          <ac:picMkLst>
            <pc:docMk/>
            <pc:sldMk cId="2438972746" sldId="264"/>
            <ac:picMk id="23" creationId="{C2FF7A8A-0F3E-4E06-840B-7D6D6608988E}"/>
          </ac:picMkLst>
        </pc:picChg>
        <pc:picChg chg="add mod ord modCrop">
          <ac:chgData name="Marian-Ionut Postolache (2119559)" userId="e7d7b241-277d-475c-b1dc-4295f2c9c725" providerId="ADAL" clId="{F50B94BB-4A29-48D7-9AAB-1CEE043BC3E9}" dt="2022-02-26T23:29:34.038" v="1357" actId="14861"/>
          <ac:picMkLst>
            <pc:docMk/>
            <pc:sldMk cId="2438972746" sldId="264"/>
            <ac:picMk id="26" creationId="{E9EA7482-A671-4C63-A070-1652442B1FD2}"/>
          </ac:picMkLst>
        </pc:picChg>
        <pc:picChg chg="add mod">
          <ac:chgData name="Marian-Ionut Postolache (2119559)" userId="e7d7b241-277d-475c-b1dc-4295f2c9c725" providerId="ADAL" clId="{F50B94BB-4A29-48D7-9AAB-1CEE043BC3E9}" dt="2022-02-27T14:36:46.274" v="1549"/>
          <ac:picMkLst>
            <pc:docMk/>
            <pc:sldMk cId="2438972746" sldId="264"/>
            <ac:picMk id="30" creationId="{12EC5E30-F4AA-4026-922E-4F42040943A1}"/>
          </ac:picMkLst>
        </pc:picChg>
      </pc:sldChg>
      <pc:sldChg chg="addSp delSp modSp new mod">
        <pc:chgData name="Marian-Ionut Postolache (2119559)" userId="e7d7b241-277d-475c-b1dc-4295f2c9c725" providerId="ADAL" clId="{F50B94BB-4A29-48D7-9AAB-1CEE043BC3E9}" dt="2022-02-27T14:36:40.421" v="1548"/>
        <pc:sldMkLst>
          <pc:docMk/>
          <pc:sldMk cId="3336009524" sldId="265"/>
        </pc:sldMkLst>
        <pc:spChg chg="mod">
          <ac:chgData name="Marian-Ionut Postolache (2119559)" userId="e7d7b241-277d-475c-b1dc-4295f2c9c725" providerId="ADAL" clId="{F50B94BB-4A29-48D7-9AAB-1CEE043BC3E9}" dt="2022-02-26T23:09:01.909" v="1020" actId="1076"/>
          <ac:spMkLst>
            <pc:docMk/>
            <pc:sldMk cId="3336009524" sldId="265"/>
            <ac:spMk id="2" creationId="{1E9D1271-9AD4-4120-8234-389060CEFBDE}"/>
          </ac:spMkLst>
        </pc:spChg>
        <pc:spChg chg="mod">
          <ac:chgData name="Marian-Ionut Postolache (2119559)" userId="e7d7b241-277d-475c-b1dc-4295f2c9c725" providerId="ADAL" clId="{F50B94BB-4A29-48D7-9AAB-1CEE043BC3E9}" dt="2022-02-26T23:09:13.366" v="1022" actId="1076"/>
          <ac:spMkLst>
            <pc:docMk/>
            <pc:sldMk cId="3336009524" sldId="265"/>
            <ac:spMk id="3" creationId="{F6BF520E-45E3-4047-93E8-77FFA1488ED1}"/>
          </ac:spMkLst>
        </pc:spChg>
        <pc:spChg chg="del mod">
          <ac:chgData name="Marian-Ionut Postolache (2119559)" userId="e7d7b241-277d-475c-b1dc-4295f2c9c725" providerId="ADAL" clId="{F50B94BB-4A29-48D7-9AAB-1CEE043BC3E9}" dt="2022-02-26T13:16:22.158" v="367" actId="478"/>
          <ac:spMkLst>
            <pc:docMk/>
            <pc:sldMk cId="3336009524" sldId="265"/>
            <ac:spMk id="5" creationId="{ADAD9B08-568D-428D-A38B-5FD7DF12F171}"/>
          </ac:spMkLst>
        </pc:spChg>
        <pc:spChg chg="del">
          <ac:chgData name="Marian-Ionut Postolache (2119559)" userId="e7d7b241-277d-475c-b1dc-4295f2c9c725" providerId="ADAL" clId="{F50B94BB-4A29-48D7-9AAB-1CEE043BC3E9}" dt="2022-02-26T13:51:10.823" v="428" actId="478"/>
          <ac:spMkLst>
            <pc:docMk/>
            <pc:sldMk cId="3336009524" sldId="265"/>
            <ac:spMk id="6" creationId="{DEB7210A-E12F-489C-AFDF-0C2625E5E472}"/>
          </ac:spMkLst>
        </pc:spChg>
        <pc:spChg chg="add del mod">
          <ac:chgData name="Marian-Ionut Postolache (2119559)" userId="e7d7b241-277d-475c-b1dc-4295f2c9c725" providerId="ADAL" clId="{F50B94BB-4A29-48D7-9AAB-1CEE043BC3E9}" dt="2022-02-26T22:45:37.003" v="866" actId="478"/>
          <ac:spMkLst>
            <pc:docMk/>
            <pc:sldMk cId="3336009524" sldId="265"/>
            <ac:spMk id="7" creationId="{89AA147F-D93E-4DFB-9C43-23B5AA54D9D6}"/>
          </ac:spMkLst>
        </pc:spChg>
        <pc:spChg chg="add del mod">
          <ac:chgData name="Marian-Ionut Postolache (2119559)" userId="e7d7b241-277d-475c-b1dc-4295f2c9c725" providerId="ADAL" clId="{F50B94BB-4A29-48D7-9AAB-1CEE043BC3E9}" dt="2022-02-26T22:47:14.411" v="888" actId="478"/>
          <ac:spMkLst>
            <pc:docMk/>
            <pc:sldMk cId="3336009524" sldId="265"/>
            <ac:spMk id="10" creationId="{A99422DF-3F8D-45F0-80FD-F458C6A25D77}"/>
          </ac:spMkLst>
        </pc:spChg>
        <pc:spChg chg="add del mod">
          <ac:chgData name="Marian-Ionut Postolache (2119559)" userId="e7d7b241-277d-475c-b1dc-4295f2c9c725" providerId="ADAL" clId="{F50B94BB-4A29-48D7-9AAB-1CEE043BC3E9}" dt="2022-02-26T22:47:11.325" v="887"/>
          <ac:spMkLst>
            <pc:docMk/>
            <pc:sldMk cId="3336009524" sldId="265"/>
            <ac:spMk id="12" creationId="{A9257A3E-8A36-4395-802C-0A5B08582D82}"/>
          </ac:spMkLst>
        </pc:spChg>
        <pc:spChg chg="add mod">
          <ac:chgData name="Marian-Ionut Postolache (2119559)" userId="e7d7b241-277d-475c-b1dc-4295f2c9c725" providerId="ADAL" clId="{F50B94BB-4A29-48D7-9AAB-1CEE043BC3E9}" dt="2022-02-26T22:47:15.889" v="889"/>
          <ac:spMkLst>
            <pc:docMk/>
            <pc:sldMk cId="3336009524" sldId="265"/>
            <ac:spMk id="14" creationId="{60568D4B-1514-4D02-91F6-6A025170DC2B}"/>
          </ac:spMkLst>
        </pc:spChg>
        <pc:picChg chg="add del mod">
          <ac:chgData name="Marian-Ionut Postolache (2119559)" userId="e7d7b241-277d-475c-b1dc-4295f2c9c725" providerId="ADAL" clId="{F50B94BB-4A29-48D7-9AAB-1CEE043BC3E9}" dt="2022-02-26T22:45:29.304" v="864" actId="478"/>
          <ac:picMkLst>
            <pc:docMk/>
            <pc:sldMk cId="3336009524" sldId="265"/>
            <ac:picMk id="4" creationId="{B5752311-E34D-4536-93C8-3A73A3272A98}"/>
          </ac:picMkLst>
        </pc:picChg>
        <pc:picChg chg="add mod">
          <ac:chgData name="Marian-Ionut Postolache (2119559)" userId="e7d7b241-277d-475c-b1dc-4295f2c9c725" providerId="ADAL" clId="{F50B94BB-4A29-48D7-9AAB-1CEE043BC3E9}" dt="2022-02-26T23:09:05.429" v="1021" actId="1076"/>
          <ac:picMkLst>
            <pc:docMk/>
            <pc:sldMk cId="3336009524" sldId="265"/>
            <ac:picMk id="8" creationId="{A0950D5D-2801-4BDA-AEDA-6FA1663D81CA}"/>
          </ac:picMkLst>
        </pc:picChg>
        <pc:picChg chg="add del mod">
          <ac:chgData name="Marian-Ionut Postolache (2119559)" userId="e7d7b241-277d-475c-b1dc-4295f2c9c725" providerId="ADAL" clId="{F50B94BB-4A29-48D7-9AAB-1CEE043BC3E9}" dt="2022-02-26T22:47:06.337" v="885" actId="478"/>
          <ac:picMkLst>
            <pc:docMk/>
            <pc:sldMk cId="3336009524" sldId="265"/>
            <ac:picMk id="9" creationId="{F2B10959-A030-421C-AA44-28448DDBE99C}"/>
          </ac:picMkLst>
        </pc:picChg>
        <pc:picChg chg="add del mod">
          <ac:chgData name="Marian-Ionut Postolache (2119559)" userId="e7d7b241-277d-475c-b1dc-4295f2c9c725" providerId="ADAL" clId="{F50B94BB-4A29-48D7-9AAB-1CEE043BC3E9}" dt="2022-02-26T22:47:11.325" v="887"/>
          <ac:picMkLst>
            <pc:docMk/>
            <pc:sldMk cId="3336009524" sldId="265"/>
            <ac:picMk id="11" creationId="{A6108ECE-6DBD-435C-95ED-1ABD41A2C0FB}"/>
          </ac:picMkLst>
        </pc:picChg>
        <pc:picChg chg="add mod">
          <ac:chgData name="Marian-Ionut Postolache (2119559)" userId="e7d7b241-277d-475c-b1dc-4295f2c9c725" providerId="ADAL" clId="{F50B94BB-4A29-48D7-9AAB-1CEE043BC3E9}" dt="2022-02-27T14:36:40.421" v="1548"/>
          <ac:picMkLst>
            <pc:docMk/>
            <pc:sldMk cId="3336009524" sldId="265"/>
            <ac:picMk id="13" creationId="{6EA3E7B4-DA1D-40A0-BE97-24F360521E86}"/>
          </ac:picMkLst>
        </pc:picChg>
      </pc:sldChg>
      <pc:sldChg chg="addSp delSp modSp new del mod">
        <pc:chgData name="Marian-Ionut Postolache (2119559)" userId="e7d7b241-277d-475c-b1dc-4295f2c9c725" providerId="ADAL" clId="{F50B94BB-4A29-48D7-9AAB-1CEE043BC3E9}" dt="2022-02-27T14:52:22.515" v="1597" actId="2696"/>
        <pc:sldMkLst>
          <pc:docMk/>
          <pc:sldMk cId="4013700311" sldId="266"/>
        </pc:sldMkLst>
        <pc:spChg chg="mod">
          <ac:chgData name="Marian-Ionut Postolache (2119559)" userId="e7d7b241-277d-475c-b1dc-4295f2c9c725" providerId="ADAL" clId="{F50B94BB-4A29-48D7-9AAB-1CEE043BC3E9}" dt="2022-02-27T14:33:14.567" v="1536" actId="1076"/>
          <ac:spMkLst>
            <pc:docMk/>
            <pc:sldMk cId="4013700311" sldId="266"/>
            <ac:spMk id="2" creationId="{30543DF6-1F6C-4D6F-B78D-A7C1DB3D8E0C}"/>
          </ac:spMkLst>
        </pc:spChg>
        <pc:spChg chg="mod">
          <ac:chgData name="Marian-Ionut Postolache (2119559)" userId="e7d7b241-277d-475c-b1dc-4295f2c9c725" providerId="ADAL" clId="{F50B94BB-4A29-48D7-9AAB-1CEE043BC3E9}" dt="2022-02-26T23:05:51.414" v="1001" actId="12"/>
          <ac:spMkLst>
            <pc:docMk/>
            <pc:sldMk cId="4013700311" sldId="266"/>
            <ac:spMk id="3" creationId="{24E8AD53-C461-43C2-9732-3138A9F8F987}"/>
          </ac:spMkLst>
        </pc:spChg>
        <pc:spChg chg="del">
          <ac:chgData name="Marian-Ionut Postolache (2119559)" userId="e7d7b241-277d-475c-b1dc-4295f2c9c725" providerId="ADAL" clId="{F50B94BB-4A29-48D7-9AAB-1CEE043BC3E9}" dt="2022-02-26T13:54:44.418" v="484" actId="478"/>
          <ac:spMkLst>
            <pc:docMk/>
            <pc:sldMk cId="4013700311" sldId="266"/>
            <ac:spMk id="5" creationId="{CD41B9B0-8BD0-4B1A-8393-7B0659372BBE}"/>
          </ac:spMkLst>
        </pc:spChg>
        <pc:spChg chg="add del">
          <ac:chgData name="Marian-Ionut Postolache (2119559)" userId="e7d7b241-277d-475c-b1dc-4295f2c9c725" providerId="ADAL" clId="{F50B94BB-4A29-48D7-9AAB-1CEE043BC3E9}" dt="2022-02-26T13:25:38.426" v="402" actId="22"/>
          <ac:spMkLst>
            <pc:docMk/>
            <pc:sldMk cId="4013700311" sldId="266"/>
            <ac:spMk id="6" creationId="{D5733F0D-8F4B-43E4-897E-0CCEDB20FBB0}"/>
          </ac:spMkLst>
        </pc:spChg>
        <pc:spChg chg="add del mod">
          <ac:chgData name="Marian-Ionut Postolache (2119559)" userId="e7d7b241-277d-475c-b1dc-4295f2c9c725" providerId="ADAL" clId="{F50B94BB-4A29-48D7-9AAB-1CEE043BC3E9}" dt="2022-02-27T14:35:05.799" v="1544" actId="478"/>
          <ac:spMkLst>
            <pc:docMk/>
            <pc:sldMk cId="4013700311" sldId="266"/>
            <ac:spMk id="7" creationId="{D6EC72FA-1EF4-4182-B604-1A14F221ACCC}"/>
          </ac:spMkLst>
        </pc:spChg>
        <pc:spChg chg="del">
          <ac:chgData name="Marian-Ionut Postolache (2119559)" userId="e7d7b241-277d-475c-b1dc-4295f2c9c725" providerId="ADAL" clId="{F50B94BB-4A29-48D7-9AAB-1CEE043BC3E9}" dt="2022-02-26T13:51:16.923" v="429" actId="478"/>
          <ac:spMkLst>
            <pc:docMk/>
            <pc:sldMk cId="4013700311" sldId="266"/>
            <ac:spMk id="7" creationId="{E114D288-79F9-4ED7-AB62-772A536BAC43}"/>
          </ac:spMkLst>
        </pc:spChg>
        <pc:spChg chg="add mod">
          <ac:chgData name="Marian-Ionut Postolache (2119559)" userId="e7d7b241-277d-475c-b1dc-4295f2c9c725" providerId="ADAL" clId="{F50B94BB-4A29-48D7-9AAB-1CEE043BC3E9}" dt="2022-02-26T22:42:32.778" v="861" actId="1076"/>
          <ac:spMkLst>
            <pc:docMk/>
            <pc:sldMk cId="4013700311" sldId="266"/>
            <ac:spMk id="8" creationId="{5D69F46C-D47C-4E74-83C0-DB8CBED54422}"/>
          </ac:spMkLst>
        </pc:spChg>
        <pc:picChg chg="add mod">
          <ac:chgData name="Marian-Ionut Postolache (2119559)" userId="e7d7b241-277d-475c-b1dc-4295f2c9c725" providerId="ADAL" clId="{F50B94BB-4A29-48D7-9AAB-1CEE043BC3E9}" dt="2022-02-27T14:36:35.729" v="1547"/>
          <ac:picMkLst>
            <pc:docMk/>
            <pc:sldMk cId="4013700311" sldId="266"/>
            <ac:picMk id="4" creationId="{0FA33DA1-9B87-4E2F-86E3-38BB4F959042}"/>
          </ac:picMkLst>
        </pc:picChg>
        <pc:picChg chg="add mod">
          <ac:chgData name="Marian-Ionut Postolache (2119559)" userId="e7d7b241-277d-475c-b1dc-4295f2c9c725" providerId="ADAL" clId="{F50B94BB-4A29-48D7-9AAB-1CEE043BC3E9}" dt="2022-02-27T14:34:58.346" v="1542"/>
          <ac:picMkLst>
            <pc:docMk/>
            <pc:sldMk cId="4013700311" sldId="266"/>
            <ac:picMk id="6" creationId="{692A6094-3E05-4B5A-854F-5E59ADC50D2B}"/>
          </ac:picMkLst>
        </pc:picChg>
        <pc:picChg chg="add mod">
          <ac:chgData name="Marian-Ionut Postolache (2119559)" userId="e7d7b241-277d-475c-b1dc-4295f2c9c725" providerId="ADAL" clId="{F50B94BB-4A29-48D7-9AAB-1CEE043BC3E9}" dt="2022-02-26T23:37:50.683" v="1471" actId="1076"/>
          <ac:picMkLst>
            <pc:docMk/>
            <pc:sldMk cId="4013700311" sldId="266"/>
            <ac:picMk id="9" creationId="{802ABD56-31D9-4EAA-AD1D-201ED9F408A5}"/>
          </ac:picMkLst>
        </pc:picChg>
      </pc:sldChg>
      <pc:sldChg chg="addSp delSp modSp mod setBg setClrOvrMap">
        <pc:chgData name="Marian-Ionut Postolache (2119559)" userId="e7d7b241-277d-475c-b1dc-4295f2c9c725" providerId="ADAL" clId="{F50B94BB-4A29-48D7-9AAB-1CEE043BC3E9}" dt="2022-02-27T14:36:30.056" v="1546"/>
        <pc:sldMkLst>
          <pc:docMk/>
          <pc:sldMk cId="474969278" sldId="267"/>
        </pc:sldMkLst>
        <pc:spChg chg="mod">
          <ac:chgData name="Marian-Ionut Postolache (2119559)" userId="e7d7b241-277d-475c-b1dc-4295f2c9c725" providerId="ADAL" clId="{F50B94BB-4A29-48D7-9AAB-1CEE043BC3E9}" dt="2022-02-26T23:09:59.746" v="1040" actId="255"/>
          <ac:spMkLst>
            <pc:docMk/>
            <pc:sldMk cId="474969278" sldId="267"/>
            <ac:spMk id="2" creationId="{3CA79C6D-1FBB-465F-A995-CCD4F8AA91BE}"/>
          </ac:spMkLst>
        </pc:spChg>
        <pc:spChg chg="mod ord">
          <ac:chgData name="Marian-Ionut Postolache (2119559)" userId="e7d7b241-277d-475c-b1dc-4295f2c9c725" providerId="ADAL" clId="{F50B94BB-4A29-48D7-9AAB-1CEE043BC3E9}" dt="2022-02-26T23:06:12.834" v="1003" actId="2711"/>
          <ac:spMkLst>
            <pc:docMk/>
            <pc:sldMk cId="474969278" sldId="267"/>
            <ac:spMk id="3" creationId="{2725C35E-26EF-4803-9303-BEB82197A3A9}"/>
          </ac:spMkLst>
        </pc:spChg>
        <pc:spChg chg="mod ord">
          <ac:chgData name="Marian-Ionut Postolache (2119559)" userId="e7d7b241-277d-475c-b1dc-4295f2c9c725" providerId="ADAL" clId="{F50B94BB-4A29-48D7-9AAB-1CEE043BC3E9}" dt="2022-02-26T22:40:06.541" v="843" actId="26606"/>
          <ac:spMkLst>
            <pc:docMk/>
            <pc:sldMk cId="474969278" sldId="267"/>
            <ac:spMk id="4" creationId="{D0DA7324-DC17-4D0B-A954-655A77E7F58D}"/>
          </ac:spMkLst>
        </pc:spChg>
        <pc:spChg chg="del">
          <ac:chgData name="Marian-Ionut Postolache (2119559)" userId="e7d7b241-277d-475c-b1dc-4295f2c9c725" providerId="ADAL" clId="{F50B94BB-4A29-48D7-9AAB-1CEE043BC3E9}" dt="2022-02-26T22:34:59.495" v="779" actId="478"/>
          <ac:spMkLst>
            <pc:docMk/>
            <pc:sldMk cId="474969278" sldId="267"/>
            <ac:spMk id="5" creationId="{B16DDA22-AA90-40C2-B802-0C168FA8D982}"/>
          </ac:spMkLst>
        </pc:spChg>
        <pc:spChg chg="add mod">
          <ac:chgData name="Marian-Ionut Postolache (2119559)" userId="e7d7b241-277d-475c-b1dc-4295f2c9c725" providerId="ADAL" clId="{F50B94BB-4A29-48D7-9AAB-1CEE043BC3E9}" dt="2022-02-26T23:35:26.251" v="1452" actId="20577"/>
          <ac:spMkLst>
            <pc:docMk/>
            <pc:sldMk cId="474969278" sldId="267"/>
            <ac:spMk id="7" creationId="{67378252-68FB-4F86-BED0-A1B6377C9039}"/>
          </ac:spMkLst>
        </pc:spChg>
        <pc:spChg chg="add del">
          <ac:chgData name="Marian-Ionut Postolache (2119559)" userId="e7d7b241-277d-475c-b1dc-4295f2c9c725" providerId="ADAL" clId="{F50B94BB-4A29-48D7-9AAB-1CEE043BC3E9}" dt="2022-02-26T22:36:56.977" v="815" actId="26606"/>
          <ac:spMkLst>
            <pc:docMk/>
            <pc:sldMk cId="474969278" sldId="267"/>
            <ac:spMk id="8" creationId="{A26E2FAE-FA60-497B-B2CB-7702C6FF3A3F}"/>
          </ac:spMkLst>
        </pc:spChg>
        <pc:spChg chg="add del">
          <ac:chgData name="Marian-Ionut Postolache (2119559)" userId="e7d7b241-277d-475c-b1dc-4295f2c9c725" providerId="ADAL" clId="{F50B94BB-4A29-48D7-9AAB-1CEE043BC3E9}" dt="2022-02-26T22:38:38.931" v="832" actId="26606"/>
          <ac:spMkLst>
            <pc:docMk/>
            <pc:sldMk cId="474969278" sldId="267"/>
            <ac:spMk id="9" creationId="{8D489E29-742E-4D34-AB08-CE3217805B81}"/>
          </ac:spMkLst>
        </pc:spChg>
        <pc:spChg chg="add del">
          <ac:chgData name="Marian-Ionut Postolache (2119559)" userId="e7d7b241-277d-475c-b1dc-4295f2c9c725" providerId="ADAL" clId="{F50B94BB-4A29-48D7-9AAB-1CEE043BC3E9}" dt="2022-02-26T22:37:08.582" v="817" actId="26606"/>
          <ac:spMkLst>
            <pc:docMk/>
            <pc:sldMk cId="474969278" sldId="267"/>
            <ac:spMk id="10" creationId="{EE4E366E-272A-409E-840F-9A6A64A9E3FF}"/>
          </ac:spMkLst>
        </pc:spChg>
        <pc:spChg chg="add del">
          <ac:chgData name="Marian-Ionut Postolache (2119559)" userId="e7d7b241-277d-475c-b1dc-4295f2c9c725" providerId="ADAL" clId="{F50B94BB-4A29-48D7-9AAB-1CEE043BC3E9}" dt="2022-02-26T22:36:41.276" v="811" actId="26606"/>
          <ac:spMkLst>
            <pc:docMk/>
            <pc:sldMk cId="474969278" sldId="267"/>
            <ac:spMk id="11" creationId="{C8A3C342-1D03-412F-8DD3-BF519E8E0AE9}"/>
          </ac:spMkLst>
        </pc:spChg>
        <pc:spChg chg="add del">
          <ac:chgData name="Marian-Ionut Postolache (2119559)" userId="e7d7b241-277d-475c-b1dc-4295f2c9c725" providerId="ADAL" clId="{F50B94BB-4A29-48D7-9AAB-1CEE043BC3E9}" dt="2022-02-26T22:37:08.582" v="817" actId="26606"/>
          <ac:spMkLst>
            <pc:docMk/>
            <pc:sldMk cId="474969278" sldId="267"/>
            <ac:spMk id="12" creationId="{A721560C-E4AB-4287-A29C-3F6916794CB9}"/>
          </ac:spMkLst>
        </pc:spChg>
        <pc:spChg chg="add del">
          <ac:chgData name="Marian-Ionut Postolache (2119559)" userId="e7d7b241-277d-475c-b1dc-4295f2c9c725" providerId="ADAL" clId="{F50B94BB-4A29-48D7-9AAB-1CEE043BC3E9}" dt="2022-02-26T22:36:41.276" v="811" actId="26606"/>
          <ac:spMkLst>
            <pc:docMk/>
            <pc:sldMk cId="474969278" sldId="267"/>
            <ac:spMk id="13" creationId="{81CC9B02-E087-4350-AEBD-2C3CF001AF01}"/>
          </ac:spMkLst>
        </pc:spChg>
        <pc:spChg chg="add del">
          <ac:chgData name="Marian-Ionut Postolache (2119559)" userId="e7d7b241-277d-475c-b1dc-4295f2c9c725" providerId="ADAL" clId="{F50B94BB-4A29-48D7-9AAB-1CEE043BC3E9}" dt="2022-02-26T22:38:05.308" v="829" actId="26606"/>
          <ac:spMkLst>
            <pc:docMk/>
            <pc:sldMk cId="474969278" sldId="267"/>
            <ac:spMk id="14" creationId="{0D187C4E-14B9-4504-B200-5127823FA78C}"/>
          </ac:spMkLst>
        </pc:spChg>
        <pc:spChg chg="add del">
          <ac:chgData name="Marian-Ionut Postolache (2119559)" userId="e7d7b241-277d-475c-b1dc-4295f2c9c725" providerId="ADAL" clId="{F50B94BB-4A29-48D7-9AAB-1CEE043BC3E9}" dt="2022-02-26T22:37:08.582" v="817" actId="26606"/>
          <ac:spMkLst>
            <pc:docMk/>
            <pc:sldMk cId="474969278" sldId="267"/>
            <ac:spMk id="15" creationId="{DF6CFF07-D953-4F9C-9A0E-E0A6AACB6158}"/>
          </ac:spMkLst>
        </pc:spChg>
        <pc:spChg chg="add del">
          <ac:chgData name="Marian-Ionut Postolache (2119559)" userId="e7d7b241-277d-475c-b1dc-4295f2c9c725" providerId="ADAL" clId="{F50B94BB-4A29-48D7-9AAB-1CEE043BC3E9}" dt="2022-02-26T22:38:38.927" v="831" actId="26606"/>
          <ac:spMkLst>
            <pc:docMk/>
            <pc:sldMk cId="474969278" sldId="267"/>
            <ac:spMk id="16" creationId="{909FE742-1A27-4AEF-B5F0-F8C383EAB1D7}"/>
          </ac:spMkLst>
        </pc:spChg>
        <pc:spChg chg="add del">
          <ac:chgData name="Marian-Ionut Postolache (2119559)" userId="e7d7b241-277d-475c-b1dc-4295f2c9c725" providerId="ADAL" clId="{F50B94BB-4A29-48D7-9AAB-1CEE043BC3E9}" dt="2022-02-26T22:37:08.582" v="817" actId="26606"/>
          <ac:spMkLst>
            <pc:docMk/>
            <pc:sldMk cId="474969278" sldId="267"/>
            <ac:spMk id="17" creationId="{DAA4FEEE-0B5F-41BF-825D-60F9FB089568}"/>
          </ac:spMkLst>
        </pc:spChg>
        <pc:spChg chg="add del">
          <ac:chgData name="Marian-Ionut Postolache (2119559)" userId="e7d7b241-277d-475c-b1dc-4295f2c9c725" providerId="ADAL" clId="{F50B94BB-4A29-48D7-9AAB-1CEE043BC3E9}" dt="2022-02-26T22:39:30.811" v="838" actId="26606"/>
          <ac:spMkLst>
            <pc:docMk/>
            <pc:sldMk cId="474969278" sldId="267"/>
            <ac:spMk id="18" creationId="{C8A3C342-1D03-412F-8DD3-BF519E8E0AE9}"/>
          </ac:spMkLst>
        </pc:spChg>
        <pc:spChg chg="add del">
          <ac:chgData name="Marian-Ionut Postolache (2119559)" userId="e7d7b241-277d-475c-b1dc-4295f2c9c725" providerId="ADAL" clId="{F50B94BB-4A29-48D7-9AAB-1CEE043BC3E9}" dt="2022-02-26T22:39:30.811" v="838" actId="26606"/>
          <ac:spMkLst>
            <pc:docMk/>
            <pc:sldMk cId="474969278" sldId="267"/>
            <ac:spMk id="19" creationId="{81CC9B02-E087-4350-AEBD-2C3CF001AF01}"/>
          </ac:spMkLst>
        </pc:spChg>
        <pc:spChg chg="add del">
          <ac:chgData name="Marian-Ionut Postolache (2119559)" userId="e7d7b241-277d-475c-b1dc-4295f2c9c725" providerId="ADAL" clId="{F50B94BB-4A29-48D7-9AAB-1CEE043BC3E9}" dt="2022-02-26T22:39:30.811" v="838" actId="26606"/>
          <ac:spMkLst>
            <pc:docMk/>
            <pc:sldMk cId="474969278" sldId="267"/>
            <ac:spMk id="20" creationId="{D6F18ACE-6E82-4ADC-8A2F-A1771B309B16}"/>
          </ac:spMkLst>
        </pc:spChg>
        <pc:spChg chg="add del mod">
          <ac:chgData name="Marian-Ionut Postolache (2119559)" userId="e7d7b241-277d-475c-b1dc-4295f2c9c725" providerId="ADAL" clId="{F50B94BB-4A29-48D7-9AAB-1CEE043BC3E9}" dt="2022-02-26T23:34:20.749" v="1434" actId="478"/>
          <ac:spMkLst>
            <pc:docMk/>
            <pc:sldMk cId="474969278" sldId="267"/>
            <ac:spMk id="23" creationId="{607AE2E9-2A9C-4C22-B5C9-C1AE7D182754}"/>
          </ac:spMkLst>
        </pc:spChg>
        <pc:spChg chg="add del">
          <ac:chgData name="Marian-Ionut Postolache (2119559)" userId="e7d7b241-277d-475c-b1dc-4295f2c9c725" providerId="ADAL" clId="{F50B94BB-4A29-48D7-9AAB-1CEE043BC3E9}" dt="2022-02-26T22:39:30.807" v="837" actId="26606"/>
          <ac:spMkLst>
            <pc:docMk/>
            <pc:sldMk cId="474969278" sldId="267"/>
            <ac:spMk id="25" creationId="{C8A3C342-1D03-412F-8DD3-BF519E8E0AE9}"/>
          </ac:spMkLst>
        </pc:spChg>
        <pc:spChg chg="add del">
          <ac:chgData name="Marian-Ionut Postolache (2119559)" userId="e7d7b241-277d-475c-b1dc-4295f2c9c725" providerId="ADAL" clId="{F50B94BB-4A29-48D7-9AAB-1CEE043BC3E9}" dt="2022-02-26T22:39:30.807" v="837" actId="26606"/>
          <ac:spMkLst>
            <pc:docMk/>
            <pc:sldMk cId="474969278" sldId="267"/>
            <ac:spMk id="27" creationId="{81CC9B02-E087-4350-AEBD-2C3CF001AF01}"/>
          </ac:spMkLst>
        </pc:spChg>
        <pc:spChg chg="add del mod">
          <ac:chgData name="Marian-Ionut Postolache (2119559)" userId="e7d7b241-277d-475c-b1dc-4295f2c9c725" providerId="ADAL" clId="{F50B94BB-4A29-48D7-9AAB-1CEE043BC3E9}" dt="2022-02-26T23:34:21.334" v="1435" actId="478"/>
          <ac:spMkLst>
            <pc:docMk/>
            <pc:sldMk cId="474969278" sldId="267"/>
            <ac:spMk id="28" creationId="{96616C89-D4EB-48BA-A10A-304834694039}"/>
          </ac:spMkLst>
        </pc:spChg>
        <pc:spChg chg="add del">
          <ac:chgData name="Marian-Ionut Postolache (2119559)" userId="e7d7b241-277d-475c-b1dc-4295f2c9c725" providerId="ADAL" clId="{F50B94BB-4A29-48D7-9AAB-1CEE043BC3E9}" dt="2022-02-26T22:40:09.144" v="848" actId="26606"/>
          <ac:spMkLst>
            <pc:docMk/>
            <pc:sldMk cId="474969278" sldId="267"/>
            <ac:spMk id="29" creationId="{D6F18ACE-6E82-4ADC-8A2F-A1771B309B16}"/>
          </ac:spMkLst>
        </pc:spChg>
        <pc:spChg chg="add del">
          <ac:chgData name="Marian-Ionut Postolache (2119559)" userId="e7d7b241-277d-475c-b1dc-4295f2c9c725" providerId="ADAL" clId="{F50B94BB-4A29-48D7-9AAB-1CEE043BC3E9}" dt="2022-02-26T22:40:09.144" v="848" actId="26606"/>
          <ac:spMkLst>
            <pc:docMk/>
            <pc:sldMk cId="474969278" sldId="267"/>
            <ac:spMk id="30" creationId="{C8A3C342-1D03-412F-8DD3-BF519E8E0AE9}"/>
          </ac:spMkLst>
        </pc:spChg>
        <pc:spChg chg="add del">
          <ac:chgData name="Marian-Ionut Postolache (2119559)" userId="e7d7b241-277d-475c-b1dc-4295f2c9c725" providerId="ADAL" clId="{F50B94BB-4A29-48D7-9AAB-1CEE043BC3E9}" dt="2022-02-26T22:40:09.144" v="848" actId="26606"/>
          <ac:spMkLst>
            <pc:docMk/>
            <pc:sldMk cId="474969278" sldId="267"/>
            <ac:spMk id="31" creationId="{81CC9B02-E087-4350-AEBD-2C3CF001AF01}"/>
          </ac:spMkLst>
        </pc:spChg>
        <pc:spChg chg="add del">
          <ac:chgData name="Marian-Ionut Postolache (2119559)" userId="e7d7b241-277d-475c-b1dc-4295f2c9c725" providerId="ADAL" clId="{F50B94BB-4A29-48D7-9AAB-1CEE043BC3E9}" dt="2022-02-26T22:40:39.099" v="850" actId="26606"/>
          <ac:spMkLst>
            <pc:docMk/>
            <pc:sldMk cId="474969278" sldId="267"/>
            <ac:spMk id="33" creationId="{A93A089E-0A16-452C-B341-0F769780D262}"/>
          </ac:spMkLst>
        </pc:spChg>
        <pc:spChg chg="add del mod">
          <ac:chgData name="Marian-Ionut Postolache (2119559)" userId="e7d7b241-277d-475c-b1dc-4295f2c9c725" providerId="ADAL" clId="{F50B94BB-4A29-48D7-9AAB-1CEE043BC3E9}" dt="2022-02-26T23:33:48.329" v="1423" actId="478"/>
          <ac:spMkLst>
            <pc:docMk/>
            <pc:sldMk cId="474969278" sldId="267"/>
            <ac:spMk id="35" creationId="{9D462FD5-6447-49DA-94F1-66CAB5BEA06A}"/>
          </ac:spMkLst>
        </pc:spChg>
        <pc:spChg chg="add del">
          <ac:chgData name="Marian-Ionut Postolache (2119559)" userId="e7d7b241-277d-475c-b1dc-4295f2c9c725" providerId="ADAL" clId="{F50B94BB-4A29-48D7-9AAB-1CEE043BC3E9}" dt="2022-02-26T22:40:06.541" v="843" actId="26606"/>
          <ac:spMkLst>
            <pc:docMk/>
            <pc:sldMk cId="474969278" sldId="267"/>
            <ac:spMk id="36" creationId="{C8A3C342-1D03-412F-8DD3-BF519E8E0AE9}"/>
          </ac:spMkLst>
        </pc:spChg>
        <pc:spChg chg="add del">
          <ac:chgData name="Marian-Ionut Postolache (2119559)" userId="e7d7b241-277d-475c-b1dc-4295f2c9c725" providerId="ADAL" clId="{F50B94BB-4A29-48D7-9AAB-1CEE043BC3E9}" dt="2022-02-26T22:40:06.541" v="843" actId="26606"/>
          <ac:spMkLst>
            <pc:docMk/>
            <pc:sldMk cId="474969278" sldId="267"/>
            <ac:spMk id="38" creationId="{81CC9B02-E087-4350-AEBD-2C3CF001AF01}"/>
          </ac:spMkLst>
        </pc:spChg>
        <pc:spChg chg="add del">
          <ac:chgData name="Marian-Ionut Postolache (2119559)" userId="e7d7b241-277d-475c-b1dc-4295f2c9c725" providerId="ADAL" clId="{F50B94BB-4A29-48D7-9AAB-1CEE043BC3E9}" dt="2022-02-26T22:40:07.379" v="845" actId="26606"/>
          <ac:spMkLst>
            <pc:docMk/>
            <pc:sldMk cId="474969278" sldId="267"/>
            <ac:spMk id="40" creationId="{A93A089E-0A16-452C-B341-0F769780D262}"/>
          </ac:spMkLst>
        </pc:spChg>
        <pc:spChg chg="add mod">
          <ac:chgData name="Marian-Ionut Postolache (2119559)" userId="e7d7b241-277d-475c-b1dc-4295f2c9c725" providerId="ADAL" clId="{F50B94BB-4A29-48D7-9AAB-1CEE043BC3E9}" dt="2022-02-26T23:32:59.569" v="1402" actId="962"/>
          <ac:spMkLst>
            <pc:docMk/>
            <pc:sldMk cId="474969278" sldId="267"/>
            <ac:spMk id="41" creationId="{D58EBA16-5A1E-4293-8B24-2DC2288F658B}"/>
          </ac:spMkLst>
        </pc:spChg>
        <pc:spChg chg="add mod">
          <ac:chgData name="Marian-Ionut Postolache (2119559)" userId="e7d7b241-277d-475c-b1dc-4295f2c9c725" providerId="ADAL" clId="{F50B94BB-4A29-48D7-9AAB-1CEE043BC3E9}" dt="2022-02-26T23:32:59.569" v="1402" actId="962"/>
          <ac:spMkLst>
            <pc:docMk/>
            <pc:sldMk cId="474969278" sldId="267"/>
            <ac:spMk id="46" creationId="{A68AD23D-2A3B-4A4D-8D8E-F3DCA3D84218}"/>
          </ac:spMkLst>
        </pc:spChg>
        <pc:picChg chg="add del mod ord">
          <ac:chgData name="Marian-Ionut Postolache (2119559)" userId="e7d7b241-277d-475c-b1dc-4295f2c9c725" providerId="ADAL" clId="{F50B94BB-4A29-48D7-9AAB-1CEE043BC3E9}" dt="2022-02-26T23:37:25.138" v="1466" actId="21"/>
          <ac:picMkLst>
            <pc:docMk/>
            <pc:sldMk cId="474969278" sldId="267"/>
            <ac:picMk id="6" creationId="{AE7926F9-A04B-46A6-B2BA-AE714A6BEBD3}"/>
          </ac:picMkLst>
        </pc:picChg>
        <pc:picChg chg="add del mod">
          <ac:chgData name="Marian-Ionut Postolache (2119559)" userId="e7d7b241-277d-475c-b1dc-4295f2c9c725" providerId="ADAL" clId="{F50B94BB-4A29-48D7-9AAB-1CEE043BC3E9}" dt="2022-02-26T23:34:20.749" v="1434" actId="478"/>
          <ac:picMkLst>
            <pc:docMk/>
            <pc:sldMk cId="474969278" sldId="267"/>
            <ac:picMk id="22" creationId="{D33AE321-AD8A-4637-A82C-26A5ED8E3D35}"/>
          </ac:picMkLst>
        </pc:picChg>
        <pc:picChg chg="add del mod">
          <ac:chgData name="Marian-Ionut Postolache (2119559)" userId="e7d7b241-277d-475c-b1dc-4295f2c9c725" providerId="ADAL" clId="{F50B94BB-4A29-48D7-9AAB-1CEE043BC3E9}" dt="2022-02-26T23:34:21.334" v="1435" actId="478"/>
          <ac:picMkLst>
            <pc:docMk/>
            <pc:sldMk cId="474969278" sldId="267"/>
            <ac:picMk id="26" creationId="{23070D5C-4D55-4242-8C35-ACA46D1E4C8A}"/>
          </ac:picMkLst>
        </pc:picChg>
        <pc:picChg chg="add del mod">
          <ac:chgData name="Marian-Ionut Postolache (2119559)" userId="e7d7b241-277d-475c-b1dc-4295f2c9c725" providerId="ADAL" clId="{F50B94BB-4A29-48D7-9AAB-1CEE043BC3E9}" dt="2022-02-26T23:33:48.329" v="1423" actId="478"/>
          <ac:picMkLst>
            <pc:docMk/>
            <pc:sldMk cId="474969278" sldId="267"/>
            <ac:picMk id="34" creationId="{0EAF254D-F135-4150-804C-50B12865B46E}"/>
          </ac:picMkLst>
        </pc:picChg>
        <pc:picChg chg="add mod">
          <ac:chgData name="Marian-Ionut Postolache (2119559)" userId="e7d7b241-277d-475c-b1dc-4295f2c9c725" providerId="ADAL" clId="{F50B94BB-4A29-48D7-9AAB-1CEE043BC3E9}" dt="2022-02-26T23:37:31.854" v="1468" actId="1076"/>
          <ac:picMkLst>
            <pc:docMk/>
            <pc:sldMk cId="474969278" sldId="267"/>
            <ac:picMk id="39" creationId="{39EB2D14-F387-404E-8164-EA873EDFC0E9}"/>
          </ac:picMkLst>
        </pc:picChg>
        <pc:picChg chg="add mod">
          <ac:chgData name="Marian-Ionut Postolache (2119559)" userId="e7d7b241-277d-475c-b1dc-4295f2c9c725" providerId="ADAL" clId="{F50B94BB-4A29-48D7-9AAB-1CEE043BC3E9}" dt="2022-02-26T23:37:36.474" v="1469" actId="1076"/>
          <ac:picMkLst>
            <pc:docMk/>
            <pc:sldMk cId="474969278" sldId="267"/>
            <ac:picMk id="43" creationId="{EA2894D9-7CC9-4606-B602-55211A4FE533}"/>
          </ac:picMkLst>
        </pc:picChg>
        <pc:picChg chg="add mod">
          <ac:chgData name="Marian-Ionut Postolache (2119559)" userId="e7d7b241-277d-475c-b1dc-4295f2c9c725" providerId="ADAL" clId="{F50B94BB-4A29-48D7-9AAB-1CEE043BC3E9}" dt="2022-02-26T23:35:33.139" v="1454" actId="1076"/>
          <ac:picMkLst>
            <pc:docMk/>
            <pc:sldMk cId="474969278" sldId="267"/>
            <ac:picMk id="45" creationId="{00C5798C-D32F-4D27-9671-11D9693FFEEF}"/>
          </ac:picMkLst>
        </pc:picChg>
        <pc:picChg chg="add del mod">
          <ac:chgData name="Marian-Ionut Postolache (2119559)" userId="e7d7b241-277d-475c-b1dc-4295f2c9c725" providerId="ADAL" clId="{F50B94BB-4A29-48D7-9AAB-1CEE043BC3E9}" dt="2022-02-26T23:33:24.975" v="1414" actId="478"/>
          <ac:picMkLst>
            <pc:docMk/>
            <pc:sldMk cId="474969278" sldId="267"/>
            <ac:picMk id="48" creationId="{495FAFF4-1985-4AD7-8A59-EBD1C584BBC9}"/>
          </ac:picMkLst>
        </pc:picChg>
        <pc:picChg chg="add del mod">
          <ac:chgData name="Marian-Ionut Postolache (2119559)" userId="e7d7b241-277d-475c-b1dc-4295f2c9c725" providerId="ADAL" clId="{F50B94BB-4A29-48D7-9AAB-1CEE043BC3E9}" dt="2022-02-26T23:33:03.905" v="1404" actId="478"/>
          <ac:picMkLst>
            <pc:docMk/>
            <pc:sldMk cId="474969278" sldId="267"/>
            <ac:picMk id="50" creationId="{74A8EACF-D699-412A-A238-65A91DDB05FA}"/>
          </ac:picMkLst>
        </pc:picChg>
        <pc:picChg chg="add mod">
          <ac:chgData name="Marian-Ionut Postolache (2119559)" userId="e7d7b241-277d-475c-b1dc-4295f2c9c725" providerId="ADAL" clId="{F50B94BB-4A29-48D7-9AAB-1CEE043BC3E9}" dt="2022-02-27T14:36:30.056" v="1546"/>
          <ac:picMkLst>
            <pc:docMk/>
            <pc:sldMk cId="474969278" sldId="267"/>
            <ac:picMk id="51" creationId="{5DB0E14F-AECB-48FA-AEEA-C87C688F5B3F}"/>
          </ac:picMkLst>
        </pc:picChg>
      </pc:sldChg>
    </pc:docChg>
  </pc:docChgLst>
  <pc:docChgLst>
    <pc:chgData name="Robert Bogdan (2123635)" userId="cfc088f4-534f-440b-b6ab-4542cccb4e1a" providerId="ADAL" clId="{F3FDAF33-6C1B-F64B-A651-2115B48B3DBF}"/>
    <pc:docChg chg="undo custSel addSld modSld">
      <pc:chgData name="Robert Bogdan (2123635)" userId="cfc088f4-534f-440b-b6ab-4542cccb4e1a" providerId="ADAL" clId="{F3FDAF33-6C1B-F64B-A651-2115B48B3DBF}" dt="2022-02-27T10:08:55.691" v="344" actId="1076"/>
      <pc:docMkLst>
        <pc:docMk/>
      </pc:docMkLst>
      <pc:sldChg chg="modSp">
        <pc:chgData name="Robert Bogdan (2123635)" userId="cfc088f4-534f-440b-b6ab-4542cccb4e1a" providerId="ADAL" clId="{F3FDAF33-6C1B-F64B-A651-2115B48B3DBF}" dt="2022-02-26T20:35:37.457" v="1" actId="20577"/>
        <pc:sldMkLst>
          <pc:docMk/>
          <pc:sldMk cId="2398709738" sldId="256"/>
        </pc:sldMkLst>
        <pc:spChg chg="mod">
          <ac:chgData name="Robert Bogdan (2123635)" userId="cfc088f4-534f-440b-b6ab-4542cccb4e1a" providerId="ADAL" clId="{F3FDAF33-6C1B-F64B-A651-2115B48B3DBF}" dt="2022-02-26T20:35:37.457" v="1" actId="20577"/>
          <ac:spMkLst>
            <pc:docMk/>
            <pc:sldMk cId="2398709738" sldId="256"/>
            <ac:spMk id="2" creationId="{2B44A6E1-9670-474B-9319-6D66D0C3E192}"/>
          </ac:spMkLst>
        </pc:spChg>
      </pc:sldChg>
      <pc:sldChg chg="modSp">
        <pc:chgData name="Robert Bogdan (2123635)" userId="cfc088f4-534f-440b-b6ab-4542cccb4e1a" providerId="ADAL" clId="{F3FDAF33-6C1B-F64B-A651-2115B48B3DBF}" dt="2022-02-27T10:08:55.691" v="344" actId="1076"/>
        <pc:sldMkLst>
          <pc:docMk/>
          <pc:sldMk cId="4013700311" sldId="266"/>
        </pc:sldMkLst>
        <pc:spChg chg="mod">
          <ac:chgData name="Robert Bogdan (2123635)" userId="cfc088f4-534f-440b-b6ab-4542cccb4e1a" providerId="ADAL" clId="{F3FDAF33-6C1B-F64B-A651-2115B48B3DBF}" dt="2022-02-27T10:08:55.691" v="344" actId="1076"/>
          <ac:spMkLst>
            <pc:docMk/>
            <pc:sldMk cId="4013700311" sldId="266"/>
            <ac:spMk id="3" creationId="{24E8AD53-C461-43C2-9732-3138A9F8F987}"/>
          </ac:spMkLst>
        </pc:spChg>
      </pc:sldChg>
      <pc:sldChg chg="modSp addCm delCm">
        <pc:chgData name="Robert Bogdan (2123635)" userId="cfc088f4-534f-440b-b6ab-4542cccb4e1a" providerId="ADAL" clId="{F3FDAF33-6C1B-F64B-A651-2115B48B3DBF}" dt="2022-02-27T09:57:04.462" v="18" actId="5793"/>
        <pc:sldMkLst>
          <pc:docMk/>
          <pc:sldMk cId="474969278" sldId="267"/>
        </pc:sldMkLst>
        <pc:spChg chg="mod">
          <ac:chgData name="Robert Bogdan (2123635)" userId="cfc088f4-534f-440b-b6ab-4542cccb4e1a" providerId="ADAL" clId="{F3FDAF33-6C1B-F64B-A651-2115B48B3DBF}" dt="2022-02-27T09:57:04.462" v="18" actId="5793"/>
          <ac:spMkLst>
            <pc:docMk/>
            <pc:sldMk cId="474969278" sldId="267"/>
            <ac:spMk id="3" creationId="{2725C35E-26EF-4803-9303-BEB82197A3A9}"/>
          </ac:spMkLst>
        </pc:spChg>
      </pc:sldChg>
      <pc:sldChg chg="modSp new">
        <pc:chgData name="Robert Bogdan (2123635)" userId="cfc088f4-534f-440b-b6ab-4542cccb4e1a" providerId="ADAL" clId="{F3FDAF33-6C1B-F64B-A651-2115B48B3DBF}" dt="2022-02-27T10:03:23.686" v="342" actId="5793"/>
        <pc:sldMkLst>
          <pc:docMk/>
          <pc:sldMk cId="3619921710" sldId="268"/>
        </pc:sldMkLst>
        <pc:spChg chg="mod">
          <ac:chgData name="Robert Bogdan (2123635)" userId="cfc088f4-534f-440b-b6ab-4542cccb4e1a" providerId="ADAL" clId="{F3FDAF33-6C1B-F64B-A651-2115B48B3DBF}" dt="2022-02-27T09:56:29.126" v="16" actId="20577"/>
          <ac:spMkLst>
            <pc:docMk/>
            <pc:sldMk cId="3619921710" sldId="268"/>
            <ac:spMk id="2" creationId="{3DC4DBA4-BCC4-CA45-BF36-19A7340D3E81}"/>
          </ac:spMkLst>
        </pc:spChg>
        <pc:spChg chg="mod">
          <ac:chgData name="Robert Bogdan (2123635)" userId="cfc088f4-534f-440b-b6ab-4542cccb4e1a" providerId="ADAL" clId="{F3FDAF33-6C1B-F64B-A651-2115B48B3DBF}" dt="2022-02-27T10:03:23.686" v="342" actId="5793"/>
          <ac:spMkLst>
            <pc:docMk/>
            <pc:sldMk cId="3619921710" sldId="268"/>
            <ac:spMk id="3" creationId="{C4EDC5C3-E2F5-D447-8AE6-8F1FE73BF3DD}"/>
          </ac:spMkLst>
        </pc:spChg>
      </pc:sldChg>
    </pc:docChg>
  </pc:docChgLst>
  <pc:docChgLst>
    <pc:chgData name="Marian-Ionut Postolache (2119559)" userId="e7d7b241-277d-475c-b1dc-4295f2c9c725" providerId="ADAL" clId="{B4C2199D-F3F8-452E-862E-769FFEEBE4D3}"/>
    <pc:docChg chg="undo custSel addSld delSld modSld sldOrd">
      <pc:chgData name="Marian-Ionut Postolache (2119559)" userId="e7d7b241-277d-475c-b1dc-4295f2c9c725" providerId="ADAL" clId="{B4C2199D-F3F8-452E-862E-769FFEEBE4D3}" dt="2022-07-23T20:02:46.216" v="793" actId="1076"/>
      <pc:docMkLst>
        <pc:docMk/>
      </pc:docMkLst>
      <pc:sldChg chg="modSp mod">
        <pc:chgData name="Marian-Ionut Postolache (2119559)" userId="e7d7b241-277d-475c-b1dc-4295f2c9c725" providerId="ADAL" clId="{B4C2199D-F3F8-452E-862E-769FFEEBE4D3}" dt="2022-06-24T21:23:15.827" v="501" actId="20577"/>
        <pc:sldMkLst>
          <pc:docMk/>
          <pc:sldMk cId="2398709738" sldId="256"/>
        </pc:sldMkLst>
        <pc:spChg chg="mod">
          <ac:chgData name="Marian-Ionut Postolache (2119559)" userId="e7d7b241-277d-475c-b1dc-4295f2c9c725" providerId="ADAL" clId="{B4C2199D-F3F8-452E-862E-769FFEEBE4D3}" dt="2022-06-24T21:23:15.827" v="501" actId="20577"/>
          <ac:spMkLst>
            <pc:docMk/>
            <pc:sldMk cId="2398709738" sldId="256"/>
            <ac:spMk id="2" creationId="{2B44A6E1-9670-474B-9319-6D66D0C3E192}"/>
          </ac:spMkLst>
        </pc:spChg>
        <pc:spChg chg="mod">
          <ac:chgData name="Marian-Ionut Postolache (2119559)" userId="e7d7b241-277d-475c-b1dc-4295f2c9c725" providerId="ADAL" clId="{B4C2199D-F3F8-452E-862E-769FFEEBE4D3}" dt="2022-06-14T08:28:49.120" v="5" actId="27636"/>
          <ac:spMkLst>
            <pc:docMk/>
            <pc:sldMk cId="2398709738" sldId="256"/>
            <ac:spMk id="3" creationId="{0AD63A32-AC96-43CF-BA55-F9B8C9F762B2}"/>
          </ac:spMkLst>
        </pc:spChg>
        <pc:picChg chg="mod">
          <ac:chgData name="Marian-Ionut Postolache (2119559)" userId="e7d7b241-277d-475c-b1dc-4295f2c9c725" providerId="ADAL" clId="{B4C2199D-F3F8-452E-862E-769FFEEBE4D3}" dt="2022-06-12T10:19:33.794" v="3" actId="1076"/>
          <ac:picMkLst>
            <pc:docMk/>
            <pc:sldMk cId="2398709738" sldId="256"/>
            <ac:picMk id="39" creationId="{BB1D0527-9CC4-4E6B-BA9D-9F31BA94893A}"/>
          </ac:picMkLst>
        </pc:picChg>
      </pc:sldChg>
      <pc:sldChg chg="addSp delSp modSp mod">
        <pc:chgData name="Marian-Ionut Postolache (2119559)" userId="e7d7b241-277d-475c-b1dc-4295f2c9c725" providerId="ADAL" clId="{B4C2199D-F3F8-452E-862E-769FFEEBE4D3}" dt="2022-06-25T05:49:31.061" v="585" actId="14100"/>
        <pc:sldMkLst>
          <pc:docMk/>
          <pc:sldMk cId="1741897293" sldId="260"/>
        </pc:sldMkLst>
        <pc:spChg chg="add del mod">
          <ac:chgData name="Marian-Ionut Postolache (2119559)" userId="e7d7b241-277d-475c-b1dc-4295f2c9c725" providerId="ADAL" clId="{B4C2199D-F3F8-452E-862E-769FFEEBE4D3}" dt="2022-06-24T21:10:47.518" v="426" actId="22"/>
          <ac:spMkLst>
            <pc:docMk/>
            <pc:sldMk cId="1741897293" sldId="260"/>
            <ac:spMk id="10" creationId="{94653A92-E8FC-1FBE-F400-23F345C843AB}"/>
          </ac:spMkLst>
        </pc:spChg>
        <pc:spChg chg="add mod">
          <ac:chgData name="Marian-Ionut Postolache (2119559)" userId="e7d7b241-277d-475c-b1dc-4295f2c9c725" providerId="ADAL" clId="{B4C2199D-F3F8-452E-862E-769FFEEBE4D3}" dt="2022-06-24T21:24:33.622" v="527"/>
          <ac:spMkLst>
            <pc:docMk/>
            <pc:sldMk cId="1741897293" sldId="260"/>
            <ac:spMk id="11" creationId="{F6BA9367-B6FB-470F-023F-00AF872132D0}"/>
          </ac:spMkLst>
        </pc:spChg>
        <pc:graphicFrameChg chg="mod modGraphic">
          <ac:chgData name="Marian-Ionut Postolache (2119559)" userId="e7d7b241-277d-475c-b1dc-4295f2c9c725" providerId="ADAL" clId="{B4C2199D-F3F8-452E-862E-769FFEEBE4D3}" dt="2022-06-25T05:49:31.061" v="585" actId="14100"/>
          <ac:graphicFrameMkLst>
            <pc:docMk/>
            <pc:sldMk cId="1741897293" sldId="260"/>
            <ac:graphicFrameMk id="6" creationId="{771D193C-7544-430A-AB77-8EF7A21612DB}"/>
          </ac:graphicFrameMkLst>
        </pc:graphicFrameChg>
      </pc:sldChg>
      <pc:sldChg chg="addSp delSp modSp mod delAnim">
        <pc:chgData name="Marian-Ionut Postolache (2119559)" userId="e7d7b241-277d-475c-b1dc-4295f2c9c725" providerId="ADAL" clId="{B4C2199D-F3F8-452E-862E-769FFEEBE4D3}" dt="2022-07-23T20:02:46.216" v="793" actId="1076"/>
        <pc:sldMkLst>
          <pc:docMk/>
          <pc:sldMk cId="2042364223" sldId="261"/>
        </pc:sldMkLst>
        <pc:spChg chg="add mod">
          <ac:chgData name="Marian-Ionut Postolache (2119559)" userId="e7d7b241-277d-475c-b1dc-4295f2c9c725" providerId="ADAL" clId="{B4C2199D-F3F8-452E-862E-769FFEEBE4D3}" dt="2022-06-24T21:23:55.405" v="521" actId="1076"/>
          <ac:spMkLst>
            <pc:docMk/>
            <pc:sldMk cId="2042364223" sldId="261"/>
            <ac:spMk id="2" creationId="{B5088F06-FC40-1F07-800E-5B08C55B2383}"/>
          </ac:spMkLst>
        </pc:spChg>
        <pc:spChg chg="mod">
          <ac:chgData name="Marian-Ionut Postolache (2119559)" userId="e7d7b241-277d-475c-b1dc-4295f2c9c725" providerId="ADAL" clId="{B4C2199D-F3F8-452E-862E-769FFEEBE4D3}" dt="2022-07-23T20:02:46.216" v="793" actId="1076"/>
          <ac:spMkLst>
            <pc:docMk/>
            <pc:sldMk cId="2042364223" sldId="261"/>
            <ac:spMk id="3" creationId="{67CDB572-87C7-47FD-8ACB-AC924ED04FA1}"/>
          </ac:spMkLst>
        </pc:spChg>
        <pc:spChg chg="del">
          <ac:chgData name="Marian-Ionut Postolache (2119559)" userId="e7d7b241-277d-475c-b1dc-4295f2c9c725" providerId="ADAL" clId="{B4C2199D-F3F8-452E-862E-769FFEEBE4D3}" dt="2022-07-23T20:02:35.008" v="790" actId="478"/>
          <ac:spMkLst>
            <pc:docMk/>
            <pc:sldMk cId="2042364223" sldId="261"/>
            <ac:spMk id="5" creationId="{E01BBDE7-3742-49E5-9AE5-6888160113D4}"/>
          </ac:spMkLst>
        </pc:spChg>
        <pc:spChg chg="del">
          <ac:chgData name="Marian-Ionut Postolache (2119559)" userId="e7d7b241-277d-475c-b1dc-4295f2c9c725" providerId="ADAL" clId="{B4C2199D-F3F8-452E-862E-769FFEEBE4D3}" dt="2022-07-23T20:02:35.008" v="790" actId="478"/>
          <ac:spMkLst>
            <pc:docMk/>
            <pc:sldMk cId="2042364223" sldId="261"/>
            <ac:spMk id="6" creationId="{9F991F6E-CACB-47F3-8B97-FC18917889F3}"/>
          </ac:spMkLst>
        </pc:spChg>
        <pc:spChg chg="del">
          <ac:chgData name="Marian-Ionut Postolache (2119559)" userId="e7d7b241-277d-475c-b1dc-4295f2c9c725" providerId="ADAL" clId="{B4C2199D-F3F8-452E-862E-769FFEEBE4D3}" dt="2022-07-23T20:02:35.008" v="790" actId="478"/>
          <ac:spMkLst>
            <pc:docMk/>
            <pc:sldMk cId="2042364223" sldId="261"/>
            <ac:spMk id="11" creationId="{18C97B97-1A72-479E-B1CB-E0A1E2D7E5A0}"/>
          </ac:spMkLst>
        </pc:spChg>
        <pc:spChg chg="del mod">
          <ac:chgData name="Marian-Ionut Postolache (2119559)" userId="e7d7b241-277d-475c-b1dc-4295f2c9c725" providerId="ADAL" clId="{B4C2199D-F3F8-452E-862E-769FFEEBE4D3}" dt="2022-07-23T20:02:41.163" v="792" actId="478"/>
          <ac:spMkLst>
            <pc:docMk/>
            <pc:sldMk cId="2042364223" sldId="261"/>
            <ac:spMk id="12" creationId="{BECB945F-F6A4-4C7B-ADBD-D815A9291F4C}"/>
          </ac:spMkLst>
        </pc:spChg>
        <pc:spChg chg="del mod">
          <ac:chgData name="Marian-Ionut Postolache (2119559)" userId="e7d7b241-277d-475c-b1dc-4295f2c9c725" providerId="ADAL" clId="{B4C2199D-F3F8-452E-862E-769FFEEBE4D3}" dt="2022-07-23T20:02:35.008" v="790" actId="478"/>
          <ac:spMkLst>
            <pc:docMk/>
            <pc:sldMk cId="2042364223" sldId="261"/>
            <ac:spMk id="16" creationId="{3648082D-FEEA-4727-AA2B-729B3E8E86B1}"/>
          </ac:spMkLst>
        </pc:spChg>
        <pc:picChg chg="del">
          <ac:chgData name="Marian-Ionut Postolache (2119559)" userId="e7d7b241-277d-475c-b1dc-4295f2c9c725" providerId="ADAL" clId="{B4C2199D-F3F8-452E-862E-769FFEEBE4D3}" dt="2022-07-23T20:02:35.008" v="790" actId="478"/>
          <ac:picMkLst>
            <pc:docMk/>
            <pc:sldMk cId="2042364223" sldId="261"/>
            <ac:picMk id="13" creationId="{55EB107D-B9D0-4103-B999-3750DFA2FE82}"/>
          </ac:picMkLst>
        </pc:picChg>
        <pc:picChg chg="del">
          <ac:chgData name="Marian-Ionut Postolache (2119559)" userId="e7d7b241-277d-475c-b1dc-4295f2c9c725" providerId="ADAL" clId="{B4C2199D-F3F8-452E-862E-769FFEEBE4D3}" dt="2022-07-23T20:02:35.008" v="790" actId="478"/>
          <ac:picMkLst>
            <pc:docMk/>
            <pc:sldMk cId="2042364223" sldId="261"/>
            <ac:picMk id="14" creationId="{09647549-C9AA-4966-BB88-E35D7342D635}"/>
          </ac:picMkLst>
        </pc:picChg>
        <pc:picChg chg="del">
          <ac:chgData name="Marian-Ionut Postolache (2119559)" userId="e7d7b241-277d-475c-b1dc-4295f2c9c725" providerId="ADAL" clId="{B4C2199D-F3F8-452E-862E-769FFEEBE4D3}" dt="2022-07-23T20:02:35.008" v="790" actId="478"/>
          <ac:picMkLst>
            <pc:docMk/>
            <pc:sldMk cId="2042364223" sldId="261"/>
            <ac:picMk id="15" creationId="{A01386D9-1842-4980-AA43-B256E9863C35}"/>
          </ac:picMkLst>
        </pc:picChg>
        <pc:picChg chg="del">
          <ac:chgData name="Marian-Ionut Postolache (2119559)" userId="e7d7b241-277d-475c-b1dc-4295f2c9c725" providerId="ADAL" clId="{B4C2199D-F3F8-452E-862E-769FFEEBE4D3}" dt="2022-07-23T20:02:35.008" v="790" actId="478"/>
          <ac:picMkLst>
            <pc:docMk/>
            <pc:sldMk cId="2042364223" sldId="261"/>
            <ac:picMk id="24" creationId="{CC93F3FC-1A9B-4BF1-A22C-074AFA31348E}"/>
          </ac:picMkLst>
        </pc:picChg>
      </pc:sldChg>
      <pc:sldChg chg="modSp del mod">
        <pc:chgData name="Marian-Ionut Postolache (2119559)" userId="e7d7b241-277d-475c-b1dc-4295f2c9c725" providerId="ADAL" clId="{B4C2199D-F3F8-452E-862E-769FFEEBE4D3}" dt="2022-06-16T09:34:28.659" v="233" actId="47"/>
        <pc:sldMkLst>
          <pc:docMk/>
          <pc:sldMk cId="180410928" sldId="262"/>
        </pc:sldMkLst>
        <pc:spChg chg="mod">
          <ac:chgData name="Marian-Ionut Postolache (2119559)" userId="e7d7b241-277d-475c-b1dc-4295f2c9c725" providerId="ADAL" clId="{B4C2199D-F3F8-452E-862E-769FFEEBE4D3}" dt="2022-06-16T09:33:05.270" v="220" actId="6549"/>
          <ac:spMkLst>
            <pc:docMk/>
            <pc:sldMk cId="180410928" sldId="262"/>
            <ac:spMk id="3" creationId="{63706FFD-D68D-4152-976D-6286B85B23CA}"/>
          </ac:spMkLst>
        </pc:spChg>
        <pc:picChg chg="mod">
          <ac:chgData name="Marian-Ionut Postolache (2119559)" userId="e7d7b241-277d-475c-b1dc-4295f2c9c725" providerId="ADAL" clId="{B4C2199D-F3F8-452E-862E-769FFEEBE4D3}" dt="2022-06-16T09:33:50.204" v="227" actId="1076"/>
          <ac:picMkLst>
            <pc:docMk/>
            <pc:sldMk cId="180410928" sldId="262"/>
            <ac:picMk id="5" creationId="{AE9F6DE4-FDB3-4468-AEB8-A1CF976A75FD}"/>
          </ac:picMkLst>
        </pc:picChg>
      </pc:sldChg>
      <pc:sldChg chg="addSp delSp modSp mod ord">
        <pc:chgData name="Marian-Ionut Postolache (2119559)" userId="e7d7b241-277d-475c-b1dc-4295f2c9c725" providerId="ADAL" clId="{B4C2199D-F3F8-452E-862E-769FFEEBE4D3}" dt="2022-06-25T05:39:16.091" v="574" actId="20577"/>
        <pc:sldMkLst>
          <pc:docMk/>
          <pc:sldMk cId="3303946276" sldId="263"/>
        </pc:sldMkLst>
        <pc:spChg chg="mod">
          <ac:chgData name="Marian-Ionut Postolache (2119559)" userId="e7d7b241-277d-475c-b1dc-4295f2c9c725" providerId="ADAL" clId="{B4C2199D-F3F8-452E-862E-769FFEEBE4D3}" dt="2022-06-25T05:39:16.091" v="574" actId="20577"/>
          <ac:spMkLst>
            <pc:docMk/>
            <pc:sldMk cId="3303946276" sldId="263"/>
            <ac:spMk id="3" creationId="{CB0ACCC4-C9FE-4C05-B7AD-52B62FB5316C}"/>
          </ac:spMkLst>
        </pc:spChg>
        <pc:spChg chg="del">
          <ac:chgData name="Marian-Ionut Postolache (2119559)" userId="e7d7b241-277d-475c-b1dc-4295f2c9c725" providerId="ADAL" clId="{B4C2199D-F3F8-452E-862E-769FFEEBE4D3}" dt="2022-06-15T09:38:50.439" v="71" actId="478"/>
          <ac:spMkLst>
            <pc:docMk/>
            <pc:sldMk cId="3303946276" sldId="263"/>
            <ac:spMk id="7" creationId="{6BBAA59E-5D25-4B2A-9611-560F72519DF7}"/>
          </ac:spMkLst>
        </pc:spChg>
        <pc:spChg chg="add mod">
          <ac:chgData name="Marian-Ionut Postolache (2119559)" userId="e7d7b241-277d-475c-b1dc-4295f2c9c725" providerId="ADAL" clId="{B4C2199D-F3F8-452E-862E-769FFEEBE4D3}" dt="2022-06-24T21:24:03.691" v="522"/>
          <ac:spMkLst>
            <pc:docMk/>
            <pc:sldMk cId="3303946276" sldId="263"/>
            <ac:spMk id="10" creationId="{70559313-9B63-DD1D-5D22-8C18472EFF45}"/>
          </ac:spMkLst>
        </pc:spChg>
        <pc:spChg chg="del">
          <ac:chgData name="Marian-Ionut Postolache (2119559)" userId="e7d7b241-277d-475c-b1dc-4295f2c9c725" providerId="ADAL" clId="{B4C2199D-F3F8-452E-862E-769FFEEBE4D3}" dt="2022-06-15T09:38:52.431" v="72" actId="478"/>
          <ac:spMkLst>
            <pc:docMk/>
            <pc:sldMk cId="3303946276" sldId="263"/>
            <ac:spMk id="10" creationId="{73A54EC0-B7C1-440C-91C0-F42406DC81D7}"/>
          </ac:spMkLst>
        </pc:spChg>
        <pc:picChg chg="mod">
          <ac:chgData name="Marian-Ionut Postolache (2119559)" userId="e7d7b241-277d-475c-b1dc-4295f2c9c725" providerId="ADAL" clId="{B4C2199D-F3F8-452E-862E-769FFEEBE4D3}" dt="2022-06-24T21:21:13.933" v="489" actId="1076"/>
          <ac:picMkLst>
            <pc:docMk/>
            <pc:sldMk cId="3303946276" sldId="263"/>
            <ac:picMk id="4" creationId="{E49A07D6-0A79-4213-B123-3572360216CF}"/>
          </ac:picMkLst>
        </pc:picChg>
        <pc:picChg chg="add mod">
          <ac:chgData name="Marian-Ionut Postolache (2119559)" userId="e7d7b241-277d-475c-b1dc-4295f2c9c725" providerId="ADAL" clId="{B4C2199D-F3F8-452E-862E-769FFEEBE4D3}" dt="2022-06-24T21:21:11.482" v="488" actId="1076"/>
          <ac:picMkLst>
            <pc:docMk/>
            <pc:sldMk cId="3303946276" sldId="263"/>
            <ac:picMk id="11" creationId="{12175A83-3BF7-AE1E-CC4C-DABE19E760C4}"/>
          </ac:picMkLst>
        </pc:picChg>
        <pc:picChg chg="add mod">
          <ac:chgData name="Marian-Ionut Postolache (2119559)" userId="e7d7b241-277d-475c-b1dc-4295f2c9c725" providerId="ADAL" clId="{B4C2199D-F3F8-452E-862E-769FFEEBE4D3}" dt="2022-06-24T21:21:17.834" v="490" actId="1076"/>
          <ac:picMkLst>
            <pc:docMk/>
            <pc:sldMk cId="3303946276" sldId="263"/>
            <ac:picMk id="12" creationId="{CF51F815-E3B8-6DC2-3134-87159EFA79FD}"/>
          </ac:picMkLst>
        </pc:picChg>
        <pc:picChg chg="add mod">
          <ac:chgData name="Marian-Ionut Postolache (2119559)" userId="e7d7b241-277d-475c-b1dc-4295f2c9c725" providerId="ADAL" clId="{B4C2199D-F3F8-452E-862E-769FFEEBE4D3}" dt="2022-06-24T21:21:07.881" v="486" actId="1076"/>
          <ac:picMkLst>
            <pc:docMk/>
            <pc:sldMk cId="3303946276" sldId="263"/>
            <ac:picMk id="13" creationId="{29E78440-224D-F3A8-F807-51AFA7CF96CB}"/>
          </ac:picMkLst>
        </pc:picChg>
      </pc:sldChg>
      <pc:sldChg chg="del ord">
        <pc:chgData name="Marian-Ionut Postolache (2119559)" userId="e7d7b241-277d-475c-b1dc-4295f2c9c725" providerId="ADAL" clId="{B4C2199D-F3F8-452E-862E-769FFEEBE4D3}" dt="2022-06-16T09:35:52.544" v="242" actId="47"/>
        <pc:sldMkLst>
          <pc:docMk/>
          <pc:sldMk cId="2438972746" sldId="264"/>
        </pc:sldMkLst>
      </pc:sldChg>
      <pc:sldChg chg="modSp del mod">
        <pc:chgData name="Marian-Ionut Postolache (2119559)" userId="e7d7b241-277d-475c-b1dc-4295f2c9c725" providerId="ADAL" clId="{B4C2199D-F3F8-452E-862E-769FFEEBE4D3}" dt="2022-06-16T09:37:14.335" v="252" actId="47"/>
        <pc:sldMkLst>
          <pc:docMk/>
          <pc:sldMk cId="3336009524" sldId="265"/>
        </pc:sldMkLst>
        <pc:spChg chg="mod">
          <ac:chgData name="Marian-Ionut Postolache (2119559)" userId="e7d7b241-277d-475c-b1dc-4295f2c9c725" providerId="ADAL" clId="{B4C2199D-F3F8-452E-862E-769FFEEBE4D3}" dt="2022-06-16T09:36:18.208" v="248" actId="1076"/>
          <ac:spMkLst>
            <pc:docMk/>
            <pc:sldMk cId="3336009524" sldId="265"/>
            <ac:spMk id="2" creationId="{1E9D1271-9AD4-4120-8234-389060CEFBDE}"/>
          </ac:spMkLst>
        </pc:spChg>
        <pc:spChg chg="mod">
          <ac:chgData name="Marian-Ionut Postolache (2119559)" userId="e7d7b241-277d-475c-b1dc-4295f2c9c725" providerId="ADAL" clId="{B4C2199D-F3F8-452E-862E-769FFEEBE4D3}" dt="2022-06-15T09:45:41.336" v="98" actId="20577"/>
          <ac:spMkLst>
            <pc:docMk/>
            <pc:sldMk cId="3336009524" sldId="265"/>
            <ac:spMk id="3" creationId="{F6BF520E-45E3-4047-93E8-77FFA1488ED1}"/>
          </ac:spMkLst>
        </pc:spChg>
      </pc:sldChg>
      <pc:sldChg chg="addSp delSp modSp mod">
        <pc:chgData name="Marian-Ionut Postolache (2119559)" userId="e7d7b241-277d-475c-b1dc-4295f2c9c725" providerId="ADAL" clId="{B4C2199D-F3F8-452E-862E-769FFEEBE4D3}" dt="2022-07-23T19:49:27.573" v="760" actId="478"/>
        <pc:sldMkLst>
          <pc:docMk/>
          <pc:sldMk cId="474969278" sldId="267"/>
        </pc:sldMkLst>
        <pc:spChg chg="mod">
          <ac:chgData name="Marian-Ionut Postolache (2119559)" userId="e7d7b241-277d-475c-b1dc-4295f2c9c725" providerId="ADAL" clId="{B4C2199D-F3F8-452E-862E-769FFEEBE4D3}" dt="2022-06-25T05:44:26.611" v="575" actId="255"/>
          <ac:spMkLst>
            <pc:docMk/>
            <pc:sldMk cId="474969278" sldId="267"/>
            <ac:spMk id="3" creationId="{2725C35E-26EF-4803-9303-BEB82197A3A9}"/>
          </ac:spMkLst>
        </pc:spChg>
        <pc:spChg chg="del mod">
          <ac:chgData name="Marian-Ionut Postolache (2119559)" userId="e7d7b241-277d-475c-b1dc-4295f2c9c725" providerId="ADAL" clId="{B4C2199D-F3F8-452E-862E-769FFEEBE4D3}" dt="2022-07-23T19:49:27.573" v="760" actId="478"/>
          <ac:spMkLst>
            <pc:docMk/>
            <pc:sldMk cId="474969278" sldId="267"/>
            <ac:spMk id="7" creationId="{67378252-68FB-4F86-BED0-A1B6377C9039}"/>
          </ac:spMkLst>
        </pc:spChg>
        <pc:spChg chg="add mod">
          <ac:chgData name="Marian-Ionut Postolache (2119559)" userId="e7d7b241-277d-475c-b1dc-4295f2c9c725" providerId="ADAL" clId="{B4C2199D-F3F8-452E-862E-769FFEEBE4D3}" dt="2022-06-24T20:42:30.737" v="405" actId="1076"/>
          <ac:spMkLst>
            <pc:docMk/>
            <pc:sldMk cId="474969278" sldId="267"/>
            <ac:spMk id="12" creationId="{4BB32737-570C-4249-AA63-AB68A1415E3F}"/>
          </ac:spMkLst>
        </pc:spChg>
        <pc:spChg chg="add mod">
          <ac:chgData name="Marian-Ionut Postolache (2119559)" userId="e7d7b241-277d-475c-b1dc-4295f2c9c725" providerId="ADAL" clId="{B4C2199D-F3F8-452E-862E-769FFEEBE4D3}" dt="2022-06-24T20:42:41.897" v="407" actId="1076"/>
          <ac:spMkLst>
            <pc:docMk/>
            <pc:sldMk cId="474969278" sldId="267"/>
            <ac:spMk id="13" creationId="{30463678-0E60-4BD5-BAC0-E3533F169BF7}"/>
          </ac:spMkLst>
        </pc:spChg>
        <pc:spChg chg="add mod">
          <ac:chgData name="Marian-Ionut Postolache (2119559)" userId="e7d7b241-277d-475c-b1dc-4295f2c9c725" providerId="ADAL" clId="{B4C2199D-F3F8-452E-862E-769FFEEBE4D3}" dt="2022-06-24T21:24:07.096" v="524"/>
          <ac:spMkLst>
            <pc:docMk/>
            <pc:sldMk cId="474969278" sldId="267"/>
            <ac:spMk id="14" creationId="{AC0E8E09-BF45-4E51-196C-77BEB9E659BB}"/>
          </ac:spMkLst>
        </pc:spChg>
        <pc:spChg chg="del">
          <ac:chgData name="Marian-Ionut Postolache (2119559)" userId="e7d7b241-277d-475c-b1dc-4295f2c9c725" providerId="ADAL" clId="{B4C2199D-F3F8-452E-862E-769FFEEBE4D3}" dt="2022-06-26T12:17:08.266" v="754" actId="478"/>
          <ac:spMkLst>
            <pc:docMk/>
            <pc:sldMk cId="474969278" sldId="267"/>
            <ac:spMk id="41" creationId="{D58EBA16-5A1E-4293-8B24-2DC2288F658B}"/>
          </ac:spMkLst>
        </pc:spChg>
        <pc:spChg chg="del">
          <ac:chgData name="Marian-Ionut Postolache (2119559)" userId="e7d7b241-277d-475c-b1dc-4295f2c9c725" providerId="ADAL" clId="{B4C2199D-F3F8-452E-862E-769FFEEBE4D3}" dt="2022-06-26T12:17:12.583" v="756" actId="478"/>
          <ac:spMkLst>
            <pc:docMk/>
            <pc:sldMk cId="474969278" sldId="267"/>
            <ac:spMk id="46" creationId="{A68AD23D-2A3B-4A4D-8D8E-F3DCA3D84218}"/>
          </ac:spMkLst>
        </pc:spChg>
        <pc:picChg chg="del">
          <ac:chgData name="Marian-Ionut Postolache (2119559)" userId="e7d7b241-277d-475c-b1dc-4295f2c9c725" providerId="ADAL" clId="{B4C2199D-F3F8-452E-862E-769FFEEBE4D3}" dt="2022-06-26T12:17:08.266" v="754" actId="478"/>
          <ac:picMkLst>
            <pc:docMk/>
            <pc:sldMk cId="474969278" sldId="267"/>
            <ac:picMk id="39" creationId="{39EB2D14-F387-404E-8164-EA873EDFC0E9}"/>
          </ac:picMkLst>
        </pc:picChg>
        <pc:picChg chg="del">
          <ac:chgData name="Marian-Ionut Postolache (2119559)" userId="e7d7b241-277d-475c-b1dc-4295f2c9c725" providerId="ADAL" clId="{B4C2199D-F3F8-452E-862E-769FFEEBE4D3}" dt="2022-06-26T12:17:10.112" v="755" actId="478"/>
          <ac:picMkLst>
            <pc:docMk/>
            <pc:sldMk cId="474969278" sldId="267"/>
            <ac:picMk id="43" creationId="{EA2894D9-7CC9-4606-B602-55211A4FE533}"/>
          </ac:picMkLst>
        </pc:picChg>
        <pc:picChg chg="del mod">
          <ac:chgData name="Marian-Ionut Postolache (2119559)" userId="e7d7b241-277d-475c-b1dc-4295f2c9c725" providerId="ADAL" clId="{B4C2199D-F3F8-452E-862E-769FFEEBE4D3}" dt="2022-06-26T12:17:12.583" v="756" actId="478"/>
          <ac:picMkLst>
            <pc:docMk/>
            <pc:sldMk cId="474969278" sldId="267"/>
            <ac:picMk id="45" creationId="{00C5798C-D32F-4D27-9671-11D9693FFEEF}"/>
          </ac:picMkLst>
        </pc:picChg>
      </pc:sldChg>
      <pc:sldChg chg="modSp new del mod">
        <pc:chgData name="Marian-Ionut Postolache (2119559)" userId="e7d7b241-277d-475c-b1dc-4295f2c9c725" providerId="ADAL" clId="{B4C2199D-F3F8-452E-862E-769FFEEBE4D3}" dt="2022-06-16T09:31:43.814" v="219" actId="47"/>
        <pc:sldMkLst>
          <pc:docMk/>
          <pc:sldMk cId="2970337437" sldId="268"/>
        </pc:sldMkLst>
        <pc:spChg chg="mod">
          <ac:chgData name="Marian-Ionut Postolache (2119559)" userId="e7d7b241-277d-475c-b1dc-4295f2c9c725" providerId="ADAL" clId="{B4C2199D-F3F8-452E-862E-769FFEEBE4D3}" dt="2022-06-16T09:21:03.302" v="112"/>
          <ac:spMkLst>
            <pc:docMk/>
            <pc:sldMk cId="2970337437" sldId="268"/>
            <ac:spMk id="3" creationId="{F29001B4-CCFD-6B67-6454-9295507C314E}"/>
          </ac:spMkLst>
        </pc:spChg>
      </pc:sldChg>
      <pc:sldChg chg="modSp new mod">
        <pc:chgData name="Marian-Ionut Postolache (2119559)" userId="e7d7b241-277d-475c-b1dc-4295f2c9c725" providerId="ADAL" clId="{B4C2199D-F3F8-452E-862E-769FFEEBE4D3}" dt="2022-06-26T12:10:49.544" v="753" actId="20577"/>
        <pc:sldMkLst>
          <pc:docMk/>
          <pc:sldMk cId="1328279187" sldId="269"/>
        </pc:sldMkLst>
        <pc:spChg chg="mod">
          <ac:chgData name="Marian-Ionut Postolache (2119559)" userId="e7d7b241-277d-475c-b1dc-4295f2c9c725" providerId="ADAL" clId="{B4C2199D-F3F8-452E-862E-769FFEEBE4D3}" dt="2022-06-26T12:10:49.544" v="753" actId="20577"/>
          <ac:spMkLst>
            <pc:docMk/>
            <pc:sldMk cId="1328279187" sldId="269"/>
            <ac:spMk id="2" creationId="{01731542-5F8A-40B0-F6C0-2C91E201D8D1}"/>
          </ac:spMkLst>
        </pc:spChg>
      </pc:sldChg>
      <pc:sldChg chg="addSp modSp new mod">
        <pc:chgData name="Marian-Ionut Postolache (2119559)" userId="e7d7b241-277d-475c-b1dc-4295f2c9c725" providerId="ADAL" clId="{B4C2199D-F3F8-452E-862E-769FFEEBE4D3}" dt="2022-06-25T05:47:38.167" v="576" actId="255"/>
        <pc:sldMkLst>
          <pc:docMk/>
          <pc:sldMk cId="2173171030" sldId="270"/>
        </pc:sldMkLst>
        <pc:spChg chg="mod">
          <ac:chgData name="Marian-Ionut Postolache (2119559)" userId="e7d7b241-277d-475c-b1dc-4295f2c9c725" providerId="ADAL" clId="{B4C2199D-F3F8-452E-862E-769FFEEBE4D3}" dt="2022-06-16T09:41:03.857" v="272" actId="20577"/>
          <ac:spMkLst>
            <pc:docMk/>
            <pc:sldMk cId="2173171030" sldId="270"/>
            <ac:spMk id="2" creationId="{8D6C41B8-09A9-ED14-D892-E01C99156244}"/>
          </ac:spMkLst>
        </pc:spChg>
        <pc:spChg chg="mod">
          <ac:chgData name="Marian-Ionut Postolache (2119559)" userId="e7d7b241-277d-475c-b1dc-4295f2c9c725" providerId="ADAL" clId="{B4C2199D-F3F8-452E-862E-769FFEEBE4D3}" dt="2022-06-25T05:47:38.167" v="576" actId="255"/>
          <ac:spMkLst>
            <pc:docMk/>
            <pc:sldMk cId="2173171030" sldId="270"/>
            <ac:spMk id="3" creationId="{2F74907B-4619-FB27-F8B4-B4B1E04C9058}"/>
          </ac:spMkLst>
        </pc:spChg>
        <pc:spChg chg="add mod">
          <ac:chgData name="Marian-Ionut Postolache (2119559)" userId="e7d7b241-277d-475c-b1dc-4295f2c9c725" providerId="ADAL" clId="{B4C2199D-F3F8-452E-862E-769FFEEBE4D3}" dt="2022-06-24T21:24:10.670" v="526"/>
          <ac:spMkLst>
            <pc:docMk/>
            <pc:sldMk cId="2173171030" sldId="270"/>
            <ac:spMk id="5" creationId="{3F94A69B-4D37-11CC-CF33-A2C8F75C0E28}"/>
          </ac:spMkLst>
        </pc:spChg>
      </pc:sldChg>
      <pc:sldChg chg="addSp delSp modSp new mod ord">
        <pc:chgData name="Marian-Ionut Postolache (2119559)" userId="e7d7b241-277d-475c-b1dc-4295f2c9c725" providerId="ADAL" clId="{B4C2199D-F3F8-452E-862E-769FFEEBE4D3}" dt="2022-07-23T20:00:13.379" v="789" actId="1076"/>
        <pc:sldMkLst>
          <pc:docMk/>
          <pc:sldMk cId="360554564" sldId="271"/>
        </pc:sldMkLst>
        <pc:spChg chg="mod">
          <ac:chgData name="Marian-Ionut Postolache (2119559)" userId="e7d7b241-277d-475c-b1dc-4295f2c9c725" providerId="ADAL" clId="{B4C2199D-F3F8-452E-862E-769FFEEBE4D3}" dt="2022-07-23T08:06:57.526" v="757" actId="1076"/>
          <ac:spMkLst>
            <pc:docMk/>
            <pc:sldMk cId="360554564" sldId="271"/>
            <ac:spMk id="2" creationId="{C891CA1A-F23F-17E1-7C33-671333C6DE50}"/>
          </ac:spMkLst>
        </pc:spChg>
        <pc:spChg chg="mod">
          <ac:chgData name="Marian-Ionut Postolache (2119559)" userId="e7d7b241-277d-475c-b1dc-4295f2c9c725" providerId="ADAL" clId="{B4C2199D-F3F8-452E-862E-769FFEEBE4D3}" dt="2022-07-23T19:55:48.753" v="761" actId="1076"/>
          <ac:spMkLst>
            <pc:docMk/>
            <pc:sldMk cId="360554564" sldId="271"/>
            <ac:spMk id="3" creationId="{35AC9DFE-9748-5CAE-2783-EEC50E67548F}"/>
          </ac:spMkLst>
        </pc:spChg>
        <pc:spChg chg="add mod">
          <ac:chgData name="Marian-Ionut Postolache (2119559)" userId="e7d7b241-277d-475c-b1dc-4295f2c9c725" providerId="ADAL" clId="{B4C2199D-F3F8-452E-862E-769FFEEBE4D3}" dt="2022-06-24T21:24:05.662" v="523"/>
          <ac:spMkLst>
            <pc:docMk/>
            <pc:sldMk cId="360554564" sldId="271"/>
            <ac:spMk id="5" creationId="{CFA1DD5B-2AD0-A197-D393-21F84F3D7CFD}"/>
          </ac:spMkLst>
        </pc:spChg>
        <pc:spChg chg="add del">
          <ac:chgData name="Marian-Ionut Postolache (2119559)" userId="e7d7b241-277d-475c-b1dc-4295f2c9c725" providerId="ADAL" clId="{B4C2199D-F3F8-452E-862E-769FFEEBE4D3}" dt="2022-06-25T05:52:22.790" v="589"/>
          <ac:spMkLst>
            <pc:docMk/>
            <pc:sldMk cId="360554564" sldId="271"/>
            <ac:spMk id="6" creationId="{D803976E-1D0E-D06D-E216-36768CC0BCE6}"/>
          </ac:spMkLst>
        </pc:spChg>
        <pc:spChg chg="add mod">
          <ac:chgData name="Marian-Ionut Postolache (2119559)" userId="e7d7b241-277d-475c-b1dc-4295f2c9c725" providerId="ADAL" clId="{B4C2199D-F3F8-452E-862E-769FFEEBE4D3}" dt="2022-06-25T05:52:21.952" v="588" actId="571"/>
          <ac:spMkLst>
            <pc:docMk/>
            <pc:sldMk cId="360554564" sldId="271"/>
            <ac:spMk id="7" creationId="{6EFA7E42-8FE1-A9FD-1C28-D0169BDFBF30}"/>
          </ac:spMkLst>
        </pc:spChg>
        <pc:spChg chg="add mod">
          <ac:chgData name="Marian-Ionut Postolache (2119559)" userId="e7d7b241-277d-475c-b1dc-4295f2c9c725" providerId="ADAL" clId="{B4C2199D-F3F8-452E-862E-769FFEEBE4D3}" dt="2022-06-25T05:52:21.952" v="588" actId="571"/>
          <ac:spMkLst>
            <pc:docMk/>
            <pc:sldMk cId="360554564" sldId="271"/>
            <ac:spMk id="8" creationId="{225E5927-3696-03D5-25F2-AD5E8469A685}"/>
          </ac:spMkLst>
        </pc:spChg>
        <pc:spChg chg="add mod">
          <ac:chgData name="Marian-Ionut Postolache (2119559)" userId="e7d7b241-277d-475c-b1dc-4295f2c9c725" providerId="ADAL" clId="{B4C2199D-F3F8-452E-862E-769FFEEBE4D3}" dt="2022-07-23T19:55:58.799" v="763" actId="1076"/>
          <ac:spMkLst>
            <pc:docMk/>
            <pc:sldMk cId="360554564" sldId="271"/>
            <ac:spMk id="11" creationId="{E5050B09-81B3-B1BC-ADB9-562D75A0CD14}"/>
          </ac:spMkLst>
        </pc:spChg>
        <pc:picChg chg="add mod">
          <ac:chgData name="Marian-Ionut Postolache (2119559)" userId="e7d7b241-277d-475c-b1dc-4295f2c9c725" providerId="ADAL" clId="{B4C2199D-F3F8-452E-862E-769FFEEBE4D3}" dt="2022-07-23T19:55:53.714" v="762" actId="1076"/>
          <ac:picMkLst>
            <pc:docMk/>
            <pc:sldMk cId="360554564" sldId="271"/>
            <ac:picMk id="10" creationId="{0961EE2B-2D0A-34EF-60EB-AFD07E74BEB9}"/>
          </ac:picMkLst>
        </pc:picChg>
        <pc:picChg chg="add mod">
          <ac:chgData name="Marian-Ionut Postolache (2119559)" userId="e7d7b241-277d-475c-b1dc-4295f2c9c725" providerId="ADAL" clId="{B4C2199D-F3F8-452E-862E-769FFEEBE4D3}" dt="2022-07-23T20:00:13.379" v="789" actId="1076"/>
          <ac:picMkLst>
            <pc:docMk/>
            <pc:sldMk cId="360554564" sldId="271"/>
            <ac:picMk id="1026" creationId="{2DD221EE-013C-547C-D5E3-8978EBF51988}"/>
          </ac:picMkLst>
        </pc:picChg>
        <pc:picChg chg="add mod">
          <ac:chgData name="Marian-Ionut Postolache (2119559)" userId="e7d7b241-277d-475c-b1dc-4295f2c9c725" providerId="ADAL" clId="{B4C2199D-F3F8-452E-862E-769FFEEBE4D3}" dt="2022-07-23T19:59:07.361" v="780" actId="1076"/>
          <ac:picMkLst>
            <pc:docMk/>
            <pc:sldMk cId="360554564" sldId="271"/>
            <ac:picMk id="1028" creationId="{2E3850BC-7C9B-39A4-8A94-1BBB95A322AA}"/>
          </ac:picMkLst>
        </pc:picChg>
      </pc:sldChg>
      <pc:sldChg chg="addSp delSp modSp new mod">
        <pc:chgData name="Marian-Ionut Postolache (2119559)" userId="e7d7b241-277d-475c-b1dc-4295f2c9c725" providerId="ADAL" clId="{B4C2199D-F3F8-452E-862E-769FFEEBE4D3}" dt="2022-06-24T21:24:09.152" v="525"/>
        <pc:sldMkLst>
          <pc:docMk/>
          <pc:sldMk cId="808763599" sldId="272"/>
        </pc:sldMkLst>
        <pc:spChg chg="mod">
          <ac:chgData name="Marian-Ionut Postolache (2119559)" userId="e7d7b241-277d-475c-b1dc-4295f2c9c725" providerId="ADAL" clId="{B4C2199D-F3F8-452E-862E-769FFEEBE4D3}" dt="2022-06-18T07:41:30.415" v="393" actId="20577"/>
          <ac:spMkLst>
            <pc:docMk/>
            <pc:sldMk cId="808763599" sldId="272"/>
            <ac:spMk id="2" creationId="{48095FD6-0C31-CDF4-A654-D0EE1AD27B74}"/>
          </ac:spMkLst>
        </pc:spChg>
        <pc:spChg chg="del">
          <ac:chgData name="Marian-Ionut Postolache (2119559)" userId="e7d7b241-277d-475c-b1dc-4295f2c9c725" providerId="ADAL" clId="{B4C2199D-F3F8-452E-862E-769FFEEBE4D3}" dt="2022-06-16T09:43:22.365" v="275" actId="3680"/>
          <ac:spMkLst>
            <pc:docMk/>
            <pc:sldMk cId="808763599" sldId="272"/>
            <ac:spMk id="3" creationId="{4A699823-DA3E-9281-653A-3772E0673FDF}"/>
          </ac:spMkLst>
        </pc:spChg>
        <pc:spChg chg="add mod">
          <ac:chgData name="Marian-Ionut Postolache (2119559)" userId="e7d7b241-277d-475c-b1dc-4295f2c9c725" providerId="ADAL" clId="{B4C2199D-F3F8-452E-862E-769FFEEBE4D3}" dt="2022-06-24T21:24:09.152" v="525"/>
          <ac:spMkLst>
            <pc:docMk/>
            <pc:sldMk cId="808763599" sldId="272"/>
            <ac:spMk id="6" creationId="{FD15D66E-DF3B-1A96-FEC8-B20BABE979D0}"/>
          </ac:spMkLst>
        </pc:spChg>
        <pc:graphicFrameChg chg="add mod ord modGraphic">
          <ac:chgData name="Marian-Ionut Postolache (2119559)" userId="e7d7b241-277d-475c-b1dc-4295f2c9c725" providerId="ADAL" clId="{B4C2199D-F3F8-452E-862E-769FFEEBE4D3}" dt="2022-06-16T09:50:38.894" v="347" actId="20577"/>
          <ac:graphicFrameMkLst>
            <pc:docMk/>
            <pc:sldMk cId="808763599" sldId="272"/>
            <ac:graphicFrameMk id="5" creationId="{E4F7637F-4C78-DE97-49E8-FC1D57577776}"/>
          </ac:graphicFrameMkLst>
        </pc:graphicFrameChg>
        <pc:graphicFrameChg chg="add del mod">
          <ac:chgData name="Marian-Ionut Postolache (2119559)" userId="e7d7b241-277d-475c-b1dc-4295f2c9c725" providerId="ADAL" clId="{B4C2199D-F3F8-452E-862E-769FFEEBE4D3}" dt="2022-06-16T09:52:45.056" v="349" actId="478"/>
          <ac:graphicFrameMkLst>
            <pc:docMk/>
            <pc:sldMk cId="808763599" sldId="272"/>
            <ac:graphicFrameMk id="6" creationId="{3A54CBAE-F5D4-4042-63C4-CBC3EA55666F}"/>
          </ac:graphicFrameMkLst>
        </pc:graphicFrameChg>
        <pc:graphicFrameChg chg="add mod modGraphic">
          <ac:chgData name="Marian-Ionut Postolache (2119559)" userId="e7d7b241-277d-475c-b1dc-4295f2c9c725" providerId="ADAL" clId="{B4C2199D-F3F8-452E-862E-769FFEEBE4D3}" dt="2022-06-16T09:55:18.076" v="382" actId="1076"/>
          <ac:graphicFrameMkLst>
            <pc:docMk/>
            <pc:sldMk cId="808763599" sldId="272"/>
            <ac:graphicFrameMk id="7" creationId="{FC0EA0E4-0F3F-66A1-4658-122740C16563}"/>
          </ac:graphicFrameMkLst>
        </pc:graphicFrameChg>
      </pc:sldChg>
      <pc:sldChg chg="modSp new mod">
        <pc:chgData name="Marian-Ionut Postolache (2119559)" userId="e7d7b241-277d-475c-b1dc-4295f2c9c725" providerId="ADAL" clId="{B4C2199D-F3F8-452E-862E-769FFEEBE4D3}" dt="2022-06-26T12:10:36.010" v="741" actId="27636"/>
        <pc:sldMkLst>
          <pc:docMk/>
          <pc:sldMk cId="744075110" sldId="273"/>
        </pc:sldMkLst>
        <pc:spChg chg="mod">
          <ac:chgData name="Marian-Ionut Postolache (2119559)" userId="e7d7b241-277d-475c-b1dc-4295f2c9c725" providerId="ADAL" clId="{B4C2199D-F3F8-452E-862E-769FFEEBE4D3}" dt="2022-06-26T12:08:37.166" v="634" actId="20577"/>
          <ac:spMkLst>
            <pc:docMk/>
            <pc:sldMk cId="744075110" sldId="273"/>
            <ac:spMk id="2" creationId="{EE1CCBF6-1A0D-8ADF-19B3-45B222B332FF}"/>
          </ac:spMkLst>
        </pc:spChg>
        <pc:spChg chg="mod">
          <ac:chgData name="Marian-Ionut Postolache (2119559)" userId="e7d7b241-277d-475c-b1dc-4295f2c9c725" providerId="ADAL" clId="{B4C2199D-F3F8-452E-862E-769FFEEBE4D3}" dt="2022-06-26T12:10:36.010" v="741" actId="27636"/>
          <ac:spMkLst>
            <pc:docMk/>
            <pc:sldMk cId="744075110" sldId="273"/>
            <ac:spMk id="3" creationId="{20B0D47F-AAB0-22FF-93F6-C0675E3D28F2}"/>
          </ac:spMkLst>
        </pc:spChg>
      </pc:sldChg>
    </pc:docChg>
  </pc:docChgLst>
  <pc:docChgLst>
    <pc:chgData name="Ionela Dobrin (2111156)" userId="S::2111156@student.uwtsd.ac.uk::d0157acb-1df0-4214-af13-65a2dae238d8" providerId="AD" clId="Web-{8378D8A9-EE68-D242-2C19-047D4C91D550}"/>
    <pc:docChg chg="modSld">
      <pc:chgData name="Ionela Dobrin (2111156)" userId="S::2111156@student.uwtsd.ac.uk::d0157acb-1df0-4214-af13-65a2dae238d8" providerId="AD" clId="Web-{8378D8A9-EE68-D242-2C19-047D4C91D550}" dt="2022-02-26T17:29:45.123" v="29" actId="20577"/>
      <pc:docMkLst>
        <pc:docMk/>
      </pc:docMkLst>
      <pc:sldChg chg="modSp">
        <pc:chgData name="Ionela Dobrin (2111156)" userId="S::2111156@student.uwtsd.ac.uk::d0157acb-1df0-4214-af13-65a2dae238d8" providerId="AD" clId="Web-{8378D8A9-EE68-D242-2C19-047D4C91D550}" dt="2022-02-26T17:29:45.123" v="29" actId="20577"/>
        <pc:sldMkLst>
          <pc:docMk/>
          <pc:sldMk cId="2042364223" sldId="261"/>
        </pc:sldMkLst>
        <pc:spChg chg="mod">
          <ac:chgData name="Ionela Dobrin (2111156)" userId="S::2111156@student.uwtsd.ac.uk::d0157acb-1df0-4214-af13-65a2dae238d8" providerId="AD" clId="Web-{8378D8A9-EE68-D242-2C19-047D4C91D550}" dt="2022-02-26T17:29:45.123" v="29" actId="20577"/>
          <ac:spMkLst>
            <pc:docMk/>
            <pc:sldMk cId="2042364223" sldId="261"/>
            <ac:spMk id="3" creationId="{67CDB572-87C7-47FD-8ACB-AC924ED04FA1}"/>
          </ac:spMkLst>
        </pc:spChg>
      </pc:sldChg>
    </pc:docChg>
  </pc:docChgLst>
  <pc:docChgLst>
    <pc:chgData name="Robert Bogdan (2123635)" userId="S::2123635@student.uwtsd.ac.uk::cfc088f4-534f-440b-b6ab-4542cccb4e1a" providerId="AD" clId="Web-{30E13907-3C5F-7215-5840-73C6B89F124B}"/>
    <pc:docChg chg="modSld">
      <pc:chgData name="Robert Bogdan (2123635)" userId="S::2123635@student.uwtsd.ac.uk::cfc088f4-534f-440b-b6ab-4542cccb4e1a" providerId="AD" clId="Web-{30E13907-3C5F-7215-5840-73C6B89F124B}" dt="2022-02-26T10:59:34.579" v="27" actId="20577"/>
      <pc:docMkLst>
        <pc:docMk/>
      </pc:docMkLst>
      <pc:sldChg chg="addSp modSp">
        <pc:chgData name="Robert Bogdan (2123635)" userId="S::2123635@student.uwtsd.ac.uk::cfc088f4-534f-440b-b6ab-4542cccb4e1a" providerId="AD" clId="Web-{30E13907-3C5F-7215-5840-73C6B89F124B}" dt="2022-02-26T10:59:34.579" v="27" actId="20577"/>
        <pc:sldMkLst>
          <pc:docMk/>
          <pc:sldMk cId="3336009524" sldId="265"/>
        </pc:sldMkLst>
        <pc:spChg chg="mod">
          <ac:chgData name="Robert Bogdan (2123635)" userId="S::2123635@student.uwtsd.ac.uk::cfc088f4-534f-440b-b6ab-4542cccb4e1a" providerId="AD" clId="Web-{30E13907-3C5F-7215-5840-73C6B89F124B}" dt="2022-02-26T10:41:11.248" v="2"/>
          <ac:spMkLst>
            <pc:docMk/>
            <pc:sldMk cId="3336009524" sldId="265"/>
            <ac:spMk id="2" creationId="{1E9D1271-9AD4-4120-8234-389060CEFBDE}"/>
          </ac:spMkLst>
        </pc:spChg>
        <pc:spChg chg="mod">
          <ac:chgData name="Robert Bogdan (2123635)" userId="S::2123635@student.uwtsd.ac.uk::cfc088f4-534f-440b-b6ab-4542cccb4e1a" providerId="AD" clId="Web-{30E13907-3C5F-7215-5840-73C6B89F124B}" dt="2022-02-26T10:59:34.579" v="27" actId="20577"/>
          <ac:spMkLst>
            <pc:docMk/>
            <pc:sldMk cId="3336009524" sldId="265"/>
            <ac:spMk id="3" creationId="{F6BF520E-45E3-4047-93E8-77FFA1488ED1}"/>
          </ac:spMkLst>
        </pc:spChg>
        <pc:spChg chg="add">
          <ac:chgData name="Robert Bogdan (2123635)" userId="S::2123635@student.uwtsd.ac.uk::cfc088f4-534f-440b-b6ab-4542cccb4e1a" providerId="AD" clId="Web-{30E13907-3C5F-7215-5840-73C6B89F124B}" dt="2022-02-26T10:41:11.482" v="3"/>
          <ac:spMkLst>
            <pc:docMk/>
            <pc:sldMk cId="3336009524" sldId="265"/>
            <ac:spMk id="5" creationId="{ADAD9B08-568D-428D-A38B-5FD7DF12F171}"/>
          </ac:spMkLst>
        </pc:spChg>
      </pc:sldChg>
    </pc:docChg>
  </pc:docChgLst>
  <pc:docChgLst>
    <pc:chgData name="Madalina Zaharia (2123633)" userId="S::2123633@student.uwtsd.ac.uk::91955ca5-4a85-41ce-bb40-5e9712a68886" providerId="AD" clId="Web-{82CF5B4B-ADB5-7C7E-885F-14D38B7E4A61}"/>
    <pc:docChg chg="addSld modSld">
      <pc:chgData name="Madalina Zaharia (2123633)" userId="S::2123633@student.uwtsd.ac.uk::91955ca5-4a85-41ce-bb40-5e9712a68886" providerId="AD" clId="Web-{82CF5B4B-ADB5-7C7E-885F-14D38B7E4A61}" dt="2022-02-26T11:51:10.730" v="386"/>
      <pc:docMkLst>
        <pc:docMk/>
      </pc:docMkLst>
      <pc:sldChg chg="addSp">
        <pc:chgData name="Madalina Zaharia (2123633)" userId="S::2123633@student.uwtsd.ac.uk::91955ca5-4a85-41ce-bb40-5e9712a68886" providerId="AD" clId="Web-{82CF5B4B-ADB5-7C7E-885F-14D38B7E4A61}" dt="2022-02-25T12:25:19.662" v="156"/>
        <pc:sldMkLst>
          <pc:docMk/>
          <pc:sldMk cId="903253495" sldId="257"/>
        </pc:sldMkLst>
        <pc:spChg chg="add">
          <ac:chgData name="Madalina Zaharia (2123633)" userId="S::2123633@student.uwtsd.ac.uk::91955ca5-4a85-41ce-bb40-5e9712a68886" providerId="AD" clId="Web-{82CF5B4B-ADB5-7C7E-885F-14D38B7E4A61}" dt="2022-02-25T12:25:19.662" v="156"/>
          <ac:spMkLst>
            <pc:docMk/>
            <pc:sldMk cId="903253495" sldId="257"/>
            <ac:spMk id="3" creationId="{7586C258-0C8A-4D0F-BE78-5FE40E5F0970}"/>
          </ac:spMkLst>
        </pc:spChg>
      </pc:sldChg>
      <pc:sldChg chg="modSp">
        <pc:chgData name="Madalina Zaharia (2123633)" userId="S::2123633@student.uwtsd.ac.uk::91955ca5-4a85-41ce-bb40-5e9712a68886" providerId="AD" clId="Web-{82CF5B4B-ADB5-7C7E-885F-14D38B7E4A61}" dt="2022-02-25T10:27:51.307" v="15" actId="1076"/>
        <pc:sldMkLst>
          <pc:docMk/>
          <pc:sldMk cId="2221848220" sldId="258"/>
        </pc:sldMkLst>
        <pc:spChg chg="mod">
          <ac:chgData name="Madalina Zaharia (2123633)" userId="S::2123633@student.uwtsd.ac.uk::91955ca5-4a85-41ce-bb40-5e9712a68886" providerId="AD" clId="Web-{82CF5B4B-ADB5-7C7E-885F-14D38B7E4A61}" dt="2022-02-25T10:27:51.307" v="15" actId="1076"/>
          <ac:spMkLst>
            <pc:docMk/>
            <pc:sldMk cId="2221848220" sldId="258"/>
            <ac:spMk id="3" creationId="{B907B33F-A753-4ED1-A67B-FD34E4EFAE3E}"/>
          </ac:spMkLst>
        </pc:spChg>
      </pc:sldChg>
      <pc:sldChg chg="modSp">
        <pc:chgData name="Madalina Zaharia (2123633)" userId="S::2123633@student.uwtsd.ac.uk::91955ca5-4a85-41ce-bb40-5e9712a68886" providerId="AD" clId="Web-{82CF5B4B-ADB5-7C7E-885F-14D38B7E4A61}" dt="2022-02-26T11:51:10.730" v="386"/>
        <pc:sldMkLst>
          <pc:docMk/>
          <pc:sldMk cId="1741897293" sldId="260"/>
        </pc:sldMkLst>
        <pc:graphicFrameChg chg="mod modGraphic">
          <ac:chgData name="Madalina Zaharia (2123633)" userId="S::2123633@student.uwtsd.ac.uk::91955ca5-4a85-41ce-bb40-5e9712a68886" providerId="AD" clId="Web-{82CF5B4B-ADB5-7C7E-885F-14D38B7E4A61}" dt="2022-02-26T11:51:10.730" v="386"/>
          <ac:graphicFrameMkLst>
            <pc:docMk/>
            <pc:sldMk cId="1741897293" sldId="260"/>
            <ac:graphicFrameMk id="6" creationId="{771D193C-7544-430A-AB77-8EF7A21612DB}"/>
          </ac:graphicFrameMkLst>
        </pc:graphicFrameChg>
      </pc:sldChg>
      <pc:sldChg chg="modSp">
        <pc:chgData name="Madalina Zaharia (2123633)" userId="S::2123633@student.uwtsd.ac.uk::91955ca5-4a85-41ce-bb40-5e9712a68886" providerId="AD" clId="Web-{82CF5B4B-ADB5-7C7E-885F-14D38B7E4A61}" dt="2022-02-26T11:44:21.451" v="376" actId="20577"/>
        <pc:sldMkLst>
          <pc:docMk/>
          <pc:sldMk cId="2042364223" sldId="261"/>
        </pc:sldMkLst>
        <pc:spChg chg="mod">
          <ac:chgData name="Madalina Zaharia (2123633)" userId="S::2123633@student.uwtsd.ac.uk::91955ca5-4a85-41ce-bb40-5e9712a68886" providerId="AD" clId="Web-{82CF5B4B-ADB5-7C7E-885F-14D38B7E4A61}" dt="2022-02-26T11:44:21.451" v="376" actId="20577"/>
          <ac:spMkLst>
            <pc:docMk/>
            <pc:sldMk cId="2042364223" sldId="261"/>
            <ac:spMk id="3" creationId="{67CDB572-87C7-47FD-8ACB-AC924ED04FA1}"/>
          </ac:spMkLst>
        </pc:spChg>
      </pc:sldChg>
      <pc:sldChg chg="modSp new">
        <pc:chgData name="Madalina Zaharia (2123633)" userId="S::2123633@student.uwtsd.ac.uk::91955ca5-4a85-41ce-bb40-5e9712a68886" providerId="AD" clId="Web-{82CF5B4B-ADB5-7C7E-885F-14D38B7E4A61}" dt="2022-02-26T10:00:04.658" v="312" actId="20577"/>
        <pc:sldMkLst>
          <pc:docMk/>
          <pc:sldMk cId="180410928" sldId="262"/>
        </pc:sldMkLst>
        <pc:spChg chg="mod">
          <ac:chgData name="Madalina Zaharia (2123633)" userId="S::2123633@student.uwtsd.ac.uk::91955ca5-4a85-41ce-bb40-5e9712a68886" providerId="AD" clId="Web-{82CF5B4B-ADB5-7C7E-885F-14D38B7E4A61}" dt="2022-02-26T10:00:04.658" v="312" actId="20577"/>
          <ac:spMkLst>
            <pc:docMk/>
            <pc:sldMk cId="180410928" sldId="262"/>
            <ac:spMk id="3" creationId="{63706FFD-D68D-4152-976D-6286B85B23CA}"/>
          </ac:spMkLst>
        </pc:spChg>
      </pc:sldChg>
      <pc:sldChg chg="modSp">
        <pc:chgData name="Madalina Zaharia (2123633)" userId="S::2123633@student.uwtsd.ac.uk::91955ca5-4a85-41ce-bb40-5e9712a68886" providerId="AD" clId="Web-{82CF5B4B-ADB5-7C7E-885F-14D38B7E4A61}" dt="2022-02-25T12:41:10.349" v="161" actId="20577"/>
        <pc:sldMkLst>
          <pc:docMk/>
          <pc:sldMk cId="3303946276" sldId="263"/>
        </pc:sldMkLst>
        <pc:spChg chg="mod">
          <ac:chgData name="Madalina Zaharia (2123633)" userId="S::2123633@student.uwtsd.ac.uk::91955ca5-4a85-41ce-bb40-5e9712a68886" providerId="AD" clId="Web-{82CF5B4B-ADB5-7C7E-885F-14D38B7E4A61}" dt="2022-02-25T12:41:10.349" v="161" actId="20577"/>
          <ac:spMkLst>
            <pc:docMk/>
            <pc:sldMk cId="3303946276" sldId="263"/>
            <ac:spMk id="3" creationId="{CB0ACCC4-C9FE-4C05-B7AD-52B62FB5316C}"/>
          </ac:spMkLst>
        </pc:spChg>
      </pc:sldChg>
      <pc:sldChg chg="modSp new">
        <pc:chgData name="Madalina Zaharia (2123633)" userId="S::2123633@student.uwtsd.ac.uk::91955ca5-4a85-41ce-bb40-5e9712a68886" providerId="AD" clId="Web-{82CF5B4B-ADB5-7C7E-885F-14D38B7E4A61}" dt="2022-02-26T11:27:59.209" v="371" actId="20577"/>
        <pc:sldMkLst>
          <pc:docMk/>
          <pc:sldMk cId="2438972746" sldId="264"/>
        </pc:sldMkLst>
        <pc:spChg chg="mod">
          <ac:chgData name="Madalina Zaharia (2123633)" userId="S::2123633@student.uwtsd.ac.uk::91955ca5-4a85-41ce-bb40-5e9712a68886" providerId="AD" clId="Web-{82CF5B4B-ADB5-7C7E-885F-14D38B7E4A61}" dt="2022-02-26T10:35:38.378" v="331" actId="20577"/>
          <ac:spMkLst>
            <pc:docMk/>
            <pc:sldMk cId="2438972746" sldId="264"/>
            <ac:spMk id="2" creationId="{2F985E5C-7BB0-4E86-B022-DC3B784D80E0}"/>
          </ac:spMkLst>
        </pc:spChg>
        <pc:spChg chg="mod">
          <ac:chgData name="Madalina Zaharia (2123633)" userId="S::2123633@student.uwtsd.ac.uk::91955ca5-4a85-41ce-bb40-5e9712a68886" providerId="AD" clId="Web-{82CF5B4B-ADB5-7C7E-885F-14D38B7E4A61}" dt="2022-02-25T12:45:17.428" v="164" actId="20577"/>
          <ac:spMkLst>
            <pc:docMk/>
            <pc:sldMk cId="2438972746" sldId="264"/>
            <ac:spMk id="3" creationId="{F42D762D-A9DE-485D-B112-4E413225E1E1}"/>
          </ac:spMkLst>
        </pc:spChg>
        <pc:spChg chg="mod">
          <ac:chgData name="Madalina Zaharia (2123633)" userId="S::2123633@student.uwtsd.ac.uk::91955ca5-4a85-41ce-bb40-5e9712a68886" providerId="AD" clId="Web-{82CF5B4B-ADB5-7C7E-885F-14D38B7E4A61}" dt="2022-02-26T11:27:59.209" v="371" actId="20577"/>
          <ac:spMkLst>
            <pc:docMk/>
            <pc:sldMk cId="2438972746" sldId="264"/>
            <ac:spMk id="9" creationId="{ED10EB9F-B769-439B-A305-922A48D4BED2}"/>
          </ac:spMkLst>
        </pc:spChg>
      </pc:sldChg>
    </pc:docChg>
  </pc:docChgLst>
  <pc:docChgLst>
    <pc:chgData name="Marian-Ionut Postolache (2119559)" userId="e7d7b241-277d-475c-b1dc-4295f2c9c725" providerId="ADAL" clId="{6619EBE5-F9EF-4A2F-A306-B732E11C058B}"/>
    <pc:docChg chg="undo redo custSel addSld delSld modSld sldOrd">
      <pc:chgData name="Marian-Ionut Postolache (2119559)" userId="e7d7b241-277d-475c-b1dc-4295f2c9c725" providerId="ADAL" clId="{6619EBE5-F9EF-4A2F-A306-B732E11C058B}" dt="2022-03-06T12:12:09.233" v="1515" actId="20577"/>
      <pc:docMkLst>
        <pc:docMk/>
      </pc:docMkLst>
      <pc:sldChg chg="addSp modSp mod setBg setFolMasterObjs">
        <pc:chgData name="Marian-Ionut Postolache (2119559)" userId="e7d7b241-277d-475c-b1dc-4295f2c9c725" providerId="ADAL" clId="{6619EBE5-F9EF-4A2F-A306-B732E11C058B}" dt="2022-02-27T09:15:58.555" v="1361" actId="1076"/>
        <pc:sldMkLst>
          <pc:docMk/>
          <pc:sldMk cId="2398709738" sldId="256"/>
        </pc:sldMkLst>
        <pc:spChg chg="mod">
          <ac:chgData name="Marian-Ionut Postolache (2119559)" userId="e7d7b241-277d-475c-b1dc-4295f2c9c725" providerId="ADAL" clId="{6619EBE5-F9EF-4A2F-A306-B732E11C058B}" dt="2022-02-27T09:14:39.019" v="1334" actId="207"/>
          <ac:spMkLst>
            <pc:docMk/>
            <pc:sldMk cId="2398709738" sldId="256"/>
            <ac:spMk id="2" creationId="{2B44A6E1-9670-474B-9319-6D66D0C3E192}"/>
          </ac:spMkLst>
        </pc:spChg>
        <pc:spChg chg="mod">
          <ac:chgData name="Marian-Ionut Postolache (2119559)" userId="e7d7b241-277d-475c-b1dc-4295f2c9c725" providerId="ADAL" clId="{6619EBE5-F9EF-4A2F-A306-B732E11C058B}" dt="2022-02-27T09:15:45.640" v="1360" actId="20577"/>
          <ac:spMkLst>
            <pc:docMk/>
            <pc:sldMk cId="2398709738" sldId="256"/>
            <ac:spMk id="3" creationId="{0AD63A32-AC96-43CF-BA55-F9B8C9F762B2}"/>
          </ac:spMkLst>
        </pc:spChg>
        <pc:spChg chg="add">
          <ac:chgData name="Marian-Ionut Postolache (2119559)" userId="e7d7b241-277d-475c-b1dc-4295f2c9c725" providerId="ADAL" clId="{6619EBE5-F9EF-4A2F-A306-B732E11C058B}" dt="2022-02-25T22:13:00.364" v="1321" actId="26606"/>
          <ac:spMkLst>
            <pc:docMk/>
            <pc:sldMk cId="2398709738" sldId="256"/>
            <ac:spMk id="44" creationId="{C885E190-58DD-42DD-A4A8-401E15C92A52}"/>
          </ac:spMkLst>
        </pc:spChg>
        <pc:picChg chg="add mod">
          <ac:chgData name="Marian-Ionut Postolache (2119559)" userId="e7d7b241-277d-475c-b1dc-4295f2c9c725" providerId="ADAL" clId="{6619EBE5-F9EF-4A2F-A306-B732E11C058B}" dt="2022-02-25T22:14:23.563" v="1329"/>
          <ac:picMkLst>
            <pc:docMk/>
            <pc:sldMk cId="2398709738" sldId="256"/>
            <ac:picMk id="6" creationId="{F72AFC78-151A-4CF3-9546-6B60F481DA64}"/>
          </ac:picMkLst>
        </pc:picChg>
        <pc:picChg chg="mod">
          <ac:chgData name="Marian-Ionut Postolache (2119559)" userId="e7d7b241-277d-475c-b1dc-4295f2c9c725" providerId="ADAL" clId="{6619EBE5-F9EF-4A2F-A306-B732E11C058B}" dt="2022-02-27T09:15:58.555" v="1361" actId="1076"/>
          <ac:picMkLst>
            <pc:docMk/>
            <pc:sldMk cId="2398709738" sldId="256"/>
            <ac:picMk id="39" creationId="{BB1D0527-9CC4-4E6B-BA9D-9F31BA94893A}"/>
          </ac:picMkLst>
        </pc:picChg>
      </pc:sldChg>
      <pc:sldChg chg="addSp delSp modSp mod ord setBg setFolMasterObjs delDesignElem">
        <pc:chgData name="Marian-Ionut Postolache (2119559)" userId="e7d7b241-277d-475c-b1dc-4295f2c9c725" providerId="ADAL" clId="{6619EBE5-F9EF-4A2F-A306-B732E11C058B}" dt="2022-02-25T12:37:17.694" v="1156" actId="21"/>
        <pc:sldMkLst>
          <pc:docMk/>
          <pc:sldMk cId="903253495" sldId="257"/>
        </pc:sldMkLst>
        <pc:spChg chg="mod">
          <ac:chgData name="Marian-Ionut Postolache (2119559)" userId="e7d7b241-277d-475c-b1dc-4295f2c9c725" providerId="ADAL" clId="{6619EBE5-F9EF-4A2F-A306-B732E11C058B}" dt="2022-02-25T12:37:17.694" v="1156" actId="21"/>
          <ac:spMkLst>
            <pc:docMk/>
            <pc:sldMk cId="903253495" sldId="257"/>
            <ac:spMk id="2" creationId="{576F61CB-4EEB-4D51-B8F2-9FE891C64508}"/>
          </ac:spMkLst>
        </pc:spChg>
        <pc:spChg chg="mod">
          <ac:chgData name="Marian-Ionut Postolache (2119559)" userId="e7d7b241-277d-475c-b1dc-4295f2c9c725" providerId="ADAL" clId="{6619EBE5-F9EF-4A2F-A306-B732E11C058B}" dt="2022-02-25T12:34:04.060" v="1155" actId="1076"/>
          <ac:spMkLst>
            <pc:docMk/>
            <pc:sldMk cId="903253495" sldId="257"/>
            <ac:spMk id="3" creationId="{7586C258-0C8A-4D0F-BE78-5FE40E5F0970}"/>
          </ac:spMkLst>
        </pc:spChg>
        <pc:spChg chg="add del">
          <ac:chgData name="Marian-Ionut Postolache (2119559)" userId="e7d7b241-277d-475c-b1dc-4295f2c9c725" providerId="ADAL" clId="{6619EBE5-F9EF-4A2F-A306-B732E11C058B}" dt="2022-02-25T10:58:29.225" v="589" actId="26606"/>
          <ac:spMkLst>
            <pc:docMk/>
            <pc:sldMk cId="903253495" sldId="257"/>
            <ac:spMk id="75" creationId="{44F3197D-248B-46C5-B6EE-003F4E0C6CF9}"/>
          </ac:spMkLst>
        </pc:spChg>
        <pc:spChg chg="add del">
          <ac:chgData name="Marian-Ionut Postolache (2119559)" userId="e7d7b241-277d-475c-b1dc-4295f2c9c725" providerId="ADAL" clId="{6619EBE5-F9EF-4A2F-A306-B732E11C058B}" dt="2022-02-25T10:58:29.225" v="589" actId="26606"/>
          <ac:spMkLst>
            <pc:docMk/>
            <pc:sldMk cId="903253495" sldId="257"/>
            <ac:spMk id="81" creationId="{040549E2-C5A5-4ED5-80AB-070FEBDF5320}"/>
          </ac:spMkLst>
        </pc:spChg>
        <pc:spChg chg="add del">
          <ac:chgData name="Marian-Ionut Postolache (2119559)" userId="e7d7b241-277d-475c-b1dc-4295f2c9c725" providerId="ADAL" clId="{6619EBE5-F9EF-4A2F-A306-B732E11C058B}" dt="2022-02-25T12:04:48.948" v="1078"/>
          <ac:spMkLst>
            <pc:docMk/>
            <pc:sldMk cId="903253495" sldId="257"/>
            <ac:spMk id="1030" creationId="{44F3197D-248B-46C5-B6EE-003F4E0C6CF9}"/>
          </ac:spMkLst>
        </pc:spChg>
        <pc:spChg chg="add del">
          <ac:chgData name="Marian-Ionut Postolache (2119559)" userId="e7d7b241-277d-475c-b1dc-4295f2c9c725" providerId="ADAL" clId="{6619EBE5-F9EF-4A2F-A306-B732E11C058B}" dt="2022-02-25T12:04:48.948" v="1078"/>
          <ac:spMkLst>
            <pc:docMk/>
            <pc:sldMk cId="903253495" sldId="257"/>
            <ac:spMk id="1033" creationId="{040549E2-C5A5-4ED5-80AB-070FEBDF5320}"/>
          </ac:spMkLst>
        </pc:spChg>
        <pc:picChg chg="mod">
          <ac:chgData name="Marian-Ionut Postolache (2119559)" userId="e7d7b241-277d-475c-b1dc-4295f2c9c725" providerId="ADAL" clId="{6619EBE5-F9EF-4A2F-A306-B732E11C058B}" dt="2022-02-25T12:04:15.865" v="1075" actId="1076"/>
          <ac:picMkLst>
            <pc:docMk/>
            <pc:sldMk cId="903253495" sldId="257"/>
            <ac:picMk id="5" creationId="{7367B4A7-10D6-4762-B0D0-FAFAEEA26D3C}"/>
          </ac:picMkLst>
        </pc:picChg>
        <pc:picChg chg="del mod ord">
          <ac:chgData name="Marian-Ionut Postolache (2119559)" userId="e7d7b241-277d-475c-b1dc-4295f2c9c725" providerId="ADAL" clId="{6619EBE5-F9EF-4A2F-A306-B732E11C058B}" dt="2022-02-25T10:59:38.342" v="600" actId="478"/>
          <ac:picMkLst>
            <pc:docMk/>
            <pc:sldMk cId="903253495" sldId="257"/>
            <ac:picMk id="7" creationId="{F64F59C0-C1FB-4C4C-82D6-86F12BFBD940}"/>
          </ac:picMkLst>
        </pc:picChg>
        <pc:picChg chg="del">
          <ac:chgData name="Marian-Ionut Postolache (2119559)" userId="e7d7b241-277d-475c-b1dc-4295f2c9c725" providerId="ADAL" clId="{6619EBE5-F9EF-4A2F-A306-B732E11C058B}" dt="2022-02-25T10:51:19.824" v="586" actId="478"/>
          <ac:picMkLst>
            <pc:docMk/>
            <pc:sldMk cId="903253495" sldId="257"/>
            <ac:picMk id="11" creationId="{7B2F3865-586A-4B2F-A400-6558570A79C9}"/>
          </ac:picMkLst>
        </pc:picChg>
        <pc:picChg chg="add mod">
          <ac:chgData name="Marian-Ionut Postolache (2119559)" userId="e7d7b241-277d-475c-b1dc-4295f2c9c725" providerId="ADAL" clId="{6619EBE5-F9EF-4A2F-A306-B732E11C058B}" dt="2022-02-25T12:04:21.203" v="1076"/>
          <ac:picMkLst>
            <pc:docMk/>
            <pc:sldMk cId="903253495" sldId="257"/>
            <ac:picMk id="19" creationId="{5020B5B2-3792-4CAD-8784-924E56ADE96A}"/>
          </ac:picMkLst>
        </pc:picChg>
        <pc:picChg chg="add del">
          <ac:chgData name="Marian-Ionut Postolache (2119559)" userId="e7d7b241-277d-475c-b1dc-4295f2c9c725" providerId="ADAL" clId="{6619EBE5-F9EF-4A2F-A306-B732E11C058B}" dt="2022-02-25T10:58:29.225" v="589" actId="26606"/>
          <ac:picMkLst>
            <pc:docMk/>
            <pc:sldMk cId="903253495" sldId="257"/>
            <ac:picMk id="71" creationId="{844EE02A-F0F8-4A23-B21D-CF2066B65D30}"/>
          </ac:picMkLst>
        </pc:picChg>
        <pc:picChg chg="add del">
          <ac:chgData name="Marian-Ionut Postolache (2119559)" userId="e7d7b241-277d-475c-b1dc-4295f2c9c725" providerId="ADAL" clId="{6619EBE5-F9EF-4A2F-A306-B732E11C058B}" dt="2022-02-25T10:58:29.225" v="589" actId="26606"/>
          <ac:picMkLst>
            <pc:docMk/>
            <pc:sldMk cId="903253495" sldId="257"/>
            <ac:picMk id="73" creationId="{99F13062-7BB6-4A97-B661-CDE2EDEAE70E}"/>
          </ac:picMkLst>
        </pc:picChg>
        <pc:picChg chg="add del">
          <ac:chgData name="Marian-Ionut Postolache (2119559)" userId="e7d7b241-277d-475c-b1dc-4295f2c9c725" providerId="ADAL" clId="{6619EBE5-F9EF-4A2F-A306-B732E11C058B}" dt="2022-02-25T10:58:29.225" v="589" actId="26606"/>
          <ac:picMkLst>
            <pc:docMk/>
            <pc:sldMk cId="903253495" sldId="257"/>
            <ac:picMk id="77" creationId="{FFC3E649-106F-4B41-9FF5-327536E4CFBD}"/>
          </ac:picMkLst>
        </pc:picChg>
        <pc:picChg chg="add del">
          <ac:chgData name="Marian-Ionut Postolache (2119559)" userId="e7d7b241-277d-475c-b1dc-4295f2c9c725" providerId="ADAL" clId="{6619EBE5-F9EF-4A2F-A306-B732E11C058B}" dt="2022-02-25T10:58:29.225" v="589" actId="26606"/>
          <ac:picMkLst>
            <pc:docMk/>
            <pc:sldMk cId="903253495" sldId="257"/>
            <ac:picMk id="79" creationId="{79F6731C-42C0-45DB-9F9A-B831CBEC5182}"/>
          </ac:picMkLst>
        </pc:picChg>
        <pc:picChg chg="del mod">
          <ac:chgData name="Marian-Ionut Postolache (2119559)" userId="e7d7b241-277d-475c-b1dc-4295f2c9c725" providerId="ADAL" clId="{6619EBE5-F9EF-4A2F-A306-B732E11C058B}" dt="2022-02-25T10:59:29.424" v="599" actId="478"/>
          <ac:picMkLst>
            <pc:docMk/>
            <pc:sldMk cId="903253495" sldId="257"/>
            <ac:picMk id="1026" creationId="{DA57309D-68C3-44B4-9B0F-13F9CCACADDC}"/>
          </ac:picMkLst>
        </pc:picChg>
        <pc:picChg chg="add del">
          <ac:chgData name="Marian-Ionut Postolache (2119559)" userId="e7d7b241-277d-475c-b1dc-4295f2c9c725" providerId="ADAL" clId="{6619EBE5-F9EF-4A2F-A306-B732E11C058B}" dt="2022-02-25T12:04:48.948" v="1078"/>
          <ac:picMkLst>
            <pc:docMk/>
            <pc:sldMk cId="903253495" sldId="257"/>
            <ac:picMk id="1028" creationId="{844EE02A-F0F8-4A23-B21D-CF2066B65D30}"/>
          </ac:picMkLst>
        </pc:picChg>
        <pc:picChg chg="add del">
          <ac:chgData name="Marian-Ionut Postolache (2119559)" userId="e7d7b241-277d-475c-b1dc-4295f2c9c725" providerId="ADAL" clId="{6619EBE5-F9EF-4A2F-A306-B732E11C058B}" dt="2022-02-25T12:04:48.948" v="1078"/>
          <ac:picMkLst>
            <pc:docMk/>
            <pc:sldMk cId="903253495" sldId="257"/>
            <ac:picMk id="1029" creationId="{99F13062-7BB6-4A97-B661-CDE2EDEAE70E}"/>
          </ac:picMkLst>
        </pc:picChg>
        <pc:picChg chg="add del">
          <ac:chgData name="Marian-Ionut Postolache (2119559)" userId="e7d7b241-277d-475c-b1dc-4295f2c9c725" providerId="ADAL" clId="{6619EBE5-F9EF-4A2F-A306-B732E11C058B}" dt="2022-02-25T12:04:48.948" v="1078"/>
          <ac:picMkLst>
            <pc:docMk/>
            <pc:sldMk cId="903253495" sldId="257"/>
            <ac:picMk id="1031" creationId="{FFC3E649-106F-4B41-9FF5-327536E4CFBD}"/>
          </ac:picMkLst>
        </pc:picChg>
        <pc:picChg chg="add del">
          <ac:chgData name="Marian-Ionut Postolache (2119559)" userId="e7d7b241-277d-475c-b1dc-4295f2c9c725" providerId="ADAL" clId="{6619EBE5-F9EF-4A2F-A306-B732E11C058B}" dt="2022-02-25T12:04:48.948" v="1078"/>
          <ac:picMkLst>
            <pc:docMk/>
            <pc:sldMk cId="903253495" sldId="257"/>
            <ac:picMk id="1032" creationId="{79F6731C-42C0-45DB-9F9A-B831CBEC5182}"/>
          </ac:picMkLst>
        </pc:picChg>
      </pc:sldChg>
      <pc:sldChg chg="delSp modSp del mod ord">
        <pc:chgData name="Marian-Ionut Postolache (2119559)" userId="e7d7b241-277d-475c-b1dc-4295f2c9c725" providerId="ADAL" clId="{6619EBE5-F9EF-4A2F-A306-B732E11C058B}" dt="2022-02-25T12:06:36.972" v="1090" actId="47"/>
        <pc:sldMkLst>
          <pc:docMk/>
          <pc:sldMk cId="2221848220" sldId="258"/>
        </pc:sldMkLst>
        <pc:spChg chg="del mod">
          <ac:chgData name="Marian-Ionut Postolache (2119559)" userId="e7d7b241-277d-475c-b1dc-4295f2c9c725" providerId="ADAL" clId="{6619EBE5-F9EF-4A2F-A306-B732E11C058B}" dt="2022-02-25T10:16:41.353" v="345" actId="478"/>
          <ac:spMkLst>
            <pc:docMk/>
            <pc:sldMk cId="2221848220" sldId="258"/>
            <ac:spMk id="2" creationId="{0AFFFDFC-AE32-4549-B321-F55C13AE9C42}"/>
          </ac:spMkLst>
        </pc:spChg>
        <pc:spChg chg="mod">
          <ac:chgData name="Marian-Ionut Postolache (2119559)" userId="e7d7b241-277d-475c-b1dc-4295f2c9c725" providerId="ADAL" clId="{6619EBE5-F9EF-4A2F-A306-B732E11C058B}" dt="2022-02-25T12:05:23.728" v="1080" actId="1076"/>
          <ac:spMkLst>
            <pc:docMk/>
            <pc:sldMk cId="2221848220" sldId="258"/>
            <ac:spMk id="3" creationId="{B907B33F-A753-4ED1-A67B-FD34E4EFAE3E}"/>
          </ac:spMkLst>
        </pc:spChg>
        <pc:picChg chg="mod">
          <ac:chgData name="Marian-Ionut Postolache (2119559)" userId="e7d7b241-277d-475c-b1dc-4295f2c9c725" providerId="ADAL" clId="{6619EBE5-F9EF-4A2F-A306-B732E11C058B}" dt="2022-02-25T10:29:28.095" v="530" actId="14100"/>
          <ac:picMkLst>
            <pc:docMk/>
            <pc:sldMk cId="2221848220" sldId="258"/>
            <ac:picMk id="4" creationId="{03B15D2A-DE59-4F62-8AF0-5DE4108F4EBE}"/>
          </ac:picMkLst>
        </pc:picChg>
      </pc:sldChg>
      <pc:sldChg chg="addSp modSp mod ord">
        <pc:chgData name="Marian-Ionut Postolache (2119559)" userId="e7d7b241-277d-475c-b1dc-4295f2c9c725" providerId="ADAL" clId="{6619EBE5-F9EF-4A2F-A306-B732E11C058B}" dt="2022-02-27T10:35:35.740" v="1507" actId="20577"/>
        <pc:sldMkLst>
          <pc:docMk/>
          <pc:sldMk cId="1741897293" sldId="260"/>
        </pc:sldMkLst>
        <pc:graphicFrameChg chg="mod modGraphic">
          <ac:chgData name="Marian-Ionut Postolache (2119559)" userId="e7d7b241-277d-475c-b1dc-4295f2c9c725" providerId="ADAL" clId="{6619EBE5-F9EF-4A2F-A306-B732E11C058B}" dt="2022-02-27T10:35:35.740" v="1507" actId="20577"/>
          <ac:graphicFrameMkLst>
            <pc:docMk/>
            <pc:sldMk cId="1741897293" sldId="260"/>
            <ac:graphicFrameMk id="6" creationId="{771D193C-7544-430A-AB77-8EF7A21612DB}"/>
          </ac:graphicFrameMkLst>
        </pc:graphicFrameChg>
        <pc:picChg chg="add mod">
          <ac:chgData name="Marian-Ionut Postolache (2119559)" userId="e7d7b241-277d-475c-b1dc-4295f2c9c725" providerId="ADAL" clId="{6619EBE5-F9EF-4A2F-A306-B732E11C058B}" dt="2022-02-25T12:07:02.640" v="1093"/>
          <ac:picMkLst>
            <pc:docMk/>
            <pc:sldMk cId="1741897293" sldId="260"/>
            <ac:picMk id="5" creationId="{B04DD723-5A01-4471-9806-320F24BB3ADA}"/>
          </ac:picMkLst>
        </pc:picChg>
      </pc:sldChg>
      <pc:sldChg chg="addSp modSp new mod modAnim">
        <pc:chgData name="Marian-Ionut Postolache (2119559)" userId="e7d7b241-277d-475c-b1dc-4295f2c9c725" providerId="ADAL" clId="{6619EBE5-F9EF-4A2F-A306-B732E11C058B}" dt="2022-02-27T09:26:54.001" v="1383" actId="255"/>
        <pc:sldMkLst>
          <pc:docMk/>
          <pc:sldMk cId="2042364223" sldId="261"/>
        </pc:sldMkLst>
        <pc:spChg chg="mod">
          <ac:chgData name="Marian-Ionut Postolache (2119559)" userId="e7d7b241-277d-475c-b1dc-4295f2c9c725" providerId="ADAL" clId="{6619EBE5-F9EF-4A2F-A306-B732E11C058B}" dt="2022-02-25T22:12:46.654" v="1320"/>
          <ac:spMkLst>
            <pc:docMk/>
            <pc:sldMk cId="2042364223" sldId="261"/>
            <ac:spMk id="2" creationId="{6F8760EE-1975-499B-8247-D96D80776A4A}"/>
          </ac:spMkLst>
        </pc:spChg>
        <pc:spChg chg="mod">
          <ac:chgData name="Marian-Ionut Postolache (2119559)" userId="e7d7b241-277d-475c-b1dc-4295f2c9c725" providerId="ADAL" clId="{6619EBE5-F9EF-4A2F-A306-B732E11C058B}" dt="2022-02-27T09:26:54.001" v="1383" actId="255"/>
          <ac:spMkLst>
            <pc:docMk/>
            <pc:sldMk cId="2042364223" sldId="261"/>
            <ac:spMk id="3" creationId="{67CDB572-87C7-47FD-8ACB-AC924ED04FA1}"/>
          </ac:spMkLst>
        </pc:spChg>
        <pc:spChg chg="add mod">
          <ac:chgData name="Marian-Ionut Postolache (2119559)" userId="e7d7b241-277d-475c-b1dc-4295f2c9c725" providerId="ADAL" clId="{6619EBE5-F9EF-4A2F-A306-B732E11C058B}" dt="2022-02-25T13:04:05.502" v="1314" actId="1076"/>
          <ac:spMkLst>
            <pc:docMk/>
            <pc:sldMk cId="2042364223" sldId="261"/>
            <ac:spMk id="5" creationId="{E01BBDE7-3742-49E5-9AE5-6888160113D4}"/>
          </ac:spMkLst>
        </pc:spChg>
        <pc:spChg chg="add mod ord">
          <ac:chgData name="Marian-Ionut Postolache (2119559)" userId="e7d7b241-277d-475c-b1dc-4295f2c9c725" providerId="ADAL" clId="{6619EBE5-F9EF-4A2F-A306-B732E11C058B}" dt="2022-02-25T13:04:05.502" v="1314" actId="1076"/>
          <ac:spMkLst>
            <pc:docMk/>
            <pc:sldMk cId="2042364223" sldId="261"/>
            <ac:spMk id="6" creationId="{9F991F6E-CACB-47F3-8B97-FC18917889F3}"/>
          </ac:spMkLst>
        </pc:spChg>
        <pc:spChg chg="add mod">
          <ac:chgData name="Marian-Ionut Postolache (2119559)" userId="e7d7b241-277d-475c-b1dc-4295f2c9c725" providerId="ADAL" clId="{6619EBE5-F9EF-4A2F-A306-B732E11C058B}" dt="2022-02-25T13:04:05.502" v="1314" actId="1076"/>
          <ac:spMkLst>
            <pc:docMk/>
            <pc:sldMk cId="2042364223" sldId="261"/>
            <ac:spMk id="7" creationId="{A0F2970B-EEFF-4BD6-B613-42265B539558}"/>
          </ac:spMkLst>
        </pc:spChg>
        <pc:spChg chg="add mod">
          <ac:chgData name="Marian-Ionut Postolache (2119559)" userId="e7d7b241-277d-475c-b1dc-4295f2c9c725" providerId="ADAL" clId="{6619EBE5-F9EF-4A2F-A306-B732E11C058B}" dt="2022-02-25T13:04:05.502" v="1314" actId="1076"/>
          <ac:spMkLst>
            <pc:docMk/>
            <pc:sldMk cId="2042364223" sldId="261"/>
            <ac:spMk id="8" creationId="{49C2BE02-4C5C-4017-BEA4-A3143D6CF69A}"/>
          </ac:spMkLst>
        </pc:spChg>
        <pc:picChg chg="add mod">
          <ac:chgData name="Marian-Ionut Postolache (2119559)" userId="e7d7b241-277d-475c-b1dc-4295f2c9c725" providerId="ADAL" clId="{6619EBE5-F9EF-4A2F-A306-B732E11C058B}" dt="2022-02-25T12:06:52.260" v="1092"/>
          <ac:picMkLst>
            <pc:docMk/>
            <pc:sldMk cId="2042364223" sldId="261"/>
            <ac:picMk id="4" creationId="{EE45D6F0-BA0A-4E26-8B3E-4876A3A0345E}"/>
          </ac:picMkLst>
        </pc:picChg>
      </pc:sldChg>
      <pc:sldChg chg="addSp modSp mod ord">
        <pc:chgData name="Marian-Ionut Postolache (2119559)" userId="e7d7b241-277d-475c-b1dc-4295f2c9c725" providerId="ADAL" clId="{6619EBE5-F9EF-4A2F-A306-B732E11C058B}" dt="2022-02-27T09:40:11.278" v="1439" actId="20577"/>
        <pc:sldMkLst>
          <pc:docMk/>
          <pc:sldMk cId="180410928" sldId="262"/>
        </pc:sldMkLst>
        <pc:spChg chg="mod">
          <ac:chgData name="Marian-Ionut Postolache (2119559)" userId="e7d7b241-277d-475c-b1dc-4295f2c9c725" providerId="ADAL" clId="{6619EBE5-F9EF-4A2F-A306-B732E11C058B}" dt="2022-02-25T12:09:40.253" v="1100" actId="1076"/>
          <ac:spMkLst>
            <pc:docMk/>
            <pc:sldMk cId="180410928" sldId="262"/>
            <ac:spMk id="2" creationId="{3DCBFBE1-4332-4A92-A530-5F6F244B4EE4}"/>
          </ac:spMkLst>
        </pc:spChg>
        <pc:spChg chg="mod">
          <ac:chgData name="Marian-Ionut Postolache (2119559)" userId="e7d7b241-277d-475c-b1dc-4295f2c9c725" providerId="ADAL" clId="{6619EBE5-F9EF-4A2F-A306-B732E11C058B}" dt="2022-02-27T09:39:39.447" v="1438" actId="20577"/>
          <ac:spMkLst>
            <pc:docMk/>
            <pc:sldMk cId="180410928" sldId="262"/>
            <ac:spMk id="3" creationId="{63706FFD-D68D-4152-976D-6286B85B23CA}"/>
          </ac:spMkLst>
        </pc:spChg>
        <pc:spChg chg="mod">
          <ac:chgData name="Marian-Ionut Postolache (2119559)" userId="e7d7b241-277d-475c-b1dc-4295f2c9c725" providerId="ADAL" clId="{6619EBE5-F9EF-4A2F-A306-B732E11C058B}" dt="2022-02-27T09:40:11.278" v="1439" actId="20577"/>
          <ac:spMkLst>
            <pc:docMk/>
            <pc:sldMk cId="180410928" sldId="262"/>
            <ac:spMk id="6" creationId="{2101AA87-C614-4294-8F93-9EC3A5E242D1}"/>
          </ac:spMkLst>
        </pc:spChg>
        <pc:picChg chg="add mod">
          <ac:chgData name="Marian-Ionut Postolache (2119559)" userId="e7d7b241-277d-475c-b1dc-4295f2c9c725" providerId="ADAL" clId="{6619EBE5-F9EF-4A2F-A306-B732E11C058B}" dt="2022-02-25T12:09:35.429" v="1099" actId="14100"/>
          <ac:picMkLst>
            <pc:docMk/>
            <pc:sldMk cId="180410928" sldId="262"/>
            <ac:picMk id="5" creationId="{AE9F6DE4-FDB3-4468-AEB8-A1CF976A75FD}"/>
          </ac:picMkLst>
        </pc:picChg>
        <pc:picChg chg="add mod modCrop">
          <ac:chgData name="Marian-Ionut Postolache (2119559)" userId="e7d7b241-277d-475c-b1dc-4295f2c9c725" providerId="ADAL" clId="{6619EBE5-F9EF-4A2F-A306-B732E11C058B}" dt="2022-02-25T12:04:04.585" v="1074" actId="1076"/>
          <ac:picMkLst>
            <pc:docMk/>
            <pc:sldMk cId="180410928" sldId="262"/>
            <ac:picMk id="7" creationId="{A4A6C566-4DB8-4358-9FCC-9288C0E352B7}"/>
          </ac:picMkLst>
        </pc:picChg>
      </pc:sldChg>
      <pc:sldChg chg="addSp delSp modSp new mod">
        <pc:chgData name="Marian-Ionut Postolache (2119559)" userId="e7d7b241-277d-475c-b1dc-4295f2c9c725" providerId="ADAL" clId="{6619EBE5-F9EF-4A2F-A306-B732E11C058B}" dt="2022-03-06T12:12:09.233" v="1515" actId="20577"/>
        <pc:sldMkLst>
          <pc:docMk/>
          <pc:sldMk cId="3303946276" sldId="263"/>
        </pc:sldMkLst>
        <pc:spChg chg="del">
          <ac:chgData name="Marian-Ionut Postolache (2119559)" userId="e7d7b241-277d-475c-b1dc-4295f2c9c725" providerId="ADAL" clId="{6619EBE5-F9EF-4A2F-A306-B732E11C058B}" dt="2022-02-25T12:06:01.525" v="1085" actId="478"/>
          <ac:spMkLst>
            <pc:docMk/>
            <pc:sldMk cId="3303946276" sldId="263"/>
            <ac:spMk id="2" creationId="{32537FC4-A7BC-4492-A1B5-94599284B3DB}"/>
          </ac:spMkLst>
        </pc:spChg>
        <pc:spChg chg="mod">
          <ac:chgData name="Marian-Ionut Postolache (2119559)" userId="e7d7b241-277d-475c-b1dc-4295f2c9c725" providerId="ADAL" clId="{6619EBE5-F9EF-4A2F-A306-B732E11C058B}" dt="2022-03-06T12:12:09.233" v="1515" actId="20577"/>
          <ac:spMkLst>
            <pc:docMk/>
            <pc:sldMk cId="3303946276" sldId="263"/>
            <ac:spMk id="3" creationId="{CB0ACCC4-C9FE-4C05-B7AD-52B62FB5316C}"/>
          </ac:spMkLst>
        </pc:spChg>
        <pc:spChg chg="mod">
          <ac:chgData name="Marian-Ionut Postolache (2119559)" userId="e7d7b241-277d-475c-b1dc-4295f2c9c725" providerId="ADAL" clId="{6619EBE5-F9EF-4A2F-A306-B732E11C058B}" dt="2022-02-27T09:35:18.494" v="1418" actId="20577"/>
          <ac:spMkLst>
            <pc:docMk/>
            <pc:sldMk cId="3303946276" sldId="263"/>
            <ac:spMk id="7" creationId="{6BBAA59E-5D25-4B2A-9611-560F72519DF7}"/>
          </ac:spMkLst>
        </pc:spChg>
        <pc:spChg chg="mod">
          <ac:chgData name="Marian-Ionut Postolache (2119559)" userId="e7d7b241-277d-475c-b1dc-4295f2c9c725" providerId="ADAL" clId="{6619EBE5-F9EF-4A2F-A306-B732E11C058B}" dt="2022-02-27T09:35:35.767" v="1419" actId="14100"/>
          <ac:spMkLst>
            <pc:docMk/>
            <pc:sldMk cId="3303946276" sldId="263"/>
            <ac:spMk id="10" creationId="{73A54EC0-B7C1-440C-91C0-F42406DC81D7}"/>
          </ac:spMkLst>
        </pc:spChg>
        <pc:picChg chg="add mod">
          <ac:chgData name="Marian-Ionut Postolache (2119559)" userId="e7d7b241-277d-475c-b1dc-4295f2c9c725" providerId="ADAL" clId="{6619EBE5-F9EF-4A2F-A306-B732E11C058B}" dt="2022-02-27T09:33:26.792" v="1413" actId="1076"/>
          <ac:picMkLst>
            <pc:docMk/>
            <pc:sldMk cId="3303946276" sldId="263"/>
            <ac:picMk id="4" creationId="{E49A07D6-0A79-4213-B123-3572360216CF}"/>
          </ac:picMkLst>
        </pc:picChg>
        <pc:picChg chg="add mod">
          <ac:chgData name="Marian-Ionut Postolache (2119559)" userId="e7d7b241-277d-475c-b1dc-4295f2c9c725" providerId="ADAL" clId="{6619EBE5-F9EF-4A2F-A306-B732E11C058B}" dt="2022-02-25T12:06:48.141" v="1091"/>
          <ac:picMkLst>
            <pc:docMk/>
            <pc:sldMk cId="3303946276" sldId="263"/>
            <ac:picMk id="5" creationId="{C1DA7604-2397-4061-8C65-133AEB1AAE67}"/>
          </ac:picMkLst>
        </pc:picChg>
      </pc:sldChg>
      <pc:sldChg chg="modSp ord">
        <pc:chgData name="Marian-Ionut Postolache (2119559)" userId="e7d7b241-277d-475c-b1dc-4295f2c9c725" providerId="ADAL" clId="{6619EBE5-F9EF-4A2F-A306-B732E11C058B}" dt="2022-02-25T22:12:46.654" v="1320"/>
        <pc:sldMkLst>
          <pc:docMk/>
          <pc:sldMk cId="2438972746" sldId="264"/>
        </pc:sldMkLst>
        <pc:spChg chg="mod">
          <ac:chgData name="Marian-Ionut Postolache (2119559)" userId="e7d7b241-277d-475c-b1dc-4295f2c9c725" providerId="ADAL" clId="{6619EBE5-F9EF-4A2F-A306-B732E11C058B}" dt="2022-02-25T22:12:46.654" v="1320"/>
          <ac:spMkLst>
            <pc:docMk/>
            <pc:sldMk cId="2438972746" sldId="264"/>
            <ac:spMk id="2" creationId="{2F985E5C-7BB0-4E86-B022-DC3B784D80E0}"/>
          </ac:spMkLst>
        </pc:spChg>
        <pc:spChg chg="mod">
          <ac:chgData name="Marian-Ionut Postolache (2119559)" userId="e7d7b241-277d-475c-b1dc-4295f2c9c725" providerId="ADAL" clId="{6619EBE5-F9EF-4A2F-A306-B732E11C058B}" dt="2022-02-25T22:12:46.654" v="1320"/>
          <ac:spMkLst>
            <pc:docMk/>
            <pc:sldMk cId="2438972746" sldId="264"/>
            <ac:spMk id="3" creationId="{F42D762D-A9DE-485D-B112-4E413225E1E1}"/>
          </ac:spMkLst>
        </pc:spChg>
      </pc:sldChg>
      <pc:sldChg chg="modSp mod">
        <pc:chgData name="Marian-Ionut Postolache (2119559)" userId="e7d7b241-277d-475c-b1dc-4295f2c9c725" providerId="ADAL" clId="{6619EBE5-F9EF-4A2F-A306-B732E11C058B}" dt="2022-02-27T09:54:59.458" v="1443" actId="20577"/>
        <pc:sldMkLst>
          <pc:docMk/>
          <pc:sldMk cId="3336009524" sldId="265"/>
        </pc:sldMkLst>
        <pc:spChg chg="mod">
          <ac:chgData name="Marian-Ionut Postolache (2119559)" userId="e7d7b241-277d-475c-b1dc-4295f2c9c725" providerId="ADAL" clId="{6619EBE5-F9EF-4A2F-A306-B732E11C058B}" dt="2022-02-27T09:53:15.794" v="1442" actId="255"/>
          <ac:spMkLst>
            <pc:docMk/>
            <pc:sldMk cId="3336009524" sldId="265"/>
            <ac:spMk id="2" creationId="{1E9D1271-9AD4-4120-8234-389060CEFBDE}"/>
          </ac:spMkLst>
        </pc:spChg>
        <pc:spChg chg="mod">
          <ac:chgData name="Marian-Ionut Postolache (2119559)" userId="e7d7b241-277d-475c-b1dc-4295f2c9c725" providerId="ADAL" clId="{6619EBE5-F9EF-4A2F-A306-B732E11C058B}" dt="2022-02-27T09:54:59.458" v="1443" actId="20577"/>
          <ac:spMkLst>
            <pc:docMk/>
            <pc:sldMk cId="3336009524" sldId="265"/>
            <ac:spMk id="3" creationId="{F6BF520E-45E3-4047-93E8-77FFA1488ED1}"/>
          </ac:spMkLst>
        </pc:spChg>
      </pc:sldChg>
      <pc:sldChg chg="modSp mod">
        <pc:chgData name="Marian-Ionut Postolache (2119559)" userId="e7d7b241-277d-475c-b1dc-4295f2c9c725" providerId="ADAL" clId="{6619EBE5-F9EF-4A2F-A306-B732E11C058B}" dt="2022-02-27T10:17:36.734" v="1472" actId="1076"/>
        <pc:sldMkLst>
          <pc:docMk/>
          <pc:sldMk cId="4013700311" sldId="266"/>
        </pc:sldMkLst>
        <pc:spChg chg="mod">
          <ac:chgData name="Marian-Ionut Postolache (2119559)" userId="e7d7b241-277d-475c-b1dc-4295f2c9c725" providerId="ADAL" clId="{6619EBE5-F9EF-4A2F-A306-B732E11C058B}" dt="2022-02-27T10:17:36.734" v="1472" actId="1076"/>
          <ac:spMkLst>
            <pc:docMk/>
            <pc:sldMk cId="4013700311" sldId="266"/>
            <ac:spMk id="3" creationId="{24E8AD53-C461-43C2-9732-3138A9F8F987}"/>
          </ac:spMkLst>
        </pc:spChg>
        <pc:picChg chg="mod">
          <ac:chgData name="Marian-Ionut Postolache (2119559)" userId="e7d7b241-277d-475c-b1dc-4295f2c9c725" providerId="ADAL" clId="{6619EBE5-F9EF-4A2F-A306-B732E11C058B}" dt="2022-02-27T10:17:30.253" v="1471" actId="1076"/>
          <ac:picMkLst>
            <pc:docMk/>
            <pc:sldMk cId="4013700311" sldId="266"/>
            <ac:picMk id="9" creationId="{802ABD56-31D9-4EAA-AD1D-201ED9F408A5}"/>
          </ac:picMkLst>
        </pc:picChg>
      </pc:sldChg>
      <pc:sldChg chg="modSp mod">
        <pc:chgData name="Marian-Ionut Postolache (2119559)" userId="e7d7b241-277d-475c-b1dc-4295f2c9c725" providerId="ADAL" clId="{6619EBE5-F9EF-4A2F-A306-B732E11C058B}" dt="2022-02-27T10:36:50.317" v="1508" actId="20577"/>
        <pc:sldMkLst>
          <pc:docMk/>
          <pc:sldMk cId="474969278" sldId="267"/>
        </pc:sldMkLst>
        <pc:spChg chg="mod">
          <ac:chgData name="Marian-Ionut Postolache (2119559)" userId="e7d7b241-277d-475c-b1dc-4295f2c9c725" providerId="ADAL" clId="{6619EBE5-F9EF-4A2F-A306-B732E11C058B}" dt="2022-02-27T10:36:50.317" v="1508" actId="20577"/>
          <ac:spMkLst>
            <pc:docMk/>
            <pc:sldMk cId="474969278" sldId="267"/>
            <ac:spMk id="3" creationId="{2725C35E-26EF-4803-9303-BEB82197A3A9}"/>
          </ac:spMkLst>
        </pc:spChg>
      </pc:sldChg>
      <pc:sldChg chg="modSp del mod">
        <pc:chgData name="Marian-Ionut Postolache (2119559)" userId="e7d7b241-277d-475c-b1dc-4295f2c9c725" providerId="ADAL" clId="{6619EBE5-F9EF-4A2F-A306-B732E11C058B}" dt="2022-02-27T10:14:18.741" v="1470" actId="2696"/>
        <pc:sldMkLst>
          <pc:docMk/>
          <pc:sldMk cId="3619921710" sldId="268"/>
        </pc:sldMkLst>
        <pc:spChg chg="mod">
          <ac:chgData name="Marian-Ionut Postolache (2119559)" userId="e7d7b241-277d-475c-b1dc-4295f2c9c725" providerId="ADAL" clId="{6619EBE5-F9EF-4A2F-A306-B732E11C058B}" dt="2022-02-27T10:12:29.176" v="1456" actId="21"/>
          <ac:spMkLst>
            <pc:docMk/>
            <pc:sldMk cId="3619921710" sldId="268"/>
            <ac:spMk id="3" creationId="{C4EDC5C3-E2F5-D447-8AE6-8F1FE73BF3DD}"/>
          </ac:spMkLst>
        </pc:spChg>
      </pc:sldChg>
    </pc:docChg>
  </pc:docChgLst>
  <pc:docChgLst>
    <pc:chgData name="Marian-Ionut Postolache (2119559)" userId="e7d7b241-277d-475c-b1dc-4295f2c9c725" providerId="ADAL" clId="{9A1545A2-54E2-4525-84A9-63FEACE44EBB}"/>
    <pc:docChg chg="undo custSel addSld modSld addMainMaster delMainMaster">
      <pc:chgData name="Marian-Ionut Postolache (2119559)" userId="e7d7b241-277d-475c-b1dc-4295f2c9c725" providerId="ADAL" clId="{9A1545A2-54E2-4525-84A9-63FEACE44EBB}" dt="2022-02-13T18:55:55.959" v="565" actId="27636"/>
      <pc:docMkLst>
        <pc:docMk/>
      </pc:docMkLst>
      <pc:sldChg chg="addSp delSp modSp mod setBg modClrScheme delDesignElem chgLayout">
        <pc:chgData name="Marian-Ionut Postolache (2119559)" userId="e7d7b241-277d-475c-b1dc-4295f2c9c725" providerId="ADAL" clId="{9A1545A2-54E2-4525-84A9-63FEACE44EBB}" dt="2022-02-13T18:24:39.505" v="545" actId="20577"/>
        <pc:sldMkLst>
          <pc:docMk/>
          <pc:sldMk cId="2398709738" sldId="256"/>
        </pc:sldMkLst>
        <pc:spChg chg="mod">
          <ac:chgData name="Marian-Ionut Postolache (2119559)" userId="e7d7b241-277d-475c-b1dc-4295f2c9c725" providerId="ADAL" clId="{9A1545A2-54E2-4525-84A9-63FEACE44EBB}" dt="2022-02-13T17:41:44.424" v="112" actId="20577"/>
          <ac:spMkLst>
            <pc:docMk/>
            <pc:sldMk cId="2398709738" sldId="256"/>
            <ac:spMk id="2" creationId="{2B44A6E1-9670-474B-9319-6D66D0C3E192}"/>
          </ac:spMkLst>
        </pc:spChg>
        <pc:spChg chg="mod">
          <ac:chgData name="Marian-Ionut Postolache (2119559)" userId="e7d7b241-277d-475c-b1dc-4295f2c9c725" providerId="ADAL" clId="{9A1545A2-54E2-4525-84A9-63FEACE44EBB}" dt="2022-02-13T18:24:39.505" v="545" actId="20577"/>
          <ac:spMkLst>
            <pc:docMk/>
            <pc:sldMk cId="2398709738" sldId="256"/>
            <ac:spMk id="3" creationId="{0AD63A32-AC96-43CF-BA55-F9B8C9F762B2}"/>
          </ac:spMkLst>
        </pc:spChg>
        <pc:spChg chg="add del">
          <ac:chgData name="Marian-Ionut Postolache (2119559)" userId="e7d7b241-277d-475c-b1dc-4295f2c9c725" providerId="ADAL" clId="{9A1545A2-54E2-4525-84A9-63FEACE44EBB}" dt="2022-02-13T17:13:39.359" v="64" actId="26606"/>
          <ac:spMkLst>
            <pc:docMk/>
            <pc:sldMk cId="2398709738" sldId="256"/>
            <ac:spMk id="9" creationId="{75955B3A-C08D-43E6-ABEF-A4F616FB682B}"/>
          </ac:spMkLst>
        </pc:spChg>
        <pc:spChg chg="add del">
          <ac:chgData name="Marian-Ionut Postolache (2119559)" userId="e7d7b241-277d-475c-b1dc-4295f2c9c725" providerId="ADAL" clId="{9A1545A2-54E2-4525-84A9-63FEACE44EBB}" dt="2022-02-13T17:13:39.359" v="64" actId="26606"/>
          <ac:spMkLst>
            <pc:docMk/>
            <pc:sldMk cId="2398709738" sldId="256"/>
            <ac:spMk id="11" creationId="{C719694A-8B4E-4127-9C08-9B8F39B6F284}"/>
          </ac:spMkLst>
        </pc:spChg>
        <pc:spChg chg="add del">
          <ac:chgData name="Marian-Ionut Postolache (2119559)" userId="e7d7b241-277d-475c-b1dc-4295f2c9c725" providerId="ADAL" clId="{9A1545A2-54E2-4525-84A9-63FEACE44EBB}" dt="2022-02-13T17:13:39.359" v="64" actId="26606"/>
          <ac:spMkLst>
            <pc:docMk/>
            <pc:sldMk cId="2398709738" sldId="256"/>
            <ac:spMk id="13" creationId="{52D36E6B-D7EF-409B-B48D-1628C06EE123}"/>
          </ac:spMkLst>
        </pc:spChg>
        <pc:spChg chg="add del">
          <ac:chgData name="Marian-Ionut Postolache (2119559)" userId="e7d7b241-277d-475c-b1dc-4295f2c9c725" providerId="ADAL" clId="{9A1545A2-54E2-4525-84A9-63FEACE44EBB}" dt="2022-02-13T17:13:39.359" v="64" actId="26606"/>
          <ac:spMkLst>
            <pc:docMk/>
            <pc:sldMk cId="2398709738" sldId="256"/>
            <ac:spMk id="15" creationId="{816D2053-BB10-4615-A38D-86EEC0D863E8}"/>
          </ac:spMkLst>
        </pc:spChg>
        <pc:spChg chg="add del">
          <ac:chgData name="Marian-Ionut Postolache (2119559)" userId="e7d7b241-277d-475c-b1dc-4295f2c9c725" providerId="ADAL" clId="{9A1545A2-54E2-4525-84A9-63FEACE44EBB}" dt="2022-02-13T18:17:57.179" v="211"/>
          <ac:spMkLst>
            <pc:docMk/>
            <pc:sldMk cId="2398709738" sldId="256"/>
            <ac:spMk id="23" creationId="{F1174801-1395-44C5-9B00-CCAC45C056E7}"/>
          </ac:spMkLst>
        </pc:spChg>
        <pc:spChg chg="add del">
          <ac:chgData name="Marian-Ionut Postolache (2119559)" userId="e7d7b241-277d-475c-b1dc-4295f2c9c725" providerId="ADAL" clId="{9A1545A2-54E2-4525-84A9-63FEACE44EBB}" dt="2022-02-13T18:17:57.179" v="211"/>
          <ac:spMkLst>
            <pc:docMk/>
            <pc:sldMk cId="2398709738" sldId="256"/>
            <ac:spMk id="27" creationId="{996DFAFB-BCE1-4BEC-82FB-D574234DEF0A}"/>
          </ac:spMkLst>
        </pc:spChg>
        <pc:spChg chg="add del">
          <ac:chgData name="Marian-Ionut Postolache (2119559)" userId="e7d7b241-277d-475c-b1dc-4295f2c9c725" providerId="ADAL" clId="{9A1545A2-54E2-4525-84A9-63FEACE44EBB}" dt="2022-02-13T18:17:57.179" v="211"/>
          <ac:spMkLst>
            <pc:docMk/>
            <pc:sldMk cId="2398709738" sldId="256"/>
            <ac:spMk id="38" creationId="{60E728E6-A07E-4A6C-AB92-D56E1402F61A}"/>
          </ac:spMkLst>
        </pc:spChg>
        <pc:grpChg chg="add del">
          <ac:chgData name="Marian-Ionut Postolache (2119559)" userId="e7d7b241-277d-475c-b1dc-4295f2c9c725" providerId="ADAL" clId="{9A1545A2-54E2-4525-84A9-63FEACE44EBB}" dt="2022-02-13T18:17:57.179" v="211"/>
          <ac:grpSpMkLst>
            <pc:docMk/>
            <pc:sldMk cId="2398709738" sldId="256"/>
            <ac:grpSpMk id="24" creationId="{5C0E6139-8A19-4905-87E2-E547D7B7F1AF}"/>
          </ac:grpSpMkLst>
        </pc:grpChg>
        <pc:grpChg chg="add del">
          <ac:chgData name="Marian-Ionut Postolache (2119559)" userId="e7d7b241-277d-475c-b1dc-4295f2c9c725" providerId="ADAL" clId="{9A1545A2-54E2-4525-84A9-63FEACE44EBB}" dt="2022-02-13T18:17:57.179" v="211"/>
          <ac:grpSpMkLst>
            <pc:docMk/>
            <pc:sldMk cId="2398709738" sldId="256"/>
            <ac:grpSpMk id="28" creationId="{8F281804-17FE-49B9-9065-1A44CD473CAE}"/>
          </ac:grpSpMkLst>
        </pc:grpChg>
        <pc:grpChg chg="add del">
          <ac:chgData name="Marian-Ionut Postolache (2119559)" userId="e7d7b241-277d-475c-b1dc-4295f2c9c725" providerId="ADAL" clId="{9A1545A2-54E2-4525-84A9-63FEACE44EBB}" dt="2022-02-13T18:17:57.179" v="211"/>
          <ac:grpSpMkLst>
            <pc:docMk/>
            <pc:sldMk cId="2398709738" sldId="256"/>
            <ac:grpSpMk id="40" creationId="{18579DB9-24B0-487B-81E3-8D02AD5F8C81}"/>
          </ac:grpSpMkLst>
        </pc:grpChg>
        <pc:picChg chg="add del">
          <ac:chgData name="Marian-Ionut Postolache (2119559)" userId="e7d7b241-277d-475c-b1dc-4295f2c9c725" providerId="ADAL" clId="{9A1545A2-54E2-4525-84A9-63FEACE44EBB}" dt="2022-02-13T17:13:39.359" v="64" actId="26606"/>
          <ac:picMkLst>
            <pc:docMk/>
            <pc:sldMk cId="2398709738" sldId="256"/>
            <ac:picMk id="4" creationId="{FDC3E4AE-66F4-4E55-BA99-4FC408663356}"/>
          </ac:picMkLst>
        </pc:picChg>
        <pc:picChg chg="add del mod ord">
          <ac:chgData name="Marian-Ionut Postolache (2119559)" userId="e7d7b241-277d-475c-b1dc-4295f2c9c725" providerId="ADAL" clId="{9A1545A2-54E2-4525-84A9-63FEACE44EBB}" dt="2022-02-13T17:57:24.631" v="151" actId="931"/>
          <ac:picMkLst>
            <pc:docMk/>
            <pc:sldMk cId="2398709738" sldId="256"/>
            <ac:picMk id="6" creationId="{DE058155-0CFB-4ADB-865D-2EAC2279C455}"/>
          </ac:picMkLst>
        </pc:picChg>
        <pc:picChg chg="add mod">
          <ac:chgData name="Marian-Ionut Postolache (2119559)" userId="e7d7b241-277d-475c-b1dc-4295f2c9c725" providerId="ADAL" clId="{9A1545A2-54E2-4525-84A9-63FEACE44EBB}" dt="2022-02-13T17:57:21.041" v="144" actId="29295"/>
          <ac:picMkLst>
            <pc:docMk/>
            <pc:sldMk cId="2398709738" sldId="256"/>
            <ac:picMk id="39" creationId="{BB1D0527-9CC4-4E6B-BA9D-9F31BA94893A}"/>
          </ac:picMkLst>
        </pc:picChg>
        <pc:cxnChg chg="add del">
          <ac:chgData name="Marian-Ionut Postolache (2119559)" userId="e7d7b241-277d-475c-b1dc-4295f2c9c725" providerId="ADAL" clId="{9A1545A2-54E2-4525-84A9-63FEACE44EBB}" dt="2022-02-13T17:13:39.359" v="64" actId="26606"/>
          <ac:cxnSpMkLst>
            <pc:docMk/>
            <pc:sldMk cId="2398709738" sldId="256"/>
            <ac:cxnSpMk id="17" creationId="{CF2CC60F-C99A-48C5-856F-3C79856E9E9F}"/>
          </ac:cxnSpMkLst>
        </pc:cxnChg>
        <pc:cxnChg chg="add del">
          <ac:chgData name="Marian-Ionut Postolache (2119559)" userId="e7d7b241-277d-475c-b1dc-4295f2c9c725" providerId="ADAL" clId="{9A1545A2-54E2-4525-84A9-63FEACE44EBB}" dt="2022-02-13T17:13:39.359" v="64" actId="26606"/>
          <ac:cxnSpMkLst>
            <pc:docMk/>
            <pc:sldMk cId="2398709738" sldId="256"/>
            <ac:cxnSpMk id="19" creationId="{D8A2ED1C-4B10-41E7-9BF6-7447B99B9850}"/>
          </ac:cxnSpMkLst>
        </pc:cxnChg>
      </pc:sldChg>
      <pc:sldChg chg="addSp delSp modSp new mod setBg delDesignElem">
        <pc:chgData name="Marian-Ionut Postolache (2119559)" userId="e7d7b241-277d-475c-b1dc-4295f2c9c725" providerId="ADAL" clId="{9A1545A2-54E2-4525-84A9-63FEACE44EBB}" dt="2022-02-13T18:22:35.883" v="228" actId="20577"/>
        <pc:sldMkLst>
          <pc:docMk/>
          <pc:sldMk cId="903253495" sldId="257"/>
        </pc:sldMkLst>
        <pc:spChg chg="mod">
          <ac:chgData name="Marian-Ionut Postolache (2119559)" userId="e7d7b241-277d-475c-b1dc-4295f2c9c725" providerId="ADAL" clId="{9A1545A2-54E2-4525-84A9-63FEACE44EBB}" dt="2022-02-13T18:22:35.883" v="228" actId="20577"/>
          <ac:spMkLst>
            <pc:docMk/>
            <pc:sldMk cId="903253495" sldId="257"/>
            <ac:spMk id="2" creationId="{576F61CB-4EEB-4D51-B8F2-9FE891C64508}"/>
          </ac:spMkLst>
        </pc:spChg>
        <pc:spChg chg="del mod">
          <ac:chgData name="Marian-Ionut Postolache (2119559)" userId="e7d7b241-277d-475c-b1dc-4295f2c9c725" providerId="ADAL" clId="{9A1545A2-54E2-4525-84A9-63FEACE44EBB}" dt="2022-02-13T17:58:15.122" v="152" actId="931"/>
          <ac:spMkLst>
            <pc:docMk/>
            <pc:sldMk cId="903253495" sldId="257"/>
            <ac:spMk id="3" creationId="{96A540E9-16C3-4083-AD89-32D9B9E74E42}"/>
          </ac:spMkLst>
        </pc:spChg>
        <pc:spChg chg="add del mod">
          <ac:chgData name="Marian-Ionut Postolache (2119559)" userId="e7d7b241-277d-475c-b1dc-4295f2c9c725" providerId="ADAL" clId="{9A1545A2-54E2-4525-84A9-63FEACE44EBB}" dt="2022-02-13T18:13:45.257" v="192"/>
          <ac:spMkLst>
            <pc:docMk/>
            <pc:sldMk cId="903253495" sldId="257"/>
            <ac:spMk id="8" creationId="{85ABE2EB-6E59-462D-B74A-D22DFDEB1F7F}"/>
          </ac:spMkLst>
        </pc:spChg>
        <pc:spChg chg="add del">
          <ac:chgData name="Marian-Ionut Postolache (2119559)" userId="e7d7b241-277d-475c-b1dc-4295f2c9c725" providerId="ADAL" clId="{9A1545A2-54E2-4525-84A9-63FEACE44EBB}" dt="2022-02-13T18:17:57.179" v="211"/>
          <ac:spMkLst>
            <pc:docMk/>
            <pc:sldMk cId="903253495" sldId="257"/>
            <ac:spMk id="10" creationId="{247A131F-D5DE-41A5-B4CF-4F345319B40B}"/>
          </ac:spMkLst>
        </pc:spChg>
        <pc:spChg chg="add del">
          <ac:chgData name="Marian-Ionut Postolache (2119559)" userId="e7d7b241-277d-475c-b1dc-4295f2c9c725" providerId="ADAL" clId="{9A1545A2-54E2-4525-84A9-63FEACE44EBB}" dt="2022-02-13T18:17:57.179" v="211"/>
          <ac:spMkLst>
            <pc:docMk/>
            <pc:sldMk cId="903253495" sldId="257"/>
            <ac:spMk id="12" creationId="{3AF4666D-BD98-40A5-A75F-478B982010B2}"/>
          </ac:spMkLst>
        </pc:spChg>
        <pc:spChg chg="add del mod">
          <ac:chgData name="Marian-Ionut Postolache (2119559)" userId="e7d7b241-277d-475c-b1dc-4295f2c9c725" providerId="ADAL" clId="{9A1545A2-54E2-4525-84A9-63FEACE44EBB}" dt="2022-02-13T18:15:34.959" v="203"/>
          <ac:spMkLst>
            <pc:docMk/>
            <pc:sldMk cId="903253495" sldId="257"/>
            <ac:spMk id="13" creationId="{9201A052-4DAC-4D1A-8457-1D3AB3F7EE81}"/>
          </ac:spMkLst>
        </pc:spChg>
        <pc:spChg chg="add del">
          <ac:chgData name="Marian-Ionut Postolache (2119559)" userId="e7d7b241-277d-475c-b1dc-4295f2c9c725" providerId="ADAL" clId="{9A1545A2-54E2-4525-84A9-63FEACE44EBB}" dt="2022-02-13T18:17:57.179" v="211"/>
          <ac:spMkLst>
            <pc:docMk/>
            <pc:sldMk cId="903253495" sldId="257"/>
            <ac:spMk id="14" creationId="{68680585-71F9-4721-A998-4974171D2EB4}"/>
          </ac:spMkLst>
        </pc:spChg>
        <pc:spChg chg="add del">
          <ac:chgData name="Marian-Ionut Postolache (2119559)" userId="e7d7b241-277d-475c-b1dc-4295f2c9c725" providerId="ADAL" clId="{9A1545A2-54E2-4525-84A9-63FEACE44EBB}" dt="2022-02-13T18:17:57.179" v="211"/>
          <ac:spMkLst>
            <pc:docMk/>
            <pc:sldMk cId="903253495" sldId="257"/>
            <ac:spMk id="16" creationId="{12BC95C2-2EEC-4F59-ABA8-660B0D059CCF}"/>
          </ac:spMkLst>
        </pc:spChg>
        <pc:spChg chg="add del">
          <ac:chgData name="Marian-Ionut Postolache (2119559)" userId="e7d7b241-277d-475c-b1dc-4295f2c9c725" providerId="ADAL" clId="{9A1545A2-54E2-4525-84A9-63FEACE44EBB}" dt="2022-02-13T18:17:57.179" v="211"/>
          <ac:spMkLst>
            <pc:docMk/>
            <pc:sldMk cId="903253495" sldId="257"/>
            <ac:spMk id="36" creationId="{F1174801-1395-44C5-9B00-CCAC45C056E7}"/>
          </ac:spMkLst>
        </pc:spChg>
        <pc:spChg chg="add del">
          <ac:chgData name="Marian-Ionut Postolache (2119559)" userId="e7d7b241-277d-475c-b1dc-4295f2c9c725" providerId="ADAL" clId="{9A1545A2-54E2-4525-84A9-63FEACE44EBB}" dt="2022-02-13T18:17:57.179" v="211"/>
          <ac:spMkLst>
            <pc:docMk/>
            <pc:sldMk cId="903253495" sldId="257"/>
            <ac:spMk id="38" creationId="{996DFAFB-BCE1-4BEC-82FB-D574234DEF0A}"/>
          </ac:spMkLst>
        </pc:spChg>
        <pc:grpChg chg="add del">
          <ac:chgData name="Marian-Ionut Postolache (2119559)" userId="e7d7b241-277d-475c-b1dc-4295f2c9c725" providerId="ADAL" clId="{9A1545A2-54E2-4525-84A9-63FEACE44EBB}" dt="2022-02-13T18:17:57.179" v="211"/>
          <ac:grpSpMkLst>
            <pc:docMk/>
            <pc:sldMk cId="903253495" sldId="257"/>
            <ac:grpSpMk id="18" creationId="{03E9870D-4BBA-43AF-8D44-BBADF020CFF6}"/>
          </ac:grpSpMkLst>
        </pc:grpChg>
        <pc:grpChg chg="add del">
          <ac:chgData name="Marian-Ionut Postolache (2119559)" userId="e7d7b241-277d-475c-b1dc-4295f2c9c725" providerId="ADAL" clId="{9A1545A2-54E2-4525-84A9-63FEACE44EBB}" dt="2022-02-13T18:17:57.179" v="211"/>
          <ac:grpSpMkLst>
            <pc:docMk/>
            <pc:sldMk cId="903253495" sldId="257"/>
            <ac:grpSpMk id="27" creationId="{C3279E8D-2BAA-4CB1-834B-09FADD54DE56}"/>
          </ac:grpSpMkLst>
        </pc:grpChg>
        <pc:grpChg chg="add del">
          <ac:chgData name="Marian-Ionut Postolache (2119559)" userId="e7d7b241-277d-475c-b1dc-4295f2c9c725" providerId="ADAL" clId="{9A1545A2-54E2-4525-84A9-63FEACE44EBB}" dt="2022-02-13T18:17:57.179" v="211"/>
          <ac:grpSpMkLst>
            <pc:docMk/>
            <pc:sldMk cId="903253495" sldId="257"/>
            <ac:grpSpMk id="40" creationId="{7092E392-4FB7-4E2D-928D-EFC63D148E1E}"/>
          </ac:grpSpMkLst>
        </pc:grpChg>
        <pc:grpChg chg="add del">
          <ac:chgData name="Marian-Ionut Postolache (2119559)" userId="e7d7b241-277d-475c-b1dc-4295f2c9c725" providerId="ADAL" clId="{9A1545A2-54E2-4525-84A9-63FEACE44EBB}" dt="2022-02-13T18:17:57.179" v="211"/>
          <ac:grpSpMkLst>
            <pc:docMk/>
            <pc:sldMk cId="903253495" sldId="257"/>
            <ac:grpSpMk id="50" creationId="{A7C60A7A-4212-46AC-80A2-DE231DD3D19F}"/>
          </ac:grpSpMkLst>
        </pc:grpChg>
        <pc:grpChg chg="add del">
          <ac:chgData name="Marian-Ionut Postolache (2119559)" userId="e7d7b241-277d-475c-b1dc-4295f2c9c725" providerId="ADAL" clId="{9A1545A2-54E2-4525-84A9-63FEACE44EBB}" dt="2022-02-13T18:17:57.179" v="211"/>
          <ac:grpSpMkLst>
            <pc:docMk/>
            <pc:sldMk cId="903253495" sldId="257"/>
            <ac:grpSpMk id="62" creationId="{5C0E6139-8A19-4905-87E2-E547D7B7F1AF}"/>
          </ac:grpSpMkLst>
        </pc:grpChg>
        <pc:picChg chg="add mod">
          <ac:chgData name="Marian-Ionut Postolache (2119559)" userId="e7d7b241-277d-475c-b1dc-4295f2c9c725" providerId="ADAL" clId="{9A1545A2-54E2-4525-84A9-63FEACE44EBB}" dt="2022-02-13T17:59:17.446" v="158" actId="1076"/>
          <ac:picMkLst>
            <pc:docMk/>
            <pc:sldMk cId="903253495" sldId="257"/>
            <ac:picMk id="5" creationId="{7367B4A7-10D6-4762-B0D0-FAFAEEA26D3C}"/>
          </ac:picMkLst>
        </pc:picChg>
        <pc:picChg chg="add mod">
          <ac:chgData name="Marian-Ionut Postolache (2119559)" userId="e7d7b241-277d-475c-b1dc-4295f2c9c725" providerId="ADAL" clId="{9A1545A2-54E2-4525-84A9-63FEACE44EBB}" dt="2022-02-13T18:16:00.718" v="205" actId="688"/>
          <ac:picMkLst>
            <pc:docMk/>
            <pc:sldMk cId="903253495" sldId="257"/>
            <ac:picMk id="7" creationId="{F64F59C0-C1FB-4C4C-82D6-86F12BFBD940}"/>
          </ac:picMkLst>
        </pc:picChg>
        <pc:picChg chg="add mod">
          <ac:chgData name="Marian-Ionut Postolache (2119559)" userId="e7d7b241-277d-475c-b1dc-4295f2c9c725" providerId="ADAL" clId="{9A1545A2-54E2-4525-84A9-63FEACE44EBB}" dt="2022-02-13T18:16:24.303" v="208" actId="1076"/>
          <ac:picMkLst>
            <pc:docMk/>
            <pc:sldMk cId="903253495" sldId="257"/>
            <ac:picMk id="11" creationId="{7B2F3865-586A-4B2F-A400-6558570A79C9}"/>
          </ac:picMkLst>
        </pc:picChg>
      </pc:sldChg>
      <pc:sldChg chg="modSp new">
        <pc:chgData name="Marian-Ionut Postolache (2119559)" userId="e7d7b241-277d-475c-b1dc-4295f2c9c725" providerId="ADAL" clId="{9A1545A2-54E2-4525-84A9-63FEACE44EBB}" dt="2022-02-13T18:17:57.179" v="211"/>
        <pc:sldMkLst>
          <pc:docMk/>
          <pc:sldMk cId="2221848220" sldId="258"/>
        </pc:sldMkLst>
        <pc:spChg chg="mod">
          <ac:chgData name="Marian-Ionut Postolache (2119559)" userId="e7d7b241-277d-475c-b1dc-4295f2c9c725" providerId="ADAL" clId="{9A1545A2-54E2-4525-84A9-63FEACE44EBB}" dt="2022-02-13T18:17:57.179" v="211"/>
          <ac:spMkLst>
            <pc:docMk/>
            <pc:sldMk cId="2221848220" sldId="258"/>
            <ac:spMk id="2" creationId="{0AFFFDFC-AE32-4549-B321-F55C13AE9C42}"/>
          </ac:spMkLst>
        </pc:spChg>
        <pc:spChg chg="mod">
          <ac:chgData name="Marian-Ionut Postolache (2119559)" userId="e7d7b241-277d-475c-b1dc-4295f2c9c725" providerId="ADAL" clId="{9A1545A2-54E2-4525-84A9-63FEACE44EBB}" dt="2022-02-13T18:17:57.179" v="211"/>
          <ac:spMkLst>
            <pc:docMk/>
            <pc:sldMk cId="2221848220" sldId="258"/>
            <ac:spMk id="3" creationId="{B907B33F-A753-4ED1-A67B-FD34E4EFAE3E}"/>
          </ac:spMkLst>
        </pc:spChg>
      </pc:sldChg>
      <pc:sldChg chg="modSp new mod modShow">
        <pc:chgData name="Marian-Ionut Postolache (2119559)" userId="e7d7b241-277d-475c-b1dc-4295f2c9c725" providerId="ADAL" clId="{9A1545A2-54E2-4525-84A9-63FEACE44EBB}" dt="2022-02-13T18:55:55.959" v="565" actId="27636"/>
        <pc:sldMkLst>
          <pc:docMk/>
          <pc:sldMk cId="2601987145" sldId="259"/>
        </pc:sldMkLst>
        <pc:spChg chg="mod">
          <ac:chgData name="Marian-Ionut Postolache (2119559)" userId="e7d7b241-277d-475c-b1dc-4295f2c9c725" providerId="ADAL" clId="{9A1545A2-54E2-4525-84A9-63FEACE44EBB}" dt="2022-02-13T18:50:38.951" v="560" actId="20577"/>
          <ac:spMkLst>
            <pc:docMk/>
            <pc:sldMk cId="2601987145" sldId="259"/>
            <ac:spMk id="2" creationId="{10696232-CB90-4C33-BF09-A27349A0E204}"/>
          </ac:spMkLst>
        </pc:spChg>
        <pc:spChg chg="mod">
          <ac:chgData name="Marian-Ionut Postolache (2119559)" userId="e7d7b241-277d-475c-b1dc-4295f2c9c725" providerId="ADAL" clId="{9A1545A2-54E2-4525-84A9-63FEACE44EBB}" dt="2022-02-13T18:55:55.959" v="565" actId="27636"/>
          <ac:spMkLst>
            <pc:docMk/>
            <pc:sldMk cId="2601987145" sldId="259"/>
            <ac:spMk id="3" creationId="{195AC94F-4AF2-4F26-9B6A-1501CAEA2417}"/>
          </ac:spMkLst>
        </pc:spChg>
      </pc:sldChg>
      <pc:sldMasterChg chg="add del addSldLayout delSldLayout">
        <pc:chgData name="Marian-Ionut Postolache (2119559)" userId="e7d7b241-277d-475c-b1dc-4295f2c9c725" providerId="ADAL" clId="{9A1545A2-54E2-4525-84A9-63FEACE44EBB}" dt="2022-02-13T17:13:39.416" v="65" actId="26606"/>
        <pc:sldMasterMkLst>
          <pc:docMk/>
          <pc:sldMasterMk cId="3951317774" sldId="2147483648"/>
        </pc:sldMasterMkLst>
        <pc:sldLayoutChg chg="add del">
          <pc:chgData name="Marian-Ionut Postolache (2119559)" userId="e7d7b241-277d-475c-b1dc-4295f2c9c725" providerId="ADAL" clId="{9A1545A2-54E2-4525-84A9-63FEACE44EBB}" dt="2022-02-13T17:13:39.416" v="65" actId="26606"/>
          <pc:sldLayoutMkLst>
            <pc:docMk/>
            <pc:sldMasterMk cId="3951317774" sldId="2147483648"/>
            <pc:sldLayoutMk cId="2104609091" sldId="2147483649"/>
          </pc:sldLayoutMkLst>
        </pc:sldLayoutChg>
        <pc:sldLayoutChg chg="add del">
          <pc:chgData name="Marian-Ionut Postolache (2119559)" userId="e7d7b241-277d-475c-b1dc-4295f2c9c725" providerId="ADAL" clId="{9A1545A2-54E2-4525-84A9-63FEACE44EBB}" dt="2022-02-13T17:13:39.416" v="65" actId="26606"/>
          <pc:sldLayoutMkLst>
            <pc:docMk/>
            <pc:sldMasterMk cId="3951317774" sldId="2147483648"/>
            <pc:sldLayoutMk cId="1437432055" sldId="2147483650"/>
          </pc:sldLayoutMkLst>
        </pc:sldLayoutChg>
        <pc:sldLayoutChg chg="add del">
          <pc:chgData name="Marian-Ionut Postolache (2119559)" userId="e7d7b241-277d-475c-b1dc-4295f2c9c725" providerId="ADAL" clId="{9A1545A2-54E2-4525-84A9-63FEACE44EBB}" dt="2022-02-13T17:13:39.416" v="65" actId="26606"/>
          <pc:sldLayoutMkLst>
            <pc:docMk/>
            <pc:sldMasterMk cId="3951317774" sldId="2147483648"/>
            <pc:sldLayoutMk cId="962488607" sldId="2147483651"/>
          </pc:sldLayoutMkLst>
        </pc:sldLayoutChg>
        <pc:sldLayoutChg chg="add del">
          <pc:chgData name="Marian-Ionut Postolache (2119559)" userId="e7d7b241-277d-475c-b1dc-4295f2c9c725" providerId="ADAL" clId="{9A1545A2-54E2-4525-84A9-63FEACE44EBB}" dt="2022-02-13T17:13:39.416" v="65" actId="26606"/>
          <pc:sldLayoutMkLst>
            <pc:docMk/>
            <pc:sldMasterMk cId="3951317774" sldId="2147483648"/>
            <pc:sldLayoutMk cId="2208476894" sldId="2147483652"/>
          </pc:sldLayoutMkLst>
        </pc:sldLayoutChg>
        <pc:sldLayoutChg chg="add del">
          <pc:chgData name="Marian-Ionut Postolache (2119559)" userId="e7d7b241-277d-475c-b1dc-4295f2c9c725" providerId="ADAL" clId="{9A1545A2-54E2-4525-84A9-63FEACE44EBB}" dt="2022-02-13T17:13:39.416" v="65" actId="26606"/>
          <pc:sldLayoutMkLst>
            <pc:docMk/>
            <pc:sldMasterMk cId="3951317774" sldId="2147483648"/>
            <pc:sldLayoutMk cId="288345051" sldId="2147483653"/>
          </pc:sldLayoutMkLst>
        </pc:sldLayoutChg>
        <pc:sldLayoutChg chg="add del">
          <pc:chgData name="Marian-Ionut Postolache (2119559)" userId="e7d7b241-277d-475c-b1dc-4295f2c9c725" providerId="ADAL" clId="{9A1545A2-54E2-4525-84A9-63FEACE44EBB}" dt="2022-02-13T17:13:39.416" v="65" actId="26606"/>
          <pc:sldLayoutMkLst>
            <pc:docMk/>
            <pc:sldMasterMk cId="3951317774" sldId="2147483648"/>
            <pc:sldLayoutMk cId="3270346255" sldId="2147483654"/>
          </pc:sldLayoutMkLst>
        </pc:sldLayoutChg>
        <pc:sldLayoutChg chg="add del">
          <pc:chgData name="Marian-Ionut Postolache (2119559)" userId="e7d7b241-277d-475c-b1dc-4295f2c9c725" providerId="ADAL" clId="{9A1545A2-54E2-4525-84A9-63FEACE44EBB}" dt="2022-02-13T17:13:39.416" v="65" actId="26606"/>
          <pc:sldLayoutMkLst>
            <pc:docMk/>
            <pc:sldMasterMk cId="3951317774" sldId="2147483648"/>
            <pc:sldLayoutMk cId="1605110580" sldId="2147483655"/>
          </pc:sldLayoutMkLst>
        </pc:sldLayoutChg>
        <pc:sldLayoutChg chg="add del">
          <pc:chgData name="Marian-Ionut Postolache (2119559)" userId="e7d7b241-277d-475c-b1dc-4295f2c9c725" providerId="ADAL" clId="{9A1545A2-54E2-4525-84A9-63FEACE44EBB}" dt="2022-02-13T17:13:39.416" v="65" actId="26606"/>
          <pc:sldLayoutMkLst>
            <pc:docMk/>
            <pc:sldMasterMk cId="3951317774" sldId="2147483648"/>
            <pc:sldLayoutMk cId="3387702061" sldId="2147483656"/>
          </pc:sldLayoutMkLst>
        </pc:sldLayoutChg>
        <pc:sldLayoutChg chg="add del">
          <pc:chgData name="Marian-Ionut Postolache (2119559)" userId="e7d7b241-277d-475c-b1dc-4295f2c9c725" providerId="ADAL" clId="{9A1545A2-54E2-4525-84A9-63FEACE44EBB}" dt="2022-02-13T17:13:39.416" v="65" actId="26606"/>
          <pc:sldLayoutMkLst>
            <pc:docMk/>
            <pc:sldMasterMk cId="3951317774" sldId="2147483648"/>
            <pc:sldLayoutMk cId="1222174375" sldId="2147483657"/>
          </pc:sldLayoutMkLst>
        </pc:sldLayoutChg>
        <pc:sldLayoutChg chg="add del">
          <pc:chgData name="Marian-Ionut Postolache (2119559)" userId="e7d7b241-277d-475c-b1dc-4295f2c9c725" providerId="ADAL" clId="{9A1545A2-54E2-4525-84A9-63FEACE44EBB}" dt="2022-02-13T17:13:39.416" v="65" actId="26606"/>
          <pc:sldLayoutMkLst>
            <pc:docMk/>
            <pc:sldMasterMk cId="3951317774" sldId="2147483648"/>
            <pc:sldLayoutMk cId="993721565" sldId="2147483658"/>
          </pc:sldLayoutMkLst>
        </pc:sldLayoutChg>
        <pc:sldLayoutChg chg="add del">
          <pc:chgData name="Marian-Ionut Postolache (2119559)" userId="e7d7b241-277d-475c-b1dc-4295f2c9c725" providerId="ADAL" clId="{9A1545A2-54E2-4525-84A9-63FEACE44EBB}" dt="2022-02-13T17:13:39.416" v="65" actId="26606"/>
          <pc:sldLayoutMkLst>
            <pc:docMk/>
            <pc:sldMasterMk cId="3951317774" sldId="2147483648"/>
            <pc:sldLayoutMk cId="4083552692" sldId="2147483659"/>
          </pc:sldLayoutMkLst>
        </pc:sldLayoutChg>
      </pc:sldMasterChg>
      <pc:sldMasterChg chg="add addSldLayout">
        <pc:chgData name="Marian-Ionut Postolache (2119559)" userId="e7d7b241-277d-475c-b1dc-4295f2c9c725" providerId="ADAL" clId="{9A1545A2-54E2-4525-84A9-63FEACE44EBB}" dt="2022-02-13T17:13:39.416" v="65" actId="26606"/>
        <pc:sldMasterMkLst>
          <pc:docMk/>
          <pc:sldMasterMk cId="3551527082" sldId="2147483709"/>
        </pc:sldMasterMkLst>
        <pc:sldLayoutChg chg="add">
          <pc:chgData name="Marian-Ionut Postolache (2119559)" userId="e7d7b241-277d-475c-b1dc-4295f2c9c725" providerId="ADAL" clId="{9A1545A2-54E2-4525-84A9-63FEACE44EBB}" dt="2022-02-13T17:13:39.416" v="65" actId="26606"/>
          <pc:sldLayoutMkLst>
            <pc:docMk/>
            <pc:sldMasterMk cId="3551527082" sldId="2147483709"/>
            <pc:sldLayoutMk cId="3900918803" sldId="2147483698"/>
          </pc:sldLayoutMkLst>
        </pc:sldLayoutChg>
        <pc:sldLayoutChg chg="add">
          <pc:chgData name="Marian-Ionut Postolache (2119559)" userId="e7d7b241-277d-475c-b1dc-4295f2c9c725" providerId="ADAL" clId="{9A1545A2-54E2-4525-84A9-63FEACE44EBB}" dt="2022-02-13T17:13:39.416" v="65" actId="26606"/>
          <pc:sldLayoutMkLst>
            <pc:docMk/>
            <pc:sldMasterMk cId="3551527082" sldId="2147483709"/>
            <pc:sldLayoutMk cId="1679938746" sldId="2147483699"/>
          </pc:sldLayoutMkLst>
        </pc:sldLayoutChg>
        <pc:sldLayoutChg chg="add">
          <pc:chgData name="Marian-Ionut Postolache (2119559)" userId="e7d7b241-277d-475c-b1dc-4295f2c9c725" providerId="ADAL" clId="{9A1545A2-54E2-4525-84A9-63FEACE44EBB}" dt="2022-02-13T17:13:39.416" v="65" actId="26606"/>
          <pc:sldLayoutMkLst>
            <pc:docMk/>
            <pc:sldMasterMk cId="3551527082" sldId="2147483709"/>
            <pc:sldLayoutMk cId="1639520459" sldId="2147483700"/>
          </pc:sldLayoutMkLst>
        </pc:sldLayoutChg>
        <pc:sldLayoutChg chg="add">
          <pc:chgData name="Marian-Ionut Postolache (2119559)" userId="e7d7b241-277d-475c-b1dc-4295f2c9c725" providerId="ADAL" clId="{9A1545A2-54E2-4525-84A9-63FEACE44EBB}" dt="2022-02-13T17:13:39.416" v="65" actId="26606"/>
          <pc:sldLayoutMkLst>
            <pc:docMk/>
            <pc:sldMasterMk cId="3551527082" sldId="2147483709"/>
            <pc:sldLayoutMk cId="1989365858" sldId="2147483701"/>
          </pc:sldLayoutMkLst>
        </pc:sldLayoutChg>
        <pc:sldLayoutChg chg="add">
          <pc:chgData name="Marian-Ionut Postolache (2119559)" userId="e7d7b241-277d-475c-b1dc-4295f2c9c725" providerId="ADAL" clId="{9A1545A2-54E2-4525-84A9-63FEACE44EBB}" dt="2022-02-13T17:13:39.416" v="65" actId="26606"/>
          <pc:sldLayoutMkLst>
            <pc:docMk/>
            <pc:sldMasterMk cId="3551527082" sldId="2147483709"/>
            <pc:sldLayoutMk cId="3680152522" sldId="2147483702"/>
          </pc:sldLayoutMkLst>
        </pc:sldLayoutChg>
        <pc:sldLayoutChg chg="add">
          <pc:chgData name="Marian-Ionut Postolache (2119559)" userId="e7d7b241-277d-475c-b1dc-4295f2c9c725" providerId="ADAL" clId="{9A1545A2-54E2-4525-84A9-63FEACE44EBB}" dt="2022-02-13T17:13:39.416" v="65" actId="26606"/>
          <pc:sldLayoutMkLst>
            <pc:docMk/>
            <pc:sldMasterMk cId="3551527082" sldId="2147483709"/>
            <pc:sldLayoutMk cId="2372084884" sldId="2147483703"/>
          </pc:sldLayoutMkLst>
        </pc:sldLayoutChg>
        <pc:sldLayoutChg chg="add">
          <pc:chgData name="Marian-Ionut Postolache (2119559)" userId="e7d7b241-277d-475c-b1dc-4295f2c9c725" providerId="ADAL" clId="{9A1545A2-54E2-4525-84A9-63FEACE44EBB}" dt="2022-02-13T17:13:39.416" v="65" actId="26606"/>
          <pc:sldLayoutMkLst>
            <pc:docMk/>
            <pc:sldMasterMk cId="3551527082" sldId="2147483709"/>
            <pc:sldLayoutMk cId="2924714994" sldId="2147483704"/>
          </pc:sldLayoutMkLst>
        </pc:sldLayoutChg>
        <pc:sldLayoutChg chg="add">
          <pc:chgData name="Marian-Ionut Postolache (2119559)" userId="e7d7b241-277d-475c-b1dc-4295f2c9c725" providerId="ADAL" clId="{9A1545A2-54E2-4525-84A9-63FEACE44EBB}" dt="2022-02-13T17:13:39.416" v="65" actId="26606"/>
          <pc:sldLayoutMkLst>
            <pc:docMk/>
            <pc:sldMasterMk cId="3551527082" sldId="2147483709"/>
            <pc:sldLayoutMk cId="3258154284" sldId="2147483705"/>
          </pc:sldLayoutMkLst>
        </pc:sldLayoutChg>
        <pc:sldLayoutChg chg="add">
          <pc:chgData name="Marian-Ionut Postolache (2119559)" userId="e7d7b241-277d-475c-b1dc-4295f2c9c725" providerId="ADAL" clId="{9A1545A2-54E2-4525-84A9-63FEACE44EBB}" dt="2022-02-13T17:13:39.416" v="65" actId="26606"/>
          <pc:sldLayoutMkLst>
            <pc:docMk/>
            <pc:sldMasterMk cId="3551527082" sldId="2147483709"/>
            <pc:sldLayoutMk cId="476631499" sldId="2147483706"/>
          </pc:sldLayoutMkLst>
        </pc:sldLayoutChg>
        <pc:sldLayoutChg chg="add">
          <pc:chgData name="Marian-Ionut Postolache (2119559)" userId="e7d7b241-277d-475c-b1dc-4295f2c9c725" providerId="ADAL" clId="{9A1545A2-54E2-4525-84A9-63FEACE44EBB}" dt="2022-02-13T17:13:39.416" v="65" actId="26606"/>
          <pc:sldLayoutMkLst>
            <pc:docMk/>
            <pc:sldMasterMk cId="3551527082" sldId="2147483709"/>
            <pc:sldLayoutMk cId="2447507198" sldId="2147483707"/>
          </pc:sldLayoutMkLst>
        </pc:sldLayoutChg>
        <pc:sldLayoutChg chg="add">
          <pc:chgData name="Marian-Ionut Postolache (2119559)" userId="e7d7b241-277d-475c-b1dc-4295f2c9c725" providerId="ADAL" clId="{9A1545A2-54E2-4525-84A9-63FEACE44EBB}" dt="2022-02-13T17:13:39.416" v="65" actId="26606"/>
          <pc:sldLayoutMkLst>
            <pc:docMk/>
            <pc:sldMasterMk cId="3551527082" sldId="2147483709"/>
            <pc:sldLayoutMk cId="208912465" sldId="2147483708"/>
          </pc:sldLayoutMkLst>
        </pc:sldLayoutChg>
      </pc:sldMasterChg>
      <pc:sldMasterChg chg="add del addSldLayout delSldLayout">
        <pc:chgData name="Marian-Ionut Postolache (2119559)" userId="e7d7b241-277d-475c-b1dc-4295f2c9c725" providerId="ADAL" clId="{9A1545A2-54E2-4525-84A9-63FEACE44EBB}" dt="2022-02-13T17:13:39.359" v="64" actId="26606"/>
        <pc:sldMasterMkLst>
          <pc:docMk/>
          <pc:sldMasterMk cId="296940250" sldId="2147483735"/>
        </pc:sldMasterMkLst>
        <pc:sldLayoutChg chg="add del">
          <pc:chgData name="Marian-Ionut Postolache (2119559)" userId="e7d7b241-277d-475c-b1dc-4295f2c9c725" providerId="ADAL" clId="{9A1545A2-54E2-4525-84A9-63FEACE44EBB}" dt="2022-02-13T17:13:39.359" v="64" actId="26606"/>
          <pc:sldLayoutMkLst>
            <pc:docMk/>
            <pc:sldMasterMk cId="296940250" sldId="2147483735"/>
            <pc:sldLayoutMk cId="2996243587" sldId="2147483724"/>
          </pc:sldLayoutMkLst>
        </pc:sldLayoutChg>
        <pc:sldLayoutChg chg="add del">
          <pc:chgData name="Marian-Ionut Postolache (2119559)" userId="e7d7b241-277d-475c-b1dc-4295f2c9c725" providerId="ADAL" clId="{9A1545A2-54E2-4525-84A9-63FEACE44EBB}" dt="2022-02-13T17:13:39.359" v="64" actId="26606"/>
          <pc:sldLayoutMkLst>
            <pc:docMk/>
            <pc:sldMasterMk cId="296940250" sldId="2147483735"/>
            <pc:sldLayoutMk cId="3169968305" sldId="2147483725"/>
          </pc:sldLayoutMkLst>
        </pc:sldLayoutChg>
        <pc:sldLayoutChg chg="add del">
          <pc:chgData name="Marian-Ionut Postolache (2119559)" userId="e7d7b241-277d-475c-b1dc-4295f2c9c725" providerId="ADAL" clId="{9A1545A2-54E2-4525-84A9-63FEACE44EBB}" dt="2022-02-13T17:13:39.359" v="64" actId="26606"/>
          <pc:sldLayoutMkLst>
            <pc:docMk/>
            <pc:sldMasterMk cId="296940250" sldId="2147483735"/>
            <pc:sldLayoutMk cId="1281133319" sldId="2147483726"/>
          </pc:sldLayoutMkLst>
        </pc:sldLayoutChg>
        <pc:sldLayoutChg chg="add del">
          <pc:chgData name="Marian-Ionut Postolache (2119559)" userId="e7d7b241-277d-475c-b1dc-4295f2c9c725" providerId="ADAL" clId="{9A1545A2-54E2-4525-84A9-63FEACE44EBB}" dt="2022-02-13T17:13:39.359" v="64" actId="26606"/>
          <pc:sldLayoutMkLst>
            <pc:docMk/>
            <pc:sldMasterMk cId="296940250" sldId="2147483735"/>
            <pc:sldLayoutMk cId="4259431552" sldId="2147483727"/>
          </pc:sldLayoutMkLst>
        </pc:sldLayoutChg>
        <pc:sldLayoutChg chg="add del">
          <pc:chgData name="Marian-Ionut Postolache (2119559)" userId="e7d7b241-277d-475c-b1dc-4295f2c9c725" providerId="ADAL" clId="{9A1545A2-54E2-4525-84A9-63FEACE44EBB}" dt="2022-02-13T17:13:39.359" v="64" actId="26606"/>
          <pc:sldLayoutMkLst>
            <pc:docMk/>
            <pc:sldMasterMk cId="296940250" sldId="2147483735"/>
            <pc:sldLayoutMk cId="739302309" sldId="2147483728"/>
          </pc:sldLayoutMkLst>
        </pc:sldLayoutChg>
        <pc:sldLayoutChg chg="add del">
          <pc:chgData name="Marian-Ionut Postolache (2119559)" userId="e7d7b241-277d-475c-b1dc-4295f2c9c725" providerId="ADAL" clId="{9A1545A2-54E2-4525-84A9-63FEACE44EBB}" dt="2022-02-13T17:13:39.359" v="64" actId="26606"/>
          <pc:sldLayoutMkLst>
            <pc:docMk/>
            <pc:sldMasterMk cId="296940250" sldId="2147483735"/>
            <pc:sldLayoutMk cId="749453023" sldId="2147483729"/>
          </pc:sldLayoutMkLst>
        </pc:sldLayoutChg>
        <pc:sldLayoutChg chg="add del">
          <pc:chgData name="Marian-Ionut Postolache (2119559)" userId="e7d7b241-277d-475c-b1dc-4295f2c9c725" providerId="ADAL" clId="{9A1545A2-54E2-4525-84A9-63FEACE44EBB}" dt="2022-02-13T17:13:39.359" v="64" actId="26606"/>
          <pc:sldLayoutMkLst>
            <pc:docMk/>
            <pc:sldMasterMk cId="296940250" sldId="2147483735"/>
            <pc:sldLayoutMk cId="3842456438" sldId="2147483730"/>
          </pc:sldLayoutMkLst>
        </pc:sldLayoutChg>
        <pc:sldLayoutChg chg="add del">
          <pc:chgData name="Marian-Ionut Postolache (2119559)" userId="e7d7b241-277d-475c-b1dc-4295f2c9c725" providerId="ADAL" clId="{9A1545A2-54E2-4525-84A9-63FEACE44EBB}" dt="2022-02-13T17:13:39.359" v="64" actId="26606"/>
          <pc:sldLayoutMkLst>
            <pc:docMk/>
            <pc:sldMasterMk cId="296940250" sldId="2147483735"/>
            <pc:sldLayoutMk cId="842261251" sldId="2147483731"/>
          </pc:sldLayoutMkLst>
        </pc:sldLayoutChg>
        <pc:sldLayoutChg chg="add del">
          <pc:chgData name="Marian-Ionut Postolache (2119559)" userId="e7d7b241-277d-475c-b1dc-4295f2c9c725" providerId="ADAL" clId="{9A1545A2-54E2-4525-84A9-63FEACE44EBB}" dt="2022-02-13T17:13:39.359" v="64" actId="26606"/>
          <pc:sldLayoutMkLst>
            <pc:docMk/>
            <pc:sldMasterMk cId="296940250" sldId="2147483735"/>
            <pc:sldLayoutMk cId="105915218" sldId="2147483732"/>
          </pc:sldLayoutMkLst>
        </pc:sldLayoutChg>
        <pc:sldLayoutChg chg="add del">
          <pc:chgData name="Marian-Ionut Postolache (2119559)" userId="e7d7b241-277d-475c-b1dc-4295f2c9c725" providerId="ADAL" clId="{9A1545A2-54E2-4525-84A9-63FEACE44EBB}" dt="2022-02-13T17:13:39.359" v="64" actId="26606"/>
          <pc:sldLayoutMkLst>
            <pc:docMk/>
            <pc:sldMasterMk cId="296940250" sldId="2147483735"/>
            <pc:sldLayoutMk cId="2726726655" sldId="2147483733"/>
          </pc:sldLayoutMkLst>
        </pc:sldLayoutChg>
        <pc:sldLayoutChg chg="add del">
          <pc:chgData name="Marian-Ionut Postolache (2119559)" userId="e7d7b241-277d-475c-b1dc-4295f2c9c725" providerId="ADAL" clId="{9A1545A2-54E2-4525-84A9-63FEACE44EBB}" dt="2022-02-13T17:13:39.359" v="64" actId="26606"/>
          <pc:sldLayoutMkLst>
            <pc:docMk/>
            <pc:sldMasterMk cId="296940250" sldId="2147483735"/>
            <pc:sldLayoutMk cId="1674210193" sldId="2147483734"/>
          </pc:sldLayoutMkLst>
        </pc:sldLayoutChg>
      </pc:sldMasterChg>
    </pc:docChg>
  </pc:docChgLst>
  <pc:docChgLst>
    <pc:chgData name="Madalina Roxana Zaharia (2123633)" userId="S::2123633@student.uwtsd.ac.uk::91955ca5-4a85-41ce-bb40-5e9712a68886" providerId="AD" clId="Web-{505A9B00-B498-4AA2-A7B4-FF9D9C56BB4B}"/>
    <pc:docChg chg="modSld">
      <pc:chgData name="Madalina Roxana Zaharia (2123633)" userId="S::2123633@student.uwtsd.ac.uk::91955ca5-4a85-41ce-bb40-5e9712a68886" providerId="AD" clId="Web-{505A9B00-B498-4AA2-A7B4-FF9D9C56BB4B}" dt="2022-02-13T17:48:39.461" v="23" actId="20577"/>
      <pc:docMkLst>
        <pc:docMk/>
      </pc:docMkLst>
      <pc:sldChg chg="modSp">
        <pc:chgData name="Madalina Roxana Zaharia (2123633)" userId="S::2123633@student.uwtsd.ac.uk::91955ca5-4a85-41ce-bb40-5e9712a68886" providerId="AD" clId="Web-{505A9B00-B498-4AA2-A7B4-FF9D9C56BB4B}" dt="2022-02-13T17:48:39.461" v="23" actId="20577"/>
        <pc:sldMkLst>
          <pc:docMk/>
          <pc:sldMk cId="2398709738" sldId="256"/>
        </pc:sldMkLst>
        <pc:spChg chg="mod">
          <ac:chgData name="Madalina Roxana Zaharia (2123633)" userId="S::2123633@student.uwtsd.ac.uk::91955ca5-4a85-41ce-bb40-5e9712a68886" providerId="AD" clId="Web-{505A9B00-B498-4AA2-A7B4-FF9D9C56BB4B}" dt="2022-02-13T17:48:39.461" v="23" actId="20577"/>
          <ac:spMkLst>
            <pc:docMk/>
            <pc:sldMk cId="2398709738" sldId="256"/>
            <ac:spMk id="3" creationId="{0AD63A32-AC96-43CF-BA55-F9B8C9F762B2}"/>
          </ac:spMkLst>
        </pc:spChg>
      </pc:sldChg>
    </pc:docChg>
  </pc:docChgLst>
  <pc:docChgLst>
    <pc:chgData name="Ionela Dobrin (2111156)" userId="d0157acb-1df0-4214-af13-65a2dae238d8" providerId="ADAL" clId="{DE515875-DE43-4A2E-A484-0048567DB81A}"/>
    <pc:docChg chg="custSel modSld modMainMaster">
      <pc:chgData name="Ionela Dobrin (2111156)" userId="d0157acb-1df0-4214-af13-65a2dae238d8" providerId="ADAL" clId="{DE515875-DE43-4A2E-A484-0048567DB81A}" dt="2022-02-26T23:24:38.746" v="177" actId="20577"/>
      <pc:docMkLst>
        <pc:docMk/>
      </pc:docMkLst>
      <pc:sldChg chg="modTransition">
        <pc:chgData name="Ionela Dobrin (2111156)" userId="d0157acb-1df0-4214-af13-65a2dae238d8" providerId="ADAL" clId="{DE515875-DE43-4A2E-A484-0048567DB81A}" dt="2022-02-26T17:38:59.524" v="114"/>
        <pc:sldMkLst>
          <pc:docMk/>
          <pc:sldMk cId="2398709738" sldId="256"/>
        </pc:sldMkLst>
      </pc:sldChg>
      <pc:sldChg chg="modTransition">
        <pc:chgData name="Ionela Dobrin (2111156)" userId="d0157acb-1df0-4214-af13-65a2dae238d8" providerId="ADAL" clId="{DE515875-DE43-4A2E-A484-0048567DB81A}" dt="2022-02-26T17:38:59.524" v="114"/>
        <pc:sldMkLst>
          <pc:docMk/>
          <pc:sldMk cId="903253495" sldId="257"/>
        </pc:sldMkLst>
      </pc:sldChg>
      <pc:sldChg chg="modTransition">
        <pc:chgData name="Ionela Dobrin (2111156)" userId="d0157acb-1df0-4214-af13-65a2dae238d8" providerId="ADAL" clId="{DE515875-DE43-4A2E-A484-0048567DB81A}" dt="2022-02-26T17:38:59.524" v="114"/>
        <pc:sldMkLst>
          <pc:docMk/>
          <pc:sldMk cId="2601987145" sldId="259"/>
        </pc:sldMkLst>
      </pc:sldChg>
      <pc:sldChg chg="modTransition">
        <pc:chgData name="Ionela Dobrin (2111156)" userId="d0157acb-1df0-4214-af13-65a2dae238d8" providerId="ADAL" clId="{DE515875-DE43-4A2E-A484-0048567DB81A}" dt="2022-02-26T17:38:59.524" v="114"/>
        <pc:sldMkLst>
          <pc:docMk/>
          <pc:sldMk cId="1741897293" sldId="260"/>
        </pc:sldMkLst>
      </pc:sldChg>
      <pc:sldChg chg="modSp mod modTransition">
        <pc:chgData name="Ionela Dobrin (2111156)" userId="d0157acb-1df0-4214-af13-65a2dae238d8" providerId="ADAL" clId="{DE515875-DE43-4A2E-A484-0048567DB81A}" dt="2022-02-26T22:46:19.995" v="150" actId="20577"/>
        <pc:sldMkLst>
          <pc:docMk/>
          <pc:sldMk cId="2042364223" sldId="261"/>
        </pc:sldMkLst>
        <pc:spChg chg="mod">
          <ac:chgData name="Ionela Dobrin (2111156)" userId="d0157acb-1df0-4214-af13-65a2dae238d8" providerId="ADAL" clId="{DE515875-DE43-4A2E-A484-0048567DB81A}" dt="2022-02-26T22:46:19.995" v="150" actId="20577"/>
          <ac:spMkLst>
            <pc:docMk/>
            <pc:sldMk cId="2042364223" sldId="261"/>
            <ac:spMk id="3" creationId="{67CDB572-87C7-47FD-8ACB-AC924ED04FA1}"/>
          </ac:spMkLst>
        </pc:spChg>
      </pc:sldChg>
      <pc:sldChg chg="modSp mod modTransition">
        <pc:chgData name="Ionela Dobrin (2111156)" userId="d0157acb-1df0-4214-af13-65a2dae238d8" providerId="ADAL" clId="{DE515875-DE43-4A2E-A484-0048567DB81A}" dt="2022-02-26T23:16:37.637" v="152" actId="1076"/>
        <pc:sldMkLst>
          <pc:docMk/>
          <pc:sldMk cId="180410928" sldId="262"/>
        </pc:sldMkLst>
        <pc:spChg chg="mod">
          <ac:chgData name="Ionela Dobrin (2111156)" userId="d0157acb-1df0-4214-af13-65a2dae238d8" providerId="ADAL" clId="{DE515875-DE43-4A2E-A484-0048567DB81A}" dt="2022-02-26T23:16:37.637" v="152" actId="1076"/>
          <ac:spMkLst>
            <pc:docMk/>
            <pc:sldMk cId="180410928" sldId="262"/>
            <ac:spMk id="3" creationId="{63706FFD-D68D-4152-976D-6286B85B23CA}"/>
          </ac:spMkLst>
        </pc:spChg>
      </pc:sldChg>
      <pc:sldChg chg="modSp mod modTransition">
        <pc:chgData name="Ionela Dobrin (2111156)" userId="d0157acb-1df0-4214-af13-65a2dae238d8" providerId="ADAL" clId="{DE515875-DE43-4A2E-A484-0048567DB81A}" dt="2022-02-26T23:24:38.746" v="177" actId="20577"/>
        <pc:sldMkLst>
          <pc:docMk/>
          <pc:sldMk cId="3303946276" sldId="263"/>
        </pc:sldMkLst>
        <pc:spChg chg="mod">
          <ac:chgData name="Ionela Dobrin (2111156)" userId="d0157acb-1df0-4214-af13-65a2dae238d8" providerId="ADAL" clId="{DE515875-DE43-4A2E-A484-0048567DB81A}" dt="2022-02-26T23:24:38.746" v="177" actId="20577"/>
          <ac:spMkLst>
            <pc:docMk/>
            <pc:sldMk cId="3303946276" sldId="263"/>
            <ac:spMk id="3" creationId="{CB0ACCC4-C9FE-4C05-B7AD-52B62FB5316C}"/>
          </ac:spMkLst>
        </pc:spChg>
        <pc:spChg chg="mod">
          <ac:chgData name="Ionela Dobrin (2111156)" userId="d0157acb-1df0-4214-af13-65a2dae238d8" providerId="ADAL" clId="{DE515875-DE43-4A2E-A484-0048567DB81A}" dt="2022-02-26T23:21:22.164" v="173" actId="14100"/>
          <ac:spMkLst>
            <pc:docMk/>
            <pc:sldMk cId="3303946276" sldId="263"/>
            <ac:spMk id="7" creationId="{6BBAA59E-5D25-4B2A-9611-560F72519DF7}"/>
          </ac:spMkLst>
        </pc:spChg>
      </pc:sldChg>
      <pc:sldChg chg="modTransition">
        <pc:chgData name="Ionela Dobrin (2111156)" userId="d0157acb-1df0-4214-af13-65a2dae238d8" providerId="ADAL" clId="{DE515875-DE43-4A2E-A484-0048567DB81A}" dt="2022-02-26T17:38:59.524" v="114"/>
        <pc:sldMkLst>
          <pc:docMk/>
          <pc:sldMk cId="2438972746" sldId="264"/>
        </pc:sldMkLst>
      </pc:sldChg>
      <pc:sldChg chg="modTransition">
        <pc:chgData name="Ionela Dobrin (2111156)" userId="d0157acb-1df0-4214-af13-65a2dae238d8" providerId="ADAL" clId="{DE515875-DE43-4A2E-A484-0048567DB81A}" dt="2022-02-26T17:38:59.524" v="114"/>
        <pc:sldMkLst>
          <pc:docMk/>
          <pc:sldMk cId="3336009524" sldId="265"/>
        </pc:sldMkLst>
      </pc:sldChg>
      <pc:sldChg chg="modTransition">
        <pc:chgData name="Ionela Dobrin (2111156)" userId="d0157acb-1df0-4214-af13-65a2dae238d8" providerId="ADAL" clId="{DE515875-DE43-4A2E-A484-0048567DB81A}" dt="2022-02-26T17:38:59.524" v="114"/>
        <pc:sldMkLst>
          <pc:docMk/>
          <pc:sldMk cId="4013700311" sldId="266"/>
        </pc:sldMkLst>
      </pc:sldChg>
      <pc:sldChg chg="modTransition">
        <pc:chgData name="Ionela Dobrin (2111156)" userId="d0157acb-1df0-4214-af13-65a2dae238d8" providerId="ADAL" clId="{DE515875-DE43-4A2E-A484-0048567DB81A}" dt="2022-02-26T17:38:59.524" v="114"/>
        <pc:sldMkLst>
          <pc:docMk/>
          <pc:sldMk cId="474969278" sldId="267"/>
        </pc:sldMkLst>
      </pc:sldChg>
      <pc:sldMasterChg chg="modTransition modSldLayout">
        <pc:chgData name="Ionela Dobrin (2111156)" userId="d0157acb-1df0-4214-af13-65a2dae238d8" providerId="ADAL" clId="{DE515875-DE43-4A2E-A484-0048567DB81A}" dt="2022-02-26T17:38:59.524" v="114"/>
        <pc:sldMasterMkLst>
          <pc:docMk/>
          <pc:sldMasterMk cId="3204721853" sldId="2147483710"/>
        </pc:sldMasterMkLst>
        <pc:sldLayoutChg chg="modTransition">
          <pc:chgData name="Ionela Dobrin (2111156)" userId="d0157acb-1df0-4214-af13-65a2dae238d8" providerId="ADAL" clId="{DE515875-DE43-4A2E-A484-0048567DB81A}" dt="2022-02-26T17:38:59.524" v="114"/>
          <pc:sldLayoutMkLst>
            <pc:docMk/>
            <pc:sldMasterMk cId="3204721853" sldId="2147483710"/>
            <pc:sldLayoutMk cId="2030866732" sldId="2147483711"/>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2546578455" sldId="2147483712"/>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4275669824" sldId="2147483713"/>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4163828866" sldId="2147483714"/>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1090347218" sldId="2147483715"/>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1461275286" sldId="2147483716"/>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4095151991" sldId="2147483717"/>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2957380977" sldId="2147483718"/>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3530601508" sldId="2147483719"/>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2897910484" sldId="2147483720"/>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3555480897" sldId="2147483721"/>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3473673458" sldId="2147483722"/>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3785810234" sldId="2147483723"/>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1840322792" sldId="2147483724"/>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3272252986" sldId="2147483725"/>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249185651" sldId="2147483726"/>
          </pc:sldLayoutMkLst>
        </pc:sldLayoutChg>
        <pc:sldLayoutChg chg="modTransition">
          <pc:chgData name="Ionela Dobrin (2111156)" userId="d0157acb-1df0-4214-af13-65a2dae238d8" providerId="ADAL" clId="{DE515875-DE43-4A2E-A484-0048567DB81A}" dt="2022-02-26T17:38:59.524" v="114"/>
          <pc:sldLayoutMkLst>
            <pc:docMk/>
            <pc:sldMasterMk cId="3204721853" sldId="2147483710"/>
            <pc:sldLayoutMk cId="1493965865" sldId="2147483727"/>
          </pc:sldLayoutMkLst>
        </pc:sldLayoutChg>
      </pc:sldMasterChg>
    </pc:docChg>
  </pc:docChgLst>
  <pc:docChgLst>
    <pc:chgData name="Marian-Ionut Postolache (2119559)" userId="e7d7b241-277d-475c-b1dc-4295f2c9c725" providerId="ADAL" clId="{64AB64B0-5336-4BB1-911D-B0D6FEDD7EE2}"/>
    <pc:docChg chg="undo custSel addSld modSld">
      <pc:chgData name="Marian-Ionut Postolache (2119559)" userId="e7d7b241-277d-475c-b1dc-4295f2c9c725" providerId="ADAL" clId="{64AB64B0-5336-4BB1-911D-B0D6FEDD7EE2}" dt="2022-02-20T17:14:35.890" v="161" actId="20577"/>
      <pc:docMkLst>
        <pc:docMk/>
      </pc:docMkLst>
      <pc:sldChg chg="modSp mod">
        <pc:chgData name="Marian-Ionut Postolache (2119559)" userId="e7d7b241-277d-475c-b1dc-4295f2c9c725" providerId="ADAL" clId="{64AB64B0-5336-4BB1-911D-B0D6FEDD7EE2}" dt="2022-02-20T17:14:35.890" v="161" actId="20577"/>
        <pc:sldMkLst>
          <pc:docMk/>
          <pc:sldMk cId="2398709738" sldId="256"/>
        </pc:sldMkLst>
        <pc:spChg chg="mod">
          <ac:chgData name="Marian-Ionut Postolache (2119559)" userId="e7d7b241-277d-475c-b1dc-4295f2c9c725" providerId="ADAL" clId="{64AB64B0-5336-4BB1-911D-B0D6FEDD7EE2}" dt="2022-02-20T17:14:35.890" v="161" actId="20577"/>
          <ac:spMkLst>
            <pc:docMk/>
            <pc:sldMk cId="2398709738" sldId="256"/>
            <ac:spMk id="2" creationId="{2B44A6E1-9670-474B-9319-6D66D0C3E192}"/>
          </ac:spMkLst>
        </pc:spChg>
        <pc:spChg chg="mod">
          <ac:chgData name="Marian-Ionut Postolache (2119559)" userId="e7d7b241-277d-475c-b1dc-4295f2c9c725" providerId="ADAL" clId="{64AB64B0-5336-4BB1-911D-B0D6FEDD7EE2}" dt="2022-02-20T16:44:28.218" v="158" actId="20577"/>
          <ac:spMkLst>
            <pc:docMk/>
            <pc:sldMk cId="2398709738" sldId="256"/>
            <ac:spMk id="3" creationId="{0AD63A32-AC96-43CF-BA55-F9B8C9F762B2}"/>
          </ac:spMkLst>
        </pc:spChg>
        <pc:picChg chg="mod">
          <ac:chgData name="Marian-Ionut Postolache (2119559)" userId="e7d7b241-277d-475c-b1dc-4295f2c9c725" providerId="ADAL" clId="{64AB64B0-5336-4BB1-911D-B0D6FEDD7EE2}" dt="2022-02-20T16:40:55.184" v="149" actId="14100"/>
          <ac:picMkLst>
            <pc:docMk/>
            <pc:sldMk cId="2398709738" sldId="256"/>
            <ac:picMk id="39" creationId="{BB1D0527-9CC4-4E6B-BA9D-9F31BA94893A}"/>
          </ac:picMkLst>
        </pc:picChg>
      </pc:sldChg>
      <pc:sldChg chg="addSp modSp mod">
        <pc:chgData name="Marian-Ionut Postolache (2119559)" userId="e7d7b241-277d-475c-b1dc-4295f2c9c725" providerId="ADAL" clId="{64AB64B0-5336-4BB1-911D-B0D6FEDD7EE2}" dt="2022-02-20T16:42:34.691" v="157" actId="1076"/>
        <pc:sldMkLst>
          <pc:docMk/>
          <pc:sldMk cId="903253495" sldId="257"/>
        </pc:sldMkLst>
        <pc:spChg chg="mod">
          <ac:chgData name="Marian-Ionut Postolache (2119559)" userId="e7d7b241-277d-475c-b1dc-4295f2c9c725" providerId="ADAL" clId="{64AB64B0-5336-4BB1-911D-B0D6FEDD7EE2}" dt="2022-02-20T16:41:34.144" v="152" actId="14100"/>
          <ac:spMkLst>
            <pc:docMk/>
            <pc:sldMk cId="903253495" sldId="257"/>
            <ac:spMk id="2" creationId="{576F61CB-4EEB-4D51-B8F2-9FE891C64508}"/>
          </ac:spMkLst>
        </pc:spChg>
        <pc:picChg chg="mod">
          <ac:chgData name="Marian-Ionut Postolache (2119559)" userId="e7d7b241-277d-475c-b1dc-4295f2c9c725" providerId="ADAL" clId="{64AB64B0-5336-4BB1-911D-B0D6FEDD7EE2}" dt="2022-02-20T14:32:43.613" v="5" actId="1076"/>
          <ac:picMkLst>
            <pc:docMk/>
            <pc:sldMk cId="903253495" sldId="257"/>
            <ac:picMk id="7" creationId="{F64F59C0-C1FB-4C4C-82D6-86F12BFBD940}"/>
          </ac:picMkLst>
        </pc:picChg>
        <pc:picChg chg="add mod">
          <ac:chgData name="Marian-Ionut Postolache (2119559)" userId="e7d7b241-277d-475c-b1dc-4295f2c9c725" providerId="ADAL" clId="{64AB64B0-5336-4BB1-911D-B0D6FEDD7EE2}" dt="2022-02-20T16:42:34.691" v="157" actId="1076"/>
          <ac:picMkLst>
            <pc:docMk/>
            <pc:sldMk cId="903253495" sldId="257"/>
            <ac:picMk id="1026" creationId="{DA57309D-68C3-44B4-9B0F-13F9CCACADDC}"/>
          </ac:picMkLst>
        </pc:picChg>
      </pc:sldChg>
      <pc:sldChg chg="addSp modSp mod">
        <pc:chgData name="Marian-Ionut Postolache (2119559)" userId="e7d7b241-277d-475c-b1dc-4295f2c9c725" providerId="ADAL" clId="{64AB64B0-5336-4BB1-911D-B0D6FEDD7EE2}" dt="2022-02-20T16:50:44.248" v="160" actId="20577"/>
        <pc:sldMkLst>
          <pc:docMk/>
          <pc:sldMk cId="2221848220" sldId="258"/>
        </pc:sldMkLst>
        <pc:spChg chg="mod">
          <ac:chgData name="Marian-Ionut Postolache (2119559)" userId="e7d7b241-277d-475c-b1dc-4295f2c9c725" providerId="ADAL" clId="{64AB64B0-5336-4BB1-911D-B0D6FEDD7EE2}" dt="2022-02-20T14:34:21.925" v="19" actId="14100"/>
          <ac:spMkLst>
            <pc:docMk/>
            <pc:sldMk cId="2221848220" sldId="258"/>
            <ac:spMk id="2" creationId="{0AFFFDFC-AE32-4549-B321-F55C13AE9C42}"/>
          </ac:spMkLst>
        </pc:spChg>
        <pc:spChg chg="mod">
          <ac:chgData name="Marian-Ionut Postolache (2119559)" userId="e7d7b241-277d-475c-b1dc-4295f2c9c725" providerId="ADAL" clId="{64AB64B0-5336-4BB1-911D-B0D6FEDD7EE2}" dt="2022-02-20T16:50:44.248" v="160" actId="20577"/>
          <ac:spMkLst>
            <pc:docMk/>
            <pc:sldMk cId="2221848220" sldId="258"/>
            <ac:spMk id="3" creationId="{B907B33F-A753-4ED1-A67B-FD34E4EFAE3E}"/>
          </ac:spMkLst>
        </pc:spChg>
        <pc:picChg chg="add mod">
          <ac:chgData name="Marian-Ionut Postolache (2119559)" userId="e7d7b241-277d-475c-b1dc-4295f2c9c725" providerId="ADAL" clId="{64AB64B0-5336-4BB1-911D-B0D6FEDD7EE2}" dt="2022-02-20T14:34:25.666" v="20" actId="1076"/>
          <ac:picMkLst>
            <pc:docMk/>
            <pc:sldMk cId="2221848220" sldId="258"/>
            <ac:picMk id="4" creationId="{03B15D2A-DE59-4F62-8AF0-5DE4108F4EBE}"/>
          </ac:picMkLst>
        </pc:picChg>
      </pc:sldChg>
      <pc:sldChg chg="addSp delSp modSp new mod">
        <pc:chgData name="Marian-Ionut Postolache (2119559)" userId="e7d7b241-277d-475c-b1dc-4295f2c9c725" providerId="ADAL" clId="{64AB64B0-5336-4BB1-911D-B0D6FEDD7EE2}" dt="2022-02-20T15:51:51.074" v="110" actId="20577"/>
        <pc:sldMkLst>
          <pc:docMk/>
          <pc:sldMk cId="1741897293" sldId="260"/>
        </pc:sldMkLst>
        <pc:spChg chg="mod">
          <ac:chgData name="Marian-Ionut Postolache (2119559)" userId="e7d7b241-277d-475c-b1dc-4295f2c9c725" providerId="ADAL" clId="{64AB64B0-5336-4BB1-911D-B0D6FEDD7EE2}" dt="2022-02-20T15:51:51.074" v="110" actId="20577"/>
          <ac:spMkLst>
            <pc:docMk/>
            <pc:sldMk cId="1741897293" sldId="260"/>
            <ac:spMk id="2" creationId="{DB80DC13-82A9-4D8B-AB9B-BAE2BDF05228}"/>
          </ac:spMkLst>
        </pc:spChg>
        <pc:spChg chg="del mod">
          <ac:chgData name="Marian-Ionut Postolache (2119559)" userId="e7d7b241-277d-475c-b1dc-4295f2c9c725" providerId="ADAL" clId="{64AB64B0-5336-4BB1-911D-B0D6FEDD7EE2}" dt="2022-02-20T15:44:39.886" v="66" actId="478"/>
          <ac:spMkLst>
            <pc:docMk/>
            <pc:sldMk cId="1741897293" sldId="260"/>
            <ac:spMk id="3" creationId="{982E272F-0D6F-49BB-9AAD-005C9D2A16DF}"/>
          </ac:spMkLst>
        </pc:spChg>
        <pc:spChg chg="add del mod">
          <ac:chgData name="Marian-Ionut Postolache (2119559)" userId="e7d7b241-277d-475c-b1dc-4295f2c9c725" providerId="ADAL" clId="{64AB64B0-5336-4BB1-911D-B0D6FEDD7EE2}" dt="2022-02-20T15:45:06.215" v="67" actId="478"/>
          <ac:spMkLst>
            <pc:docMk/>
            <pc:sldMk cId="1741897293" sldId="260"/>
            <ac:spMk id="8" creationId="{E3A29A1F-7187-46F7-AD37-A263D07AFB5C}"/>
          </ac:spMkLst>
        </pc:spChg>
        <pc:graphicFrameChg chg="add mod">
          <ac:chgData name="Marian-Ionut Postolache (2119559)" userId="e7d7b241-277d-475c-b1dc-4295f2c9c725" providerId="ADAL" clId="{64AB64B0-5336-4BB1-911D-B0D6FEDD7EE2}" dt="2022-02-20T15:28:05.567" v="59"/>
          <ac:graphicFrameMkLst>
            <pc:docMk/>
            <pc:sldMk cId="1741897293" sldId="260"/>
            <ac:graphicFrameMk id="4" creationId="{0F7F47DE-844C-46CE-938F-085D6B4B3BAF}"/>
          </ac:graphicFrameMkLst>
        </pc:graphicFrameChg>
        <pc:graphicFrameChg chg="add del mod">
          <ac:chgData name="Marian-Ionut Postolache (2119559)" userId="e7d7b241-277d-475c-b1dc-4295f2c9c725" providerId="ADAL" clId="{64AB64B0-5336-4BB1-911D-B0D6FEDD7EE2}" dt="2022-02-20T15:27:55.166" v="57" actId="478"/>
          <ac:graphicFrameMkLst>
            <pc:docMk/>
            <pc:sldMk cId="1741897293" sldId="260"/>
            <ac:graphicFrameMk id="5" creationId="{BE74F78D-C6A2-4BC8-A44E-D8D9574CDE10}"/>
          </ac:graphicFrameMkLst>
        </pc:graphicFrameChg>
        <pc:graphicFrameChg chg="add mod modGraphic">
          <ac:chgData name="Marian-Ionut Postolache (2119559)" userId="e7d7b241-277d-475c-b1dc-4295f2c9c725" providerId="ADAL" clId="{64AB64B0-5336-4BB1-911D-B0D6FEDD7EE2}" dt="2022-02-20T15:47:45.870" v="105" actId="20577"/>
          <ac:graphicFrameMkLst>
            <pc:docMk/>
            <pc:sldMk cId="1741897293" sldId="260"/>
            <ac:graphicFrameMk id="6" creationId="{771D193C-7544-430A-AB77-8EF7A21612DB}"/>
          </ac:graphicFrameMkLst>
        </pc:graphicFrameChg>
      </pc:sldChg>
    </pc:docChg>
  </pc:docChgLst>
  <pc:docChgLst>
    <pc:chgData name="Robert Bogdan (2123635)" userId="S::2123635@student.uwtsd.ac.uk::cfc088f4-534f-440b-b6ab-4542cccb4e1a" providerId="AD" clId="Web-{D965A54E-83DA-D2CB-0C8A-45DEF8E0C7BC}"/>
    <pc:docChg chg="addSld modSld sldOrd">
      <pc:chgData name="Robert Bogdan (2123635)" userId="S::2123635@student.uwtsd.ac.uk::cfc088f4-534f-440b-b6ab-4542cccb4e1a" providerId="AD" clId="Web-{D965A54E-83DA-D2CB-0C8A-45DEF8E0C7BC}" dt="2022-02-26T17:27:14.525" v="2164" actId="20577"/>
      <pc:docMkLst>
        <pc:docMk/>
      </pc:docMkLst>
      <pc:sldChg chg="modSp">
        <pc:chgData name="Robert Bogdan (2123635)" userId="S::2123635@student.uwtsd.ac.uk::cfc088f4-534f-440b-b6ab-4542cccb4e1a" providerId="AD" clId="Web-{D965A54E-83DA-D2CB-0C8A-45DEF8E0C7BC}" dt="2022-02-26T16:20:04.212" v="2121"/>
        <pc:sldMkLst>
          <pc:docMk/>
          <pc:sldMk cId="1741897293" sldId="260"/>
        </pc:sldMkLst>
        <pc:graphicFrameChg chg="mod modGraphic">
          <ac:chgData name="Robert Bogdan (2123635)" userId="S::2123635@student.uwtsd.ac.uk::cfc088f4-534f-440b-b6ab-4542cccb4e1a" providerId="AD" clId="Web-{D965A54E-83DA-D2CB-0C8A-45DEF8E0C7BC}" dt="2022-02-26T16:20:04.212" v="2121"/>
          <ac:graphicFrameMkLst>
            <pc:docMk/>
            <pc:sldMk cId="1741897293" sldId="260"/>
            <ac:graphicFrameMk id="6" creationId="{771D193C-7544-430A-AB77-8EF7A21612DB}"/>
          </ac:graphicFrameMkLst>
        </pc:graphicFrameChg>
      </pc:sldChg>
      <pc:sldChg chg="modSp">
        <pc:chgData name="Robert Bogdan (2123635)" userId="S::2123635@student.uwtsd.ac.uk::cfc088f4-534f-440b-b6ab-4542cccb4e1a" providerId="AD" clId="Web-{D965A54E-83DA-D2CB-0C8A-45DEF8E0C7BC}" dt="2022-02-26T12:52:40.087" v="835" actId="20577"/>
        <pc:sldMkLst>
          <pc:docMk/>
          <pc:sldMk cId="3336009524" sldId="265"/>
        </pc:sldMkLst>
        <pc:spChg chg="mod">
          <ac:chgData name="Robert Bogdan (2123635)" userId="S::2123635@student.uwtsd.ac.uk::cfc088f4-534f-440b-b6ab-4542cccb4e1a" providerId="AD" clId="Web-{D965A54E-83DA-D2CB-0C8A-45DEF8E0C7BC}" dt="2022-02-26T12:52:26.992" v="834" actId="20577"/>
          <ac:spMkLst>
            <pc:docMk/>
            <pc:sldMk cId="3336009524" sldId="265"/>
            <ac:spMk id="2" creationId="{1E9D1271-9AD4-4120-8234-389060CEFBDE}"/>
          </ac:spMkLst>
        </pc:spChg>
        <pc:spChg chg="mod">
          <ac:chgData name="Robert Bogdan (2123635)" userId="S::2123635@student.uwtsd.ac.uk::cfc088f4-534f-440b-b6ab-4542cccb4e1a" providerId="AD" clId="Web-{D965A54E-83DA-D2CB-0C8A-45DEF8E0C7BC}" dt="2022-02-26T12:52:40.087" v="835" actId="20577"/>
          <ac:spMkLst>
            <pc:docMk/>
            <pc:sldMk cId="3336009524" sldId="265"/>
            <ac:spMk id="3" creationId="{F6BF520E-45E3-4047-93E8-77FFA1488ED1}"/>
          </ac:spMkLst>
        </pc:spChg>
        <pc:spChg chg="mod">
          <ac:chgData name="Robert Bogdan (2123635)" userId="S::2123635@student.uwtsd.ac.uk::cfc088f4-534f-440b-b6ab-4542cccb4e1a" providerId="AD" clId="Web-{D965A54E-83DA-D2CB-0C8A-45DEF8E0C7BC}" dt="2022-02-26T11:44:38.693" v="297" actId="1076"/>
          <ac:spMkLst>
            <pc:docMk/>
            <pc:sldMk cId="3336009524" sldId="265"/>
            <ac:spMk id="5" creationId="{ADAD9B08-568D-428D-A38B-5FD7DF12F171}"/>
          </ac:spMkLst>
        </pc:spChg>
      </pc:sldChg>
      <pc:sldChg chg="addSp modSp">
        <pc:chgData name="Robert Bogdan (2123635)" userId="S::2123635@student.uwtsd.ac.uk::cfc088f4-534f-440b-b6ab-4542cccb4e1a" providerId="AD" clId="Web-{D965A54E-83DA-D2CB-0C8A-45DEF8E0C7BC}" dt="2022-02-26T14:15:43.678" v="1798" actId="20577"/>
        <pc:sldMkLst>
          <pc:docMk/>
          <pc:sldMk cId="4013700311" sldId="266"/>
        </pc:sldMkLst>
        <pc:spChg chg="mod">
          <ac:chgData name="Robert Bogdan (2123635)" userId="S::2123635@student.uwtsd.ac.uk::cfc088f4-534f-440b-b6ab-4542cccb4e1a" providerId="AD" clId="Web-{D965A54E-83DA-D2CB-0C8A-45DEF8E0C7BC}" dt="2022-02-26T13:31:14.914" v="1549" actId="20577"/>
          <ac:spMkLst>
            <pc:docMk/>
            <pc:sldMk cId="4013700311" sldId="266"/>
            <ac:spMk id="2" creationId="{30543DF6-1F6C-4D6F-B78D-A7C1DB3D8E0C}"/>
          </ac:spMkLst>
        </pc:spChg>
        <pc:spChg chg="mod">
          <ac:chgData name="Robert Bogdan (2123635)" userId="S::2123635@student.uwtsd.ac.uk::cfc088f4-534f-440b-b6ab-4542cccb4e1a" providerId="AD" clId="Web-{D965A54E-83DA-D2CB-0C8A-45DEF8E0C7BC}" dt="2022-02-26T14:15:43.678" v="1798" actId="20577"/>
          <ac:spMkLst>
            <pc:docMk/>
            <pc:sldMk cId="4013700311" sldId="266"/>
            <ac:spMk id="3" creationId="{24E8AD53-C461-43C2-9732-3138A9F8F987}"/>
          </ac:spMkLst>
        </pc:spChg>
        <pc:spChg chg="add">
          <ac:chgData name="Robert Bogdan (2123635)" userId="S::2123635@student.uwtsd.ac.uk::cfc088f4-534f-440b-b6ab-4542cccb4e1a" providerId="AD" clId="Web-{D965A54E-83DA-D2CB-0C8A-45DEF8E0C7BC}" dt="2022-02-26T13:30:35.647" v="1540"/>
          <ac:spMkLst>
            <pc:docMk/>
            <pc:sldMk cId="4013700311" sldId="266"/>
            <ac:spMk id="5" creationId="{CD41B9B0-8BD0-4B1A-8393-7B0659372BBE}"/>
          </ac:spMkLst>
        </pc:spChg>
      </pc:sldChg>
      <pc:sldChg chg="addSp modSp new ord">
        <pc:chgData name="Robert Bogdan (2123635)" userId="S::2123635@student.uwtsd.ac.uk::cfc088f4-534f-440b-b6ab-4542cccb4e1a" providerId="AD" clId="Web-{D965A54E-83DA-D2CB-0C8A-45DEF8E0C7BC}" dt="2022-02-26T17:27:14.525" v="2164" actId="20577"/>
        <pc:sldMkLst>
          <pc:docMk/>
          <pc:sldMk cId="474969278" sldId="267"/>
        </pc:sldMkLst>
        <pc:spChg chg="mod">
          <ac:chgData name="Robert Bogdan (2123635)" userId="S::2123635@student.uwtsd.ac.uk::cfc088f4-534f-440b-b6ab-4542cccb4e1a" providerId="AD" clId="Web-{D965A54E-83DA-D2CB-0C8A-45DEF8E0C7BC}" dt="2022-02-26T17:13:56.926" v="2160" actId="20577"/>
          <ac:spMkLst>
            <pc:docMk/>
            <pc:sldMk cId="474969278" sldId="267"/>
            <ac:spMk id="2" creationId="{3CA79C6D-1FBB-465F-A995-CCD4F8AA91BE}"/>
          </ac:spMkLst>
        </pc:spChg>
        <pc:spChg chg="mod">
          <ac:chgData name="Robert Bogdan (2123635)" userId="S::2123635@student.uwtsd.ac.uk::cfc088f4-534f-440b-b6ab-4542cccb4e1a" providerId="AD" clId="Web-{D965A54E-83DA-D2CB-0C8A-45DEF8E0C7BC}" dt="2022-02-26T17:27:14.525" v="2164" actId="20577"/>
          <ac:spMkLst>
            <pc:docMk/>
            <pc:sldMk cId="474969278" sldId="267"/>
            <ac:spMk id="3" creationId="{2725C35E-26EF-4803-9303-BEB82197A3A9}"/>
          </ac:spMkLst>
        </pc:spChg>
        <pc:spChg chg="add">
          <ac:chgData name="Robert Bogdan (2123635)" userId="S::2123635@student.uwtsd.ac.uk::cfc088f4-534f-440b-b6ab-4542cccb4e1a" providerId="AD" clId="Web-{D965A54E-83DA-D2CB-0C8A-45DEF8E0C7BC}" dt="2022-02-26T16:42:55.854" v="2129"/>
          <ac:spMkLst>
            <pc:docMk/>
            <pc:sldMk cId="474969278" sldId="267"/>
            <ac:spMk id="5" creationId="{B16DDA22-AA90-40C2-B802-0C168FA8D98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6ACD36-7C61-4C8C-8432-AFA8A18C02C5}" type="datetimeFigureOut">
              <a:rPr lang="en-GB" smtClean="0"/>
              <a:t>23/07/2022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51D4CC-3F8C-4BA3-89D4-141F9564E458}" type="slidenum">
              <a:rPr lang="en-GB" smtClean="0"/>
              <a:t>‹#›</a:t>
            </a:fld>
            <a:endParaRPr lang="en-GB"/>
          </a:p>
        </p:txBody>
      </p:sp>
    </p:spTree>
    <p:extLst>
      <p:ext uri="{BB962C8B-B14F-4D97-AF65-F5344CB8AC3E}">
        <p14:creationId xmlns:p14="http://schemas.microsoft.com/office/powerpoint/2010/main" val="3757724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51D4CC-3F8C-4BA3-89D4-141F9564E458}" type="slidenum">
              <a:rPr lang="en-GB" smtClean="0"/>
              <a:t>1</a:t>
            </a:fld>
            <a:endParaRPr lang="en-GB"/>
          </a:p>
        </p:txBody>
      </p:sp>
    </p:spTree>
    <p:extLst>
      <p:ext uri="{BB962C8B-B14F-4D97-AF65-F5344CB8AC3E}">
        <p14:creationId xmlns:p14="http://schemas.microsoft.com/office/powerpoint/2010/main" val="183079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13B7805-4B5E-42F3-A531-8F3F73F802DF}"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30866732"/>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1FB74B1A-6C0B-45A0-982E-BACDFC6F3193}"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4657845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B9DBF0-5CD3-4C5F-A67B-44A038BF1B24}"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75669824"/>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F346841-A089-4625-8191-8CE569D8DB88}" type="datetime1">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63828866"/>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3D5728-9E1B-4973-A5D0-609689B6E445}" type="datetime1">
              <a:rPr lang="en-US" smtClean="0"/>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90347218"/>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C412FAE0-E770-4FC4-9F8D-674819E22DBB}" type="datetime1">
              <a:rPr lang="en-US" smtClean="0"/>
              <a:t>7/23/2022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61275286"/>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8CE5F52-9905-4392-A5BE-A821A4B93865}" type="datetime1">
              <a:rPr lang="en-US" smtClean="0"/>
              <a:t>7/23/2022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95151991"/>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12824F1-0EE1-40B3-A699-F9BFCB332F71}" type="datetime1">
              <a:rPr lang="en-US" smtClean="0"/>
              <a:t>7/23/2022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57380977"/>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BEE70A-485C-4EC1-B78F-69DCA25DF493}" type="datetime1">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30601508"/>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7C5CDF-E758-4E51-B767-E9D4F6C6994A}" type="datetime1">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897910484"/>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DFC458E-FDC6-4857-8C2F-BDD0EF7E890C}"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555480897"/>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E4A23E2-42C1-4804-95E8-FD09D4431C7F}"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473673458"/>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500884-2648-4BB5-8DCB-6514C88C7721}"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785810234"/>
      </p:ext>
    </p:extLst>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E68C4F-F239-4ADD-835B-A1AFD49ED958}" type="datetime1">
              <a:rPr lang="en-US" smtClean="0"/>
              <a:t>7/23/2022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840322792"/>
      </p:ext>
    </p:extLst>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C7F2C70-51C5-4A8A-A6F2-212148935911}" type="datetime1">
              <a:rPr lang="en-US" smtClean="0"/>
              <a:t>7/23/2022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272252986"/>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EA317CE-268D-44F8-B44E-1494C66B8002}"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9185651"/>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0506B83-76FA-49A1-BCF9-4C12A35E9478}" type="datetime1">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93965865"/>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74BEFDD-0AA3-4954-B491-44FD12AF3D16}" type="datetime1">
              <a:rPr lang="en-US" smtClean="0"/>
              <a:t>7/23/2022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204721853"/>
      </p:ext>
    </p:extLst>
  </p:cSld>
  <p:clrMap bg1="dk1" tx1="lt1" bg2="dk2" tx2="lt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 id="2147483724" r:id="rId14"/>
    <p:sldLayoutId id="2147483725" r:id="rId15"/>
    <p:sldLayoutId id="2147483726" r:id="rId16"/>
    <p:sldLayoutId id="2147483727" r:id="rId17"/>
  </p:sldLayoutIdLst>
  <p:transition spd="slow">
    <p:push dir="u"/>
  </p:transition>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uwtsd.ac.uk/hwb/" TargetMode="External"/><Relationship Id="rId5" Type="http://schemas.openxmlformats.org/officeDocument/2006/relationships/hyperlink" Target="https://moodle.uwtsd.ac.uk/course/view.php?id=5300" TargetMode="Externa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uwtsd.ac.uk/hwb/"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en.wikipedia.org/wiki/Office_365" TargetMode="External"/><Relationship Id="rId3" Type="http://schemas.openxmlformats.org/officeDocument/2006/relationships/hyperlink" Target="https://www.leafsoftwaresolutions.com/leverage-microsoft-teams.html" TargetMode="External"/><Relationship Id="rId7"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7.png"/><Relationship Id="rId10" Type="http://schemas.openxmlformats.org/officeDocument/2006/relationships/hyperlink" Target="https://askleo.com/what_are_outlookcom_imap_pop3_and_smtp_settings/" TargetMode="External"/><Relationship Id="rId4" Type="http://schemas.openxmlformats.org/officeDocument/2006/relationships/hyperlink" Target="https://www.uwtsd.ac.uk/hwb/" TargetMode="External"/><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hyperlink" Target="https://jonathansandling.com/using-qualitative-and-quantitative-data-to-make-decisions-in-business/" TargetMode="External"/><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hyperlink" Target="https://www.uwtsd.ac.uk/hwb/"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linkedin.com/learning-login/share?account=77966930&amp;forceAccount=false&amp;redirect=https%3A%2F%2Fwww.linkedin.com%2Flearning%2Fteam-collaboration-in-office-365-microsoft-365%3Ftrk%3Dshare_ent_url%26shareId%3DxEt8IW79QYm7Q0EBwP%252B%252Fmw%253D%253D" TargetMode="External"/><Relationship Id="rId3" Type="http://schemas.openxmlformats.org/officeDocument/2006/relationships/image" Target="../media/image15.emf"/><Relationship Id="rId7" Type="http://schemas.openxmlformats.org/officeDocument/2006/relationships/hyperlink" Target="https://books.google.co.uk/books" TargetMode="External"/><Relationship Id="rId2" Type="http://schemas.openxmlformats.org/officeDocument/2006/relationships/package" Target="../embeddings/Microsoft_Word_Document.docx"/><Relationship Id="rId1" Type="http://schemas.openxmlformats.org/officeDocument/2006/relationships/slideLayout" Target="../slideLayouts/slideLayout2.xml"/><Relationship Id="rId6" Type="http://schemas.openxmlformats.org/officeDocument/2006/relationships/hyperlink" Target="https://www.sciencedirect.com/science/article/abs/pii/S036013151830246X" TargetMode="External"/><Relationship Id="rId5" Type="http://schemas.openxmlformats.org/officeDocument/2006/relationships/hyperlink" Target="https://www.uwtsd.ac.uk/hwb/" TargetMode="External"/><Relationship Id="rId4" Type="http://schemas.openxmlformats.org/officeDocument/2006/relationships/hyperlink" Target="https://www.linkedin.com/learning/learning-microsoft-teams-for-education?u=77966930&amp;auth=true" TargetMode="External"/><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9" name="Picture 3">
            <a:extLst>
              <a:ext uri="{FF2B5EF4-FFF2-40B4-BE49-F238E27FC236}">
                <a16:creationId xmlns:a16="http://schemas.microsoft.com/office/drawing/2014/main" id="{BB1D0527-9CC4-4E6B-BA9D-9F31BA94893A}"/>
              </a:ext>
            </a:extLst>
          </p:cNvPr>
          <p:cNvPicPr>
            <a:picLocks noChangeAspect="1"/>
          </p:cNvPicPr>
          <p:nvPr/>
        </p:nvPicPr>
        <p:blipFill rotWithShape="1">
          <a:blip r:embed="rId4">
            <a:duotone>
              <a:prstClr val="black"/>
              <a:schemeClr val="accent5">
                <a:tint val="45000"/>
                <a:satMod val="400000"/>
              </a:schemeClr>
            </a:duotone>
            <a:alphaModFix amt="25000"/>
          </a:blip>
          <a:srcRect l="9091" t="23103"/>
          <a:stretch/>
        </p:blipFill>
        <p:spPr>
          <a:xfrm>
            <a:off x="-482938" y="0"/>
            <a:ext cx="12191980" cy="6857990"/>
          </a:xfrm>
          <a:prstGeom prst="rect">
            <a:avLst/>
          </a:prstGeom>
        </p:spPr>
      </p:pic>
      <p:sp>
        <p:nvSpPr>
          <p:cNvPr id="2" name="Title 1">
            <a:extLst>
              <a:ext uri="{FF2B5EF4-FFF2-40B4-BE49-F238E27FC236}">
                <a16:creationId xmlns:a16="http://schemas.microsoft.com/office/drawing/2014/main" id="{2B44A6E1-9670-474B-9319-6D66D0C3E192}"/>
              </a:ext>
            </a:extLst>
          </p:cNvPr>
          <p:cNvSpPr>
            <a:spLocks noGrp="1"/>
          </p:cNvSpPr>
          <p:nvPr>
            <p:ph type="ctrTitle"/>
          </p:nvPr>
        </p:nvSpPr>
        <p:spPr>
          <a:xfrm>
            <a:off x="1683171" y="846538"/>
            <a:ext cx="8825658" cy="3329581"/>
          </a:xfrm>
        </p:spPr>
        <p:txBody>
          <a:bodyPr>
            <a:normAutofit/>
          </a:bodyPr>
          <a:lstStyle/>
          <a:p>
            <a:pPr algn="ctr" fontAlgn="ctr">
              <a:lnSpc>
                <a:spcPct val="90000"/>
              </a:lnSpc>
            </a:pPr>
            <a:r>
              <a:rPr lang="en-US" sz="2000" b="0" i="0" u="none" strike="noStrik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Digital Skills and Research Methods (BMSW4003_BIRM)</a:t>
            </a:r>
            <a:br>
              <a:rPr lang="en-US" sz="2000" b="0" i="0" u="none" strike="noStrike" dirty="0">
                <a:effectLst/>
                <a:latin typeface="Arial" panose="020B0604020202020204" pitchFamily="34" charset="0"/>
                <a:cs typeface="Arial" panose="020B0604020202020204" pitchFamily="34" charset="0"/>
              </a:rPr>
            </a:br>
            <a:r>
              <a:rPr lang="en-GB" sz="2000" b="0" i="0" dirty="0">
                <a:solidFill>
                  <a:schemeClr val="tx1"/>
                </a:solidFill>
                <a:effectLst/>
                <a:latin typeface="Arial" panose="020B0604020202020204" pitchFamily="34" charset="0"/>
                <a:cs typeface="Arial" panose="020B0604020202020204" pitchFamily="34" charset="0"/>
              </a:rPr>
              <a:t>Abdi Rahman</a:t>
            </a:r>
            <a:r>
              <a:rPr lang="en-US" sz="2000" dirty="0">
                <a:solidFill>
                  <a:schemeClr val="tx1"/>
                </a:solidFill>
                <a:latin typeface="Arial" panose="020B0604020202020204" pitchFamily="34" charset="0"/>
                <a:cs typeface="Arial" panose="020B0604020202020204" pitchFamily="34" charset="0"/>
              </a:rPr>
              <a:t> </a:t>
            </a:r>
            <a:br>
              <a:rPr lang="en-GB" sz="4500" dirty="0">
                <a:effectLst/>
                <a:latin typeface="Arial" panose="020B0604020202020204" pitchFamily="34" charset="0"/>
                <a:ea typeface="Times New Roman" panose="02020603050405020304" pitchFamily="18" charset="0"/>
                <a:cs typeface="Arial" panose="020B0604020202020204" pitchFamily="34" charset="0"/>
              </a:rPr>
            </a:br>
            <a:r>
              <a:rPr lang="en-GB" sz="4500" dirty="0">
                <a:effectLst/>
                <a:latin typeface="Arial" panose="020B0604020202020204" pitchFamily="34" charset="0"/>
                <a:ea typeface="Times New Roman" panose="02020603050405020304" pitchFamily="18" charset="0"/>
                <a:cs typeface="Arial" panose="020B0604020202020204" pitchFamily="34" charset="0"/>
              </a:rPr>
              <a:t>How do we use </a:t>
            </a:r>
            <a:r>
              <a:rPr lang="en-GB" sz="4500" dirty="0" err="1">
                <a:effectLst/>
                <a:latin typeface="Arial" panose="020B0604020202020204" pitchFamily="34" charset="0"/>
                <a:ea typeface="Times New Roman" panose="02020603050405020304" pitchFamily="18" charset="0"/>
                <a:cs typeface="Arial" panose="020B0604020202020204" pitchFamily="34" charset="0"/>
              </a:rPr>
              <a:t>techn</a:t>
            </a:r>
            <a:r>
              <a:rPr lang="ro-RO" sz="4500" dirty="0">
                <a:effectLst/>
                <a:latin typeface="Arial" panose="020B0604020202020204" pitchFamily="34" charset="0"/>
                <a:ea typeface="Times New Roman" panose="02020603050405020304" pitchFamily="18" charset="0"/>
                <a:cs typeface="Arial" panose="020B0604020202020204" pitchFamily="34" charset="0"/>
              </a:rPr>
              <a:t>o</a:t>
            </a:r>
            <a:r>
              <a:rPr lang="en-GB" sz="4500" dirty="0">
                <a:effectLst/>
                <a:latin typeface="Arial" panose="020B0604020202020204" pitchFamily="34" charset="0"/>
                <a:ea typeface="Times New Roman" panose="02020603050405020304" pitchFamily="18" charset="0"/>
                <a:cs typeface="Arial" panose="020B0604020202020204" pitchFamily="34" charset="0"/>
              </a:rPr>
              <a:t>logy to collaborate at UWTSD</a:t>
            </a:r>
            <a:endParaRPr lang="en-US" sz="45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AD63A32-AC96-43CF-BA55-F9B8C9F762B2}"/>
              </a:ext>
            </a:extLst>
          </p:cNvPr>
          <p:cNvSpPr>
            <a:spLocks noGrp="1"/>
          </p:cNvSpPr>
          <p:nvPr>
            <p:ph type="subTitle" idx="1"/>
          </p:nvPr>
        </p:nvSpPr>
        <p:spPr>
          <a:xfrm>
            <a:off x="1683171" y="4450433"/>
            <a:ext cx="8825658" cy="861420"/>
          </a:xfrm>
        </p:spPr>
        <p:txBody>
          <a:bodyPr>
            <a:normAutofit/>
          </a:bodyPr>
          <a:lstStyle/>
          <a:p>
            <a:pPr algn="ctr"/>
            <a:r>
              <a:rPr lang="en-GB" dirty="0">
                <a:solidFill>
                  <a:schemeClr val="tx1"/>
                </a:solidFill>
                <a:latin typeface="Arial" panose="020B0604020202020204" pitchFamily="34" charset="0"/>
                <a:cs typeface="Arial" panose="020B0604020202020204" pitchFamily="34" charset="0"/>
              </a:rPr>
              <a:t>(2119559) </a:t>
            </a:r>
            <a:r>
              <a:rPr lang="en-GB" cap="none" dirty="0">
                <a:solidFill>
                  <a:schemeClr val="tx1"/>
                </a:solidFill>
                <a:latin typeface="Arial" panose="020B0604020202020204" pitchFamily="34" charset="0"/>
                <a:cs typeface="Arial" panose="020B0604020202020204" pitchFamily="34" charset="0"/>
              </a:rPr>
              <a:t>Marian Postolache</a:t>
            </a:r>
            <a:endParaRPr lang="en-GB" dirty="0">
              <a:solidFill>
                <a:schemeClr val="tx1"/>
              </a:solidFill>
              <a:latin typeface="Arial" panose="020B0604020202020204" pitchFamily="34" charset="0"/>
              <a:cs typeface="Arial" panose="020B0604020202020204" pitchFamily="34" charset="0"/>
            </a:endParaRPr>
          </a:p>
        </p:txBody>
      </p:sp>
      <p:sp>
        <p:nvSpPr>
          <p:cNvPr id="44" name="Rectangle 4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Picture 7" descr="Text&#10;&#10;Description automatically generated with low confidence">
            <a:hlinkClick r:id="rId6"/>
            <a:extLst>
              <a:ext uri="{FF2B5EF4-FFF2-40B4-BE49-F238E27FC236}">
                <a16:creationId xmlns:a16="http://schemas.microsoft.com/office/drawing/2014/main" id="{89C26D7D-8AE5-40F3-AEF6-DB962F614AB5}"/>
              </a:ext>
            </a:extLst>
          </p:cNvPr>
          <p:cNvPicPr>
            <a:picLocks noChangeAspect="1"/>
          </p:cNvPicPr>
          <p:nvPr/>
        </p:nvPicPr>
        <p:blipFill rotWithShape="1">
          <a:blip r:embed="rId7">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9" name="Slide Number Placeholder 3">
            <a:extLst>
              <a:ext uri="{FF2B5EF4-FFF2-40B4-BE49-F238E27FC236}">
                <a16:creationId xmlns:a16="http://schemas.microsoft.com/office/drawing/2014/main" id="{E5BE8EF1-7880-4D3D-9385-7600AE3728E7}"/>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1</a:t>
            </a:fld>
            <a:endParaRPr lang="en-US" b="1">
              <a:solidFill>
                <a:schemeClr val="tx1"/>
              </a:solidFill>
            </a:endParaRPr>
          </a:p>
        </p:txBody>
      </p:sp>
    </p:spTree>
    <p:extLst>
      <p:ext uri="{BB962C8B-B14F-4D97-AF65-F5344CB8AC3E}">
        <p14:creationId xmlns:p14="http://schemas.microsoft.com/office/powerpoint/2010/main" val="239870973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CCBF6-1A0D-8ADF-19B3-45B222B332FF}"/>
              </a:ext>
            </a:extLst>
          </p:cNvPr>
          <p:cNvSpPr>
            <a:spLocks noGrp="1"/>
          </p:cNvSpPr>
          <p:nvPr>
            <p:ph type="title"/>
          </p:nvPr>
        </p:nvSpPr>
        <p:spPr/>
        <p:txBody>
          <a:bodyPr/>
          <a:lstStyle/>
          <a:p>
            <a:r>
              <a:rPr lang="en-GB" dirty="0"/>
              <a:t>What will be covered </a:t>
            </a:r>
          </a:p>
        </p:txBody>
      </p:sp>
      <p:sp>
        <p:nvSpPr>
          <p:cNvPr id="3" name="Content Placeholder 2">
            <a:extLst>
              <a:ext uri="{FF2B5EF4-FFF2-40B4-BE49-F238E27FC236}">
                <a16:creationId xmlns:a16="http://schemas.microsoft.com/office/drawing/2014/main" id="{20B0D47F-AAB0-22FF-93F6-C0675E3D28F2}"/>
              </a:ext>
            </a:extLst>
          </p:cNvPr>
          <p:cNvSpPr>
            <a:spLocks noGrp="1"/>
          </p:cNvSpPr>
          <p:nvPr>
            <p:ph idx="1"/>
          </p:nvPr>
        </p:nvSpPr>
        <p:spPr/>
        <p:txBody>
          <a:bodyPr>
            <a:normAutofit fontScale="77500" lnSpcReduction="20000"/>
          </a:bodyPr>
          <a:lstStyle/>
          <a:p>
            <a:r>
              <a:rPr lang="en-GB" dirty="0"/>
              <a:t>Introduction</a:t>
            </a:r>
          </a:p>
          <a:p>
            <a:endParaRPr lang="en-GB" dirty="0"/>
          </a:p>
          <a:p>
            <a:r>
              <a:rPr lang="en-GB" dirty="0"/>
              <a:t>Literature review </a:t>
            </a:r>
          </a:p>
          <a:p>
            <a:endParaRPr lang="en-GB" dirty="0"/>
          </a:p>
          <a:p>
            <a:r>
              <a:rPr lang="en-GB" dirty="0"/>
              <a:t>Methods</a:t>
            </a:r>
          </a:p>
          <a:p>
            <a:endParaRPr lang="en-GB" dirty="0"/>
          </a:p>
          <a:p>
            <a:r>
              <a:rPr lang="en-GB" dirty="0"/>
              <a:t>Ethics   </a:t>
            </a:r>
          </a:p>
          <a:p>
            <a:endParaRPr lang="en-GB" dirty="0"/>
          </a:p>
          <a:p>
            <a:r>
              <a:rPr lang="en-GB" dirty="0"/>
              <a:t>Time line </a:t>
            </a:r>
          </a:p>
          <a:p>
            <a:endParaRPr lang="en-GB" dirty="0"/>
          </a:p>
          <a:p>
            <a:r>
              <a:rPr lang="en-GB" dirty="0"/>
              <a:t>Hypothesis </a:t>
            </a:r>
          </a:p>
          <a:p>
            <a:pPr marL="0" indent="0">
              <a:buNone/>
            </a:pPr>
            <a:endParaRPr lang="en-GB" dirty="0"/>
          </a:p>
          <a:p>
            <a:r>
              <a:rPr lang="en-GB" dirty="0"/>
              <a:t>References </a:t>
            </a:r>
          </a:p>
          <a:p>
            <a:endParaRPr lang="en-GB" dirty="0"/>
          </a:p>
        </p:txBody>
      </p:sp>
      <p:sp>
        <p:nvSpPr>
          <p:cNvPr id="4" name="Slide Number Placeholder 3">
            <a:extLst>
              <a:ext uri="{FF2B5EF4-FFF2-40B4-BE49-F238E27FC236}">
                <a16:creationId xmlns:a16="http://schemas.microsoft.com/office/drawing/2014/main" id="{C2CB30EB-F163-BDB1-F232-09A1C23689AA}"/>
              </a:ext>
            </a:extLst>
          </p:cNvPr>
          <p:cNvSpPr>
            <a:spLocks noGrp="1"/>
          </p:cNvSpPr>
          <p:nvPr>
            <p:ph type="sldNum" sz="quarter" idx="12"/>
          </p:nvPr>
        </p:nvSpPr>
        <p:spPr/>
        <p:txBody>
          <a:bodyPr/>
          <a:lstStyle/>
          <a:p>
            <a:fld id="{73B850FF-6169-4056-8077-06FFA93A5366}" type="slidenum">
              <a:rPr lang="en-US" smtClean="0"/>
              <a:t>2</a:t>
            </a:fld>
            <a:endParaRPr lang="en-US"/>
          </a:p>
        </p:txBody>
      </p:sp>
    </p:spTree>
    <p:extLst>
      <p:ext uri="{BB962C8B-B14F-4D97-AF65-F5344CB8AC3E}">
        <p14:creationId xmlns:p14="http://schemas.microsoft.com/office/powerpoint/2010/main" val="74407511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CDB572-87C7-47FD-8ACB-AC924ED04FA1}"/>
              </a:ext>
            </a:extLst>
          </p:cNvPr>
          <p:cNvSpPr>
            <a:spLocks noGrp="1"/>
          </p:cNvSpPr>
          <p:nvPr>
            <p:ph idx="1"/>
          </p:nvPr>
        </p:nvSpPr>
        <p:spPr>
          <a:xfrm>
            <a:off x="775531" y="1632356"/>
            <a:ext cx="9605471" cy="3837355"/>
          </a:xfrm>
        </p:spPr>
        <p:txBody>
          <a:bodyPr vert="horz" lIns="91440" tIns="45720" rIns="91440" bIns="45720" rtlCol="0" anchor="t">
            <a:normAutofit fontScale="85000" lnSpcReduction="10000"/>
          </a:bodyPr>
          <a:lstStyle/>
          <a:p>
            <a:pPr marL="0" indent="0">
              <a:lnSpc>
                <a:spcPct val="107000"/>
              </a:lnSpc>
              <a:spcAft>
                <a:spcPts val="800"/>
              </a:spcAft>
              <a:buNone/>
            </a:pPr>
            <a:r>
              <a:rPr lang="en-GB" dirty="0">
                <a:effectLst/>
                <a:latin typeface="Arial" panose="020B0604020202020204" pitchFamily="34" charset="0"/>
                <a:ea typeface="Calibri" panose="020F0502020204030204" pitchFamily="34" charset="0"/>
                <a:cs typeface="Arial" panose="020B0604020202020204" pitchFamily="34" charset="0"/>
              </a:rPr>
              <a:t>      </a:t>
            </a:r>
            <a:r>
              <a:rPr lang="en-GB" sz="2600" dirty="0">
                <a:effectLst/>
                <a:latin typeface="Calibri" panose="020F0502020204030204" pitchFamily="34" charset="0"/>
                <a:ea typeface="Calibri" panose="020F0502020204030204" pitchFamily="34" charset="0"/>
                <a:cs typeface="Times New Roman" panose="02020603050405020304" pitchFamily="18" charset="0"/>
              </a:rPr>
              <a:t>This presentation is a plan for a research project to examine how we use technology to collaborate at UWTSD, which will present the methods used to conduct the research.</a:t>
            </a:r>
            <a:endParaRPr lang="en-GB" sz="26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dirty="0">
                <a:effectLst/>
                <a:latin typeface="Arial" panose="020B0604020202020204" pitchFamily="34" charset="0"/>
                <a:ea typeface="Calibri" panose="020F0502020204030204" pitchFamily="34" charset="0"/>
                <a:cs typeface="Arial" panose="020B0604020202020204" pitchFamily="34" charset="0"/>
              </a:rPr>
              <a:t>UWTSD is a reputable and high-quality university, being up to date with current technology. Within this institution, several main methods of communication are considered, which will be presented in the following slide. These methods serve an essential role in communicating, delivering information, and providing students with the support they need.</a:t>
            </a:r>
          </a:p>
          <a:p>
            <a:pPr marL="0" indent="0">
              <a:lnSpc>
                <a:spcPct val="107000"/>
              </a:lnSpc>
              <a:spcAft>
                <a:spcPts val="800"/>
              </a:spcAft>
              <a:buNone/>
            </a:pP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GB" dirty="0">
                <a:latin typeface="Arial" panose="020B0604020202020204" pitchFamily="34" charset="0"/>
                <a:ea typeface="Calibri" panose="020F0502020204030204" pitchFamily="34" charset="0"/>
                <a:cs typeface="Arial" panose="020B0604020202020204" pitchFamily="34" charset="0"/>
              </a:rPr>
              <a:t>Research question:</a:t>
            </a:r>
          </a:p>
          <a:p>
            <a:pPr marL="0" indent="0">
              <a:spcAft>
                <a:spcPts val="800"/>
              </a:spcAft>
              <a:buNone/>
            </a:pPr>
            <a:r>
              <a:rPr lang="en-US" sz="1800" dirty="0">
                <a:effectLst/>
                <a:latin typeface="Arial" panose="020B0604020202020204" pitchFamily="34" charset="0"/>
                <a:ea typeface="Arial" panose="020B0604020202020204" pitchFamily="34" charset="0"/>
              </a:rPr>
              <a:t>Which digital tool is most commonly used for collaboration at UWTSD?</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pic>
        <p:nvPicPr>
          <p:cNvPr id="36" name="Picture 35" descr="Text&#10;&#10;Description automatically generated with low confidence">
            <a:hlinkClick r:id="rId2"/>
            <a:extLst>
              <a:ext uri="{FF2B5EF4-FFF2-40B4-BE49-F238E27FC236}">
                <a16:creationId xmlns:a16="http://schemas.microsoft.com/office/drawing/2014/main" id="{C8F43CA9-9CEF-43C4-9D36-9BB72988F5D0}"/>
              </a:ext>
            </a:extLst>
          </p:cNvPr>
          <p:cNvPicPr>
            <a:picLocks noChangeAspect="1"/>
          </p:cNvPicPr>
          <p:nvPr/>
        </p:nvPicPr>
        <p:blipFill rotWithShape="1">
          <a:blip r:embed="rId3">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37" name="Slide Number Placeholder 3">
            <a:extLst>
              <a:ext uri="{FF2B5EF4-FFF2-40B4-BE49-F238E27FC236}">
                <a16:creationId xmlns:a16="http://schemas.microsoft.com/office/drawing/2014/main" id="{34BAB40A-5C63-4C20-A900-73F7D2C57A94}"/>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3</a:t>
            </a:fld>
            <a:endParaRPr lang="en-US" b="1">
              <a:solidFill>
                <a:schemeClr val="tx1"/>
              </a:solidFill>
            </a:endParaRPr>
          </a:p>
        </p:txBody>
      </p:sp>
      <p:sp>
        <p:nvSpPr>
          <p:cNvPr id="2" name="TextBox 1">
            <a:extLst>
              <a:ext uri="{FF2B5EF4-FFF2-40B4-BE49-F238E27FC236}">
                <a16:creationId xmlns:a16="http://schemas.microsoft.com/office/drawing/2014/main" id="{B5088F06-FC40-1F07-800E-5B08C55B2383}"/>
              </a:ext>
            </a:extLst>
          </p:cNvPr>
          <p:cNvSpPr txBox="1"/>
          <p:nvPr/>
        </p:nvSpPr>
        <p:spPr>
          <a:xfrm>
            <a:off x="9871657" y="6444634"/>
            <a:ext cx="2537138" cy="369332"/>
          </a:xfrm>
          <a:prstGeom prst="rect">
            <a:avLst/>
          </a:prstGeom>
          <a:noFill/>
        </p:spPr>
        <p:txBody>
          <a:bodyPr wrap="square" rtlCol="0">
            <a:spAutoFit/>
          </a:bodyPr>
          <a:lstStyle/>
          <a:p>
            <a:r>
              <a:rPr lang="en-GB" dirty="0"/>
              <a:t>Marian Postolache</a:t>
            </a:r>
          </a:p>
        </p:txBody>
      </p:sp>
    </p:spTree>
    <p:extLst>
      <p:ext uri="{BB962C8B-B14F-4D97-AF65-F5344CB8AC3E}">
        <p14:creationId xmlns:p14="http://schemas.microsoft.com/office/powerpoint/2010/main" val="204236422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0ACCC4-C9FE-4C05-B7AD-52B62FB5316C}"/>
              </a:ext>
            </a:extLst>
          </p:cNvPr>
          <p:cNvSpPr>
            <a:spLocks noGrp="1"/>
          </p:cNvSpPr>
          <p:nvPr>
            <p:ph idx="1"/>
          </p:nvPr>
        </p:nvSpPr>
        <p:spPr>
          <a:xfrm>
            <a:off x="1293038" y="1444240"/>
            <a:ext cx="9438394" cy="5548988"/>
          </a:xfrm>
        </p:spPr>
        <p:txBody>
          <a:bodyPr vert="horz" lIns="91440" tIns="45720" rIns="91440" bIns="45720" rtlCol="0" anchor="t">
            <a:noAutofit/>
          </a:bodyPr>
          <a:lstStyle/>
          <a:p>
            <a:pPr marL="0" indent="0" algn="just">
              <a:lnSpc>
                <a:spcPct val="107000"/>
              </a:lnSpc>
              <a:spcAft>
                <a:spcPts val="800"/>
              </a:spcAft>
              <a:buNone/>
            </a:pPr>
            <a:r>
              <a:rPr lang="en-US" dirty="0">
                <a:effectLst/>
                <a:latin typeface="Arial" panose="020B0604020202020204" pitchFamily="34" charset="0"/>
                <a:ea typeface="Calibri" panose="020F0502020204030204" pitchFamily="34" charset="0"/>
                <a:cs typeface="Times New Roman" panose="02020603050405020304" pitchFamily="18" charset="0"/>
              </a:rPr>
              <a:t>      </a:t>
            </a:r>
            <a:r>
              <a:rPr lang="en-US" dirty="0">
                <a:effectLst/>
                <a:latin typeface="Arial" panose="020B0604020202020204" pitchFamily="34" charset="0"/>
                <a:ea typeface="Calibri" panose="020F0502020204030204" pitchFamily="34" charset="0"/>
                <a:cs typeface="Arial" panose="020B0604020202020204" pitchFamily="34" charset="0"/>
              </a:rPr>
              <a:t>According to(</a:t>
            </a:r>
            <a:r>
              <a:rPr lang="en-US" dirty="0" err="1">
                <a:effectLst/>
                <a:latin typeface="Arial" panose="020B0604020202020204" pitchFamily="34" charset="0"/>
                <a:ea typeface="Calibri" panose="020F0502020204030204" pitchFamily="34" charset="0"/>
                <a:cs typeface="Arial" panose="020B0604020202020204" pitchFamily="34" charset="0"/>
              </a:rPr>
              <a:t>Schinkten</a:t>
            </a:r>
            <a:r>
              <a:rPr lang="en-US" dirty="0">
                <a:effectLst/>
                <a:latin typeface="Arial" panose="020B0604020202020204" pitchFamily="34" charset="0"/>
                <a:ea typeface="Calibri" panose="020F0502020204030204" pitchFamily="34" charset="0"/>
                <a:cs typeface="Arial" panose="020B0604020202020204" pitchFamily="34" charset="0"/>
              </a:rPr>
              <a:t> Oliver 2022), Microsoft Teams for education is a robust platform for communicating, collaborating, and more with students and teachers.</a:t>
            </a:r>
            <a:r>
              <a:rPr lang="en-GB" dirty="0">
                <a:latin typeface="Arial" panose="020B0604020202020204" pitchFamily="34" charset="0"/>
                <a:ea typeface="Calibri" panose="020F0502020204030204" pitchFamily="34" charset="0"/>
                <a:cs typeface="Arial" panose="020B0604020202020204" pitchFamily="34" charset="0"/>
              </a:rPr>
              <a:t> </a:t>
            </a:r>
            <a:r>
              <a:rPr lang="en-GB" dirty="0">
                <a:effectLst/>
                <a:latin typeface="Arial" panose="020B0604020202020204" pitchFamily="34" charset="0"/>
                <a:ea typeface="Calibri" panose="020F0502020204030204" pitchFamily="34" charset="0"/>
                <a:cs typeface="Arial" panose="020B0604020202020204" pitchFamily="34" charset="0"/>
              </a:rPr>
              <a:t>From one platform, we can create collaborative classes, join professional learning groups, network with colleagues. </a:t>
            </a:r>
          </a:p>
          <a:p>
            <a:pPr marL="0" indent="0">
              <a:lnSpc>
                <a:spcPct val="107000"/>
              </a:lnSpc>
              <a:spcAft>
                <a:spcPts val="800"/>
              </a:spcAft>
              <a:buNone/>
            </a:pPr>
            <a:r>
              <a:rPr lang="en-GB" dirty="0">
                <a:effectLst/>
                <a:latin typeface="Arial" panose="020B0604020202020204" pitchFamily="34" charset="0"/>
                <a:ea typeface="Calibri" panose="020F0502020204030204" pitchFamily="34" charset="0"/>
                <a:cs typeface="Arial" panose="020B0604020202020204" pitchFamily="34" charset="0"/>
              </a:rPr>
              <a:t>     According to (</a:t>
            </a:r>
            <a:r>
              <a:rPr lang="en-US" dirty="0">
                <a:effectLst/>
                <a:latin typeface="Arial" panose="020B0604020202020204" pitchFamily="34" charset="0"/>
                <a:ea typeface="Calibri" panose="020F0502020204030204" pitchFamily="34" charset="0"/>
                <a:cs typeface="Arial" panose="020B0604020202020204" pitchFamily="34" charset="0"/>
              </a:rPr>
              <a:t>UWTSD Hub) </a:t>
            </a:r>
            <a:r>
              <a:rPr lang="en-GB" dirty="0">
                <a:effectLst/>
                <a:latin typeface="Arial" panose="020B0604020202020204" pitchFamily="34" charset="0"/>
                <a:ea typeface="Calibri" panose="020F0502020204030204" pitchFamily="34" charset="0"/>
                <a:cs typeface="Arial" panose="020B0604020202020204" pitchFamily="34" charset="0"/>
              </a:rPr>
              <a:t>the Hwb is the one-stop shop for all the information and assistance needed to make the most of the time at UWTSD.</a:t>
            </a:r>
          </a:p>
          <a:p>
            <a:pPr marL="0" indent="0">
              <a:lnSpc>
                <a:spcPct val="107000"/>
              </a:lnSpc>
              <a:spcAft>
                <a:spcPts val="800"/>
              </a:spcAft>
              <a:buNone/>
            </a:pPr>
            <a:r>
              <a:rPr lang="en-US" sz="2000" dirty="0">
                <a:latin typeface="Arial" panose="020B0604020202020204" pitchFamily="34" charset="0"/>
                <a:ea typeface="+mj-lt"/>
                <a:cs typeface="Arial" panose="020B0604020202020204" pitchFamily="34" charset="0"/>
              </a:rPr>
              <a:t>Microsoft's Office 365 cloud platform for education provides a broad platform of tools for communication, collaborating, processing, and sharing electronic documents and user workspaces.(</a:t>
            </a:r>
            <a:r>
              <a:rPr lang="en-GB" sz="2000" dirty="0">
                <a:latin typeface="Arial" panose="020B0604020202020204" pitchFamily="34" charset="0"/>
                <a:cs typeface="Arial" panose="020B0604020202020204" pitchFamily="34" charset="0"/>
              </a:rPr>
              <a:t>Nick </a:t>
            </a:r>
            <a:r>
              <a:rPr lang="en-GB" sz="2000" dirty="0" err="1">
                <a:latin typeface="Arial" panose="020B0604020202020204" pitchFamily="34" charset="0"/>
                <a:cs typeface="Arial" panose="020B0604020202020204" pitchFamily="34" charset="0"/>
              </a:rPr>
              <a:t>Brazzi</a:t>
            </a:r>
            <a:r>
              <a:rPr lang="en-GB" sz="2000" dirty="0">
                <a:latin typeface="Arial" panose="020B0604020202020204" pitchFamily="34" charset="0"/>
                <a:cs typeface="Arial" panose="020B0604020202020204" pitchFamily="34" charset="0"/>
              </a:rPr>
              <a:t> 2020)</a:t>
            </a:r>
            <a:endParaRPr lang="en-US" sz="2000" dirty="0">
              <a:latin typeface="Arial" panose="020B0604020202020204" pitchFamily="34" charset="0"/>
              <a:ea typeface="+mj-lt"/>
              <a:cs typeface="Arial" panose="020B0604020202020204" pitchFamily="34" charset="0"/>
            </a:endParaRPr>
          </a:p>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rPr>
              <a:t>One of the leading collaboration and communication tools in research and teaching is the email used in the Outlook platform(Xi and Wang, 2010).</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dirty="0">
                <a:effectLst/>
                <a:latin typeface="Arial" panose="020B0604020202020204" pitchFamily="34" charset="0"/>
                <a:ea typeface="Calibri" panose="020F0502020204030204" pitchFamily="34" charset="0"/>
                <a:cs typeface="Arial" panose="020B0604020202020204" pitchFamily="34" charset="0"/>
              </a:rPr>
              <a:t>      </a:t>
            </a:r>
          </a:p>
          <a:p>
            <a:pPr marL="0" indent="0" algn="just">
              <a:lnSpc>
                <a:spcPct val="107000"/>
              </a:lnSpc>
              <a:spcAft>
                <a:spcPts val="800"/>
              </a:spcAft>
              <a:buNone/>
            </a:pPr>
            <a:endParaRPr lang="en-GB" dirty="0">
              <a:effectLst/>
              <a:latin typeface="Arial" panose="020B0604020202020204" pitchFamily="34" charset="0"/>
              <a:ea typeface="Calibri" panose="020F0502020204030204" pitchFamily="34" charset="0"/>
              <a:cs typeface="Arial" panose="020B0604020202020204" pitchFamily="34" charset="0"/>
            </a:endParaRPr>
          </a:p>
        </p:txBody>
      </p:sp>
      <p:pic>
        <p:nvPicPr>
          <p:cNvPr id="4" name="Picture 3" descr="A picture containing logo&#10;&#10;Description automatically generated">
            <a:extLst>
              <a:ext uri="{FF2B5EF4-FFF2-40B4-BE49-F238E27FC236}">
                <a16:creationId xmlns:a16="http://schemas.microsoft.com/office/drawing/2014/main" id="{E49A07D6-0A79-4213-B123-3572360216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84" y="1985827"/>
            <a:ext cx="1241554" cy="496621"/>
          </a:xfrm>
          <a:prstGeom prst="rect">
            <a:avLst/>
          </a:prstGeom>
        </p:spPr>
      </p:pic>
      <p:pic>
        <p:nvPicPr>
          <p:cNvPr id="8" name="Picture 7" descr="Text&#10;&#10;Description automatically generated with low confidence">
            <a:hlinkClick r:id="rId4"/>
            <a:extLst>
              <a:ext uri="{FF2B5EF4-FFF2-40B4-BE49-F238E27FC236}">
                <a16:creationId xmlns:a16="http://schemas.microsoft.com/office/drawing/2014/main" id="{E01C518E-ED15-4540-ACD0-9D9559FBB8A1}"/>
              </a:ext>
            </a:extLst>
          </p:cNvPr>
          <p:cNvPicPr>
            <a:picLocks noChangeAspect="1"/>
          </p:cNvPicPr>
          <p:nvPr/>
        </p:nvPicPr>
        <p:blipFill rotWithShape="1">
          <a:blip r:embed="rId5">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9" name="Slide Number Placeholder 3">
            <a:extLst>
              <a:ext uri="{FF2B5EF4-FFF2-40B4-BE49-F238E27FC236}">
                <a16:creationId xmlns:a16="http://schemas.microsoft.com/office/drawing/2014/main" id="{2E11B73A-0E6D-46A7-8C80-04F5705586C3}"/>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4</a:t>
            </a:fld>
            <a:endParaRPr lang="en-US" b="1">
              <a:solidFill>
                <a:schemeClr val="tx1"/>
              </a:solidFill>
            </a:endParaRPr>
          </a:p>
        </p:txBody>
      </p:sp>
      <p:pic>
        <p:nvPicPr>
          <p:cNvPr id="11" name="Picture 10" descr="Logo&#10;&#10;Description automatically generated with low confidence">
            <a:extLst>
              <a:ext uri="{FF2B5EF4-FFF2-40B4-BE49-F238E27FC236}">
                <a16:creationId xmlns:a16="http://schemas.microsoft.com/office/drawing/2014/main" id="{12175A83-3BF7-AE1E-CC4C-DABE19E760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9742" y="3030528"/>
            <a:ext cx="586523" cy="586523"/>
          </a:xfrm>
          <a:prstGeom prst="rect">
            <a:avLst/>
          </a:prstGeom>
        </p:spPr>
      </p:pic>
      <p:pic>
        <p:nvPicPr>
          <p:cNvPr id="12" name="Picture 11" descr="Icon&#10;&#10;Description automatically generated">
            <a:extLst>
              <a:ext uri="{FF2B5EF4-FFF2-40B4-BE49-F238E27FC236}">
                <a16:creationId xmlns:a16="http://schemas.microsoft.com/office/drawing/2014/main" id="{CF51F815-E3B8-6DC2-3134-87159EFA79F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94495" y="4116039"/>
            <a:ext cx="777016" cy="586523"/>
          </a:xfrm>
          <a:prstGeom prst="rect">
            <a:avLst/>
          </a:prstGeom>
        </p:spPr>
      </p:pic>
      <p:pic>
        <p:nvPicPr>
          <p:cNvPr id="13" name="Picture 12" descr="Logo&#10;&#10;Description automatically generated">
            <a:extLst>
              <a:ext uri="{FF2B5EF4-FFF2-40B4-BE49-F238E27FC236}">
                <a16:creationId xmlns:a16="http://schemas.microsoft.com/office/drawing/2014/main" id="{29E78440-224D-F3A8-F807-51AFA7CF96CB}"/>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75331" y="5161108"/>
            <a:ext cx="709321" cy="280093"/>
          </a:xfrm>
          <a:prstGeom prst="rect">
            <a:avLst/>
          </a:prstGeom>
        </p:spPr>
      </p:pic>
      <p:sp>
        <p:nvSpPr>
          <p:cNvPr id="10" name="TextBox 9">
            <a:extLst>
              <a:ext uri="{FF2B5EF4-FFF2-40B4-BE49-F238E27FC236}">
                <a16:creationId xmlns:a16="http://schemas.microsoft.com/office/drawing/2014/main" id="{70559313-9B63-DD1D-5D22-8C18472EFF45}"/>
              </a:ext>
            </a:extLst>
          </p:cNvPr>
          <p:cNvSpPr txBox="1"/>
          <p:nvPr/>
        </p:nvSpPr>
        <p:spPr>
          <a:xfrm>
            <a:off x="9871657" y="6444634"/>
            <a:ext cx="2537138" cy="369332"/>
          </a:xfrm>
          <a:prstGeom prst="rect">
            <a:avLst/>
          </a:prstGeom>
          <a:noFill/>
        </p:spPr>
        <p:txBody>
          <a:bodyPr wrap="square" rtlCol="0">
            <a:spAutoFit/>
          </a:bodyPr>
          <a:lstStyle/>
          <a:p>
            <a:r>
              <a:rPr lang="en-GB" dirty="0"/>
              <a:t>Marian Postolache</a:t>
            </a:r>
          </a:p>
        </p:txBody>
      </p:sp>
    </p:spTree>
    <p:extLst>
      <p:ext uri="{BB962C8B-B14F-4D97-AF65-F5344CB8AC3E}">
        <p14:creationId xmlns:p14="http://schemas.microsoft.com/office/powerpoint/2010/main" val="330394627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1CA1A-F23F-17E1-7C33-671333C6DE50}"/>
              </a:ext>
            </a:extLst>
          </p:cNvPr>
          <p:cNvSpPr>
            <a:spLocks noGrp="1"/>
          </p:cNvSpPr>
          <p:nvPr>
            <p:ph type="title"/>
          </p:nvPr>
        </p:nvSpPr>
        <p:spPr>
          <a:xfrm>
            <a:off x="645130" y="413020"/>
            <a:ext cx="9404723" cy="1400530"/>
          </a:xfrm>
        </p:spPr>
        <p:txBody>
          <a:bodyPr/>
          <a:lstStyle/>
          <a:p>
            <a:r>
              <a:rPr lang="en-GB" dirty="0"/>
              <a:t>Proposed Method</a:t>
            </a:r>
          </a:p>
        </p:txBody>
      </p:sp>
      <p:sp>
        <p:nvSpPr>
          <p:cNvPr id="3" name="Content Placeholder 2">
            <a:extLst>
              <a:ext uri="{FF2B5EF4-FFF2-40B4-BE49-F238E27FC236}">
                <a16:creationId xmlns:a16="http://schemas.microsoft.com/office/drawing/2014/main" id="{35AC9DFE-9748-5CAE-2783-EEC50E67548F}"/>
              </a:ext>
            </a:extLst>
          </p:cNvPr>
          <p:cNvSpPr>
            <a:spLocks noGrp="1"/>
          </p:cNvSpPr>
          <p:nvPr>
            <p:ph idx="1"/>
          </p:nvPr>
        </p:nvSpPr>
        <p:spPr>
          <a:xfrm>
            <a:off x="158823" y="1193535"/>
            <a:ext cx="8946541" cy="4195481"/>
          </a:xfrm>
        </p:spPr>
        <p:txBody>
          <a:bodyPr/>
          <a:lstStyle/>
          <a:p>
            <a:pPr marL="342900" lvl="0" indent="-342900">
              <a:lnSpc>
                <a:spcPct val="107000"/>
              </a:lnSpc>
              <a:spcAft>
                <a:spcPts val="800"/>
              </a:spcAft>
              <a:buFont typeface="Wingdings 3" panose="05040102010807070707" pitchFamily="18" charset="2"/>
              <a:buChar char=""/>
              <a:tabLst>
                <a:tab pos="457200" algn="l"/>
              </a:tabLst>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method that will be applied is quantitative data analysis techniques, which will be used to collect data from students within the university through a questionnaire </a:t>
            </a:r>
          </a:p>
          <a:p>
            <a:endParaRPr lang="en-GB" sz="4800" dirty="0"/>
          </a:p>
        </p:txBody>
      </p:sp>
      <p:sp>
        <p:nvSpPr>
          <p:cNvPr id="4" name="Slide Number Placeholder 3">
            <a:extLst>
              <a:ext uri="{FF2B5EF4-FFF2-40B4-BE49-F238E27FC236}">
                <a16:creationId xmlns:a16="http://schemas.microsoft.com/office/drawing/2014/main" id="{C4A4BF6A-9420-6823-C666-9DE76D8A64E5}"/>
              </a:ext>
            </a:extLst>
          </p:cNvPr>
          <p:cNvSpPr>
            <a:spLocks noGrp="1"/>
          </p:cNvSpPr>
          <p:nvPr>
            <p:ph type="sldNum" sz="quarter" idx="12"/>
          </p:nvPr>
        </p:nvSpPr>
        <p:spPr/>
        <p:txBody>
          <a:bodyPr/>
          <a:lstStyle/>
          <a:p>
            <a:fld id="{73B850FF-6169-4056-8077-06FFA93A5366}" type="slidenum">
              <a:rPr lang="en-US" smtClean="0"/>
              <a:t>5</a:t>
            </a:fld>
            <a:endParaRPr lang="en-US"/>
          </a:p>
        </p:txBody>
      </p:sp>
      <p:sp>
        <p:nvSpPr>
          <p:cNvPr id="5" name="TextBox 4">
            <a:extLst>
              <a:ext uri="{FF2B5EF4-FFF2-40B4-BE49-F238E27FC236}">
                <a16:creationId xmlns:a16="http://schemas.microsoft.com/office/drawing/2014/main" id="{CFA1DD5B-2AD0-A197-D393-21F84F3D7CFD}"/>
              </a:ext>
            </a:extLst>
          </p:cNvPr>
          <p:cNvSpPr txBox="1"/>
          <p:nvPr/>
        </p:nvSpPr>
        <p:spPr>
          <a:xfrm>
            <a:off x="9871657" y="6444634"/>
            <a:ext cx="2537138" cy="369332"/>
          </a:xfrm>
          <a:prstGeom prst="rect">
            <a:avLst/>
          </a:prstGeom>
          <a:noFill/>
        </p:spPr>
        <p:txBody>
          <a:bodyPr wrap="square" rtlCol="0">
            <a:spAutoFit/>
          </a:bodyPr>
          <a:lstStyle/>
          <a:p>
            <a:r>
              <a:rPr lang="en-GB" dirty="0"/>
              <a:t>Marian Postolache</a:t>
            </a:r>
          </a:p>
        </p:txBody>
      </p:sp>
      <p:pic>
        <p:nvPicPr>
          <p:cNvPr id="10" name="Picture 9" descr="Jonathan Sandling">
            <a:extLst>
              <a:ext uri="{FF2B5EF4-FFF2-40B4-BE49-F238E27FC236}">
                <a16:creationId xmlns:a16="http://schemas.microsoft.com/office/drawing/2014/main" id="{0961EE2B-2D0A-34EF-60EB-AFD07E74BE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5308" y="1193535"/>
            <a:ext cx="3515932" cy="1977712"/>
          </a:xfrm>
          <a:prstGeom prst="rect">
            <a:avLst/>
          </a:prstGeom>
        </p:spPr>
      </p:pic>
      <p:sp>
        <p:nvSpPr>
          <p:cNvPr id="11" name="TextBox 10">
            <a:extLst>
              <a:ext uri="{FF2B5EF4-FFF2-40B4-BE49-F238E27FC236}">
                <a16:creationId xmlns:a16="http://schemas.microsoft.com/office/drawing/2014/main" id="{E5050B09-81B3-B1BC-ADB9-562D75A0CD14}"/>
              </a:ext>
            </a:extLst>
          </p:cNvPr>
          <p:cNvSpPr txBox="1"/>
          <p:nvPr/>
        </p:nvSpPr>
        <p:spPr>
          <a:xfrm>
            <a:off x="10771639" y="3171247"/>
            <a:ext cx="2182969" cy="430887"/>
          </a:xfrm>
          <a:prstGeom prst="rect">
            <a:avLst/>
          </a:prstGeom>
          <a:noFill/>
        </p:spPr>
        <p:txBody>
          <a:bodyPr wrap="square" rtlCol="0">
            <a:spAutoFit/>
          </a:bodyPr>
          <a:lstStyle/>
          <a:p>
            <a:r>
              <a:rPr lang="en-GB" sz="1100" b="1" i="0" dirty="0">
                <a:effectLst/>
                <a:latin typeface="Oswald" panose="020B0604020202020204" pitchFamily="2" charset="0"/>
                <a:hlinkClick r:id="rId3"/>
              </a:rPr>
              <a:t>Jonathan Sandling</a:t>
            </a:r>
            <a:endParaRPr lang="en-GB" sz="1100" b="1" i="0" dirty="0">
              <a:effectLst/>
              <a:latin typeface="Oswald" panose="020B0604020202020204" pitchFamily="2" charset="0"/>
            </a:endParaRPr>
          </a:p>
          <a:p>
            <a:endParaRPr lang="en-GB" sz="1100" dirty="0"/>
          </a:p>
        </p:txBody>
      </p:sp>
      <p:pic>
        <p:nvPicPr>
          <p:cNvPr id="1026" name="Picture 2" descr="Graphical user interface, application&#10;&#10;Description automatically generated">
            <a:extLst>
              <a:ext uri="{FF2B5EF4-FFF2-40B4-BE49-F238E27FC236}">
                <a16:creationId xmlns:a16="http://schemas.microsoft.com/office/drawing/2014/main" id="{2DD221EE-013C-547C-D5E3-8978EBF5198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136" t="5342" r="6521" b="14133"/>
          <a:stretch/>
        </p:blipFill>
        <p:spPr bwMode="auto">
          <a:xfrm>
            <a:off x="1233377" y="3488711"/>
            <a:ext cx="4727944" cy="300919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raphical user interface, text, application, email&#10;&#10;Description automatically generated">
            <a:extLst>
              <a:ext uri="{FF2B5EF4-FFF2-40B4-BE49-F238E27FC236}">
                <a16:creationId xmlns:a16="http://schemas.microsoft.com/office/drawing/2014/main" id="{2E3850BC-7C9B-39A4-8A94-1BBB95A322A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795" t="6211" r="7529" b="26063"/>
          <a:stretch/>
        </p:blipFill>
        <p:spPr bwMode="auto">
          <a:xfrm>
            <a:off x="6096000" y="3488711"/>
            <a:ext cx="4961861" cy="30091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5456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CA79C6D-1FBB-465F-A995-CCD4F8AA91BE}"/>
              </a:ext>
            </a:extLst>
          </p:cNvPr>
          <p:cNvSpPr>
            <a:spLocks noGrp="1"/>
          </p:cNvSpPr>
          <p:nvPr>
            <p:ph type="title"/>
          </p:nvPr>
        </p:nvSpPr>
        <p:spPr>
          <a:xfrm>
            <a:off x="373264" y="448453"/>
            <a:ext cx="3753599" cy="1442153"/>
          </a:xfrm>
        </p:spPr>
        <p:txBody>
          <a:bodyPr>
            <a:normAutofit/>
          </a:bodyPr>
          <a:lstStyle/>
          <a:p>
            <a:pPr>
              <a:lnSpc>
                <a:spcPct val="90000"/>
              </a:lnSpc>
            </a:pPr>
            <a:r>
              <a:rPr lang="ro-RO" sz="2000">
                <a:latin typeface="Arial"/>
                <a:cs typeface="Arial"/>
              </a:rPr>
              <a:t>     Ethical considarations:</a:t>
            </a:r>
            <a:br>
              <a:rPr lang="ro-RO" sz="2000">
                <a:latin typeface="Arial"/>
                <a:cs typeface="Arial"/>
              </a:rPr>
            </a:br>
            <a:br>
              <a:rPr lang="ro-RO" sz="2000">
                <a:latin typeface="Arial"/>
                <a:cs typeface="Arial"/>
              </a:rPr>
            </a:br>
            <a:br>
              <a:rPr lang="ro-RO" sz="2000">
                <a:latin typeface="Arial"/>
                <a:cs typeface="Arial"/>
              </a:rPr>
            </a:br>
            <a:endParaRPr lang="ro-RO" sz="2000">
              <a:latin typeface="Arial"/>
              <a:cs typeface="Arial"/>
            </a:endParaRPr>
          </a:p>
        </p:txBody>
      </p:sp>
      <p:sp>
        <p:nvSpPr>
          <p:cNvPr id="4" name="Substituent număr diapozitiv 3">
            <a:extLst>
              <a:ext uri="{FF2B5EF4-FFF2-40B4-BE49-F238E27FC236}">
                <a16:creationId xmlns:a16="http://schemas.microsoft.com/office/drawing/2014/main" id="{D0DA7324-DC17-4D0B-A954-655A77E7F58D}"/>
              </a:ext>
            </a:extLst>
          </p:cNvPr>
          <p:cNvSpPr>
            <a:spLocks noGrp="1"/>
          </p:cNvSpPr>
          <p:nvPr>
            <p:ph type="sldNum" sz="quarter" idx="12"/>
          </p:nvPr>
        </p:nvSpPr>
        <p:spPr>
          <a:xfrm>
            <a:off x="10352540" y="295729"/>
            <a:ext cx="838199" cy="767687"/>
          </a:xfrm>
        </p:spPr>
        <p:txBody>
          <a:bodyPr>
            <a:normAutofit/>
          </a:bodyPr>
          <a:lstStyle/>
          <a:p>
            <a:pPr>
              <a:spcAft>
                <a:spcPts val="600"/>
              </a:spcAft>
            </a:pPr>
            <a:fld id="{73B850FF-6169-4056-8077-06FFA93A5366}" type="slidenum">
              <a:rPr lang="en-US" smtClean="0"/>
              <a:pPr>
                <a:spcAft>
                  <a:spcPts val="600"/>
                </a:spcAft>
              </a:pPr>
              <a:t>6</a:t>
            </a:fld>
            <a:endParaRPr lang="en-US"/>
          </a:p>
        </p:txBody>
      </p:sp>
      <p:sp>
        <p:nvSpPr>
          <p:cNvPr id="3" name="Substituent conținut 2">
            <a:extLst>
              <a:ext uri="{FF2B5EF4-FFF2-40B4-BE49-F238E27FC236}">
                <a16:creationId xmlns:a16="http://schemas.microsoft.com/office/drawing/2014/main" id="{2725C35E-26EF-4803-9303-BEB82197A3A9}"/>
              </a:ext>
            </a:extLst>
          </p:cNvPr>
          <p:cNvSpPr>
            <a:spLocks noGrp="1"/>
          </p:cNvSpPr>
          <p:nvPr>
            <p:ph idx="1"/>
          </p:nvPr>
        </p:nvSpPr>
        <p:spPr>
          <a:xfrm>
            <a:off x="605481" y="949366"/>
            <a:ext cx="7736541" cy="4525203"/>
          </a:xfrm>
        </p:spPr>
        <p:txBody>
          <a:bodyPr vert="horz" lIns="91440" tIns="45720" rIns="91440" bIns="45720" rtlCol="0">
            <a:normAutofit/>
          </a:bodyPr>
          <a:lstStyle/>
          <a:p>
            <a:pPr>
              <a:lnSpc>
                <a:spcPct val="90000"/>
              </a:lnSpc>
            </a:pPr>
            <a:r>
              <a:rPr lang="en-GB" dirty="0">
                <a:effectLst/>
                <a:latin typeface="Calibri" panose="020F0502020204030204" pitchFamily="34" charset="0"/>
                <a:ea typeface="Calibri" panose="020F0502020204030204" pitchFamily="34" charset="0"/>
                <a:cs typeface="Times New Roman" panose="02020603050405020304" pitchFamily="18" charset="0"/>
              </a:rPr>
              <a:t>In this presentation, ethical considerations are respected. The data collected will not be used for any commercial purpose.</a:t>
            </a:r>
            <a:endParaRPr lang="en-GB" dirty="0">
              <a:latin typeface="Arial" panose="020B0604020202020204" pitchFamily="34" charset="0"/>
              <a:cs typeface="Arial" panose="020B0604020202020204" pitchFamily="34" charset="0"/>
            </a:endParaRPr>
          </a:p>
          <a:p>
            <a:pPr>
              <a:lnSpc>
                <a:spcPct val="90000"/>
              </a:lnSpc>
            </a:pPr>
            <a:r>
              <a:rPr lang="ro-RO" dirty="0">
                <a:latin typeface="Arial" panose="020B0604020202020204" pitchFamily="34" charset="0"/>
                <a:cs typeface="Arial" panose="020B0604020202020204" pitchFamily="34" charset="0"/>
              </a:rPr>
              <a:t>Questionnaires will be used on students in order to rank the most commonly used digital tool</a:t>
            </a:r>
            <a:r>
              <a:rPr lang="en-GB" dirty="0">
                <a:latin typeface="Arial" panose="020B0604020202020204" pitchFamily="34" charset="0"/>
                <a:cs typeface="Arial" panose="020B0604020202020204" pitchFamily="34" charset="0"/>
              </a:rPr>
              <a:t> </a:t>
            </a:r>
            <a:r>
              <a:rPr lang="ro-RO" dirty="0">
                <a:latin typeface="Arial" panose="020B0604020202020204" pitchFamily="34" charset="0"/>
                <a:cs typeface="Arial" panose="020B0604020202020204" pitchFamily="34" charset="0"/>
              </a:rPr>
              <a:t>at UWSTD. </a:t>
            </a:r>
          </a:p>
          <a:p>
            <a:pPr>
              <a:lnSpc>
                <a:spcPct val="90000"/>
              </a:lnSpc>
            </a:pPr>
            <a:r>
              <a:rPr lang="ro-RO" dirty="0">
                <a:latin typeface="Arial" panose="020B0604020202020204" pitchFamily="34" charset="0"/>
                <a:cs typeface="Arial" panose="020B0604020202020204" pitchFamily="34" charset="0"/>
              </a:rPr>
              <a:t>According to Kara (2018), when collecting data from people, some ethics which will lead any kind of research must be considered. These ethics include: anonymity, consent, confidentiality and potential for harm.</a:t>
            </a:r>
          </a:p>
        </p:txBody>
      </p:sp>
      <p:pic>
        <p:nvPicPr>
          <p:cNvPr id="51" name="Picture 50" descr="Text&#10;&#10;Description automatically generated with low confidence">
            <a:hlinkClick r:id="rId3"/>
            <a:extLst>
              <a:ext uri="{FF2B5EF4-FFF2-40B4-BE49-F238E27FC236}">
                <a16:creationId xmlns:a16="http://schemas.microsoft.com/office/drawing/2014/main" id="{5DB0E14F-AECB-48FA-AEEA-C87C688F5B3F}"/>
              </a:ext>
            </a:extLst>
          </p:cNvPr>
          <p:cNvPicPr>
            <a:picLocks noChangeAspect="1"/>
          </p:cNvPicPr>
          <p:nvPr/>
        </p:nvPicPr>
        <p:blipFill rotWithShape="1">
          <a:blip r:embed="rId4">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12" name="Freeform: Shape 11">
            <a:extLst>
              <a:ext uri="{FF2B5EF4-FFF2-40B4-BE49-F238E27FC236}">
                <a16:creationId xmlns:a16="http://schemas.microsoft.com/office/drawing/2014/main" id="{4BB32737-570C-4249-AA63-AB68A1415E3F}"/>
              </a:ext>
            </a:extLst>
          </p:cNvPr>
          <p:cNvSpPr/>
          <p:nvPr/>
        </p:nvSpPr>
        <p:spPr>
          <a:xfrm>
            <a:off x="1138813" y="3724037"/>
            <a:ext cx="2222500" cy="1200150"/>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6419723"/>
              <a:satOff val="-20481"/>
              <a:lumOff val="-7955"/>
              <a:alphaOff val="0"/>
            </a:schemeClr>
          </a:fillRef>
          <a:effectRef idx="0">
            <a:schemeClr val="accent2">
              <a:hueOff val="6419723"/>
              <a:satOff val="-20481"/>
              <a:lumOff val="-7955"/>
              <a:alphaOff val="0"/>
            </a:schemeClr>
          </a:effectRef>
          <a:fontRef idx="minor">
            <a:schemeClr val="lt1"/>
          </a:fontRef>
        </p:style>
        <p:txBody>
          <a:bodyPr spcFirstLastPara="0" vert="horz" wrap="square" lIns="260195" tIns="291106" rIns="260196" bIns="291105" numCol="1" spcCol="1270" anchor="ctr" anchorCtr="0">
            <a:noAutofit/>
          </a:bodyPr>
          <a:lstStyle/>
          <a:p>
            <a:pPr algn="ctr">
              <a:lnSpc>
                <a:spcPct val="90000"/>
              </a:lnSpc>
              <a:spcAft>
                <a:spcPts val="1010"/>
              </a:spcAft>
            </a:pPr>
            <a:r>
              <a:rPr lang="en-GB" sz="2400" b="1" kern="12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Likert scale questions</a:t>
            </a:r>
            <a:endParaRPr lang="en-GB" sz="1100">
              <a:effectLst/>
              <a:ea typeface="Calibri" panose="020F0502020204030204" pitchFamily="34" charset="0"/>
              <a:cs typeface="Times New Roman" panose="02020603050405020304" pitchFamily="18" charset="0"/>
            </a:endParaRPr>
          </a:p>
        </p:txBody>
      </p:sp>
      <p:sp>
        <p:nvSpPr>
          <p:cNvPr id="13" name="Content Placeholder 3">
            <a:extLst>
              <a:ext uri="{FF2B5EF4-FFF2-40B4-BE49-F238E27FC236}">
                <a16:creationId xmlns:a16="http://schemas.microsoft.com/office/drawing/2014/main" id="{30463678-0E60-4BD5-BAC0-E3533F169BF7}"/>
              </a:ext>
            </a:extLst>
          </p:cNvPr>
          <p:cNvSpPr>
            <a:spLocks noGrp="1"/>
          </p:cNvSpPr>
          <p:nvPr/>
        </p:nvSpPr>
        <p:spPr>
          <a:xfrm>
            <a:off x="4429837" y="3651012"/>
            <a:ext cx="2247900" cy="1346200"/>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3209861"/>
              <a:satOff val="-10240"/>
              <a:lumOff val="-3978"/>
              <a:alphaOff val="0"/>
            </a:schemeClr>
          </a:fillRef>
          <a:effectRef idx="0">
            <a:schemeClr val="accent2">
              <a:hueOff val="3209861"/>
              <a:satOff val="-10240"/>
              <a:lumOff val="-3978"/>
              <a:alphaOff val="0"/>
            </a:schemeClr>
          </a:effectRef>
          <a:fontRef idx="minor">
            <a:schemeClr val="lt1"/>
          </a:fontRef>
        </p:style>
        <p:txBody>
          <a:bodyPr spcFirstLastPara="0" vert="horz" wrap="square" lIns="267815" tIns="298726" rIns="267816" bIns="298725" numCol="1" spcCol="1270" rtlCol="0" anchor="ctr" anchorCtr="0">
            <a:noAutofit/>
          </a:bodyPr>
          <a:lstStyle/>
          <a:p>
            <a:pPr algn="ctr">
              <a:lnSpc>
                <a:spcPct val="90000"/>
              </a:lnSpc>
              <a:spcAft>
                <a:spcPts val="1010"/>
              </a:spcAft>
            </a:pPr>
            <a:r>
              <a:rPr lang="en-GB" sz="2400" b="1" kern="12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Closed questions</a:t>
            </a:r>
            <a:endParaRPr lang="en-GB" sz="1100">
              <a:effectLst/>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AC0E8E09-BF45-4E51-196C-77BEB9E659BB}"/>
              </a:ext>
            </a:extLst>
          </p:cNvPr>
          <p:cNvSpPr txBox="1"/>
          <p:nvPr/>
        </p:nvSpPr>
        <p:spPr>
          <a:xfrm>
            <a:off x="9871657" y="6444634"/>
            <a:ext cx="2537138" cy="369332"/>
          </a:xfrm>
          <a:prstGeom prst="rect">
            <a:avLst/>
          </a:prstGeom>
          <a:noFill/>
        </p:spPr>
        <p:txBody>
          <a:bodyPr wrap="square" rtlCol="0">
            <a:spAutoFit/>
          </a:bodyPr>
          <a:lstStyle/>
          <a:p>
            <a:r>
              <a:rPr lang="en-GB" dirty="0"/>
              <a:t>Marian Postolache</a:t>
            </a:r>
          </a:p>
        </p:txBody>
      </p:sp>
    </p:spTree>
    <p:extLst>
      <p:ext uri="{BB962C8B-B14F-4D97-AF65-F5344CB8AC3E}">
        <p14:creationId xmlns:p14="http://schemas.microsoft.com/office/powerpoint/2010/main" val="474969278"/>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95FD6-0C31-CDF4-A654-D0EE1AD27B74}"/>
              </a:ext>
            </a:extLst>
          </p:cNvPr>
          <p:cNvSpPr>
            <a:spLocks noGrp="1"/>
          </p:cNvSpPr>
          <p:nvPr>
            <p:ph type="title"/>
          </p:nvPr>
        </p:nvSpPr>
        <p:spPr/>
        <p:txBody>
          <a:bodyPr/>
          <a:lstStyle/>
          <a:p>
            <a:r>
              <a:rPr lang="en-GB" dirty="0"/>
              <a:t>Timeline</a:t>
            </a:r>
          </a:p>
        </p:txBody>
      </p:sp>
      <p:graphicFrame>
        <p:nvGraphicFramePr>
          <p:cNvPr id="5" name="Table 5">
            <a:extLst>
              <a:ext uri="{FF2B5EF4-FFF2-40B4-BE49-F238E27FC236}">
                <a16:creationId xmlns:a16="http://schemas.microsoft.com/office/drawing/2014/main" id="{E4F7637F-4C78-DE97-49E8-FC1D57577776}"/>
              </a:ext>
            </a:extLst>
          </p:cNvPr>
          <p:cNvGraphicFramePr>
            <a:graphicFrameLocks noGrp="1"/>
          </p:cNvGraphicFramePr>
          <p:nvPr>
            <p:ph idx="1"/>
            <p:extLst>
              <p:ext uri="{D42A27DB-BD31-4B8C-83A1-F6EECF244321}">
                <p14:modId xmlns:p14="http://schemas.microsoft.com/office/powerpoint/2010/main" val="75432911"/>
              </p:ext>
            </p:extLst>
          </p:nvPr>
        </p:nvGraphicFramePr>
        <p:xfrm>
          <a:off x="1103313" y="2052638"/>
          <a:ext cx="9901686" cy="2764834"/>
        </p:xfrm>
        <a:graphic>
          <a:graphicData uri="http://schemas.openxmlformats.org/drawingml/2006/table">
            <a:tbl>
              <a:tblPr firstRow="1" bandRow="1">
                <a:tableStyleId>{5C22544A-7EE6-4342-B048-85BDC9FD1C3A}</a:tableStyleId>
              </a:tblPr>
              <a:tblGrid>
                <a:gridCol w="1650281">
                  <a:extLst>
                    <a:ext uri="{9D8B030D-6E8A-4147-A177-3AD203B41FA5}">
                      <a16:colId xmlns:a16="http://schemas.microsoft.com/office/drawing/2014/main" val="728349544"/>
                    </a:ext>
                  </a:extLst>
                </a:gridCol>
                <a:gridCol w="1650281">
                  <a:extLst>
                    <a:ext uri="{9D8B030D-6E8A-4147-A177-3AD203B41FA5}">
                      <a16:colId xmlns:a16="http://schemas.microsoft.com/office/drawing/2014/main" val="3647448660"/>
                    </a:ext>
                  </a:extLst>
                </a:gridCol>
                <a:gridCol w="1650281">
                  <a:extLst>
                    <a:ext uri="{9D8B030D-6E8A-4147-A177-3AD203B41FA5}">
                      <a16:colId xmlns:a16="http://schemas.microsoft.com/office/drawing/2014/main" val="2980707155"/>
                    </a:ext>
                  </a:extLst>
                </a:gridCol>
                <a:gridCol w="1650281">
                  <a:extLst>
                    <a:ext uri="{9D8B030D-6E8A-4147-A177-3AD203B41FA5}">
                      <a16:colId xmlns:a16="http://schemas.microsoft.com/office/drawing/2014/main" val="121975984"/>
                    </a:ext>
                  </a:extLst>
                </a:gridCol>
                <a:gridCol w="1650281">
                  <a:extLst>
                    <a:ext uri="{9D8B030D-6E8A-4147-A177-3AD203B41FA5}">
                      <a16:colId xmlns:a16="http://schemas.microsoft.com/office/drawing/2014/main" val="2621606564"/>
                    </a:ext>
                  </a:extLst>
                </a:gridCol>
                <a:gridCol w="1650281">
                  <a:extLst>
                    <a:ext uri="{9D8B030D-6E8A-4147-A177-3AD203B41FA5}">
                      <a16:colId xmlns:a16="http://schemas.microsoft.com/office/drawing/2014/main" val="4169436425"/>
                    </a:ext>
                  </a:extLst>
                </a:gridCol>
              </a:tblGrid>
              <a:tr h="650897">
                <a:tc>
                  <a:txBody>
                    <a:bodyPr/>
                    <a:lstStyle/>
                    <a:p>
                      <a:r>
                        <a:rPr lang="en-GB" dirty="0"/>
                        <a:t>Week 5</a:t>
                      </a:r>
                    </a:p>
                  </a:txBody>
                  <a:tcPr/>
                </a:tc>
                <a:tc>
                  <a:txBody>
                    <a:bodyPr/>
                    <a:lstStyle/>
                    <a:p>
                      <a:r>
                        <a:rPr lang="en-GB" dirty="0"/>
                        <a:t>Week 6</a:t>
                      </a:r>
                    </a:p>
                  </a:txBody>
                  <a:tcPr/>
                </a:tc>
                <a:tc>
                  <a:txBody>
                    <a:bodyPr/>
                    <a:lstStyle/>
                    <a:p>
                      <a:r>
                        <a:rPr lang="en-GB" dirty="0"/>
                        <a:t>Week 7</a:t>
                      </a:r>
                    </a:p>
                  </a:txBody>
                  <a:tcPr/>
                </a:tc>
                <a:tc>
                  <a:txBody>
                    <a:bodyPr/>
                    <a:lstStyle/>
                    <a:p>
                      <a:r>
                        <a:rPr lang="en-GB" dirty="0"/>
                        <a:t>Week 8</a:t>
                      </a:r>
                    </a:p>
                  </a:txBody>
                  <a:tcPr/>
                </a:tc>
                <a:tc>
                  <a:txBody>
                    <a:bodyPr/>
                    <a:lstStyle/>
                    <a:p>
                      <a:r>
                        <a:rPr lang="en-GB" dirty="0"/>
                        <a:t>Week 9</a:t>
                      </a:r>
                    </a:p>
                  </a:txBody>
                  <a:tcPr/>
                </a:tc>
                <a:tc>
                  <a:txBody>
                    <a:bodyPr/>
                    <a:lstStyle/>
                    <a:p>
                      <a:r>
                        <a:rPr lang="en-GB" dirty="0"/>
                        <a:t>Week 10</a:t>
                      </a:r>
                    </a:p>
                  </a:txBody>
                  <a:tcPr/>
                </a:tc>
                <a:extLst>
                  <a:ext uri="{0D108BD9-81ED-4DB2-BD59-A6C34878D82A}">
                    <a16:rowId xmlns:a16="http://schemas.microsoft.com/office/drawing/2014/main" val="1099039268"/>
                  </a:ext>
                </a:extLst>
              </a:tr>
              <a:tr h="650897">
                <a:tc>
                  <a:txBody>
                    <a:bodyPr/>
                    <a:lstStyle/>
                    <a:p>
                      <a:r>
                        <a:rPr lang="en-GB" sz="1800" b="1" i="0" kern="1200" dirty="0">
                          <a:solidFill>
                            <a:schemeClr val="dk1"/>
                          </a:solidFill>
                          <a:effectLst/>
                          <a:latin typeface="+mn-lt"/>
                          <a:ea typeface="+mn-ea"/>
                          <a:cs typeface="+mn-cs"/>
                        </a:rPr>
                        <a:t>PowerPoint, Research Skills - Writing a proposal</a:t>
                      </a:r>
                      <a:endParaRPr lang="en-GB" dirty="0"/>
                    </a:p>
                  </a:txBody>
                  <a:tcPr/>
                </a:tc>
                <a:tc>
                  <a:txBody>
                    <a:bodyPr/>
                    <a:lstStyle/>
                    <a:p>
                      <a:r>
                        <a:rPr lang="en-GB" sz="1800" b="1" i="0" kern="1200" dirty="0">
                          <a:solidFill>
                            <a:schemeClr val="dk1"/>
                          </a:solidFill>
                          <a:effectLst/>
                          <a:latin typeface="+mn-lt"/>
                          <a:ea typeface="+mn-ea"/>
                          <a:cs typeface="+mn-cs"/>
                        </a:rPr>
                        <a:t>Practical Assessment</a:t>
                      </a:r>
                      <a:endParaRPr lang="en-GB" dirty="0"/>
                    </a:p>
                  </a:txBody>
                  <a:tcPr/>
                </a:tc>
                <a:tc>
                  <a:txBody>
                    <a:bodyPr/>
                    <a:lstStyle/>
                    <a:p>
                      <a:r>
                        <a:rPr lang="en-GB" sz="1800" b="1" i="0" kern="1200" dirty="0">
                          <a:solidFill>
                            <a:schemeClr val="dk1"/>
                          </a:solidFill>
                          <a:effectLst/>
                          <a:latin typeface="+mn-lt"/>
                          <a:ea typeface="+mn-ea"/>
                          <a:cs typeface="+mn-cs"/>
                        </a:rPr>
                        <a:t>Research - Data Collection</a:t>
                      </a:r>
                      <a:endParaRPr lang="en-GB" dirty="0"/>
                    </a:p>
                  </a:txBody>
                  <a:tcPr/>
                </a:tc>
                <a:tc>
                  <a:txBody>
                    <a:bodyPr/>
                    <a:lstStyle/>
                    <a:p>
                      <a:r>
                        <a:rPr lang="en-GB" sz="1800" b="1" i="0" kern="1200" dirty="0">
                          <a:solidFill>
                            <a:schemeClr val="dk1"/>
                          </a:solidFill>
                          <a:effectLst/>
                          <a:latin typeface="+mn-lt"/>
                          <a:ea typeface="+mn-ea"/>
                          <a:cs typeface="+mn-cs"/>
                        </a:rPr>
                        <a:t>MS Excel, Research - Analysis</a:t>
                      </a:r>
                      <a:endParaRPr lang="en-GB" dirty="0"/>
                    </a:p>
                  </a:txBody>
                  <a:tcPr/>
                </a:tc>
                <a:tc>
                  <a:txBody>
                    <a:bodyPr/>
                    <a:lstStyle/>
                    <a:p>
                      <a:r>
                        <a:rPr lang="en-GB" sz="1800" b="1" i="0" kern="1200" dirty="0">
                          <a:solidFill>
                            <a:schemeClr val="dk1"/>
                          </a:solidFill>
                          <a:effectLst/>
                          <a:latin typeface="+mn-lt"/>
                          <a:ea typeface="+mn-ea"/>
                          <a:cs typeface="+mn-cs"/>
                        </a:rPr>
                        <a:t>Research Report writing</a:t>
                      </a:r>
                      <a:endParaRPr lang="en-GB" dirty="0"/>
                    </a:p>
                  </a:txBody>
                  <a:tcPr/>
                </a:tc>
                <a:tc>
                  <a:txBody>
                    <a:bodyPr/>
                    <a:lstStyle/>
                    <a:p>
                      <a:r>
                        <a:rPr lang="en-GB" sz="1800" b="1" i="0" kern="1200" dirty="0">
                          <a:solidFill>
                            <a:schemeClr val="dk1"/>
                          </a:solidFill>
                          <a:effectLst/>
                          <a:latin typeface="+mn-lt"/>
                          <a:ea typeface="+mn-ea"/>
                          <a:cs typeface="+mn-cs"/>
                        </a:rPr>
                        <a:t>Final Report Completion Workshop</a:t>
                      </a:r>
                      <a:endParaRPr lang="en-GB" dirty="0"/>
                    </a:p>
                  </a:txBody>
                  <a:tcPr/>
                </a:tc>
                <a:extLst>
                  <a:ext uri="{0D108BD9-81ED-4DB2-BD59-A6C34878D82A}">
                    <a16:rowId xmlns:a16="http://schemas.microsoft.com/office/drawing/2014/main" val="91031642"/>
                  </a:ext>
                </a:extLst>
              </a:tr>
              <a:tr h="650897">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770557807"/>
                  </a:ext>
                </a:extLst>
              </a:tr>
            </a:tbl>
          </a:graphicData>
        </a:graphic>
      </p:graphicFrame>
      <p:sp>
        <p:nvSpPr>
          <p:cNvPr id="4" name="Slide Number Placeholder 3">
            <a:extLst>
              <a:ext uri="{FF2B5EF4-FFF2-40B4-BE49-F238E27FC236}">
                <a16:creationId xmlns:a16="http://schemas.microsoft.com/office/drawing/2014/main" id="{6B5B41A2-25D2-EFCA-9710-B36DB4455A72}"/>
              </a:ext>
            </a:extLst>
          </p:cNvPr>
          <p:cNvSpPr>
            <a:spLocks noGrp="1"/>
          </p:cNvSpPr>
          <p:nvPr>
            <p:ph type="sldNum" sz="quarter" idx="12"/>
          </p:nvPr>
        </p:nvSpPr>
        <p:spPr/>
        <p:txBody>
          <a:bodyPr/>
          <a:lstStyle/>
          <a:p>
            <a:fld id="{73B850FF-6169-4056-8077-06FFA93A5366}" type="slidenum">
              <a:rPr lang="en-US" smtClean="0"/>
              <a:t>7</a:t>
            </a:fld>
            <a:endParaRPr lang="en-US"/>
          </a:p>
        </p:txBody>
      </p:sp>
      <p:graphicFrame>
        <p:nvGraphicFramePr>
          <p:cNvPr id="7" name="Table 7">
            <a:extLst>
              <a:ext uri="{FF2B5EF4-FFF2-40B4-BE49-F238E27FC236}">
                <a16:creationId xmlns:a16="http://schemas.microsoft.com/office/drawing/2014/main" id="{FC0EA0E4-0F3F-66A1-4658-122740C16563}"/>
              </a:ext>
            </a:extLst>
          </p:cNvPr>
          <p:cNvGraphicFramePr>
            <a:graphicFrameLocks noGrp="1"/>
          </p:cNvGraphicFramePr>
          <p:nvPr>
            <p:extLst>
              <p:ext uri="{D42A27DB-BD31-4B8C-83A1-F6EECF244321}">
                <p14:modId xmlns:p14="http://schemas.microsoft.com/office/powerpoint/2010/main" val="4144862137"/>
              </p:ext>
            </p:extLst>
          </p:nvPr>
        </p:nvGraphicFramePr>
        <p:xfrm>
          <a:off x="1922834" y="5065014"/>
          <a:ext cx="8128000" cy="7416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055157865"/>
                    </a:ext>
                  </a:extLst>
                </a:gridCol>
                <a:gridCol w="4064000">
                  <a:extLst>
                    <a:ext uri="{9D8B030D-6E8A-4147-A177-3AD203B41FA5}">
                      <a16:colId xmlns:a16="http://schemas.microsoft.com/office/drawing/2014/main" val="2098309641"/>
                    </a:ext>
                  </a:extLst>
                </a:gridCol>
              </a:tblGrid>
              <a:tr h="370840">
                <a:tc>
                  <a:txBody>
                    <a:bodyPr/>
                    <a:lstStyle/>
                    <a:p>
                      <a:r>
                        <a:rPr lang="en-GB" dirty="0"/>
                        <a:t>Group Presentation</a:t>
                      </a:r>
                    </a:p>
                  </a:txBody>
                  <a:tcPr/>
                </a:tc>
                <a:tc>
                  <a:txBody>
                    <a:bodyPr/>
                    <a:lstStyle/>
                    <a:p>
                      <a:r>
                        <a:rPr lang="en-GB" dirty="0"/>
                        <a:t>Report – Research report</a:t>
                      </a:r>
                    </a:p>
                  </a:txBody>
                  <a:tcPr/>
                </a:tc>
                <a:extLst>
                  <a:ext uri="{0D108BD9-81ED-4DB2-BD59-A6C34878D82A}">
                    <a16:rowId xmlns:a16="http://schemas.microsoft.com/office/drawing/2014/main" val="1972082248"/>
                  </a:ext>
                </a:extLst>
              </a:tr>
              <a:tr h="370840">
                <a:tc>
                  <a:txBody>
                    <a:bodyPr/>
                    <a:lstStyle/>
                    <a:p>
                      <a:r>
                        <a:rPr lang="en-GB" dirty="0"/>
                        <a:t>Turnitin- 15/08/2022 – 3pm</a:t>
                      </a:r>
                    </a:p>
                  </a:txBody>
                  <a:tcPr/>
                </a:tc>
                <a:tc>
                  <a:txBody>
                    <a:bodyPr/>
                    <a:lstStyle/>
                    <a:p>
                      <a:r>
                        <a:rPr lang="en-GB" dirty="0"/>
                        <a:t>Turnitin- 15/08/2022 3pm </a:t>
                      </a:r>
                    </a:p>
                  </a:txBody>
                  <a:tcPr/>
                </a:tc>
                <a:extLst>
                  <a:ext uri="{0D108BD9-81ED-4DB2-BD59-A6C34878D82A}">
                    <a16:rowId xmlns:a16="http://schemas.microsoft.com/office/drawing/2014/main" val="3577847313"/>
                  </a:ext>
                </a:extLst>
              </a:tr>
            </a:tbl>
          </a:graphicData>
        </a:graphic>
      </p:graphicFrame>
      <p:sp>
        <p:nvSpPr>
          <p:cNvPr id="6" name="TextBox 5">
            <a:extLst>
              <a:ext uri="{FF2B5EF4-FFF2-40B4-BE49-F238E27FC236}">
                <a16:creationId xmlns:a16="http://schemas.microsoft.com/office/drawing/2014/main" id="{FD15D66E-DF3B-1A96-FEC8-B20BABE979D0}"/>
              </a:ext>
            </a:extLst>
          </p:cNvPr>
          <p:cNvSpPr txBox="1"/>
          <p:nvPr/>
        </p:nvSpPr>
        <p:spPr>
          <a:xfrm>
            <a:off x="9871657" y="6444634"/>
            <a:ext cx="2537138" cy="369332"/>
          </a:xfrm>
          <a:prstGeom prst="rect">
            <a:avLst/>
          </a:prstGeom>
          <a:noFill/>
        </p:spPr>
        <p:txBody>
          <a:bodyPr wrap="square" rtlCol="0">
            <a:spAutoFit/>
          </a:bodyPr>
          <a:lstStyle/>
          <a:p>
            <a:r>
              <a:rPr lang="en-GB" dirty="0"/>
              <a:t>Marian Postolache</a:t>
            </a:r>
          </a:p>
        </p:txBody>
      </p:sp>
    </p:spTree>
    <p:extLst>
      <p:ext uri="{BB962C8B-B14F-4D97-AF65-F5344CB8AC3E}">
        <p14:creationId xmlns:p14="http://schemas.microsoft.com/office/powerpoint/2010/main" val="808763599"/>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C41B8-09A9-ED14-D892-E01C99156244}"/>
              </a:ext>
            </a:extLst>
          </p:cNvPr>
          <p:cNvSpPr>
            <a:spLocks noGrp="1"/>
          </p:cNvSpPr>
          <p:nvPr>
            <p:ph type="title"/>
          </p:nvPr>
        </p:nvSpPr>
        <p:spPr/>
        <p:txBody>
          <a:bodyPr/>
          <a:lstStyle/>
          <a:p>
            <a:r>
              <a:rPr lang="en-GB" dirty="0"/>
              <a:t>Hypothesis</a:t>
            </a:r>
          </a:p>
        </p:txBody>
      </p:sp>
      <p:sp>
        <p:nvSpPr>
          <p:cNvPr id="3" name="Content Placeholder 2">
            <a:extLst>
              <a:ext uri="{FF2B5EF4-FFF2-40B4-BE49-F238E27FC236}">
                <a16:creationId xmlns:a16="http://schemas.microsoft.com/office/drawing/2014/main" id="{2F74907B-4619-FB27-F8B4-B4B1E04C9058}"/>
              </a:ext>
            </a:extLst>
          </p:cNvPr>
          <p:cNvSpPr>
            <a:spLocks noGrp="1"/>
          </p:cNvSpPr>
          <p:nvPr>
            <p:ph idx="1"/>
          </p:nvPr>
        </p:nvSpPr>
        <p:spPr/>
        <p:txBody>
          <a:bodyPr>
            <a:normAutofit/>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We hypothesise that we will find out which digital tool is mainly used to collaborate at UWTSD and the difficulty level that students are experiencing while using these tools within this institution.</a:t>
            </a:r>
          </a:p>
        </p:txBody>
      </p:sp>
      <p:sp>
        <p:nvSpPr>
          <p:cNvPr id="4" name="Slide Number Placeholder 3">
            <a:extLst>
              <a:ext uri="{FF2B5EF4-FFF2-40B4-BE49-F238E27FC236}">
                <a16:creationId xmlns:a16="http://schemas.microsoft.com/office/drawing/2014/main" id="{DBD79916-E4C9-B1BD-2248-877F03BEA105}"/>
              </a:ext>
            </a:extLst>
          </p:cNvPr>
          <p:cNvSpPr>
            <a:spLocks noGrp="1"/>
          </p:cNvSpPr>
          <p:nvPr>
            <p:ph type="sldNum" sz="quarter" idx="12"/>
          </p:nvPr>
        </p:nvSpPr>
        <p:spPr/>
        <p:txBody>
          <a:bodyPr/>
          <a:lstStyle/>
          <a:p>
            <a:fld id="{73B850FF-6169-4056-8077-06FFA93A5366}" type="slidenum">
              <a:rPr lang="en-US" smtClean="0"/>
              <a:t>8</a:t>
            </a:fld>
            <a:endParaRPr lang="en-US"/>
          </a:p>
        </p:txBody>
      </p:sp>
      <p:sp>
        <p:nvSpPr>
          <p:cNvPr id="5" name="TextBox 4">
            <a:extLst>
              <a:ext uri="{FF2B5EF4-FFF2-40B4-BE49-F238E27FC236}">
                <a16:creationId xmlns:a16="http://schemas.microsoft.com/office/drawing/2014/main" id="{3F94A69B-4D37-11CC-CF33-A2C8F75C0E28}"/>
              </a:ext>
            </a:extLst>
          </p:cNvPr>
          <p:cNvSpPr txBox="1"/>
          <p:nvPr/>
        </p:nvSpPr>
        <p:spPr>
          <a:xfrm>
            <a:off x="9871657" y="6444634"/>
            <a:ext cx="2537138" cy="369332"/>
          </a:xfrm>
          <a:prstGeom prst="rect">
            <a:avLst/>
          </a:prstGeom>
          <a:noFill/>
        </p:spPr>
        <p:txBody>
          <a:bodyPr wrap="square" rtlCol="0">
            <a:spAutoFit/>
          </a:bodyPr>
          <a:lstStyle/>
          <a:p>
            <a:r>
              <a:rPr lang="en-GB" dirty="0"/>
              <a:t>Marian Postolache</a:t>
            </a:r>
          </a:p>
        </p:txBody>
      </p:sp>
    </p:spTree>
    <p:extLst>
      <p:ext uri="{BB962C8B-B14F-4D97-AF65-F5344CB8AC3E}">
        <p14:creationId xmlns:p14="http://schemas.microsoft.com/office/powerpoint/2010/main" val="217317103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0DC13-82A9-4D8B-AB9B-BAE2BDF05228}"/>
              </a:ext>
            </a:extLst>
          </p:cNvPr>
          <p:cNvSpPr>
            <a:spLocks noGrp="1"/>
          </p:cNvSpPr>
          <p:nvPr>
            <p:ph type="title"/>
          </p:nvPr>
        </p:nvSpPr>
        <p:spPr>
          <a:xfrm>
            <a:off x="395287" y="184150"/>
            <a:ext cx="10515600" cy="1325563"/>
          </a:xfrm>
        </p:spPr>
        <p:txBody>
          <a:bodyPr/>
          <a:lstStyle/>
          <a:p>
            <a:r>
              <a:rPr lang="en-GB"/>
              <a:t>References</a:t>
            </a:r>
            <a:endParaRPr lang="en-US"/>
          </a:p>
        </p:txBody>
      </p:sp>
      <p:graphicFrame>
        <p:nvGraphicFramePr>
          <p:cNvPr id="4" name="Object 3">
            <a:extLst>
              <a:ext uri="{FF2B5EF4-FFF2-40B4-BE49-F238E27FC236}">
                <a16:creationId xmlns:a16="http://schemas.microsoft.com/office/drawing/2014/main" id="{0F7F47DE-844C-46CE-938F-085D6B4B3BAF}"/>
              </a:ext>
            </a:extLst>
          </p:cNvPr>
          <p:cNvGraphicFramePr>
            <a:graphicFrameLocks noChangeAspect="1"/>
          </p:cNvGraphicFramePr>
          <p:nvPr>
            <p:extLst>
              <p:ext uri="{D42A27DB-BD31-4B8C-83A1-F6EECF244321}">
                <p14:modId xmlns:p14="http://schemas.microsoft.com/office/powerpoint/2010/main" val="4099811667"/>
              </p:ext>
            </p:extLst>
          </p:nvPr>
        </p:nvGraphicFramePr>
        <p:xfrm>
          <a:off x="395287" y="3095625"/>
          <a:ext cx="11401425" cy="3495675"/>
        </p:xfrm>
        <a:graphic>
          <a:graphicData uri="http://schemas.openxmlformats.org/presentationml/2006/ole">
            <mc:AlternateContent xmlns:mc="http://schemas.openxmlformats.org/markup-compatibility/2006">
              <mc:Choice xmlns:v="urn:schemas-microsoft-com:vml" Requires="v">
                <p:oleObj name="Document" r:id="rId2" imgW="11411010" imgH="3496037" progId="Word.Document.12">
                  <p:embed/>
                </p:oleObj>
              </mc:Choice>
              <mc:Fallback>
                <p:oleObj name="Document" r:id="rId2" imgW="11411010" imgH="3496037" progId="Word.Document.12">
                  <p:embed/>
                  <p:pic>
                    <p:nvPicPr>
                      <p:cNvPr id="4" name="Object 3">
                        <a:extLst>
                          <a:ext uri="{FF2B5EF4-FFF2-40B4-BE49-F238E27FC236}">
                            <a16:creationId xmlns:a16="http://schemas.microsoft.com/office/drawing/2014/main" id="{0F7F47DE-844C-46CE-938F-085D6B4B3BAF}"/>
                          </a:ext>
                        </a:extLst>
                      </p:cNvPr>
                      <p:cNvPicPr/>
                      <p:nvPr/>
                    </p:nvPicPr>
                    <p:blipFill>
                      <a:blip r:embed="rId3"/>
                      <a:stretch>
                        <a:fillRect/>
                      </a:stretch>
                    </p:blipFill>
                    <p:spPr>
                      <a:xfrm>
                        <a:off x="395287" y="3095625"/>
                        <a:ext cx="11401425" cy="3495675"/>
                      </a:xfrm>
                      <a:prstGeom prst="rect">
                        <a:avLst/>
                      </a:prstGeom>
                    </p:spPr>
                  </p:pic>
                </p:oleObj>
              </mc:Fallback>
            </mc:AlternateContent>
          </a:graphicData>
        </a:graphic>
      </p:graphicFrame>
      <p:graphicFrame>
        <p:nvGraphicFramePr>
          <p:cNvPr id="6" name="Table 6">
            <a:extLst>
              <a:ext uri="{FF2B5EF4-FFF2-40B4-BE49-F238E27FC236}">
                <a16:creationId xmlns:a16="http://schemas.microsoft.com/office/drawing/2014/main" id="{771D193C-7544-430A-AB77-8EF7A21612DB}"/>
              </a:ext>
            </a:extLst>
          </p:cNvPr>
          <p:cNvGraphicFramePr>
            <a:graphicFrameLocks noGrp="1"/>
          </p:cNvGraphicFramePr>
          <p:nvPr>
            <p:extLst>
              <p:ext uri="{D42A27DB-BD31-4B8C-83A1-F6EECF244321}">
                <p14:modId xmlns:p14="http://schemas.microsoft.com/office/powerpoint/2010/main" val="3351346643"/>
              </p:ext>
            </p:extLst>
          </p:nvPr>
        </p:nvGraphicFramePr>
        <p:xfrm>
          <a:off x="444777" y="1189433"/>
          <a:ext cx="11302443" cy="4972309"/>
        </p:xfrm>
        <a:graphic>
          <a:graphicData uri="http://schemas.openxmlformats.org/drawingml/2006/table">
            <a:tbl>
              <a:tblPr firstRow="1" bandRow="1">
                <a:effectLst>
                  <a:outerShdw blurRad="50800" dist="38100" dir="10800000" algn="r" rotWithShape="0">
                    <a:prstClr val="black">
                      <a:alpha val="40000"/>
                    </a:prstClr>
                  </a:outerShdw>
                </a:effectLst>
                <a:tableStyleId>{5C22544A-7EE6-4342-B048-85BDC9FD1C3A}</a:tableStyleId>
              </a:tblPr>
              <a:tblGrid>
                <a:gridCol w="5453900">
                  <a:extLst>
                    <a:ext uri="{9D8B030D-6E8A-4147-A177-3AD203B41FA5}">
                      <a16:colId xmlns:a16="http://schemas.microsoft.com/office/drawing/2014/main" val="2955617656"/>
                    </a:ext>
                  </a:extLst>
                </a:gridCol>
                <a:gridCol w="5848543">
                  <a:extLst>
                    <a:ext uri="{9D8B030D-6E8A-4147-A177-3AD203B41FA5}">
                      <a16:colId xmlns:a16="http://schemas.microsoft.com/office/drawing/2014/main" val="648091100"/>
                    </a:ext>
                  </a:extLst>
                </a:gridCol>
              </a:tblGrid>
              <a:tr h="202341">
                <a:tc gridSpan="2">
                  <a:txBody>
                    <a:bodyPr/>
                    <a:lstStyle/>
                    <a:p>
                      <a:endParaRPr lang="en-US" sz="1000">
                        <a:latin typeface="Arial" panose="020B0604020202020204" pitchFamily="34" charset="0"/>
                        <a:cs typeface="Arial" panose="020B0604020202020204" pitchFamily="34" charset="0"/>
                      </a:endParaRPr>
                    </a:p>
                  </a:txBody>
                  <a:tcPr/>
                </a:tc>
                <a:tc hMerge="1">
                  <a:txBody>
                    <a:bodyPr/>
                    <a:lstStyle/>
                    <a:p>
                      <a:endParaRPr lang="en-US"/>
                    </a:p>
                  </a:txBody>
                  <a:tcPr/>
                </a:tc>
                <a:extLst>
                  <a:ext uri="{0D108BD9-81ED-4DB2-BD59-A6C34878D82A}">
                    <a16:rowId xmlns:a16="http://schemas.microsoft.com/office/drawing/2014/main" val="2139157900"/>
                  </a:ext>
                </a:extLst>
              </a:tr>
              <a:tr h="242124">
                <a:tc>
                  <a:txBody>
                    <a:bodyPr/>
                    <a:lstStyle/>
                    <a:p>
                      <a:pPr>
                        <a:lnSpc>
                          <a:spcPct val="150000"/>
                        </a:lnSpc>
                      </a:pPr>
                      <a:endParaRPr lang="en-US" sz="1000">
                        <a:latin typeface="Arial" panose="020B0604020202020204" pitchFamily="34" charset="0"/>
                        <a:cs typeface="Arial" panose="020B0604020202020204" pitchFamily="34" charset="0"/>
                      </a:endParaRPr>
                    </a:p>
                  </a:txBody>
                  <a:tcPr/>
                </a:tc>
                <a:tc>
                  <a:txBody>
                    <a:bodyPr/>
                    <a:lstStyle/>
                    <a:p>
                      <a:endParaRPr lang="en-US" sz="1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22834052"/>
                  </a:ext>
                </a:extLst>
              </a:tr>
              <a:tr h="621513">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dirty="0">
                          <a:solidFill>
                            <a:schemeClr val="dk1"/>
                          </a:solidFill>
                          <a:effectLst/>
                          <a:latin typeface="Arial" panose="020B0604020202020204" pitchFamily="34" charset="0"/>
                          <a:ea typeface="+mn-ea"/>
                          <a:cs typeface="Arial" panose="020B0604020202020204" pitchFamily="34" charset="0"/>
                        </a:rPr>
                        <a:t>(</a:t>
                      </a:r>
                      <a:r>
                        <a:rPr lang="en-US" sz="1000" b="0" i="0" kern="1200" dirty="0" err="1">
                          <a:solidFill>
                            <a:schemeClr val="dk1"/>
                          </a:solidFill>
                          <a:effectLst/>
                          <a:latin typeface="Arial" panose="020B0604020202020204" pitchFamily="34" charset="0"/>
                          <a:ea typeface="+mn-ea"/>
                          <a:cs typeface="Arial" panose="020B0604020202020204" pitchFamily="34" charset="0"/>
                        </a:rPr>
                        <a:t>Schinkten,Oliver</a:t>
                      </a:r>
                      <a:r>
                        <a:rPr lang="en-US" sz="1000" b="0" i="0" kern="1200" dirty="0">
                          <a:solidFill>
                            <a:schemeClr val="dk1"/>
                          </a:solidFill>
                          <a:effectLst/>
                          <a:latin typeface="Arial" panose="020B0604020202020204" pitchFamily="34" charset="0"/>
                          <a:ea typeface="+mn-ea"/>
                          <a:cs typeface="Arial" panose="020B0604020202020204" pitchFamily="34" charset="0"/>
                        </a:rPr>
                        <a:t> 2020) Learning Microsoft Teams for Education. Accessible here: </a:t>
                      </a:r>
                      <a:r>
                        <a:rPr lang="en-US" sz="1000" b="0" i="0" dirty="0">
                          <a:solidFill>
                            <a:schemeClr val="accent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linkedin.com</a:t>
                      </a:r>
                      <a:endParaRPr lang="en-US" sz="1000" dirty="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23/02/2022).</a:t>
                      </a:r>
                      <a:endParaRPr lang="ro-RO" sz="10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a:latin typeface="Arial" panose="020B0604020202020204" pitchFamily="34" charset="0"/>
                          <a:cs typeface="Arial" panose="020B0604020202020204" pitchFamily="34" charset="0"/>
                        </a:rPr>
                        <a:t>(UWTSD Hub)</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a:solidFill>
                            <a:schemeClr val="dk1"/>
                          </a:solidFill>
                          <a:effectLst/>
                          <a:latin typeface="Arial" panose="020B0604020202020204" pitchFamily="34" charset="0"/>
                          <a:ea typeface="+mn-ea"/>
                          <a:cs typeface="Arial" panose="020B0604020202020204" pitchFamily="34" charset="0"/>
                        </a:rPr>
                        <a:t>Accessible here:</a:t>
                      </a:r>
                      <a:r>
                        <a:rPr lang="en-US" sz="1000">
                          <a:latin typeface="Arial" panose="020B0604020202020204" pitchFamily="34" charset="0"/>
                          <a:cs typeface="Arial" panose="020B0604020202020204" pitchFamily="34" charset="0"/>
                        </a:rPr>
                        <a:t>  </a:t>
                      </a:r>
                      <a:r>
                        <a:rPr lang="en-US" sz="1000">
                          <a:solidFill>
                            <a:schemeClr val="accent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https://www.uwtsd.ac.uk/hwb/</a:t>
                      </a:r>
                      <a:endParaRPr lang="en-US" sz="100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a:latin typeface="Arial" panose="020B0604020202020204" pitchFamily="34" charset="0"/>
                          <a:cs typeface="Arial" panose="020B0604020202020204" pitchFamily="34" charset="0"/>
                        </a:rPr>
                        <a:t>(Accessed on 15/02/2022).</a:t>
                      </a:r>
                      <a:endParaRPr lang="ro-RO" sz="1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19645916"/>
                  </a:ext>
                </a:extLst>
              </a:tr>
              <a:tr h="1000901">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err="1">
                          <a:latin typeface="Arial" panose="020B0604020202020204" pitchFamily="34" charset="0"/>
                          <a:cs typeface="Arial" panose="020B0604020202020204" pitchFamily="34" charset="0"/>
                        </a:rPr>
                        <a:t>Xie</a:t>
                      </a:r>
                      <a:r>
                        <a:rPr lang="en-US" sz="1000" b="0" i="0" u="none" strike="noStrike" noProof="0" dirty="0">
                          <a:latin typeface="Arial" panose="020B0604020202020204" pitchFamily="34" charset="0"/>
                          <a:cs typeface="Arial" panose="020B0604020202020204" pitchFamily="34" charset="0"/>
                        </a:rPr>
                        <a:t>, M. and Wang, H.,(2010). A collaboration-based autonomous reputation system for email services. In </a:t>
                      </a:r>
                      <a:r>
                        <a:rPr lang="en-US" sz="1000" b="0" i="1" u="none" strike="noStrike" noProof="0" dirty="0">
                          <a:latin typeface="Arial" panose="020B0604020202020204" pitchFamily="34" charset="0"/>
                          <a:cs typeface="Arial" panose="020B0604020202020204" pitchFamily="34" charset="0"/>
                        </a:rPr>
                        <a:t>2010 Proceedings IEEE INFOCOM</a:t>
                      </a:r>
                      <a:r>
                        <a:rPr lang="en-US" sz="1000" b="0" i="0" u="none" strike="noStrike" noProof="0" dirty="0">
                          <a:latin typeface="Arial" panose="020B0604020202020204" pitchFamily="34" charset="0"/>
                          <a:cs typeface="Arial" panose="020B0604020202020204" pitchFamily="34" charset="0"/>
                        </a:rPr>
                        <a:t> (pp. 1-9). IEEE.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dirty="0">
                          <a:solidFill>
                            <a:schemeClr val="dk1"/>
                          </a:solidFill>
                          <a:effectLst/>
                          <a:latin typeface="Arial" panose="020B0604020202020204" pitchFamily="34" charset="0"/>
                          <a:ea typeface="+mn-ea"/>
                          <a:cs typeface="Arial" panose="020B0604020202020204" pitchFamily="34" charset="0"/>
                        </a:rPr>
                        <a:t>Accessible here:</a:t>
                      </a:r>
                      <a:r>
                        <a:rPr lang="en-US" sz="1000" b="0" i="0" u="none" strike="noStrike" noProof="0" dirty="0">
                          <a:latin typeface="Arial" panose="020B0604020202020204" pitchFamily="34" charset="0"/>
                          <a:cs typeface="Arial" panose="020B0604020202020204" pitchFamily="34" charset="0"/>
                        </a:rPr>
                        <a:t> </a:t>
                      </a:r>
                      <a:r>
                        <a:rPr lang="en-US" sz="1000" b="0" i="0" u="none" strike="noStrike" noProof="0" dirty="0">
                          <a:solidFill>
                            <a:schemeClr val="accent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https://www.sciencedirect.com/science/article/abs/pii/S036013151830246X</a:t>
                      </a:r>
                      <a:r>
                        <a:rPr lang="en-US" sz="1000" b="0" i="0" u="none" strike="noStrike" noProof="0" dirty="0">
                          <a:solidFill>
                            <a:schemeClr val="accent1"/>
                          </a:solidFill>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26/02/2022).</a:t>
                      </a:r>
                      <a:endParaRPr lang="ro-RO" sz="10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endParaRPr lang="ro-RO" sz="10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Kara, H. (2018) Research Ethics In The Real World. 1st Ed. Policy Press.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solidFill>
                            <a:schemeClr val="accent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https://books.google.co.uk/books</a:t>
                      </a:r>
                      <a:endParaRPr lang="en-US" sz="1000" b="0" i="0" u="none" strike="noStrike" noProof="0" dirty="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23/02/2022).</a:t>
                      </a:r>
                      <a:endParaRPr lang="ro-RO"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90593207"/>
                  </a:ext>
                </a:extLst>
              </a:tr>
              <a:tr h="849146">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GB" sz="1000" dirty="0">
                          <a:latin typeface="Arial" panose="020B0604020202020204" pitchFamily="34" charset="0"/>
                          <a:cs typeface="Arial" panose="020B0604020202020204" pitchFamily="34" charset="0"/>
                        </a:rPr>
                        <a:t>Nick </a:t>
                      </a:r>
                      <a:r>
                        <a:rPr lang="en-GB" sz="1000" dirty="0" err="1">
                          <a:latin typeface="Arial" panose="020B0604020202020204" pitchFamily="34" charset="0"/>
                          <a:cs typeface="Arial" panose="020B0604020202020204" pitchFamily="34" charset="0"/>
                        </a:rPr>
                        <a:t>Brazzi</a:t>
                      </a:r>
                      <a:r>
                        <a:rPr lang="en-GB" sz="1000" dirty="0">
                          <a:latin typeface="Arial" panose="020B0604020202020204" pitchFamily="34" charset="0"/>
                          <a:cs typeface="Arial" panose="020B0604020202020204" pitchFamily="34" charset="0"/>
                        </a:rPr>
                        <a:t> 2020, </a:t>
                      </a:r>
                      <a:r>
                        <a:rPr lang="en-GB" sz="1100" b="0" i="0" kern="1200" dirty="0">
                          <a:solidFill>
                            <a:schemeClr val="dk1"/>
                          </a:solidFill>
                          <a:effectLst/>
                          <a:latin typeface="Arial" panose="020B0604020202020204" pitchFamily="34" charset="0"/>
                          <a:ea typeface="+mn-ea"/>
                          <a:cs typeface="Arial" panose="020B0604020202020204" pitchFamily="34" charset="0"/>
                        </a:rPr>
                        <a:t>Team Collaboration in Office 365 (Microsoft 365) LinkedIn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100" b="0" i="0" kern="1200" dirty="0">
                          <a:solidFill>
                            <a:schemeClr val="dk1"/>
                          </a:solidFill>
                          <a:effectLst/>
                          <a:latin typeface="Arial" panose="020B0604020202020204" pitchFamily="34" charset="0"/>
                          <a:ea typeface="+mn-ea"/>
                          <a:cs typeface="Arial" panose="020B0604020202020204" pitchFamily="34" charset="0"/>
                        </a:rPr>
                        <a:t>Accessible here: </a:t>
                      </a:r>
                      <a:r>
                        <a:rPr lang="en-GB" sz="1100" b="0" i="0" kern="1200" dirty="0">
                          <a:solidFill>
                            <a:schemeClr val="dk1"/>
                          </a:solidFill>
                          <a:effectLst/>
                          <a:latin typeface="+mn-lt"/>
                          <a:ea typeface="+mn-ea"/>
                          <a:cs typeface="+mn-cs"/>
                          <a:hlinkClick r:id="rId8"/>
                        </a:rPr>
                        <a:t>https://www.linkedin.com/learning</a:t>
                      </a:r>
                      <a:endParaRPr lang="en-GB" sz="1100" b="0" i="0" kern="1200" dirty="0">
                        <a:solidFill>
                          <a:schemeClr val="dk1"/>
                        </a:solidFill>
                        <a:effectLst/>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20/06/2022).</a:t>
                      </a:r>
                      <a:endParaRPr lang="ro-RO" sz="10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endParaRPr lang="ro-RO" sz="1000" dirty="0">
                        <a:latin typeface="Arial" panose="020B0604020202020204" pitchFamily="34" charset="0"/>
                        <a:cs typeface="Arial" panose="020B0604020202020204" pitchFamily="34" charset="0"/>
                      </a:endParaRPr>
                    </a:p>
                  </a:txBody>
                  <a:tcPr/>
                </a:tc>
                <a:tc>
                  <a:txBody>
                    <a:bodyPr/>
                    <a:lstStyle/>
                    <a:p>
                      <a:pPr lvl="0">
                        <a:buNone/>
                      </a:pPr>
                      <a:endParaRPr lang="en-US" sz="1000" b="0" i="0" u="none" strike="noStrike" noProof="0" dirty="0">
                        <a:solidFill>
                          <a:schemeClr val="accent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71395564"/>
                  </a:ext>
                </a:extLst>
              </a:tr>
              <a:tr h="806016">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endParaRPr lang="ro-RO" sz="1000" dirty="0">
                        <a:latin typeface="Arial" panose="020B0604020202020204" pitchFamily="34" charset="0"/>
                        <a:cs typeface="Arial" panose="020B0604020202020204" pitchFamily="34" charset="0"/>
                      </a:endParaRPr>
                    </a:p>
                  </a:txBody>
                  <a:tcPr/>
                </a:tc>
                <a:tc>
                  <a:txBody>
                    <a:bodyPr/>
                    <a:lstStyle/>
                    <a:p>
                      <a:pPr>
                        <a:lnSpc>
                          <a:spcPct val="150000"/>
                        </a:lnSpc>
                      </a:pPr>
                      <a:endParaRPr lang="en-US" sz="1000" dirty="0">
                        <a:solidFill>
                          <a:schemeClr val="accent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13023986"/>
                  </a:ext>
                </a:extLst>
              </a:tr>
              <a:tr h="652201">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endParaRPr lang="ro-RO" sz="1000" dirty="0">
                        <a:latin typeface="Arial" panose="020B0604020202020204" pitchFamily="34" charset="0"/>
                        <a:cs typeface="Arial" panose="020B0604020202020204" pitchFamily="34" charset="0"/>
                      </a:endParaRPr>
                    </a:p>
                  </a:txBody>
                  <a:tcPr/>
                </a:tc>
                <a:tc>
                  <a:txBody>
                    <a:bodyPr/>
                    <a:lstStyle/>
                    <a:p>
                      <a:pPr>
                        <a:lnSpc>
                          <a:spcPct val="150000"/>
                        </a:lnSpc>
                      </a:pPr>
                      <a:endParaRPr lang="en-US" sz="1000" dirty="0">
                        <a:solidFill>
                          <a:schemeClr val="accent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96966200"/>
                  </a:ext>
                </a:extLst>
              </a:tr>
            </a:tbl>
          </a:graphicData>
        </a:graphic>
      </p:graphicFrame>
      <p:pic>
        <p:nvPicPr>
          <p:cNvPr id="8" name="Picture 7" descr="Text&#10;&#10;Description automatically generated with low confidence">
            <a:hlinkClick r:id="rId5"/>
            <a:extLst>
              <a:ext uri="{FF2B5EF4-FFF2-40B4-BE49-F238E27FC236}">
                <a16:creationId xmlns:a16="http://schemas.microsoft.com/office/drawing/2014/main" id="{F41604DE-20B8-462E-8AEF-D61A376F9277}"/>
              </a:ext>
            </a:extLst>
          </p:cNvPr>
          <p:cNvPicPr>
            <a:picLocks noChangeAspect="1"/>
          </p:cNvPicPr>
          <p:nvPr/>
        </p:nvPicPr>
        <p:blipFill rotWithShape="1">
          <a:blip r:embed="rId9">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9" name="Slide Number Placeholder 3">
            <a:extLst>
              <a:ext uri="{FF2B5EF4-FFF2-40B4-BE49-F238E27FC236}">
                <a16:creationId xmlns:a16="http://schemas.microsoft.com/office/drawing/2014/main" id="{481035BB-4D21-4BBC-8AE9-5BCBA585D3E2}"/>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9</a:t>
            </a:fld>
            <a:endParaRPr lang="en-US" b="1">
              <a:solidFill>
                <a:schemeClr val="tx1"/>
              </a:solidFill>
            </a:endParaRPr>
          </a:p>
        </p:txBody>
      </p:sp>
      <p:sp>
        <p:nvSpPr>
          <p:cNvPr id="11" name="TextBox 10">
            <a:extLst>
              <a:ext uri="{FF2B5EF4-FFF2-40B4-BE49-F238E27FC236}">
                <a16:creationId xmlns:a16="http://schemas.microsoft.com/office/drawing/2014/main" id="{F6BA9367-B6FB-470F-023F-00AF872132D0}"/>
              </a:ext>
            </a:extLst>
          </p:cNvPr>
          <p:cNvSpPr txBox="1"/>
          <p:nvPr/>
        </p:nvSpPr>
        <p:spPr>
          <a:xfrm>
            <a:off x="9871657" y="6444634"/>
            <a:ext cx="2537138" cy="369332"/>
          </a:xfrm>
          <a:prstGeom prst="rect">
            <a:avLst/>
          </a:prstGeom>
          <a:noFill/>
        </p:spPr>
        <p:txBody>
          <a:bodyPr wrap="square" rtlCol="0">
            <a:spAutoFit/>
          </a:bodyPr>
          <a:lstStyle/>
          <a:p>
            <a:r>
              <a:rPr lang="en-GB" dirty="0"/>
              <a:t>Marian Postolache</a:t>
            </a:r>
          </a:p>
        </p:txBody>
      </p:sp>
    </p:spTree>
    <p:extLst>
      <p:ext uri="{BB962C8B-B14F-4D97-AF65-F5344CB8AC3E}">
        <p14:creationId xmlns:p14="http://schemas.microsoft.com/office/powerpoint/2010/main" val="1741897293"/>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31542-5F8A-40B0-F6C0-2C91E201D8D1}"/>
              </a:ext>
            </a:extLst>
          </p:cNvPr>
          <p:cNvSpPr>
            <a:spLocks noGrp="1"/>
          </p:cNvSpPr>
          <p:nvPr>
            <p:ph type="title"/>
          </p:nvPr>
        </p:nvSpPr>
        <p:spPr/>
        <p:txBody>
          <a:bodyPr/>
          <a:lstStyle/>
          <a:p>
            <a:r>
              <a:rPr lang="en-GB" dirty="0"/>
              <a:t>Thank you </a:t>
            </a:r>
          </a:p>
        </p:txBody>
      </p:sp>
      <p:sp>
        <p:nvSpPr>
          <p:cNvPr id="3" name="Content Placeholder 2">
            <a:extLst>
              <a:ext uri="{FF2B5EF4-FFF2-40B4-BE49-F238E27FC236}">
                <a16:creationId xmlns:a16="http://schemas.microsoft.com/office/drawing/2014/main" id="{471C0063-00A9-C401-5263-95B55527F820}"/>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FCDCC633-BA74-62D4-2594-DC4C89F94959}"/>
              </a:ext>
            </a:extLst>
          </p:cNvPr>
          <p:cNvSpPr>
            <a:spLocks noGrp="1"/>
          </p:cNvSpPr>
          <p:nvPr>
            <p:ph type="sldNum" sz="quarter" idx="12"/>
          </p:nvPr>
        </p:nvSpPr>
        <p:spPr/>
        <p:txBody>
          <a:bodyPr/>
          <a:lstStyle/>
          <a:p>
            <a:fld id="{73B850FF-6169-4056-8077-06FFA93A5366}" type="slidenum">
              <a:rPr lang="en-US" smtClean="0"/>
              <a:t>10</a:t>
            </a:fld>
            <a:endParaRPr lang="en-US"/>
          </a:p>
        </p:txBody>
      </p:sp>
    </p:spTree>
    <p:extLst>
      <p:ext uri="{BB962C8B-B14F-4D97-AF65-F5344CB8AC3E}">
        <p14:creationId xmlns:p14="http://schemas.microsoft.com/office/powerpoint/2010/main" val="1328279187"/>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4" ma:contentTypeDescription="Create a new document." ma:contentTypeScope="" ma:versionID="401cb223902d8bc17f362329c5d8435d">
  <xsd:schema xmlns:xsd="http://www.w3.org/2001/XMLSchema" xmlns:xs="http://www.w3.org/2001/XMLSchema" xmlns:p="http://schemas.microsoft.com/office/2006/metadata/properties" xmlns:ns3="0e7fbce4-8ae7-4085-8b0a-9efa4c7cae6d" targetNamespace="http://schemas.microsoft.com/office/2006/metadata/properties" ma:root="true" ma:fieldsID="ad5ce5d31ffbda1c14e9b9d8baa3387a" ns3:_="">
    <xsd:import namespace="0e7fbce4-8ae7-4085-8b0a-9efa4c7cae6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75FE07-8FBB-4D45-B11B-8BD148C6AE97}">
  <ds:schemaRefs>
    <ds:schemaRef ds:uri="http://schemas.microsoft.com/sharepoint/v3/contenttype/forms"/>
  </ds:schemaRefs>
</ds:datastoreItem>
</file>

<file path=customXml/itemProps2.xml><?xml version="1.0" encoding="utf-8"?>
<ds:datastoreItem xmlns:ds="http://schemas.openxmlformats.org/officeDocument/2006/customXml" ds:itemID="{C48B0625-1A6D-4C7C-887D-186E07520B65}">
  <ds:schemaRefs>
    <ds:schemaRef ds:uri="http://purl.org/dc/terms/"/>
    <ds:schemaRef ds:uri="http://purl.org/dc/dcmitype/"/>
    <ds:schemaRef ds:uri="http://schemas.microsoft.com/office/infopath/2007/PartnerControls"/>
    <ds:schemaRef ds:uri="http://schemas.microsoft.com/office/2006/documentManagement/types"/>
    <ds:schemaRef ds:uri="http://purl.org/dc/elements/1.1/"/>
    <ds:schemaRef ds:uri="0e7fbce4-8ae7-4085-8b0a-9efa4c7cae6d"/>
    <ds:schemaRef ds:uri="http://schemas.openxmlformats.org/package/2006/metadata/core-properties"/>
    <ds:schemaRef ds:uri="http://www.w3.org/XML/1998/namespace"/>
    <ds:schemaRef ds:uri="http://schemas.microsoft.com/office/2006/metadata/properties"/>
  </ds:schemaRefs>
</ds:datastoreItem>
</file>

<file path=customXml/itemProps3.xml><?xml version="1.0" encoding="utf-8"?>
<ds:datastoreItem xmlns:ds="http://schemas.openxmlformats.org/officeDocument/2006/customXml" ds:itemID="{0FE0C5A2-49D4-4A41-B135-2FE62897E329}">
  <ds:schemaRefs>
    <ds:schemaRef ds:uri="0e7fbce4-8ae7-4085-8b0a-9efa4c7cae6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Ion</Template>
  <TotalTime>0</TotalTime>
  <Words>693</Words>
  <Application>Microsoft Office PowerPoint</Application>
  <PresentationFormat>Widescreen</PresentationFormat>
  <Paragraphs>88</Paragraphs>
  <Slides>10</Slides>
  <Notes>1</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10</vt:i4>
      </vt:variant>
    </vt:vector>
  </HeadingPairs>
  <TitlesOfParts>
    <vt:vector size="17" baseType="lpstr">
      <vt:lpstr>Arial</vt:lpstr>
      <vt:lpstr>Calibri</vt:lpstr>
      <vt:lpstr>Century Gothic</vt:lpstr>
      <vt:lpstr>Oswald</vt:lpstr>
      <vt:lpstr>Wingdings 3</vt:lpstr>
      <vt:lpstr>Ion</vt:lpstr>
      <vt:lpstr>Document</vt:lpstr>
      <vt:lpstr>Digital Skills and Research Methods (BMSW4003_BIRM) Abdi Rahman  How do we use technology to collaborate at UWTSD</vt:lpstr>
      <vt:lpstr>What will be covered </vt:lpstr>
      <vt:lpstr>PowerPoint Presentation</vt:lpstr>
      <vt:lpstr>PowerPoint Presentation</vt:lpstr>
      <vt:lpstr>Proposed Method</vt:lpstr>
      <vt:lpstr>     Ethical considarations:   </vt:lpstr>
      <vt:lpstr>Timeline</vt:lpstr>
      <vt:lpstr>Hypothesis</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Marian-Ionut Postolache (2119559)</dc:creator>
  <cp:lastModifiedBy>Marian-Ionut Postolache (2119559)</cp:lastModifiedBy>
  <cp:revision>1</cp:revision>
  <dcterms:created xsi:type="dcterms:W3CDTF">2022-02-13T17:01:35Z</dcterms:created>
  <dcterms:modified xsi:type="dcterms:W3CDTF">2022-07-23T20:02:56Z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