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9B493-079F-EE57-DB3F-8569D19DD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030EAA-63F6-EED4-F8D4-03BA34829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ECEA2-AFB9-4028-B82A-5723C401C42E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7E865B-BE07-9620-A9A1-224B3E75F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F70AB5-715D-362D-6B62-B10FC7698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E92CD-BDF5-4310-A483-7417212334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576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C794A9-2AC9-ACE0-16BD-E9A34DA23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F0BA55-0584-907D-5083-C47199B329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076FA3-89E0-F107-C119-ED2878BC82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9ECEA2-AFB9-4028-B82A-5723C401C42E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70D7BE-E108-8C42-8388-0930A20307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FA572F-E34F-0C43-7B13-BBBA5C3DF0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94E92CD-BDF5-4310-A483-7417212334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7866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E75B070-CB65-A31B-8852-30F0087C0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l"/>
            <a:r>
              <a:rPr lang="en-US" sz="3200">
                <a:latin typeface="Arial" pitchFamily="34"/>
                <a:cs typeface="Arial" pitchFamily="34"/>
              </a:rPr>
              <a:t>Presentation of Plans and Strategies for an Online Presence for a Business</a:t>
            </a:r>
            <a:endParaRPr lang="en-GB" sz="3200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B6522A-19D1-8E61-A3A2-78329027A97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9084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D02E5C6-263C-BE3C-D2D0-C81DA6F3C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b="1">
                <a:highlight>
                  <a:srgbClr val="C0C0C0"/>
                </a:highlight>
                <a:latin typeface="Arial" pitchFamily="34"/>
                <a:cs typeface="Arial" pitchFamily="34"/>
              </a:rPr>
              <a:t>Introduction: </a:t>
            </a:r>
            <a:endParaRPr lang="en-GB" b="1">
              <a:highlight>
                <a:srgbClr val="C0C0C0"/>
              </a:highlight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B88AB1-1E33-360E-9354-B9AA835311A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439508"/>
      </p:ext>
    </p:extLst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51B5898-20E1-0F29-4F68-9068AF95B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b="1">
                <a:latin typeface="Arial" pitchFamily="34"/>
                <a:cs typeface="Arial" pitchFamily="34"/>
              </a:rPr>
              <a:t>Table of contents:</a:t>
            </a:r>
            <a:endParaRPr lang="en-GB" b="1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A866D3-B021-0D08-8A5C-7CF7F241770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751286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18ADF7B-CDEF-44E3-ADEF-E999C9BB21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2800">
                <a:latin typeface="Arial" pitchFamily="34"/>
                <a:cs typeface="Arial" pitchFamily="34"/>
              </a:rPr>
              <a:t>Brand Identity for Wellness Spa</a:t>
            </a:r>
            <a:endParaRPr lang="en-GB" sz="2800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56EC16-C478-C314-E9EC-9E5B34B5F11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2603405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37F3A27-FC8F-0C7D-4CDE-205352CD3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sz="2400" b="1">
                <a:highlight>
                  <a:srgbClr val="C0C0C0"/>
                </a:highlight>
                <a:latin typeface="Arial" pitchFamily="34"/>
                <a:cs typeface="Arial" pitchFamily="34"/>
              </a:rPr>
              <a:t>Logo Features and Elements</a:t>
            </a:r>
            <a:endParaRPr lang="en-GB" sz="2400" b="1">
              <a:highlight>
                <a:srgbClr val="C0C0C0"/>
              </a:highlight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EB79E4-852F-5697-E0D1-0B2C194BEB5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749496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8D55FE8-83F0-24DB-ACB5-7239637FA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sz="2400" b="1">
                <a:highlight>
                  <a:srgbClr val="C0C0C0"/>
                </a:highlight>
                <a:latin typeface="Arial" pitchFamily="34"/>
                <a:cs typeface="Arial" pitchFamily="34"/>
              </a:rPr>
              <a:t>Brand Story </a:t>
            </a:r>
            <a:endParaRPr lang="en-GB" sz="2400" b="1">
              <a:highlight>
                <a:srgbClr val="C0C0C0"/>
              </a:highlight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54ACBF-6C19-D3B3-ACEF-B9B0C0F0816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329725"/>
      </p:ext>
    </p:extLst>
  </p:cSld>
  <p:clrMapOvr>
    <a:masterClrMapping/>
  </p:clrMapOvr>
  <p:transition spd="med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4B17AED-671D-63D1-B54D-42E26DA61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sz="2400" b="1">
                <a:highlight>
                  <a:srgbClr val="C0C0C0"/>
                </a:highlight>
                <a:latin typeface="Arial" pitchFamily="34"/>
                <a:cs typeface="Arial" pitchFamily="34"/>
              </a:rPr>
              <a:t>Brand Story Part 2</a:t>
            </a:r>
            <a:endParaRPr lang="en-GB" sz="2400" b="1">
              <a:highlight>
                <a:srgbClr val="C0C0C0"/>
              </a:highlight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09652B-4896-8DAC-7354-8B684C045CB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381740"/>
      </p:ext>
    </p:extLst>
  </p:cSld>
  <p:clrMapOvr>
    <a:masterClrMapping/>
  </p:clrMapOvr>
  <p:transition spd="med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8E48848-5B26-BBBF-AAEF-459DF10CC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sz="2400" b="1">
                <a:highlight>
                  <a:srgbClr val="C0C0C0"/>
                </a:highlight>
                <a:latin typeface="Arial" pitchFamily="34"/>
                <a:cs typeface="Arial" pitchFamily="34"/>
              </a:rPr>
              <a:t>Marketing Strategy</a:t>
            </a:r>
            <a:endParaRPr lang="en-GB" sz="2400" b="1">
              <a:highlight>
                <a:srgbClr val="C0C0C0"/>
              </a:highlight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67D230-1857-C502-4FE7-DA701DBC021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843265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B42B8EA-6D6B-02AC-7400-BC7A3326B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sz="2400" b="1">
                <a:highlight>
                  <a:srgbClr val="C0C0C0"/>
                </a:highlight>
                <a:latin typeface="Arial" pitchFamily="34"/>
                <a:cs typeface="Arial" pitchFamily="34"/>
              </a:rPr>
              <a:t>Posting Strategy</a:t>
            </a:r>
            <a:endParaRPr lang="en-GB" sz="2400" b="1">
              <a:highlight>
                <a:srgbClr val="C0C0C0"/>
              </a:highlight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DC55AF-06F2-6A37-7AEB-D572FF3EAE7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490588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FA91249-8F17-EF00-4CCC-A8020FA86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sz="2400" b="1">
                <a:highlight>
                  <a:srgbClr val="C0C0C0"/>
                </a:highlight>
                <a:latin typeface="Arial" pitchFamily="34"/>
                <a:cs typeface="Arial" pitchFamily="34"/>
              </a:rPr>
              <a:t>Content Marketing Masterpiece</a:t>
            </a:r>
            <a:endParaRPr lang="en-GB" sz="2400" b="1">
              <a:highlight>
                <a:srgbClr val="C0C0C0"/>
              </a:highlight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CC9A4C-CB58-89E0-BD78-D02E3C2CEDC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0416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9F8A5D6-21E3-DC9B-9728-053D6CC34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56EEF3-B091-B585-1D3F-2DCBD9A8A20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276914"/>
      </p:ext>
    </p:extLst>
  </p:cSld>
  <p:clrMapOvr>
    <a:masterClrMapping/>
  </p:clrMapOvr>
  <p:transition spd="slow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1C1604A-055E-8274-3DC3-3DF37C0E4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sz="2400" b="1">
                <a:highlight>
                  <a:srgbClr val="C0C0C0"/>
                </a:highlight>
                <a:latin typeface="Arial" pitchFamily="34"/>
                <a:cs typeface="Arial" pitchFamily="34"/>
              </a:rPr>
              <a:t>On Page Strategy</a:t>
            </a:r>
            <a:endParaRPr lang="en-GB" sz="2400" b="1">
              <a:highlight>
                <a:srgbClr val="C0C0C0"/>
              </a:highlight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A00CEC-8FE1-5722-B56D-378C5320FB4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153803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D5E1231-D296-A880-7CD4-22BDBFF398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sz="2400" b="1">
                <a:highlight>
                  <a:srgbClr val="C0C0C0"/>
                </a:highlight>
                <a:latin typeface="Arial" pitchFamily="34"/>
                <a:cs typeface="Arial" pitchFamily="34"/>
              </a:rPr>
              <a:t>On page strategy Part 2</a:t>
            </a:r>
            <a:endParaRPr lang="en-GB" sz="2400" b="1">
              <a:highlight>
                <a:srgbClr val="C0C0C0"/>
              </a:highlight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338A76-45DC-6D14-BAE3-18C62F41BB3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828160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0253F1C-31F0-670F-3CFF-D8AD757D6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b="1">
                <a:highlight>
                  <a:srgbClr val="C0C0C0"/>
                </a:highlight>
                <a:latin typeface="Arial" pitchFamily="34"/>
                <a:cs typeface="Arial" pitchFamily="34"/>
              </a:rPr>
              <a:t>How Cloud Computing Supports Elite Wellness Spa?</a:t>
            </a: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B12515-3C30-2C18-DDB1-BA62B8A9734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510420"/>
      </p:ext>
    </p:extLst>
  </p:cSld>
  <p:clrMapOvr>
    <a:masterClrMapping/>
  </p:clrMapOvr>
  <p:transition spd="med"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7942944-3A7C-D4D8-D305-92C8F6D92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6F3E2C-14F7-B7B7-E88F-58E45AAE0D2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265268"/>
      </p:ext>
    </p:extLst>
  </p:cSld>
  <p:clrMapOvr>
    <a:masterClrMapping/>
  </p:clrMapOvr>
  <p:transition spd="med"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E6FFD97-C996-C387-6E61-C9BFB22CC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sz="2000" b="1">
                <a:highlight>
                  <a:srgbClr val="C0C0C0"/>
                </a:highlight>
                <a:latin typeface="Arial" pitchFamily="34"/>
                <a:cs typeface="Arial" pitchFamily="34"/>
              </a:rPr>
              <a:t>Security Protocols</a:t>
            </a:r>
            <a:endParaRPr lang="en-GB" sz="2000" b="1">
              <a:highlight>
                <a:srgbClr val="C0C0C0"/>
              </a:highlight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3EE2F8-CC79-CE59-54C9-E28A3DD4A1A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012575"/>
      </p:ext>
    </p:extLst>
  </p:cSld>
  <p:clrMapOvr>
    <a:masterClrMapping/>
  </p:clrMapOvr>
  <p:transition spd="slow"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CCF8B30-3B98-08A2-EECE-391ADFE64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b="1">
                <a:highlight>
                  <a:srgbClr val="C0C0C0"/>
                </a:highlight>
                <a:latin typeface="Arial" pitchFamily="34"/>
                <a:cs typeface="Arial" pitchFamily="34"/>
              </a:rPr>
              <a:t>Security Protocols Part 2</a:t>
            </a:r>
            <a:endParaRPr lang="en-GB" b="1">
              <a:highlight>
                <a:srgbClr val="C0C0C0"/>
              </a:highlight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E2A5CD-2393-7F0D-4E83-CA02FD543E1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923244"/>
      </p:ext>
    </p:extLst>
  </p:cSld>
  <p:clrMapOvr>
    <a:masterClrMapping/>
  </p:clrMapOvr>
  <p:transition spd="slow"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C859C69-C1ED-A69B-847F-3F3BFD979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sz="2400" b="1">
                <a:highlight>
                  <a:srgbClr val="C0C0C0"/>
                </a:highlight>
                <a:latin typeface="Arial" pitchFamily="34"/>
                <a:cs typeface="Arial" pitchFamily="34"/>
              </a:rPr>
              <a:t>Customers Trust and Reputation </a:t>
            </a:r>
            <a:endParaRPr lang="en-GB" sz="2400" b="1">
              <a:highlight>
                <a:srgbClr val="C0C0C0"/>
              </a:highlight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866EBF-1C01-5D4B-B846-E534DD71EF5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785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8300079-5551-6762-61F1-D44F5F6F7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b="1">
                <a:highlight>
                  <a:srgbClr val="C0C0C0"/>
                </a:highlight>
                <a:latin typeface="Arial" pitchFamily="34"/>
                <a:cs typeface="Arial" pitchFamily="34"/>
              </a:rPr>
              <a:t>Customers trust and reputation part 2:</a:t>
            </a:r>
            <a:endParaRPr lang="en-GB" b="1">
              <a:highlight>
                <a:srgbClr val="C0C0C0"/>
              </a:highlight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9D91FEE-2CB8-90F8-6F82-2BA56DA71C4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0883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E46AC6B-A1DF-E7EC-A4C9-EF45062F5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b="1">
                <a:highlight>
                  <a:srgbClr val="C0C0C0"/>
                </a:highlight>
                <a:latin typeface="Arial" pitchFamily="34"/>
                <a:cs typeface="Arial" pitchFamily="34"/>
              </a:rPr>
              <a:t>Conclusion: </a:t>
            </a:r>
            <a:endParaRPr lang="en-GB" b="1">
              <a:highlight>
                <a:srgbClr val="C0C0C0"/>
              </a:highlight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3EA677-CC5A-E5DD-6B0F-70BDDE30080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0060011"/>
      </p:ext>
    </p:extLst>
  </p:cSld>
  <p:clrMapOvr>
    <a:masterClrMapping/>
  </p:clrMapOvr>
  <p:transition spd="slow"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63943A3-2C75-DC66-A697-9617D6F608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b="1">
                <a:highlight>
                  <a:srgbClr val="C0C0C0"/>
                </a:highlight>
                <a:latin typeface="Arial" pitchFamily="34"/>
                <a:cs typeface="Arial" pitchFamily="34"/>
              </a:rPr>
              <a:t>References</a:t>
            </a:r>
            <a:endParaRPr lang="en-GB" b="1">
              <a:highlight>
                <a:srgbClr val="C0C0C0"/>
              </a:highlight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644C1B-05A6-807C-6060-7265A801F1E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275593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</Words>
  <Application>Microsoft Office PowerPoint</Application>
  <PresentationFormat>Widescreen</PresentationFormat>
  <Paragraphs>19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Aptos</vt:lpstr>
      <vt:lpstr>Aptos Display</vt:lpstr>
      <vt:lpstr>Arial</vt:lpstr>
      <vt:lpstr>Office Theme</vt:lpstr>
      <vt:lpstr>Presentation of Plans and Strategies for an Online Presence for a Business</vt:lpstr>
      <vt:lpstr>Introduction: </vt:lpstr>
      <vt:lpstr>Table of contents:</vt:lpstr>
      <vt:lpstr>Brand Identity for Wellness Spa</vt:lpstr>
      <vt:lpstr>Logo Features and Elements</vt:lpstr>
      <vt:lpstr>Brand Story </vt:lpstr>
      <vt:lpstr>Brand Story Part 2</vt:lpstr>
      <vt:lpstr>Marketing Strategy</vt:lpstr>
      <vt:lpstr>Posting Strategy</vt:lpstr>
      <vt:lpstr>Content Marketing Masterpiece</vt:lpstr>
      <vt:lpstr>PowerPoint Presentation</vt:lpstr>
      <vt:lpstr>On Page Strategy</vt:lpstr>
      <vt:lpstr>On page strategy Part 2</vt:lpstr>
      <vt:lpstr>How Cloud Computing Supports Elite Wellness Spa?</vt:lpstr>
      <vt:lpstr>PowerPoint Presentation</vt:lpstr>
      <vt:lpstr>Security Protocols</vt:lpstr>
      <vt:lpstr>Security Protocols Part 2</vt:lpstr>
      <vt:lpstr>Customers Trust and Reputation </vt:lpstr>
      <vt:lpstr>Customers trust and reputation part 2:</vt:lpstr>
      <vt:lpstr>Conclusion: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Alexandra Craciun</dc:creator>
  <cp:lastModifiedBy>Alexandra Craciun</cp:lastModifiedBy>
  <cp:revision>1</cp:revision>
  <dcterms:created xsi:type="dcterms:W3CDTF">2025-12-11T22:04:37Z</dcterms:created>
  <dcterms:modified xsi:type="dcterms:W3CDTF">2025-12-11T22:04:37Z</dcterms:modified>
</cp:coreProperties>
</file>