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7" r:id="rId2"/>
    <p:sldId id="258" r:id="rId3"/>
    <p:sldId id="290" r:id="rId4"/>
    <p:sldId id="287" r:id="rId5"/>
    <p:sldId id="259" r:id="rId6"/>
    <p:sldId id="260" r:id="rId7"/>
    <p:sldId id="298" r:id="rId8"/>
    <p:sldId id="308" r:id="rId9"/>
    <p:sldId id="282" r:id="rId10"/>
    <p:sldId id="283" r:id="rId11"/>
    <p:sldId id="288" r:id="rId12"/>
    <p:sldId id="297" r:id="rId13"/>
    <p:sldId id="261" r:id="rId14"/>
    <p:sldId id="262" r:id="rId15"/>
    <p:sldId id="264" r:id="rId16"/>
    <p:sldId id="265" r:id="rId17"/>
    <p:sldId id="266" r:id="rId18"/>
    <p:sldId id="269" r:id="rId19"/>
    <p:sldId id="304" r:id="rId20"/>
    <p:sldId id="272" r:id="rId21"/>
    <p:sldId id="306" r:id="rId22"/>
    <p:sldId id="307" r:id="rId23"/>
    <p:sldId id="280" r:id="rId24"/>
    <p:sldId id="279" r:id="rId25"/>
    <p:sldId id="291" r:id="rId26"/>
    <p:sldId id="292" r:id="rId27"/>
    <p:sldId id="293" r:id="rId28"/>
    <p:sldId id="295" r:id="rId29"/>
    <p:sldId id="294" r:id="rId30"/>
    <p:sldId id="296" r:id="rId31"/>
    <p:sldId id="277" r:id="rId32"/>
    <p:sldId id="281" r:id="rId33"/>
    <p:sldId id="299" r:id="rId34"/>
    <p:sldId id="278" r:id="rId35"/>
    <p:sldId id="300" r:id="rId36"/>
    <p:sldId id="302" r:id="rId37"/>
    <p:sldId id="303" r:id="rId38"/>
    <p:sldId id="289" r:id="rId39"/>
    <p:sldId id="301" r:id="rId40"/>
  </p:sldIdLst>
  <p:sldSz cx="12192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0EBF89-9CF4-4EC3-92D4-6EB7A329A7FC}" v="112" dt="2023-11-29T16:09:41.876"/>
    <p1510:client id="{AD05CAE3-CB24-4141-AD8D-C961B9079508}" v="4" dt="2023-11-30T14:12:30.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gs" Target="tags/tag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LiveId" clId="{AE17696E-23DB-407B-ADE7-81B601BFABCD}"/>
    <pc:docChg chg="custSel modSld replTag delTag">
      <pc:chgData name="Andrew James" userId="87325ef21a490bf8" providerId="LiveId" clId="{AE17696E-23DB-407B-ADE7-81B601BFABCD}" dt="2023-11-29T16:35:29.500" v="81"/>
      <pc:docMkLst>
        <pc:docMk/>
      </pc:docMkLst>
      <pc:sldChg chg="modNotesTx">
        <pc:chgData name="Andrew James" userId="87325ef21a490bf8" providerId="LiveId" clId="{AE17696E-23DB-407B-ADE7-81B601BFABCD}" dt="2023-11-29T16:33:28.446" v="0" actId="20577"/>
        <pc:sldMkLst>
          <pc:docMk/>
          <pc:sldMk cId="3565801982" sldId="257"/>
        </pc:sldMkLst>
      </pc:sldChg>
      <pc:sldChg chg="modNotesTx">
        <pc:chgData name="Andrew James" userId="87325ef21a490bf8" providerId="LiveId" clId="{AE17696E-23DB-407B-ADE7-81B601BFABCD}" dt="2023-11-29T16:33:31.661" v="1" actId="20577"/>
        <pc:sldMkLst>
          <pc:docMk/>
          <pc:sldMk cId="3381763484" sldId="258"/>
        </pc:sldMkLst>
      </pc:sldChg>
      <pc:sldChg chg="modNotesTx">
        <pc:chgData name="Andrew James" userId="87325ef21a490bf8" providerId="LiveId" clId="{AE17696E-23DB-407B-ADE7-81B601BFABCD}" dt="2023-11-29T16:33:41.664" v="8" actId="20577"/>
        <pc:sldMkLst>
          <pc:docMk/>
          <pc:sldMk cId="2469598879" sldId="259"/>
        </pc:sldMkLst>
      </pc:sldChg>
      <pc:sldChg chg="modNotesTx">
        <pc:chgData name="Andrew James" userId="87325ef21a490bf8" providerId="LiveId" clId="{AE17696E-23DB-407B-ADE7-81B601BFABCD}" dt="2023-11-29T16:33:44.437" v="9" actId="20577"/>
        <pc:sldMkLst>
          <pc:docMk/>
          <pc:sldMk cId="2949106230" sldId="260"/>
        </pc:sldMkLst>
      </pc:sldChg>
      <pc:sldChg chg="modNotesTx">
        <pc:chgData name="Andrew James" userId="87325ef21a490bf8" providerId="LiveId" clId="{AE17696E-23DB-407B-ADE7-81B601BFABCD}" dt="2023-11-29T16:34:13.891" v="27" actId="20577"/>
        <pc:sldMkLst>
          <pc:docMk/>
          <pc:sldMk cId="3053217743" sldId="261"/>
        </pc:sldMkLst>
      </pc:sldChg>
      <pc:sldChg chg="modNotesTx">
        <pc:chgData name="Andrew James" userId="87325ef21a490bf8" providerId="LiveId" clId="{AE17696E-23DB-407B-ADE7-81B601BFABCD}" dt="2023-11-29T16:34:21.733" v="32" actId="5793"/>
        <pc:sldMkLst>
          <pc:docMk/>
          <pc:sldMk cId="3217904813" sldId="262"/>
        </pc:sldMkLst>
      </pc:sldChg>
      <pc:sldChg chg="modNotesTx">
        <pc:chgData name="Andrew James" userId="87325ef21a490bf8" providerId="LiveId" clId="{AE17696E-23DB-407B-ADE7-81B601BFABCD}" dt="2023-11-29T16:34:26.687" v="36" actId="20577"/>
        <pc:sldMkLst>
          <pc:docMk/>
          <pc:sldMk cId="2974571261" sldId="264"/>
        </pc:sldMkLst>
      </pc:sldChg>
      <pc:sldChg chg="modNotesTx">
        <pc:chgData name="Andrew James" userId="87325ef21a490bf8" providerId="LiveId" clId="{AE17696E-23DB-407B-ADE7-81B601BFABCD}" dt="2023-11-29T16:34:31.976" v="37" actId="20577"/>
        <pc:sldMkLst>
          <pc:docMk/>
          <pc:sldMk cId="3647393321" sldId="265"/>
        </pc:sldMkLst>
      </pc:sldChg>
      <pc:sldChg chg="modNotesTx">
        <pc:chgData name="Andrew James" userId="87325ef21a490bf8" providerId="LiveId" clId="{AE17696E-23DB-407B-ADE7-81B601BFABCD}" dt="2023-11-29T16:34:36.797" v="41" actId="20577"/>
        <pc:sldMkLst>
          <pc:docMk/>
          <pc:sldMk cId="2784313135" sldId="266"/>
        </pc:sldMkLst>
      </pc:sldChg>
      <pc:sldChg chg="modNotesTx">
        <pc:chgData name="Andrew James" userId="87325ef21a490bf8" providerId="LiveId" clId="{AE17696E-23DB-407B-ADE7-81B601BFABCD}" dt="2023-11-29T16:34:39.361" v="42" actId="20577"/>
        <pc:sldMkLst>
          <pc:docMk/>
          <pc:sldMk cId="1252443339" sldId="269"/>
        </pc:sldMkLst>
      </pc:sldChg>
      <pc:sldChg chg="modNotesTx">
        <pc:chgData name="Andrew James" userId="87325ef21a490bf8" providerId="LiveId" clId="{AE17696E-23DB-407B-ADE7-81B601BFABCD}" dt="2023-11-29T16:34:44.015" v="46" actId="20577"/>
        <pc:sldMkLst>
          <pc:docMk/>
          <pc:sldMk cId="1876457013" sldId="272"/>
        </pc:sldMkLst>
      </pc:sldChg>
      <pc:sldChg chg="modNotesTx">
        <pc:chgData name="Andrew James" userId="87325ef21a490bf8" providerId="LiveId" clId="{AE17696E-23DB-407B-ADE7-81B601BFABCD}" dt="2023-11-29T16:35:22.435" v="75" actId="20577"/>
        <pc:sldMkLst>
          <pc:docMk/>
          <pc:sldMk cId="1597469411" sldId="278"/>
        </pc:sldMkLst>
      </pc:sldChg>
      <pc:sldChg chg="modNotesTx">
        <pc:chgData name="Andrew James" userId="87325ef21a490bf8" providerId="LiveId" clId="{AE17696E-23DB-407B-ADE7-81B601BFABCD}" dt="2023-11-29T16:34:50.745" v="52" actId="20577"/>
        <pc:sldMkLst>
          <pc:docMk/>
          <pc:sldMk cId="686752180" sldId="279"/>
        </pc:sldMkLst>
      </pc:sldChg>
      <pc:sldChg chg="modNotesTx">
        <pc:chgData name="Andrew James" userId="87325ef21a490bf8" providerId="LiveId" clId="{AE17696E-23DB-407B-ADE7-81B601BFABCD}" dt="2023-11-29T16:35:16.286" v="70" actId="20577"/>
        <pc:sldMkLst>
          <pc:docMk/>
          <pc:sldMk cId="3118912586" sldId="281"/>
        </pc:sldMkLst>
      </pc:sldChg>
      <pc:sldChg chg="modNotesTx">
        <pc:chgData name="Andrew James" userId="87325ef21a490bf8" providerId="LiveId" clId="{AE17696E-23DB-407B-ADE7-81B601BFABCD}" dt="2023-11-29T16:33:56.904" v="19" actId="20577"/>
        <pc:sldMkLst>
          <pc:docMk/>
          <pc:sldMk cId="812916740" sldId="282"/>
        </pc:sldMkLst>
      </pc:sldChg>
      <pc:sldChg chg="modNotesTx">
        <pc:chgData name="Andrew James" userId="87325ef21a490bf8" providerId="LiveId" clId="{AE17696E-23DB-407B-ADE7-81B601BFABCD}" dt="2023-11-29T16:33:37.509" v="7" actId="5793"/>
        <pc:sldMkLst>
          <pc:docMk/>
          <pc:sldMk cId="760858512" sldId="287"/>
        </pc:sldMkLst>
      </pc:sldChg>
      <pc:sldChg chg="modNotesTx">
        <pc:chgData name="Andrew James" userId="87325ef21a490bf8" providerId="LiveId" clId="{AE17696E-23DB-407B-ADE7-81B601BFABCD}" dt="2023-11-29T16:34:01.860" v="20" actId="20577"/>
        <pc:sldMkLst>
          <pc:docMk/>
          <pc:sldMk cId="3419515874" sldId="288"/>
        </pc:sldMkLst>
      </pc:sldChg>
      <pc:sldChg chg="modNotesTx">
        <pc:chgData name="Andrew James" userId="87325ef21a490bf8" providerId="LiveId" clId="{AE17696E-23DB-407B-ADE7-81B601BFABCD}" dt="2023-11-29T16:33:33.739" v="2" actId="20577"/>
        <pc:sldMkLst>
          <pc:docMk/>
          <pc:sldMk cId="2761729960" sldId="290"/>
        </pc:sldMkLst>
      </pc:sldChg>
      <pc:sldChg chg="modNotesTx">
        <pc:chgData name="Andrew James" userId="87325ef21a490bf8" providerId="LiveId" clId="{AE17696E-23DB-407B-ADE7-81B601BFABCD}" dt="2023-11-29T16:34:55.199" v="56" actId="20577"/>
        <pc:sldMkLst>
          <pc:docMk/>
          <pc:sldMk cId="3509982016" sldId="291"/>
        </pc:sldMkLst>
      </pc:sldChg>
      <pc:sldChg chg="modNotesTx">
        <pc:chgData name="Andrew James" userId="87325ef21a490bf8" providerId="LiveId" clId="{AE17696E-23DB-407B-ADE7-81B601BFABCD}" dt="2023-11-29T16:34:58.754" v="57" actId="20577"/>
        <pc:sldMkLst>
          <pc:docMk/>
          <pc:sldMk cId="4227090868" sldId="292"/>
        </pc:sldMkLst>
      </pc:sldChg>
      <pc:sldChg chg="modNotesTx">
        <pc:chgData name="Andrew James" userId="87325ef21a490bf8" providerId="LiveId" clId="{AE17696E-23DB-407B-ADE7-81B601BFABCD}" dt="2023-11-29T16:35:01.805" v="58" actId="20577"/>
        <pc:sldMkLst>
          <pc:docMk/>
          <pc:sldMk cId="1175037621" sldId="293"/>
        </pc:sldMkLst>
      </pc:sldChg>
      <pc:sldChg chg="modNotesTx">
        <pc:chgData name="Andrew James" userId="87325ef21a490bf8" providerId="LiveId" clId="{AE17696E-23DB-407B-ADE7-81B601BFABCD}" dt="2023-11-29T16:35:10.028" v="65" actId="20577"/>
        <pc:sldMkLst>
          <pc:docMk/>
          <pc:sldMk cId="918514918" sldId="294"/>
        </pc:sldMkLst>
      </pc:sldChg>
      <pc:sldChg chg="modNotesTx">
        <pc:chgData name="Andrew James" userId="87325ef21a490bf8" providerId="LiveId" clId="{AE17696E-23DB-407B-ADE7-81B601BFABCD}" dt="2023-11-29T16:35:05.016" v="62" actId="20577"/>
        <pc:sldMkLst>
          <pc:docMk/>
          <pc:sldMk cId="2519582742" sldId="295"/>
        </pc:sldMkLst>
      </pc:sldChg>
      <pc:sldChg chg="modNotesTx">
        <pc:chgData name="Andrew James" userId="87325ef21a490bf8" providerId="LiveId" clId="{AE17696E-23DB-407B-ADE7-81B601BFABCD}" dt="2023-11-29T16:35:13.579" v="69" actId="20577"/>
        <pc:sldMkLst>
          <pc:docMk/>
          <pc:sldMk cId="4053097277" sldId="296"/>
        </pc:sldMkLst>
      </pc:sldChg>
      <pc:sldChg chg="modNotesTx">
        <pc:chgData name="Andrew James" userId="87325ef21a490bf8" providerId="LiveId" clId="{AE17696E-23DB-407B-ADE7-81B601BFABCD}" dt="2023-11-29T16:34:11.349" v="26" actId="20577"/>
        <pc:sldMkLst>
          <pc:docMk/>
          <pc:sldMk cId="2166037338" sldId="297"/>
        </pc:sldMkLst>
      </pc:sldChg>
      <pc:sldChg chg="modNotesTx">
        <pc:chgData name="Andrew James" userId="87325ef21a490bf8" providerId="LiveId" clId="{AE17696E-23DB-407B-ADE7-81B601BFABCD}" dt="2023-11-29T16:33:50.785" v="15" actId="20577"/>
        <pc:sldMkLst>
          <pc:docMk/>
          <pc:sldMk cId="2418950389" sldId="298"/>
        </pc:sldMkLst>
      </pc:sldChg>
      <pc:sldChg chg="modNotesTx">
        <pc:chgData name="Andrew James" userId="87325ef21a490bf8" providerId="LiveId" clId="{AE17696E-23DB-407B-ADE7-81B601BFABCD}" dt="2023-11-29T16:35:19.381" v="71" actId="20577"/>
        <pc:sldMkLst>
          <pc:docMk/>
          <pc:sldMk cId="3852673391" sldId="299"/>
        </pc:sldMkLst>
      </pc:sldChg>
      <pc:sldChg chg="modNotesTx">
        <pc:chgData name="Andrew James" userId="87325ef21a490bf8" providerId="LiveId" clId="{AE17696E-23DB-407B-ADE7-81B601BFABCD}" dt="2023-11-29T16:35:28.592" v="78" actId="20577"/>
        <pc:sldMkLst>
          <pc:docMk/>
          <pc:sldMk cId="2050502072" sldId="300"/>
        </pc:sldMkLst>
      </pc:sldChg>
    </pc:docChg>
  </pc:docChgLst>
  <pc:docChgLst>
    <pc:chgData name="Andrew James" userId="87325ef21a490bf8" providerId="Windows Live" clId="Web-{AD05CAE3-CB24-4141-AD8D-C961B9079508}"/>
    <pc:docChg chg="addSld modSld">
      <pc:chgData name="Andrew James" userId="87325ef21a490bf8" providerId="Windows Live" clId="Web-{AD05CAE3-CB24-4141-AD8D-C961B9079508}" dt="2023-11-30T14:12:50.925" v="23"/>
      <pc:docMkLst>
        <pc:docMk/>
      </pc:docMkLst>
      <pc:sldChg chg="add modNotes">
        <pc:chgData name="Andrew James" userId="87325ef21a490bf8" providerId="Windows Live" clId="Web-{AD05CAE3-CB24-4141-AD8D-C961B9079508}" dt="2023-11-30T14:11:35.736" v="14"/>
        <pc:sldMkLst>
          <pc:docMk/>
          <pc:sldMk cId="1526804844" sldId="304"/>
        </pc:sldMkLst>
      </pc:sldChg>
      <pc:sldChg chg="add modNotes">
        <pc:chgData name="Andrew James" userId="87325ef21a490bf8" providerId="Windows Live" clId="Web-{AD05CAE3-CB24-4141-AD8D-C961B9079508}" dt="2023-11-30T14:12:20.596" v="19"/>
        <pc:sldMkLst>
          <pc:docMk/>
          <pc:sldMk cId="650812035" sldId="306"/>
        </pc:sldMkLst>
      </pc:sldChg>
      <pc:sldChg chg="add modNotes">
        <pc:chgData name="Andrew James" userId="87325ef21a490bf8" providerId="Windows Live" clId="Web-{AD05CAE3-CB24-4141-AD8D-C961B9079508}" dt="2023-11-30T14:12:50.925" v="23"/>
        <pc:sldMkLst>
          <pc:docMk/>
          <pc:sldMk cId="1761004820" sldId="307"/>
        </pc:sldMkLst>
      </pc:sldChg>
      <pc:sldChg chg="add modNotes">
        <pc:chgData name="Andrew James" userId="87325ef21a490bf8" providerId="Windows Live" clId="Web-{AD05CAE3-CB24-4141-AD8D-C961B9079508}" dt="2023-11-30T14:10:56.360" v="9"/>
        <pc:sldMkLst>
          <pc:docMk/>
          <pc:sldMk cId="1532345211" sldId="308"/>
        </pc:sldMkLst>
      </pc:sldChg>
    </pc:docChg>
  </pc:docChgLst>
  <pc:docChgLst>
    <pc:chgData name="Andrew James" userId="87325ef21a490bf8" providerId="LiveId" clId="{3B0EBF89-9CF4-4EC3-92D4-6EB7A329A7FC}"/>
    <pc:docChg chg="undo custSel addSld delSld modSld sldOrd replTag delTag">
      <pc:chgData name="Andrew James" userId="87325ef21a490bf8" providerId="LiveId" clId="{3B0EBF89-9CF4-4EC3-92D4-6EB7A329A7FC}" dt="2023-11-29T16:09:45.747" v="16759"/>
      <pc:docMkLst>
        <pc:docMk/>
      </pc:docMkLst>
      <pc:sldChg chg="delSp modSp mod delAnim modNotesTx">
        <pc:chgData name="Andrew James" userId="87325ef21a490bf8" providerId="LiveId" clId="{3B0EBF89-9CF4-4EC3-92D4-6EB7A329A7FC}" dt="2023-11-29T14:41:36.096" v="14568" actId="20577"/>
        <pc:sldMkLst>
          <pc:docMk/>
          <pc:sldMk cId="3565801982" sldId="257"/>
        </pc:sldMkLst>
        <pc:spChg chg="mod">
          <ac:chgData name="Andrew James" userId="87325ef21a490bf8" providerId="LiveId" clId="{3B0EBF89-9CF4-4EC3-92D4-6EB7A329A7FC}" dt="2023-11-29T14:41:36.096" v="14568" actId="20577"/>
          <ac:spMkLst>
            <pc:docMk/>
            <pc:sldMk cId="3565801982" sldId="257"/>
            <ac:spMk id="3" creationId="{00000000-0000-0000-0000-000000000000}"/>
          </ac:spMkLst>
        </pc:spChg>
        <pc:picChg chg="del">
          <ac:chgData name="Andrew James" userId="87325ef21a490bf8" providerId="LiveId" clId="{3B0EBF89-9CF4-4EC3-92D4-6EB7A329A7FC}" dt="2023-11-29T14:41:26.566" v="14548" actId="478"/>
          <ac:picMkLst>
            <pc:docMk/>
            <pc:sldMk cId="3565801982" sldId="257"/>
            <ac:picMk id="7" creationId="{BB1CF4BA-FCD0-1930-9728-BFA28CE15A3F}"/>
          </ac:picMkLst>
        </pc:picChg>
      </pc:sldChg>
      <pc:sldChg chg="delSp mod delAnim modAnim">
        <pc:chgData name="Andrew James" userId="87325ef21a490bf8" providerId="LiveId" clId="{3B0EBF89-9CF4-4EC3-92D4-6EB7A329A7FC}" dt="2023-11-29T14:47:50.846" v="14685"/>
        <pc:sldMkLst>
          <pc:docMk/>
          <pc:sldMk cId="3381763484" sldId="258"/>
        </pc:sldMkLst>
        <pc:picChg chg="del">
          <ac:chgData name="Andrew James" userId="87325ef21a490bf8" providerId="LiveId" clId="{3B0EBF89-9CF4-4EC3-92D4-6EB7A329A7FC}" dt="2023-11-29T14:41:42.095" v="14572" actId="478"/>
          <ac:picMkLst>
            <pc:docMk/>
            <pc:sldMk cId="3381763484" sldId="258"/>
            <ac:picMk id="5" creationId="{00000000-0000-0000-0000-000000000000}"/>
          </ac:picMkLst>
        </pc:picChg>
      </pc:sldChg>
      <pc:sldChg chg="delSp mod delAnim modNotesTx">
        <pc:chgData name="Andrew James" userId="87325ef21a490bf8" providerId="LiveId" clId="{3B0EBF89-9CF4-4EC3-92D4-6EB7A329A7FC}" dt="2023-11-29T15:16:51.351" v="15838" actId="20577"/>
        <pc:sldMkLst>
          <pc:docMk/>
          <pc:sldMk cId="2469598879" sldId="259"/>
        </pc:sldMkLst>
        <pc:picChg chg="del">
          <ac:chgData name="Andrew James" userId="87325ef21a490bf8" providerId="LiveId" clId="{3B0EBF89-9CF4-4EC3-92D4-6EB7A329A7FC}" dt="2023-11-29T14:41:50.421" v="14578" actId="478"/>
          <ac:picMkLst>
            <pc:docMk/>
            <pc:sldMk cId="2469598879" sldId="259"/>
            <ac:picMk id="4" creationId="{00000000-0000-0000-0000-000000000000}"/>
          </ac:picMkLst>
        </pc:picChg>
      </pc:sldChg>
      <pc:sldChg chg="delSp mod delAnim modAnim">
        <pc:chgData name="Andrew James" userId="87325ef21a490bf8" providerId="LiveId" clId="{3B0EBF89-9CF4-4EC3-92D4-6EB7A329A7FC}" dt="2023-11-29T14:52:04.244" v="14749"/>
        <pc:sldMkLst>
          <pc:docMk/>
          <pc:sldMk cId="2949106230" sldId="260"/>
        </pc:sldMkLst>
        <pc:picChg chg="del">
          <ac:chgData name="Andrew James" userId="87325ef21a490bf8" providerId="LiveId" clId="{3B0EBF89-9CF4-4EC3-92D4-6EB7A329A7FC}" dt="2023-11-29T14:41:52.734" v="14579" actId="478"/>
          <ac:picMkLst>
            <pc:docMk/>
            <pc:sldMk cId="2949106230" sldId="260"/>
            <ac:picMk id="5" creationId="{00000000-0000-0000-0000-000000000000}"/>
          </ac:picMkLst>
        </pc:picChg>
      </pc:sldChg>
      <pc:sldChg chg="delSp mod delAnim modNotesTx">
        <pc:chgData name="Andrew James" userId="87325ef21a490bf8" providerId="LiveId" clId="{3B0EBF89-9CF4-4EC3-92D4-6EB7A329A7FC}" dt="2023-11-29T15:24:40.612" v="16300" actId="20577"/>
        <pc:sldMkLst>
          <pc:docMk/>
          <pc:sldMk cId="3053217743" sldId="261"/>
        </pc:sldMkLst>
        <pc:picChg chg="del">
          <ac:chgData name="Andrew James" userId="87325ef21a490bf8" providerId="LiveId" clId="{3B0EBF89-9CF4-4EC3-92D4-6EB7A329A7FC}" dt="2023-11-29T14:43:12.916" v="14595" actId="478"/>
          <ac:picMkLst>
            <pc:docMk/>
            <pc:sldMk cId="3053217743" sldId="261"/>
            <ac:picMk id="3" creationId="{00000000-0000-0000-0000-000000000000}"/>
          </ac:picMkLst>
        </pc:picChg>
      </pc:sldChg>
      <pc:sldChg chg="delSp modSp mod delAnim modAnim modNotesTx">
        <pc:chgData name="Andrew James" userId="87325ef21a490bf8" providerId="LiveId" clId="{3B0EBF89-9CF4-4EC3-92D4-6EB7A329A7FC}" dt="2023-11-29T15:06:43.435" v="15678" actId="20577"/>
        <pc:sldMkLst>
          <pc:docMk/>
          <pc:sldMk cId="3217904813" sldId="262"/>
        </pc:sldMkLst>
        <pc:spChg chg="mod">
          <ac:chgData name="Andrew James" userId="87325ef21a490bf8" providerId="LiveId" clId="{3B0EBF89-9CF4-4EC3-92D4-6EB7A329A7FC}" dt="2023-11-29T15:04:18.672" v="15517" actId="20577"/>
          <ac:spMkLst>
            <pc:docMk/>
            <pc:sldMk cId="3217904813" sldId="262"/>
            <ac:spMk id="3" creationId="{00000000-0000-0000-0000-000000000000}"/>
          </ac:spMkLst>
        </pc:spChg>
        <pc:picChg chg="del">
          <ac:chgData name="Andrew James" userId="87325ef21a490bf8" providerId="LiveId" clId="{3B0EBF89-9CF4-4EC3-92D4-6EB7A329A7FC}" dt="2023-11-29T14:43:15.675" v="14599" actId="478"/>
          <ac:picMkLst>
            <pc:docMk/>
            <pc:sldMk cId="3217904813" sldId="262"/>
            <ac:picMk id="6" creationId="{00000000-0000-0000-0000-000000000000}"/>
          </ac:picMkLst>
        </pc:picChg>
      </pc:sldChg>
      <pc:sldChg chg="delSp mod delAnim modAnim">
        <pc:chgData name="Andrew James" userId="87325ef21a490bf8" providerId="LiveId" clId="{3B0EBF89-9CF4-4EC3-92D4-6EB7A329A7FC}" dt="2023-11-29T15:25:00.727" v="16304"/>
        <pc:sldMkLst>
          <pc:docMk/>
          <pc:sldMk cId="2974571261" sldId="264"/>
        </pc:sldMkLst>
        <pc:picChg chg="del">
          <ac:chgData name="Andrew James" userId="87325ef21a490bf8" providerId="LiveId" clId="{3B0EBF89-9CF4-4EC3-92D4-6EB7A329A7FC}" dt="2023-11-29T14:43:18.087" v="14600" actId="478"/>
          <ac:picMkLst>
            <pc:docMk/>
            <pc:sldMk cId="2974571261" sldId="264"/>
            <ac:picMk id="5" creationId="{00000000-0000-0000-0000-000000000000}"/>
          </ac:picMkLst>
        </pc:picChg>
      </pc:sldChg>
      <pc:sldChg chg="delSp mod delAnim modAnim">
        <pc:chgData name="Andrew James" userId="87325ef21a490bf8" providerId="LiveId" clId="{3B0EBF89-9CF4-4EC3-92D4-6EB7A329A7FC}" dt="2023-11-29T15:25:07.151" v="16305"/>
        <pc:sldMkLst>
          <pc:docMk/>
          <pc:sldMk cId="3647393321" sldId="265"/>
        </pc:sldMkLst>
        <pc:picChg chg="del">
          <ac:chgData name="Andrew James" userId="87325ef21a490bf8" providerId="LiveId" clId="{3B0EBF89-9CF4-4EC3-92D4-6EB7A329A7FC}" dt="2023-11-29T14:43:20.798" v="14601" actId="478"/>
          <ac:picMkLst>
            <pc:docMk/>
            <pc:sldMk cId="3647393321" sldId="265"/>
            <ac:picMk id="4" creationId="{00000000-0000-0000-0000-000000000000}"/>
          </ac:picMkLst>
        </pc:picChg>
      </pc:sldChg>
      <pc:sldChg chg="delSp mod delAnim modAnim modNotesTx">
        <pc:chgData name="Andrew James" userId="87325ef21a490bf8" providerId="LiveId" clId="{3B0EBF89-9CF4-4EC3-92D4-6EB7A329A7FC}" dt="2023-11-29T15:25:12.415" v="16309"/>
        <pc:sldMkLst>
          <pc:docMk/>
          <pc:sldMk cId="2784313135" sldId="266"/>
        </pc:sldMkLst>
        <pc:picChg chg="del">
          <ac:chgData name="Andrew James" userId="87325ef21a490bf8" providerId="LiveId" clId="{3B0EBF89-9CF4-4EC3-92D4-6EB7A329A7FC}" dt="2023-11-29T14:43:23.203" v="14602" actId="478"/>
          <ac:picMkLst>
            <pc:docMk/>
            <pc:sldMk cId="2784313135" sldId="266"/>
            <ac:picMk id="7" creationId="{00000000-0000-0000-0000-000000000000}"/>
          </ac:picMkLst>
        </pc:picChg>
      </pc:sldChg>
      <pc:sldChg chg="delSp mod delAnim modNotesTx">
        <pc:chgData name="Andrew James" userId="87325ef21a490bf8" providerId="LiveId" clId="{3B0EBF89-9CF4-4EC3-92D4-6EB7A329A7FC}" dt="2023-11-29T14:43:27.278" v="14606" actId="478"/>
        <pc:sldMkLst>
          <pc:docMk/>
          <pc:sldMk cId="1252443339" sldId="269"/>
        </pc:sldMkLst>
        <pc:picChg chg="del">
          <ac:chgData name="Andrew James" userId="87325ef21a490bf8" providerId="LiveId" clId="{3B0EBF89-9CF4-4EC3-92D4-6EB7A329A7FC}" dt="2023-11-29T14:43:27.278" v="14606" actId="478"/>
          <ac:picMkLst>
            <pc:docMk/>
            <pc:sldMk cId="1252443339" sldId="269"/>
            <ac:picMk id="5" creationId="{00000000-0000-0000-0000-000000000000}"/>
          </ac:picMkLst>
        </pc:picChg>
      </pc:sldChg>
      <pc:sldChg chg="delSp mod delAnim">
        <pc:chgData name="Andrew James" userId="87325ef21a490bf8" providerId="LiveId" clId="{3B0EBF89-9CF4-4EC3-92D4-6EB7A329A7FC}" dt="2023-11-29T14:43:31.747" v="14607" actId="478"/>
        <pc:sldMkLst>
          <pc:docMk/>
          <pc:sldMk cId="1876457013" sldId="272"/>
        </pc:sldMkLst>
        <pc:picChg chg="del">
          <ac:chgData name="Andrew James" userId="87325ef21a490bf8" providerId="LiveId" clId="{3B0EBF89-9CF4-4EC3-92D4-6EB7A329A7FC}" dt="2023-11-29T14:43:31.747" v="14607" actId="478"/>
          <ac:picMkLst>
            <pc:docMk/>
            <pc:sldMk cId="1876457013" sldId="272"/>
            <ac:picMk id="2" creationId="{00000000-0000-0000-0000-000000000000}"/>
          </ac:picMkLst>
        </pc:picChg>
      </pc:sldChg>
      <pc:sldChg chg="delSp mod delAnim modAnim modNotesTx">
        <pc:chgData name="Andrew James" userId="87325ef21a490bf8" providerId="LiveId" clId="{3B0EBF89-9CF4-4EC3-92D4-6EB7A329A7FC}" dt="2023-11-29T15:15:41.881" v="15821"/>
        <pc:sldMkLst>
          <pc:docMk/>
          <pc:sldMk cId="3775350172" sldId="277"/>
        </pc:sldMkLst>
        <pc:picChg chg="del">
          <ac:chgData name="Andrew James" userId="87325ef21a490bf8" providerId="LiveId" clId="{3B0EBF89-9CF4-4EC3-92D4-6EB7A329A7FC}" dt="2023-11-29T14:43:59.004" v="14624" actId="478"/>
          <ac:picMkLst>
            <pc:docMk/>
            <pc:sldMk cId="3775350172" sldId="277"/>
            <ac:picMk id="6" creationId="{00000000-0000-0000-0000-000000000000}"/>
          </ac:picMkLst>
        </pc:picChg>
      </pc:sldChg>
      <pc:sldChg chg="delSp modSp mod delAnim modAnim modNotesTx">
        <pc:chgData name="Andrew James" userId="87325ef21a490bf8" providerId="LiveId" clId="{3B0EBF89-9CF4-4EC3-92D4-6EB7A329A7FC}" dt="2023-11-29T15:16:21.371" v="15830"/>
        <pc:sldMkLst>
          <pc:docMk/>
          <pc:sldMk cId="1597469411" sldId="278"/>
        </pc:sldMkLst>
        <pc:picChg chg="del mod">
          <ac:chgData name="Andrew James" userId="87325ef21a490bf8" providerId="LiveId" clId="{3B0EBF89-9CF4-4EC3-92D4-6EB7A329A7FC}" dt="2023-11-29T14:44:26.455" v="14637" actId="478"/>
          <ac:picMkLst>
            <pc:docMk/>
            <pc:sldMk cId="1597469411" sldId="278"/>
            <ac:picMk id="3" creationId="{00000000-0000-0000-0000-000000000000}"/>
          </ac:picMkLst>
        </pc:picChg>
      </pc:sldChg>
      <pc:sldChg chg="delSp mod delAnim modAnim modNotesTx">
        <pc:chgData name="Andrew James" userId="87325ef21a490bf8" providerId="LiveId" clId="{3B0EBF89-9CF4-4EC3-92D4-6EB7A329A7FC}" dt="2023-11-29T15:13:08.145" v="15751"/>
        <pc:sldMkLst>
          <pc:docMk/>
          <pc:sldMk cId="686752180" sldId="279"/>
        </pc:sldMkLst>
        <pc:picChg chg="del">
          <ac:chgData name="Andrew James" userId="87325ef21a490bf8" providerId="LiveId" clId="{3B0EBF89-9CF4-4EC3-92D4-6EB7A329A7FC}" dt="2023-11-29T14:43:35.215" v="14611" actId="478"/>
          <ac:picMkLst>
            <pc:docMk/>
            <pc:sldMk cId="686752180" sldId="279"/>
            <ac:picMk id="4" creationId="{00000000-0000-0000-0000-000000000000}"/>
          </ac:picMkLst>
        </pc:picChg>
      </pc:sldChg>
      <pc:sldChg chg="delSp modSp mod delAnim modNotesTx">
        <pc:chgData name="Andrew James" userId="87325ef21a490bf8" providerId="LiveId" clId="{3B0EBF89-9CF4-4EC3-92D4-6EB7A329A7FC}" dt="2023-11-29T14:45:25.333" v="14651" actId="1076"/>
        <pc:sldMkLst>
          <pc:docMk/>
          <pc:sldMk cId="3118912586" sldId="281"/>
        </pc:sldMkLst>
        <pc:picChg chg="del">
          <ac:chgData name="Andrew James" userId="87325ef21a490bf8" providerId="LiveId" clId="{3B0EBF89-9CF4-4EC3-92D4-6EB7A329A7FC}" dt="2023-11-29T14:44:01.389" v="14625" actId="478"/>
          <ac:picMkLst>
            <pc:docMk/>
            <pc:sldMk cId="3118912586" sldId="281"/>
            <ac:picMk id="3" creationId="{00000000-0000-0000-0000-000000000000}"/>
          </ac:picMkLst>
        </pc:picChg>
        <pc:picChg chg="mod">
          <ac:chgData name="Andrew James" userId="87325ef21a490bf8" providerId="LiveId" clId="{3B0EBF89-9CF4-4EC3-92D4-6EB7A329A7FC}" dt="2023-11-29T14:45:25.333" v="14651" actId="1076"/>
          <ac:picMkLst>
            <pc:docMk/>
            <pc:sldMk cId="3118912586" sldId="281"/>
            <ac:picMk id="5" creationId="{00000000-0000-0000-0000-000000000000}"/>
          </ac:picMkLst>
        </pc:picChg>
      </pc:sldChg>
      <pc:sldChg chg="delSp mod delAnim modNotesTx">
        <pc:chgData name="Andrew James" userId="87325ef21a490bf8" providerId="LiveId" clId="{3B0EBF89-9CF4-4EC3-92D4-6EB7A329A7FC}" dt="2023-11-29T14:42:47.682" v="14590" actId="33524"/>
        <pc:sldMkLst>
          <pc:docMk/>
          <pc:sldMk cId="812916740" sldId="282"/>
        </pc:sldMkLst>
        <pc:picChg chg="del">
          <ac:chgData name="Andrew James" userId="87325ef21a490bf8" providerId="LiveId" clId="{3B0EBF89-9CF4-4EC3-92D4-6EB7A329A7FC}" dt="2023-11-29T14:42:41.734" v="14589" actId="478"/>
          <ac:picMkLst>
            <pc:docMk/>
            <pc:sldMk cId="812916740" sldId="282"/>
            <ac:picMk id="7" creationId="{4051ABD0-B2AF-B1FD-0024-33588E7EFB6F}"/>
          </ac:picMkLst>
        </pc:picChg>
      </pc:sldChg>
      <pc:sldChg chg="delSp mod delAnim modAnim">
        <pc:chgData name="Andrew James" userId="87325ef21a490bf8" providerId="LiveId" clId="{3B0EBF89-9CF4-4EC3-92D4-6EB7A329A7FC}" dt="2023-11-29T14:50:07.508" v="14720"/>
        <pc:sldMkLst>
          <pc:docMk/>
          <pc:sldMk cId="760858512" sldId="287"/>
        </pc:sldMkLst>
        <pc:picChg chg="del">
          <ac:chgData name="Andrew James" userId="87325ef21a490bf8" providerId="LiveId" clId="{3B0EBF89-9CF4-4EC3-92D4-6EB7A329A7FC}" dt="2023-11-29T14:41:48.143" v="14577" actId="478"/>
          <ac:picMkLst>
            <pc:docMk/>
            <pc:sldMk cId="760858512" sldId="287"/>
            <ac:picMk id="6" creationId="{5F2D6616-0BB3-8669-A64B-E9D665732855}"/>
          </ac:picMkLst>
        </pc:picChg>
      </pc:sldChg>
      <pc:sldChg chg="delSp modSp mod delAnim modNotesTx">
        <pc:chgData name="Andrew James" userId="87325ef21a490bf8" providerId="LiveId" clId="{3B0EBF89-9CF4-4EC3-92D4-6EB7A329A7FC}" dt="2023-11-29T15:49:05.627" v="16318" actId="20577"/>
        <pc:sldMkLst>
          <pc:docMk/>
          <pc:sldMk cId="3419515874" sldId="288"/>
        </pc:sldMkLst>
        <pc:spChg chg="mod">
          <ac:chgData name="Andrew James" userId="87325ef21a490bf8" providerId="LiveId" clId="{3B0EBF89-9CF4-4EC3-92D4-6EB7A329A7FC}" dt="2023-11-29T15:49:05.627" v="16318" actId="20577"/>
          <ac:spMkLst>
            <pc:docMk/>
            <pc:sldMk cId="3419515874" sldId="288"/>
            <ac:spMk id="2" creationId="{1570E411-E416-E5CB-5A98-338B06F6EB58}"/>
          </ac:spMkLst>
        </pc:spChg>
        <pc:picChg chg="del">
          <ac:chgData name="Andrew James" userId="87325ef21a490bf8" providerId="LiveId" clId="{3B0EBF89-9CF4-4EC3-92D4-6EB7A329A7FC}" dt="2023-11-29T14:43:04.451" v="14594" actId="478"/>
          <ac:picMkLst>
            <pc:docMk/>
            <pc:sldMk cId="3419515874" sldId="288"/>
            <ac:picMk id="5" creationId="{5C4656FC-6440-78E0-2A13-853DF57A035D}"/>
          </ac:picMkLst>
        </pc:picChg>
      </pc:sldChg>
      <pc:sldChg chg="delSp mod delAnim">
        <pc:chgData name="Andrew James" userId="87325ef21a490bf8" providerId="LiveId" clId="{3B0EBF89-9CF4-4EC3-92D4-6EB7A329A7FC}" dt="2023-11-29T14:46:51.169" v="14664" actId="478"/>
        <pc:sldMkLst>
          <pc:docMk/>
          <pc:sldMk cId="3514474792" sldId="289"/>
        </pc:sldMkLst>
        <pc:picChg chg="del">
          <ac:chgData name="Andrew James" userId="87325ef21a490bf8" providerId="LiveId" clId="{3B0EBF89-9CF4-4EC3-92D4-6EB7A329A7FC}" dt="2023-11-29T14:46:51.169" v="14664" actId="478"/>
          <ac:picMkLst>
            <pc:docMk/>
            <pc:sldMk cId="3514474792" sldId="289"/>
            <ac:picMk id="4" creationId="{10854942-216D-92A4-9A2C-BE34EC412B47}"/>
          </ac:picMkLst>
        </pc:picChg>
      </pc:sldChg>
      <pc:sldChg chg="delSp modSp mod delAnim modAnim">
        <pc:chgData name="Andrew James" userId="87325ef21a490bf8" providerId="LiveId" clId="{3B0EBF89-9CF4-4EC3-92D4-6EB7A329A7FC}" dt="2023-11-29T14:53:24.219" v="14769"/>
        <pc:sldMkLst>
          <pc:docMk/>
          <pc:sldMk cId="2761729960" sldId="290"/>
        </pc:sldMkLst>
        <pc:spChg chg="mod">
          <ac:chgData name="Andrew James" userId="87325ef21a490bf8" providerId="LiveId" clId="{3B0EBF89-9CF4-4EC3-92D4-6EB7A329A7FC}" dt="2023-11-29T14:49:32.284" v="14705" actId="14100"/>
          <ac:spMkLst>
            <pc:docMk/>
            <pc:sldMk cId="2761729960" sldId="290"/>
            <ac:spMk id="2" creationId="{12BA1E7D-C656-390F-5CAD-C0F1CF323156}"/>
          </ac:spMkLst>
        </pc:spChg>
        <pc:picChg chg="del">
          <ac:chgData name="Andrew James" userId="87325ef21a490bf8" providerId="LiveId" clId="{3B0EBF89-9CF4-4EC3-92D4-6EB7A329A7FC}" dt="2023-11-29T14:41:45.997" v="14573" actId="478"/>
          <ac:picMkLst>
            <pc:docMk/>
            <pc:sldMk cId="2761729960" sldId="290"/>
            <ac:picMk id="4" creationId="{C0C6E630-F9AD-661E-567E-AE7BA35CDB0D}"/>
          </ac:picMkLst>
        </pc:picChg>
      </pc:sldChg>
      <pc:sldChg chg="delSp mod delAnim modAnim">
        <pc:chgData name="Andrew James" userId="87325ef21a490bf8" providerId="LiveId" clId="{3B0EBF89-9CF4-4EC3-92D4-6EB7A329A7FC}" dt="2023-11-29T15:13:55.262" v="15767"/>
        <pc:sldMkLst>
          <pc:docMk/>
          <pc:sldMk cId="3509982016" sldId="291"/>
        </pc:sldMkLst>
        <pc:picChg chg="del">
          <ac:chgData name="Andrew James" userId="87325ef21a490bf8" providerId="LiveId" clId="{3B0EBF89-9CF4-4EC3-92D4-6EB7A329A7FC}" dt="2023-11-29T14:43:42.582" v="14615" actId="478"/>
          <ac:picMkLst>
            <pc:docMk/>
            <pc:sldMk cId="3509982016" sldId="291"/>
            <ac:picMk id="7" creationId="{7B2964C5-058F-094A-DB7D-A0CD0A819482}"/>
          </ac:picMkLst>
        </pc:picChg>
      </pc:sldChg>
      <pc:sldChg chg="delSp mod delAnim modAnim modNotesTx">
        <pc:chgData name="Andrew James" userId="87325ef21a490bf8" providerId="LiveId" clId="{3B0EBF89-9CF4-4EC3-92D4-6EB7A329A7FC}" dt="2023-11-29T15:14:09.176" v="15771"/>
        <pc:sldMkLst>
          <pc:docMk/>
          <pc:sldMk cId="4227090868" sldId="292"/>
        </pc:sldMkLst>
        <pc:picChg chg="del">
          <ac:chgData name="Andrew James" userId="87325ef21a490bf8" providerId="LiveId" clId="{3B0EBF89-9CF4-4EC3-92D4-6EB7A329A7FC}" dt="2023-11-29T14:43:45.768" v="14616" actId="478"/>
          <ac:picMkLst>
            <pc:docMk/>
            <pc:sldMk cId="4227090868" sldId="292"/>
            <ac:picMk id="8" creationId="{26B199C2-6FFC-B497-0CA8-9C95C0E67068}"/>
          </ac:picMkLst>
        </pc:picChg>
      </pc:sldChg>
      <pc:sldChg chg="delSp mod delAnim modAnim modNotesTx">
        <pc:chgData name="Andrew James" userId="87325ef21a490bf8" providerId="LiveId" clId="{3B0EBF89-9CF4-4EC3-92D4-6EB7A329A7FC}" dt="2023-11-29T15:14:21.765" v="15780"/>
        <pc:sldMkLst>
          <pc:docMk/>
          <pc:sldMk cId="1175037621" sldId="293"/>
        </pc:sldMkLst>
        <pc:picChg chg="del">
          <ac:chgData name="Andrew James" userId="87325ef21a490bf8" providerId="LiveId" clId="{3B0EBF89-9CF4-4EC3-92D4-6EB7A329A7FC}" dt="2023-11-29T14:43:48.612" v="14617" actId="478"/>
          <ac:picMkLst>
            <pc:docMk/>
            <pc:sldMk cId="1175037621" sldId="293"/>
            <ac:picMk id="7" creationId="{80BD0B6B-851E-7DB6-1DCA-7AA762F9F54D}"/>
          </ac:picMkLst>
        </pc:picChg>
      </pc:sldChg>
      <pc:sldChg chg="delSp modSp mod delAnim modAnim modNotesTx">
        <pc:chgData name="Andrew James" userId="87325ef21a490bf8" providerId="LiveId" clId="{3B0EBF89-9CF4-4EC3-92D4-6EB7A329A7FC}" dt="2023-11-29T15:15:26.656" v="15813"/>
        <pc:sldMkLst>
          <pc:docMk/>
          <pc:sldMk cId="918514918" sldId="294"/>
        </pc:sldMkLst>
        <pc:spChg chg="mod">
          <ac:chgData name="Andrew James" userId="87325ef21a490bf8" providerId="LiveId" clId="{3B0EBF89-9CF4-4EC3-92D4-6EB7A329A7FC}" dt="2023-11-29T15:15:05.584" v="15808" actId="20577"/>
          <ac:spMkLst>
            <pc:docMk/>
            <pc:sldMk cId="918514918" sldId="294"/>
            <ac:spMk id="9" creationId="{057D3D0B-F158-9009-B850-4CD49BA0CBE0}"/>
          </ac:spMkLst>
        </pc:spChg>
        <pc:picChg chg="del">
          <ac:chgData name="Andrew James" userId="87325ef21a490bf8" providerId="LiveId" clId="{3B0EBF89-9CF4-4EC3-92D4-6EB7A329A7FC}" dt="2023-11-29T14:43:53.625" v="14622" actId="478"/>
          <ac:picMkLst>
            <pc:docMk/>
            <pc:sldMk cId="918514918" sldId="294"/>
            <ac:picMk id="6" creationId="{129F99A7-BA82-5D08-61CA-CF8D06465037}"/>
          </ac:picMkLst>
        </pc:picChg>
      </pc:sldChg>
      <pc:sldChg chg="delSp mod delAnim modAnim modNotesTx">
        <pc:chgData name="Andrew James" userId="87325ef21a490bf8" providerId="LiveId" clId="{3B0EBF89-9CF4-4EC3-92D4-6EB7A329A7FC}" dt="2023-11-29T15:14:36.654" v="15784"/>
        <pc:sldMkLst>
          <pc:docMk/>
          <pc:sldMk cId="2519582742" sldId="295"/>
        </pc:sldMkLst>
        <pc:picChg chg="del">
          <ac:chgData name="Andrew James" userId="87325ef21a490bf8" providerId="LiveId" clId="{3B0EBF89-9CF4-4EC3-92D4-6EB7A329A7FC}" dt="2023-11-29T14:43:51.050" v="14618" actId="478"/>
          <ac:picMkLst>
            <pc:docMk/>
            <pc:sldMk cId="2519582742" sldId="295"/>
            <ac:picMk id="7" creationId="{199A54FA-70F6-20D8-1822-7AE1FDC24589}"/>
          </ac:picMkLst>
        </pc:picChg>
      </pc:sldChg>
      <pc:sldChg chg="delSp mod delAnim modNotesTx">
        <pc:chgData name="Andrew James" userId="87325ef21a490bf8" providerId="LiveId" clId="{3B0EBF89-9CF4-4EC3-92D4-6EB7A329A7FC}" dt="2023-11-29T14:43:56.377" v="14623" actId="478"/>
        <pc:sldMkLst>
          <pc:docMk/>
          <pc:sldMk cId="4053097277" sldId="296"/>
        </pc:sldMkLst>
        <pc:picChg chg="del">
          <ac:chgData name="Andrew James" userId="87325ef21a490bf8" providerId="LiveId" clId="{3B0EBF89-9CF4-4EC3-92D4-6EB7A329A7FC}" dt="2023-11-29T14:43:56.377" v="14623" actId="478"/>
          <ac:picMkLst>
            <pc:docMk/>
            <pc:sldMk cId="4053097277" sldId="296"/>
            <ac:picMk id="8" creationId="{C30767C3-AC49-F96E-CB8B-41713268F09F}"/>
          </ac:picMkLst>
        </pc:picChg>
      </pc:sldChg>
      <pc:sldChg chg="addSp delSp modSp new mod ord modNotesTx">
        <pc:chgData name="Andrew James" userId="87325ef21a490bf8" providerId="LiveId" clId="{3B0EBF89-9CF4-4EC3-92D4-6EB7A329A7FC}" dt="2023-11-29T15:47:55.280" v="16314"/>
        <pc:sldMkLst>
          <pc:docMk/>
          <pc:sldMk cId="2166037338" sldId="297"/>
        </pc:sldMkLst>
        <pc:spChg chg="mod">
          <ac:chgData name="Andrew James" userId="87325ef21a490bf8" providerId="LiveId" clId="{3B0EBF89-9CF4-4EC3-92D4-6EB7A329A7FC}" dt="2023-11-29T11:48:24.972" v="7509" actId="20577"/>
          <ac:spMkLst>
            <pc:docMk/>
            <pc:sldMk cId="2166037338" sldId="297"/>
            <ac:spMk id="2" creationId="{912C2155-10A1-5088-8227-37B36C6ED4BC}"/>
          </ac:spMkLst>
        </pc:spChg>
        <pc:spChg chg="del">
          <ac:chgData name="Andrew James" userId="87325ef21a490bf8" providerId="LiveId" clId="{3B0EBF89-9CF4-4EC3-92D4-6EB7A329A7FC}" dt="2023-11-29T11:47:48.300" v="7474" actId="931"/>
          <ac:spMkLst>
            <pc:docMk/>
            <pc:sldMk cId="2166037338" sldId="297"/>
            <ac:spMk id="3" creationId="{F96676B7-90CD-DF7F-F398-7F5102FC2AC3}"/>
          </ac:spMkLst>
        </pc:spChg>
        <pc:picChg chg="add mod">
          <ac:chgData name="Andrew James" userId="87325ef21a490bf8" providerId="LiveId" clId="{3B0EBF89-9CF4-4EC3-92D4-6EB7A329A7FC}" dt="2023-11-29T11:47:49.798" v="7479" actId="962"/>
          <ac:picMkLst>
            <pc:docMk/>
            <pc:sldMk cId="2166037338" sldId="297"/>
            <ac:picMk id="5" creationId="{C1B23C0E-9591-794E-A4C0-B02192683BEA}"/>
          </ac:picMkLst>
        </pc:picChg>
      </pc:sldChg>
      <pc:sldChg chg="addSp delSp modSp new mod modAnim modNotesTx">
        <pc:chgData name="Andrew James" userId="87325ef21a490bf8" providerId="LiveId" clId="{3B0EBF89-9CF4-4EC3-92D4-6EB7A329A7FC}" dt="2023-11-29T14:52:29.372" v="14754"/>
        <pc:sldMkLst>
          <pc:docMk/>
          <pc:sldMk cId="2418950389" sldId="298"/>
        </pc:sldMkLst>
        <pc:spChg chg="mod">
          <ac:chgData name="Andrew James" userId="87325ef21a490bf8" providerId="LiveId" clId="{3B0EBF89-9CF4-4EC3-92D4-6EB7A329A7FC}" dt="2023-11-29T12:12:06.486" v="8205" actId="20577"/>
          <ac:spMkLst>
            <pc:docMk/>
            <pc:sldMk cId="2418950389" sldId="298"/>
            <ac:spMk id="2" creationId="{12EDFD76-B111-F278-ACEF-43FF11D60950}"/>
          </ac:spMkLst>
        </pc:spChg>
        <pc:spChg chg="add del mod">
          <ac:chgData name="Andrew James" userId="87325ef21a490bf8" providerId="LiveId" clId="{3B0EBF89-9CF4-4EC3-92D4-6EB7A329A7FC}" dt="2023-11-29T14:42:24.571" v="14585" actId="26606"/>
          <ac:spMkLst>
            <pc:docMk/>
            <pc:sldMk cId="2418950389" sldId="298"/>
            <ac:spMk id="3" creationId="{881E3924-FC04-EEEF-3F42-D5DC9C59FCB3}"/>
          </ac:spMkLst>
        </pc:spChg>
        <pc:graphicFrameChg chg="add del">
          <ac:chgData name="Andrew James" userId="87325ef21a490bf8" providerId="LiveId" clId="{3B0EBF89-9CF4-4EC3-92D4-6EB7A329A7FC}" dt="2023-11-29T14:42:24.557" v="14584" actId="26606"/>
          <ac:graphicFrameMkLst>
            <pc:docMk/>
            <pc:sldMk cId="2418950389" sldId="298"/>
            <ac:graphicFrameMk id="5" creationId="{7CE32E59-F85A-DB03-A1E0-9ED9A473D051}"/>
          </ac:graphicFrameMkLst>
        </pc:graphicFrameChg>
        <pc:graphicFrameChg chg="add">
          <ac:chgData name="Andrew James" userId="87325ef21a490bf8" providerId="LiveId" clId="{3B0EBF89-9CF4-4EC3-92D4-6EB7A329A7FC}" dt="2023-11-29T14:42:24.571" v="14585" actId="26606"/>
          <ac:graphicFrameMkLst>
            <pc:docMk/>
            <pc:sldMk cId="2418950389" sldId="298"/>
            <ac:graphicFrameMk id="7" creationId="{A01D5D61-4811-FDAA-46EE-2EF512A7D741}"/>
          </ac:graphicFrameMkLst>
        </pc:graphicFrameChg>
      </pc:sldChg>
      <pc:sldChg chg="modSp new del mod">
        <pc:chgData name="Andrew James" userId="87325ef21a490bf8" providerId="LiveId" clId="{3B0EBF89-9CF4-4EC3-92D4-6EB7A329A7FC}" dt="2023-11-29T12:07:37.663" v="8157" actId="47"/>
        <pc:sldMkLst>
          <pc:docMk/>
          <pc:sldMk cId="4044639629" sldId="298"/>
        </pc:sldMkLst>
        <pc:spChg chg="mod">
          <ac:chgData name="Andrew James" userId="87325ef21a490bf8" providerId="LiveId" clId="{3B0EBF89-9CF4-4EC3-92D4-6EB7A329A7FC}" dt="2023-11-29T12:00:50.185" v="8072" actId="20577"/>
          <ac:spMkLst>
            <pc:docMk/>
            <pc:sldMk cId="4044639629" sldId="298"/>
            <ac:spMk id="2" creationId="{DD6EADF9-AB16-3427-D70D-871C39F37FB6}"/>
          </ac:spMkLst>
        </pc:spChg>
      </pc:sldChg>
      <pc:sldChg chg="new del">
        <pc:chgData name="Andrew James" userId="87325ef21a490bf8" providerId="LiveId" clId="{3B0EBF89-9CF4-4EC3-92D4-6EB7A329A7FC}" dt="2023-11-29T12:04:19.988" v="8153" actId="47"/>
        <pc:sldMkLst>
          <pc:docMk/>
          <pc:sldMk cId="1215811581" sldId="299"/>
        </pc:sldMkLst>
      </pc:sldChg>
      <pc:sldChg chg="addSp delSp modSp new mod modAnim modNotesTx">
        <pc:chgData name="Andrew James" userId="87325ef21a490bf8" providerId="LiveId" clId="{3B0EBF89-9CF4-4EC3-92D4-6EB7A329A7FC}" dt="2023-11-29T15:15:59.812" v="15825"/>
        <pc:sldMkLst>
          <pc:docMk/>
          <pc:sldMk cId="3852673391" sldId="299"/>
        </pc:sldMkLst>
        <pc:spChg chg="mod">
          <ac:chgData name="Andrew James" userId="87325ef21a490bf8" providerId="LiveId" clId="{3B0EBF89-9CF4-4EC3-92D4-6EB7A329A7FC}" dt="2023-11-29T12:32:11.515" v="10033" actId="20577"/>
          <ac:spMkLst>
            <pc:docMk/>
            <pc:sldMk cId="3852673391" sldId="299"/>
            <ac:spMk id="2" creationId="{B0C845FE-49A1-732A-75E3-DDEE7467C83F}"/>
          </ac:spMkLst>
        </pc:spChg>
        <pc:spChg chg="del mod">
          <ac:chgData name="Andrew James" userId="87325ef21a490bf8" providerId="LiveId" clId="{3B0EBF89-9CF4-4EC3-92D4-6EB7A329A7FC}" dt="2023-11-29T14:44:10.148" v="14629" actId="26606"/>
          <ac:spMkLst>
            <pc:docMk/>
            <pc:sldMk cId="3852673391" sldId="299"/>
            <ac:spMk id="3" creationId="{9424D9CF-B659-A936-8E83-31E9B618346B}"/>
          </ac:spMkLst>
        </pc:spChg>
        <pc:graphicFrameChg chg="add modGraphic">
          <ac:chgData name="Andrew James" userId="87325ef21a490bf8" providerId="LiveId" clId="{3B0EBF89-9CF4-4EC3-92D4-6EB7A329A7FC}" dt="2023-11-29T14:44:19.731" v="14633" actId="26606"/>
          <ac:graphicFrameMkLst>
            <pc:docMk/>
            <pc:sldMk cId="3852673391" sldId="299"/>
            <ac:graphicFrameMk id="5" creationId="{F253F123-6F38-B5BC-5928-48178DEA6A1D}"/>
          </ac:graphicFrameMkLst>
        </pc:graphicFrameChg>
      </pc:sldChg>
      <pc:sldChg chg="addSp delSp modSp new mod modNotesTx">
        <pc:chgData name="Andrew James" userId="87325ef21a490bf8" providerId="LiveId" clId="{3B0EBF89-9CF4-4EC3-92D4-6EB7A329A7FC}" dt="2023-11-29T14:41:18.195" v="14547" actId="33524"/>
        <pc:sldMkLst>
          <pc:docMk/>
          <pc:sldMk cId="2050502072" sldId="300"/>
        </pc:sldMkLst>
        <pc:spChg chg="mod">
          <ac:chgData name="Andrew James" userId="87325ef21a490bf8" providerId="LiveId" clId="{3B0EBF89-9CF4-4EC3-92D4-6EB7A329A7FC}" dt="2023-11-29T14:03:08.897" v="13155" actId="20577"/>
          <ac:spMkLst>
            <pc:docMk/>
            <pc:sldMk cId="2050502072" sldId="300"/>
            <ac:spMk id="2" creationId="{74B0848E-2CC9-9905-BA25-1D21A6C4BA83}"/>
          </ac:spMkLst>
        </pc:spChg>
        <pc:spChg chg="del mod">
          <ac:chgData name="Andrew James" userId="87325ef21a490bf8" providerId="LiveId" clId="{3B0EBF89-9CF4-4EC3-92D4-6EB7A329A7FC}" dt="2023-11-29T13:50:26.045" v="12366" actId="931"/>
          <ac:spMkLst>
            <pc:docMk/>
            <pc:sldMk cId="2050502072" sldId="300"/>
            <ac:spMk id="3" creationId="{F7B48C8C-FE7A-F933-F688-A3E3EE84626E}"/>
          </ac:spMkLst>
        </pc:spChg>
        <pc:picChg chg="add mod">
          <ac:chgData name="Andrew James" userId="87325ef21a490bf8" providerId="LiveId" clId="{3B0EBF89-9CF4-4EC3-92D4-6EB7A329A7FC}" dt="2023-11-29T13:50:27.486" v="12367" actId="27614"/>
          <ac:picMkLst>
            <pc:docMk/>
            <pc:sldMk cId="2050502072" sldId="300"/>
            <ac:picMk id="5" creationId="{C6185080-5B9E-26AF-F02D-14949CD8F005}"/>
          </ac:picMkLst>
        </pc:picChg>
      </pc:sldChg>
      <pc:sldChg chg="modSp new mod modNotesTx">
        <pc:chgData name="Andrew James" userId="87325ef21a490bf8" providerId="LiveId" clId="{3B0EBF89-9CF4-4EC3-92D4-6EB7A329A7FC}" dt="2023-11-29T14:41:01.596" v="14543" actId="20577"/>
        <pc:sldMkLst>
          <pc:docMk/>
          <pc:sldMk cId="3334950195" sldId="301"/>
        </pc:sldMkLst>
        <pc:spChg chg="mod">
          <ac:chgData name="Andrew James" userId="87325ef21a490bf8" providerId="LiveId" clId="{3B0EBF89-9CF4-4EC3-92D4-6EB7A329A7FC}" dt="2023-11-29T14:13:27.618" v="13853" actId="20577"/>
          <ac:spMkLst>
            <pc:docMk/>
            <pc:sldMk cId="3334950195" sldId="301"/>
            <ac:spMk id="2" creationId="{693B8E30-5885-EB8F-4447-A046F2C48B9B}"/>
          </ac:spMkLst>
        </pc:spChg>
        <pc:spChg chg="mod">
          <ac:chgData name="Andrew James" userId="87325ef21a490bf8" providerId="LiveId" clId="{3B0EBF89-9CF4-4EC3-92D4-6EB7A329A7FC}" dt="2023-11-29T14:35:12.452" v="14376" actId="20577"/>
          <ac:spMkLst>
            <pc:docMk/>
            <pc:sldMk cId="3334950195" sldId="301"/>
            <ac:spMk id="3" creationId="{F3F518BB-48B1-53B2-B07F-8390E8162337}"/>
          </ac:spMkLst>
        </pc:spChg>
      </pc:sldChg>
      <pc:sldChg chg="addSp delSp modSp new mod modAnim">
        <pc:chgData name="Andrew James" userId="87325ef21a490bf8" providerId="LiveId" clId="{3B0EBF89-9CF4-4EC3-92D4-6EB7A329A7FC}" dt="2023-11-29T16:09:19.360" v="16747"/>
        <pc:sldMkLst>
          <pc:docMk/>
          <pc:sldMk cId="2683620465" sldId="302"/>
        </pc:sldMkLst>
        <pc:spChg chg="mod">
          <ac:chgData name="Andrew James" userId="87325ef21a490bf8" providerId="LiveId" clId="{3B0EBF89-9CF4-4EC3-92D4-6EB7A329A7FC}" dt="2023-11-29T16:04:03.353" v="16345" actId="20577"/>
          <ac:spMkLst>
            <pc:docMk/>
            <pc:sldMk cId="2683620465" sldId="302"/>
            <ac:spMk id="2" creationId="{C4830381-CD47-570F-3F41-DF8AB72305A8}"/>
          </ac:spMkLst>
        </pc:spChg>
        <pc:spChg chg="del mod">
          <ac:chgData name="Andrew James" userId="87325ef21a490bf8" providerId="LiveId" clId="{3B0EBF89-9CF4-4EC3-92D4-6EB7A329A7FC}" dt="2023-11-29T16:09:09.289" v="16742" actId="26606"/>
          <ac:spMkLst>
            <pc:docMk/>
            <pc:sldMk cId="2683620465" sldId="302"/>
            <ac:spMk id="3" creationId="{101703C5-859E-C23F-F6EC-169701390011}"/>
          </ac:spMkLst>
        </pc:spChg>
        <pc:graphicFrameChg chg="add">
          <ac:chgData name="Andrew James" userId="87325ef21a490bf8" providerId="LiveId" clId="{3B0EBF89-9CF4-4EC3-92D4-6EB7A329A7FC}" dt="2023-11-29T16:09:09.289" v="16742" actId="26606"/>
          <ac:graphicFrameMkLst>
            <pc:docMk/>
            <pc:sldMk cId="2683620465" sldId="302"/>
            <ac:graphicFrameMk id="5" creationId="{BDAADAEE-CC7A-954F-31E6-CF4BB2B45608}"/>
          </ac:graphicFrameMkLst>
        </pc:graphicFrameChg>
      </pc:sldChg>
      <pc:sldChg chg="addSp modSp new mod setBg addAnim modAnim">
        <pc:chgData name="Andrew James" userId="87325ef21a490bf8" providerId="LiveId" clId="{3B0EBF89-9CF4-4EC3-92D4-6EB7A329A7FC}" dt="2023-11-29T16:09:41.876" v="16756"/>
        <pc:sldMkLst>
          <pc:docMk/>
          <pc:sldMk cId="135083914" sldId="303"/>
        </pc:sldMkLst>
        <pc:spChg chg="mod">
          <ac:chgData name="Andrew James" userId="87325ef21a490bf8" providerId="LiveId" clId="{3B0EBF89-9CF4-4EC3-92D4-6EB7A329A7FC}" dt="2023-11-29T16:09:31.186" v="16751" actId="26606"/>
          <ac:spMkLst>
            <pc:docMk/>
            <pc:sldMk cId="135083914" sldId="303"/>
            <ac:spMk id="2" creationId="{33379DD3-342E-C25F-135B-FB318ECDD291}"/>
          </ac:spMkLst>
        </pc:spChg>
        <pc:spChg chg="mod">
          <ac:chgData name="Andrew James" userId="87325ef21a490bf8" providerId="LiveId" clId="{3B0EBF89-9CF4-4EC3-92D4-6EB7A329A7FC}" dt="2023-11-29T16:09:31.186" v="16751" actId="26606"/>
          <ac:spMkLst>
            <pc:docMk/>
            <pc:sldMk cId="135083914" sldId="303"/>
            <ac:spMk id="3" creationId="{F968B246-8F73-14B1-1E31-95539F1257A7}"/>
          </ac:spMkLst>
        </pc:spChg>
        <pc:spChg chg="add">
          <ac:chgData name="Andrew James" userId="87325ef21a490bf8" providerId="LiveId" clId="{3B0EBF89-9CF4-4EC3-92D4-6EB7A329A7FC}" dt="2023-11-29T16:09:31.186" v="16751" actId="26606"/>
          <ac:spMkLst>
            <pc:docMk/>
            <pc:sldMk cId="135083914" sldId="303"/>
            <ac:spMk id="9" creationId="{C0763A76-9F1C-4FC5-82B7-DD475DA461B2}"/>
          </ac:spMkLst>
        </pc:spChg>
        <pc:spChg chg="add">
          <ac:chgData name="Andrew James" userId="87325ef21a490bf8" providerId="LiveId" clId="{3B0EBF89-9CF4-4EC3-92D4-6EB7A329A7FC}" dt="2023-11-29T16:09:31.186" v="16751" actId="26606"/>
          <ac:spMkLst>
            <pc:docMk/>
            <pc:sldMk cId="135083914" sldId="303"/>
            <ac:spMk id="11" creationId="{E81BF4F6-F2CF-4984-9D14-D6966D92F99F}"/>
          </ac:spMkLst>
        </pc:spChg>
        <pc:picChg chg="add">
          <ac:chgData name="Andrew James" userId="87325ef21a490bf8" providerId="LiveId" clId="{3B0EBF89-9CF4-4EC3-92D4-6EB7A329A7FC}" dt="2023-11-29T16:09:31.186" v="16751" actId="26606"/>
          <ac:picMkLst>
            <pc:docMk/>
            <pc:sldMk cId="135083914" sldId="303"/>
            <ac:picMk id="5" creationId="{7DF40C04-7E25-5056-D01D-CB04AC52F13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04A8C8-37FE-4290-ADF0-A86F973A1BB1}"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15EA7043-4A03-4247-8EBB-D6075FE20419}">
      <dgm:prSet/>
      <dgm:spPr/>
      <dgm:t>
        <a:bodyPr/>
        <a:lstStyle/>
        <a:p>
          <a:r>
            <a:rPr lang="en-GB"/>
            <a:t>Children from ages 10 to 17 years old can be arrested when they have committed a crime</a:t>
          </a:r>
          <a:endParaRPr lang="en-US"/>
        </a:p>
      </dgm:t>
    </dgm:pt>
    <dgm:pt modelId="{0D1E0611-0C4E-4B64-A78F-C31F4A930DD3}" type="parTrans" cxnId="{5DCB6D8B-259C-434E-9ED4-07ABBB4E2914}">
      <dgm:prSet/>
      <dgm:spPr/>
      <dgm:t>
        <a:bodyPr/>
        <a:lstStyle/>
        <a:p>
          <a:endParaRPr lang="en-US"/>
        </a:p>
      </dgm:t>
    </dgm:pt>
    <dgm:pt modelId="{AD17BEA6-9442-440C-90B0-BD156A5714A8}" type="sibTrans" cxnId="{5DCB6D8B-259C-434E-9ED4-07ABBB4E2914}">
      <dgm:prSet/>
      <dgm:spPr/>
      <dgm:t>
        <a:bodyPr/>
        <a:lstStyle/>
        <a:p>
          <a:endParaRPr lang="en-US"/>
        </a:p>
      </dgm:t>
    </dgm:pt>
    <dgm:pt modelId="{182AEED9-1CE3-4E0C-8D32-B8681F96504B}">
      <dgm:prSet/>
      <dgm:spPr/>
      <dgm:t>
        <a:bodyPr/>
        <a:lstStyle/>
        <a:p>
          <a:r>
            <a:rPr lang="en-GB"/>
            <a:t>Are treated differently to adults</a:t>
          </a:r>
          <a:endParaRPr lang="en-US"/>
        </a:p>
      </dgm:t>
    </dgm:pt>
    <dgm:pt modelId="{0AC45640-4AE6-4B83-A681-CE9D536F62D2}" type="parTrans" cxnId="{92A5296A-617E-4427-A771-A0F4A4CEC224}">
      <dgm:prSet/>
      <dgm:spPr/>
      <dgm:t>
        <a:bodyPr/>
        <a:lstStyle/>
        <a:p>
          <a:endParaRPr lang="en-US"/>
        </a:p>
      </dgm:t>
    </dgm:pt>
    <dgm:pt modelId="{EDA3A5F6-0504-4BFA-B543-EBFD73F53916}" type="sibTrans" cxnId="{92A5296A-617E-4427-A771-A0F4A4CEC224}">
      <dgm:prSet/>
      <dgm:spPr/>
      <dgm:t>
        <a:bodyPr/>
        <a:lstStyle/>
        <a:p>
          <a:endParaRPr lang="en-US"/>
        </a:p>
      </dgm:t>
    </dgm:pt>
    <dgm:pt modelId="{51D92495-37E9-444E-9268-FB80D66EBC0C}">
      <dgm:prSet/>
      <dgm:spPr/>
      <dgm:t>
        <a:bodyPr/>
        <a:lstStyle/>
        <a:p>
          <a:r>
            <a:rPr lang="en-GB"/>
            <a:t>Will be given a different sentence and would be sent to secure centres for young people, Not </a:t>
          </a:r>
          <a:r>
            <a:rPr lang="en-GB" u="sng"/>
            <a:t>Adult</a:t>
          </a:r>
          <a:r>
            <a:rPr lang="en-GB"/>
            <a:t> Prisons.</a:t>
          </a:r>
          <a:endParaRPr lang="en-US"/>
        </a:p>
      </dgm:t>
    </dgm:pt>
    <dgm:pt modelId="{9A8E6FDE-CDFE-49ED-9EA5-637780969F54}" type="parTrans" cxnId="{3051408E-D49E-4F0C-A1D2-1E8DCC6F16A5}">
      <dgm:prSet/>
      <dgm:spPr/>
      <dgm:t>
        <a:bodyPr/>
        <a:lstStyle/>
        <a:p>
          <a:endParaRPr lang="en-US"/>
        </a:p>
      </dgm:t>
    </dgm:pt>
    <dgm:pt modelId="{8EF7DC8B-6274-4C2D-8A5E-4014D427B6BE}" type="sibTrans" cxnId="{3051408E-D49E-4F0C-A1D2-1E8DCC6F16A5}">
      <dgm:prSet/>
      <dgm:spPr/>
      <dgm:t>
        <a:bodyPr/>
        <a:lstStyle/>
        <a:p>
          <a:endParaRPr lang="en-US"/>
        </a:p>
      </dgm:t>
    </dgm:pt>
    <dgm:pt modelId="{9CDB19FB-5F69-4898-8B9D-4C8C321C7FA3}">
      <dgm:prSet/>
      <dgm:spPr/>
      <dgm:t>
        <a:bodyPr/>
        <a:lstStyle/>
        <a:p>
          <a:r>
            <a:rPr lang="en-GB"/>
            <a:t>Cases involving children has the main defendant are heard at youth court</a:t>
          </a:r>
          <a:endParaRPr lang="en-US"/>
        </a:p>
      </dgm:t>
    </dgm:pt>
    <dgm:pt modelId="{B51F0738-7BA8-46A3-99C3-EC767CEEFDE2}" type="parTrans" cxnId="{D2268581-09C5-4BA5-A0F9-B6E953D98366}">
      <dgm:prSet/>
      <dgm:spPr/>
      <dgm:t>
        <a:bodyPr/>
        <a:lstStyle/>
        <a:p>
          <a:endParaRPr lang="en-US"/>
        </a:p>
      </dgm:t>
    </dgm:pt>
    <dgm:pt modelId="{65F68C08-6093-4270-8A20-11216A339885}" type="sibTrans" cxnId="{D2268581-09C5-4BA5-A0F9-B6E953D98366}">
      <dgm:prSet/>
      <dgm:spPr/>
      <dgm:t>
        <a:bodyPr/>
        <a:lstStyle/>
        <a:p>
          <a:endParaRPr lang="en-US"/>
        </a:p>
      </dgm:t>
    </dgm:pt>
    <dgm:pt modelId="{7BD0A479-AA51-4451-BEF4-AB17EA98FC68}" type="pres">
      <dgm:prSet presAssocID="{CD04A8C8-37FE-4290-ADF0-A86F973A1BB1}" presName="matrix" presStyleCnt="0">
        <dgm:presLayoutVars>
          <dgm:chMax val="1"/>
          <dgm:dir/>
          <dgm:resizeHandles val="exact"/>
        </dgm:presLayoutVars>
      </dgm:prSet>
      <dgm:spPr/>
    </dgm:pt>
    <dgm:pt modelId="{D410A434-0CEE-4B3B-A51F-5A41CCD690B8}" type="pres">
      <dgm:prSet presAssocID="{CD04A8C8-37FE-4290-ADF0-A86F973A1BB1}" presName="diamond" presStyleLbl="bgShp" presStyleIdx="0" presStyleCnt="1"/>
      <dgm:spPr/>
    </dgm:pt>
    <dgm:pt modelId="{3FADC6F3-00F3-4FE6-BC0F-09536DA9AAF3}" type="pres">
      <dgm:prSet presAssocID="{CD04A8C8-37FE-4290-ADF0-A86F973A1BB1}" presName="quad1" presStyleLbl="node1" presStyleIdx="0" presStyleCnt="4">
        <dgm:presLayoutVars>
          <dgm:chMax val="0"/>
          <dgm:chPref val="0"/>
          <dgm:bulletEnabled val="1"/>
        </dgm:presLayoutVars>
      </dgm:prSet>
      <dgm:spPr/>
    </dgm:pt>
    <dgm:pt modelId="{F63A179E-0995-4ACE-BFF4-8E83381319D9}" type="pres">
      <dgm:prSet presAssocID="{CD04A8C8-37FE-4290-ADF0-A86F973A1BB1}" presName="quad2" presStyleLbl="node1" presStyleIdx="1" presStyleCnt="4">
        <dgm:presLayoutVars>
          <dgm:chMax val="0"/>
          <dgm:chPref val="0"/>
          <dgm:bulletEnabled val="1"/>
        </dgm:presLayoutVars>
      </dgm:prSet>
      <dgm:spPr/>
    </dgm:pt>
    <dgm:pt modelId="{90E277F9-A6C8-4ED0-8CC2-C50C0C4FB63B}" type="pres">
      <dgm:prSet presAssocID="{CD04A8C8-37FE-4290-ADF0-A86F973A1BB1}" presName="quad3" presStyleLbl="node1" presStyleIdx="2" presStyleCnt="4">
        <dgm:presLayoutVars>
          <dgm:chMax val="0"/>
          <dgm:chPref val="0"/>
          <dgm:bulletEnabled val="1"/>
        </dgm:presLayoutVars>
      </dgm:prSet>
      <dgm:spPr/>
    </dgm:pt>
    <dgm:pt modelId="{D1E238F9-71B7-431B-A817-8E50404F4F14}" type="pres">
      <dgm:prSet presAssocID="{CD04A8C8-37FE-4290-ADF0-A86F973A1BB1}" presName="quad4" presStyleLbl="node1" presStyleIdx="3" presStyleCnt="4">
        <dgm:presLayoutVars>
          <dgm:chMax val="0"/>
          <dgm:chPref val="0"/>
          <dgm:bulletEnabled val="1"/>
        </dgm:presLayoutVars>
      </dgm:prSet>
      <dgm:spPr/>
    </dgm:pt>
  </dgm:ptLst>
  <dgm:cxnLst>
    <dgm:cxn modelId="{A13B6A39-9E5F-4D58-9E24-429B224681D5}" type="presOf" srcId="{182AEED9-1CE3-4E0C-8D32-B8681F96504B}" destId="{F63A179E-0995-4ACE-BFF4-8E83381319D9}" srcOrd="0" destOrd="0" presId="urn:microsoft.com/office/officeart/2005/8/layout/matrix3"/>
    <dgm:cxn modelId="{7A340B62-0CD5-447F-9637-D30B432058FD}" type="presOf" srcId="{CD04A8C8-37FE-4290-ADF0-A86F973A1BB1}" destId="{7BD0A479-AA51-4451-BEF4-AB17EA98FC68}" srcOrd="0" destOrd="0" presId="urn:microsoft.com/office/officeart/2005/8/layout/matrix3"/>
    <dgm:cxn modelId="{92A5296A-617E-4427-A771-A0F4A4CEC224}" srcId="{CD04A8C8-37FE-4290-ADF0-A86F973A1BB1}" destId="{182AEED9-1CE3-4E0C-8D32-B8681F96504B}" srcOrd="1" destOrd="0" parTransId="{0AC45640-4AE6-4B83-A681-CE9D536F62D2}" sibTransId="{EDA3A5F6-0504-4BFA-B543-EBFD73F53916}"/>
    <dgm:cxn modelId="{CFFEAD6A-E957-42C8-8EF1-FB192B3E81DA}" type="presOf" srcId="{51D92495-37E9-444E-9268-FB80D66EBC0C}" destId="{90E277F9-A6C8-4ED0-8CC2-C50C0C4FB63B}" srcOrd="0" destOrd="0" presId="urn:microsoft.com/office/officeart/2005/8/layout/matrix3"/>
    <dgm:cxn modelId="{3FCACB7C-0889-4E81-9CB0-780975431192}" type="presOf" srcId="{15EA7043-4A03-4247-8EBB-D6075FE20419}" destId="{3FADC6F3-00F3-4FE6-BC0F-09536DA9AAF3}" srcOrd="0" destOrd="0" presId="urn:microsoft.com/office/officeart/2005/8/layout/matrix3"/>
    <dgm:cxn modelId="{D2268581-09C5-4BA5-A0F9-B6E953D98366}" srcId="{CD04A8C8-37FE-4290-ADF0-A86F973A1BB1}" destId="{9CDB19FB-5F69-4898-8B9D-4C8C321C7FA3}" srcOrd="3" destOrd="0" parTransId="{B51F0738-7BA8-46A3-99C3-EC767CEEFDE2}" sibTransId="{65F68C08-6093-4270-8A20-11216A339885}"/>
    <dgm:cxn modelId="{5DCB6D8B-259C-434E-9ED4-07ABBB4E2914}" srcId="{CD04A8C8-37FE-4290-ADF0-A86F973A1BB1}" destId="{15EA7043-4A03-4247-8EBB-D6075FE20419}" srcOrd="0" destOrd="0" parTransId="{0D1E0611-0C4E-4B64-A78F-C31F4A930DD3}" sibTransId="{AD17BEA6-9442-440C-90B0-BD156A5714A8}"/>
    <dgm:cxn modelId="{3051408E-D49E-4F0C-A1D2-1E8DCC6F16A5}" srcId="{CD04A8C8-37FE-4290-ADF0-A86F973A1BB1}" destId="{51D92495-37E9-444E-9268-FB80D66EBC0C}" srcOrd="2" destOrd="0" parTransId="{9A8E6FDE-CDFE-49ED-9EA5-637780969F54}" sibTransId="{8EF7DC8B-6274-4C2D-8A5E-4014D427B6BE}"/>
    <dgm:cxn modelId="{F63329C6-1B12-45C4-B62A-45D95C7F8343}" type="presOf" srcId="{9CDB19FB-5F69-4898-8B9D-4C8C321C7FA3}" destId="{D1E238F9-71B7-431B-A817-8E50404F4F14}" srcOrd="0" destOrd="0" presId="urn:microsoft.com/office/officeart/2005/8/layout/matrix3"/>
    <dgm:cxn modelId="{5F360FA6-F779-464D-99C4-3CF8590F3D58}" type="presParOf" srcId="{7BD0A479-AA51-4451-BEF4-AB17EA98FC68}" destId="{D410A434-0CEE-4B3B-A51F-5A41CCD690B8}" srcOrd="0" destOrd="0" presId="urn:microsoft.com/office/officeart/2005/8/layout/matrix3"/>
    <dgm:cxn modelId="{AC6713D1-48BA-455A-B5F6-C255801EABFB}" type="presParOf" srcId="{7BD0A479-AA51-4451-BEF4-AB17EA98FC68}" destId="{3FADC6F3-00F3-4FE6-BC0F-09536DA9AAF3}" srcOrd="1" destOrd="0" presId="urn:microsoft.com/office/officeart/2005/8/layout/matrix3"/>
    <dgm:cxn modelId="{14C47BDC-F7FB-4FDD-88DC-E51CAFB04F23}" type="presParOf" srcId="{7BD0A479-AA51-4451-BEF4-AB17EA98FC68}" destId="{F63A179E-0995-4ACE-BFF4-8E83381319D9}" srcOrd="2" destOrd="0" presId="urn:microsoft.com/office/officeart/2005/8/layout/matrix3"/>
    <dgm:cxn modelId="{F95C658E-ED70-4C38-861A-EBE587C747F2}" type="presParOf" srcId="{7BD0A479-AA51-4451-BEF4-AB17EA98FC68}" destId="{90E277F9-A6C8-4ED0-8CC2-C50C0C4FB63B}" srcOrd="3" destOrd="0" presId="urn:microsoft.com/office/officeart/2005/8/layout/matrix3"/>
    <dgm:cxn modelId="{A0833FA2-BF7B-4B91-AD04-393325B9E352}" type="presParOf" srcId="{7BD0A479-AA51-4451-BEF4-AB17EA98FC68}" destId="{D1E238F9-71B7-431B-A817-8E50404F4F1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8A5060-8EBC-4CCC-B224-E06CB41F9C8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31699D8-5821-48C9-B962-F2EFDC72066A}">
      <dgm:prSet/>
      <dgm:spPr/>
      <dgm:t>
        <a:bodyPr/>
        <a:lstStyle/>
        <a:p>
          <a:r>
            <a:rPr lang="en-GB"/>
            <a:t>Rate of suicides of boys in custody that are aged between 15 to 17 years old is 18 times higher than those of non-offenders</a:t>
          </a:r>
          <a:endParaRPr lang="en-US"/>
        </a:p>
      </dgm:t>
    </dgm:pt>
    <dgm:pt modelId="{E9B3ABC1-B8FC-4723-9D08-6AE3BEA417F7}" type="parTrans" cxnId="{12456288-534C-41AD-BC1E-1B7808462ED5}">
      <dgm:prSet/>
      <dgm:spPr/>
      <dgm:t>
        <a:bodyPr/>
        <a:lstStyle/>
        <a:p>
          <a:endParaRPr lang="en-US"/>
        </a:p>
      </dgm:t>
    </dgm:pt>
    <dgm:pt modelId="{DEF11532-93B1-4393-993F-4B7177906A1A}" type="sibTrans" cxnId="{12456288-534C-41AD-BC1E-1B7808462ED5}">
      <dgm:prSet/>
      <dgm:spPr/>
      <dgm:t>
        <a:bodyPr/>
        <a:lstStyle/>
        <a:p>
          <a:endParaRPr lang="en-US"/>
        </a:p>
      </dgm:t>
    </dgm:pt>
    <dgm:pt modelId="{325E3A21-3BDC-48E5-9D0D-6476E5F7A7E5}">
      <dgm:prSet/>
      <dgm:spPr/>
      <dgm:t>
        <a:bodyPr/>
        <a:lstStyle/>
        <a:p>
          <a:r>
            <a:rPr lang="en-GB"/>
            <a:t>Figures from Ministry of Justice revealed that 21% of young offenders self-harm while in custody</a:t>
          </a:r>
          <a:endParaRPr lang="en-US"/>
        </a:p>
      </dgm:t>
    </dgm:pt>
    <dgm:pt modelId="{DB4D51B5-F3CA-46B9-A01C-EB7A0F6EC3D1}" type="parTrans" cxnId="{5CD0B253-DFC3-4EED-A075-6F502D1D02CC}">
      <dgm:prSet/>
      <dgm:spPr/>
      <dgm:t>
        <a:bodyPr/>
        <a:lstStyle/>
        <a:p>
          <a:endParaRPr lang="en-US"/>
        </a:p>
      </dgm:t>
    </dgm:pt>
    <dgm:pt modelId="{6DDF5BCF-9285-47C2-9328-0BE34AB680FA}" type="sibTrans" cxnId="{5CD0B253-DFC3-4EED-A075-6F502D1D02CC}">
      <dgm:prSet/>
      <dgm:spPr/>
      <dgm:t>
        <a:bodyPr/>
        <a:lstStyle/>
        <a:p>
          <a:endParaRPr lang="en-US"/>
        </a:p>
      </dgm:t>
    </dgm:pt>
    <dgm:pt modelId="{EE2840FC-5C0F-463F-AA56-97E796819200}">
      <dgm:prSet/>
      <dgm:spPr/>
      <dgm:t>
        <a:bodyPr/>
        <a:lstStyle/>
        <a:p>
          <a:r>
            <a:rPr lang="en-GB"/>
            <a:t>3 children died in custody between 2011 to 2012</a:t>
          </a:r>
          <a:endParaRPr lang="en-US"/>
        </a:p>
      </dgm:t>
    </dgm:pt>
    <dgm:pt modelId="{FB662477-DCEF-4E23-8F8B-5B81D94F09A0}" type="parTrans" cxnId="{31A96FAE-F67B-478F-89F7-9E7172B2C5E3}">
      <dgm:prSet/>
      <dgm:spPr/>
      <dgm:t>
        <a:bodyPr/>
        <a:lstStyle/>
        <a:p>
          <a:endParaRPr lang="en-US"/>
        </a:p>
      </dgm:t>
    </dgm:pt>
    <dgm:pt modelId="{917E6E79-A6F0-45E7-84FE-B20436E4180C}" type="sibTrans" cxnId="{31A96FAE-F67B-478F-89F7-9E7172B2C5E3}">
      <dgm:prSet/>
      <dgm:spPr/>
      <dgm:t>
        <a:bodyPr/>
        <a:lstStyle/>
        <a:p>
          <a:endParaRPr lang="en-US"/>
        </a:p>
      </dgm:t>
    </dgm:pt>
    <dgm:pt modelId="{59CA254E-57CA-40DE-B2A1-1CD419442886}">
      <dgm:prSet/>
      <dgm:spPr/>
      <dgm:t>
        <a:bodyPr/>
        <a:lstStyle/>
        <a:p>
          <a:r>
            <a:rPr lang="en-GB"/>
            <a:t>It has also been found that 18% of 13-18 year olds in custody have depression </a:t>
          </a:r>
          <a:endParaRPr lang="en-US"/>
        </a:p>
      </dgm:t>
    </dgm:pt>
    <dgm:pt modelId="{50BE74CC-81E7-4BCA-BA93-6612CE8BB7DA}" type="parTrans" cxnId="{B08BEE53-C7B7-40BF-B710-905F78FCAB29}">
      <dgm:prSet/>
      <dgm:spPr/>
      <dgm:t>
        <a:bodyPr/>
        <a:lstStyle/>
        <a:p>
          <a:endParaRPr lang="en-US"/>
        </a:p>
      </dgm:t>
    </dgm:pt>
    <dgm:pt modelId="{9DD6D40E-2C4F-4F58-9817-6A4CAA469182}" type="sibTrans" cxnId="{B08BEE53-C7B7-40BF-B710-905F78FCAB29}">
      <dgm:prSet/>
      <dgm:spPr/>
      <dgm:t>
        <a:bodyPr/>
        <a:lstStyle/>
        <a:p>
          <a:endParaRPr lang="en-US"/>
        </a:p>
      </dgm:t>
    </dgm:pt>
    <dgm:pt modelId="{3F09BE4E-1379-45C5-8A21-FC717F2FF092}">
      <dgm:prSet/>
      <dgm:spPr/>
      <dgm:t>
        <a:bodyPr/>
        <a:lstStyle/>
        <a:p>
          <a:r>
            <a:rPr lang="en-GB"/>
            <a:t>43% of children and young people on community orders have emotional and mental health needs</a:t>
          </a:r>
          <a:endParaRPr lang="en-US"/>
        </a:p>
      </dgm:t>
    </dgm:pt>
    <dgm:pt modelId="{141D778B-905D-4A0C-A50E-FFB8FB63EF3C}" type="parTrans" cxnId="{EA149ECB-213A-494F-B70C-ADD0EE410D31}">
      <dgm:prSet/>
      <dgm:spPr/>
      <dgm:t>
        <a:bodyPr/>
        <a:lstStyle/>
        <a:p>
          <a:endParaRPr lang="en-US"/>
        </a:p>
      </dgm:t>
    </dgm:pt>
    <dgm:pt modelId="{1626C786-4552-4EFB-A7E0-DC06D08C3123}" type="sibTrans" cxnId="{EA149ECB-213A-494F-B70C-ADD0EE410D31}">
      <dgm:prSet/>
      <dgm:spPr/>
      <dgm:t>
        <a:bodyPr/>
        <a:lstStyle/>
        <a:p>
          <a:endParaRPr lang="en-US"/>
        </a:p>
      </dgm:t>
    </dgm:pt>
    <dgm:pt modelId="{24AA02FF-8700-4A22-BBA7-8610D805218A}" type="pres">
      <dgm:prSet presAssocID="{758A5060-8EBC-4CCC-B224-E06CB41F9C88}" presName="linear" presStyleCnt="0">
        <dgm:presLayoutVars>
          <dgm:animLvl val="lvl"/>
          <dgm:resizeHandles val="exact"/>
        </dgm:presLayoutVars>
      </dgm:prSet>
      <dgm:spPr/>
    </dgm:pt>
    <dgm:pt modelId="{D3B59EEB-2189-467D-A110-297A02DCB734}" type="pres">
      <dgm:prSet presAssocID="{231699D8-5821-48C9-B962-F2EFDC72066A}" presName="parentText" presStyleLbl="node1" presStyleIdx="0" presStyleCnt="5">
        <dgm:presLayoutVars>
          <dgm:chMax val="0"/>
          <dgm:bulletEnabled val="1"/>
        </dgm:presLayoutVars>
      </dgm:prSet>
      <dgm:spPr/>
    </dgm:pt>
    <dgm:pt modelId="{ED123C9C-2AAC-41B0-8C0A-97799A76DEB2}" type="pres">
      <dgm:prSet presAssocID="{DEF11532-93B1-4393-993F-4B7177906A1A}" presName="spacer" presStyleCnt="0"/>
      <dgm:spPr/>
    </dgm:pt>
    <dgm:pt modelId="{34EFCE7B-5984-451A-BC93-AFD894A7E622}" type="pres">
      <dgm:prSet presAssocID="{325E3A21-3BDC-48E5-9D0D-6476E5F7A7E5}" presName="parentText" presStyleLbl="node1" presStyleIdx="1" presStyleCnt="5">
        <dgm:presLayoutVars>
          <dgm:chMax val="0"/>
          <dgm:bulletEnabled val="1"/>
        </dgm:presLayoutVars>
      </dgm:prSet>
      <dgm:spPr/>
    </dgm:pt>
    <dgm:pt modelId="{D867F0EF-E74C-4F44-9F51-A817C8B892AC}" type="pres">
      <dgm:prSet presAssocID="{6DDF5BCF-9285-47C2-9328-0BE34AB680FA}" presName="spacer" presStyleCnt="0"/>
      <dgm:spPr/>
    </dgm:pt>
    <dgm:pt modelId="{BB966C8F-E730-4030-B09F-45F75C27D1E0}" type="pres">
      <dgm:prSet presAssocID="{EE2840FC-5C0F-463F-AA56-97E796819200}" presName="parentText" presStyleLbl="node1" presStyleIdx="2" presStyleCnt="5">
        <dgm:presLayoutVars>
          <dgm:chMax val="0"/>
          <dgm:bulletEnabled val="1"/>
        </dgm:presLayoutVars>
      </dgm:prSet>
      <dgm:spPr/>
    </dgm:pt>
    <dgm:pt modelId="{CC00E003-BEAE-4E20-86F8-2BBC2D246553}" type="pres">
      <dgm:prSet presAssocID="{917E6E79-A6F0-45E7-84FE-B20436E4180C}" presName="spacer" presStyleCnt="0"/>
      <dgm:spPr/>
    </dgm:pt>
    <dgm:pt modelId="{FB3262C4-4EB8-4995-8486-09E3303CEA8D}" type="pres">
      <dgm:prSet presAssocID="{59CA254E-57CA-40DE-B2A1-1CD419442886}" presName="parentText" presStyleLbl="node1" presStyleIdx="3" presStyleCnt="5">
        <dgm:presLayoutVars>
          <dgm:chMax val="0"/>
          <dgm:bulletEnabled val="1"/>
        </dgm:presLayoutVars>
      </dgm:prSet>
      <dgm:spPr/>
    </dgm:pt>
    <dgm:pt modelId="{58E03787-40F4-4A6C-B820-45A87DB05A5D}" type="pres">
      <dgm:prSet presAssocID="{9DD6D40E-2C4F-4F58-9817-6A4CAA469182}" presName="spacer" presStyleCnt="0"/>
      <dgm:spPr/>
    </dgm:pt>
    <dgm:pt modelId="{9C42714D-C255-415B-B9DB-446D28CC49CD}" type="pres">
      <dgm:prSet presAssocID="{3F09BE4E-1379-45C5-8A21-FC717F2FF092}" presName="parentText" presStyleLbl="node1" presStyleIdx="4" presStyleCnt="5">
        <dgm:presLayoutVars>
          <dgm:chMax val="0"/>
          <dgm:bulletEnabled val="1"/>
        </dgm:presLayoutVars>
      </dgm:prSet>
      <dgm:spPr/>
    </dgm:pt>
  </dgm:ptLst>
  <dgm:cxnLst>
    <dgm:cxn modelId="{9A376737-D9CA-48B2-990F-2F3DD8D6F605}" type="presOf" srcId="{758A5060-8EBC-4CCC-B224-E06CB41F9C88}" destId="{24AA02FF-8700-4A22-BBA7-8610D805218A}" srcOrd="0" destOrd="0" presId="urn:microsoft.com/office/officeart/2005/8/layout/vList2"/>
    <dgm:cxn modelId="{5CD0B253-DFC3-4EED-A075-6F502D1D02CC}" srcId="{758A5060-8EBC-4CCC-B224-E06CB41F9C88}" destId="{325E3A21-3BDC-48E5-9D0D-6476E5F7A7E5}" srcOrd="1" destOrd="0" parTransId="{DB4D51B5-F3CA-46B9-A01C-EB7A0F6EC3D1}" sibTransId="{6DDF5BCF-9285-47C2-9328-0BE34AB680FA}"/>
    <dgm:cxn modelId="{B08BEE53-C7B7-40BF-B710-905F78FCAB29}" srcId="{758A5060-8EBC-4CCC-B224-E06CB41F9C88}" destId="{59CA254E-57CA-40DE-B2A1-1CD419442886}" srcOrd="3" destOrd="0" parTransId="{50BE74CC-81E7-4BCA-BA93-6612CE8BB7DA}" sibTransId="{9DD6D40E-2C4F-4F58-9817-6A4CAA469182}"/>
    <dgm:cxn modelId="{E30C4374-4634-4D16-A95C-F8F850E76B04}" type="presOf" srcId="{325E3A21-3BDC-48E5-9D0D-6476E5F7A7E5}" destId="{34EFCE7B-5984-451A-BC93-AFD894A7E622}" srcOrd="0" destOrd="0" presId="urn:microsoft.com/office/officeart/2005/8/layout/vList2"/>
    <dgm:cxn modelId="{C7BE6459-9901-43D6-9917-876C1A5F2634}" type="presOf" srcId="{231699D8-5821-48C9-B962-F2EFDC72066A}" destId="{D3B59EEB-2189-467D-A110-297A02DCB734}" srcOrd="0" destOrd="0" presId="urn:microsoft.com/office/officeart/2005/8/layout/vList2"/>
    <dgm:cxn modelId="{12456288-534C-41AD-BC1E-1B7808462ED5}" srcId="{758A5060-8EBC-4CCC-B224-E06CB41F9C88}" destId="{231699D8-5821-48C9-B962-F2EFDC72066A}" srcOrd="0" destOrd="0" parTransId="{E9B3ABC1-B8FC-4723-9D08-6AE3BEA417F7}" sibTransId="{DEF11532-93B1-4393-993F-4B7177906A1A}"/>
    <dgm:cxn modelId="{3CF5CFAD-2B52-443C-A275-174C6018223B}" type="presOf" srcId="{EE2840FC-5C0F-463F-AA56-97E796819200}" destId="{BB966C8F-E730-4030-B09F-45F75C27D1E0}" srcOrd="0" destOrd="0" presId="urn:microsoft.com/office/officeart/2005/8/layout/vList2"/>
    <dgm:cxn modelId="{31A96FAE-F67B-478F-89F7-9E7172B2C5E3}" srcId="{758A5060-8EBC-4CCC-B224-E06CB41F9C88}" destId="{EE2840FC-5C0F-463F-AA56-97E796819200}" srcOrd="2" destOrd="0" parTransId="{FB662477-DCEF-4E23-8F8B-5B81D94F09A0}" sibTransId="{917E6E79-A6F0-45E7-84FE-B20436E4180C}"/>
    <dgm:cxn modelId="{EA149ECB-213A-494F-B70C-ADD0EE410D31}" srcId="{758A5060-8EBC-4CCC-B224-E06CB41F9C88}" destId="{3F09BE4E-1379-45C5-8A21-FC717F2FF092}" srcOrd="4" destOrd="0" parTransId="{141D778B-905D-4A0C-A50E-FFB8FB63EF3C}" sibTransId="{1626C786-4552-4EFB-A7E0-DC06D08C3123}"/>
    <dgm:cxn modelId="{FC457FD1-41EF-4654-A25B-94230ADA694B}" type="presOf" srcId="{3F09BE4E-1379-45C5-8A21-FC717F2FF092}" destId="{9C42714D-C255-415B-B9DB-446D28CC49CD}" srcOrd="0" destOrd="0" presId="urn:microsoft.com/office/officeart/2005/8/layout/vList2"/>
    <dgm:cxn modelId="{D421CAF6-3B37-49C5-A062-832879C167A4}" type="presOf" srcId="{59CA254E-57CA-40DE-B2A1-1CD419442886}" destId="{FB3262C4-4EB8-4995-8486-09E3303CEA8D}" srcOrd="0" destOrd="0" presId="urn:microsoft.com/office/officeart/2005/8/layout/vList2"/>
    <dgm:cxn modelId="{2C32DAC2-1166-40E2-AFC9-ECD224073CB5}" type="presParOf" srcId="{24AA02FF-8700-4A22-BBA7-8610D805218A}" destId="{D3B59EEB-2189-467D-A110-297A02DCB734}" srcOrd="0" destOrd="0" presId="urn:microsoft.com/office/officeart/2005/8/layout/vList2"/>
    <dgm:cxn modelId="{6EEF767F-6B7C-4E74-BAE2-783A638BACFE}" type="presParOf" srcId="{24AA02FF-8700-4A22-BBA7-8610D805218A}" destId="{ED123C9C-2AAC-41B0-8C0A-97799A76DEB2}" srcOrd="1" destOrd="0" presId="urn:microsoft.com/office/officeart/2005/8/layout/vList2"/>
    <dgm:cxn modelId="{76CEE90D-44DF-4969-8241-DCABBF2CE2AC}" type="presParOf" srcId="{24AA02FF-8700-4A22-BBA7-8610D805218A}" destId="{34EFCE7B-5984-451A-BC93-AFD894A7E622}" srcOrd="2" destOrd="0" presId="urn:microsoft.com/office/officeart/2005/8/layout/vList2"/>
    <dgm:cxn modelId="{9732B031-0664-4EB0-8210-99EEB9C5381E}" type="presParOf" srcId="{24AA02FF-8700-4A22-BBA7-8610D805218A}" destId="{D867F0EF-E74C-4F44-9F51-A817C8B892AC}" srcOrd="3" destOrd="0" presId="urn:microsoft.com/office/officeart/2005/8/layout/vList2"/>
    <dgm:cxn modelId="{EAD81C71-ED02-4EC3-A2C3-120BDA08F6C9}" type="presParOf" srcId="{24AA02FF-8700-4A22-BBA7-8610D805218A}" destId="{BB966C8F-E730-4030-B09F-45F75C27D1E0}" srcOrd="4" destOrd="0" presId="urn:microsoft.com/office/officeart/2005/8/layout/vList2"/>
    <dgm:cxn modelId="{EF694402-338E-4850-AD84-53DF11F8DD3A}" type="presParOf" srcId="{24AA02FF-8700-4A22-BBA7-8610D805218A}" destId="{CC00E003-BEAE-4E20-86F8-2BBC2D246553}" srcOrd="5" destOrd="0" presId="urn:microsoft.com/office/officeart/2005/8/layout/vList2"/>
    <dgm:cxn modelId="{1ED83315-2718-4C4D-81C2-38A65A6F7668}" type="presParOf" srcId="{24AA02FF-8700-4A22-BBA7-8610D805218A}" destId="{FB3262C4-4EB8-4995-8486-09E3303CEA8D}" srcOrd="6" destOrd="0" presId="urn:microsoft.com/office/officeart/2005/8/layout/vList2"/>
    <dgm:cxn modelId="{A8C15F69-2BC8-4F73-A7B9-39C64FCB99C1}" type="presParOf" srcId="{24AA02FF-8700-4A22-BBA7-8610D805218A}" destId="{58E03787-40F4-4A6C-B820-45A87DB05A5D}" srcOrd="7" destOrd="0" presId="urn:microsoft.com/office/officeart/2005/8/layout/vList2"/>
    <dgm:cxn modelId="{56BBE720-040D-4900-8D8D-1E5C932A154D}" type="presParOf" srcId="{24AA02FF-8700-4A22-BBA7-8610D805218A}" destId="{9C42714D-C255-415B-B9DB-446D28CC49C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A8E26C-708E-46DD-845F-3B57BFA1C53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1AD3516-54A8-4F47-8E59-FC117CB8D9E7}">
      <dgm:prSet/>
      <dgm:spPr/>
      <dgm:t>
        <a:bodyPr/>
        <a:lstStyle/>
        <a:p>
          <a:r>
            <a:rPr lang="en-GB"/>
            <a:t>Maturity in individuals does not just happen when a person reaches the age of 18 years old</a:t>
          </a:r>
          <a:endParaRPr lang="en-US"/>
        </a:p>
      </dgm:t>
    </dgm:pt>
    <dgm:pt modelId="{7F7FD2EF-01E3-409E-B32C-7DA1BFB523C0}" type="parTrans" cxnId="{9D3FD0CD-DC8B-4A0C-B264-E1ACE7EB485A}">
      <dgm:prSet/>
      <dgm:spPr/>
      <dgm:t>
        <a:bodyPr/>
        <a:lstStyle/>
        <a:p>
          <a:endParaRPr lang="en-US"/>
        </a:p>
      </dgm:t>
    </dgm:pt>
    <dgm:pt modelId="{032C750C-00F0-4C77-97E7-E8424704EBFB}" type="sibTrans" cxnId="{9D3FD0CD-DC8B-4A0C-B264-E1ACE7EB485A}">
      <dgm:prSet/>
      <dgm:spPr/>
      <dgm:t>
        <a:bodyPr/>
        <a:lstStyle/>
        <a:p>
          <a:endParaRPr lang="en-US"/>
        </a:p>
      </dgm:t>
    </dgm:pt>
    <dgm:pt modelId="{E4DC3475-1BEE-49C4-9923-924A6977A631}">
      <dgm:prSet/>
      <dgm:spPr/>
      <dgm:t>
        <a:bodyPr/>
        <a:lstStyle/>
        <a:p>
          <a:r>
            <a:rPr lang="en-GB"/>
            <a:t>Young adults will have a worse relationship with the staff</a:t>
          </a:r>
          <a:endParaRPr lang="en-US"/>
        </a:p>
      </dgm:t>
    </dgm:pt>
    <dgm:pt modelId="{DC7FEFB4-587B-4D42-9654-F8F3F7A9DA8C}" type="parTrans" cxnId="{8A06D5E8-9044-4373-99AE-C0AAAD0ED037}">
      <dgm:prSet/>
      <dgm:spPr/>
      <dgm:t>
        <a:bodyPr/>
        <a:lstStyle/>
        <a:p>
          <a:endParaRPr lang="en-US"/>
        </a:p>
      </dgm:t>
    </dgm:pt>
    <dgm:pt modelId="{FD4793A0-4DB9-47B7-A02F-F174EF785B2D}" type="sibTrans" cxnId="{8A06D5E8-9044-4373-99AE-C0AAAD0ED037}">
      <dgm:prSet/>
      <dgm:spPr/>
      <dgm:t>
        <a:bodyPr/>
        <a:lstStyle/>
        <a:p>
          <a:endParaRPr lang="en-US"/>
        </a:p>
      </dgm:t>
    </dgm:pt>
    <dgm:pt modelId="{B41BB7E6-F9F2-43E6-98FD-1F303F6E0A1C}">
      <dgm:prSet/>
      <dgm:spPr/>
      <dgm:t>
        <a:bodyPr/>
        <a:lstStyle/>
        <a:p>
          <a:r>
            <a:rPr lang="en-GB"/>
            <a:t>Less likely to be motivated by the behaviour management schemes</a:t>
          </a:r>
          <a:endParaRPr lang="en-US"/>
        </a:p>
      </dgm:t>
    </dgm:pt>
    <dgm:pt modelId="{63DEBDE1-2D56-48D4-91B9-C5FF319FA537}" type="parTrans" cxnId="{DF60ECF1-C61D-4F33-910D-D85CC3CD7D73}">
      <dgm:prSet/>
      <dgm:spPr/>
      <dgm:t>
        <a:bodyPr/>
        <a:lstStyle/>
        <a:p>
          <a:endParaRPr lang="en-US"/>
        </a:p>
      </dgm:t>
    </dgm:pt>
    <dgm:pt modelId="{2023C84D-34D8-4801-A17E-C30D030FE4CA}" type="sibTrans" cxnId="{DF60ECF1-C61D-4F33-910D-D85CC3CD7D73}">
      <dgm:prSet/>
      <dgm:spPr/>
      <dgm:t>
        <a:bodyPr/>
        <a:lstStyle/>
        <a:p>
          <a:endParaRPr lang="en-US"/>
        </a:p>
      </dgm:t>
    </dgm:pt>
    <dgm:pt modelId="{E2E9B437-2460-4D69-9301-1BDA16D63D22}">
      <dgm:prSet/>
      <dgm:spPr/>
      <dgm:t>
        <a:bodyPr/>
        <a:lstStyle/>
        <a:p>
          <a:r>
            <a:rPr lang="en-GB"/>
            <a:t>Are more likely to be involved in violent incidents</a:t>
          </a:r>
          <a:endParaRPr lang="en-US"/>
        </a:p>
      </dgm:t>
    </dgm:pt>
    <dgm:pt modelId="{CDB5BDBE-DC73-4EDA-91F0-9254F5D8A7A1}" type="parTrans" cxnId="{AABC0746-B41E-4F39-B705-847CFE6F297B}">
      <dgm:prSet/>
      <dgm:spPr/>
      <dgm:t>
        <a:bodyPr/>
        <a:lstStyle/>
        <a:p>
          <a:endParaRPr lang="en-US"/>
        </a:p>
      </dgm:t>
    </dgm:pt>
    <dgm:pt modelId="{58823C9D-7732-4775-B3EC-2524010A4880}" type="sibTrans" cxnId="{AABC0746-B41E-4F39-B705-847CFE6F297B}">
      <dgm:prSet/>
      <dgm:spPr/>
      <dgm:t>
        <a:bodyPr/>
        <a:lstStyle/>
        <a:p>
          <a:endParaRPr lang="en-US"/>
        </a:p>
      </dgm:t>
    </dgm:pt>
    <dgm:pt modelId="{60C3D920-1104-4D97-BCD2-0CAC99EF668F}">
      <dgm:prSet/>
      <dgm:spPr/>
      <dgm:t>
        <a:bodyPr/>
        <a:lstStyle/>
        <a:p>
          <a:r>
            <a:rPr lang="en-GB"/>
            <a:t>Young adult offenders are more likely to be a victim of abuse or suicide when in adult prison</a:t>
          </a:r>
          <a:endParaRPr lang="en-US"/>
        </a:p>
      </dgm:t>
    </dgm:pt>
    <dgm:pt modelId="{43FB2E79-68B1-459E-9A5A-FAB6E94B4F94}" type="parTrans" cxnId="{C466CE74-29F3-4112-A6F1-D0434B3C9A40}">
      <dgm:prSet/>
      <dgm:spPr/>
      <dgm:t>
        <a:bodyPr/>
        <a:lstStyle/>
        <a:p>
          <a:endParaRPr lang="en-US"/>
        </a:p>
      </dgm:t>
    </dgm:pt>
    <dgm:pt modelId="{BC2BBD02-DC40-4CA4-935D-465ED116B156}" type="sibTrans" cxnId="{C466CE74-29F3-4112-A6F1-D0434B3C9A40}">
      <dgm:prSet/>
      <dgm:spPr/>
      <dgm:t>
        <a:bodyPr/>
        <a:lstStyle/>
        <a:p>
          <a:endParaRPr lang="en-US"/>
        </a:p>
      </dgm:t>
    </dgm:pt>
    <dgm:pt modelId="{91463C76-FE41-4E3C-9C0E-7EB6E7F02920}">
      <dgm:prSet/>
      <dgm:spPr/>
      <dgm:t>
        <a:bodyPr/>
        <a:lstStyle/>
        <a:p>
          <a:r>
            <a:rPr lang="en-GB"/>
            <a:t>Other common themes are bullying, substance misuse, violence and trauma</a:t>
          </a:r>
          <a:endParaRPr lang="en-US"/>
        </a:p>
      </dgm:t>
    </dgm:pt>
    <dgm:pt modelId="{6CF9AA64-8623-4FE1-81D9-1069E7F66F4D}" type="parTrans" cxnId="{801BC94E-FEF9-4294-96BB-A838EC66D8EA}">
      <dgm:prSet/>
      <dgm:spPr/>
      <dgm:t>
        <a:bodyPr/>
        <a:lstStyle/>
        <a:p>
          <a:endParaRPr lang="en-US"/>
        </a:p>
      </dgm:t>
    </dgm:pt>
    <dgm:pt modelId="{624E4914-BA6E-49B9-9160-5290CA7F8B91}" type="sibTrans" cxnId="{801BC94E-FEF9-4294-96BB-A838EC66D8EA}">
      <dgm:prSet/>
      <dgm:spPr/>
      <dgm:t>
        <a:bodyPr/>
        <a:lstStyle/>
        <a:p>
          <a:endParaRPr lang="en-US"/>
        </a:p>
      </dgm:t>
    </dgm:pt>
    <dgm:pt modelId="{7A035D23-87C4-4C0A-B4E9-3CB624046154}">
      <dgm:prSet/>
      <dgm:spPr/>
      <dgm:t>
        <a:bodyPr/>
        <a:lstStyle/>
        <a:p>
          <a:r>
            <a:rPr lang="en-GB"/>
            <a:t>Warned that outcomes would remain poor for adults who are under 25 and for society unless there is change</a:t>
          </a:r>
          <a:endParaRPr lang="en-US"/>
        </a:p>
      </dgm:t>
    </dgm:pt>
    <dgm:pt modelId="{2996FA32-0192-42A3-A3D5-6639D31D4A54}" type="parTrans" cxnId="{A3CE72FA-CC4B-44B0-8AD3-FB5EBDCC18E2}">
      <dgm:prSet/>
      <dgm:spPr/>
      <dgm:t>
        <a:bodyPr/>
        <a:lstStyle/>
        <a:p>
          <a:endParaRPr lang="en-US"/>
        </a:p>
      </dgm:t>
    </dgm:pt>
    <dgm:pt modelId="{0457F564-1738-452E-8383-A7AED94FE6D7}" type="sibTrans" cxnId="{A3CE72FA-CC4B-44B0-8AD3-FB5EBDCC18E2}">
      <dgm:prSet/>
      <dgm:spPr/>
      <dgm:t>
        <a:bodyPr/>
        <a:lstStyle/>
        <a:p>
          <a:endParaRPr lang="en-US"/>
        </a:p>
      </dgm:t>
    </dgm:pt>
    <dgm:pt modelId="{8B25CF78-7692-4FA7-9135-499FFDD4D1BB}" type="pres">
      <dgm:prSet presAssocID="{BBA8E26C-708E-46DD-845F-3B57BFA1C537}" presName="linear" presStyleCnt="0">
        <dgm:presLayoutVars>
          <dgm:animLvl val="lvl"/>
          <dgm:resizeHandles val="exact"/>
        </dgm:presLayoutVars>
      </dgm:prSet>
      <dgm:spPr/>
    </dgm:pt>
    <dgm:pt modelId="{603731B3-27EA-4899-844C-8EFAD50EB353}" type="pres">
      <dgm:prSet presAssocID="{21AD3516-54A8-4F47-8E59-FC117CB8D9E7}" presName="parentText" presStyleLbl="node1" presStyleIdx="0" presStyleCnt="7">
        <dgm:presLayoutVars>
          <dgm:chMax val="0"/>
          <dgm:bulletEnabled val="1"/>
        </dgm:presLayoutVars>
      </dgm:prSet>
      <dgm:spPr/>
    </dgm:pt>
    <dgm:pt modelId="{82214AC8-708B-4C9B-BA5F-1B53819129BF}" type="pres">
      <dgm:prSet presAssocID="{032C750C-00F0-4C77-97E7-E8424704EBFB}" presName="spacer" presStyleCnt="0"/>
      <dgm:spPr/>
    </dgm:pt>
    <dgm:pt modelId="{D8DD3ED8-FA88-4562-8AA4-C4805FEF7D8A}" type="pres">
      <dgm:prSet presAssocID="{E4DC3475-1BEE-49C4-9923-924A6977A631}" presName="parentText" presStyleLbl="node1" presStyleIdx="1" presStyleCnt="7">
        <dgm:presLayoutVars>
          <dgm:chMax val="0"/>
          <dgm:bulletEnabled val="1"/>
        </dgm:presLayoutVars>
      </dgm:prSet>
      <dgm:spPr/>
    </dgm:pt>
    <dgm:pt modelId="{5304B9D4-15B3-4912-A1E5-615ADD1E309B}" type="pres">
      <dgm:prSet presAssocID="{FD4793A0-4DB9-47B7-A02F-F174EF785B2D}" presName="spacer" presStyleCnt="0"/>
      <dgm:spPr/>
    </dgm:pt>
    <dgm:pt modelId="{C03F3B09-DCA8-4FA0-B5FB-F81E0FAC36D6}" type="pres">
      <dgm:prSet presAssocID="{B41BB7E6-F9F2-43E6-98FD-1F303F6E0A1C}" presName="parentText" presStyleLbl="node1" presStyleIdx="2" presStyleCnt="7">
        <dgm:presLayoutVars>
          <dgm:chMax val="0"/>
          <dgm:bulletEnabled val="1"/>
        </dgm:presLayoutVars>
      </dgm:prSet>
      <dgm:spPr/>
    </dgm:pt>
    <dgm:pt modelId="{4B8EF005-9D9F-4BFD-A43A-616958C29E86}" type="pres">
      <dgm:prSet presAssocID="{2023C84D-34D8-4801-A17E-C30D030FE4CA}" presName="spacer" presStyleCnt="0"/>
      <dgm:spPr/>
    </dgm:pt>
    <dgm:pt modelId="{9145C017-B45E-489D-B4D0-838F3DA1CE1C}" type="pres">
      <dgm:prSet presAssocID="{E2E9B437-2460-4D69-9301-1BDA16D63D22}" presName="parentText" presStyleLbl="node1" presStyleIdx="3" presStyleCnt="7">
        <dgm:presLayoutVars>
          <dgm:chMax val="0"/>
          <dgm:bulletEnabled val="1"/>
        </dgm:presLayoutVars>
      </dgm:prSet>
      <dgm:spPr/>
    </dgm:pt>
    <dgm:pt modelId="{BBB54730-E52E-4EC1-B0D8-9D4D38A97959}" type="pres">
      <dgm:prSet presAssocID="{58823C9D-7732-4775-B3EC-2524010A4880}" presName="spacer" presStyleCnt="0"/>
      <dgm:spPr/>
    </dgm:pt>
    <dgm:pt modelId="{A949B67A-1159-4BD5-8ECA-28C046C7ED0C}" type="pres">
      <dgm:prSet presAssocID="{60C3D920-1104-4D97-BCD2-0CAC99EF668F}" presName="parentText" presStyleLbl="node1" presStyleIdx="4" presStyleCnt="7">
        <dgm:presLayoutVars>
          <dgm:chMax val="0"/>
          <dgm:bulletEnabled val="1"/>
        </dgm:presLayoutVars>
      </dgm:prSet>
      <dgm:spPr/>
    </dgm:pt>
    <dgm:pt modelId="{CD6DD541-6471-4315-9268-AC243386AD12}" type="pres">
      <dgm:prSet presAssocID="{BC2BBD02-DC40-4CA4-935D-465ED116B156}" presName="spacer" presStyleCnt="0"/>
      <dgm:spPr/>
    </dgm:pt>
    <dgm:pt modelId="{35EEA35F-A2AB-472C-864E-D8EEF75794CE}" type="pres">
      <dgm:prSet presAssocID="{91463C76-FE41-4E3C-9C0E-7EB6E7F02920}" presName="parentText" presStyleLbl="node1" presStyleIdx="5" presStyleCnt="7">
        <dgm:presLayoutVars>
          <dgm:chMax val="0"/>
          <dgm:bulletEnabled val="1"/>
        </dgm:presLayoutVars>
      </dgm:prSet>
      <dgm:spPr/>
    </dgm:pt>
    <dgm:pt modelId="{35FA9E1D-5D10-441A-8642-CA17F383F86C}" type="pres">
      <dgm:prSet presAssocID="{624E4914-BA6E-49B9-9160-5290CA7F8B91}" presName="spacer" presStyleCnt="0"/>
      <dgm:spPr/>
    </dgm:pt>
    <dgm:pt modelId="{EEFDA9C4-3ED3-4481-862B-98DE8A6F7B0D}" type="pres">
      <dgm:prSet presAssocID="{7A035D23-87C4-4C0A-B4E9-3CB624046154}" presName="parentText" presStyleLbl="node1" presStyleIdx="6" presStyleCnt="7">
        <dgm:presLayoutVars>
          <dgm:chMax val="0"/>
          <dgm:bulletEnabled val="1"/>
        </dgm:presLayoutVars>
      </dgm:prSet>
      <dgm:spPr/>
    </dgm:pt>
  </dgm:ptLst>
  <dgm:cxnLst>
    <dgm:cxn modelId="{85931705-ED06-4364-947D-7073B8464D81}" type="presOf" srcId="{E4DC3475-1BEE-49C4-9923-924A6977A631}" destId="{D8DD3ED8-FA88-4562-8AA4-C4805FEF7D8A}" srcOrd="0" destOrd="0" presId="urn:microsoft.com/office/officeart/2005/8/layout/vList2"/>
    <dgm:cxn modelId="{C369531C-E5D2-4D35-9CCB-6DF8A4068C09}" type="presOf" srcId="{7A035D23-87C4-4C0A-B4E9-3CB624046154}" destId="{EEFDA9C4-3ED3-4481-862B-98DE8A6F7B0D}" srcOrd="0" destOrd="0" presId="urn:microsoft.com/office/officeart/2005/8/layout/vList2"/>
    <dgm:cxn modelId="{8B468936-07EB-4702-BBEF-F468377242F9}" type="presOf" srcId="{BBA8E26C-708E-46DD-845F-3B57BFA1C537}" destId="{8B25CF78-7692-4FA7-9135-499FFDD4D1BB}" srcOrd="0" destOrd="0" presId="urn:microsoft.com/office/officeart/2005/8/layout/vList2"/>
    <dgm:cxn modelId="{AABC0746-B41E-4F39-B705-847CFE6F297B}" srcId="{BBA8E26C-708E-46DD-845F-3B57BFA1C537}" destId="{E2E9B437-2460-4D69-9301-1BDA16D63D22}" srcOrd="3" destOrd="0" parTransId="{CDB5BDBE-DC73-4EDA-91F0-9254F5D8A7A1}" sibTransId="{58823C9D-7732-4775-B3EC-2524010A4880}"/>
    <dgm:cxn modelId="{801BC94E-FEF9-4294-96BB-A838EC66D8EA}" srcId="{BBA8E26C-708E-46DD-845F-3B57BFA1C537}" destId="{91463C76-FE41-4E3C-9C0E-7EB6E7F02920}" srcOrd="5" destOrd="0" parTransId="{6CF9AA64-8623-4FE1-81D9-1069E7F66F4D}" sibTransId="{624E4914-BA6E-49B9-9160-5290CA7F8B91}"/>
    <dgm:cxn modelId="{3AEC9850-5345-48F3-9EC6-E939392E1B96}" type="presOf" srcId="{91463C76-FE41-4E3C-9C0E-7EB6E7F02920}" destId="{35EEA35F-A2AB-472C-864E-D8EEF75794CE}" srcOrd="0" destOrd="0" presId="urn:microsoft.com/office/officeart/2005/8/layout/vList2"/>
    <dgm:cxn modelId="{C466CE74-29F3-4112-A6F1-D0434B3C9A40}" srcId="{BBA8E26C-708E-46DD-845F-3B57BFA1C537}" destId="{60C3D920-1104-4D97-BCD2-0CAC99EF668F}" srcOrd="4" destOrd="0" parTransId="{43FB2E79-68B1-459E-9A5A-FAB6E94B4F94}" sibTransId="{BC2BBD02-DC40-4CA4-935D-465ED116B156}"/>
    <dgm:cxn modelId="{0DC8217D-09EC-49C9-A6F2-92D2671BCB78}" type="presOf" srcId="{E2E9B437-2460-4D69-9301-1BDA16D63D22}" destId="{9145C017-B45E-489D-B4D0-838F3DA1CE1C}" srcOrd="0" destOrd="0" presId="urn:microsoft.com/office/officeart/2005/8/layout/vList2"/>
    <dgm:cxn modelId="{00B1D180-AB7A-4576-9A67-097394849152}" type="presOf" srcId="{60C3D920-1104-4D97-BCD2-0CAC99EF668F}" destId="{A949B67A-1159-4BD5-8ECA-28C046C7ED0C}" srcOrd="0" destOrd="0" presId="urn:microsoft.com/office/officeart/2005/8/layout/vList2"/>
    <dgm:cxn modelId="{D4D21C94-A01B-4CD2-87F7-04C0D7718218}" type="presOf" srcId="{B41BB7E6-F9F2-43E6-98FD-1F303F6E0A1C}" destId="{C03F3B09-DCA8-4FA0-B5FB-F81E0FAC36D6}" srcOrd="0" destOrd="0" presId="urn:microsoft.com/office/officeart/2005/8/layout/vList2"/>
    <dgm:cxn modelId="{9D3FD0CD-DC8B-4A0C-B264-E1ACE7EB485A}" srcId="{BBA8E26C-708E-46DD-845F-3B57BFA1C537}" destId="{21AD3516-54A8-4F47-8E59-FC117CB8D9E7}" srcOrd="0" destOrd="0" parTransId="{7F7FD2EF-01E3-409E-B32C-7DA1BFB523C0}" sibTransId="{032C750C-00F0-4C77-97E7-E8424704EBFB}"/>
    <dgm:cxn modelId="{2AC59BCE-E125-4A82-B907-951FC27261B6}" type="presOf" srcId="{21AD3516-54A8-4F47-8E59-FC117CB8D9E7}" destId="{603731B3-27EA-4899-844C-8EFAD50EB353}" srcOrd="0" destOrd="0" presId="urn:microsoft.com/office/officeart/2005/8/layout/vList2"/>
    <dgm:cxn modelId="{8A06D5E8-9044-4373-99AE-C0AAAD0ED037}" srcId="{BBA8E26C-708E-46DD-845F-3B57BFA1C537}" destId="{E4DC3475-1BEE-49C4-9923-924A6977A631}" srcOrd="1" destOrd="0" parTransId="{DC7FEFB4-587B-4D42-9654-F8F3F7A9DA8C}" sibTransId="{FD4793A0-4DB9-47B7-A02F-F174EF785B2D}"/>
    <dgm:cxn modelId="{DF60ECF1-C61D-4F33-910D-D85CC3CD7D73}" srcId="{BBA8E26C-708E-46DD-845F-3B57BFA1C537}" destId="{B41BB7E6-F9F2-43E6-98FD-1F303F6E0A1C}" srcOrd="2" destOrd="0" parTransId="{63DEBDE1-2D56-48D4-91B9-C5FF319FA537}" sibTransId="{2023C84D-34D8-4801-A17E-C30D030FE4CA}"/>
    <dgm:cxn modelId="{A3CE72FA-CC4B-44B0-8AD3-FB5EBDCC18E2}" srcId="{BBA8E26C-708E-46DD-845F-3B57BFA1C537}" destId="{7A035D23-87C4-4C0A-B4E9-3CB624046154}" srcOrd="6" destOrd="0" parTransId="{2996FA32-0192-42A3-A3D5-6639D31D4A54}" sibTransId="{0457F564-1738-452E-8383-A7AED94FE6D7}"/>
    <dgm:cxn modelId="{AF98917F-22FA-4410-9960-CB38476F5FC7}" type="presParOf" srcId="{8B25CF78-7692-4FA7-9135-499FFDD4D1BB}" destId="{603731B3-27EA-4899-844C-8EFAD50EB353}" srcOrd="0" destOrd="0" presId="urn:microsoft.com/office/officeart/2005/8/layout/vList2"/>
    <dgm:cxn modelId="{4D8235D5-8723-41F4-8BCE-EE3447BB97BD}" type="presParOf" srcId="{8B25CF78-7692-4FA7-9135-499FFDD4D1BB}" destId="{82214AC8-708B-4C9B-BA5F-1B53819129BF}" srcOrd="1" destOrd="0" presId="urn:microsoft.com/office/officeart/2005/8/layout/vList2"/>
    <dgm:cxn modelId="{B0A2D0C8-BA30-4013-8ED0-D3C76C151EE4}" type="presParOf" srcId="{8B25CF78-7692-4FA7-9135-499FFDD4D1BB}" destId="{D8DD3ED8-FA88-4562-8AA4-C4805FEF7D8A}" srcOrd="2" destOrd="0" presId="urn:microsoft.com/office/officeart/2005/8/layout/vList2"/>
    <dgm:cxn modelId="{E0BB64C3-DEF8-411D-B1E1-C7C5C12B4166}" type="presParOf" srcId="{8B25CF78-7692-4FA7-9135-499FFDD4D1BB}" destId="{5304B9D4-15B3-4912-A1E5-615ADD1E309B}" srcOrd="3" destOrd="0" presId="urn:microsoft.com/office/officeart/2005/8/layout/vList2"/>
    <dgm:cxn modelId="{1F55BBD1-AEFC-41C1-B8B4-51E1F827AB04}" type="presParOf" srcId="{8B25CF78-7692-4FA7-9135-499FFDD4D1BB}" destId="{C03F3B09-DCA8-4FA0-B5FB-F81E0FAC36D6}" srcOrd="4" destOrd="0" presId="urn:microsoft.com/office/officeart/2005/8/layout/vList2"/>
    <dgm:cxn modelId="{36F8EAF1-1297-43F0-968A-CB126B74E29F}" type="presParOf" srcId="{8B25CF78-7692-4FA7-9135-499FFDD4D1BB}" destId="{4B8EF005-9D9F-4BFD-A43A-616958C29E86}" srcOrd="5" destOrd="0" presId="urn:microsoft.com/office/officeart/2005/8/layout/vList2"/>
    <dgm:cxn modelId="{B7DC2958-4662-41DE-B31E-99BB9FCDB62B}" type="presParOf" srcId="{8B25CF78-7692-4FA7-9135-499FFDD4D1BB}" destId="{9145C017-B45E-489D-B4D0-838F3DA1CE1C}" srcOrd="6" destOrd="0" presId="urn:microsoft.com/office/officeart/2005/8/layout/vList2"/>
    <dgm:cxn modelId="{FEFE55BE-0BF8-404E-9D57-2FCACA26B313}" type="presParOf" srcId="{8B25CF78-7692-4FA7-9135-499FFDD4D1BB}" destId="{BBB54730-E52E-4EC1-B0D8-9D4D38A97959}" srcOrd="7" destOrd="0" presId="urn:microsoft.com/office/officeart/2005/8/layout/vList2"/>
    <dgm:cxn modelId="{45DAB380-B0A6-4BE6-BB6C-D9E30AD84DAD}" type="presParOf" srcId="{8B25CF78-7692-4FA7-9135-499FFDD4D1BB}" destId="{A949B67A-1159-4BD5-8ECA-28C046C7ED0C}" srcOrd="8" destOrd="0" presId="urn:microsoft.com/office/officeart/2005/8/layout/vList2"/>
    <dgm:cxn modelId="{0A4A6D97-2C19-48AC-9472-FB4DFE75CCD0}" type="presParOf" srcId="{8B25CF78-7692-4FA7-9135-499FFDD4D1BB}" destId="{CD6DD541-6471-4315-9268-AC243386AD12}" srcOrd="9" destOrd="0" presId="urn:microsoft.com/office/officeart/2005/8/layout/vList2"/>
    <dgm:cxn modelId="{B7DFB669-D9EB-4800-A1ED-2E4C55001535}" type="presParOf" srcId="{8B25CF78-7692-4FA7-9135-499FFDD4D1BB}" destId="{35EEA35F-A2AB-472C-864E-D8EEF75794CE}" srcOrd="10" destOrd="0" presId="urn:microsoft.com/office/officeart/2005/8/layout/vList2"/>
    <dgm:cxn modelId="{7AC331CA-BCAD-4E95-B489-2C15A45E835E}" type="presParOf" srcId="{8B25CF78-7692-4FA7-9135-499FFDD4D1BB}" destId="{35FA9E1D-5D10-441A-8642-CA17F383F86C}" srcOrd="11" destOrd="0" presId="urn:microsoft.com/office/officeart/2005/8/layout/vList2"/>
    <dgm:cxn modelId="{4554A88F-A9A8-42EC-9D4B-C2642719AFC0}" type="presParOf" srcId="{8B25CF78-7692-4FA7-9135-499FFDD4D1BB}" destId="{EEFDA9C4-3ED3-4481-862B-98DE8A6F7B0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93EA57-EDE8-4578-AC5B-1B0178FC078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D615E47-79EB-442A-B9B1-D789A73BAED0}">
      <dgm:prSet/>
      <dgm:spPr/>
      <dgm:t>
        <a:bodyPr/>
        <a:lstStyle/>
        <a:p>
          <a:r>
            <a:rPr lang="en-GB"/>
            <a:t>Young adults between the age of 18-20 should be accommodated separately from adult prisoners</a:t>
          </a:r>
          <a:endParaRPr lang="en-US"/>
        </a:p>
      </dgm:t>
    </dgm:pt>
    <dgm:pt modelId="{EC34368D-DAEB-4906-AFA0-027D8B702DD1}" type="parTrans" cxnId="{4B840F8D-0433-4902-B440-182CC45B3ED5}">
      <dgm:prSet/>
      <dgm:spPr/>
      <dgm:t>
        <a:bodyPr/>
        <a:lstStyle/>
        <a:p>
          <a:endParaRPr lang="en-US"/>
        </a:p>
      </dgm:t>
    </dgm:pt>
    <dgm:pt modelId="{6A8CA9DE-7936-4ADB-B80E-CF54F7D63130}" type="sibTrans" cxnId="{4B840F8D-0433-4902-B440-182CC45B3ED5}">
      <dgm:prSet/>
      <dgm:spPr/>
      <dgm:t>
        <a:bodyPr/>
        <a:lstStyle/>
        <a:p>
          <a:endParaRPr lang="en-US"/>
        </a:p>
      </dgm:t>
    </dgm:pt>
    <dgm:pt modelId="{46B2477D-F7E7-42C4-86D3-CF08F160EE13}">
      <dgm:prSet/>
      <dgm:spPr/>
      <dgm:t>
        <a:bodyPr/>
        <a:lstStyle/>
        <a:p>
          <a:r>
            <a:rPr lang="en-GB"/>
            <a:t>Reliable access to specialist services that meets health and wellbeing needs</a:t>
          </a:r>
          <a:endParaRPr lang="en-US"/>
        </a:p>
      </dgm:t>
    </dgm:pt>
    <dgm:pt modelId="{4FAB4A7C-E5D2-417C-986E-C1769B2C7454}" type="parTrans" cxnId="{C97DBE19-641D-483F-A0A6-9AE7C0A81C7F}">
      <dgm:prSet/>
      <dgm:spPr/>
      <dgm:t>
        <a:bodyPr/>
        <a:lstStyle/>
        <a:p>
          <a:endParaRPr lang="en-US"/>
        </a:p>
      </dgm:t>
    </dgm:pt>
    <dgm:pt modelId="{51101810-A179-4237-91D2-5666D8956A75}" type="sibTrans" cxnId="{C97DBE19-641D-483F-A0A6-9AE7C0A81C7F}">
      <dgm:prSet/>
      <dgm:spPr/>
      <dgm:t>
        <a:bodyPr/>
        <a:lstStyle/>
        <a:p>
          <a:endParaRPr lang="en-US"/>
        </a:p>
      </dgm:t>
    </dgm:pt>
    <dgm:pt modelId="{FA7C8933-BCAB-47A6-A31B-8BE39BBC7859}">
      <dgm:prSet/>
      <dgm:spPr/>
      <dgm:t>
        <a:bodyPr/>
        <a:lstStyle/>
        <a:p>
          <a:r>
            <a:rPr lang="en-GB"/>
            <a:t>Strong focus throughout a offenders custody on resettlement</a:t>
          </a:r>
          <a:endParaRPr lang="en-US"/>
        </a:p>
      </dgm:t>
    </dgm:pt>
    <dgm:pt modelId="{08A9835F-EA3F-488F-9671-06BF97EFFC7C}" type="parTrans" cxnId="{724A48A8-F9A0-45F5-9D2E-EBDDBCCFE305}">
      <dgm:prSet/>
      <dgm:spPr/>
      <dgm:t>
        <a:bodyPr/>
        <a:lstStyle/>
        <a:p>
          <a:endParaRPr lang="en-US"/>
        </a:p>
      </dgm:t>
    </dgm:pt>
    <dgm:pt modelId="{D476FBB1-DD61-4258-A76D-C2F9CADFE8A4}" type="sibTrans" cxnId="{724A48A8-F9A0-45F5-9D2E-EBDDBCCFE305}">
      <dgm:prSet/>
      <dgm:spPr/>
      <dgm:t>
        <a:bodyPr/>
        <a:lstStyle/>
        <a:p>
          <a:endParaRPr lang="en-US"/>
        </a:p>
      </dgm:t>
    </dgm:pt>
    <dgm:pt modelId="{FA17A2FB-B8AB-41B3-8C7F-42047D576492}">
      <dgm:prSet/>
      <dgm:spPr/>
      <dgm:t>
        <a:bodyPr/>
        <a:lstStyle/>
        <a:p>
          <a:r>
            <a:rPr lang="en-GB"/>
            <a:t>The availability of a family liaison programme and personal officer scheme</a:t>
          </a:r>
          <a:endParaRPr lang="en-US"/>
        </a:p>
      </dgm:t>
    </dgm:pt>
    <dgm:pt modelId="{297BBC70-1EE5-474E-ADC2-1D2E0B296D73}" type="parTrans" cxnId="{041FC0F2-EF18-40C7-8B95-5074A5921373}">
      <dgm:prSet/>
      <dgm:spPr/>
      <dgm:t>
        <a:bodyPr/>
        <a:lstStyle/>
        <a:p>
          <a:endParaRPr lang="en-US"/>
        </a:p>
      </dgm:t>
    </dgm:pt>
    <dgm:pt modelId="{AB916737-3B07-4B2E-B915-9C01EBAF978C}" type="sibTrans" cxnId="{041FC0F2-EF18-40C7-8B95-5074A5921373}">
      <dgm:prSet/>
      <dgm:spPr/>
      <dgm:t>
        <a:bodyPr/>
        <a:lstStyle/>
        <a:p>
          <a:endParaRPr lang="en-US"/>
        </a:p>
      </dgm:t>
    </dgm:pt>
    <dgm:pt modelId="{EE954B5A-74EA-4939-A3BD-F48C42E247F3}">
      <dgm:prSet/>
      <dgm:spPr/>
      <dgm:t>
        <a:bodyPr/>
        <a:lstStyle/>
        <a:p>
          <a:r>
            <a:rPr lang="en-GB"/>
            <a:t>A custody term period should be less than that imposed on an older adult</a:t>
          </a:r>
          <a:endParaRPr lang="en-US"/>
        </a:p>
      </dgm:t>
    </dgm:pt>
    <dgm:pt modelId="{081B4466-B2D6-4FDD-95BE-E72806BB8168}" type="parTrans" cxnId="{8F63CD92-4431-447A-B04B-959411C768DF}">
      <dgm:prSet/>
      <dgm:spPr/>
      <dgm:t>
        <a:bodyPr/>
        <a:lstStyle/>
        <a:p>
          <a:endParaRPr lang="en-US"/>
        </a:p>
      </dgm:t>
    </dgm:pt>
    <dgm:pt modelId="{A121FA4E-6B05-4A7E-9748-8B5E961D42E7}" type="sibTrans" cxnId="{8F63CD92-4431-447A-B04B-959411C768DF}">
      <dgm:prSet/>
      <dgm:spPr/>
      <dgm:t>
        <a:bodyPr/>
        <a:lstStyle/>
        <a:p>
          <a:endParaRPr lang="en-US"/>
        </a:p>
      </dgm:t>
    </dgm:pt>
    <dgm:pt modelId="{2E14BAAA-AB47-4732-BD95-E582E8F82060}" type="pres">
      <dgm:prSet presAssocID="{C993EA57-EDE8-4578-AC5B-1B0178FC0784}" presName="vert0" presStyleCnt="0">
        <dgm:presLayoutVars>
          <dgm:dir/>
          <dgm:animOne val="branch"/>
          <dgm:animLvl val="lvl"/>
        </dgm:presLayoutVars>
      </dgm:prSet>
      <dgm:spPr/>
    </dgm:pt>
    <dgm:pt modelId="{8EC07487-CF77-4EA7-A9D5-7B5E78B2C418}" type="pres">
      <dgm:prSet presAssocID="{4D615E47-79EB-442A-B9B1-D789A73BAED0}" presName="thickLine" presStyleLbl="alignNode1" presStyleIdx="0" presStyleCnt="5"/>
      <dgm:spPr/>
    </dgm:pt>
    <dgm:pt modelId="{09E65A60-3C8F-40C5-9AF2-AC92DF9DD944}" type="pres">
      <dgm:prSet presAssocID="{4D615E47-79EB-442A-B9B1-D789A73BAED0}" presName="horz1" presStyleCnt="0"/>
      <dgm:spPr/>
    </dgm:pt>
    <dgm:pt modelId="{83907CD8-2D20-4CD7-B289-BE1BC85482F5}" type="pres">
      <dgm:prSet presAssocID="{4D615E47-79EB-442A-B9B1-D789A73BAED0}" presName="tx1" presStyleLbl="revTx" presStyleIdx="0" presStyleCnt="5"/>
      <dgm:spPr/>
    </dgm:pt>
    <dgm:pt modelId="{6FD3B50C-89AA-49A7-A635-FE89D65614EA}" type="pres">
      <dgm:prSet presAssocID="{4D615E47-79EB-442A-B9B1-D789A73BAED0}" presName="vert1" presStyleCnt="0"/>
      <dgm:spPr/>
    </dgm:pt>
    <dgm:pt modelId="{3EA7906E-4BA8-4CBE-BE43-70C40C89B525}" type="pres">
      <dgm:prSet presAssocID="{46B2477D-F7E7-42C4-86D3-CF08F160EE13}" presName="thickLine" presStyleLbl="alignNode1" presStyleIdx="1" presStyleCnt="5"/>
      <dgm:spPr/>
    </dgm:pt>
    <dgm:pt modelId="{9A1D124B-B4C7-4383-9C68-827310A40857}" type="pres">
      <dgm:prSet presAssocID="{46B2477D-F7E7-42C4-86D3-CF08F160EE13}" presName="horz1" presStyleCnt="0"/>
      <dgm:spPr/>
    </dgm:pt>
    <dgm:pt modelId="{BB6259A1-C483-4AFB-9AEB-FAFE40CCCEFA}" type="pres">
      <dgm:prSet presAssocID="{46B2477D-F7E7-42C4-86D3-CF08F160EE13}" presName="tx1" presStyleLbl="revTx" presStyleIdx="1" presStyleCnt="5"/>
      <dgm:spPr/>
    </dgm:pt>
    <dgm:pt modelId="{840E8C39-A99A-459B-A030-EB15036D29F9}" type="pres">
      <dgm:prSet presAssocID="{46B2477D-F7E7-42C4-86D3-CF08F160EE13}" presName="vert1" presStyleCnt="0"/>
      <dgm:spPr/>
    </dgm:pt>
    <dgm:pt modelId="{3994D91D-7FD3-43D3-84FB-6F14BD8F734C}" type="pres">
      <dgm:prSet presAssocID="{FA7C8933-BCAB-47A6-A31B-8BE39BBC7859}" presName="thickLine" presStyleLbl="alignNode1" presStyleIdx="2" presStyleCnt="5"/>
      <dgm:spPr/>
    </dgm:pt>
    <dgm:pt modelId="{BF2E4944-3161-4621-B6E3-4C2BBDDAB810}" type="pres">
      <dgm:prSet presAssocID="{FA7C8933-BCAB-47A6-A31B-8BE39BBC7859}" presName="horz1" presStyleCnt="0"/>
      <dgm:spPr/>
    </dgm:pt>
    <dgm:pt modelId="{38B0F7ED-B0F8-4729-BD5D-A9BA8DF26023}" type="pres">
      <dgm:prSet presAssocID="{FA7C8933-BCAB-47A6-A31B-8BE39BBC7859}" presName="tx1" presStyleLbl="revTx" presStyleIdx="2" presStyleCnt="5"/>
      <dgm:spPr/>
    </dgm:pt>
    <dgm:pt modelId="{3C86B988-2184-4681-AFD3-ABFB1544913B}" type="pres">
      <dgm:prSet presAssocID="{FA7C8933-BCAB-47A6-A31B-8BE39BBC7859}" presName="vert1" presStyleCnt="0"/>
      <dgm:spPr/>
    </dgm:pt>
    <dgm:pt modelId="{9A8797A4-D820-4FC5-847E-018510AEE2C0}" type="pres">
      <dgm:prSet presAssocID="{FA17A2FB-B8AB-41B3-8C7F-42047D576492}" presName="thickLine" presStyleLbl="alignNode1" presStyleIdx="3" presStyleCnt="5"/>
      <dgm:spPr/>
    </dgm:pt>
    <dgm:pt modelId="{1E8D1A28-2260-4305-9292-80FCA2CEFB33}" type="pres">
      <dgm:prSet presAssocID="{FA17A2FB-B8AB-41B3-8C7F-42047D576492}" presName="horz1" presStyleCnt="0"/>
      <dgm:spPr/>
    </dgm:pt>
    <dgm:pt modelId="{2ED5D9A8-FA4C-41E2-BD57-6854F45375F5}" type="pres">
      <dgm:prSet presAssocID="{FA17A2FB-B8AB-41B3-8C7F-42047D576492}" presName="tx1" presStyleLbl="revTx" presStyleIdx="3" presStyleCnt="5"/>
      <dgm:spPr/>
    </dgm:pt>
    <dgm:pt modelId="{C93A8ACD-5FD3-415B-8764-A6E378C1C6ED}" type="pres">
      <dgm:prSet presAssocID="{FA17A2FB-B8AB-41B3-8C7F-42047D576492}" presName="vert1" presStyleCnt="0"/>
      <dgm:spPr/>
    </dgm:pt>
    <dgm:pt modelId="{9618F06D-DF0E-4BE1-90CE-94F59F057C5D}" type="pres">
      <dgm:prSet presAssocID="{EE954B5A-74EA-4939-A3BD-F48C42E247F3}" presName="thickLine" presStyleLbl="alignNode1" presStyleIdx="4" presStyleCnt="5"/>
      <dgm:spPr/>
    </dgm:pt>
    <dgm:pt modelId="{4D384A6F-C77A-4E3E-B2BA-7A43BFDF104D}" type="pres">
      <dgm:prSet presAssocID="{EE954B5A-74EA-4939-A3BD-F48C42E247F3}" presName="horz1" presStyleCnt="0"/>
      <dgm:spPr/>
    </dgm:pt>
    <dgm:pt modelId="{DEE1A38C-7A86-4D00-B1A3-E95318873B77}" type="pres">
      <dgm:prSet presAssocID="{EE954B5A-74EA-4939-A3BD-F48C42E247F3}" presName="tx1" presStyleLbl="revTx" presStyleIdx="4" presStyleCnt="5"/>
      <dgm:spPr/>
    </dgm:pt>
    <dgm:pt modelId="{F3665C2F-3A22-4380-8193-28590ECF994F}" type="pres">
      <dgm:prSet presAssocID="{EE954B5A-74EA-4939-A3BD-F48C42E247F3}" presName="vert1" presStyleCnt="0"/>
      <dgm:spPr/>
    </dgm:pt>
  </dgm:ptLst>
  <dgm:cxnLst>
    <dgm:cxn modelId="{C97DBE19-641D-483F-A0A6-9AE7C0A81C7F}" srcId="{C993EA57-EDE8-4578-AC5B-1B0178FC0784}" destId="{46B2477D-F7E7-42C4-86D3-CF08F160EE13}" srcOrd="1" destOrd="0" parTransId="{4FAB4A7C-E5D2-417C-986E-C1769B2C7454}" sibTransId="{51101810-A179-4237-91D2-5666D8956A75}"/>
    <dgm:cxn modelId="{25A69B3A-1254-4CC6-878F-51041A6B3A4F}" type="presOf" srcId="{FA7C8933-BCAB-47A6-A31B-8BE39BBC7859}" destId="{38B0F7ED-B0F8-4729-BD5D-A9BA8DF26023}" srcOrd="0" destOrd="0" presId="urn:microsoft.com/office/officeart/2008/layout/LinedList"/>
    <dgm:cxn modelId="{5EBE3282-D648-4A10-AFD3-A9EE74E6D1E3}" type="presOf" srcId="{C993EA57-EDE8-4578-AC5B-1B0178FC0784}" destId="{2E14BAAA-AB47-4732-BD95-E582E8F82060}" srcOrd="0" destOrd="0" presId="urn:microsoft.com/office/officeart/2008/layout/LinedList"/>
    <dgm:cxn modelId="{4B840F8D-0433-4902-B440-182CC45B3ED5}" srcId="{C993EA57-EDE8-4578-AC5B-1B0178FC0784}" destId="{4D615E47-79EB-442A-B9B1-D789A73BAED0}" srcOrd="0" destOrd="0" parTransId="{EC34368D-DAEB-4906-AFA0-027D8B702DD1}" sibTransId="{6A8CA9DE-7936-4ADB-B80E-CF54F7D63130}"/>
    <dgm:cxn modelId="{8F63CD92-4431-447A-B04B-959411C768DF}" srcId="{C993EA57-EDE8-4578-AC5B-1B0178FC0784}" destId="{EE954B5A-74EA-4939-A3BD-F48C42E247F3}" srcOrd="4" destOrd="0" parTransId="{081B4466-B2D6-4FDD-95BE-E72806BB8168}" sibTransId="{A121FA4E-6B05-4A7E-9748-8B5E961D42E7}"/>
    <dgm:cxn modelId="{06C81198-9297-4E12-BA5B-FF7A9ED1300D}" type="presOf" srcId="{EE954B5A-74EA-4939-A3BD-F48C42E247F3}" destId="{DEE1A38C-7A86-4D00-B1A3-E95318873B77}" srcOrd="0" destOrd="0" presId="urn:microsoft.com/office/officeart/2008/layout/LinedList"/>
    <dgm:cxn modelId="{752DB99E-F84D-4A00-8938-A2C382804B26}" type="presOf" srcId="{FA17A2FB-B8AB-41B3-8C7F-42047D576492}" destId="{2ED5D9A8-FA4C-41E2-BD57-6854F45375F5}" srcOrd="0" destOrd="0" presId="urn:microsoft.com/office/officeart/2008/layout/LinedList"/>
    <dgm:cxn modelId="{724A48A8-F9A0-45F5-9D2E-EBDDBCCFE305}" srcId="{C993EA57-EDE8-4578-AC5B-1B0178FC0784}" destId="{FA7C8933-BCAB-47A6-A31B-8BE39BBC7859}" srcOrd="2" destOrd="0" parTransId="{08A9835F-EA3F-488F-9671-06BF97EFFC7C}" sibTransId="{D476FBB1-DD61-4258-A76D-C2F9CADFE8A4}"/>
    <dgm:cxn modelId="{3C7098B8-A502-43E3-A6EF-40D042B25AC0}" type="presOf" srcId="{46B2477D-F7E7-42C4-86D3-CF08F160EE13}" destId="{BB6259A1-C483-4AFB-9AEB-FAFE40CCCEFA}" srcOrd="0" destOrd="0" presId="urn:microsoft.com/office/officeart/2008/layout/LinedList"/>
    <dgm:cxn modelId="{51DBA3C4-B544-46DC-8658-A367EE77307B}" type="presOf" srcId="{4D615E47-79EB-442A-B9B1-D789A73BAED0}" destId="{83907CD8-2D20-4CD7-B289-BE1BC85482F5}" srcOrd="0" destOrd="0" presId="urn:microsoft.com/office/officeart/2008/layout/LinedList"/>
    <dgm:cxn modelId="{041FC0F2-EF18-40C7-8B95-5074A5921373}" srcId="{C993EA57-EDE8-4578-AC5B-1B0178FC0784}" destId="{FA17A2FB-B8AB-41B3-8C7F-42047D576492}" srcOrd="3" destOrd="0" parTransId="{297BBC70-1EE5-474E-ADC2-1D2E0B296D73}" sibTransId="{AB916737-3B07-4B2E-B915-9C01EBAF978C}"/>
    <dgm:cxn modelId="{42B55AE8-7400-4615-A2F6-F17D77EA6066}" type="presParOf" srcId="{2E14BAAA-AB47-4732-BD95-E582E8F82060}" destId="{8EC07487-CF77-4EA7-A9D5-7B5E78B2C418}" srcOrd="0" destOrd="0" presId="urn:microsoft.com/office/officeart/2008/layout/LinedList"/>
    <dgm:cxn modelId="{B9890638-22DA-42C2-BA2A-B03C45B8576E}" type="presParOf" srcId="{2E14BAAA-AB47-4732-BD95-E582E8F82060}" destId="{09E65A60-3C8F-40C5-9AF2-AC92DF9DD944}" srcOrd="1" destOrd="0" presId="urn:microsoft.com/office/officeart/2008/layout/LinedList"/>
    <dgm:cxn modelId="{D048D4EF-42B0-4273-9E74-D6D8C70640BB}" type="presParOf" srcId="{09E65A60-3C8F-40C5-9AF2-AC92DF9DD944}" destId="{83907CD8-2D20-4CD7-B289-BE1BC85482F5}" srcOrd="0" destOrd="0" presId="urn:microsoft.com/office/officeart/2008/layout/LinedList"/>
    <dgm:cxn modelId="{F5F89FDF-BE1B-42A4-870B-65F7625AEF17}" type="presParOf" srcId="{09E65A60-3C8F-40C5-9AF2-AC92DF9DD944}" destId="{6FD3B50C-89AA-49A7-A635-FE89D65614EA}" srcOrd="1" destOrd="0" presId="urn:microsoft.com/office/officeart/2008/layout/LinedList"/>
    <dgm:cxn modelId="{FAF55E1F-149C-450B-9BA6-A52C8BE2DE20}" type="presParOf" srcId="{2E14BAAA-AB47-4732-BD95-E582E8F82060}" destId="{3EA7906E-4BA8-4CBE-BE43-70C40C89B525}" srcOrd="2" destOrd="0" presId="urn:microsoft.com/office/officeart/2008/layout/LinedList"/>
    <dgm:cxn modelId="{89991CBB-08D0-4FCA-AA0A-E669821E85D6}" type="presParOf" srcId="{2E14BAAA-AB47-4732-BD95-E582E8F82060}" destId="{9A1D124B-B4C7-4383-9C68-827310A40857}" srcOrd="3" destOrd="0" presId="urn:microsoft.com/office/officeart/2008/layout/LinedList"/>
    <dgm:cxn modelId="{55876C4A-7E4C-4A8B-A813-CF07CB0413B9}" type="presParOf" srcId="{9A1D124B-B4C7-4383-9C68-827310A40857}" destId="{BB6259A1-C483-4AFB-9AEB-FAFE40CCCEFA}" srcOrd="0" destOrd="0" presId="urn:microsoft.com/office/officeart/2008/layout/LinedList"/>
    <dgm:cxn modelId="{D92C8735-B4AB-442C-B974-F88BDE5AC406}" type="presParOf" srcId="{9A1D124B-B4C7-4383-9C68-827310A40857}" destId="{840E8C39-A99A-459B-A030-EB15036D29F9}" srcOrd="1" destOrd="0" presId="urn:microsoft.com/office/officeart/2008/layout/LinedList"/>
    <dgm:cxn modelId="{12676FCB-9AF7-4EB3-916A-0F20AD30D0C9}" type="presParOf" srcId="{2E14BAAA-AB47-4732-BD95-E582E8F82060}" destId="{3994D91D-7FD3-43D3-84FB-6F14BD8F734C}" srcOrd="4" destOrd="0" presId="urn:microsoft.com/office/officeart/2008/layout/LinedList"/>
    <dgm:cxn modelId="{5B9D6846-7A36-4F14-B43E-AB33F7FE686C}" type="presParOf" srcId="{2E14BAAA-AB47-4732-BD95-E582E8F82060}" destId="{BF2E4944-3161-4621-B6E3-4C2BBDDAB810}" srcOrd="5" destOrd="0" presId="urn:microsoft.com/office/officeart/2008/layout/LinedList"/>
    <dgm:cxn modelId="{B0E3A569-1A3C-4D3D-A351-4933C4E77E9A}" type="presParOf" srcId="{BF2E4944-3161-4621-B6E3-4C2BBDDAB810}" destId="{38B0F7ED-B0F8-4729-BD5D-A9BA8DF26023}" srcOrd="0" destOrd="0" presId="urn:microsoft.com/office/officeart/2008/layout/LinedList"/>
    <dgm:cxn modelId="{80EBF58E-A0AB-42B8-B3DF-D64A32C96FFD}" type="presParOf" srcId="{BF2E4944-3161-4621-B6E3-4C2BBDDAB810}" destId="{3C86B988-2184-4681-AFD3-ABFB1544913B}" srcOrd="1" destOrd="0" presId="urn:microsoft.com/office/officeart/2008/layout/LinedList"/>
    <dgm:cxn modelId="{478CBA88-2FBB-4E74-8B72-0C2B336CF53A}" type="presParOf" srcId="{2E14BAAA-AB47-4732-BD95-E582E8F82060}" destId="{9A8797A4-D820-4FC5-847E-018510AEE2C0}" srcOrd="6" destOrd="0" presId="urn:microsoft.com/office/officeart/2008/layout/LinedList"/>
    <dgm:cxn modelId="{D514CEA5-158C-46D0-9C99-40CB1E391687}" type="presParOf" srcId="{2E14BAAA-AB47-4732-BD95-E582E8F82060}" destId="{1E8D1A28-2260-4305-9292-80FCA2CEFB33}" srcOrd="7" destOrd="0" presId="urn:microsoft.com/office/officeart/2008/layout/LinedList"/>
    <dgm:cxn modelId="{5E94F142-468F-45AE-8D8D-12587B6C8D3E}" type="presParOf" srcId="{1E8D1A28-2260-4305-9292-80FCA2CEFB33}" destId="{2ED5D9A8-FA4C-41E2-BD57-6854F45375F5}" srcOrd="0" destOrd="0" presId="urn:microsoft.com/office/officeart/2008/layout/LinedList"/>
    <dgm:cxn modelId="{CBA3EBC9-4597-46B9-82B9-B961559EEF4A}" type="presParOf" srcId="{1E8D1A28-2260-4305-9292-80FCA2CEFB33}" destId="{C93A8ACD-5FD3-415B-8764-A6E378C1C6ED}" srcOrd="1" destOrd="0" presId="urn:microsoft.com/office/officeart/2008/layout/LinedList"/>
    <dgm:cxn modelId="{5CF8716D-CF2E-486D-B3C4-003BD283EEA6}" type="presParOf" srcId="{2E14BAAA-AB47-4732-BD95-E582E8F82060}" destId="{9618F06D-DF0E-4BE1-90CE-94F59F057C5D}" srcOrd="8" destOrd="0" presId="urn:microsoft.com/office/officeart/2008/layout/LinedList"/>
    <dgm:cxn modelId="{E572D429-E300-4FEC-9108-91BE4EC9BDE4}" type="presParOf" srcId="{2E14BAAA-AB47-4732-BD95-E582E8F82060}" destId="{4D384A6F-C77A-4E3E-B2BA-7A43BFDF104D}" srcOrd="9" destOrd="0" presId="urn:microsoft.com/office/officeart/2008/layout/LinedList"/>
    <dgm:cxn modelId="{3040AF3F-C08D-4B18-81C9-A84E5505BB84}" type="presParOf" srcId="{4D384A6F-C77A-4E3E-B2BA-7A43BFDF104D}" destId="{DEE1A38C-7A86-4D00-B1A3-E95318873B77}" srcOrd="0" destOrd="0" presId="urn:microsoft.com/office/officeart/2008/layout/LinedList"/>
    <dgm:cxn modelId="{9270D7A5-AAAF-4DCF-807A-A57FF1A2BF23}" type="presParOf" srcId="{4D384A6F-C77A-4E3E-B2BA-7A43BFDF104D}" destId="{F3665C2F-3A22-4380-8193-28590ECF994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F87B41-9D4D-424D-A09F-CE8CDD854ED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4273F17-23B6-4D6F-A3C8-475302422B45}">
      <dgm:prSet/>
      <dgm:spPr/>
      <dgm:t>
        <a:bodyPr/>
        <a:lstStyle/>
        <a:p>
          <a:r>
            <a:rPr lang="en-GB"/>
            <a:t>Made of a range of local, regional and national agencies working together</a:t>
          </a:r>
          <a:endParaRPr lang="en-US"/>
        </a:p>
      </dgm:t>
    </dgm:pt>
    <dgm:pt modelId="{220D5D24-D194-4A25-8E7A-5476F92CC173}" type="parTrans" cxnId="{F1729D3B-1260-4DA0-8221-02248F24DB50}">
      <dgm:prSet/>
      <dgm:spPr/>
      <dgm:t>
        <a:bodyPr/>
        <a:lstStyle/>
        <a:p>
          <a:endParaRPr lang="en-US"/>
        </a:p>
      </dgm:t>
    </dgm:pt>
    <dgm:pt modelId="{28C3DCB3-D981-4696-A793-80D29C5115B5}" type="sibTrans" cxnId="{F1729D3B-1260-4DA0-8221-02248F24DB50}">
      <dgm:prSet/>
      <dgm:spPr/>
      <dgm:t>
        <a:bodyPr/>
        <a:lstStyle/>
        <a:p>
          <a:endParaRPr lang="en-US"/>
        </a:p>
      </dgm:t>
    </dgm:pt>
    <dgm:pt modelId="{EE6F0A72-822B-4623-9357-313B5C09FAFA}">
      <dgm:prSet/>
      <dgm:spPr/>
      <dgm:t>
        <a:bodyPr/>
        <a:lstStyle/>
        <a:p>
          <a:r>
            <a:rPr lang="en-GB"/>
            <a:t>Most services for children in Wales have been devolved to the Welsh Government</a:t>
          </a:r>
          <a:endParaRPr lang="en-US"/>
        </a:p>
      </dgm:t>
    </dgm:pt>
    <dgm:pt modelId="{F386C657-D685-492B-920D-A7CA663C6BA4}" type="parTrans" cxnId="{5723DC4C-39EB-4324-B219-B15A5E075174}">
      <dgm:prSet/>
      <dgm:spPr/>
      <dgm:t>
        <a:bodyPr/>
        <a:lstStyle/>
        <a:p>
          <a:endParaRPr lang="en-US"/>
        </a:p>
      </dgm:t>
    </dgm:pt>
    <dgm:pt modelId="{2D0DEDD5-4090-4EF7-BAE6-313AF646640C}" type="sibTrans" cxnId="{5723DC4C-39EB-4324-B219-B15A5E075174}">
      <dgm:prSet/>
      <dgm:spPr/>
      <dgm:t>
        <a:bodyPr/>
        <a:lstStyle/>
        <a:p>
          <a:endParaRPr lang="en-US"/>
        </a:p>
      </dgm:t>
    </dgm:pt>
    <dgm:pt modelId="{FBBAE9A9-0039-405C-AEC6-0C29B2CB4545}">
      <dgm:prSet/>
      <dgm:spPr/>
      <dgm:t>
        <a:bodyPr/>
        <a:lstStyle/>
        <a:p>
          <a:r>
            <a:rPr lang="en-GB"/>
            <a:t>17 youth offending teams</a:t>
          </a:r>
          <a:endParaRPr lang="en-US"/>
        </a:p>
      </dgm:t>
    </dgm:pt>
    <dgm:pt modelId="{726A4373-428C-4444-B0B1-28BB73B440E6}" type="parTrans" cxnId="{2E5C432E-DFF3-4220-8564-D2111670FFD8}">
      <dgm:prSet/>
      <dgm:spPr/>
      <dgm:t>
        <a:bodyPr/>
        <a:lstStyle/>
        <a:p>
          <a:endParaRPr lang="en-US"/>
        </a:p>
      </dgm:t>
    </dgm:pt>
    <dgm:pt modelId="{B89F8BD2-116B-4CE6-90B3-42A9018425AE}" type="sibTrans" cxnId="{2E5C432E-DFF3-4220-8564-D2111670FFD8}">
      <dgm:prSet/>
      <dgm:spPr/>
      <dgm:t>
        <a:bodyPr/>
        <a:lstStyle/>
        <a:p>
          <a:endParaRPr lang="en-US"/>
        </a:p>
      </dgm:t>
    </dgm:pt>
    <dgm:pt modelId="{7E853353-C31F-4CF4-8EBF-91B7B1B10577}">
      <dgm:prSet/>
      <dgm:spPr/>
      <dgm:t>
        <a:bodyPr/>
        <a:lstStyle/>
        <a:p>
          <a:r>
            <a:rPr lang="en-GB"/>
            <a:t>Youth courts</a:t>
          </a:r>
          <a:endParaRPr lang="en-US"/>
        </a:p>
      </dgm:t>
    </dgm:pt>
    <dgm:pt modelId="{9B7A4AAF-CDD0-41BC-89A2-3B4482CDAE0E}" type="parTrans" cxnId="{C834C631-DF77-4A12-AE1A-1193ABF74D6D}">
      <dgm:prSet/>
      <dgm:spPr/>
      <dgm:t>
        <a:bodyPr/>
        <a:lstStyle/>
        <a:p>
          <a:endParaRPr lang="en-US"/>
        </a:p>
      </dgm:t>
    </dgm:pt>
    <dgm:pt modelId="{D58A6DB2-356C-4C6D-8B57-1AEB88E348C5}" type="sibTrans" cxnId="{C834C631-DF77-4A12-AE1A-1193ABF74D6D}">
      <dgm:prSet/>
      <dgm:spPr/>
      <dgm:t>
        <a:bodyPr/>
        <a:lstStyle/>
        <a:p>
          <a:endParaRPr lang="en-US"/>
        </a:p>
      </dgm:t>
    </dgm:pt>
    <dgm:pt modelId="{50E21A80-6BAD-4DA5-A5C3-5E8F1B867D33}">
      <dgm:prSet/>
      <dgm:spPr/>
      <dgm:t>
        <a:bodyPr/>
        <a:lstStyle/>
        <a:p>
          <a:r>
            <a:rPr lang="en-GB"/>
            <a:t>Custody</a:t>
          </a:r>
          <a:endParaRPr lang="en-US"/>
        </a:p>
      </dgm:t>
    </dgm:pt>
    <dgm:pt modelId="{DA149778-A5E0-4A20-AF4C-981B4D70125B}" type="parTrans" cxnId="{F83774E0-1999-4B17-AC5B-2D7175A269CF}">
      <dgm:prSet/>
      <dgm:spPr/>
      <dgm:t>
        <a:bodyPr/>
        <a:lstStyle/>
        <a:p>
          <a:endParaRPr lang="en-US"/>
        </a:p>
      </dgm:t>
    </dgm:pt>
    <dgm:pt modelId="{3399D1AE-4425-4222-8E7E-5579AD51F057}" type="sibTrans" cxnId="{F83774E0-1999-4B17-AC5B-2D7175A269CF}">
      <dgm:prSet/>
      <dgm:spPr/>
      <dgm:t>
        <a:bodyPr/>
        <a:lstStyle/>
        <a:p>
          <a:endParaRPr lang="en-US"/>
        </a:p>
      </dgm:t>
    </dgm:pt>
    <dgm:pt modelId="{A2CB77B0-B603-400E-B197-AC4949A0B541}" type="pres">
      <dgm:prSet presAssocID="{73F87B41-9D4D-424D-A09F-CE8CDD854ED3}" presName="linear" presStyleCnt="0">
        <dgm:presLayoutVars>
          <dgm:animLvl val="lvl"/>
          <dgm:resizeHandles val="exact"/>
        </dgm:presLayoutVars>
      </dgm:prSet>
      <dgm:spPr/>
    </dgm:pt>
    <dgm:pt modelId="{2B5A9308-C12B-4013-8C5E-4A764E0BB4F8}" type="pres">
      <dgm:prSet presAssocID="{F4273F17-23B6-4D6F-A3C8-475302422B45}" presName="parentText" presStyleLbl="node1" presStyleIdx="0" presStyleCnt="5">
        <dgm:presLayoutVars>
          <dgm:chMax val="0"/>
          <dgm:bulletEnabled val="1"/>
        </dgm:presLayoutVars>
      </dgm:prSet>
      <dgm:spPr/>
    </dgm:pt>
    <dgm:pt modelId="{3D68B58B-1A9B-4A3E-A13A-FF7FFA083C5B}" type="pres">
      <dgm:prSet presAssocID="{28C3DCB3-D981-4696-A793-80D29C5115B5}" presName="spacer" presStyleCnt="0"/>
      <dgm:spPr/>
    </dgm:pt>
    <dgm:pt modelId="{EFEA0C7E-47A6-4A92-9864-1A141FE055DA}" type="pres">
      <dgm:prSet presAssocID="{EE6F0A72-822B-4623-9357-313B5C09FAFA}" presName="parentText" presStyleLbl="node1" presStyleIdx="1" presStyleCnt="5">
        <dgm:presLayoutVars>
          <dgm:chMax val="0"/>
          <dgm:bulletEnabled val="1"/>
        </dgm:presLayoutVars>
      </dgm:prSet>
      <dgm:spPr/>
    </dgm:pt>
    <dgm:pt modelId="{D1A7ABF4-04FD-48F2-B366-54F2677E381D}" type="pres">
      <dgm:prSet presAssocID="{2D0DEDD5-4090-4EF7-BAE6-313AF646640C}" presName="spacer" presStyleCnt="0"/>
      <dgm:spPr/>
    </dgm:pt>
    <dgm:pt modelId="{2A76F49F-89FB-4F7D-B1B7-EBE97494CB5B}" type="pres">
      <dgm:prSet presAssocID="{FBBAE9A9-0039-405C-AEC6-0C29B2CB4545}" presName="parentText" presStyleLbl="node1" presStyleIdx="2" presStyleCnt="5">
        <dgm:presLayoutVars>
          <dgm:chMax val="0"/>
          <dgm:bulletEnabled val="1"/>
        </dgm:presLayoutVars>
      </dgm:prSet>
      <dgm:spPr/>
    </dgm:pt>
    <dgm:pt modelId="{84C683D8-8243-4EEE-9526-4CD77D539EB5}" type="pres">
      <dgm:prSet presAssocID="{B89F8BD2-116B-4CE6-90B3-42A9018425AE}" presName="spacer" presStyleCnt="0"/>
      <dgm:spPr/>
    </dgm:pt>
    <dgm:pt modelId="{B6031B35-B64F-47D2-ADA1-560EA092B484}" type="pres">
      <dgm:prSet presAssocID="{7E853353-C31F-4CF4-8EBF-91B7B1B10577}" presName="parentText" presStyleLbl="node1" presStyleIdx="3" presStyleCnt="5">
        <dgm:presLayoutVars>
          <dgm:chMax val="0"/>
          <dgm:bulletEnabled val="1"/>
        </dgm:presLayoutVars>
      </dgm:prSet>
      <dgm:spPr/>
    </dgm:pt>
    <dgm:pt modelId="{179E8AE1-4B7F-4191-B59A-511C08A949DE}" type="pres">
      <dgm:prSet presAssocID="{D58A6DB2-356C-4C6D-8B57-1AEB88E348C5}" presName="spacer" presStyleCnt="0"/>
      <dgm:spPr/>
    </dgm:pt>
    <dgm:pt modelId="{2B9782CC-01F7-4B81-B07D-BEA59AEC8DAF}" type="pres">
      <dgm:prSet presAssocID="{50E21A80-6BAD-4DA5-A5C3-5E8F1B867D33}" presName="parentText" presStyleLbl="node1" presStyleIdx="4" presStyleCnt="5">
        <dgm:presLayoutVars>
          <dgm:chMax val="0"/>
          <dgm:bulletEnabled val="1"/>
        </dgm:presLayoutVars>
      </dgm:prSet>
      <dgm:spPr/>
    </dgm:pt>
  </dgm:ptLst>
  <dgm:cxnLst>
    <dgm:cxn modelId="{31307C0A-C837-469D-92D3-357794366F1B}" type="presOf" srcId="{7E853353-C31F-4CF4-8EBF-91B7B1B10577}" destId="{B6031B35-B64F-47D2-ADA1-560EA092B484}" srcOrd="0" destOrd="0" presId="urn:microsoft.com/office/officeart/2005/8/layout/vList2"/>
    <dgm:cxn modelId="{5991462B-BCBD-4FCC-B7C5-812752BD919C}" type="presOf" srcId="{50E21A80-6BAD-4DA5-A5C3-5E8F1B867D33}" destId="{2B9782CC-01F7-4B81-B07D-BEA59AEC8DAF}" srcOrd="0" destOrd="0" presId="urn:microsoft.com/office/officeart/2005/8/layout/vList2"/>
    <dgm:cxn modelId="{2E5C432E-DFF3-4220-8564-D2111670FFD8}" srcId="{73F87B41-9D4D-424D-A09F-CE8CDD854ED3}" destId="{FBBAE9A9-0039-405C-AEC6-0C29B2CB4545}" srcOrd="2" destOrd="0" parTransId="{726A4373-428C-4444-B0B1-28BB73B440E6}" sibTransId="{B89F8BD2-116B-4CE6-90B3-42A9018425AE}"/>
    <dgm:cxn modelId="{C834C631-DF77-4A12-AE1A-1193ABF74D6D}" srcId="{73F87B41-9D4D-424D-A09F-CE8CDD854ED3}" destId="{7E853353-C31F-4CF4-8EBF-91B7B1B10577}" srcOrd="3" destOrd="0" parTransId="{9B7A4AAF-CDD0-41BC-89A2-3B4482CDAE0E}" sibTransId="{D58A6DB2-356C-4C6D-8B57-1AEB88E348C5}"/>
    <dgm:cxn modelId="{F1729D3B-1260-4DA0-8221-02248F24DB50}" srcId="{73F87B41-9D4D-424D-A09F-CE8CDD854ED3}" destId="{F4273F17-23B6-4D6F-A3C8-475302422B45}" srcOrd="0" destOrd="0" parTransId="{220D5D24-D194-4A25-8E7A-5476F92CC173}" sibTransId="{28C3DCB3-D981-4696-A793-80D29C5115B5}"/>
    <dgm:cxn modelId="{5723DC4C-39EB-4324-B219-B15A5E075174}" srcId="{73F87B41-9D4D-424D-A09F-CE8CDD854ED3}" destId="{EE6F0A72-822B-4623-9357-313B5C09FAFA}" srcOrd="1" destOrd="0" parTransId="{F386C657-D685-492B-920D-A7CA663C6BA4}" sibTransId="{2D0DEDD5-4090-4EF7-BAE6-313AF646640C}"/>
    <dgm:cxn modelId="{45FC1BAF-5DE9-43B6-8B2C-2F8A49AECBCD}" type="presOf" srcId="{FBBAE9A9-0039-405C-AEC6-0C29B2CB4545}" destId="{2A76F49F-89FB-4F7D-B1B7-EBE97494CB5B}" srcOrd="0" destOrd="0" presId="urn:microsoft.com/office/officeart/2005/8/layout/vList2"/>
    <dgm:cxn modelId="{8AC332D2-47DC-4BBC-8B6A-AB4C29461FCB}" type="presOf" srcId="{EE6F0A72-822B-4623-9357-313B5C09FAFA}" destId="{EFEA0C7E-47A6-4A92-9864-1A141FE055DA}" srcOrd="0" destOrd="0" presId="urn:microsoft.com/office/officeart/2005/8/layout/vList2"/>
    <dgm:cxn modelId="{5F1DCFD6-9D22-45ED-9848-9EE22B443696}" type="presOf" srcId="{73F87B41-9D4D-424D-A09F-CE8CDD854ED3}" destId="{A2CB77B0-B603-400E-B197-AC4949A0B541}" srcOrd="0" destOrd="0" presId="urn:microsoft.com/office/officeart/2005/8/layout/vList2"/>
    <dgm:cxn modelId="{F83774E0-1999-4B17-AC5B-2D7175A269CF}" srcId="{73F87B41-9D4D-424D-A09F-CE8CDD854ED3}" destId="{50E21A80-6BAD-4DA5-A5C3-5E8F1B867D33}" srcOrd="4" destOrd="0" parTransId="{DA149778-A5E0-4A20-AF4C-981B4D70125B}" sibTransId="{3399D1AE-4425-4222-8E7E-5579AD51F057}"/>
    <dgm:cxn modelId="{45ABA1E8-D7D5-493F-9CE7-BE3F09331F68}" type="presOf" srcId="{F4273F17-23B6-4D6F-A3C8-475302422B45}" destId="{2B5A9308-C12B-4013-8C5E-4A764E0BB4F8}" srcOrd="0" destOrd="0" presId="urn:microsoft.com/office/officeart/2005/8/layout/vList2"/>
    <dgm:cxn modelId="{E7941743-155A-4EC4-9BB7-076AE6B523A8}" type="presParOf" srcId="{A2CB77B0-B603-400E-B197-AC4949A0B541}" destId="{2B5A9308-C12B-4013-8C5E-4A764E0BB4F8}" srcOrd="0" destOrd="0" presId="urn:microsoft.com/office/officeart/2005/8/layout/vList2"/>
    <dgm:cxn modelId="{47E0E1C9-6C25-4403-8856-51C0C86EEBA1}" type="presParOf" srcId="{A2CB77B0-B603-400E-B197-AC4949A0B541}" destId="{3D68B58B-1A9B-4A3E-A13A-FF7FFA083C5B}" srcOrd="1" destOrd="0" presId="urn:microsoft.com/office/officeart/2005/8/layout/vList2"/>
    <dgm:cxn modelId="{CE755BAF-1EAC-4A87-B8E6-49885A16CFD0}" type="presParOf" srcId="{A2CB77B0-B603-400E-B197-AC4949A0B541}" destId="{EFEA0C7E-47A6-4A92-9864-1A141FE055DA}" srcOrd="2" destOrd="0" presId="urn:microsoft.com/office/officeart/2005/8/layout/vList2"/>
    <dgm:cxn modelId="{95CED037-90F5-4D36-9C18-BA8D6DFCEA78}" type="presParOf" srcId="{A2CB77B0-B603-400E-B197-AC4949A0B541}" destId="{D1A7ABF4-04FD-48F2-B366-54F2677E381D}" srcOrd="3" destOrd="0" presId="urn:microsoft.com/office/officeart/2005/8/layout/vList2"/>
    <dgm:cxn modelId="{C742C6D3-F8EC-4C13-A5B8-F9F05BDB3884}" type="presParOf" srcId="{A2CB77B0-B603-400E-B197-AC4949A0B541}" destId="{2A76F49F-89FB-4F7D-B1B7-EBE97494CB5B}" srcOrd="4" destOrd="0" presId="urn:microsoft.com/office/officeart/2005/8/layout/vList2"/>
    <dgm:cxn modelId="{7567945D-72B9-4F05-8A4A-D623F9BA2465}" type="presParOf" srcId="{A2CB77B0-B603-400E-B197-AC4949A0B541}" destId="{84C683D8-8243-4EEE-9526-4CD77D539EB5}" srcOrd="5" destOrd="0" presId="urn:microsoft.com/office/officeart/2005/8/layout/vList2"/>
    <dgm:cxn modelId="{138B574C-ADA8-46CD-9165-0552065F6306}" type="presParOf" srcId="{A2CB77B0-B603-400E-B197-AC4949A0B541}" destId="{B6031B35-B64F-47D2-ADA1-560EA092B484}" srcOrd="6" destOrd="0" presId="urn:microsoft.com/office/officeart/2005/8/layout/vList2"/>
    <dgm:cxn modelId="{86337A25-7247-402D-9018-797ED4EA44AE}" type="presParOf" srcId="{A2CB77B0-B603-400E-B197-AC4949A0B541}" destId="{179E8AE1-4B7F-4191-B59A-511C08A949DE}" srcOrd="7" destOrd="0" presId="urn:microsoft.com/office/officeart/2005/8/layout/vList2"/>
    <dgm:cxn modelId="{3DED6F45-8AA0-4F6A-826A-9F5E0D5DC458}" type="presParOf" srcId="{A2CB77B0-B603-400E-B197-AC4949A0B541}" destId="{2B9782CC-01F7-4B81-B07D-BEA59AEC8DA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FFBA51-B01F-417E-9196-C371F1C6B27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651DC8F-C521-41E7-9EAC-806CA82D2F73}">
      <dgm:prSet/>
      <dgm:spPr/>
      <dgm:t>
        <a:bodyPr/>
        <a:lstStyle/>
        <a:p>
          <a:r>
            <a:rPr lang="en-GB"/>
            <a:t>In today’s session we have looked at:</a:t>
          </a:r>
          <a:endParaRPr lang="en-US"/>
        </a:p>
      </dgm:t>
    </dgm:pt>
    <dgm:pt modelId="{89E99266-976D-4D94-8C8E-EAB3DE04F64E}" type="parTrans" cxnId="{0B50B789-76E9-44CC-9936-CCF4AF6C0181}">
      <dgm:prSet/>
      <dgm:spPr/>
      <dgm:t>
        <a:bodyPr/>
        <a:lstStyle/>
        <a:p>
          <a:endParaRPr lang="en-US"/>
        </a:p>
      </dgm:t>
    </dgm:pt>
    <dgm:pt modelId="{3083DD17-FC3C-48A9-942E-430CD5EDA186}" type="sibTrans" cxnId="{0B50B789-76E9-44CC-9936-CCF4AF6C0181}">
      <dgm:prSet/>
      <dgm:spPr/>
      <dgm:t>
        <a:bodyPr/>
        <a:lstStyle/>
        <a:p>
          <a:endParaRPr lang="en-US"/>
        </a:p>
      </dgm:t>
    </dgm:pt>
    <dgm:pt modelId="{7093688E-23D0-4C62-B525-529A3E43B279}">
      <dgm:prSet/>
      <dgm:spPr/>
      <dgm:t>
        <a:bodyPr/>
        <a:lstStyle/>
        <a:p>
          <a:r>
            <a:rPr lang="en-GB"/>
            <a:t>The history of the Youth Justice System</a:t>
          </a:r>
          <a:endParaRPr lang="en-US"/>
        </a:p>
      </dgm:t>
    </dgm:pt>
    <dgm:pt modelId="{68B87A91-1EDE-444E-8DA7-B2C15B57BA96}" type="parTrans" cxnId="{3E069167-93FC-4A91-ABC6-B4AC164ABE60}">
      <dgm:prSet/>
      <dgm:spPr/>
      <dgm:t>
        <a:bodyPr/>
        <a:lstStyle/>
        <a:p>
          <a:endParaRPr lang="en-US"/>
        </a:p>
      </dgm:t>
    </dgm:pt>
    <dgm:pt modelId="{B7B6368F-174B-4568-A0A1-E664046AC79E}" type="sibTrans" cxnId="{3E069167-93FC-4A91-ABC6-B4AC164ABE60}">
      <dgm:prSet/>
      <dgm:spPr/>
      <dgm:t>
        <a:bodyPr/>
        <a:lstStyle/>
        <a:p>
          <a:endParaRPr lang="en-US"/>
        </a:p>
      </dgm:t>
    </dgm:pt>
    <dgm:pt modelId="{245746C3-DE76-4413-8C7E-74E1691C7BC6}">
      <dgm:prSet/>
      <dgm:spPr/>
      <dgm:t>
        <a:bodyPr/>
        <a:lstStyle/>
        <a:p>
          <a:r>
            <a:rPr lang="en-GB"/>
            <a:t>The changing nature of the understanding of children and young people</a:t>
          </a:r>
          <a:endParaRPr lang="en-US"/>
        </a:p>
      </dgm:t>
    </dgm:pt>
    <dgm:pt modelId="{4CEC2BEC-7F95-4733-91F8-69D6BAD4D63F}" type="parTrans" cxnId="{C1F6C79C-AFC1-4576-9BAF-FED9BC1EEF8A}">
      <dgm:prSet/>
      <dgm:spPr/>
      <dgm:t>
        <a:bodyPr/>
        <a:lstStyle/>
        <a:p>
          <a:endParaRPr lang="en-US"/>
        </a:p>
      </dgm:t>
    </dgm:pt>
    <dgm:pt modelId="{0CCBCE66-D800-43DF-8B79-956B499739C1}" type="sibTrans" cxnId="{C1F6C79C-AFC1-4576-9BAF-FED9BC1EEF8A}">
      <dgm:prSet/>
      <dgm:spPr/>
      <dgm:t>
        <a:bodyPr/>
        <a:lstStyle/>
        <a:p>
          <a:endParaRPr lang="en-US"/>
        </a:p>
      </dgm:t>
    </dgm:pt>
    <dgm:pt modelId="{2A5233D4-529B-46C4-8084-7FF2F94C53D0}">
      <dgm:prSet/>
      <dgm:spPr/>
      <dgm:t>
        <a:bodyPr/>
        <a:lstStyle/>
        <a:p>
          <a:r>
            <a:rPr lang="en-GB"/>
            <a:t>The different ideologies that have been used throughout history</a:t>
          </a:r>
          <a:endParaRPr lang="en-US"/>
        </a:p>
      </dgm:t>
    </dgm:pt>
    <dgm:pt modelId="{79008CDD-5D7D-404C-A238-98716ECF4024}" type="parTrans" cxnId="{A3815B3E-C767-4FDF-A46B-659A71049978}">
      <dgm:prSet/>
      <dgm:spPr/>
      <dgm:t>
        <a:bodyPr/>
        <a:lstStyle/>
        <a:p>
          <a:endParaRPr lang="en-US"/>
        </a:p>
      </dgm:t>
    </dgm:pt>
    <dgm:pt modelId="{2E4A8680-DBEB-45D7-BCE6-C37ADB4D8E95}" type="sibTrans" cxnId="{A3815B3E-C767-4FDF-A46B-659A71049978}">
      <dgm:prSet/>
      <dgm:spPr/>
      <dgm:t>
        <a:bodyPr/>
        <a:lstStyle/>
        <a:p>
          <a:endParaRPr lang="en-US"/>
        </a:p>
      </dgm:t>
    </dgm:pt>
    <dgm:pt modelId="{F6B545B7-C3AC-49B6-85BB-9471E1CF1F36}" type="pres">
      <dgm:prSet presAssocID="{C2FFBA51-B01F-417E-9196-C371F1C6B27B}" presName="vert0" presStyleCnt="0">
        <dgm:presLayoutVars>
          <dgm:dir/>
          <dgm:animOne val="branch"/>
          <dgm:animLvl val="lvl"/>
        </dgm:presLayoutVars>
      </dgm:prSet>
      <dgm:spPr/>
    </dgm:pt>
    <dgm:pt modelId="{7836C168-5C7D-4ECC-99BB-D436653E726B}" type="pres">
      <dgm:prSet presAssocID="{3651DC8F-C521-41E7-9EAC-806CA82D2F73}" presName="thickLine" presStyleLbl="alignNode1" presStyleIdx="0" presStyleCnt="1"/>
      <dgm:spPr/>
    </dgm:pt>
    <dgm:pt modelId="{1D8F9846-4CB2-4E06-8AB1-4E32A937ACB0}" type="pres">
      <dgm:prSet presAssocID="{3651DC8F-C521-41E7-9EAC-806CA82D2F73}" presName="horz1" presStyleCnt="0"/>
      <dgm:spPr/>
    </dgm:pt>
    <dgm:pt modelId="{855B1752-9B40-4734-A296-1FACF40C894D}" type="pres">
      <dgm:prSet presAssocID="{3651DC8F-C521-41E7-9EAC-806CA82D2F73}" presName="tx1" presStyleLbl="revTx" presStyleIdx="0" presStyleCnt="4"/>
      <dgm:spPr/>
    </dgm:pt>
    <dgm:pt modelId="{A3C42259-B8E0-4008-91CC-1C5F480C0486}" type="pres">
      <dgm:prSet presAssocID="{3651DC8F-C521-41E7-9EAC-806CA82D2F73}" presName="vert1" presStyleCnt="0"/>
      <dgm:spPr/>
    </dgm:pt>
    <dgm:pt modelId="{B9D95777-43CD-4E8C-9435-C09B156B8637}" type="pres">
      <dgm:prSet presAssocID="{7093688E-23D0-4C62-B525-529A3E43B279}" presName="vertSpace2a" presStyleCnt="0"/>
      <dgm:spPr/>
    </dgm:pt>
    <dgm:pt modelId="{8E196377-F26F-4E16-8A7D-7931EE135316}" type="pres">
      <dgm:prSet presAssocID="{7093688E-23D0-4C62-B525-529A3E43B279}" presName="horz2" presStyleCnt="0"/>
      <dgm:spPr/>
    </dgm:pt>
    <dgm:pt modelId="{71081BB9-B3F3-4F0B-8603-77A90C1B9CF0}" type="pres">
      <dgm:prSet presAssocID="{7093688E-23D0-4C62-B525-529A3E43B279}" presName="horzSpace2" presStyleCnt="0"/>
      <dgm:spPr/>
    </dgm:pt>
    <dgm:pt modelId="{A4F099A1-4125-42AE-8B7F-0267F597F00E}" type="pres">
      <dgm:prSet presAssocID="{7093688E-23D0-4C62-B525-529A3E43B279}" presName="tx2" presStyleLbl="revTx" presStyleIdx="1" presStyleCnt="4"/>
      <dgm:spPr/>
    </dgm:pt>
    <dgm:pt modelId="{4540E789-A3F3-4345-A403-8E617316474C}" type="pres">
      <dgm:prSet presAssocID="{7093688E-23D0-4C62-B525-529A3E43B279}" presName="vert2" presStyleCnt="0"/>
      <dgm:spPr/>
    </dgm:pt>
    <dgm:pt modelId="{575EE205-2605-49C4-8E12-D2024BAE4D89}" type="pres">
      <dgm:prSet presAssocID="{7093688E-23D0-4C62-B525-529A3E43B279}" presName="thinLine2b" presStyleLbl="callout" presStyleIdx="0" presStyleCnt="3"/>
      <dgm:spPr/>
    </dgm:pt>
    <dgm:pt modelId="{E9344A6D-0271-4DC8-8A38-B46C40A3EB99}" type="pres">
      <dgm:prSet presAssocID="{7093688E-23D0-4C62-B525-529A3E43B279}" presName="vertSpace2b" presStyleCnt="0"/>
      <dgm:spPr/>
    </dgm:pt>
    <dgm:pt modelId="{8AEFADA8-B693-4D05-898C-CA27B5E12F99}" type="pres">
      <dgm:prSet presAssocID="{245746C3-DE76-4413-8C7E-74E1691C7BC6}" presName="horz2" presStyleCnt="0"/>
      <dgm:spPr/>
    </dgm:pt>
    <dgm:pt modelId="{1039A703-05DA-4A49-A2DD-8CF40DDC1FC1}" type="pres">
      <dgm:prSet presAssocID="{245746C3-DE76-4413-8C7E-74E1691C7BC6}" presName="horzSpace2" presStyleCnt="0"/>
      <dgm:spPr/>
    </dgm:pt>
    <dgm:pt modelId="{3A1BBEA5-ED7D-49A0-B262-B5F79E2932CC}" type="pres">
      <dgm:prSet presAssocID="{245746C3-DE76-4413-8C7E-74E1691C7BC6}" presName="tx2" presStyleLbl="revTx" presStyleIdx="2" presStyleCnt="4"/>
      <dgm:spPr/>
    </dgm:pt>
    <dgm:pt modelId="{BA8F2329-9856-4E2B-BCC8-846DF8EABC15}" type="pres">
      <dgm:prSet presAssocID="{245746C3-DE76-4413-8C7E-74E1691C7BC6}" presName="vert2" presStyleCnt="0"/>
      <dgm:spPr/>
    </dgm:pt>
    <dgm:pt modelId="{EBD4C96C-5BE9-4707-8652-C9EB9D72C0B0}" type="pres">
      <dgm:prSet presAssocID="{245746C3-DE76-4413-8C7E-74E1691C7BC6}" presName="thinLine2b" presStyleLbl="callout" presStyleIdx="1" presStyleCnt="3"/>
      <dgm:spPr/>
    </dgm:pt>
    <dgm:pt modelId="{9E787403-3014-4110-A87C-95D6CB358ED6}" type="pres">
      <dgm:prSet presAssocID="{245746C3-DE76-4413-8C7E-74E1691C7BC6}" presName="vertSpace2b" presStyleCnt="0"/>
      <dgm:spPr/>
    </dgm:pt>
    <dgm:pt modelId="{6F65EF97-7E24-4563-919B-9DEC94B26AD2}" type="pres">
      <dgm:prSet presAssocID="{2A5233D4-529B-46C4-8084-7FF2F94C53D0}" presName="horz2" presStyleCnt="0"/>
      <dgm:spPr/>
    </dgm:pt>
    <dgm:pt modelId="{9FFA6A11-C20E-44E5-B896-A5DD52F15DDB}" type="pres">
      <dgm:prSet presAssocID="{2A5233D4-529B-46C4-8084-7FF2F94C53D0}" presName="horzSpace2" presStyleCnt="0"/>
      <dgm:spPr/>
    </dgm:pt>
    <dgm:pt modelId="{787FFEAC-2491-486A-BCB7-4C1CEBF72ADD}" type="pres">
      <dgm:prSet presAssocID="{2A5233D4-529B-46C4-8084-7FF2F94C53D0}" presName="tx2" presStyleLbl="revTx" presStyleIdx="3" presStyleCnt="4"/>
      <dgm:spPr/>
    </dgm:pt>
    <dgm:pt modelId="{861D7AC2-53BD-49B4-9E3B-4060AA4B65B3}" type="pres">
      <dgm:prSet presAssocID="{2A5233D4-529B-46C4-8084-7FF2F94C53D0}" presName="vert2" presStyleCnt="0"/>
      <dgm:spPr/>
    </dgm:pt>
    <dgm:pt modelId="{7D0B99FA-9ED0-4CFE-BB23-60309184ABCA}" type="pres">
      <dgm:prSet presAssocID="{2A5233D4-529B-46C4-8084-7FF2F94C53D0}" presName="thinLine2b" presStyleLbl="callout" presStyleIdx="2" presStyleCnt="3"/>
      <dgm:spPr/>
    </dgm:pt>
    <dgm:pt modelId="{69DBAFFE-344F-4912-8311-0C7C5965AF6A}" type="pres">
      <dgm:prSet presAssocID="{2A5233D4-529B-46C4-8084-7FF2F94C53D0}" presName="vertSpace2b" presStyleCnt="0"/>
      <dgm:spPr/>
    </dgm:pt>
  </dgm:ptLst>
  <dgm:cxnLst>
    <dgm:cxn modelId="{E2856A3D-F834-4B40-85FF-DD17C749567A}" type="presOf" srcId="{7093688E-23D0-4C62-B525-529A3E43B279}" destId="{A4F099A1-4125-42AE-8B7F-0267F597F00E}" srcOrd="0" destOrd="0" presId="urn:microsoft.com/office/officeart/2008/layout/LinedList"/>
    <dgm:cxn modelId="{A3815B3E-C767-4FDF-A46B-659A71049978}" srcId="{3651DC8F-C521-41E7-9EAC-806CA82D2F73}" destId="{2A5233D4-529B-46C4-8084-7FF2F94C53D0}" srcOrd="2" destOrd="0" parTransId="{79008CDD-5D7D-404C-A238-98716ECF4024}" sibTransId="{2E4A8680-DBEB-45D7-BCE6-C37ADB4D8E95}"/>
    <dgm:cxn modelId="{10F37160-90EB-4DF6-96FF-40DF58542C49}" type="presOf" srcId="{2A5233D4-529B-46C4-8084-7FF2F94C53D0}" destId="{787FFEAC-2491-486A-BCB7-4C1CEBF72ADD}" srcOrd="0" destOrd="0" presId="urn:microsoft.com/office/officeart/2008/layout/LinedList"/>
    <dgm:cxn modelId="{BCF17F45-8977-424A-ACD6-170F0C617670}" type="presOf" srcId="{C2FFBA51-B01F-417E-9196-C371F1C6B27B}" destId="{F6B545B7-C3AC-49B6-85BB-9471E1CF1F36}" srcOrd="0" destOrd="0" presId="urn:microsoft.com/office/officeart/2008/layout/LinedList"/>
    <dgm:cxn modelId="{3E069167-93FC-4A91-ABC6-B4AC164ABE60}" srcId="{3651DC8F-C521-41E7-9EAC-806CA82D2F73}" destId="{7093688E-23D0-4C62-B525-529A3E43B279}" srcOrd="0" destOrd="0" parTransId="{68B87A91-1EDE-444E-8DA7-B2C15B57BA96}" sibTransId="{B7B6368F-174B-4568-A0A1-E664046AC79E}"/>
    <dgm:cxn modelId="{3A6F1F74-30B6-48E9-8254-A3E2C68108F9}" type="presOf" srcId="{3651DC8F-C521-41E7-9EAC-806CA82D2F73}" destId="{855B1752-9B40-4734-A296-1FACF40C894D}" srcOrd="0" destOrd="0" presId="urn:microsoft.com/office/officeart/2008/layout/LinedList"/>
    <dgm:cxn modelId="{0B50B789-76E9-44CC-9936-CCF4AF6C0181}" srcId="{C2FFBA51-B01F-417E-9196-C371F1C6B27B}" destId="{3651DC8F-C521-41E7-9EAC-806CA82D2F73}" srcOrd="0" destOrd="0" parTransId="{89E99266-976D-4D94-8C8E-EAB3DE04F64E}" sibTransId="{3083DD17-FC3C-48A9-942E-430CD5EDA186}"/>
    <dgm:cxn modelId="{C1F6C79C-AFC1-4576-9BAF-FED9BC1EEF8A}" srcId="{3651DC8F-C521-41E7-9EAC-806CA82D2F73}" destId="{245746C3-DE76-4413-8C7E-74E1691C7BC6}" srcOrd="1" destOrd="0" parTransId="{4CEC2BEC-7F95-4733-91F8-69D6BAD4D63F}" sibTransId="{0CCBCE66-D800-43DF-8B79-956B499739C1}"/>
    <dgm:cxn modelId="{EF269EB8-1A9D-47F6-B560-47906BF50C0D}" type="presOf" srcId="{245746C3-DE76-4413-8C7E-74E1691C7BC6}" destId="{3A1BBEA5-ED7D-49A0-B262-B5F79E2932CC}" srcOrd="0" destOrd="0" presId="urn:microsoft.com/office/officeart/2008/layout/LinedList"/>
    <dgm:cxn modelId="{2F0A029B-C6B9-461B-AB1E-3EC416ECAEE6}" type="presParOf" srcId="{F6B545B7-C3AC-49B6-85BB-9471E1CF1F36}" destId="{7836C168-5C7D-4ECC-99BB-D436653E726B}" srcOrd="0" destOrd="0" presId="urn:microsoft.com/office/officeart/2008/layout/LinedList"/>
    <dgm:cxn modelId="{1C778E57-E811-4B7A-BC76-EE1D2E61B786}" type="presParOf" srcId="{F6B545B7-C3AC-49B6-85BB-9471E1CF1F36}" destId="{1D8F9846-4CB2-4E06-8AB1-4E32A937ACB0}" srcOrd="1" destOrd="0" presId="urn:microsoft.com/office/officeart/2008/layout/LinedList"/>
    <dgm:cxn modelId="{ABAFE4E5-9CC0-4464-A935-DCE9F00C3234}" type="presParOf" srcId="{1D8F9846-4CB2-4E06-8AB1-4E32A937ACB0}" destId="{855B1752-9B40-4734-A296-1FACF40C894D}" srcOrd="0" destOrd="0" presId="urn:microsoft.com/office/officeart/2008/layout/LinedList"/>
    <dgm:cxn modelId="{744D95E7-F675-41AB-A2E4-3CBB7E73D696}" type="presParOf" srcId="{1D8F9846-4CB2-4E06-8AB1-4E32A937ACB0}" destId="{A3C42259-B8E0-4008-91CC-1C5F480C0486}" srcOrd="1" destOrd="0" presId="urn:microsoft.com/office/officeart/2008/layout/LinedList"/>
    <dgm:cxn modelId="{0ED8673F-D110-477E-9346-C153F2EFB772}" type="presParOf" srcId="{A3C42259-B8E0-4008-91CC-1C5F480C0486}" destId="{B9D95777-43CD-4E8C-9435-C09B156B8637}" srcOrd="0" destOrd="0" presId="urn:microsoft.com/office/officeart/2008/layout/LinedList"/>
    <dgm:cxn modelId="{1E8B97D1-716C-4B1F-AF6B-016E1D237E49}" type="presParOf" srcId="{A3C42259-B8E0-4008-91CC-1C5F480C0486}" destId="{8E196377-F26F-4E16-8A7D-7931EE135316}" srcOrd="1" destOrd="0" presId="urn:microsoft.com/office/officeart/2008/layout/LinedList"/>
    <dgm:cxn modelId="{D35AA64A-02A2-40CB-88DA-DFB7CCE30C34}" type="presParOf" srcId="{8E196377-F26F-4E16-8A7D-7931EE135316}" destId="{71081BB9-B3F3-4F0B-8603-77A90C1B9CF0}" srcOrd="0" destOrd="0" presId="urn:microsoft.com/office/officeart/2008/layout/LinedList"/>
    <dgm:cxn modelId="{30A4A093-F9FF-41DC-BE96-309036FECCFD}" type="presParOf" srcId="{8E196377-F26F-4E16-8A7D-7931EE135316}" destId="{A4F099A1-4125-42AE-8B7F-0267F597F00E}" srcOrd="1" destOrd="0" presId="urn:microsoft.com/office/officeart/2008/layout/LinedList"/>
    <dgm:cxn modelId="{F4955CCE-0BFD-4D3F-82A5-153B5224BDA5}" type="presParOf" srcId="{8E196377-F26F-4E16-8A7D-7931EE135316}" destId="{4540E789-A3F3-4345-A403-8E617316474C}" srcOrd="2" destOrd="0" presId="urn:microsoft.com/office/officeart/2008/layout/LinedList"/>
    <dgm:cxn modelId="{012A1CBB-CBFB-426B-94EB-911A65AB019B}" type="presParOf" srcId="{A3C42259-B8E0-4008-91CC-1C5F480C0486}" destId="{575EE205-2605-49C4-8E12-D2024BAE4D89}" srcOrd="2" destOrd="0" presId="urn:microsoft.com/office/officeart/2008/layout/LinedList"/>
    <dgm:cxn modelId="{B9017FB3-31A3-4C9D-A4AD-C3B61177739B}" type="presParOf" srcId="{A3C42259-B8E0-4008-91CC-1C5F480C0486}" destId="{E9344A6D-0271-4DC8-8A38-B46C40A3EB99}" srcOrd="3" destOrd="0" presId="urn:microsoft.com/office/officeart/2008/layout/LinedList"/>
    <dgm:cxn modelId="{FBE06242-9137-4D57-A476-A33BE823387D}" type="presParOf" srcId="{A3C42259-B8E0-4008-91CC-1C5F480C0486}" destId="{8AEFADA8-B693-4D05-898C-CA27B5E12F99}" srcOrd="4" destOrd="0" presId="urn:microsoft.com/office/officeart/2008/layout/LinedList"/>
    <dgm:cxn modelId="{FA351CAA-C74B-4CE9-9BD6-9978643F1BE6}" type="presParOf" srcId="{8AEFADA8-B693-4D05-898C-CA27B5E12F99}" destId="{1039A703-05DA-4A49-A2DD-8CF40DDC1FC1}" srcOrd="0" destOrd="0" presId="urn:microsoft.com/office/officeart/2008/layout/LinedList"/>
    <dgm:cxn modelId="{BE0D74DB-C2BB-42C6-88F2-53279C056AE5}" type="presParOf" srcId="{8AEFADA8-B693-4D05-898C-CA27B5E12F99}" destId="{3A1BBEA5-ED7D-49A0-B262-B5F79E2932CC}" srcOrd="1" destOrd="0" presId="urn:microsoft.com/office/officeart/2008/layout/LinedList"/>
    <dgm:cxn modelId="{E2826604-8D29-4A06-B61D-070F14D6BF57}" type="presParOf" srcId="{8AEFADA8-B693-4D05-898C-CA27B5E12F99}" destId="{BA8F2329-9856-4E2B-BCC8-846DF8EABC15}" srcOrd="2" destOrd="0" presId="urn:microsoft.com/office/officeart/2008/layout/LinedList"/>
    <dgm:cxn modelId="{ADDB0213-22A9-4E00-A7D9-9AFD57DD7EEB}" type="presParOf" srcId="{A3C42259-B8E0-4008-91CC-1C5F480C0486}" destId="{EBD4C96C-5BE9-4707-8652-C9EB9D72C0B0}" srcOrd="5" destOrd="0" presId="urn:microsoft.com/office/officeart/2008/layout/LinedList"/>
    <dgm:cxn modelId="{39E5C765-8865-4D4A-8B69-465CE1C3C003}" type="presParOf" srcId="{A3C42259-B8E0-4008-91CC-1C5F480C0486}" destId="{9E787403-3014-4110-A87C-95D6CB358ED6}" srcOrd="6" destOrd="0" presId="urn:microsoft.com/office/officeart/2008/layout/LinedList"/>
    <dgm:cxn modelId="{C8D5C11D-1AC5-41B5-8BBC-002EBDB15AAC}" type="presParOf" srcId="{A3C42259-B8E0-4008-91CC-1C5F480C0486}" destId="{6F65EF97-7E24-4563-919B-9DEC94B26AD2}" srcOrd="7" destOrd="0" presId="urn:microsoft.com/office/officeart/2008/layout/LinedList"/>
    <dgm:cxn modelId="{1486E48F-0742-47E2-9358-BCFA4300B79E}" type="presParOf" srcId="{6F65EF97-7E24-4563-919B-9DEC94B26AD2}" destId="{9FFA6A11-C20E-44E5-B896-A5DD52F15DDB}" srcOrd="0" destOrd="0" presId="urn:microsoft.com/office/officeart/2008/layout/LinedList"/>
    <dgm:cxn modelId="{9627FBFC-F80B-452B-8194-F748BA25EF6C}" type="presParOf" srcId="{6F65EF97-7E24-4563-919B-9DEC94B26AD2}" destId="{787FFEAC-2491-486A-BCB7-4C1CEBF72ADD}" srcOrd="1" destOrd="0" presId="urn:microsoft.com/office/officeart/2008/layout/LinedList"/>
    <dgm:cxn modelId="{AB89C8A0-B5EB-4CB7-8364-F5FC2E47E74C}" type="presParOf" srcId="{6F65EF97-7E24-4563-919B-9DEC94B26AD2}" destId="{861D7AC2-53BD-49B4-9E3B-4060AA4B65B3}" srcOrd="2" destOrd="0" presId="urn:microsoft.com/office/officeart/2008/layout/LinedList"/>
    <dgm:cxn modelId="{8FBCF37C-7B5B-46F1-847A-AD15E90005D8}" type="presParOf" srcId="{A3C42259-B8E0-4008-91CC-1C5F480C0486}" destId="{7D0B99FA-9ED0-4CFE-BB23-60309184ABCA}" srcOrd="8" destOrd="0" presId="urn:microsoft.com/office/officeart/2008/layout/LinedList"/>
    <dgm:cxn modelId="{D97161CC-62E2-4D4F-B2E9-C10E9CD59193}" type="presParOf" srcId="{A3C42259-B8E0-4008-91CC-1C5F480C0486}" destId="{69DBAFFE-344F-4912-8311-0C7C5965AF6A}"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0A434-0CEE-4B3B-A51F-5A41CCD690B8}">
      <dsp:nvSpPr>
        <dsp:cNvPr id="0" name=""/>
        <dsp:cNvSpPr/>
      </dsp:nvSpPr>
      <dsp:spPr>
        <a:xfrm>
          <a:off x="3082131"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DC6F3-00F3-4FE6-BC0F-09536DA9AAF3}">
      <dsp:nvSpPr>
        <dsp:cNvPr id="0" name=""/>
        <dsp:cNvSpPr/>
      </dsp:nvSpPr>
      <dsp:spPr>
        <a:xfrm>
          <a:off x="3495508"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Children from ages 10 to 17 years old can be arrested when they have committed a crime</a:t>
          </a:r>
          <a:endParaRPr lang="en-US" sz="1400" kern="1200"/>
        </a:p>
      </dsp:txBody>
      <dsp:txXfrm>
        <a:off x="3578350" y="496219"/>
        <a:ext cx="1531337" cy="1531337"/>
      </dsp:txXfrm>
    </dsp:sp>
    <dsp:sp modelId="{F63A179E-0995-4ACE-BFF4-8E83381319D9}">
      <dsp:nvSpPr>
        <dsp:cNvPr id="0" name=""/>
        <dsp:cNvSpPr/>
      </dsp:nvSpPr>
      <dsp:spPr>
        <a:xfrm>
          <a:off x="5323070"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Are treated differently to adults</a:t>
          </a:r>
          <a:endParaRPr lang="en-US" sz="1400" kern="1200"/>
        </a:p>
      </dsp:txBody>
      <dsp:txXfrm>
        <a:off x="5405912" y="496219"/>
        <a:ext cx="1531337" cy="1531337"/>
      </dsp:txXfrm>
    </dsp:sp>
    <dsp:sp modelId="{90E277F9-A6C8-4ED0-8CC2-C50C0C4FB63B}">
      <dsp:nvSpPr>
        <dsp:cNvPr id="0" name=""/>
        <dsp:cNvSpPr/>
      </dsp:nvSpPr>
      <dsp:spPr>
        <a:xfrm>
          <a:off x="3495508"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Will be given a different sentence and would be sent to secure centres for young people, Not </a:t>
          </a:r>
          <a:r>
            <a:rPr lang="en-GB" sz="1400" u="sng" kern="1200"/>
            <a:t>Adult</a:t>
          </a:r>
          <a:r>
            <a:rPr lang="en-GB" sz="1400" kern="1200"/>
            <a:t> Prisons.</a:t>
          </a:r>
          <a:endParaRPr lang="en-US" sz="1400" kern="1200"/>
        </a:p>
      </dsp:txBody>
      <dsp:txXfrm>
        <a:off x="3578350" y="2323781"/>
        <a:ext cx="1531337" cy="1531337"/>
      </dsp:txXfrm>
    </dsp:sp>
    <dsp:sp modelId="{D1E238F9-71B7-431B-A817-8E50404F4F14}">
      <dsp:nvSpPr>
        <dsp:cNvPr id="0" name=""/>
        <dsp:cNvSpPr/>
      </dsp:nvSpPr>
      <dsp:spPr>
        <a:xfrm>
          <a:off x="5323070"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Cases involving children has the main defendant are heard at youth court</a:t>
          </a:r>
          <a:endParaRPr lang="en-US" sz="1400" kern="1200"/>
        </a:p>
      </dsp:txBody>
      <dsp:txXfrm>
        <a:off x="5405912" y="2323781"/>
        <a:ext cx="1531337" cy="15313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59EEB-2189-467D-A110-297A02DCB734}">
      <dsp:nvSpPr>
        <dsp:cNvPr id="0" name=""/>
        <dsp:cNvSpPr/>
      </dsp:nvSpPr>
      <dsp:spPr>
        <a:xfrm>
          <a:off x="0" y="714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Rate of suicides of boys in custody that are aged between 15 to 17 years old is 18 times higher than those of non-offenders</a:t>
          </a:r>
          <a:endParaRPr lang="en-US" sz="2000" kern="1200"/>
        </a:p>
      </dsp:txBody>
      <dsp:txXfrm>
        <a:off x="38838" y="110307"/>
        <a:ext cx="10437924" cy="717924"/>
      </dsp:txXfrm>
    </dsp:sp>
    <dsp:sp modelId="{34EFCE7B-5984-451A-BC93-AFD894A7E622}">
      <dsp:nvSpPr>
        <dsp:cNvPr id="0" name=""/>
        <dsp:cNvSpPr/>
      </dsp:nvSpPr>
      <dsp:spPr>
        <a:xfrm>
          <a:off x="0" y="9246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Figures from Ministry of Justice revealed that 21% of young offenders self-harm while in custody</a:t>
          </a:r>
          <a:endParaRPr lang="en-US" sz="2000" kern="1200"/>
        </a:p>
      </dsp:txBody>
      <dsp:txXfrm>
        <a:off x="38838" y="963507"/>
        <a:ext cx="10437924" cy="717924"/>
      </dsp:txXfrm>
    </dsp:sp>
    <dsp:sp modelId="{BB966C8F-E730-4030-B09F-45F75C27D1E0}">
      <dsp:nvSpPr>
        <dsp:cNvPr id="0" name=""/>
        <dsp:cNvSpPr/>
      </dsp:nvSpPr>
      <dsp:spPr>
        <a:xfrm>
          <a:off x="0" y="17778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3 children died in custody between 2011 to 2012</a:t>
          </a:r>
          <a:endParaRPr lang="en-US" sz="2000" kern="1200"/>
        </a:p>
      </dsp:txBody>
      <dsp:txXfrm>
        <a:off x="38838" y="1816707"/>
        <a:ext cx="10437924" cy="717924"/>
      </dsp:txXfrm>
    </dsp:sp>
    <dsp:sp modelId="{FB3262C4-4EB8-4995-8486-09E3303CEA8D}">
      <dsp:nvSpPr>
        <dsp:cNvPr id="0" name=""/>
        <dsp:cNvSpPr/>
      </dsp:nvSpPr>
      <dsp:spPr>
        <a:xfrm>
          <a:off x="0" y="26310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It has also been found that 18% of 13-18 year olds in custody have depression </a:t>
          </a:r>
          <a:endParaRPr lang="en-US" sz="2000" kern="1200"/>
        </a:p>
      </dsp:txBody>
      <dsp:txXfrm>
        <a:off x="38838" y="2669907"/>
        <a:ext cx="10437924" cy="717924"/>
      </dsp:txXfrm>
    </dsp:sp>
    <dsp:sp modelId="{9C42714D-C255-415B-B9DB-446D28CC49CD}">
      <dsp:nvSpPr>
        <dsp:cNvPr id="0" name=""/>
        <dsp:cNvSpPr/>
      </dsp:nvSpPr>
      <dsp:spPr>
        <a:xfrm>
          <a:off x="0" y="3484269"/>
          <a:ext cx="10515600"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43% of children and young people on community orders have emotional and mental health needs</a:t>
          </a:r>
          <a:endParaRPr lang="en-US" sz="2000" kern="1200"/>
        </a:p>
      </dsp:txBody>
      <dsp:txXfrm>
        <a:off x="38838" y="3523107"/>
        <a:ext cx="10437924" cy="717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731B3-27EA-4899-844C-8EFAD50EB353}">
      <dsp:nvSpPr>
        <dsp:cNvPr id="0" name=""/>
        <dsp:cNvSpPr/>
      </dsp:nvSpPr>
      <dsp:spPr>
        <a:xfrm>
          <a:off x="0" y="50909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Maturity in individuals does not just happen when a person reaches the age of 18 years old</a:t>
          </a:r>
          <a:endParaRPr lang="en-US" sz="1800" kern="1200"/>
        </a:p>
      </dsp:txBody>
      <dsp:txXfrm>
        <a:off x="21075" y="530169"/>
        <a:ext cx="10473450" cy="389580"/>
      </dsp:txXfrm>
    </dsp:sp>
    <dsp:sp modelId="{D8DD3ED8-FA88-4562-8AA4-C4805FEF7D8A}">
      <dsp:nvSpPr>
        <dsp:cNvPr id="0" name=""/>
        <dsp:cNvSpPr/>
      </dsp:nvSpPr>
      <dsp:spPr>
        <a:xfrm>
          <a:off x="0" y="99266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Young adults will have a worse relationship with the staff</a:t>
          </a:r>
          <a:endParaRPr lang="en-US" sz="1800" kern="1200"/>
        </a:p>
      </dsp:txBody>
      <dsp:txXfrm>
        <a:off x="21075" y="1013739"/>
        <a:ext cx="10473450" cy="389580"/>
      </dsp:txXfrm>
    </dsp:sp>
    <dsp:sp modelId="{C03F3B09-DCA8-4FA0-B5FB-F81E0FAC36D6}">
      <dsp:nvSpPr>
        <dsp:cNvPr id="0" name=""/>
        <dsp:cNvSpPr/>
      </dsp:nvSpPr>
      <dsp:spPr>
        <a:xfrm>
          <a:off x="0" y="147623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Less likely to be motivated by the behaviour management schemes</a:t>
          </a:r>
          <a:endParaRPr lang="en-US" sz="1800" kern="1200"/>
        </a:p>
      </dsp:txBody>
      <dsp:txXfrm>
        <a:off x="21075" y="1497309"/>
        <a:ext cx="10473450" cy="389580"/>
      </dsp:txXfrm>
    </dsp:sp>
    <dsp:sp modelId="{9145C017-B45E-489D-B4D0-838F3DA1CE1C}">
      <dsp:nvSpPr>
        <dsp:cNvPr id="0" name=""/>
        <dsp:cNvSpPr/>
      </dsp:nvSpPr>
      <dsp:spPr>
        <a:xfrm>
          <a:off x="0" y="195980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Are more likely to be involved in violent incidents</a:t>
          </a:r>
          <a:endParaRPr lang="en-US" sz="1800" kern="1200"/>
        </a:p>
      </dsp:txBody>
      <dsp:txXfrm>
        <a:off x="21075" y="1980879"/>
        <a:ext cx="10473450" cy="389580"/>
      </dsp:txXfrm>
    </dsp:sp>
    <dsp:sp modelId="{A949B67A-1159-4BD5-8ECA-28C046C7ED0C}">
      <dsp:nvSpPr>
        <dsp:cNvPr id="0" name=""/>
        <dsp:cNvSpPr/>
      </dsp:nvSpPr>
      <dsp:spPr>
        <a:xfrm>
          <a:off x="0" y="244337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Young adult offenders are more likely to be a victim of abuse or suicide when in adult prison</a:t>
          </a:r>
          <a:endParaRPr lang="en-US" sz="1800" kern="1200"/>
        </a:p>
      </dsp:txBody>
      <dsp:txXfrm>
        <a:off x="21075" y="2464449"/>
        <a:ext cx="10473450" cy="389580"/>
      </dsp:txXfrm>
    </dsp:sp>
    <dsp:sp modelId="{35EEA35F-A2AB-472C-864E-D8EEF75794CE}">
      <dsp:nvSpPr>
        <dsp:cNvPr id="0" name=""/>
        <dsp:cNvSpPr/>
      </dsp:nvSpPr>
      <dsp:spPr>
        <a:xfrm>
          <a:off x="0" y="292694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Other common themes are bullying, substance misuse, violence and trauma</a:t>
          </a:r>
          <a:endParaRPr lang="en-US" sz="1800" kern="1200"/>
        </a:p>
      </dsp:txBody>
      <dsp:txXfrm>
        <a:off x="21075" y="2948019"/>
        <a:ext cx="10473450" cy="389580"/>
      </dsp:txXfrm>
    </dsp:sp>
    <dsp:sp modelId="{EEFDA9C4-3ED3-4481-862B-98DE8A6F7B0D}">
      <dsp:nvSpPr>
        <dsp:cNvPr id="0" name=""/>
        <dsp:cNvSpPr/>
      </dsp:nvSpPr>
      <dsp:spPr>
        <a:xfrm>
          <a:off x="0" y="341051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Warned that outcomes would remain poor for adults who are under 25 and for society unless there is change</a:t>
          </a:r>
          <a:endParaRPr lang="en-US" sz="1800" kern="1200"/>
        </a:p>
      </dsp:txBody>
      <dsp:txXfrm>
        <a:off x="21075" y="3431589"/>
        <a:ext cx="10473450" cy="389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07487-CF77-4EA7-A9D5-7B5E78B2C418}">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907CD8-2D20-4CD7-B289-BE1BC85482F5}">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Young adults between the age of 18-20 should be accommodated separately from adult prisoners</a:t>
          </a:r>
          <a:endParaRPr lang="en-US" sz="2400" kern="1200"/>
        </a:p>
      </dsp:txBody>
      <dsp:txXfrm>
        <a:off x="0" y="531"/>
        <a:ext cx="10515600" cy="870055"/>
      </dsp:txXfrm>
    </dsp:sp>
    <dsp:sp modelId="{3EA7906E-4BA8-4CBE-BE43-70C40C89B525}">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259A1-C483-4AFB-9AEB-FAFE40CCCEFA}">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Reliable access to specialist services that meets health and wellbeing needs</a:t>
          </a:r>
          <a:endParaRPr lang="en-US" sz="2400" kern="1200"/>
        </a:p>
      </dsp:txBody>
      <dsp:txXfrm>
        <a:off x="0" y="870586"/>
        <a:ext cx="10515600" cy="870055"/>
      </dsp:txXfrm>
    </dsp:sp>
    <dsp:sp modelId="{3994D91D-7FD3-43D3-84FB-6F14BD8F734C}">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B0F7ED-B0F8-4729-BD5D-A9BA8DF26023}">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Strong focus throughout a offenders custody on resettlement</a:t>
          </a:r>
          <a:endParaRPr lang="en-US" sz="2400" kern="1200"/>
        </a:p>
      </dsp:txBody>
      <dsp:txXfrm>
        <a:off x="0" y="1740641"/>
        <a:ext cx="10515600" cy="870055"/>
      </dsp:txXfrm>
    </dsp:sp>
    <dsp:sp modelId="{9A8797A4-D820-4FC5-847E-018510AEE2C0}">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D5D9A8-FA4C-41E2-BD57-6854F45375F5}">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availability of a family liaison programme and personal officer scheme</a:t>
          </a:r>
          <a:endParaRPr lang="en-US" sz="2400" kern="1200"/>
        </a:p>
      </dsp:txBody>
      <dsp:txXfrm>
        <a:off x="0" y="2610696"/>
        <a:ext cx="10515600" cy="870055"/>
      </dsp:txXfrm>
    </dsp:sp>
    <dsp:sp modelId="{9618F06D-DF0E-4BE1-90CE-94F59F057C5D}">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E1A38C-7A86-4D00-B1A3-E95318873B77}">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 custody term period should be less than that imposed on an older adult</a:t>
          </a:r>
          <a:endParaRPr lang="en-US" sz="2400" kern="1200"/>
        </a:p>
      </dsp:txBody>
      <dsp:txXfrm>
        <a:off x="0" y="3480751"/>
        <a:ext cx="10515600" cy="8700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A9308-C12B-4013-8C5E-4A764E0BB4F8}">
      <dsp:nvSpPr>
        <dsp:cNvPr id="0" name=""/>
        <dsp:cNvSpPr/>
      </dsp:nvSpPr>
      <dsp:spPr>
        <a:xfrm>
          <a:off x="0" y="598329"/>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Made of a range of local, regional and national agencies working together</a:t>
          </a:r>
          <a:endParaRPr lang="en-US" sz="2400" kern="1200"/>
        </a:p>
      </dsp:txBody>
      <dsp:txXfrm>
        <a:off x="28100" y="626429"/>
        <a:ext cx="10459400" cy="519439"/>
      </dsp:txXfrm>
    </dsp:sp>
    <dsp:sp modelId="{EFEA0C7E-47A6-4A92-9864-1A141FE055DA}">
      <dsp:nvSpPr>
        <dsp:cNvPr id="0" name=""/>
        <dsp:cNvSpPr/>
      </dsp:nvSpPr>
      <dsp:spPr>
        <a:xfrm>
          <a:off x="0" y="1243089"/>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Most services for children in Wales have been devolved to the Welsh Government</a:t>
          </a:r>
          <a:endParaRPr lang="en-US" sz="2400" kern="1200"/>
        </a:p>
      </dsp:txBody>
      <dsp:txXfrm>
        <a:off x="28100" y="1271189"/>
        <a:ext cx="10459400" cy="519439"/>
      </dsp:txXfrm>
    </dsp:sp>
    <dsp:sp modelId="{2A76F49F-89FB-4F7D-B1B7-EBE97494CB5B}">
      <dsp:nvSpPr>
        <dsp:cNvPr id="0" name=""/>
        <dsp:cNvSpPr/>
      </dsp:nvSpPr>
      <dsp:spPr>
        <a:xfrm>
          <a:off x="0" y="1887849"/>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17 youth offending teams</a:t>
          </a:r>
          <a:endParaRPr lang="en-US" sz="2400" kern="1200"/>
        </a:p>
      </dsp:txBody>
      <dsp:txXfrm>
        <a:off x="28100" y="1915949"/>
        <a:ext cx="10459400" cy="519439"/>
      </dsp:txXfrm>
    </dsp:sp>
    <dsp:sp modelId="{B6031B35-B64F-47D2-ADA1-560EA092B484}">
      <dsp:nvSpPr>
        <dsp:cNvPr id="0" name=""/>
        <dsp:cNvSpPr/>
      </dsp:nvSpPr>
      <dsp:spPr>
        <a:xfrm>
          <a:off x="0" y="2532609"/>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Youth courts</a:t>
          </a:r>
          <a:endParaRPr lang="en-US" sz="2400" kern="1200"/>
        </a:p>
      </dsp:txBody>
      <dsp:txXfrm>
        <a:off x="28100" y="2560709"/>
        <a:ext cx="10459400" cy="519439"/>
      </dsp:txXfrm>
    </dsp:sp>
    <dsp:sp modelId="{2B9782CC-01F7-4B81-B07D-BEA59AEC8DAF}">
      <dsp:nvSpPr>
        <dsp:cNvPr id="0" name=""/>
        <dsp:cNvSpPr/>
      </dsp:nvSpPr>
      <dsp:spPr>
        <a:xfrm>
          <a:off x="0" y="3177369"/>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Custody</a:t>
          </a:r>
          <a:endParaRPr lang="en-US" sz="2400" kern="1200"/>
        </a:p>
      </dsp:txBody>
      <dsp:txXfrm>
        <a:off x="28100" y="3205469"/>
        <a:ext cx="10459400" cy="519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6C168-5C7D-4ECC-99BB-D436653E726B}">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5B1752-9B40-4734-A296-1FACF40C894D}">
      <dsp:nvSpPr>
        <dsp:cNvPr id="0" name=""/>
        <dsp:cNvSpPr/>
      </dsp:nvSpPr>
      <dsp:spPr>
        <a:xfrm>
          <a:off x="0" y="0"/>
          <a:ext cx="210312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In today’s session we have looked at:</a:t>
          </a:r>
          <a:endParaRPr lang="en-US" sz="4100" kern="1200"/>
        </a:p>
      </dsp:txBody>
      <dsp:txXfrm>
        <a:off x="0" y="0"/>
        <a:ext cx="2103120" cy="4351338"/>
      </dsp:txXfrm>
    </dsp:sp>
    <dsp:sp modelId="{A4F099A1-4125-42AE-8B7F-0267F597F00E}">
      <dsp:nvSpPr>
        <dsp:cNvPr id="0" name=""/>
        <dsp:cNvSpPr/>
      </dsp:nvSpPr>
      <dsp:spPr>
        <a:xfrm>
          <a:off x="2260854" y="67989"/>
          <a:ext cx="8254746"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history of the Youth Justice System</a:t>
          </a:r>
          <a:endParaRPr lang="en-US" sz="3600" kern="1200"/>
        </a:p>
      </dsp:txBody>
      <dsp:txXfrm>
        <a:off x="2260854" y="67989"/>
        <a:ext cx="8254746" cy="1359793"/>
      </dsp:txXfrm>
    </dsp:sp>
    <dsp:sp modelId="{575EE205-2605-49C4-8E12-D2024BAE4D89}">
      <dsp:nvSpPr>
        <dsp:cNvPr id="0" name=""/>
        <dsp:cNvSpPr/>
      </dsp:nvSpPr>
      <dsp:spPr>
        <a:xfrm>
          <a:off x="2103120" y="1427782"/>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1BBEA5-ED7D-49A0-B262-B5F79E2932CC}">
      <dsp:nvSpPr>
        <dsp:cNvPr id="0" name=""/>
        <dsp:cNvSpPr/>
      </dsp:nvSpPr>
      <dsp:spPr>
        <a:xfrm>
          <a:off x="2260854" y="1495772"/>
          <a:ext cx="8254746"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changing nature of the understanding of children and young people</a:t>
          </a:r>
          <a:endParaRPr lang="en-US" sz="3600" kern="1200"/>
        </a:p>
      </dsp:txBody>
      <dsp:txXfrm>
        <a:off x="2260854" y="1495772"/>
        <a:ext cx="8254746" cy="1359793"/>
      </dsp:txXfrm>
    </dsp:sp>
    <dsp:sp modelId="{EBD4C96C-5BE9-4707-8652-C9EB9D72C0B0}">
      <dsp:nvSpPr>
        <dsp:cNvPr id="0" name=""/>
        <dsp:cNvSpPr/>
      </dsp:nvSpPr>
      <dsp:spPr>
        <a:xfrm>
          <a:off x="2103120" y="2855565"/>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7FFEAC-2491-486A-BCB7-4C1CEBF72ADD}">
      <dsp:nvSpPr>
        <dsp:cNvPr id="0" name=""/>
        <dsp:cNvSpPr/>
      </dsp:nvSpPr>
      <dsp:spPr>
        <a:xfrm>
          <a:off x="2260854" y="2923555"/>
          <a:ext cx="8254746" cy="1359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different ideologies that have been used throughout history</a:t>
          </a:r>
          <a:endParaRPr lang="en-US" sz="3600" kern="1200"/>
        </a:p>
      </dsp:txBody>
      <dsp:txXfrm>
        <a:off x="2260854" y="2923555"/>
        <a:ext cx="8254746" cy="1359793"/>
      </dsp:txXfrm>
    </dsp:sp>
    <dsp:sp modelId="{7D0B99FA-9ED0-4CFE-BB23-60309184ABCA}">
      <dsp:nvSpPr>
        <dsp:cNvPr id="0" name=""/>
        <dsp:cNvSpPr/>
      </dsp:nvSpPr>
      <dsp:spPr>
        <a:xfrm>
          <a:off x="2103120" y="4283348"/>
          <a:ext cx="841248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0C2D1-6B69-488B-834B-8CD6E1E65BE3}" type="datetimeFigureOut">
              <a:rPr lang="en-GB" smtClean="0"/>
              <a:t>30/11/2023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F9BB9F-A0F8-4320-BA1B-DC4D36D6FD55}" type="slidenum">
              <a:rPr lang="en-GB" smtClean="0"/>
              <a:t>‹#›</a:t>
            </a:fld>
            <a:endParaRPr lang="en-GB"/>
          </a:p>
        </p:txBody>
      </p:sp>
    </p:spTree>
    <p:extLst>
      <p:ext uri="{BB962C8B-B14F-4D97-AF65-F5344CB8AC3E}">
        <p14:creationId xmlns:p14="http://schemas.microsoft.com/office/powerpoint/2010/main" val="301452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overnment/news/annual-statistics-a-system-failing-black-children"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afercommunities.wales/offending-justice/youth-justice-syste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beyondyouthcustody.net/justice-system-retraumatising-vulnerable-young-peopl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justiceinspectorates.gov.uk/hmiprobation/research/the-evidence-base-probation/specific-sub-groups/young-adult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new.calderdale.gov.uk/health-and-social-care/jsna/children-young-people/young-offenders#:~:text=Young%20offenders%20(those%20under%20the,et%20al.%2C%202006"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theguardian.com/society/2013/feb/05/youth-justice-failing-young-offender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justiceinspectorates.gov.uk/hmiprisons/wp-content/uploads/sites/4/2021/01/Young-adults-thematic-final-web-2021.pdf"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www.penalreform.org/blog/young-adult-men-in-prison-the-case-for/" TargetMode="External"/><Relationship Id="rId4" Type="http://schemas.openxmlformats.org/officeDocument/2006/relationships/hyperlink" Target="https://www.russellwebster.com/prisons-failing-young-adult-offenders/"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view.officeapps.live.com/op/view.aspx?src=https%3A%2F%2Fprisonreformtrust.org.uk%2Fwp-content%2Fuploads%2Fold_files%2FDocuments%2FPRT%2520submission%2520-%2520Transforming%2520management%2520of%2520young%2520adults%2520in%2520custody.doc&amp;wdOrigin=BROWSELINK"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s://www.ncbi.nlm.nih.gov/pmc/articles/PMC5260153/" TargetMode="External"/><Relationship Id="rId4" Type="http://schemas.openxmlformats.org/officeDocument/2006/relationships/hyperlink" Target="https://howardleague.org/publications/sentencing-principles-for-young-adults/"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64092/AssetPlus_Model_Document_1_1_October_2014.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02702/YJB_Strategic_Plan_2019_to_2022.pdf"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justiceinspectorates.gov.uk/hmiprobation/media/press-releases/2022/02/swansea-yjs/"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8" Type="http://schemas.openxmlformats.org/officeDocument/2006/relationships/hyperlink" Target="https://business.senedd.wales/documents/s102639/MJW%2011%20Youth%20Justice%20Board.html?CT=2" TargetMode="External"/><Relationship Id="rId3" Type="http://schemas.openxmlformats.org/officeDocument/2006/relationships/hyperlink" Target="https://publications.parliament.uk/pa/cm201719/cmselect/cmjust/419/419.pdf" TargetMode="External"/><Relationship Id="rId7" Type="http://schemas.openxmlformats.org/officeDocument/2006/relationships/hyperlink" Target="https://safercommunities.wales/offending-justice/youth-justice-system/" TargetMode="External"/><Relationship Id="rId2" Type="http://schemas.openxmlformats.org/officeDocument/2006/relationships/slide" Target="../slides/slide39.xml"/><Relationship Id="rId1" Type="http://schemas.openxmlformats.org/officeDocument/2006/relationships/notesMaster" Target="../notesMasters/notesMaster1.xml"/><Relationship Id="rId6" Type="http://schemas.openxmlformats.org/officeDocument/2006/relationships/hyperlink" Target="https://onlinelibrary.wiley.com/doi/full/10.1111/j.1468-2311.2007.00481.x" TargetMode="External"/><Relationship Id="rId5" Type="http://schemas.openxmlformats.org/officeDocument/2006/relationships/hyperlink" Target="https://link.springer.com/content/pdf/10.1057/s41300-023-00190-4.pdf" TargetMode="External"/><Relationship Id="rId10" Type="http://schemas.openxmlformats.org/officeDocument/2006/relationships/hyperlink" Target="https://yjresourcehub.uk/images/Partners/Swansea%20University/Swansea_Uni_Swansea_Bureau_Evaluation_2016.pdf" TargetMode="External"/><Relationship Id="rId4" Type="http://schemas.openxmlformats.org/officeDocument/2006/relationships/hyperlink" Target="https://journals.sagepub.com/doi/pdf/10.1177/14732254231191977" TargetMode="External"/><Relationship Id="rId9" Type="http://schemas.openxmlformats.org/officeDocument/2006/relationships/hyperlink" Target="https://uobrep.openrepository.com/handle/10547/62211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Annual statistics: a youth justice system failing Black children - GOV.UK (www.gov.uk)</a:t>
            </a:r>
            <a:endParaRPr lang="en-GB"/>
          </a:p>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1</a:t>
            </a:fld>
            <a:endParaRPr lang="en-GB"/>
          </a:p>
        </p:txBody>
      </p:sp>
    </p:spTree>
    <p:extLst>
      <p:ext uri="{BB962C8B-B14F-4D97-AF65-F5344CB8AC3E}">
        <p14:creationId xmlns:p14="http://schemas.microsoft.com/office/powerpoint/2010/main" val="3568007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2</a:t>
            </a:fld>
            <a:endParaRPr lang="en-GB"/>
          </a:p>
        </p:txBody>
      </p:sp>
    </p:spTree>
    <p:extLst>
      <p:ext uri="{BB962C8B-B14F-4D97-AF65-F5344CB8AC3E}">
        <p14:creationId xmlns:p14="http://schemas.microsoft.com/office/powerpoint/2010/main" val="701424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3</a:t>
            </a:fld>
            <a:endParaRPr lang="en-GB"/>
          </a:p>
        </p:txBody>
      </p:sp>
    </p:spTree>
    <p:extLst>
      <p:ext uri="{BB962C8B-B14F-4D97-AF65-F5344CB8AC3E}">
        <p14:creationId xmlns:p14="http://schemas.microsoft.com/office/powerpoint/2010/main" val="1723448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4</a:t>
            </a:fld>
            <a:endParaRPr lang="en-GB"/>
          </a:p>
        </p:txBody>
      </p:sp>
    </p:spTree>
    <p:extLst>
      <p:ext uri="{BB962C8B-B14F-4D97-AF65-F5344CB8AC3E}">
        <p14:creationId xmlns:p14="http://schemas.microsoft.com/office/powerpoint/2010/main" val="3915038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5</a:t>
            </a:fld>
            <a:endParaRPr lang="en-GB"/>
          </a:p>
        </p:txBody>
      </p:sp>
    </p:spTree>
    <p:extLst>
      <p:ext uri="{BB962C8B-B14F-4D97-AF65-F5344CB8AC3E}">
        <p14:creationId xmlns:p14="http://schemas.microsoft.com/office/powerpoint/2010/main" val="946017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6</a:t>
            </a:fld>
            <a:endParaRPr lang="en-GB"/>
          </a:p>
        </p:txBody>
      </p:sp>
    </p:spTree>
    <p:extLst>
      <p:ext uri="{BB962C8B-B14F-4D97-AF65-F5344CB8AC3E}">
        <p14:creationId xmlns:p14="http://schemas.microsoft.com/office/powerpoint/2010/main" val="2183379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a:hlinkClick r:id="rId3"/>
              </a:rPr>
              <a:t>https://safercommunities.wales/offending-justice/youth-justice-system/</a:t>
            </a:r>
            <a:endParaRPr lang="en-GB"/>
          </a:p>
          <a:p>
            <a:pPr marL="0" indent="0">
              <a:buFont typeface="Wingdings" panose="05000000000000000000" pitchFamily="2" charset="2"/>
              <a:buNone/>
            </a:pPr>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7</a:t>
            </a:fld>
            <a:endParaRPr lang="en-GB"/>
          </a:p>
        </p:txBody>
      </p:sp>
    </p:spTree>
    <p:extLst>
      <p:ext uri="{BB962C8B-B14F-4D97-AF65-F5344CB8AC3E}">
        <p14:creationId xmlns:p14="http://schemas.microsoft.com/office/powerpoint/2010/main" val="1058792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http://www.beyondyouthcustody.net/justice-system-retraumatising-vulnerable-young-people/</a:t>
            </a:r>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8</a:t>
            </a:fld>
            <a:endParaRPr lang="en-GB"/>
          </a:p>
        </p:txBody>
      </p:sp>
    </p:spTree>
    <p:extLst>
      <p:ext uri="{BB962C8B-B14F-4D97-AF65-F5344CB8AC3E}">
        <p14:creationId xmlns:p14="http://schemas.microsoft.com/office/powerpoint/2010/main" val="939251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endParaRPr lang="en-GB"/>
          </a:p>
          <a:p>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9</a:t>
            </a:fld>
            <a:endParaRPr lang="en-GB"/>
          </a:p>
        </p:txBody>
      </p:sp>
    </p:spTree>
    <p:extLst>
      <p:ext uri="{BB962C8B-B14F-4D97-AF65-F5344CB8AC3E}">
        <p14:creationId xmlns:p14="http://schemas.microsoft.com/office/powerpoint/2010/main" val="77950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Play Video</a:t>
            </a:r>
          </a:p>
        </p:txBody>
      </p:sp>
      <p:sp>
        <p:nvSpPr>
          <p:cNvPr id="4" name="Slide Number Placeholder 3"/>
          <p:cNvSpPr>
            <a:spLocks noGrp="1"/>
          </p:cNvSpPr>
          <p:nvPr>
            <p:ph type="sldNum" sz="quarter" idx="5"/>
          </p:nvPr>
        </p:nvSpPr>
        <p:spPr/>
        <p:txBody>
          <a:bodyPr/>
          <a:lstStyle/>
          <a:p>
            <a:fld id="{F4F9BB9F-A0F8-4320-BA1B-DC4D36D6FD55}" type="slidenum">
              <a:rPr lang="en-GB" smtClean="0"/>
              <a:t>10</a:t>
            </a:fld>
            <a:endParaRPr lang="en-GB"/>
          </a:p>
        </p:txBody>
      </p:sp>
    </p:spTree>
    <p:extLst>
      <p:ext uri="{BB962C8B-B14F-4D97-AF65-F5344CB8AC3E}">
        <p14:creationId xmlns:p14="http://schemas.microsoft.com/office/powerpoint/2010/main" val="3788800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11</a:t>
            </a:fld>
            <a:endParaRPr lang="en-GB"/>
          </a:p>
        </p:txBody>
      </p:sp>
    </p:spTree>
    <p:extLst>
      <p:ext uri="{BB962C8B-B14F-4D97-AF65-F5344CB8AC3E}">
        <p14:creationId xmlns:p14="http://schemas.microsoft.com/office/powerpoint/2010/main" val="1724176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a:hlinkClick r:id="rId3"/>
              </a:rPr>
              <a:t>https://www.justiceinspectorates.gov.uk/hmiprobation/research/the-evidence-base-probation/specific-sub-groups/young-adults/</a:t>
            </a:r>
            <a:endParaRPr lang="en-GB"/>
          </a:p>
          <a:p>
            <a:pPr marL="0" indent="0">
              <a:buFont typeface="Wingdings" panose="05000000000000000000" pitchFamily="2" charset="2"/>
              <a:buNone/>
            </a:pPr>
            <a:endParaRPr lang="en-GB"/>
          </a:p>
          <a:p>
            <a:pPr marL="0" indent="0">
              <a:buFont typeface="Wingdings" panose="05000000000000000000" pitchFamily="2" charset="2"/>
              <a:buNone/>
            </a:pPr>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12</a:t>
            </a:fld>
            <a:endParaRPr lang="en-GB"/>
          </a:p>
        </p:txBody>
      </p:sp>
    </p:spTree>
    <p:extLst>
      <p:ext uri="{BB962C8B-B14F-4D97-AF65-F5344CB8AC3E}">
        <p14:creationId xmlns:p14="http://schemas.microsoft.com/office/powerpoint/2010/main" val="255527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13</a:t>
            </a:fld>
            <a:endParaRPr lang="en-GB"/>
          </a:p>
        </p:txBody>
      </p:sp>
    </p:spTree>
    <p:extLst>
      <p:ext uri="{BB962C8B-B14F-4D97-AF65-F5344CB8AC3E}">
        <p14:creationId xmlns:p14="http://schemas.microsoft.com/office/powerpoint/2010/main" val="21688115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Font typeface="Wingdings" panose="05000000000000000000" pitchFamily="2" charset="2"/>
              <a:buNone/>
            </a:pPr>
            <a:endParaRPr lang="en-GB" b="0"/>
          </a:p>
        </p:txBody>
      </p:sp>
      <p:sp>
        <p:nvSpPr>
          <p:cNvPr id="4" name="Slide Number Placeholder 3"/>
          <p:cNvSpPr>
            <a:spLocks noGrp="1"/>
          </p:cNvSpPr>
          <p:nvPr>
            <p:ph type="sldNum" sz="quarter" idx="10"/>
          </p:nvPr>
        </p:nvSpPr>
        <p:spPr/>
        <p:txBody>
          <a:bodyPr/>
          <a:lstStyle/>
          <a:p>
            <a:fld id="{1760899F-B202-42DA-9216-4730CF892068}" type="slidenum">
              <a:rPr lang="en-GB" smtClean="0"/>
              <a:t>14</a:t>
            </a:fld>
            <a:endParaRPr lang="en-GB"/>
          </a:p>
        </p:txBody>
      </p:sp>
    </p:spTree>
    <p:extLst>
      <p:ext uri="{BB962C8B-B14F-4D97-AF65-F5344CB8AC3E}">
        <p14:creationId xmlns:p14="http://schemas.microsoft.com/office/powerpoint/2010/main" val="35846648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15</a:t>
            </a:fld>
            <a:endParaRPr lang="en-GB"/>
          </a:p>
        </p:txBody>
      </p:sp>
    </p:spTree>
    <p:extLst>
      <p:ext uri="{BB962C8B-B14F-4D97-AF65-F5344CB8AC3E}">
        <p14:creationId xmlns:p14="http://schemas.microsoft.com/office/powerpoint/2010/main" val="8134441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16</a:t>
            </a:fld>
            <a:endParaRPr lang="en-GB"/>
          </a:p>
        </p:txBody>
      </p:sp>
    </p:spTree>
    <p:extLst>
      <p:ext uri="{BB962C8B-B14F-4D97-AF65-F5344CB8AC3E}">
        <p14:creationId xmlns:p14="http://schemas.microsoft.com/office/powerpoint/2010/main" val="28120227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17</a:t>
            </a:fld>
            <a:endParaRPr lang="en-GB"/>
          </a:p>
        </p:txBody>
      </p:sp>
    </p:spTree>
    <p:extLst>
      <p:ext uri="{BB962C8B-B14F-4D97-AF65-F5344CB8AC3E}">
        <p14:creationId xmlns:p14="http://schemas.microsoft.com/office/powerpoint/2010/main" val="1441323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18</a:t>
            </a:fld>
            <a:endParaRPr lang="en-GB"/>
          </a:p>
        </p:txBody>
      </p:sp>
    </p:spTree>
    <p:extLst>
      <p:ext uri="{BB962C8B-B14F-4D97-AF65-F5344CB8AC3E}">
        <p14:creationId xmlns:p14="http://schemas.microsoft.com/office/powerpoint/2010/main" val="35380292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https://new.calderdale.gov.uk/health-and-social-care/jsna/children-young-people/young-offenders#:~:text=Young%20offenders%20(those%20under%20the,et%20al.%2C%202006</a:t>
            </a:r>
            <a:r>
              <a:rPr lang="en-US"/>
              <a:t>).</a:t>
            </a:r>
            <a:endParaRPr lang="en-US">
              <a:ea typeface="Calibri"/>
              <a:cs typeface="Calibri"/>
            </a:endParaRPr>
          </a:p>
          <a:p>
            <a:endParaRPr lang="en-US">
              <a:cs typeface="Calibri"/>
            </a:endParaRPr>
          </a:p>
          <a:p>
            <a:r>
              <a:rPr lang="en-US">
                <a:hlinkClick r:id="rId4"/>
              </a:rPr>
              <a:t>https://www.theguardian.com/society/2013/feb/05/youth-justice-failing-young-offenders</a:t>
            </a:r>
            <a:endParaRPr lang="en-US">
              <a:cs typeface="Calibri" panose="020F0502020204030204"/>
              <a:hlinkClick r:id="rId4"/>
            </a:endParaRPr>
          </a:p>
          <a:p>
            <a:endParaRPr lang="en-US">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F4F9BB9F-A0F8-4320-BA1B-DC4D36D6FD55}" type="slidenum">
              <a:rPr lang="en-GB" smtClean="0"/>
              <a:t>19</a:t>
            </a:fld>
            <a:endParaRPr lang="en-GB"/>
          </a:p>
        </p:txBody>
      </p:sp>
    </p:spTree>
    <p:extLst>
      <p:ext uri="{BB962C8B-B14F-4D97-AF65-F5344CB8AC3E}">
        <p14:creationId xmlns:p14="http://schemas.microsoft.com/office/powerpoint/2010/main" val="2503706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20</a:t>
            </a:fld>
            <a:endParaRPr lang="en-GB"/>
          </a:p>
        </p:txBody>
      </p:sp>
    </p:spTree>
    <p:extLst>
      <p:ext uri="{BB962C8B-B14F-4D97-AF65-F5344CB8AC3E}">
        <p14:creationId xmlns:p14="http://schemas.microsoft.com/office/powerpoint/2010/main" val="32951646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https://www.justiceinspectorates.gov.uk/hmiprisons/wp-content/uploads/sites/4/2021/01/Young-adults-thematic-final-web-2021.pdf</a:t>
            </a:r>
            <a:endParaRPr lang="en-US"/>
          </a:p>
          <a:p>
            <a:endParaRPr lang="en-US"/>
          </a:p>
          <a:p>
            <a:r>
              <a:rPr lang="en-US">
                <a:hlinkClick r:id="rId4"/>
              </a:rPr>
              <a:t>https://www.russellwebster.com/prisons-failing-young-adult-offenders/</a:t>
            </a:r>
            <a:endParaRPr lang="en-US">
              <a:cs typeface="Calibri"/>
              <a:hlinkClick r:id="rId4"/>
            </a:endParaRPr>
          </a:p>
          <a:p>
            <a:endParaRPr lang="en-US">
              <a:cs typeface="Calibri"/>
            </a:endParaRPr>
          </a:p>
          <a:p>
            <a:r>
              <a:rPr lang="en-US">
                <a:hlinkClick r:id="rId5"/>
              </a:rPr>
              <a:t>https://www.penalreform.org/blog/young-adult-men-in-prison-the-case-for/</a:t>
            </a:r>
          </a:p>
          <a:p>
            <a:endParaRPr lang="en-US"/>
          </a:p>
          <a:p>
            <a:endParaRPr lang="en-US">
              <a:cs typeface="Calibri"/>
            </a:endParaRPr>
          </a:p>
          <a:p>
            <a:pPr marL="171450" indent="-171450">
              <a:buFont typeface="Wingdings"/>
              <a:buChar char="Ø"/>
            </a:pPr>
            <a:endParaRPr lang="en-US">
              <a:cs typeface="Calibri"/>
            </a:endParaRPr>
          </a:p>
        </p:txBody>
      </p:sp>
      <p:sp>
        <p:nvSpPr>
          <p:cNvPr id="4" name="Slide Number Placeholder 3"/>
          <p:cNvSpPr>
            <a:spLocks noGrp="1"/>
          </p:cNvSpPr>
          <p:nvPr>
            <p:ph type="sldNum" sz="quarter" idx="5"/>
          </p:nvPr>
        </p:nvSpPr>
        <p:spPr/>
        <p:txBody>
          <a:bodyPr/>
          <a:lstStyle/>
          <a:p>
            <a:fld id="{F4F9BB9F-A0F8-4320-BA1B-DC4D36D6FD55}" type="slidenum">
              <a:rPr lang="en-GB" smtClean="0"/>
              <a:t>21</a:t>
            </a:fld>
            <a:endParaRPr lang="en-GB"/>
          </a:p>
        </p:txBody>
      </p:sp>
    </p:spTree>
    <p:extLst>
      <p:ext uri="{BB962C8B-B14F-4D97-AF65-F5344CB8AC3E}">
        <p14:creationId xmlns:p14="http://schemas.microsoft.com/office/powerpoint/2010/main" val="3766927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https://view.officeapps.live.com/op/view.aspx?src=https%3A%2F%2Fprisonreformtrust.org.uk%2Fwp-content%2Fuploads%2Fold_files%2FDocuments%2FPRT%2520submission%2520-%2520Transforming%2520management%2520of%2520young%2520adults%2520in%2520custody.doc&amp;wdOrigin=BROWSELINK</a:t>
            </a:r>
            <a:endParaRPr lang="en-US">
              <a:ea typeface="Calibri"/>
              <a:cs typeface="Calibri"/>
              <a:hlinkClick r:id="" action="ppaction://noaction"/>
            </a:endParaRPr>
          </a:p>
          <a:p>
            <a:endParaRPr lang="en-US">
              <a:cs typeface="Calibri"/>
            </a:endParaRPr>
          </a:p>
          <a:p>
            <a:endParaRPr lang="en-US"/>
          </a:p>
          <a:p>
            <a:r>
              <a:rPr lang="en-US">
                <a:hlinkClick r:id="rId4"/>
              </a:rPr>
              <a:t>https://howardleague.org/publications/sentencing-principles-for-young-adults/</a:t>
            </a:r>
            <a:endParaRPr lang="en-US">
              <a:cs typeface="Calibri"/>
              <a:hlinkClick r:id="rId4"/>
            </a:endParaRPr>
          </a:p>
          <a:p>
            <a:endParaRPr lang="en-US">
              <a:cs typeface="Calibri"/>
            </a:endParaRPr>
          </a:p>
          <a:p>
            <a:r>
              <a:rPr lang="en-US">
                <a:hlinkClick r:id="rId5"/>
              </a:rPr>
              <a:t>https://www.ncbi.nlm.nih.gov/pmc/articles/PMC5260153/</a:t>
            </a:r>
            <a:endParaRPr lang="en-US">
              <a:cs typeface="Calibri"/>
              <a:hlinkClick r:id="rId5"/>
            </a:endParaRPr>
          </a:p>
          <a:p>
            <a:endParaRPr lang="en-US">
              <a:cs typeface="Calibri"/>
            </a:endParaRPr>
          </a:p>
          <a:p>
            <a:pPr marL="171450" indent="-171450">
              <a:buFont typeface="Wingdings"/>
              <a:buChar char="Ø"/>
            </a:pPr>
            <a:endParaRPr lang="en-US">
              <a:cs typeface="Calibri"/>
            </a:endParaRPr>
          </a:p>
        </p:txBody>
      </p:sp>
      <p:sp>
        <p:nvSpPr>
          <p:cNvPr id="4" name="Slide Number Placeholder 3"/>
          <p:cNvSpPr>
            <a:spLocks noGrp="1"/>
          </p:cNvSpPr>
          <p:nvPr>
            <p:ph type="sldNum" sz="quarter" idx="5"/>
          </p:nvPr>
        </p:nvSpPr>
        <p:spPr/>
        <p:txBody>
          <a:bodyPr/>
          <a:lstStyle/>
          <a:p>
            <a:fld id="{F4F9BB9F-A0F8-4320-BA1B-DC4D36D6FD55}" type="slidenum">
              <a:rPr lang="en-GB" smtClean="0"/>
              <a:t>22</a:t>
            </a:fld>
            <a:endParaRPr lang="en-GB"/>
          </a:p>
        </p:txBody>
      </p:sp>
    </p:spTree>
    <p:extLst>
      <p:ext uri="{BB962C8B-B14F-4D97-AF65-F5344CB8AC3E}">
        <p14:creationId xmlns:p14="http://schemas.microsoft.com/office/powerpoint/2010/main" val="32449487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https://www.youtube.com/watch?v=TrkQe4tyJnQ</a:t>
            </a:r>
          </a:p>
          <a:p>
            <a:pPr marL="228600" indent="-228600">
              <a:buAutoNum type="arabicPlain" startAt="49"/>
            </a:pPr>
            <a:r>
              <a:rPr lang="en-GB"/>
              <a:t>MINUTES</a:t>
            </a:r>
          </a:p>
          <a:p>
            <a:pPr marL="228600" indent="-228600">
              <a:buAutoNum type="arabicPlain" startAt="49"/>
            </a:pPr>
            <a:endParaRPr lang="en-GB"/>
          </a:p>
          <a:p>
            <a:pPr marL="0" indent="0">
              <a:buNone/>
            </a:pPr>
            <a:r>
              <a:rPr lang="en-GB"/>
              <a:t>Play video</a:t>
            </a:r>
          </a:p>
        </p:txBody>
      </p:sp>
      <p:sp>
        <p:nvSpPr>
          <p:cNvPr id="4" name="Slide Number Placeholder 3"/>
          <p:cNvSpPr>
            <a:spLocks noGrp="1"/>
          </p:cNvSpPr>
          <p:nvPr>
            <p:ph type="sldNum" sz="quarter" idx="10"/>
          </p:nvPr>
        </p:nvSpPr>
        <p:spPr/>
        <p:txBody>
          <a:bodyPr/>
          <a:lstStyle/>
          <a:p>
            <a:fld id="{1760899F-B202-42DA-9216-4730CF892068}" type="slidenum">
              <a:rPr lang="en-GB" smtClean="0"/>
              <a:t>23</a:t>
            </a:fld>
            <a:endParaRPr lang="en-GB"/>
          </a:p>
        </p:txBody>
      </p:sp>
    </p:spTree>
    <p:extLst>
      <p:ext uri="{BB962C8B-B14F-4D97-AF65-F5344CB8AC3E}">
        <p14:creationId xmlns:p14="http://schemas.microsoft.com/office/powerpoint/2010/main" val="31492450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24</a:t>
            </a:fld>
            <a:endParaRPr lang="en-GB"/>
          </a:p>
        </p:txBody>
      </p:sp>
    </p:spTree>
    <p:extLst>
      <p:ext uri="{BB962C8B-B14F-4D97-AF65-F5344CB8AC3E}">
        <p14:creationId xmlns:p14="http://schemas.microsoft.com/office/powerpoint/2010/main" val="40663761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25</a:t>
            </a:fld>
            <a:endParaRPr lang="en-GB"/>
          </a:p>
        </p:txBody>
      </p:sp>
    </p:spTree>
    <p:extLst>
      <p:ext uri="{BB962C8B-B14F-4D97-AF65-F5344CB8AC3E}">
        <p14:creationId xmlns:p14="http://schemas.microsoft.com/office/powerpoint/2010/main" val="21328593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26</a:t>
            </a:fld>
            <a:endParaRPr lang="en-GB"/>
          </a:p>
        </p:txBody>
      </p:sp>
    </p:spTree>
    <p:extLst>
      <p:ext uri="{BB962C8B-B14F-4D97-AF65-F5344CB8AC3E}">
        <p14:creationId xmlns:p14="http://schemas.microsoft.com/office/powerpoint/2010/main" val="37490688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27</a:t>
            </a:fld>
            <a:endParaRPr lang="en-GB"/>
          </a:p>
        </p:txBody>
      </p:sp>
    </p:spTree>
    <p:extLst>
      <p:ext uri="{BB962C8B-B14F-4D97-AF65-F5344CB8AC3E}">
        <p14:creationId xmlns:p14="http://schemas.microsoft.com/office/powerpoint/2010/main" val="1531977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28</a:t>
            </a:fld>
            <a:endParaRPr lang="en-GB"/>
          </a:p>
        </p:txBody>
      </p:sp>
    </p:spTree>
    <p:extLst>
      <p:ext uri="{BB962C8B-B14F-4D97-AF65-F5344CB8AC3E}">
        <p14:creationId xmlns:p14="http://schemas.microsoft.com/office/powerpoint/2010/main" val="21661252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err="1">
                <a:hlinkClick r:id="rId3"/>
              </a:rPr>
              <a:t>Formal</a:t>
            </a:r>
            <a:r>
              <a:rPr lang="fr-FR">
                <a:hlinkClick r:id="rId3"/>
              </a:rPr>
              <a:t> document (publishing.service.gov.uk)</a:t>
            </a:r>
            <a:endParaRPr lang="fr-FR"/>
          </a:p>
          <a:p>
            <a:endParaRPr lang="fr-FR"/>
          </a:p>
        </p:txBody>
      </p:sp>
      <p:sp>
        <p:nvSpPr>
          <p:cNvPr id="4" name="Slide Number Placeholder 3"/>
          <p:cNvSpPr>
            <a:spLocks noGrp="1"/>
          </p:cNvSpPr>
          <p:nvPr>
            <p:ph type="sldNum" sz="quarter" idx="5"/>
          </p:nvPr>
        </p:nvSpPr>
        <p:spPr/>
        <p:txBody>
          <a:bodyPr/>
          <a:lstStyle/>
          <a:p>
            <a:fld id="{F4F9BB9F-A0F8-4320-BA1B-DC4D36D6FD55}" type="slidenum">
              <a:rPr lang="en-GB" smtClean="0"/>
              <a:t>29</a:t>
            </a:fld>
            <a:endParaRPr lang="en-GB"/>
          </a:p>
        </p:txBody>
      </p:sp>
    </p:spTree>
    <p:extLst>
      <p:ext uri="{BB962C8B-B14F-4D97-AF65-F5344CB8AC3E}">
        <p14:creationId xmlns:p14="http://schemas.microsoft.com/office/powerpoint/2010/main" val="25739922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Microsoft Word - 190509_Annex A_YJB Strategic Plan_final.DOCX (publishing.service.gov.uk)</a:t>
            </a:r>
            <a:endParaRPr lang="en-GB" b="1" u="sng"/>
          </a:p>
          <a:p>
            <a:endParaRPr lang="en-GB" b="0" u="none"/>
          </a:p>
        </p:txBody>
      </p:sp>
      <p:sp>
        <p:nvSpPr>
          <p:cNvPr id="4" name="Slide Number Placeholder 3"/>
          <p:cNvSpPr>
            <a:spLocks noGrp="1"/>
          </p:cNvSpPr>
          <p:nvPr>
            <p:ph type="sldNum" sz="quarter" idx="5"/>
          </p:nvPr>
        </p:nvSpPr>
        <p:spPr/>
        <p:txBody>
          <a:bodyPr/>
          <a:lstStyle/>
          <a:p>
            <a:fld id="{F4F9BB9F-A0F8-4320-BA1B-DC4D36D6FD55}" type="slidenum">
              <a:rPr lang="en-GB" smtClean="0"/>
              <a:t>30</a:t>
            </a:fld>
            <a:endParaRPr lang="en-GB"/>
          </a:p>
        </p:txBody>
      </p:sp>
    </p:spTree>
    <p:extLst>
      <p:ext uri="{BB962C8B-B14F-4D97-AF65-F5344CB8AC3E}">
        <p14:creationId xmlns:p14="http://schemas.microsoft.com/office/powerpoint/2010/main" val="14552711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children first, offenders second:</a:t>
            </a:r>
          </a:p>
          <a:p>
            <a:pPr marL="171450" indent="-171450">
              <a:buFont typeface="Wingdings" panose="05000000000000000000" pitchFamily="2" charset="2"/>
              <a:buChar char="Ø"/>
            </a:pPr>
            <a:r>
              <a:rPr lang="en-GB"/>
              <a:t>While it was an approach that was introduced by Case and Haines in 2015</a:t>
            </a:r>
          </a:p>
          <a:p>
            <a:pPr marL="171450" indent="-171450">
              <a:buFont typeface="Wingdings" panose="05000000000000000000" pitchFamily="2" charset="2"/>
              <a:buChar char="Ø"/>
            </a:pPr>
            <a:r>
              <a:rPr lang="en-GB"/>
              <a:t>It combined previous welfare and justice approaches</a:t>
            </a:r>
          </a:p>
          <a:p>
            <a:pPr marL="171450" indent="-171450">
              <a:buFont typeface="Wingdings" panose="05000000000000000000" pitchFamily="2" charset="2"/>
              <a:buChar char="Ø"/>
            </a:pPr>
            <a:r>
              <a:rPr lang="en-GB"/>
              <a:t>It aims to prioritise children within the whole process</a:t>
            </a:r>
          </a:p>
          <a:p>
            <a:pPr marL="171450" indent="-171450">
              <a:buFont typeface="Wingdings" panose="05000000000000000000" pitchFamily="2" charset="2"/>
              <a:buChar char="Ø"/>
            </a:pPr>
            <a:r>
              <a:rPr lang="en-GB"/>
              <a:t>It views children as a solution to youth offending rather than the problem</a:t>
            </a:r>
          </a:p>
          <a:p>
            <a:pPr marL="171450" indent="-171450">
              <a:buFont typeface="Wingdings" panose="05000000000000000000" pitchFamily="2" charset="2"/>
              <a:buChar char="Ø"/>
            </a:pPr>
            <a:r>
              <a:rPr lang="en-GB"/>
              <a:t>It is multi agency approach throughout all of the stages</a:t>
            </a:r>
          </a:p>
        </p:txBody>
      </p:sp>
      <p:sp>
        <p:nvSpPr>
          <p:cNvPr id="4" name="Slide Number Placeholder 3"/>
          <p:cNvSpPr>
            <a:spLocks noGrp="1"/>
          </p:cNvSpPr>
          <p:nvPr>
            <p:ph type="sldNum" sz="quarter" idx="10"/>
          </p:nvPr>
        </p:nvSpPr>
        <p:spPr/>
        <p:txBody>
          <a:bodyPr/>
          <a:lstStyle/>
          <a:p>
            <a:fld id="{1760899F-B202-42DA-9216-4730CF892068}" type="slidenum">
              <a:rPr lang="en-GB" smtClean="0"/>
              <a:t>31</a:t>
            </a:fld>
            <a:endParaRPr lang="en-GB"/>
          </a:p>
        </p:txBody>
      </p:sp>
    </p:spTree>
    <p:extLst>
      <p:ext uri="{BB962C8B-B14F-4D97-AF65-F5344CB8AC3E}">
        <p14:creationId xmlns:p14="http://schemas.microsoft.com/office/powerpoint/2010/main" val="1947856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760899F-B202-42DA-9216-4730CF892068}" type="slidenum">
              <a:rPr lang="en-GB" smtClean="0"/>
              <a:t>32</a:t>
            </a:fld>
            <a:endParaRPr lang="en-GB"/>
          </a:p>
        </p:txBody>
      </p:sp>
    </p:spTree>
    <p:extLst>
      <p:ext uri="{BB962C8B-B14F-4D97-AF65-F5344CB8AC3E}">
        <p14:creationId xmlns:p14="http://schemas.microsoft.com/office/powerpoint/2010/main" val="17252539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33</a:t>
            </a:fld>
            <a:endParaRPr lang="en-GB"/>
          </a:p>
        </p:txBody>
      </p:sp>
    </p:spTree>
    <p:extLst>
      <p:ext uri="{BB962C8B-B14F-4D97-AF65-F5344CB8AC3E}">
        <p14:creationId xmlns:p14="http://schemas.microsoft.com/office/powerpoint/2010/main" val="27219814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a:p>
        </p:txBody>
      </p:sp>
      <p:sp>
        <p:nvSpPr>
          <p:cNvPr id="4" name="Slide Number Placeholder 3"/>
          <p:cNvSpPr>
            <a:spLocks noGrp="1"/>
          </p:cNvSpPr>
          <p:nvPr>
            <p:ph type="sldNum" sz="quarter" idx="10"/>
          </p:nvPr>
        </p:nvSpPr>
        <p:spPr/>
        <p:txBody>
          <a:bodyPr/>
          <a:lstStyle/>
          <a:p>
            <a:fld id="{1760899F-B202-42DA-9216-4730CF892068}" type="slidenum">
              <a:rPr lang="en-GB" smtClean="0"/>
              <a:t>34</a:t>
            </a:fld>
            <a:endParaRPr lang="en-GB"/>
          </a:p>
        </p:txBody>
      </p:sp>
    </p:spTree>
    <p:extLst>
      <p:ext uri="{BB962C8B-B14F-4D97-AF65-F5344CB8AC3E}">
        <p14:creationId xmlns:p14="http://schemas.microsoft.com/office/powerpoint/2010/main" val="9288694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a:hlinkClick r:id="rId3"/>
              </a:rPr>
              <a:t>https://www.justiceinspectorates.gov.uk/hmiprobation/media/press-releases/2022/02/swansea-yjs/</a:t>
            </a:r>
            <a:endParaRPr lang="en-GB"/>
          </a:p>
          <a:p>
            <a:pPr marL="0" indent="0">
              <a:buFont typeface="Wingdings" panose="05000000000000000000" pitchFamily="2" charset="2"/>
              <a:buNone/>
            </a:pPr>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35</a:t>
            </a:fld>
            <a:endParaRPr lang="en-GB"/>
          </a:p>
        </p:txBody>
      </p:sp>
    </p:spTree>
    <p:extLst>
      <p:ext uri="{BB962C8B-B14F-4D97-AF65-F5344CB8AC3E}">
        <p14:creationId xmlns:p14="http://schemas.microsoft.com/office/powerpoint/2010/main" val="610211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38</a:t>
            </a:fld>
            <a:endParaRPr lang="en-GB"/>
          </a:p>
        </p:txBody>
      </p:sp>
    </p:spTree>
    <p:extLst>
      <p:ext uri="{BB962C8B-B14F-4D97-AF65-F5344CB8AC3E}">
        <p14:creationId xmlns:p14="http://schemas.microsoft.com/office/powerpoint/2010/main" val="1747430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https://publications.parliament.uk/pa/cm201719/cmselect/cmjust/419/419.pdf</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u="none">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GB"/>
              <a:t>House of Commons</a:t>
            </a:r>
          </a:p>
          <a:p>
            <a:pPr marL="171450" indent="-171450">
              <a:buFont typeface="Arial" panose="020B0604020202020204" pitchFamily="34" charset="0"/>
              <a:buChar char="•"/>
            </a:pP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https://journals.sagepub.com/doi/pdf/10.1177/14732254231191977</a:t>
            </a:r>
            <a:r>
              <a:rPr lang="en-GB"/>
              <a:t>- Youth Justice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https://link.springer.com/content/pdf/10.1057/s41300-023-00190-4.pdf</a:t>
            </a:r>
            <a:r>
              <a:rPr lang="en-GB" sz="1800">
                <a:effectLst/>
                <a:latin typeface="Calibri" panose="020F0502020204030204" pitchFamily="34" charset="0"/>
                <a:ea typeface="Calibri" panose="020F0502020204030204" pitchFamily="34" charset="0"/>
                <a:cs typeface="Times New Roman" panose="02020603050405020304" pitchFamily="18" charset="0"/>
              </a:rPr>
              <a:t> -Crime Prevention and Community Safety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https://onlinelibrary.wiley.com/doi/full/10.1111/j.1468-2311.2007.00481.x</a:t>
            </a:r>
            <a:r>
              <a:rPr lang="en-GB" sz="1800">
                <a:effectLst/>
                <a:latin typeface="Calibri" panose="020F0502020204030204" pitchFamily="34" charset="0"/>
                <a:ea typeface="Calibri" panose="020F0502020204030204" pitchFamily="34" charset="0"/>
                <a:cs typeface="Times New Roman" panose="02020603050405020304" pitchFamily="18" charset="0"/>
              </a:rPr>
              <a:t> - The Howard Journal of Crime and Justice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https://safercommunities.wales/offending-justice/youth-justice-system/</a:t>
            </a:r>
            <a:r>
              <a:rPr lang="en-GB" sz="1800">
                <a:effectLst/>
                <a:latin typeface="Calibri" panose="020F0502020204030204" pitchFamily="34" charset="0"/>
                <a:ea typeface="Calibri" panose="020F0502020204030204" pitchFamily="34" charset="0"/>
                <a:cs typeface="Times New Roman" panose="02020603050405020304" pitchFamily="18" charset="0"/>
              </a:rPr>
              <a:t> - Wales Safer Communities Network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https://business.senedd.wales/documents/s102639/MJW%2011%20Youth%20Justice%20Board.html?CT=2</a:t>
            </a:r>
            <a:r>
              <a:rPr lang="en-GB" sz="1800">
                <a:effectLst/>
                <a:latin typeface="Calibri" panose="020F0502020204030204" pitchFamily="34" charset="0"/>
                <a:ea typeface="Calibri" panose="020F0502020204030204" pitchFamily="34" charset="0"/>
                <a:cs typeface="Times New Roman" panose="02020603050405020304" pitchFamily="18" charset="0"/>
              </a:rPr>
              <a:t> -Welsh Parliament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https://uobrep.openrepository.com/handle/10547/622111</a:t>
            </a:r>
            <a:r>
              <a:rPr lang="en-GB" sz="1800">
                <a:effectLst/>
                <a:latin typeface="Calibri" panose="020F0502020204030204" pitchFamily="34" charset="0"/>
                <a:ea typeface="Calibri" panose="020F0502020204030204" pitchFamily="34" charset="0"/>
                <a:cs typeface="Times New Roman" panose="02020603050405020304" pitchFamily="18" charset="0"/>
              </a:rPr>
              <a:t> - University of Bedfordshire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https://yjresourcehub.uk/images/Partners/Swansea%20University/Swansea_Uni_Swansea_Bureau_Evaluation_2016.pdf</a:t>
            </a:r>
            <a:r>
              <a:rPr lang="en-GB" sz="1800">
                <a:effectLst/>
                <a:latin typeface="Calibri" panose="020F0502020204030204" pitchFamily="34" charset="0"/>
                <a:ea typeface="Calibri" panose="020F0502020204030204" pitchFamily="34" charset="0"/>
                <a:cs typeface="Times New Roman" panose="02020603050405020304" pitchFamily="18" charset="0"/>
              </a:rPr>
              <a:t> - International Journal of Law, Crime and Justice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F4F9BB9F-A0F8-4320-BA1B-DC4D36D6FD55}" type="slidenum">
              <a:rPr lang="en-GB" smtClean="0"/>
              <a:t>39</a:t>
            </a:fld>
            <a:endParaRPr lang="en-GB"/>
          </a:p>
        </p:txBody>
      </p:sp>
    </p:spTree>
    <p:extLst>
      <p:ext uri="{BB962C8B-B14F-4D97-AF65-F5344CB8AC3E}">
        <p14:creationId xmlns:p14="http://schemas.microsoft.com/office/powerpoint/2010/main" val="1047975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379DD-1F23-8192-C96B-2382248F05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90778C-473C-8F46-815F-F0E12B4711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F27023-2DC2-5B5B-5ABC-290A9A3862D2}"/>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5" name="Footer Placeholder 4">
            <a:extLst>
              <a:ext uri="{FF2B5EF4-FFF2-40B4-BE49-F238E27FC236}">
                <a16:creationId xmlns:a16="http://schemas.microsoft.com/office/drawing/2014/main" id="{D265E470-5BA7-DB7B-0B45-D92DAED387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56A234-0EB6-D2EC-C12E-25B8E3C3EABB}"/>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1320006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207A-8F69-1B7D-F946-1D06379243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0AA1D1-85F9-D6F3-9F93-1862EBB59C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7BB1B0-9DFD-1D5E-734D-FBBBBC876FC7}"/>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5" name="Footer Placeholder 4">
            <a:extLst>
              <a:ext uri="{FF2B5EF4-FFF2-40B4-BE49-F238E27FC236}">
                <a16:creationId xmlns:a16="http://schemas.microsoft.com/office/drawing/2014/main" id="{041F1201-6C41-90BF-4BAA-DD63A6AA3B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899471-DE7C-4336-A306-E9D7AC884A98}"/>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1418979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7A06D-AE38-9437-2AD0-83219C4472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F61769-C617-1245-909A-657CADA133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1CB4D5-8448-A099-FA13-EEA992A15484}"/>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5" name="Footer Placeholder 4">
            <a:extLst>
              <a:ext uri="{FF2B5EF4-FFF2-40B4-BE49-F238E27FC236}">
                <a16:creationId xmlns:a16="http://schemas.microsoft.com/office/drawing/2014/main" id="{9714F8D0-1606-A422-AF1A-07F3301F7E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B00D3-2D49-0F23-8638-F2790107BFBB}"/>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409662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6B01-6A73-CB51-5203-C1CF23CAE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F58CED-AA1A-BFCD-17FE-81B0BB1B25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7FA6E7-F45A-027B-3444-2C38445CCC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AE0A74-6306-3163-972C-22345B70D8F1}"/>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6" name="Footer Placeholder 5">
            <a:extLst>
              <a:ext uri="{FF2B5EF4-FFF2-40B4-BE49-F238E27FC236}">
                <a16:creationId xmlns:a16="http://schemas.microsoft.com/office/drawing/2014/main" id="{49852642-4F40-2013-B42B-AAAEABE10E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89B018-9A64-6139-F9DE-DD7CC1090BDA}"/>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2238516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9861A-ED49-76E5-2D89-11C6C0B712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6D2356-DF79-A963-6EEA-2DF2646E6A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B21AE1-AA4E-7BDB-2B80-3C2C6D7D06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5AF73D-9ACA-E616-7B26-A5BDC34BD8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EAB2F2-A669-382E-F3F1-8AE3958CCE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A4F9B5-F8F6-C4DE-39F4-EA52654AE4AE}"/>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8" name="Footer Placeholder 7">
            <a:extLst>
              <a:ext uri="{FF2B5EF4-FFF2-40B4-BE49-F238E27FC236}">
                <a16:creationId xmlns:a16="http://schemas.microsoft.com/office/drawing/2014/main" id="{9A5A4C15-0034-16F5-8A9C-65E2FBB85A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CBA0CD-97DF-2D01-3072-686B3173FC5E}"/>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778501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0C37C-CD89-6917-2EBE-1D64B4248D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7681DA-061D-81DF-84F1-E1A6F67CF84E}"/>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4" name="Footer Placeholder 3">
            <a:extLst>
              <a:ext uri="{FF2B5EF4-FFF2-40B4-BE49-F238E27FC236}">
                <a16:creationId xmlns:a16="http://schemas.microsoft.com/office/drawing/2014/main" id="{D5ED76E1-E91F-5787-49B3-A0B93B5ACA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C941D2-14EB-97FA-F398-63493A8B125B}"/>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3405898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2E5219-F619-5FD1-33E0-167889883780}"/>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3" name="Footer Placeholder 2">
            <a:extLst>
              <a:ext uri="{FF2B5EF4-FFF2-40B4-BE49-F238E27FC236}">
                <a16:creationId xmlns:a16="http://schemas.microsoft.com/office/drawing/2014/main" id="{B49F191B-967B-F498-6C15-5D358189C3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252051-0B40-5294-8016-49A393DEAA94}"/>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229587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08C1B-275F-B9B9-60D2-005E6B715E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70ADE7-3FAE-4759-9A26-4767F27DF6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E28A4B-CBAE-0D14-0049-61B0321E93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893DCD-E640-4888-5916-D6073C549D8F}"/>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6" name="Footer Placeholder 5">
            <a:extLst>
              <a:ext uri="{FF2B5EF4-FFF2-40B4-BE49-F238E27FC236}">
                <a16:creationId xmlns:a16="http://schemas.microsoft.com/office/drawing/2014/main" id="{6EB5EBF5-9816-27A9-84A1-D934533CF9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A0B995-FDBA-DC4C-5CAC-DAAE025392D9}"/>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2781568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28786-759E-13B4-C4E6-F3CCBCD1A5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72088B-CE73-FCAD-99E2-634E04B25E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F6D2EB-A96B-CEF5-7B83-DF8EBD4A48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690723-5984-AE62-5C4C-DB4653458B9F}"/>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6" name="Footer Placeholder 5">
            <a:extLst>
              <a:ext uri="{FF2B5EF4-FFF2-40B4-BE49-F238E27FC236}">
                <a16:creationId xmlns:a16="http://schemas.microsoft.com/office/drawing/2014/main" id="{67CAE682-4DAF-ACAE-5118-1A84299E9F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DCBF3D-DF50-4A52-2BAA-75AF84803550}"/>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1721458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1AFD9-3089-D722-CCF9-C8D70A67D6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5B776D-3836-E01C-7B25-FF080904BD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B20ECB-A7BA-EF96-9598-30692E4F61AE}"/>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5" name="Footer Placeholder 4">
            <a:extLst>
              <a:ext uri="{FF2B5EF4-FFF2-40B4-BE49-F238E27FC236}">
                <a16:creationId xmlns:a16="http://schemas.microsoft.com/office/drawing/2014/main" id="{37B91C01-6E06-1174-AAFD-F5700FEC89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E191D-F802-C0FB-C565-1BEE62C9489A}"/>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177512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40E1BA-B817-3E3E-DE2A-0530404E33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A8590F-1DBC-16F0-6833-82945398C8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B8DC9B-FE30-CAF1-0C7C-8517A574F546}"/>
              </a:ext>
            </a:extLst>
          </p:cNvPr>
          <p:cNvSpPr>
            <a:spLocks noGrp="1"/>
          </p:cNvSpPr>
          <p:nvPr>
            <p:ph type="dt" sz="half" idx="10"/>
          </p:nvPr>
        </p:nvSpPr>
        <p:spPr/>
        <p:txBody>
          <a:bodyPr/>
          <a:lstStyle/>
          <a:p>
            <a:fld id="{A602A246-0831-426D-B35D-2601D6B7245E}" type="datetimeFigureOut">
              <a:rPr lang="en-GB" smtClean="0"/>
              <a:t>30/11/2023</a:t>
            </a:fld>
            <a:endParaRPr lang="en-GB"/>
          </a:p>
        </p:txBody>
      </p:sp>
      <p:sp>
        <p:nvSpPr>
          <p:cNvPr id="5" name="Footer Placeholder 4">
            <a:extLst>
              <a:ext uri="{FF2B5EF4-FFF2-40B4-BE49-F238E27FC236}">
                <a16:creationId xmlns:a16="http://schemas.microsoft.com/office/drawing/2014/main" id="{9A71AC7F-F4F3-83BB-0BF6-7A80C14FC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46864D-0F6F-1E6C-B4D2-97BB4510A0C7}"/>
              </a:ext>
            </a:extLst>
          </p:cNvPr>
          <p:cNvSpPr>
            <a:spLocks noGrp="1"/>
          </p:cNvSpPr>
          <p:nvPr>
            <p:ph type="sldNum" sz="quarter" idx="12"/>
          </p:nvPr>
        </p:nvSpPr>
        <p:spPr/>
        <p:txBody>
          <a:bodyPr/>
          <a:lstStyle/>
          <a:p>
            <a:fld id="{8DB09A09-026C-43A1-9BAA-6A4A02D75DEB}" type="slidenum">
              <a:rPr lang="en-GB" smtClean="0"/>
              <a:t>‹#›</a:t>
            </a:fld>
            <a:endParaRPr lang="en-GB"/>
          </a:p>
        </p:txBody>
      </p:sp>
    </p:spTree>
    <p:extLst>
      <p:ext uri="{BB962C8B-B14F-4D97-AF65-F5344CB8AC3E}">
        <p14:creationId xmlns:p14="http://schemas.microsoft.com/office/powerpoint/2010/main" val="4250627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936A44-7B50-0910-0FCA-E19E2A8E40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76EB8D-82B7-9EF2-F4C1-48BFCAE9A0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5FCAAB-ADC0-3719-D5BB-BCCC058CF9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02A246-0831-426D-B35D-2601D6B7245E}" type="datetimeFigureOut">
              <a:rPr lang="en-GB" smtClean="0"/>
              <a:t>30/11/2023</a:t>
            </a:fld>
            <a:endParaRPr lang="en-GB"/>
          </a:p>
        </p:txBody>
      </p:sp>
      <p:sp>
        <p:nvSpPr>
          <p:cNvPr id="5" name="Footer Placeholder 4">
            <a:extLst>
              <a:ext uri="{FF2B5EF4-FFF2-40B4-BE49-F238E27FC236}">
                <a16:creationId xmlns:a16="http://schemas.microsoft.com/office/drawing/2014/main" id="{10EABCDA-7C7A-105E-5C99-E0CCCC1328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A72EA2-F92F-6808-05DF-FC6FCF7D62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09A09-026C-43A1-9BAA-6A4A02D75DEB}" type="slidenum">
              <a:rPr lang="en-GB" smtClean="0"/>
              <a:t>‹#›</a:t>
            </a:fld>
            <a:endParaRPr lang="en-GB"/>
          </a:p>
        </p:txBody>
      </p:sp>
    </p:spTree>
    <p:extLst>
      <p:ext uri="{BB962C8B-B14F-4D97-AF65-F5344CB8AC3E}">
        <p14:creationId xmlns:p14="http://schemas.microsoft.com/office/powerpoint/2010/main" val="741439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earning.nspcc.org.uk/child-protection-system/children-the-law#skip-to-content"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www.un.org/esa/socdev/documents/youth/fact-sheets/youth-definition.pd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FsANjsMdSuI"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independent.co.uk/news/uk/law-rough-justice-for-juveniles-1311910.html"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TrkQe4tyJnQ" TargetMode="Externa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gov.uk/government/news/putting-child-first-into-practice" TargetMode="External"/><Relationship Id="rId7" Type="http://schemas.openxmlformats.org/officeDocument/2006/relationships/hyperlink" Target="https://assets.publishing.service.gov.uk/government/uploads/system/uploads/attachment_data/file/802702/YJB_Strategic_Plan_2019_to_2022.pdf"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364092/AssetPlus_Model_Document_1_1_October_2014.pdf" TargetMode="External"/><Relationship Id="rId5" Type="http://schemas.openxmlformats.org/officeDocument/2006/relationships/hyperlink" Target="https://www.gov.uk/government/news/annual-statistics-a-system-failing-black-children" TargetMode="External"/><Relationship Id="rId4" Type="http://schemas.openxmlformats.org/officeDocument/2006/relationships/hyperlink" Target="https://www.gov.uk/government/news/what-works-in-youth-justice-ideas-for-now-and-the-future"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journals.sagepub.com/doi/10.1177/14732254221075205"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hyperlink" Target="https://www.justiceinspectorates.gov.uk/hmiprobation/research/the-evidence-base-probation/specific-sub-groups/young-adul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43256"/>
            <a:ext cx="9144000" cy="2387600"/>
          </a:xfrm>
        </p:spPr>
        <p:txBody>
          <a:bodyPr/>
          <a:lstStyle/>
          <a:p>
            <a:r>
              <a:rPr lang="en-GB"/>
              <a:t>Youth Justice</a:t>
            </a:r>
          </a:p>
        </p:txBody>
      </p:sp>
      <p:sp>
        <p:nvSpPr>
          <p:cNvPr id="3" name="Subtitle 2"/>
          <p:cNvSpPr>
            <a:spLocks noGrp="1"/>
          </p:cNvSpPr>
          <p:nvPr>
            <p:ph type="subTitle" idx="1"/>
          </p:nvPr>
        </p:nvSpPr>
        <p:spPr>
          <a:xfrm>
            <a:off x="1524000" y="1744344"/>
            <a:ext cx="9144000" cy="1655762"/>
          </a:xfrm>
        </p:spPr>
        <p:txBody>
          <a:bodyPr/>
          <a:lstStyle/>
          <a:p>
            <a:r>
              <a:rPr lang="en-GB"/>
              <a:t>Laura Knight and Andrew James</a:t>
            </a:r>
          </a:p>
        </p:txBody>
      </p:sp>
      <p:pic>
        <p:nvPicPr>
          <p:cNvPr id="4" name="Picture 3">
            <a:extLst>
              <a:ext uri="{FF2B5EF4-FFF2-40B4-BE49-F238E27FC236}">
                <a16:creationId xmlns:a16="http://schemas.microsoft.com/office/drawing/2014/main" id="{E00B95A8-F550-B8A1-FE3D-290F71A2D7C3}"/>
              </a:ext>
            </a:extLst>
          </p:cNvPr>
          <p:cNvPicPr>
            <a:picLocks noChangeAspect="1"/>
          </p:cNvPicPr>
          <p:nvPr/>
        </p:nvPicPr>
        <p:blipFill>
          <a:blip r:embed="rId3"/>
          <a:stretch>
            <a:fillRect/>
          </a:stretch>
        </p:blipFill>
        <p:spPr>
          <a:xfrm>
            <a:off x="2948940" y="2263140"/>
            <a:ext cx="5996940" cy="3990691"/>
          </a:xfrm>
          <a:prstGeom prst="rect">
            <a:avLst/>
          </a:prstGeom>
        </p:spPr>
      </p:pic>
      <p:sp>
        <p:nvSpPr>
          <p:cNvPr id="6" name="TextBox 5">
            <a:extLst>
              <a:ext uri="{FF2B5EF4-FFF2-40B4-BE49-F238E27FC236}">
                <a16:creationId xmlns:a16="http://schemas.microsoft.com/office/drawing/2014/main" id="{B5252529-0FBA-7DA1-3951-E5DE71576528}"/>
              </a:ext>
            </a:extLst>
          </p:cNvPr>
          <p:cNvSpPr txBox="1"/>
          <p:nvPr/>
        </p:nvSpPr>
        <p:spPr>
          <a:xfrm>
            <a:off x="533400" y="5608320"/>
            <a:ext cx="1943100" cy="646331"/>
          </a:xfrm>
          <a:prstGeom prst="rect">
            <a:avLst/>
          </a:prstGeom>
          <a:noFill/>
        </p:spPr>
        <p:txBody>
          <a:bodyPr wrap="square" rtlCol="0">
            <a:spAutoFit/>
          </a:bodyPr>
          <a:lstStyle/>
          <a:p>
            <a:r>
              <a:rPr lang="en-GB"/>
              <a:t>UK Government 2022</a:t>
            </a:r>
          </a:p>
        </p:txBody>
      </p:sp>
    </p:spTree>
    <p:extLst>
      <p:ext uri="{BB962C8B-B14F-4D97-AF65-F5344CB8AC3E}">
        <p14:creationId xmlns:p14="http://schemas.microsoft.com/office/powerpoint/2010/main" val="3565801982"/>
      </p:ext>
    </p:extLst>
  </p:cSld>
  <p:clrMapOvr>
    <a:masterClrMapping/>
  </p:clrMapOvr>
  <mc:AlternateContent xmlns:mc="http://schemas.openxmlformats.org/markup-compatibility/2006">
    <mc:Choice xmlns:p14="http://schemas.microsoft.com/office/powerpoint/2010/main" Requires="p14">
      <p:transition spd="slow" p14:dur="2000" advTm="29875"/>
    </mc:Choice>
    <mc:Fallback>
      <p:transition spd="slow" advTm="2987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Learning objectives</a:t>
            </a:r>
          </a:p>
        </p:txBody>
      </p:sp>
      <p:sp>
        <p:nvSpPr>
          <p:cNvPr id="3" name="Content Placeholder 2"/>
          <p:cNvSpPr>
            <a:spLocks noGrp="1"/>
          </p:cNvSpPr>
          <p:nvPr>
            <p:ph idx="1"/>
          </p:nvPr>
        </p:nvSpPr>
        <p:spPr>
          <a:xfrm>
            <a:off x="838200" y="1825625"/>
            <a:ext cx="5448300" cy="4351338"/>
          </a:xfrm>
        </p:spPr>
        <p:txBody>
          <a:bodyPr>
            <a:normAutofit lnSpcReduction="10000"/>
          </a:bodyPr>
          <a:lstStyle/>
          <a:p>
            <a:pPr marL="0" indent="0">
              <a:buNone/>
            </a:pPr>
            <a:r>
              <a:rPr lang="en-GB" sz="2800"/>
              <a:t>By the end of this session, you should be able to . . . </a:t>
            </a:r>
          </a:p>
          <a:p>
            <a:pPr marL="0" indent="0">
              <a:buNone/>
            </a:pPr>
            <a:endParaRPr lang="en-GB" sz="2800"/>
          </a:p>
          <a:p>
            <a:pPr>
              <a:buFontTx/>
              <a:buChar char="-"/>
            </a:pPr>
            <a:r>
              <a:rPr lang="en-GB" sz="2800"/>
              <a:t>Understand the history of youth justice</a:t>
            </a:r>
          </a:p>
          <a:p>
            <a:pPr>
              <a:buFontTx/>
              <a:buChar char="-"/>
            </a:pPr>
            <a:r>
              <a:rPr lang="en-GB" sz="2800"/>
              <a:t>Explain the changing nature of understanding children and young people</a:t>
            </a:r>
          </a:p>
          <a:p>
            <a:pPr>
              <a:buFontTx/>
              <a:buChar char="-"/>
            </a:pPr>
            <a:r>
              <a:rPr lang="en-GB" sz="2800"/>
              <a:t>Apply different ideologies throughout</a:t>
            </a:r>
          </a:p>
        </p:txBody>
      </p:sp>
      <p:pic>
        <p:nvPicPr>
          <p:cNvPr id="4" name="Picture 3">
            <a:extLst>
              <a:ext uri="{FF2B5EF4-FFF2-40B4-BE49-F238E27FC236}">
                <a16:creationId xmlns:a16="http://schemas.microsoft.com/office/drawing/2014/main" id="{5F0B2149-E42F-95F4-FA6F-2C30347F17D3}"/>
              </a:ext>
            </a:extLst>
          </p:cNvPr>
          <p:cNvPicPr>
            <a:picLocks noChangeAspect="1"/>
          </p:cNvPicPr>
          <p:nvPr/>
        </p:nvPicPr>
        <p:blipFill>
          <a:blip r:embed="rId3"/>
          <a:stretch>
            <a:fillRect/>
          </a:stretch>
        </p:blipFill>
        <p:spPr>
          <a:xfrm>
            <a:off x="7160260" y="1363980"/>
            <a:ext cx="4206240" cy="2804160"/>
          </a:xfrm>
          <a:prstGeom prst="rect">
            <a:avLst/>
          </a:prstGeom>
        </p:spPr>
      </p:pic>
    </p:spTree>
    <p:extLst>
      <p:ext uri="{BB962C8B-B14F-4D97-AF65-F5344CB8AC3E}">
        <p14:creationId xmlns:p14="http://schemas.microsoft.com/office/powerpoint/2010/main" val="3381763484"/>
      </p:ext>
    </p:extLst>
  </p:cSld>
  <p:clrMapOvr>
    <a:masterClrMapping/>
  </p:clrMapOvr>
  <mc:AlternateContent xmlns:mc="http://schemas.openxmlformats.org/markup-compatibility/2006">
    <mc:Choice xmlns:p14="http://schemas.microsoft.com/office/powerpoint/2010/main" Requires="p14">
      <p:transition spd="slow" p14:dur="2000" advTm="17483"/>
    </mc:Choice>
    <mc:Fallback>
      <p:transition spd="slow" advTm="1748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A1E7D-C656-390F-5CAD-C0F1CF323156}"/>
              </a:ext>
            </a:extLst>
          </p:cNvPr>
          <p:cNvSpPr>
            <a:spLocks noGrp="1"/>
          </p:cNvSpPr>
          <p:nvPr>
            <p:ph type="ctrTitle"/>
          </p:nvPr>
        </p:nvSpPr>
        <p:spPr>
          <a:xfrm>
            <a:off x="1196340" y="1694688"/>
            <a:ext cx="9761220" cy="5003292"/>
          </a:xfrm>
        </p:spPr>
        <p:txBody>
          <a:bodyPr>
            <a:normAutofit fontScale="90000"/>
          </a:bodyPr>
          <a:lstStyle/>
          <a:p>
            <a:r>
              <a:rPr lang="en-GB" sz="6700">
                <a:solidFill>
                  <a:srgbClr val="92D050"/>
                </a:solidFill>
              </a:rPr>
              <a:t>How would you define ‘child’?</a:t>
            </a:r>
            <a:br>
              <a:rPr lang="en-GB" sz="6700">
                <a:solidFill>
                  <a:srgbClr val="92D050"/>
                </a:solidFill>
              </a:rPr>
            </a:br>
            <a:br>
              <a:rPr lang="en-GB" sz="2000">
                <a:solidFill>
                  <a:srgbClr val="92D050"/>
                </a:solidFill>
              </a:rPr>
            </a:br>
            <a:r>
              <a:rPr lang="en-GB" sz="2200"/>
              <a:t>When do you start and stop being a child or young person? The age range has varied over time, and still varies geographically. Consider your views on the following.</a:t>
            </a:r>
            <a:br>
              <a:rPr lang="en-GB" sz="2200"/>
            </a:br>
            <a:br>
              <a:rPr lang="en-GB" sz="2200"/>
            </a:br>
            <a:r>
              <a:rPr lang="en-GB" sz="2200"/>
              <a:t>•What is the age range during which someone should be considered to be a child?</a:t>
            </a:r>
            <a:br>
              <a:rPr lang="en-GB" sz="2200"/>
            </a:br>
            <a:r>
              <a:rPr lang="en-GB" sz="2200"/>
              <a:t>•Across what ages should someone be considered a young person or youth?</a:t>
            </a:r>
            <a:br>
              <a:rPr lang="en-GB" sz="2200"/>
            </a:br>
            <a:r>
              <a:rPr lang="en-GB" sz="2200"/>
              <a:t>•Should these age ranges be different for specific forms of behaviour, such as offending or attending school or leaving home or voting?</a:t>
            </a:r>
            <a:br>
              <a:rPr lang="en-GB" sz="2200"/>
            </a:br>
            <a:r>
              <a:rPr lang="en-GB" sz="2200"/>
              <a:t>•What do you think could be the main influences on how these categories are socially constructed and decided?</a:t>
            </a:r>
            <a:br>
              <a:rPr lang="en-GB" sz="2200"/>
            </a:br>
            <a:r>
              <a:rPr lang="en-GB" sz="2200"/>
              <a:t>Once you’ve thought about these questions, you may find it helpful to consider the definitions of ‘childhood’ and ‘youth’ provided by the NSPCC (the National Society for the Prevention of Cruelty to Children) and the United Nations:</a:t>
            </a:r>
            <a:br>
              <a:rPr lang="en-GB" sz="2200"/>
            </a:br>
            <a:br>
              <a:rPr lang="en-GB" sz="2200"/>
            </a:br>
            <a:r>
              <a:rPr lang="en-GB" sz="2200"/>
              <a:t>•</a:t>
            </a:r>
            <a:r>
              <a:rPr lang="en-GB" sz="2200">
                <a:hlinkClick r:id="rId3"/>
              </a:rPr>
              <a:t>Children and the law | NSPCC Learning</a:t>
            </a:r>
            <a:br>
              <a:rPr lang="en-GB" sz="2200"/>
            </a:br>
            <a:r>
              <a:rPr lang="en-GB" sz="2200"/>
              <a:t>• </a:t>
            </a:r>
            <a:r>
              <a:rPr lang="en-GB" sz="2200">
                <a:hlinkClick r:id="rId4"/>
              </a:rPr>
              <a:t>www.un.org/esa/socdev/documents/youth/fact-sheets/youth-definition.pdf</a:t>
            </a:r>
            <a:br>
              <a:rPr lang="en-GB"/>
            </a:br>
            <a:endParaRPr lang="en-GB"/>
          </a:p>
        </p:txBody>
      </p:sp>
    </p:spTree>
    <p:extLst>
      <p:ext uri="{BB962C8B-B14F-4D97-AF65-F5344CB8AC3E}">
        <p14:creationId xmlns:p14="http://schemas.microsoft.com/office/powerpoint/2010/main" val="2761729960"/>
      </p:ext>
    </p:extLst>
  </p:cSld>
  <p:clrMapOvr>
    <a:masterClrMapping/>
  </p:clrMapOvr>
  <mc:AlternateContent xmlns:mc="http://schemas.openxmlformats.org/markup-compatibility/2006">
    <mc:Choice xmlns:p14="http://schemas.microsoft.com/office/powerpoint/2010/main" Requires="p14">
      <p:transition spd="slow" p14:dur="2000" advTm="29442"/>
    </mc:Choice>
    <mc:Fallback>
      <p:transition spd="slow" advTm="2944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5E9D-F4F0-1BA8-FD50-CED5A6ECEA73}"/>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a:t>Childhood in history</a:t>
            </a:r>
          </a:p>
        </p:txBody>
      </p:sp>
      <p:sp>
        <p:nvSpPr>
          <p:cNvPr id="5" name="TextBox 4">
            <a:extLst>
              <a:ext uri="{FF2B5EF4-FFF2-40B4-BE49-F238E27FC236}">
                <a16:creationId xmlns:a16="http://schemas.microsoft.com/office/drawing/2014/main" id="{AE0960F0-7183-F4C0-291E-EF5C9666ADE8}"/>
              </a:ext>
            </a:extLst>
          </p:cNvPr>
          <p:cNvSpPr txBox="1"/>
          <p:nvPr/>
        </p:nvSpPr>
        <p:spPr>
          <a:xfrm>
            <a:off x="4965431" y="2438400"/>
            <a:ext cx="6586489" cy="3785419"/>
          </a:xfrm>
          <a:prstGeom prst="rect">
            <a:avLst/>
          </a:prstGeom>
        </p:spPr>
        <p:txBody>
          <a:bodyPr vert="horz" lIns="91440" tIns="45720" rIns="91440" bIns="45720" rtlCol="0">
            <a:normAutofit lnSpcReduction="10000"/>
          </a:bodyPr>
          <a:lstStyle/>
          <a:p>
            <a:pPr marL="285750" indent="-228600">
              <a:lnSpc>
                <a:spcPct val="90000"/>
              </a:lnSpc>
              <a:spcAft>
                <a:spcPts val="600"/>
              </a:spcAft>
              <a:buFont typeface="Arial" panose="020B0604020202020204" pitchFamily="34" charset="0"/>
              <a:buChar char="•"/>
            </a:pPr>
            <a:r>
              <a:rPr lang="en-US" sz="2000"/>
              <a:t>Before the mid 1700s children were little adults</a:t>
            </a:r>
          </a:p>
          <a:p>
            <a:pPr marL="57150">
              <a:lnSpc>
                <a:spcPct val="90000"/>
              </a:lnSpc>
              <a:spcAft>
                <a:spcPts val="600"/>
              </a:spcAft>
            </a:pPr>
            <a:endParaRPr lang="en-US" sz="2000"/>
          </a:p>
          <a:p>
            <a:pPr marL="285750" indent="-228600">
              <a:lnSpc>
                <a:spcPct val="90000"/>
              </a:lnSpc>
              <a:spcAft>
                <a:spcPts val="600"/>
              </a:spcAft>
              <a:buFont typeface="Arial" panose="020B0604020202020204" pitchFamily="34" charset="0"/>
              <a:buChar char="•"/>
            </a:pPr>
            <a:r>
              <a:rPr lang="en-US" sz="2000"/>
              <a:t>Industrial revolution from 1760 prompted a shift in views</a:t>
            </a:r>
          </a:p>
          <a:p>
            <a:pPr marL="57150">
              <a:lnSpc>
                <a:spcPct val="90000"/>
              </a:lnSpc>
              <a:spcAft>
                <a:spcPts val="600"/>
              </a:spcAft>
            </a:pPr>
            <a:endParaRPr lang="en-US" sz="2000"/>
          </a:p>
          <a:p>
            <a:pPr marL="285750" indent="-228600">
              <a:lnSpc>
                <a:spcPct val="90000"/>
              </a:lnSpc>
              <a:spcAft>
                <a:spcPts val="600"/>
              </a:spcAft>
              <a:buFont typeface="Arial" panose="020B0604020202020204" pitchFamily="34" charset="0"/>
              <a:buChar char="•"/>
            </a:pPr>
            <a:r>
              <a:rPr lang="en-US" sz="2000"/>
              <a:t>Hendrick (2015) People began to see childhood as a separate life stage with its own distinct characteristics.</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GB" sz="2000"/>
              <a:t>Today there is a clear understanding that children and young people are not to be subjected to the same expectations as adults in terms of their legal responsibilities or their obligations to provide for themselves through paid work. </a:t>
            </a:r>
            <a:r>
              <a:rPr lang="en-US" sz="2000"/>
              <a:t> </a:t>
            </a:r>
          </a:p>
        </p:txBody>
      </p:sp>
      <p:pic>
        <p:nvPicPr>
          <p:cNvPr id="4" name="Content Placeholder 3">
            <a:extLst>
              <a:ext uri="{FF2B5EF4-FFF2-40B4-BE49-F238E27FC236}">
                <a16:creationId xmlns:a16="http://schemas.microsoft.com/office/drawing/2014/main" id="{611F28A6-94F8-570B-6DA4-2AC5115A0BD4}"/>
              </a:ext>
            </a:extLst>
          </p:cNvPr>
          <p:cNvPicPr>
            <a:picLocks noGrp="1" noChangeAspect="1"/>
          </p:cNvPicPr>
          <p:nvPr>
            <p:ph idx="1"/>
          </p:nvPr>
        </p:nvPicPr>
        <p:blipFill rotWithShape="1">
          <a:blip r:embed="rId3"/>
          <a:srcRect l="2906"/>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4C86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0858512"/>
      </p:ext>
    </p:extLst>
  </p:cSld>
  <p:clrMapOvr>
    <a:masterClrMapping/>
  </p:clrMapOvr>
  <mc:AlternateContent xmlns:mc="http://schemas.openxmlformats.org/markup-compatibility/2006">
    <mc:Choice xmlns:p14="http://schemas.microsoft.com/office/powerpoint/2010/main" Requires="p14">
      <p:transition spd="slow" p14:dur="2000" advTm="196974"/>
    </mc:Choice>
    <mc:Fallback>
      <p:transition spd="slow" advTm="19697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6121" y="350243"/>
            <a:ext cx="10770379" cy="1074650"/>
          </a:xfrm>
        </p:spPr>
        <p:txBody>
          <a:bodyPr>
            <a:normAutofit/>
          </a:bodyPr>
          <a:lstStyle/>
          <a:p>
            <a:pPr marL="0" indent="0" algn="ctr">
              <a:buNone/>
            </a:pPr>
            <a:r>
              <a:rPr lang="en-GB" sz="6600">
                <a:solidFill>
                  <a:srgbClr val="92D050"/>
                </a:solidFill>
              </a:rPr>
              <a:t>How would you define ‘child’?</a:t>
            </a:r>
          </a:p>
        </p:txBody>
      </p:sp>
      <p:pic>
        <p:nvPicPr>
          <p:cNvPr id="8" name="Picture 7">
            <a:extLst>
              <a:ext uri="{FF2B5EF4-FFF2-40B4-BE49-F238E27FC236}">
                <a16:creationId xmlns:a16="http://schemas.microsoft.com/office/drawing/2014/main" id="{0842B275-7D60-47D2-209E-CCE640AC94C7}"/>
              </a:ext>
            </a:extLst>
          </p:cNvPr>
          <p:cNvPicPr>
            <a:picLocks noChangeAspect="1"/>
          </p:cNvPicPr>
          <p:nvPr/>
        </p:nvPicPr>
        <p:blipFill>
          <a:blip r:embed="rId3"/>
          <a:stretch>
            <a:fillRect/>
          </a:stretch>
        </p:blipFill>
        <p:spPr>
          <a:xfrm>
            <a:off x="4084320" y="4203653"/>
            <a:ext cx="2929128" cy="1539287"/>
          </a:xfrm>
          <a:prstGeom prst="rect">
            <a:avLst/>
          </a:prstGeom>
        </p:spPr>
      </p:pic>
      <p:pic>
        <p:nvPicPr>
          <p:cNvPr id="10" name="Picture 9">
            <a:extLst>
              <a:ext uri="{FF2B5EF4-FFF2-40B4-BE49-F238E27FC236}">
                <a16:creationId xmlns:a16="http://schemas.microsoft.com/office/drawing/2014/main" id="{FE168969-3E0E-F3AA-CDCC-6954BEE0D5F5}"/>
              </a:ext>
            </a:extLst>
          </p:cNvPr>
          <p:cNvPicPr>
            <a:picLocks noChangeAspect="1"/>
          </p:cNvPicPr>
          <p:nvPr/>
        </p:nvPicPr>
        <p:blipFill>
          <a:blip r:embed="rId4"/>
          <a:stretch>
            <a:fillRect/>
          </a:stretch>
        </p:blipFill>
        <p:spPr>
          <a:xfrm>
            <a:off x="5981310" y="2473801"/>
            <a:ext cx="2838450" cy="1600200"/>
          </a:xfrm>
          <a:prstGeom prst="rect">
            <a:avLst/>
          </a:prstGeom>
        </p:spPr>
      </p:pic>
      <p:pic>
        <p:nvPicPr>
          <p:cNvPr id="11" name="Picture 10">
            <a:extLst>
              <a:ext uri="{FF2B5EF4-FFF2-40B4-BE49-F238E27FC236}">
                <a16:creationId xmlns:a16="http://schemas.microsoft.com/office/drawing/2014/main" id="{B0F95831-46DC-BD5A-BB17-B9C1F9159684}"/>
              </a:ext>
            </a:extLst>
          </p:cNvPr>
          <p:cNvPicPr>
            <a:picLocks noChangeAspect="1"/>
          </p:cNvPicPr>
          <p:nvPr/>
        </p:nvPicPr>
        <p:blipFill>
          <a:blip r:embed="rId5"/>
          <a:stretch>
            <a:fillRect/>
          </a:stretch>
        </p:blipFill>
        <p:spPr>
          <a:xfrm>
            <a:off x="1747228" y="2473801"/>
            <a:ext cx="3195906" cy="1087438"/>
          </a:xfrm>
          <a:prstGeom prst="rect">
            <a:avLst/>
          </a:prstGeom>
        </p:spPr>
      </p:pic>
    </p:spTree>
    <p:extLst>
      <p:ext uri="{BB962C8B-B14F-4D97-AF65-F5344CB8AC3E}">
        <p14:creationId xmlns:p14="http://schemas.microsoft.com/office/powerpoint/2010/main" val="2469598879"/>
      </p:ext>
    </p:extLst>
  </p:cSld>
  <p:clrMapOvr>
    <a:masterClrMapping/>
  </p:clrMapOvr>
  <mc:AlternateContent xmlns:mc="http://schemas.openxmlformats.org/markup-compatibility/2006">
    <mc:Choice xmlns:p14="http://schemas.microsoft.com/office/powerpoint/2010/main" Requires="p14">
      <p:transition spd="slow" p14:dur="2000" advTm="92058"/>
    </mc:Choice>
    <mc:Fallback>
      <p:transition spd="slow" advTm="9205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The UN Convention on the Rights of a child (1989)</a:t>
            </a:r>
          </a:p>
        </p:txBody>
      </p:sp>
      <p:sp>
        <p:nvSpPr>
          <p:cNvPr id="3" name="Content Placeholder 2"/>
          <p:cNvSpPr>
            <a:spLocks noGrp="1"/>
          </p:cNvSpPr>
          <p:nvPr>
            <p:ph idx="1"/>
          </p:nvPr>
        </p:nvSpPr>
        <p:spPr/>
        <p:txBody>
          <a:bodyPr>
            <a:noAutofit/>
          </a:bodyPr>
          <a:lstStyle/>
          <a:p>
            <a:r>
              <a:rPr lang="en-GB" sz="2400">
                <a:latin typeface="Arial" panose="020B0604020202020204" pitchFamily="34" charset="0"/>
                <a:cs typeface="Arial" panose="020B0604020202020204" pitchFamily="34" charset="0"/>
              </a:rPr>
              <a:t>It is the most complete statement of children’s rights ever produced and is the most widely-ratified international human rights treaty in history.</a:t>
            </a:r>
          </a:p>
          <a:p>
            <a:r>
              <a:rPr lang="en-GB" sz="2400">
                <a:latin typeface="Arial" panose="020B0604020202020204" pitchFamily="34" charset="0"/>
                <a:cs typeface="Arial" panose="020B0604020202020204" pitchFamily="34" charset="0"/>
              </a:rPr>
              <a:t>The Convention has 54 articles </a:t>
            </a:r>
          </a:p>
          <a:p>
            <a:r>
              <a:rPr lang="en-GB" sz="2400">
                <a:latin typeface="Arial" panose="020B0604020202020204" pitchFamily="34" charset="0"/>
                <a:cs typeface="Arial" panose="020B0604020202020204" pitchFamily="34" charset="0"/>
              </a:rPr>
              <a:t>The articles cover all aspects of a child’s life and set out the civil, political, economic, social and cultural rights that all children everywhere are entitled to. </a:t>
            </a:r>
          </a:p>
          <a:p>
            <a:r>
              <a:rPr lang="en-GB" sz="2400">
                <a:latin typeface="Arial" panose="020B0604020202020204" pitchFamily="34" charset="0"/>
                <a:cs typeface="Arial" panose="020B0604020202020204" pitchFamily="34" charset="0"/>
              </a:rPr>
              <a:t>It also explains how adults and governments must work together to make sure all children can enjoy all their rights.</a:t>
            </a:r>
          </a:p>
        </p:txBody>
      </p:sp>
      <p:pic>
        <p:nvPicPr>
          <p:cNvPr id="4" name="Picture 3"/>
          <p:cNvPicPr>
            <a:picLocks noChangeAspect="1"/>
          </p:cNvPicPr>
          <p:nvPr/>
        </p:nvPicPr>
        <p:blipFill>
          <a:blip r:embed="rId3"/>
          <a:stretch>
            <a:fillRect/>
          </a:stretch>
        </p:blipFill>
        <p:spPr>
          <a:xfrm>
            <a:off x="7014894" y="5338921"/>
            <a:ext cx="3195906" cy="1087438"/>
          </a:xfrm>
          <a:prstGeom prst="rect">
            <a:avLst/>
          </a:prstGeom>
        </p:spPr>
      </p:pic>
    </p:spTree>
    <p:extLst>
      <p:ext uri="{BB962C8B-B14F-4D97-AF65-F5344CB8AC3E}">
        <p14:creationId xmlns:p14="http://schemas.microsoft.com/office/powerpoint/2010/main" val="2949106230"/>
      </p:ext>
    </p:extLst>
  </p:cSld>
  <p:clrMapOvr>
    <a:masterClrMapping/>
  </p:clrMapOvr>
  <mc:AlternateContent xmlns:mc="http://schemas.openxmlformats.org/markup-compatibility/2006">
    <mc:Choice xmlns:p14="http://schemas.microsoft.com/office/powerpoint/2010/main" Requires="p14">
      <p:transition spd="slow" p14:dur="2000" advTm="55772"/>
    </mc:Choice>
    <mc:Fallback>
      <p:transition spd="slow" advTm="5577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FD76-B111-F278-ACEF-43FF11D60950}"/>
              </a:ext>
            </a:extLst>
          </p:cNvPr>
          <p:cNvSpPr>
            <a:spLocks noGrp="1"/>
          </p:cNvSpPr>
          <p:nvPr>
            <p:ph type="title"/>
          </p:nvPr>
        </p:nvSpPr>
        <p:spPr/>
        <p:txBody>
          <a:bodyPr/>
          <a:lstStyle/>
          <a:p>
            <a:r>
              <a:rPr lang="en-GB"/>
              <a:t>What is the Youth Justice System?</a:t>
            </a:r>
          </a:p>
        </p:txBody>
      </p:sp>
      <p:graphicFrame>
        <p:nvGraphicFramePr>
          <p:cNvPr id="7" name="Content Placeholder 2">
            <a:extLst>
              <a:ext uri="{FF2B5EF4-FFF2-40B4-BE49-F238E27FC236}">
                <a16:creationId xmlns:a16="http://schemas.microsoft.com/office/drawing/2014/main" id="{A01D5D61-4811-FDAA-46EE-2EF512A7D74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895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D410A434-0CEE-4B3B-A51F-5A41CCD690B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graphicEl>
                                              <a:dgm id="{3FADC6F3-00F3-4FE6-BC0F-09536DA9AAF3}"/>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F63A179E-0995-4ACE-BFF4-8E83381319D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graphicEl>
                                              <a:dgm id="{90E277F9-A6C8-4ED0-8CC2-C50C0C4FB63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D1E238F9-71B7-431B-A817-8E50404F4F1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AA835-0606-0456-1F18-1D5D7BFAF8BE}"/>
              </a:ext>
            </a:extLst>
          </p:cNvPr>
          <p:cNvSpPr>
            <a:spLocks noGrp="1"/>
          </p:cNvSpPr>
          <p:nvPr>
            <p:ph type="title"/>
          </p:nvPr>
        </p:nvSpPr>
        <p:spPr>
          <a:xfrm>
            <a:off x="762000" y="1141711"/>
            <a:ext cx="3896139" cy="3456788"/>
          </a:xfrm>
        </p:spPr>
        <p:txBody>
          <a:bodyPr vert="horz" lIns="91440" tIns="45720" rIns="91440" bIns="45720" rtlCol="0" anchor="t">
            <a:normAutofit/>
          </a:bodyPr>
          <a:lstStyle/>
          <a:p>
            <a:r>
              <a:rPr lang="en-US" sz="4000" kern="1200" baseline="0">
                <a:latin typeface="+mj-lt"/>
                <a:ea typeface="+mj-ea"/>
                <a:cs typeface="+mj-cs"/>
              </a:rPr>
              <a:t>What could make a</a:t>
            </a:r>
            <a:r>
              <a:rPr lang="en-US" sz="4000"/>
              <a:t> Child or Young</a:t>
            </a:r>
            <a:r>
              <a:rPr lang="en-US" sz="4000" kern="1200" baseline="0">
                <a:latin typeface="+mj-lt"/>
                <a:ea typeface="+mj-ea"/>
                <a:cs typeface="+mj-cs"/>
              </a:rPr>
              <a:t> person want to commit crime?</a:t>
            </a:r>
            <a:endParaRPr lang="en-US" sz="4000" kern="1200">
              <a:latin typeface="+mj-lt"/>
              <a:ea typeface="+mj-ea"/>
              <a:cs typeface="+mj-cs"/>
            </a:endParaRPr>
          </a:p>
        </p:txBody>
      </p:sp>
      <p:pic>
        <p:nvPicPr>
          <p:cNvPr id="4" name="Content Placeholder 3" descr="A group of red and white circles with text&#10;&#10;Description automatically generated">
            <a:extLst>
              <a:ext uri="{FF2B5EF4-FFF2-40B4-BE49-F238E27FC236}">
                <a16:creationId xmlns:a16="http://schemas.microsoft.com/office/drawing/2014/main" id="{2B0CED63-224C-7F44-0D27-C63CE9F78294}"/>
              </a:ext>
            </a:extLst>
          </p:cNvPr>
          <p:cNvPicPr>
            <a:picLocks noChangeAspect="1"/>
          </p:cNvPicPr>
          <p:nvPr/>
        </p:nvPicPr>
        <p:blipFill rotWithShape="1">
          <a:blip r:embed="rId3"/>
          <a:srcRect t="8738" r="-2" b="-2"/>
          <a:stretch/>
        </p:blipFill>
        <p:spPr>
          <a:xfrm>
            <a:off x="6096000" y="1361602"/>
            <a:ext cx="5257799" cy="4138605"/>
          </a:xfrm>
          <a:prstGeom prst="rect">
            <a:avLst/>
          </a:prstGeom>
        </p:spPr>
      </p:pic>
    </p:spTree>
    <p:extLst>
      <p:ext uri="{BB962C8B-B14F-4D97-AF65-F5344CB8AC3E}">
        <p14:creationId xmlns:p14="http://schemas.microsoft.com/office/powerpoint/2010/main" val="1532345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WHAT DO YOU THINK?</a:t>
            </a:r>
          </a:p>
        </p:txBody>
      </p:sp>
      <p:sp>
        <p:nvSpPr>
          <p:cNvPr id="3" name="Content Placeholder 2"/>
          <p:cNvSpPr>
            <a:spLocks noGrp="1"/>
          </p:cNvSpPr>
          <p:nvPr>
            <p:ph idx="1"/>
          </p:nvPr>
        </p:nvSpPr>
        <p:spPr>
          <a:xfrm>
            <a:off x="1544278" y="1645723"/>
            <a:ext cx="9144000" cy="420001"/>
          </a:xfrm>
        </p:spPr>
        <p:txBody>
          <a:bodyPr vert="horz" lIns="91440" tIns="45720" rIns="91440" bIns="45720" rtlCol="0">
            <a:normAutofit/>
          </a:bodyPr>
          <a:lstStyle/>
          <a:p>
            <a:pPr marL="0" indent="0" algn="ctr">
              <a:buNone/>
            </a:pPr>
            <a:r>
              <a:rPr lang="en-US" sz="2000" b="1">
                <a:solidFill>
                  <a:srgbClr val="F4BA63"/>
                </a:solidFill>
              </a:rPr>
              <a:t>IS THERE A YOUTH CRIME PROBLEM IN ENGLAND AND WALES?</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descr="Icon, circle&#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085692" y="2426818"/>
            <a:ext cx="3947666" cy="3997637"/>
          </a:xfrm>
          <a:prstGeom prst="rect">
            <a:avLst/>
          </a:prstGeom>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Picture 5" descr="Chart, bar chart&#10;&#10;Description automatically generated">
            <a:extLst>
              <a:ext uri="{FF2B5EF4-FFF2-40B4-BE49-F238E27FC236}">
                <a16:creationId xmlns:a16="http://schemas.microsoft.com/office/drawing/2014/main" id="{8F1DAE63-7201-14C6-A83D-6ED09A62C546}"/>
              </a:ext>
            </a:extLst>
          </p:cNvPr>
          <p:cNvPicPr>
            <a:picLocks noChangeAspect="1"/>
          </p:cNvPicPr>
          <p:nvPr/>
        </p:nvPicPr>
        <p:blipFill>
          <a:blip r:embed="rId4"/>
          <a:stretch>
            <a:fillRect/>
          </a:stretch>
        </p:blipFill>
        <p:spPr>
          <a:xfrm>
            <a:off x="6516794" y="2426818"/>
            <a:ext cx="5312475" cy="3997637"/>
          </a:xfrm>
          <a:prstGeom prst="rect">
            <a:avLst/>
          </a:prstGeom>
        </p:spPr>
      </p:pic>
    </p:spTree>
    <p:extLst>
      <p:ext uri="{BB962C8B-B14F-4D97-AF65-F5344CB8AC3E}">
        <p14:creationId xmlns:p14="http://schemas.microsoft.com/office/powerpoint/2010/main" val="812916740"/>
      </p:ext>
    </p:extLst>
  </p:cSld>
  <p:clrMapOvr>
    <a:masterClrMapping/>
  </p:clrMapOvr>
  <mc:AlternateContent xmlns:mc="http://schemas.openxmlformats.org/markup-compatibility/2006">
    <mc:Choice xmlns:p14="http://schemas.microsoft.com/office/powerpoint/2010/main" Requires="p14">
      <p:transition spd="slow" p14:dur="2000" advTm="12157"/>
    </mc:Choice>
    <mc:Fallback>
      <p:transition spd="slow" advTm="1215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sANjsMdSuI"/>
          <p:cNvPicPr>
            <a:picLocks noGrp="1" noRot="1" noChangeAspect="1"/>
          </p:cNvPicPr>
          <p:nvPr>
            <p:ph idx="1"/>
            <a:videoFile r:link="rId1"/>
          </p:nvPr>
        </p:nvPicPr>
        <p:blipFill>
          <a:blip r:embed="rId4"/>
          <a:stretch>
            <a:fillRect/>
          </a:stretch>
        </p:blipFill>
        <p:spPr>
          <a:xfrm>
            <a:off x="252205" y="141865"/>
            <a:ext cx="11687590" cy="6574269"/>
          </a:xfrm>
          <a:prstGeom prst="rect">
            <a:avLst/>
          </a:prstGeom>
        </p:spPr>
      </p:pic>
    </p:spTree>
    <p:extLst>
      <p:ext uri="{BB962C8B-B14F-4D97-AF65-F5344CB8AC3E}">
        <p14:creationId xmlns:p14="http://schemas.microsoft.com/office/powerpoint/2010/main" val="1834952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0E411-E416-E5CB-5A98-338B06F6EB5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Childhood as a social construct</a:t>
            </a:r>
          </a:p>
        </p:txBody>
      </p:sp>
      <p:pic>
        <p:nvPicPr>
          <p:cNvPr id="1025" name="Picture 1" descr="A color-coded map denotes the ages of criminal responsibility for children and young people in West European nations. The data from the map are as follows. 10: England, Wales, Northern Ireland. 12: Scotland, Ireland, Netherlands. 13: France, Greece, Poland. 14 slash 15: Slovakia. 15: Czech Republic, Denmark, Finland, Norway, Sweden. 16: Portugal, 18: Belgium, Luxembourg.">
            <a:extLst>
              <a:ext uri="{FF2B5EF4-FFF2-40B4-BE49-F238E27FC236}">
                <a16:creationId xmlns:a16="http://schemas.microsoft.com/office/drawing/2014/main" id="{1ACB9A1E-2928-95B5-80CB-21E38D1E55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3311" y="643466"/>
            <a:ext cx="4148710" cy="556873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D252D101-72DA-F3B7-5657-1A6F41BD8B54}"/>
              </a:ext>
            </a:extLst>
          </p:cNvPr>
          <p:cNvSpPr>
            <a:spLocks noChangeArrowheads="1"/>
          </p:cNvSpPr>
          <p:nvPr/>
        </p:nvSpPr>
        <p:spPr bwMode="auto">
          <a:xfrm>
            <a:off x="575454" y="397245"/>
            <a:ext cx="5517857"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900" b="1" i="0" u="none" strike="noStrike" cap="none" normalizeH="0" baseline="0">
                <a:ln>
                  <a:noFill/>
                </a:ln>
                <a:solidFill>
                  <a:srgbClr val="293845"/>
                </a:solidFill>
                <a:effectLst/>
                <a:latin typeface="Arial" panose="020B0604020202020204" pitchFamily="34" charset="0"/>
                <a:cs typeface="Arial" panose="020B0604020202020204" pitchFamily="34" charset="0"/>
              </a:rPr>
              <a:t>FIGURE 9.3</a:t>
            </a:r>
            <a:r>
              <a:rPr kumimoji="0" lang="en-US" altLang="en-US" sz="1000" b="0" i="0" u="none" strike="noStrike" cap="none" normalizeH="0" baseline="0">
                <a:ln>
                  <a:noFill/>
                </a:ln>
                <a:solidFill>
                  <a:srgbClr val="293845"/>
                </a:solidFill>
                <a:effectLst/>
                <a:latin typeface="Arial" panose="020B0604020202020204" pitchFamily="34" charset="0"/>
                <a:cs typeface="Arial" panose="020B0604020202020204" pitchFamily="34" charset="0"/>
              </a:rPr>
              <a:t> Ages of criminal responsibility for children and young people in European countries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19515874"/>
      </p:ext>
    </p:extLst>
  </p:cSld>
  <p:clrMapOvr>
    <a:masterClrMapping/>
  </p:clrMapOvr>
  <mc:AlternateContent xmlns:mc="http://schemas.openxmlformats.org/markup-compatibility/2006">
    <mc:Choice xmlns:p14="http://schemas.microsoft.com/office/powerpoint/2010/main" Requires="p14">
      <p:transition spd="slow" p14:dur="2000" advTm="278528"/>
    </mc:Choice>
    <mc:Fallback>
      <p:transition spd="slow" advTm="27852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2155-10A1-5088-8227-37B36C6ED4BC}"/>
              </a:ext>
            </a:extLst>
          </p:cNvPr>
          <p:cNvSpPr>
            <a:spLocks noGrp="1"/>
          </p:cNvSpPr>
          <p:nvPr>
            <p:ph type="title"/>
          </p:nvPr>
        </p:nvSpPr>
        <p:spPr/>
        <p:txBody>
          <a:bodyPr/>
          <a:lstStyle/>
          <a:p>
            <a:r>
              <a:rPr lang="en-GB"/>
              <a:t>Age-Crime curve</a:t>
            </a:r>
          </a:p>
        </p:txBody>
      </p:sp>
      <p:pic>
        <p:nvPicPr>
          <p:cNvPr id="5" name="Content Placeholder 4" descr="A graph of a number of people&#10;&#10;Description automatically generated">
            <a:extLst>
              <a:ext uri="{FF2B5EF4-FFF2-40B4-BE49-F238E27FC236}">
                <a16:creationId xmlns:a16="http://schemas.microsoft.com/office/drawing/2014/main" id="{C1B23C0E-9591-794E-A4C0-B02192683BE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69883" y="1825625"/>
            <a:ext cx="7452233" cy="4351338"/>
          </a:xfrm>
        </p:spPr>
      </p:pic>
    </p:spTree>
    <p:extLst>
      <p:ext uri="{BB962C8B-B14F-4D97-AF65-F5344CB8AC3E}">
        <p14:creationId xmlns:p14="http://schemas.microsoft.com/office/powerpoint/2010/main" val="2166037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1800s: Prison ships</a:t>
            </a:r>
          </a:p>
        </p:txBody>
      </p:sp>
      <p:pic>
        <p:nvPicPr>
          <p:cNvPr id="4" name="Content Placeholder 3"/>
          <p:cNvPicPr>
            <a:picLocks noGrp="1" noChangeAspect="1"/>
          </p:cNvPicPr>
          <p:nvPr>
            <p:ph idx="1"/>
          </p:nvPr>
        </p:nvPicPr>
        <p:blipFill>
          <a:blip r:embed="rId3"/>
          <a:stretch>
            <a:fillRect/>
          </a:stretch>
        </p:blipFill>
        <p:spPr>
          <a:xfrm>
            <a:off x="1037492" y="2119190"/>
            <a:ext cx="3757552" cy="3036102"/>
          </a:xfrm>
          <a:prstGeom prst="rect">
            <a:avLst/>
          </a:prstGeom>
        </p:spPr>
      </p:pic>
      <p:pic>
        <p:nvPicPr>
          <p:cNvPr id="6" name="Picture 5"/>
          <p:cNvPicPr>
            <a:picLocks noChangeAspect="1"/>
          </p:cNvPicPr>
          <p:nvPr/>
        </p:nvPicPr>
        <p:blipFill>
          <a:blip r:embed="rId4"/>
          <a:stretch>
            <a:fillRect/>
          </a:stretch>
        </p:blipFill>
        <p:spPr>
          <a:xfrm>
            <a:off x="5943599" y="2033524"/>
            <a:ext cx="3516924" cy="3207434"/>
          </a:xfrm>
          <a:prstGeom prst="rect">
            <a:avLst/>
          </a:prstGeom>
        </p:spPr>
      </p:pic>
    </p:spTree>
    <p:extLst>
      <p:ext uri="{BB962C8B-B14F-4D97-AF65-F5344CB8AC3E}">
        <p14:creationId xmlns:p14="http://schemas.microsoft.com/office/powerpoint/2010/main" val="3053217743"/>
      </p:ext>
    </p:extLst>
  </p:cSld>
  <p:clrMapOvr>
    <a:masterClrMapping/>
  </p:clrMapOvr>
  <mc:AlternateContent xmlns:mc="http://schemas.openxmlformats.org/markup-compatibility/2006">
    <mc:Choice xmlns:p14="http://schemas.microsoft.com/office/powerpoint/2010/main" Requires="p14">
      <p:transition spd="slow" p14:dur="2000" advTm="42401"/>
    </mc:Choice>
    <mc:Fallback>
      <p:transition spd="slow" advTm="4240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Early 1900s</a:t>
            </a:r>
          </a:p>
        </p:txBody>
      </p:sp>
      <p:sp>
        <p:nvSpPr>
          <p:cNvPr id="3" name="Content Placeholder 2"/>
          <p:cNvSpPr>
            <a:spLocks noGrp="1"/>
          </p:cNvSpPr>
          <p:nvPr>
            <p:ph idx="1"/>
          </p:nvPr>
        </p:nvSpPr>
        <p:spPr>
          <a:xfrm>
            <a:off x="677334" y="1723293"/>
            <a:ext cx="8596668" cy="4318070"/>
          </a:xfrm>
        </p:spPr>
        <p:txBody>
          <a:bodyPr>
            <a:normAutofit/>
          </a:bodyPr>
          <a:lstStyle/>
          <a:p>
            <a:r>
              <a:rPr lang="en-GB" sz="2800"/>
              <a:t>Borstals</a:t>
            </a:r>
          </a:p>
          <a:p>
            <a:pPr marL="0" indent="0">
              <a:buNone/>
            </a:pPr>
            <a:endParaRPr lang="en-GB" sz="2800"/>
          </a:p>
          <a:p>
            <a:r>
              <a:rPr lang="en-GB" sz="2800"/>
              <a:t>The Probation of Offenders Act 1907</a:t>
            </a:r>
          </a:p>
          <a:p>
            <a:endParaRPr lang="en-GB" sz="2800"/>
          </a:p>
          <a:p>
            <a:r>
              <a:rPr lang="en-GB" sz="2800"/>
              <a:t>The Children Act 1908</a:t>
            </a:r>
          </a:p>
          <a:p>
            <a:endParaRPr lang="en-GB" sz="2800"/>
          </a:p>
          <a:p>
            <a:r>
              <a:rPr lang="en-GB"/>
              <a:t>Juvenile Court Introduced</a:t>
            </a:r>
          </a:p>
          <a:p>
            <a:endParaRPr lang="en-GB" sz="2800"/>
          </a:p>
          <a:p>
            <a:pPr marL="0" indent="0">
              <a:buNone/>
            </a:pPr>
            <a:endParaRPr lang="en-GB"/>
          </a:p>
        </p:txBody>
      </p:sp>
      <p:pic>
        <p:nvPicPr>
          <p:cNvPr id="4" name="Picture 3"/>
          <p:cNvPicPr>
            <a:picLocks noChangeAspect="1"/>
          </p:cNvPicPr>
          <p:nvPr/>
        </p:nvPicPr>
        <p:blipFill>
          <a:blip r:embed="rId3"/>
          <a:stretch>
            <a:fillRect/>
          </a:stretch>
        </p:blipFill>
        <p:spPr>
          <a:xfrm>
            <a:off x="4975668" y="424014"/>
            <a:ext cx="5082732" cy="2275850"/>
          </a:xfrm>
          <a:prstGeom prst="rect">
            <a:avLst/>
          </a:prstGeom>
        </p:spPr>
      </p:pic>
      <p:pic>
        <p:nvPicPr>
          <p:cNvPr id="5" name="Picture 4"/>
          <p:cNvPicPr>
            <a:picLocks noChangeAspect="1"/>
          </p:cNvPicPr>
          <p:nvPr/>
        </p:nvPicPr>
        <p:blipFill>
          <a:blip r:embed="rId4"/>
          <a:stretch>
            <a:fillRect/>
          </a:stretch>
        </p:blipFill>
        <p:spPr>
          <a:xfrm>
            <a:off x="7260575" y="2699864"/>
            <a:ext cx="4548742" cy="3482336"/>
          </a:xfrm>
          <a:prstGeom prst="rect">
            <a:avLst/>
          </a:prstGeom>
        </p:spPr>
      </p:pic>
    </p:spTree>
    <p:extLst>
      <p:ext uri="{BB962C8B-B14F-4D97-AF65-F5344CB8AC3E}">
        <p14:creationId xmlns:p14="http://schemas.microsoft.com/office/powerpoint/2010/main" val="3217904813"/>
      </p:ext>
    </p:extLst>
  </p:cSld>
  <p:clrMapOvr>
    <a:masterClrMapping/>
  </p:clrMapOvr>
  <mc:AlternateContent xmlns:mc="http://schemas.openxmlformats.org/markup-compatibility/2006">
    <mc:Choice xmlns:p14="http://schemas.microsoft.com/office/powerpoint/2010/main" Requires="p14">
      <p:transition spd="slow" p14:dur="2000" advTm="145947"/>
    </mc:Choice>
    <mc:Fallback>
      <p:transition spd="slow" advTm="14594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1950s: Detention centres</a:t>
            </a:r>
          </a:p>
        </p:txBody>
      </p:sp>
      <p:sp>
        <p:nvSpPr>
          <p:cNvPr id="3" name="Content Placeholder 2"/>
          <p:cNvSpPr>
            <a:spLocks noGrp="1"/>
          </p:cNvSpPr>
          <p:nvPr>
            <p:ph idx="1"/>
          </p:nvPr>
        </p:nvSpPr>
        <p:spPr>
          <a:xfrm>
            <a:off x="677334" y="2160589"/>
            <a:ext cx="6481112" cy="3880773"/>
          </a:xfrm>
        </p:spPr>
        <p:txBody>
          <a:bodyPr>
            <a:normAutofit/>
          </a:bodyPr>
          <a:lstStyle/>
          <a:p>
            <a:r>
              <a:rPr lang="en-GB" sz="3200"/>
              <a:t>Introduced by the Criminal Justice Act 1948</a:t>
            </a:r>
          </a:p>
          <a:p>
            <a:r>
              <a:rPr lang="en-GB" sz="3200"/>
              <a:t>14-20 </a:t>
            </a:r>
            <a:r>
              <a:rPr lang="en-GB" sz="3200" err="1"/>
              <a:t>yr</a:t>
            </a:r>
            <a:r>
              <a:rPr lang="en-GB" sz="3200"/>
              <a:t> olds</a:t>
            </a:r>
          </a:p>
          <a:p>
            <a:r>
              <a:rPr lang="en-GB" sz="3200"/>
              <a:t>‘SHORT, SHARP, SHOCK’</a:t>
            </a:r>
          </a:p>
          <a:p>
            <a:r>
              <a:rPr lang="en-GB" sz="3200"/>
              <a:t>Sentences of up to three months</a:t>
            </a:r>
          </a:p>
          <a:p>
            <a:r>
              <a:rPr lang="en-GB" sz="3200"/>
              <a:t>Introduced to replace court imposed corporal punishment</a:t>
            </a:r>
          </a:p>
        </p:txBody>
      </p:sp>
      <p:pic>
        <p:nvPicPr>
          <p:cNvPr id="4" name="Picture 3"/>
          <p:cNvPicPr>
            <a:picLocks noChangeAspect="1"/>
          </p:cNvPicPr>
          <p:nvPr/>
        </p:nvPicPr>
        <p:blipFill>
          <a:blip r:embed="rId3"/>
          <a:stretch>
            <a:fillRect/>
          </a:stretch>
        </p:blipFill>
        <p:spPr>
          <a:xfrm>
            <a:off x="7899483" y="1270000"/>
            <a:ext cx="3560997" cy="5133703"/>
          </a:xfrm>
          <a:prstGeom prst="rect">
            <a:avLst/>
          </a:prstGeom>
        </p:spPr>
      </p:pic>
    </p:spTree>
    <p:extLst>
      <p:ext uri="{BB962C8B-B14F-4D97-AF65-F5344CB8AC3E}">
        <p14:creationId xmlns:p14="http://schemas.microsoft.com/office/powerpoint/2010/main" val="2974571261"/>
      </p:ext>
    </p:extLst>
  </p:cSld>
  <p:clrMapOvr>
    <a:masterClrMapping/>
  </p:clrMapOvr>
  <mc:AlternateContent xmlns:mc="http://schemas.openxmlformats.org/markup-compatibility/2006">
    <mc:Choice xmlns:p14="http://schemas.microsoft.com/office/powerpoint/2010/main" Requires="p14">
      <p:transition spd="slow" p14:dur="2000" advTm="38650"/>
    </mc:Choice>
    <mc:Fallback>
      <p:transition spd="slow" advTm="3865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49340" y="906780"/>
            <a:ext cx="5204460" cy="5270183"/>
          </a:xfrm>
        </p:spPr>
        <p:txBody>
          <a:bodyPr>
            <a:noAutofit/>
          </a:bodyPr>
          <a:lstStyle/>
          <a:p>
            <a:r>
              <a:rPr lang="en-GB" sz="3200" b="1"/>
              <a:t>Children and Young Persons Act introduces supervision orders and care orders. </a:t>
            </a:r>
          </a:p>
          <a:p>
            <a:r>
              <a:rPr lang="en-GB" sz="3200" b="1"/>
              <a:t>Secure units and approved schools are combined into local authority community homes.</a:t>
            </a:r>
          </a:p>
          <a:p>
            <a:r>
              <a:rPr lang="en-GB" sz="3200" b="1"/>
              <a:t> Its raising the age of criminal responsibility to 14 is never implemented</a:t>
            </a:r>
            <a:endParaRPr lang="en-GB" sz="3200"/>
          </a:p>
        </p:txBody>
      </p:sp>
      <p:pic>
        <p:nvPicPr>
          <p:cNvPr id="6" name="Picture 5">
            <a:extLst>
              <a:ext uri="{FF2B5EF4-FFF2-40B4-BE49-F238E27FC236}">
                <a16:creationId xmlns:a16="http://schemas.microsoft.com/office/drawing/2014/main" id="{62EA397A-0020-4616-4DD8-00F9CDB795C2}"/>
              </a:ext>
            </a:extLst>
          </p:cNvPr>
          <p:cNvPicPr>
            <a:picLocks noChangeAspect="1"/>
          </p:cNvPicPr>
          <p:nvPr/>
        </p:nvPicPr>
        <p:blipFill>
          <a:blip r:embed="rId3"/>
          <a:stretch>
            <a:fillRect/>
          </a:stretch>
        </p:blipFill>
        <p:spPr>
          <a:xfrm>
            <a:off x="525689" y="1634490"/>
            <a:ext cx="5104480" cy="358902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647393321"/>
      </p:ext>
    </p:extLst>
  </p:cSld>
  <p:clrMapOvr>
    <a:masterClrMapping/>
  </p:clrMapOvr>
  <mc:AlternateContent xmlns:mc="http://schemas.openxmlformats.org/markup-compatibility/2006">
    <mc:Choice xmlns:p14="http://schemas.microsoft.com/office/powerpoint/2010/main" Requires="p14">
      <p:transition spd="slow" p14:dur="2000" advTm="79146"/>
    </mc:Choice>
    <mc:Fallback>
      <p:transition spd="slow" advTm="7914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The Conservatives: Thatcher’s government</a:t>
            </a:r>
          </a:p>
        </p:txBody>
      </p:sp>
      <p:sp>
        <p:nvSpPr>
          <p:cNvPr id="3" name="Content Placeholder 2"/>
          <p:cNvSpPr>
            <a:spLocks noGrp="1"/>
          </p:cNvSpPr>
          <p:nvPr>
            <p:ph idx="1"/>
          </p:nvPr>
        </p:nvSpPr>
        <p:spPr/>
        <p:txBody>
          <a:bodyPr/>
          <a:lstStyle/>
          <a:p>
            <a:pPr marL="0" indent="0">
              <a:buNone/>
            </a:pPr>
            <a:r>
              <a:rPr lang="en-GB"/>
              <a:t>‘ </a:t>
            </a:r>
          </a:p>
        </p:txBody>
      </p:sp>
      <p:pic>
        <p:nvPicPr>
          <p:cNvPr id="4" name="Picture 3"/>
          <p:cNvPicPr>
            <a:picLocks noChangeAspect="1"/>
          </p:cNvPicPr>
          <p:nvPr/>
        </p:nvPicPr>
        <p:blipFill>
          <a:blip r:embed="rId3"/>
          <a:stretch>
            <a:fillRect/>
          </a:stretch>
        </p:blipFill>
        <p:spPr>
          <a:xfrm>
            <a:off x="677334" y="2633579"/>
            <a:ext cx="3942643" cy="2335881"/>
          </a:xfrm>
          <a:prstGeom prst="rect">
            <a:avLst/>
          </a:prstGeom>
        </p:spPr>
      </p:pic>
      <p:sp>
        <p:nvSpPr>
          <p:cNvPr id="5" name="TextBox 4"/>
          <p:cNvSpPr txBox="1"/>
          <p:nvPr/>
        </p:nvSpPr>
        <p:spPr>
          <a:xfrm>
            <a:off x="5264383" y="1779687"/>
            <a:ext cx="6336632" cy="5078313"/>
          </a:xfrm>
          <a:prstGeom prst="rect">
            <a:avLst/>
          </a:prstGeom>
          <a:solidFill>
            <a:schemeClr val="bg1"/>
          </a:solidFill>
        </p:spPr>
        <p:txBody>
          <a:bodyPr wrap="square" rtlCol="0">
            <a:spAutoFit/>
          </a:bodyPr>
          <a:lstStyle/>
          <a:p>
            <a:r>
              <a:rPr lang="en-GB" sz="2400" b="1"/>
              <a:t>‘ Tough on crime, tough on the causes of crime’</a:t>
            </a:r>
          </a:p>
          <a:p>
            <a:endParaRPr lang="en-GB" sz="2400" b="1"/>
          </a:p>
          <a:p>
            <a:r>
              <a:rPr lang="en-GB" sz="2400" b="1"/>
              <a:t>The numbers of young people being sentenced to custody decreased</a:t>
            </a:r>
          </a:p>
          <a:p>
            <a:endParaRPr lang="en-GB" sz="2400" b="1"/>
          </a:p>
          <a:p>
            <a:r>
              <a:rPr lang="en-GB" sz="2400" b="1"/>
              <a:t>However, there was a focus on diversion and minimum intervention </a:t>
            </a:r>
          </a:p>
          <a:p>
            <a:endParaRPr lang="en-GB" sz="2400" b="1"/>
          </a:p>
          <a:p>
            <a:r>
              <a:rPr lang="en-GB" sz="2400" b="1"/>
              <a:t>Saw an increase in police cautions and tougher penalties for persistent, serious offenders</a:t>
            </a:r>
          </a:p>
          <a:p>
            <a:endParaRPr lang="en-GB"/>
          </a:p>
          <a:p>
            <a:endParaRPr lang="en-GB"/>
          </a:p>
        </p:txBody>
      </p:sp>
      <p:sp>
        <p:nvSpPr>
          <p:cNvPr id="6" name="TextBox 5"/>
          <p:cNvSpPr txBox="1"/>
          <p:nvPr/>
        </p:nvSpPr>
        <p:spPr>
          <a:xfrm>
            <a:off x="368968" y="5486400"/>
            <a:ext cx="3769895" cy="923330"/>
          </a:xfrm>
          <a:prstGeom prst="rect">
            <a:avLst/>
          </a:prstGeom>
          <a:noFill/>
        </p:spPr>
        <p:txBody>
          <a:bodyPr wrap="square" rtlCol="0">
            <a:spAutoFit/>
          </a:bodyPr>
          <a:lstStyle/>
          <a:p>
            <a:pPr algn="ctr"/>
            <a:r>
              <a:rPr lang="en-GB" b="1" i="1">
                <a:solidFill>
                  <a:srgbClr val="0070C0"/>
                </a:solidFill>
              </a:rPr>
              <a:t>Q: Why do you think youth justice took a ‘back seat’ during the 1980s?</a:t>
            </a:r>
          </a:p>
        </p:txBody>
      </p:sp>
    </p:spTree>
    <p:extLst>
      <p:ext uri="{BB962C8B-B14F-4D97-AF65-F5344CB8AC3E}">
        <p14:creationId xmlns:p14="http://schemas.microsoft.com/office/powerpoint/2010/main" val="2784313135"/>
      </p:ext>
    </p:extLst>
  </p:cSld>
  <p:clrMapOvr>
    <a:masterClrMapping/>
  </p:clrMapOvr>
  <mc:AlternateContent xmlns:mc="http://schemas.openxmlformats.org/markup-compatibility/2006">
    <mc:Choice xmlns:p14="http://schemas.microsoft.com/office/powerpoint/2010/main" Requires="p14">
      <p:transition spd="slow" p14:dur="2000" advTm="61627"/>
    </mc:Choice>
    <mc:Fallback>
      <p:transition spd="slow" advTm="616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3" name="Content Placeholder 2"/>
          <p:cNvSpPr>
            <a:spLocks noGrp="1"/>
          </p:cNvSpPr>
          <p:nvPr>
            <p:ph idx="1"/>
          </p:nvPr>
        </p:nvSpPr>
        <p:spPr/>
        <p:txBody>
          <a:bodyPr>
            <a:normAutofit/>
          </a:bodyPr>
          <a:lstStyle/>
          <a:p>
            <a:pPr marL="0" indent="0">
              <a:buNone/>
            </a:pPr>
            <a:r>
              <a:rPr lang="en-GB" sz="2400"/>
              <a:t>With the previous slides in mind and the lack of success with reducing youth crime, what do you think should be the main focus of the youth justice board? </a:t>
            </a:r>
          </a:p>
          <a:p>
            <a:endParaRPr lang="en-GB"/>
          </a:p>
          <a:p>
            <a:endParaRPr lang="en-GB"/>
          </a:p>
          <a:p>
            <a:r>
              <a:rPr lang="en-GB"/>
              <a:t>Risk? </a:t>
            </a:r>
          </a:p>
          <a:p>
            <a:r>
              <a:rPr lang="en-GB"/>
              <a:t>Needs? </a:t>
            </a:r>
          </a:p>
          <a:p>
            <a:r>
              <a:rPr lang="en-GB"/>
              <a:t>Punishment? </a:t>
            </a:r>
          </a:p>
          <a:p>
            <a:r>
              <a:rPr lang="en-GB"/>
              <a:t>Rehabilitation? </a:t>
            </a:r>
          </a:p>
          <a:p>
            <a:r>
              <a:rPr lang="en-GB"/>
              <a:t>Deterrence?</a:t>
            </a:r>
          </a:p>
          <a:p>
            <a:endParaRPr lang="en-GB"/>
          </a:p>
        </p:txBody>
      </p:sp>
      <p:pic>
        <p:nvPicPr>
          <p:cNvPr id="4" name="Picture 3"/>
          <p:cNvPicPr>
            <a:picLocks noChangeAspect="1"/>
          </p:cNvPicPr>
          <p:nvPr/>
        </p:nvPicPr>
        <p:blipFill>
          <a:blip r:embed="rId3"/>
          <a:stretch>
            <a:fillRect/>
          </a:stretch>
        </p:blipFill>
        <p:spPr>
          <a:xfrm>
            <a:off x="4740603" y="3713490"/>
            <a:ext cx="4139543" cy="2688569"/>
          </a:xfrm>
          <a:prstGeom prst="rect">
            <a:avLst/>
          </a:prstGeom>
        </p:spPr>
      </p:pic>
    </p:spTree>
    <p:extLst>
      <p:ext uri="{BB962C8B-B14F-4D97-AF65-F5344CB8AC3E}">
        <p14:creationId xmlns:p14="http://schemas.microsoft.com/office/powerpoint/2010/main" val="1252443339"/>
      </p:ext>
    </p:extLst>
  </p:cSld>
  <p:clrMapOvr>
    <a:masterClrMapping/>
  </p:clrMapOvr>
  <mc:AlternateContent xmlns:mc="http://schemas.openxmlformats.org/markup-compatibility/2006">
    <mc:Choice xmlns:p14="http://schemas.microsoft.com/office/powerpoint/2010/main" Requires="p14">
      <p:transition spd="slow" p14:dur="2000" advTm="54967"/>
    </mc:Choice>
    <mc:Fallback>
      <p:transition spd="slow" advTm="5496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FAB6F-3098-D9DF-39E6-671DE478158B}"/>
              </a:ext>
            </a:extLst>
          </p:cNvPr>
          <p:cNvSpPr>
            <a:spLocks noGrp="1"/>
          </p:cNvSpPr>
          <p:nvPr>
            <p:ph type="title"/>
          </p:nvPr>
        </p:nvSpPr>
        <p:spPr/>
        <p:txBody>
          <a:bodyPr/>
          <a:lstStyle/>
          <a:p>
            <a:r>
              <a:rPr lang="en-GB">
                <a:cs typeface="Calibri Light"/>
              </a:rPr>
              <a:t>What are the Vulnerabilities of the Youth Justice system?</a:t>
            </a:r>
            <a:endParaRPr lang="en-GB"/>
          </a:p>
        </p:txBody>
      </p:sp>
      <p:graphicFrame>
        <p:nvGraphicFramePr>
          <p:cNvPr id="5" name="Content Placeholder 2">
            <a:extLst>
              <a:ext uri="{FF2B5EF4-FFF2-40B4-BE49-F238E27FC236}">
                <a16:creationId xmlns:a16="http://schemas.microsoft.com/office/drawing/2014/main" id="{98C42274-0004-5EDB-82CD-2D36D791FAF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804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3B59EEB-2189-467D-A110-297A02DCB73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4EFCE7B-5984-451A-BC93-AFD894A7E62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BB966C8F-E730-4030-B09F-45F75C27D1E0}"/>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B3262C4-4EB8-4995-8486-09E3303CEA8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9C42714D-C255-415B-B9DB-446D28CC49C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1520" y="966651"/>
            <a:ext cx="8542482" cy="5074711"/>
          </a:xfrm>
        </p:spPr>
        <p:txBody>
          <a:bodyPr>
            <a:normAutofit/>
          </a:bodyPr>
          <a:lstStyle/>
          <a:p>
            <a:pPr marL="0" indent="0">
              <a:buNone/>
            </a:pPr>
            <a:endParaRPr lang="en-GB" sz="2200"/>
          </a:p>
          <a:p>
            <a:r>
              <a:rPr lang="en-GB" sz="2200"/>
              <a:t>Philip Knight, was a 15-year-old  who died in custody at HMP Swansea in 1996 as a result of self-inflicted injuries. An inquest yielded an open verdict. Knight was the first of 30 children to die in custody since 1990. </a:t>
            </a:r>
            <a:r>
              <a:rPr lang="en-GB" sz="2200">
                <a:hlinkClick r:id="rId3"/>
              </a:rPr>
              <a:t>http://www.independent.co.uk/news/uk/law-rough-justice-for-juveniles-1311910.html</a:t>
            </a:r>
            <a:r>
              <a:rPr lang="en-GB" sz="2200"/>
              <a:t> </a:t>
            </a:r>
          </a:p>
          <a:p>
            <a:endParaRPr lang="en-GB"/>
          </a:p>
          <a:p>
            <a:endParaRPr lang="en-GB"/>
          </a:p>
          <a:p>
            <a:pPr marL="0" indent="0">
              <a:buNone/>
            </a:pPr>
            <a:endParaRPr lang="en-GB"/>
          </a:p>
        </p:txBody>
      </p:sp>
      <p:pic>
        <p:nvPicPr>
          <p:cNvPr id="4" name="Picture 3"/>
          <p:cNvPicPr>
            <a:picLocks noChangeAspect="1"/>
          </p:cNvPicPr>
          <p:nvPr/>
        </p:nvPicPr>
        <p:blipFill>
          <a:blip r:embed="rId4"/>
          <a:stretch>
            <a:fillRect/>
          </a:stretch>
        </p:blipFill>
        <p:spPr>
          <a:xfrm>
            <a:off x="3462719" y="3817038"/>
            <a:ext cx="4237492" cy="2371193"/>
          </a:xfrm>
          <a:prstGeom prst="rect">
            <a:avLst/>
          </a:prstGeom>
        </p:spPr>
      </p:pic>
    </p:spTree>
    <p:extLst>
      <p:ext uri="{BB962C8B-B14F-4D97-AF65-F5344CB8AC3E}">
        <p14:creationId xmlns:p14="http://schemas.microsoft.com/office/powerpoint/2010/main" val="1876457013"/>
      </p:ext>
    </p:extLst>
  </p:cSld>
  <p:clrMapOvr>
    <a:masterClrMapping/>
  </p:clrMapOvr>
  <mc:AlternateContent xmlns:mc="http://schemas.openxmlformats.org/markup-compatibility/2006">
    <mc:Choice xmlns:p14="http://schemas.microsoft.com/office/powerpoint/2010/main" Requires="p14">
      <p:transition spd="slow" p14:dur="2000" advTm="97752"/>
    </mc:Choice>
    <mc:Fallback>
      <p:transition spd="slow" advTm="97752"/>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6A3AD-1A2E-F8CD-2790-E7C29FD70B9C}"/>
              </a:ext>
            </a:extLst>
          </p:cNvPr>
          <p:cNvSpPr>
            <a:spLocks noGrp="1"/>
          </p:cNvSpPr>
          <p:nvPr>
            <p:ph type="title"/>
          </p:nvPr>
        </p:nvSpPr>
        <p:spPr/>
        <p:txBody>
          <a:bodyPr/>
          <a:lstStyle/>
          <a:p>
            <a:r>
              <a:rPr lang="en-GB">
                <a:cs typeface="Calibri Light"/>
              </a:rPr>
              <a:t>What are the issues of having Young Adults in Adult prisons?</a:t>
            </a:r>
            <a:endParaRPr lang="en-GB"/>
          </a:p>
        </p:txBody>
      </p:sp>
      <p:graphicFrame>
        <p:nvGraphicFramePr>
          <p:cNvPr id="11" name="Content Placeholder 2">
            <a:extLst>
              <a:ext uri="{FF2B5EF4-FFF2-40B4-BE49-F238E27FC236}">
                <a16:creationId xmlns:a16="http://schemas.microsoft.com/office/drawing/2014/main" id="{7BB75885-FBED-476F-E6A4-A887C181AA9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0812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graphicEl>
                                              <a:dgm id="{603731B3-27EA-4899-844C-8EFAD50EB35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graphicEl>
                                              <a:dgm id="{D8DD3ED8-FA88-4562-8AA4-C4805FEF7D8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graphicEl>
                                              <a:dgm id="{C03F3B09-DCA8-4FA0-B5FB-F81E0FAC36D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graphicEl>
                                              <a:dgm id="{9145C017-B45E-489D-B4D0-838F3DA1CE1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graphicEl>
                                              <a:dgm id="{A949B67A-1159-4BD5-8ECA-28C046C7ED0C}"/>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graphicEl>
                                              <a:dgm id="{35EEA35F-A2AB-472C-864E-D8EEF75794CE}"/>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graphicEl>
                                              <a:dgm id="{EEFDA9C4-3ED3-4481-862B-98DE8A6F7B0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57BFD-DFE6-F2E7-4011-105B996D3F7E}"/>
              </a:ext>
            </a:extLst>
          </p:cNvPr>
          <p:cNvSpPr>
            <a:spLocks noGrp="1"/>
          </p:cNvSpPr>
          <p:nvPr>
            <p:ph type="title"/>
          </p:nvPr>
        </p:nvSpPr>
        <p:spPr/>
        <p:txBody>
          <a:bodyPr/>
          <a:lstStyle/>
          <a:p>
            <a:r>
              <a:rPr lang="en-GB">
                <a:cs typeface="Calibri Light"/>
              </a:rPr>
              <a:t>What changes could be made to improve young offenders time in prison?</a:t>
            </a:r>
            <a:endParaRPr lang="en-GB"/>
          </a:p>
        </p:txBody>
      </p:sp>
      <p:graphicFrame>
        <p:nvGraphicFramePr>
          <p:cNvPr id="5" name="Content Placeholder 2">
            <a:extLst>
              <a:ext uri="{FF2B5EF4-FFF2-40B4-BE49-F238E27FC236}">
                <a16:creationId xmlns:a16="http://schemas.microsoft.com/office/drawing/2014/main" id="{FEC8F708-0F89-DB12-AF86-0C1ABB1EF9A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100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8EC07487-CF77-4EA7-A9D5-7B5E78B2C418}"/>
                                            </p:graphicEl>
                                          </p:spTgt>
                                        </p:tgtEl>
                                        <p:attrNameLst>
                                          <p:attrName>style.visibility</p:attrName>
                                        </p:attrNameLst>
                                      </p:cBhvr>
                                      <p:to>
                                        <p:strVal val="visible"/>
                                      </p:to>
                                    </p:set>
                                    <p:anim calcmode="lin" valueType="num">
                                      <p:cBhvr additive="base">
                                        <p:cTn id="7" dur="500" fill="hold"/>
                                        <p:tgtEl>
                                          <p:spTgt spid="5">
                                            <p:graphicEl>
                                              <a:dgm id="{8EC07487-CF77-4EA7-A9D5-7B5E78B2C418}"/>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8EC07487-CF77-4EA7-A9D5-7B5E78B2C418}"/>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83907CD8-2D20-4CD7-B289-BE1BC85482F5}"/>
                                            </p:graphicEl>
                                          </p:spTgt>
                                        </p:tgtEl>
                                        <p:attrNameLst>
                                          <p:attrName>style.visibility</p:attrName>
                                        </p:attrNameLst>
                                      </p:cBhvr>
                                      <p:to>
                                        <p:strVal val="visible"/>
                                      </p:to>
                                    </p:set>
                                    <p:anim calcmode="lin" valueType="num">
                                      <p:cBhvr additive="base">
                                        <p:cTn id="11" dur="500" fill="hold"/>
                                        <p:tgtEl>
                                          <p:spTgt spid="5">
                                            <p:graphicEl>
                                              <a:dgm id="{83907CD8-2D20-4CD7-B289-BE1BC85482F5}"/>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83907CD8-2D20-4CD7-B289-BE1BC85482F5}"/>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3EA7906E-4BA8-4CBE-BE43-70C40C89B525}"/>
                                            </p:graphicEl>
                                          </p:spTgt>
                                        </p:tgtEl>
                                        <p:attrNameLst>
                                          <p:attrName>style.visibility</p:attrName>
                                        </p:attrNameLst>
                                      </p:cBhvr>
                                      <p:to>
                                        <p:strVal val="visible"/>
                                      </p:to>
                                    </p:set>
                                    <p:anim calcmode="lin" valueType="num">
                                      <p:cBhvr additive="base">
                                        <p:cTn id="17" dur="500" fill="hold"/>
                                        <p:tgtEl>
                                          <p:spTgt spid="5">
                                            <p:graphicEl>
                                              <a:dgm id="{3EA7906E-4BA8-4CBE-BE43-70C40C89B525}"/>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3EA7906E-4BA8-4CBE-BE43-70C40C89B525}"/>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BB6259A1-C483-4AFB-9AEB-FAFE40CCCEFA}"/>
                                            </p:graphicEl>
                                          </p:spTgt>
                                        </p:tgtEl>
                                        <p:attrNameLst>
                                          <p:attrName>style.visibility</p:attrName>
                                        </p:attrNameLst>
                                      </p:cBhvr>
                                      <p:to>
                                        <p:strVal val="visible"/>
                                      </p:to>
                                    </p:set>
                                    <p:anim calcmode="lin" valueType="num">
                                      <p:cBhvr additive="base">
                                        <p:cTn id="21" dur="500" fill="hold"/>
                                        <p:tgtEl>
                                          <p:spTgt spid="5">
                                            <p:graphicEl>
                                              <a:dgm id="{BB6259A1-C483-4AFB-9AEB-FAFE40CCCEFA}"/>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BB6259A1-C483-4AFB-9AEB-FAFE40CCCEFA}"/>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3994D91D-7FD3-43D3-84FB-6F14BD8F734C}"/>
                                            </p:graphicEl>
                                          </p:spTgt>
                                        </p:tgtEl>
                                        <p:attrNameLst>
                                          <p:attrName>style.visibility</p:attrName>
                                        </p:attrNameLst>
                                      </p:cBhvr>
                                      <p:to>
                                        <p:strVal val="visible"/>
                                      </p:to>
                                    </p:set>
                                    <p:anim calcmode="lin" valueType="num">
                                      <p:cBhvr additive="base">
                                        <p:cTn id="27" dur="500" fill="hold"/>
                                        <p:tgtEl>
                                          <p:spTgt spid="5">
                                            <p:graphicEl>
                                              <a:dgm id="{3994D91D-7FD3-43D3-84FB-6F14BD8F734C}"/>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3994D91D-7FD3-43D3-84FB-6F14BD8F734C}"/>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38B0F7ED-B0F8-4729-BD5D-A9BA8DF26023}"/>
                                            </p:graphicEl>
                                          </p:spTgt>
                                        </p:tgtEl>
                                        <p:attrNameLst>
                                          <p:attrName>style.visibility</p:attrName>
                                        </p:attrNameLst>
                                      </p:cBhvr>
                                      <p:to>
                                        <p:strVal val="visible"/>
                                      </p:to>
                                    </p:set>
                                    <p:anim calcmode="lin" valueType="num">
                                      <p:cBhvr additive="base">
                                        <p:cTn id="31" dur="500" fill="hold"/>
                                        <p:tgtEl>
                                          <p:spTgt spid="5">
                                            <p:graphicEl>
                                              <a:dgm id="{38B0F7ED-B0F8-4729-BD5D-A9BA8DF2602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38B0F7ED-B0F8-4729-BD5D-A9BA8DF26023}"/>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9A8797A4-D820-4FC5-847E-018510AEE2C0}"/>
                                            </p:graphicEl>
                                          </p:spTgt>
                                        </p:tgtEl>
                                        <p:attrNameLst>
                                          <p:attrName>style.visibility</p:attrName>
                                        </p:attrNameLst>
                                      </p:cBhvr>
                                      <p:to>
                                        <p:strVal val="visible"/>
                                      </p:to>
                                    </p:set>
                                    <p:anim calcmode="lin" valueType="num">
                                      <p:cBhvr additive="base">
                                        <p:cTn id="37" dur="500" fill="hold"/>
                                        <p:tgtEl>
                                          <p:spTgt spid="5">
                                            <p:graphicEl>
                                              <a:dgm id="{9A8797A4-D820-4FC5-847E-018510AEE2C0}"/>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9A8797A4-D820-4FC5-847E-018510AEE2C0}"/>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5">
                                            <p:graphicEl>
                                              <a:dgm id="{2ED5D9A8-FA4C-41E2-BD57-6854F45375F5}"/>
                                            </p:graphicEl>
                                          </p:spTgt>
                                        </p:tgtEl>
                                        <p:attrNameLst>
                                          <p:attrName>style.visibility</p:attrName>
                                        </p:attrNameLst>
                                      </p:cBhvr>
                                      <p:to>
                                        <p:strVal val="visible"/>
                                      </p:to>
                                    </p:set>
                                    <p:anim calcmode="lin" valueType="num">
                                      <p:cBhvr additive="base">
                                        <p:cTn id="41" dur="500" fill="hold"/>
                                        <p:tgtEl>
                                          <p:spTgt spid="5">
                                            <p:graphicEl>
                                              <a:dgm id="{2ED5D9A8-FA4C-41E2-BD57-6854F45375F5}"/>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graphicEl>
                                              <a:dgm id="{2ED5D9A8-FA4C-41E2-BD57-6854F45375F5}"/>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graphicEl>
                                              <a:dgm id="{9618F06D-DF0E-4BE1-90CE-94F59F057C5D}"/>
                                            </p:graphicEl>
                                          </p:spTgt>
                                        </p:tgtEl>
                                        <p:attrNameLst>
                                          <p:attrName>style.visibility</p:attrName>
                                        </p:attrNameLst>
                                      </p:cBhvr>
                                      <p:to>
                                        <p:strVal val="visible"/>
                                      </p:to>
                                    </p:set>
                                    <p:anim calcmode="lin" valueType="num">
                                      <p:cBhvr additive="base">
                                        <p:cTn id="47" dur="500" fill="hold"/>
                                        <p:tgtEl>
                                          <p:spTgt spid="5">
                                            <p:graphicEl>
                                              <a:dgm id="{9618F06D-DF0E-4BE1-90CE-94F59F057C5D}"/>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9618F06D-DF0E-4BE1-90CE-94F59F057C5D}"/>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graphicEl>
                                              <a:dgm id="{DEE1A38C-7A86-4D00-B1A3-E95318873B77}"/>
                                            </p:graphicEl>
                                          </p:spTgt>
                                        </p:tgtEl>
                                        <p:attrNameLst>
                                          <p:attrName>style.visibility</p:attrName>
                                        </p:attrNameLst>
                                      </p:cBhvr>
                                      <p:to>
                                        <p:strVal val="visible"/>
                                      </p:to>
                                    </p:set>
                                    <p:anim calcmode="lin" valueType="num">
                                      <p:cBhvr additive="base">
                                        <p:cTn id="51" dur="500" fill="hold"/>
                                        <p:tgtEl>
                                          <p:spTgt spid="5">
                                            <p:graphicEl>
                                              <a:dgm id="{DEE1A38C-7A86-4D00-B1A3-E95318873B77}"/>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graphicEl>
                                              <a:dgm id="{DEE1A38C-7A86-4D00-B1A3-E95318873B7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Unforgiven: The Boys Who Killed Jamie Bulger</a:t>
            </a:r>
            <a:br>
              <a:rPr lang="en-GB"/>
            </a:br>
            <a:endParaRPr lang="en-GB"/>
          </a:p>
        </p:txBody>
      </p:sp>
      <p:pic>
        <p:nvPicPr>
          <p:cNvPr id="5" name="TrkQe4tyJnQ"/>
          <p:cNvPicPr>
            <a:picLocks noGrp="1" noRot="1" noChangeAspect="1"/>
          </p:cNvPicPr>
          <p:nvPr>
            <p:ph idx="1"/>
            <a:videoFile r:link="rId1"/>
          </p:nvPr>
        </p:nvPicPr>
        <p:blipFill>
          <a:blip r:embed="rId4"/>
          <a:stretch>
            <a:fillRect/>
          </a:stretch>
        </p:blipFill>
        <p:spPr>
          <a:xfrm>
            <a:off x="1309883" y="1270000"/>
            <a:ext cx="9345676" cy="5256942"/>
          </a:xfrm>
          <a:prstGeom prst="rect">
            <a:avLst/>
          </a:prstGeom>
        </p:spPr>
      </p:pic>
    </p:spTree>
    <p:extLst>
      <p:ext uri="{BB962C8B-B14F-4D97-AF65-F5344CB8AC3E}">
        <p14:creationId xmlns:p14="http://schemas.microsoft.com/office/powerpoint/2010/main" val="3572351028"/>
      </p:ext>
    </p:extLst>
  </p:cSld>
  <p:clrMapOvr>
    <a:masterClrMapping/>
  </p:clrMapOvr>
  <mc:AlternateContent xmlns:mc="http://schemas.openxmlformats.org/markup-compatibility/2006">
    <mc:Choice xmlns:p14="http://schemas.microsoft.com/office/powerpoint/2010/main" Requires="p14">
      <p:transition spd="slow" p14:dur="2000" advTm="37236"/>
    </mc:Choice>
    <mc:Fallback>
      <p:transition spd="slow" advTm="37236"/>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Following the Bulger case . . . </a:t>
            </a:r>
          </a:p>
        </p:txBody>
      </p:sp>
      <p:sp>
        <p:nvSpPr>
          <p:cNvPr id="3" name="Content Placeholder 2"/>
          <p:cNvSpPr>
            <a:spLocks noGrp="1"/>
          </p:cNvSpPr>
          <p:nvPr>
            <p:ph idx="1"/>
          </p:nvPr>
        </p:nvSpPr>
        <p:spPr>
          <a:xfrm>
            <a:off x="611383" y="1620253"/>
            <a:ext cx="8662619" cy="3683172"/>
          </a:xfrm>
        </p:spPr>
        <p:txBody>
          <a:bodyPr>
            <a:noAutofit/>
          </a:bodyPr>
          <a:lstStyle/>
          <a:p>
            <a:pPr marL="0" indent="0">
              <a:buNone/>
            </a:pPr>
            <a:r>
              <a:rPr lang="en-GB" sz="2000" b="1">
                <a:solidFill>
                  <a:srgbClr val="FF0000"/>
                </a:solidFill>
              </a:rPr>
              <a:t>CRIMINAL JUSTICE ACT (1993)</a:t>
            </a:r>
          </a:p>
          <a:p>
            <a:pPr>
              <a:buFontTx/>
              <a:buChar char="-"/>
            </a:pPr>
            <a:r>
              <a:rPr lang="en-GB" sz="2000"/>
              <a:t>PUNITIVE turn for the justice system</a:t>
            </a:r>
          </a:p>
          <a:p>
            <a:pPr>
              <a:buFontTx/>
              <a:buChar char="-"/>
            </a:pPr>
            <a:r>
              <a:rPr lang="en-GB" sz="2000"/>
              <a:t>Allows scope for Courts to impose tougher sentences</a:t>
            </a:r>
          </a:p>
          <a:p>
            <a:pPr>
              <a:buFontTx/>
              <a:buChar char="-"/>
            </a:pPr>
            <a:endParaRPr lang="en-GB" sz="2000"/>
          </a:p>
          <a:p>
            <a:pPr marL="0" indent="0">
              <a:buNone/>
            </a:pPr>
            <a:r>
              <a:rPr lang="en-GB" sz="2000" b="1">
                <a:solidFill>
                  <a:srgbClr val="FF0000"/>
                </a:solidFill>
              </a:rPr>
              <a:t>MISSPENT YOUTH (1996)</a:t>
            </a:r>
          </a:p>
          <a:p>
            <a:pPr>
              <a:buFontTx/>
              <a:buChar char="-"/>
            </a:pPr>
            <a:r>
              <a:rPr lang="en-GB" sz="2000"/>
              <a:t>Criticised the youth justice system as too costly, inefficient and ineffective</a:t>
            </a:r>
          </a:p>
          <a:p>
            <a:pPr>
              <a:buFontTx/>
              <a:buChar char="-"/>
            </a:pPr>
            <a:endParaRPr lang="en-GB" sz="2000"/>
          </a:p>
          <a:p>
            <a:pPr marL="0" indent="0">
              <a:buNone/>
            </a:pPr>
            <a:r>
              <a:rPr lang="en-GB" sz="2000" b="1">
                <a:solidFill>
                  <a:srgbClr val="FF0000"/>
                </a:solidFill>
              </a:rPr>
              <a:t>CRIME AND DISORDER ACT (1998)</a:t>
            </a:r>
          </a:p>
          <a:p>
            <a:pPr>
              <a:buFontTx/>
              <a:buChar char="-"/>
            </a:pPr>
            <a:r>
              <a:rPr lang="en-GB" sz="2000"/>
              <a:t>Principal aim for youth justice being – PREVENTION of offending</a:t>
            </a:r>
          </a:p>
          <a:p>
            <a:pPr>
              <a:buFontTx/>
              <a:buChar char="-"/>
            </a:pPr>
            <a:r>
              <a:rPr lang="en-GB" sz="2000"/>
              <a:t>Established multi-agency YOTs and a range of orders</a:t>
            </a:r>
          </a:p>
          <a:p>
            <a:pPr>
              <a:buFontTx/>
              <a:buChar char="-"/>
            </a:pPr>
            <a:r>
              <a:rPr lang="en-GB" sz="2000"/>
              <a:t>abolished the presumption of </a:t>
            </a:r>
            <a:r>
              <a:rPr lang="en-GB" sz="2000" i="1" err="1"/>
              <a:t>doli</a:t>
            </a:r>
            <a:r>
              <a:rPr lang="en-GB" sz="2000" i="1"/>
              <a:t> incapax</a:t>
            </a:r>
            <a:r>
              <a:rPr lang="en-GB" sz="2000"/>
              <a:t>—played a significant role in establishing this prevention-focused mindset in the YJS</a:t>
            </a:r>
          </a:p>
        </p:txBody>
      </p:sp>
    </p:spTree>
    <p:extLst>
      <p:ext uri="{BB962C8B-B14F-4D97-AF65-F5344CB8AC3E}">
        <p14:creationId xmlns:p14="http://schemas.microsoft.com/office/powerpoint/2010/main" val="686752180"/>
      </p:ext>
    </p:extLst>
  </p:cSld>
  <p:clrMapOvr>
    <a:masterClrMapping/>
  </p:clrMapOvr>
  <mc:AlternateContent xmlns:mc="http://schemas.openxmlformats.org/markup-compatibility/2006">
    <mc:Choice xmlns:p14="http://schemas.microsoft.com/office/powerpoint/2010/main" Requires="p14">
      <p:transition spd="slow" p14:dur="2000" advTm="97646"/>
    </mc:Choice>
    <mc:Fallback>
      <p:transition spd="slow" advTm="9764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65C2B-2E32-743E-0EBC-50098AE18778}"/>
              </a:ext>
            </a:extLst>
          </p:cNvPr>
          <p:cNvSpPr>
            <a:spLocks noGrp="1"/>
          </p:cNvSpPr>
          <p:nvPr>
            <p:ph type="title"/>
          </p:nvPr>
        </p:nvSpPr>
        <p:spPr>
          <a:xfrm>
            <a:off x="838200" y="585216"/>
            <a:ext cx="10515600" cy="1325563"/>
          </a:xfrm>
        </p:spPr>
        <p:txBody>
          <a:bodyPr>
            <a:normAutofit/>
          </a:bodyPr>
          <a:lstStyle/>
          <a:p>
            <a:r>
              <a:rPr lang="en-GB">
                <a:solidFill>
                  <a:schemeClr val="bg1"/>
                </a:solidFill>
              </a:rPr>
              <a:t>Prevention and early intervention activity with children </a:t>
            </a:r>
          </a:p>
        </p:txBody>
      </p:sp>
      <p:pic>
        <p:nvPicPr>
          <p:cNvPr id="5" name="Content Placeholder 4" descr="Diagram&#10;&#10;Description automatically generated">
            <a:extLst>
              <a:ext uri="{FF2B5EF4-FFF2-40B4-BE49-F238E27FC236}">
                <a16:creationId xmlns:a16="http://schemas.microsoft.com/office/drawing/2014/main" id="{7F54569E-4DC1-6F65-1E2A-10DDD7EDEC6D}"/>
              </a:ext>
            </a:extLst>
          </p:cNvPr>
          <p:cNvPicPr>
            <a:picLocks noChangeAspect="1"/>
          </p:cNvPicPr>
          <p:nvPr/>
        </p:nvPicPr>
        <p:blipFill rotWithShape="1">
          <a:blip r:embed="rId3"/>
          <a:srcRect l="5690" r="41919" b="1"/>
          <a:stretch/>
        </p:blipFill>
        <p:spPr>
          <a:xfrm>
            <a:off x="841248" y="2516777"/>
            <a:ext cx="6236208" cy="3660185"/>
          </a:xfrm>
          <a:prstGeom prst="rect">
            <a:avLst/>
          </a:prstGeom>
        </p:spPr>
      </p:pic>
      <p:sp>
        <p:nvSpPr>
          <p:cNvPr id="9" name="Content Placeholder 8">
            <a:extLst>
              <a:ext uri="{FF2B5EF4-FFF2-40B4-BE49-F238E27FC236}">
                <a16:creationId xmlns:a16="http://schemas.microsoft.com/office/drawing/2014/main" id="{AE95EE8F-5A96-0DCB-DEB5-6C52A11F13DA}"/>
              </a:ext>
            </a:extLst>
          </p:cNvPr>
          <p:cNvSpPr>
            <a:spLocks noGrp="1"/>
          </p:cNvSpPr>
          <p:nvPr>
            <p:ph idx="1"/>
          </p:nvPr>
        </p:nvSpPr>
        <p:spPr>
          <a:xfrm>
            <a:off x="7155180" y="2516777"/>
            <a:ext cx="4777740" cy="4181203"/>
          </a:xfrm>
        </p:spPr>
        <p:txBody>
          <a:bodyPr anchor="ctr">
            <a:normAutofit fontScale="85000" lnSpcReduction="20000"/>
          </a:bodyPr>
          <a:lstStyle/>
          <a:p>
            <a:r>
              <a:rPr lang="en-GB" sz="2200"/>
              <a:t>1.</a:t>
            </a:r>
            <a:r>
              <a:rPr lang="en-GB" sz="2200" b="1" u="sng"/>
              <a:t>Reduction of crime: </a:t>
            </a:r>
            <a:r>
              <a:rPr lang="en-GB" sz="2200"/>
              <a:t>Targeted reduction of established negative behaviours/outcomes for (convicted) children and young people within the YJS.</a:t>
            </a:r>
          </a:p>
          <a:p>
            <a:r>
              <a:rPr lang="en-GB" sz="2200"/>
              <a:t>2.</a:t>
            </a:r>
            <a:r>
              <a:rPr lang="en-GB" sz="2200" b="1" u="sng"/>
              <a:t>Reduction of risk</a:t>
            </a:r>
            <a:r>
              <a:rPr lang="en-GB" sz="2200"/>
              <a:t>: Targeted reduction of the risk factors (that predict negative behaviours/outcomes) experienced by (convicted) children and young people within the YJS.</a:t>
            </a:r>
          </a:p>
          <a:p>
            <a:r>
              <a:rPr lang="en-GB" sz="2200"/>
              <a:t>3.</a:t>
            </a:r>
            <a:r>
              <a:rPr lang="en-GB" sz="2200" b="1" u="sng"/>
              <a:t>Early intervention to prevent crime/risk: </a:t>
            </a:r>
            <a:r>
              <a:rPr lang="en-GB" sz="2200"/>
              <a:t>Targeted early intervention within the behavioural trajectories of children and young people outside the YJS who are considered ‘at risk’ of negative behaviours/outcomes—in other words, targeting children and young people who are experiencing exposure to risk factors but have not yet committed an offence.</a:t>
            </a:r>
            <a:endParaRPr lang="en-US" sz="2200"/>
          </a:p>
        </p:txBody>
      </p:sp>
    </p:spTree>
    <p:extLst>
      <p:ext uri="{BB962C8B-B14F-4D97-AF65-F5344CB8AC3E}">
        <p14:creationId xmlns:p14="http://schemas.microsoft.com/office/powerpoint/2010/main" val="3509982016"/>
      </p:ext>
    </p:extLst>
  </p:cSld>
  <p:clrMapOvr>
    <a:masterClrMapping/>
  </p:clrMapOvr>
  <mc:AlternateContent xmlns:mc="http://schemas.openxmlformats.org/markup-compatibility/2006">
    <mc:Choice xmlns:p14="http://schemas.microsoft.com/office/powerpoint/2010/main" Requires="p14">
      <p:transition spd="slow" p14:dur="2000" advTm="383604"/>
    </mc:Choice>
    <mc:Fallback>
      <p:transition spd="slow" advTm="38360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CD0C7-F06A-54F3-8E8D-2A106088DE11}"/>
              </a:ext>
            </a:extLst>
          </p:cNvPr>
          <p:cNvSpPr>
            <a:spLocks noGrp="1"/>
          </p:cNvSpPr>
          <p:nvPr>
            <p:ph type="title"/>
          </p:nvPr>
        </p:nvSpPr>
        <p:spPr>
          <a:xfrm>
            <a:off x="557489" y="1482706"/>
            <a:ext cx="3505495" cy="1622321"/>
          </a:xfrm>
        </p:spPr>
        <p:txBody>
          <a:bodyPr>
            <a:normAutofit fontScale="90000"/>
          </a:bodyPr>
          <a:lstStyle/>
          <a:p>
            <a:r>
              <a:rPr lang="en-GB" b="1" u="sng"/>
              <a:t>Risk-focused interventions for children and young people in the YJS: Asset</a:t>
            </a:r>
            <a:br>
              <a:rPr lang="en-GB" b="1" u="sng"/>
            </a:br>
            <a:endParaRPr lang="en-GB"/>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bubble chart&#10;&#10;Description automatically generated">
            <a:extLst>
              <a:ext uri="{FF2B5EF4-FFF2-40B4-BE49-F238E27FC236}">
                <a16:creationId xmlns:a16="http://schemas.microsoft.com/office/drawing/2014/main" id="{5518C68D-C8CA-CCA8-1CF0-43B3FA2FDA28}"/>
              </a:ext>
            </a:extLst>
          </p:cNvPr>
          <p:cNvPicPr>
            <a:picLocks noChangeAspect="1"/>
          </p:cNvPicPr>
          <p:nvPr/>
        </p:nvPicPr>
        <p:blipFill>
          <a:blip r:embed="rId3"/>
          <a:stretch>
            <a:fillRect/>
          </a:stretch>
        </p:blipFill>
        <p:spPr>
          <a:xfrm>
            <a:off x="5405862" y="1102410"/>
            <a:ext cx="6019331" cy="4649933"/>
          </a:xfrm>
          <a:prstGeom prst="rect">
            <a:avLst/>
          </a:prstGeom>
          <a:effectLst/>
        </p:spPr>
      </p:pic>
    </p:spTree>
    <p:extLst>
      <p:ext uri="{BB962C8B-B14F-4D97-AF65-F5344CB8AC3E}">
        <p14:creationId xmlns:p14="http://schemas.microsoft.com/office/powerpoint/2010/main" val="4227090868"/>
      </p:ext>
    </p:extLst>
  </p:cSld>
  <p:clrMapOvr>
    <a:masterClrMapping/>
  </p:clrMapOvr>
  <mc:AlternateContent xmlns:mc="http://schemas.openxmlformats.org/markup-compatibility/2006">
    <mc:Choice xmlns:p14="http://schemas.microsoft.com/office/powerpoint/2010/main" Requires="p14">
      <p:transition spd="slow" p14:dur="2000" advTm="398605"/>
    </mc:Choice>
    <mc:Fallback>
      <p:transition spd="slow" advTm="3986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83519B-7BEF-4683-AD95-44C6CEBD9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BAD34AF-5414-49A5-AB75-F1CA854B3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6" cy="6858000"/>
            <a:chOff x="1" y="0"/>
            <a:chExt cx="12191996" cy="6858000"/>
          </a:xfrm>
        </p:grpSpPr>
        <p:sp>
          <p:nvSpPr>
            <p:cNvPr id="14" name="Rectangle 13">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bg1"/>
            </a:solidFill>
            <a:ln w="0">
              <a:noFill/>
              <a:prstDash val="solid"/>
              <a:round/>
              <a:headEnd/>
              <a:tailEnd/>
            </a:ln>
          </p:spPr>
          <p:txBody>
            <a:bodyPr rtlCol="0" anchor="ctr"/>
            <a:lstStyle/>
            <a:p>
              <a:pPr algn="ctr" defTabSz="457200"/>
              <a:endParaRPr lang="en-US">
                <a:solidFill>
                  <a:schemeClr val="tx1"/>
                </a:solidFill>
              </a:endParaRPr>
            </a:p>
          </p:txBody>
        </p:sp>
        <p:sp>
          <p:nvSpPr>
            <p:cNvPr id="15" name="Rectangle 14">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a:solidFill>
                  <a:schemeClr val="tx1"/>
                </a:solidFill>
              </a:endParaRPr>
            </a:p>
          </p:txBody>
        </p:sp>
      </p:grpSp>
      <p:sp>
        <p:nvSpPr>
          <p:cNvPr id="2" name="Title 1">
            <a:extLst>
              <a:ext uri="{FF2B5EF4-FFF2-40B4-BE49-F238E27FC236}">
                <a16:creationId xmlns:a16="http://schemas.microsoft.com/office/drawing/2014/main" id="{A84A0667-92AA-14F1-4E8C-F9BD69EFCCA7}"/>
              </a:ext>
            </a:extLst>
          </p:cNvPr>
          <p:cNvSpPr>
            <a:spLocks noGrp="1"/>
          </p:cNvSpPr>
          <p:nvPr>
            <p:ph type="title"/>
          </p:nvPr>
        </p:nvSpPr>
        <p:spPr>
          <a:xfrm>
            <a:off x="765051" y="662400"/>
            <a:ext cx="7007349" cy="1492132"/>
          </a:xfrm>
        </p:spPr>
        <p:txBody>
          <a:bodyPr anchor="t">
            <a:normAutofit/>
          </a:bodyPr>
          <a:lstStyle/>
          <a:p>
            <a:r>
              <a:rPr lang="en-GB" sz="3100"/>
              <a:t>Risk-focused interventions for children and young people outside the YJS: Onset</a:t>
            </a:r>
            <a:br>
              <a:rPr lang="en-GB" sz="3100"/>
            </a:br>
            <a:endParaRPr lang="en-GB" sz="3100"/>
          </a:p>
        </p:txBody>
      </p:sp>
      <p:sp>
        <p:nvSpPr>
          <p:cNvPr id="3" name="Content Placeholder 2">
            <a:extLst>
              <a:ext uri="{FF2B5EF4-FFF2-40B4-BE49-F238E27FC236}">
                <a16:creationId xmlns:a16="http://schemas.microsoft.com/office/drawing/2014/main" id="{02781147-DDFB-D131-F70E-D8B210C347F6}"/>
              </a:ext>
            </a:extLst>
          </p:cNvPr>
          <p:cNvSpPr>
            <a:spLocks noGrp="1"/>
          </p:cNvSpPr>
          <p:nvPr>
            <p:ph idx="1"/>
          </p:nvPr>
        </p:nvSpPr>
        <p:spPr>
          <a:xfrm>
            <a:off x="765052" y="2286001"/>
            <a:ext cx="4637528" cy="4331746"/>
          </a:xfrm>
          <a:solidFill>
            <a:schemeClr val="bg1"/>
          </a:solidFill>
        </p:spPr>
        <p:txBody>
          <a:bodyPr>
            <a:normAutofit/>
          </a:bodyPr>
          <a:lstStyle/>
          <a:p>
            <a:r>
              <a:rPr lang="en-GB" sz="2400">
                <a:solidFill>
                  <a:schemeClr val="tx1">
                    <a:alpha val="60000"/>
                  </a:schemeClr>
                </a:solidFill>
              </a:rPr>
              <a:t>Youth Inclusion Support Panels (YISPs) and Youth Inclusion Programmes (YIPs)</a:t>
            </a:r>
          </a:p>
          <a:p>
            <a:r>
              <a:rPr lang="en-GB" sz="2400">
                <a:solidFill>
                  <a:schemeClr val="tx1">
                    <a:alpha val="60000"/>
                  </a:schemeClr>
                </a:solidFill>
              </a:rPr>
              <a:t>Introduced in April 2003</a:t>
            </a:r>
          </a:p>
          <a:p>
            <a:r>
              <a:rPr lang="en-GB" sz="2400">
                <a:solidFill>
                  <a:schemeClr val="tx1">
                    <a:alpha val="60000"/>
                  </a:schemeClr>
                </a:solidFill>
              </a:rPr>
              <a:t>For key stakeholders, such as police, social services, education and health.</a:t>
            </a:r>
          </a:p>
          <a:p>
            <a:r>
              <a:rPr lang="en-GB" sz="2400">
                <a:solidFill>
                  <a:schemeClr val="tx1">
                    <a:alpha val="60000"/>
                  </a:schemeClr>
                </a:solidFill>
              </a:rPr>
              <a:t>For children 8-13 years</a:t>
            </a:r>
          </a:p>
          <a:p>
            <a:r>
              <a:rPr lang="en-GB" sz="2400">
                <a:solidFill>
                  <a:schemeClr val="tx1">
                    <a:alpha val="60000"/>
                  </a:schemeClr>
                </a:solidFill>
              </a:rPr>
              <a:t>Involves risk-focused early intervention – preventing the onset of offending.</a:t>
            </a:r>
          </a:p>
        </p:txBody>
      </p:sp>
      <p:grpSp>
        <p:nvGrpSpPr>
          <p:cNvPr id="17" name="Group 16">
            <a:extLst>
              <a:ext uri="{FF2B5EF4-FFF2-40B4-BE49-F238E27FC236}">
                <a16:creationId xmlns:a16="http://schemas.microsoft.com/office/drawing/2014/main" id="{7A737E2B-A28F-42F1-A1E9-1CA2DE4A1E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6276" y="0"/>
            <a:ext cx="4335727" cy="3532180"/>
            <a:chOff x="7856276" y="0"/>
            <a:chExt cx="4335727" cy="3532180"/>
          </a:xfrm>
        </p:grpSpPr>
        <p:sp>
          <p:nvSpPr>
            <p:cNvPr id="18" name="Freeform: Shape 17">
              <a:extLst>
                <a:ext uri="{FF2B5EF4-FFF2-40B4-BE49-F238E27FC236}">
                  <a16:creationId xmlns:a16="http://schemas.microsoft.com/office/drawing/2014/main" id="{CA31F01E-6863-47B2-B5F8-4C443DA14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6276" y="0"/>
              <a:ext cx="4335725" cy="3532180"/>
            </a:xfrm>
            <a:custGeom>
              <a:avLst/>
              <a:gdLst>
                <a:gd name="connsiteX0" fmla="*/ 179111 w 4335725"/>
                <a:gd name="connsiteY0" fmla="*/ 0 h 3532180"/>
                <a:gd name="connsiteX1" fmla="*/ 4335725 w 4335725"/>
                <a:gd name="connsiteY1" fmla="*/ 0 h 3532180"/>
                <a:gd name="connsiteX2" fmla="*/ 4335725 w 4335725"/>
                <a:gd name="connsiteY2" fmla="*/ 2845937 h 3532180"/>
                <a:gd name="connsiteX3" fmla="*/ 4315217 w 4335725"/>
                <a:gd name="connsiteY3" fmla="*/ 2853009 h 3532180"/>
                <a:gd name="connsiteX4" fmla="*/ 4269092 w 4335725"/>
                <a:gd name="connsiteY4" fmla="*/ 2867324 h 3532180"/>
                <a:gd name="connsiteX5" fmla="*/ 4219783 w 4335725"/>
                <a:gd name="connsiteY5" fmla="*/ 2880049 h 3532180"/>
                <a:gd name="connsiteX6" fmla="*/ 4172065 w 4335725"/>
                <a:gd name="connsiteY6" fmla="*/ 2892774 h 3532180"/>
                <a:gd name="connsiteX7" fmla="*/ 4124349 w 4335725"/>
                <a:gd name="connsiteY7" fmla="*/ 2907089 h 3532180"/>
                <a:gd name="connsiteX8" fmla="*/ 4078224 w 4335725"/>
                <a:gd name="connsiteY8" fmla="*/ 2922994 h 3532180"/>
                <a:gd name="connsiteX9" fmla="*/ 4035278 w 4335725"/>
                <a:gd name="connsiteY9" fmla="*/ 2942082 h 3532180"/>
                <a:gd name="connsiteX10" fmla="*/ 3995515 w 4335725"/>
                <a:gd name="connsiteY10" fmla="*/ 2964348 h 3532180"/>
                <a:gd name="connsiteX11" fmla="*/ 3960521 w 4335725"/>
                <a:gd name="connsiteY11" fmla="*/ 2992978 h 3532180"/>
                <a:gd name="connsiteX12" fmla="*/ 3923939 w 4335725"/>
                <a:gd name="connsiteY12" fmla="*/ 3024791 h 3532180"/>
                <a:gd name="connsiteX13" fmla="*/ 3892126 w 4335725"/>
                <a:gd name="connsiteY13" fmla="*/ 3061373 h 3532180"/>
                <a:gd name="connsiteX14" fmla="*/ 3861905 w 4335725"/>
                <a:gd name="connsiteY14" fmla="*/ 3099547 h 3532180"/>
                <a:gd name="connsiteX15" fmla="*/ 3831684 w 4335725"/>
                <a:gd name="connsiteY15" fmla="*/ 3139310 h 3532180"/>
                <a:gd name="connsiteX16" fmla="*/ 3801464 w 4335725"/>
                <a:gd name="connsiteY16" fmla="*/ 3179075 h 3532180"/>
                <a:gd name="connsiteX17" fmla="*/ 3771243 w 4335725"/>
                <a:gd name="connsiteY17" fmla="*/ 3217249 h 3532180"/>
                <a:gd name="connsiteX18" fmla="*/ 3737841 w 4335725"/>
                <a:gd name="connsiteY18" fmla="*/ 3253831 h 3532180"/>
                <a:gd name="connsiteX19" fmla="*/ 3704438 w 4335725"/>
                <a:gd name="connsiteY19" fmla="*/ 3285642 h 3532180"/>
                <a:gd name="connsiteX20" fmla="*/ 3666266 w 4335725"/>
                <a:gd name="connsiteY20" fmla="*/ 3312682 h 3532180"/>
                <a:gd name="connsiteX21" fmla="*/ 3626501 w 4335725"/>
                <a:gd name="connsiteY21" fmla="*/ 3333360 h 3532180"/>
                <a:gd name="connsiteX22" fmla="*/ 3578783 w 4335725"/>
                <a:gd name="connsiteY22" fmla="*/ 3347676 h 3532180"/>
                <a:gd name="connsiteX23" fmla="*/ 3529475 w 4335725"/>
                <a:gd name="connsiteY23" fmla="*/ 3354038 h 3532180"/>
                <a:gd name="connsiteX24" fmla="*/ 3478579 w 4335725"/>
                <a:gd name="connsiteY24" fmla="*/ 3355628 h 3532180"/>
                <a:gd name="connsiteX25" fmla="*/ 3424498 w 4335725"/>
                <a:gd name="connsiteY25" fmla="*/ 3350856 h 3532180"/>
                <a:gd name="connsiteX26" fmla="*/ 3370419 w 4335725"/>
                <a:gd name="connsiteY26" fmla="*/ 3344494 h 3532180"/>
                <a:gd name="connsiteX27" fmla="*/ 3316339 w 4335725"/>
                <a:gd name="connsiteY27" fmla="*/ 3336540 h 3532180"/>
                <a:gd name="connsiteX28" fmla="*/ 3262260 w 4335725"/>
                <a:gd name="connsiteY28" fmla="*/ 3330180 h 3532180"/>
                <a:gd name="connsiteX29" fmla="*/ 3208180 w 4335725"/>
                <a:gd name="connsiteY29" fmla="*/ 3326998 h 3532180"/>
                <a:gd name="connsiteX30" fmla="*/ 3155691 w 4335725"/>
                <a:gd name="connsiteY30" fmla="*/ 3326998 h 3532180"/>
                <a:gd name="connsiteX31" fmla="*/ 3106385 w 4335725"/>
                <a:gd name="connsiteY31" fmla="*/ 3333360 h 3532180"/>
                <a:gd name="connsiteX32" fmla="*/ 3055487 w 4335725"/>
                <a:gd name="connsiteY32" fmla="*/ 3346085 h 3532180"/>
                <a:gd name="connsiteX33" fmla="*/ 3009359 w 4335725"/>
                <a:gd name="connsiteY33" fmla="*/ 3365171 h 3532180"/>
                <a:gd name="connsiteX34" fmla="*/ 2961643 w 4335725"/>
                <a:gd name="connsiteY34" fmla="*/ 3390621 h 3532180"/>
                <a:gd name="connsiteX35" fmla="*/ 2913927 w 4335725"/>
                <a:gd name="connsiteY35" fmla="*/ 3416071 h 3532180"/>
                <a:gd name="connsiteX36" fmla="*/ 2866209 w 4335725"/>
                <a:gd name="connsiteY36" fmla="*/ 3444699 h 3532180"/>
                <a:gd name="connsiteX37" fmla="*/ 2820081 w 4335725"/>
                <a:gd name="connsiteY37" fmla="*/ 3471739 h 3532180"/>
                <a:gd name="connsiteX38" fmla="*/ 2770775 w 4335725"/>
                <a:gd name="connsiteY38" fmla="*/ 3495598 h 3532180"/>
                <a:gd name="connsiteX39" fmla="*/ 2723057 w 4335725"/>
                <a:gd name="connsiteY39" fmla="*/ 3514685 h 3532180"/>
                <a:gd name="connsiteX40" fmla="*/ 2673749 w 4335725"/>
                <a:gd name="connsiteY40" fmla="*/ 3527410 h 3532180"/>
                <a:gd name="connsiteX41" fmla="*/ 2622852 w 4335725"/>
                <a:gd name="connsiteY41" fmla="*/ 3532180 h 3532180"/>
                <a:gd name="connsiteX42" fmla="*/ 2571953 w 4335725"/>
                <a:gd name="connsiteY42" fmla="*/ 3527410 h 3532180"/>
                <a:gd name="connsiteX43" fmla="*/ 2522645 w 4335725"/>
                <a:gd name="connsiteY43" fmla="*/ 3514685 h 3532180"/>
                <a:gd name="connsiteX44" fmla="*/ 2474930 w 4335725"/>
                <a:gd name="connsiteY44" fmla="*/ 3495598 h 3532180"/>
                <a:gd name="connsiteX45" fmla="*/ 2425621 w 4335725"/>
                <a:gd name="connsiteY45" fmla="*/ 3471739 h 3532180"/>
                <a:gd name="connsiteX46" fmla="*/ 2379493 w 4335725"/>
                <a:gd name="connsiteY46" fmla="*/ 3444699 h 3532180"/>
                <a:gd name="connsiteX47" fmla="*/ 2331777 w 4335725"/>
                <a:gd name="connsiteY47" fmla="*/ 3416071 h 3532180"/>
                <a:gd name="connsiteX48" fmla="*/ 2284059 w 4335725"/>
                <a:gd name="connsiteY48" fmla="*/ 3390621 h 3532180"/>
                <a:gd name="connsiteX49" fmla="*/ 2236343 w 4335725"/>
                <a:gd name="connsiteY49" fmla="*/ 3365171 h 3532180"/>
                <a:gd name="connsiteX50" fmla="*/ 2188627 w 4335725"/>
                <a:gd name="connsiteY50" fmla="*/ 3346085 h 3532180"/>
                <a:gd name="connsiteX51" fmla="*/ 2139319 w 4335725"/>
                <a:gd name="connsiteY51" fmla="*/ 3333360 h 3532180"/>
                <a:gd name="connsiteX52" fmla="*/ 2090011 w 4335725"/>
                <a:gd name="connsiteY52" fmla="*/ 3326998 h 3532180"/>
                <a:gd name="connsiteX53" fmla="*/ 2037520 w 4335725"/>
                <a:gd name="connsiteY53" fmla="*/ 3326998 h 3532180"/>
                <a:gd name="connsiteX54" fmla="*/ 1983442 w 4335725"/>
                <a:gd name="connsiteY54" fmla="*/ 3330180 h 3532180"/>
                <a:gd name="connsiteX55" fmla="*/ 1929363 w 4335725"/>
                <a:gd name="connsiteY55" fmla="*/ 3336540 h 3532180"/>
                <a:gd name="connsiteX56" fmla="*/ 1875283 w 4335725"/>
                <a:gd name="connsiteY56" fmla="*/ 3344494 h 3532180"/>
                <a:gd name="connsiteX57" fmla="*/ 1821202 w 4335725"/>
                <a:gd name="connsiteY57" fmla="*/ 3350856 h 3532180"/>
                <a:gd name="connsiteX58" fmla="*/ 1767124 w 4335725"/>
                <a:gd name="connsiteY58" fmla="*/ 3355628 h 3532180"/>
                <a:gd name="connsiteX59" fmla="*/ 1716227 w 4335725"/>
                <a:gd name="connsiteY59" fmla="*/ 3354038 h 3532180"/>
                <a:gd name="connsiteX60" fmla="*/ 1666919 w 4335725"/>
                <a:gd name="connsiteY60" fmla="*/ 3347676 h 3532180"/>
                <a:gd name="connsiteX61" fmla="*/ 1619201 w 4335725"/>
                <a:gd name="connsiteY61" fmla="*/ 3333360 h 3532180"/>
                <a:gd name="connsiteX62" fmla="*/ 1579437 w 4335725"/>
                <a:gd name="connsiteY62" fmla="*/ 3312682 h 3532180"/>
                <a:gd name="connsiteX63" fmla="*/ 1541263 w 4335725"/>
                <a:gd name="connsiteY63" fmla="*/ 3285642 h 3532180"/>
                <a:gd name="connsiteX64" fmla="*/ 1507862 w 4335725"/>
                <a:gd name="connsiteY64" fmla="*/ 3253831 h 3532180"/>
                <a:gd name="connsiteX65" fmla="*/ 1474459 w 4335725"/>
                <a:gd name="connsiteY65" fmla="*/ 3217249 h 3532180"/>
                <a:gd name="connsiteX66" fmla="*/ 1444238 w 4335725"/>
                <a:gd name="connsiteY66" fmla="*/ 3179075 h 3532180"/>
                <a:gd name="connsiteX67" fmla="*/ 1414018 w 4335725"/>
                <a:gd name="connsiteY67" fmla="*/ 3139310 h 3532180"/>
                <a:gd name="connsiteX68" fmla="*/ 1383797 w 4335725"/>
                <a:gd name="connsiteY68" fmla="*/ 3099547 h 3532180"/>
                <a:gd name="connsiteX69" fmla="*/ 1353577 w 4335725"/>
                <a:gd name="connsiteY69" fmla="*/ 3061373 h 3532180"/>
                <a:gd name="connsiteX70" fmla="*/ 1321765 w 4335725"/>
                <a:gd name="connsiteY70" fmla="*/ 3024791 h 3532180"/>
                <a:gd name="connsiteX71" fmla="*/ 1285181 w 4335725"/>
                <a:gd name="connsiteY71" fmla="*/ 2992978 h 3532180"/>
                <a:gd name="connsiteX72" fmla="*/ 1250188 w 4335725"/>
                <a:gd name="connsiteY72" fmla="*/ 2964348 h 3532180"/>
                <a:gd name="connsiteX73" fmla="*/ 1210424 w 4335725"/>
                <a:gd name="connsiteY73" fmla="*/ 2942082 h 3532180"/>
                <a:gd name="connsiteX74" fmla="*/ 1167479 w 4335725"/>
                <a:gd name="connsiteY74" fmla="*/ 2922994 h 3532180"/>
                <a:gd name="connsiteX75" fmla="*/ 1121353 w 4335725"/>
                <a:gd name="connsiteY75" fmla="*/ 2907089 h 3532180"/>
                <a:gd name="connsiteX76" fmla="*/ 1073635 w 4335725"/>
                <a:gd name="connsiteY76" fmla="*/ 2892774 h 3532180"/>
                <a:gd name="connsiteX77" fmla="*/ 1025919 w 4335725"/>
                <a:gd name="connsiteY77" fmla="*/ 2880049 h 3532180"/>
                <a:gd name="connsiteX78" fmla="*/ 976611 w 4335725"/>
                <a:gd name="connsiteY78" fmla="*/ 2867324 h 3532180"/>
                <a:gd name="connsiteX79" fmla="*/ 930485 w 4335725"/>
                <a:gd name="connsiteY79" fmla="*/ 2853009 h 3532180"/>
                <a:gd name="connsiteX80" fmla="*/ 884357 w 4335725"/>
                <a:gd name="connsiteY80" fmla="*/ 2837103 h 3532180"/>
                <a:gd name="connsiteX81" fmla="*/ 841413 w 4335725"/>
                <a:gd name="connsiteY81" fmla="*/ 2818015 h 3532180"/>
                <a:gd name="connsiteX82" fmla="*/ 803238 w 4335725"/>
                <a:gd name="connsiteY82" fmla="*/ 2794157 h 3532180"/>
                <a:gd name="connsiteX83" fmla="*/ 768245 w 4335725"/>
                <a:gd name="connsiteY83" fmla="*/ 2765527 h 3532180"/>
                <a:gd name="connsiteX84" fmla="*/ 739617 w 4335725"/>
                <a:gd name="connsiteY84" fmla="*/ 2730536 h 3532180"/>
                <a:gd name="connsiteX85" fmla="*/ 715759 w 4335725"/>
                <a:gd name="connsiteY85" fmla="*/ 2692361 h 3532180"/>
                <a:gd name="connsiteX86" fmla="*/ 696671 w 4335725"/>
                <a:gd name="connsiteY86" fmla="*/ 2649416 h 3532180"/>
                <a:gd name="connsiteX87" fmla="*/ 680766 w 4335725"/>
                <a:gd name="connsiteY87" fmla="*/ 2603290 h 3532180"/>
                <a:gd name="connsiteX88" fmla="*/ 666450 w 4335725"/>
                <a:gd name="connsiteY88" fmla="*/ 2557164 h 3532180"/>
                <a:gd name="connsiteX89" fmla="*/ 653726 w 4335725"/>
                <a:gd name="connsiteY89" fmla="*/ 2507856 h 3532180"/>
                <a:gd name="connsiteX90" fmla="*/ 641000 w 4335725"/>
                <a:gd name="connsiteY90" fmla="*/ 2460140 h 3532180"/>
                <a:gd name="connsiteX91" fmla="*/ 626685 w 4335725"/>
                <a:gd name="connsiteY91" fmla="*/ 2412422 h 3532180"/>
                <a:gd name="connsiteX92" fmla="*/ 610780 w 4335725"/>
                <a:gd name="connsiteY92" fmla="*/ 2366295 h 3532180"/>
                <a:gd name="connsiteX93" fmla="*/ 591692 w 4335725"/>
                <a:gd name="connsiteY93" fmla="*/ 2323348 h 3532180"/>
                <a:gd name="connsiteX94" fmla="*/ 569424 w 4335725"/>
                <a:gd name="connsiteY94" fmla="*/ 2283586 h 3532180"/>
                <a:gd name="connsiteX95" fmla="*/ 540796 w 4335725"/>
                <a:gd name="connsiteY95" fmla="*/ 2248593 h 3532180"/>
                <a:gd name="connsiteX96" fmla="*/ 508983 w 4335725"/>
                <a:gd name="connsiteY96" fmla="*/ 2212010 h 3532180"/>
                <a:gd name="connsiteX97" fmla="*/ 472400 w 4335725"/>
                <a:gd name="connsiteY97" fmla="*/ 2180199 h 3532180"/>
                <a:gd name="connsiteX98" fmla="*/ 432635 w 4335725"/>
                <a:gd name="connsiteY98" fmla="*/ 2149978 h 3532180"/>
                <a:gd name="connsiteX99" fmla="*/ 392872 w 4335725"/>
                <a:gd name="connsiteY99" fmla="*/ 2119758 h 3532180"/>
                <a:gd name="connsiteX100" fmla="*/ 353108 w 4335725"/>
                <a:gd name="connsiteY100" fmla="*/ 2089537 h 3532180"/>
                <a:gd name="connsiteX101" fmla="*/ 314933 w 4335725"/>
                <a:gd name="connsiteY101" fmla="*/ 2059315 h 3532180"/>
                <a:gd name="connsiteX102" fmla="*/ 278350 w 4335725"/>
                <a:gd name="connsiteY102" fmla="*/ 2025914 h 3532180"/>
                <a:gd name="connsiteX103" fmla="*/ 246539 w 4335725"/>
                <a:gd name="connsiteY103" fmla="*/ 1992513 h 3532180"/>
                <a:gd name="connsiteX104" fmla="*/ 219500 w 4335725"/>
                <a:gd name="connsiteY104" fmla="*/ 1954338 h 3532180"/>
                <a:gd name="connsiteX105" fmla="*/ 198823 w 4335725"/>
                <a:gd name="connsiteY105" fmla="*/ 1914575 h 3532180"/>
                <a:gd name="connsiteX106" fmla="*/ 184508 w 4335725"/>
                <a:gd name="connsiteY106" fmla="*/ 1866859 h 3532180"/>
                <a:gd name="connsiteX107" fmla="*/ 178145 w 4335725"/>
                <a:gd name="connsiteY107" fmla="*/ 1817551 h 3532180"/>
                <a:gd name="connsiteX108" fmla="*/ 176554 w 4335725"/>
                <a:gd name="connsiteY108" fmla="*/ 1766651 h 3532180"/>
                <a:gd name="connsiteX109" fmla="*/ 181326 w 4335725"/>
                <a:gd name="connsiteY109" fmla="*/ 1712572 h 3532180"/>
                <a:gd name="connsiteX110" fmla="*/ 187688 w 4335725"/>
                <a:gd name="connsiteY110" fmla="*/ 1658493 h 3532180"/>
                <a:gd name="connsiteX111" fmla="*/ 195640 w 4335725"/>
                <a:gd name="connsiteY111" fmla="*/ 1604413 h 3532180"/>
                <a:gd name="connsiteX112" fmla="*/ 202004 w 4335725"/>
                <a:gd name="connsiteY112" fmla="*/ 1550335 h 3532180"/>
                <a:gd name="connsiteX113" fmla="*/ 205186 w 4335725"/>
                <a:gd name="connsiteY113" fmla="*/ 1496256 h 3532180"/>
                <a:gd name="connsiteX114" fmla="*/ 205186 w 4335725"/>
                <a:gd name="connsiteY114" fmla="*/ 1443766 h 3532180"/>
                <a:gd name="connsiteX115" fmla="*/ 198823 w 4335725"/>
                <a:gd name="connsiteY115" fmla="*/ 1394460 h 3532180"/>
                <a:gd name="connsiteX116" fmla="*/ 186098 w 4335725"/>
                <a:gd name="connsiteY116" fmla="*/ 1345152 h 3532180"/>
                <a:gd name="connsiteX117" fmla="*/ 167011 w 4335725"/>
                <a:gd name="connsiteY117" fmla="*/ 1299024 h 3532180"/>
                <a:gd name="connsiteX118" fmla="*/ 143153 w 4335725"/>
                <a:gd name="connsiteY118" fmla="*/ 1251308 h 3532180"/>
                <a:gd name="connsiteX119" fmla="*/ 116112 w 4335725"/>
                <a:gd name="connsiteY119" fmla="*/ 1203592 h 3532180"/>
                <a:gd name="connsiteX120" fmla="*/ 87483 w 4335725"/>
                <a:gd name="connsiteY120" fmla="*/ 1155874 h 3532180"/>
                <a:gd name="connsiteX121" fmla="*/ 60443 w 4335725"/>
                <a:gd name="connsiteY121" fmla="*/ 1109746 h 3532180"/>
                <a:gd name="connsiteX122" fmla="*/ 36583 w 4335725"/>
                <a:gd name="connsiteY122" fmla="*/ 1060441 h 3532180"/>
                <a:gd name="connsiteX123" fmla="*/ 17498 w 4335725"/>
                <a:gd name="connsiteY123" fmla="*/ 1012723 h 3532180"/>
                <a:gd name="connsiteX124" fmla="*/ 4773 w 4335725"/>
                <a:gd name="connsiteY124" fmla="*/ 963415 h 3532180"/>
                <a:gd name="connsiteX125" fmla="*/ 0 w 4335725"/>
                <a:gd name="connsiteY125" fmla="*/ 912516 h 3532180"/>
                <a:gd name="connsiteX126" fmla="*/ 4773 w 4335725"/>
                <a:gd name="connsiteY126" fmla="*/ 861620 h 3532180"/>
                <a:gd name="connsiteX127" fmla="*/ 17498 w 4335725"/>
                <a:gd name="connsiteY127" fmla="*/ 812312 h 3532180"/>
                <a:gd name="connsiteX128" fmla="*/ 36583 w 4335725"/>
                <a:gd name="connsiteY128" fmla="*/ 764594 h 3532180"/>
                <a:gd name="connsiteX129" fmla="*/ 60443 w 4335725"/>
                <a:gd name="connsiteY129" fmla="*/ 715288 h 3532180"/>
                <a:gd name="connsiteX130" fmla="*/ 87483 w 4335725"/>
                <a:gd name="connsiteY130" fmla="*/ 669160 h 3532180"/>
                <a:gd name="connsiteX131" fmla="*/ 116112 w 4335725"/>
                <a:gd name="connsiteY131" fmla="*/ 621444 h 3532180"/>
                <a:gd name="connsiteX132" fmla="*/ 143153 w 4335725"/>
                <a:gd name="connsiteY132" fmla="*/ 573726 h 3532180"/>
                <a:gd name="connsiteX133" fmla="*/ 167011 w 4335725"/>
                <a:gd name="connsiteY133" fmla="*/ 526010 h 3532180"/>
                <a:gd name="connsiteX134" fmla="*/ 186098 w 4335725"/>
                <a:gd name="connsiteY134" fmla="*/ 479882 h 3532180"/>
                <a:gd name="connsiteX135" fmla="*/ 198823 w 4335725"/>
                <a:gd name="connsiteY135" fmla="*/ 430575 h 3532180"/>
                <a:gd name="connsiteX136" fmla="*/ 205186 w 4335725"/>
                <a:gd name="connsiteY136" fmla="*/ 381268 h 3532180"/>
                <a:gd name="connsiteX137" fmla="*/ 205186 w 4335725"/>
                <a:gd name="connsiteY137" fmla="*/ 328780 h 3532180"/>
                <a:gd name="connsiteX138" fmla="*/ 202004 w 4335725"/>
                <a:gd name="connsiteY138" fmla="*/ 274700 h 3532180"/>
                <a:gd name="connsiteX139" fmla="*/ 195640 w 4335725"/>
                <a:gd name="connsiteY139" fmla="*/ 220621 h 3532180"/>
                <a:gd name="connsiteX140" fmla="*/ 187688 w 4335725"/>
                <a:gd name="connsiteY140" fmla="*/ 166541 h 3532180"/>
                <a:gd name="connsiteX141" fmla="*/ 181326 w 4335725"/>
                <a:gd name="connsiteY141" fmla="*/ 112462 h 3532180"/>
                <a:gd name="connsiteX142" fmla="*/ 176554 w 4335725"/>
                <a:gd name="connsiteY142" fmla="*/ 58383 h 3532180"/>
                <a:gd name="connsiteX143" fmla="*/ 178145 w 4335725"/>
                <a:gd name="connsiteY143" fmla="*/ 7485 h 3532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4335725" h="3532180">
                  <a:moveTo>
                    <a:pt x="179111" y="0"/>
                  </a:moveTo>
                  <a:lnTo>
                    <a:pt x="4335725" y="0"/>
                  </a:lnTo>
                  <a:lnTo>
                    <a:pt x="4335725" y="2845937"/>
                  </a:lnTo>
                  <a:lnTo>
                    <a:pt x="4315217" y="2853009"/>
                  </a:lnTo>
                  <a:lnTo>
                    <a:pt x="4269092" y="2867324"/>
                  </a:lnTo>
                  <a:lnTo>
                    <a:pt x="4219783" y="2880049"/>
                  </a:lnTo>
                  <a:lnTo>
                    <a:pt x="4172065" y="2892774"/>
                  </a:lnTo>
                  <a:lnTo>
                    <a:pt x="4124349" y="2907089"/>
                  </a:lnTo>
                  <a:lnTo>
                    <a:pt x="4078224" y="2922994"/>
                  </a:lnTo>
                  <a:lnTo>
                    <a:pt x="4035278" y="2942082"/>
                  </a:lnTo>
                  <a:lnTo>
                    <a:pt x="3995515" y="2964348"/>
                  </a:lnTo>
                  <a:lnTo>
                    <a:pt x="3960521" y="2992978"/>
                  </a:lnTo>
                  <a:lnTo>
                    <a:pt x="3923939" y="3024791"/>
                  </a:lnTo>
                  <a:lnTo>
                    <a:pt x="3892126" y="3061373"/>
                  </a:lnTo>
                  <a:lnTo>
                    <a:pt x="3861905" y="3099547"/>
                  </a:lnTo>
                  <a:lnTo>
                    <a:pt x="3831684" y="3139310"/>
                  </a:lnTo>
                  <a:lnTo>
                    <a:pt x="3801464" y="3179075"/>
                  </a:lnTo>
                  <a:lnTo>
                    <a:pt x="3771243" y="3217249"/>
                  </a:lnTo>
                  <a:lnTo>
                    <a:pt x="3737841" y="3253831"/>
                  </a:lnTo>
                  <a:lnTo>
                    <a:pt x="3704438" y="3285642"/>
                  </a:lnTo>
                  <a:lnTo>
                    <a:pt x="3666266" y="3312682"/>
                  </a:lnTo>
                  <a:lnTo>
                    <a:pt x="3626501" y="3333360"/>
                  </a:lnTo>
                  <a:lnTo>
                    <a:pt x="3578783" y="3347676"/>
                  </a:lnTo>
                  <a:lnTo>
                    <a:pt x="3529475" y="3354038"/>
                  </a:lnTo>
                  <a:lnTo>
                    <a:pt x="3478579" y="3355628"/>
                  </a:lnTo>
                  <a:lnTo>
                    <a:pt x="3424498" y="3350856"/>
                  </a:lnTo>
                  <a:lnTo>
                    <a:pt x="3370419" y="3344494"/>
                  </a:lnTo>
                  <a:lnTo>
                    <a:pt x="3316339" y="3336540"/>
                  </a:lnTo>
                  <a:lnTo>
                    <a:pt x="3262260" y="3330180"/>
                  </a:lnTo>
                  <a:lnTo>
                    <a:pt x="3208180" y="3326998"/>
                  </a:lnTo>
                  <a:lnTo>
                    <a:pt x="3155691" y="3326998"/>
                  </a:lnTo>
                  <a:lnTo>
                    <a:pt x="3106385" y="3333360"/>
                  </a:lnTo>
                  <a:lnTo>
                    <a:pt x="3055487" y="3346085"/>
                  </a:lnTo>
                  <a:lnTo>
                    <a:pt x="3009359" y="3365171"/>
                  </a:lnTo>
                  <a:lnTo>
                    <a:pt x="2961643" y="3390621"/>
                  </a:lnTo>
                  <a:lnTo>
                    <a:pt x="2913927" y="3416071"/>
                  </a:lnTo>
                  <a:lnTo>
                    <a:pt x="2866209" y="3444699"/>
                  </a:lnTo>
                  <a:lnTo>
                    <a:pt x="2820081" y="3471739"/>
                  </a:lnTo>
                  <a:lnTo>
                    <a:pt x="2770775" y="3495598"/>
                  </a:lnTo>
                  <a:lnTo>
                    <a:pt x="2723057" y="3514685"/>
                  </a:lnTo>
                  <a:lnTo>
                    <a:pt x="2673749" y="3527410"/>
                  </a:lnTo>
                  <a:lnTo>
                    <a:pt x="2622852" y="3532180"/>
                  </a:lnTo>
                  <a:lnTo>
                    <a:pt x="2571953" y="3527410"/>
                  </a:lnTo>
                  <a:lnTo>
                    <a:pt x="2522645" y="3514685"/>
                  </a:lnTo>
                  <a:lnTo>
                    <a:pt x="2474930" y="3495598"/>
                  </a:lnTo>
                  <a:lnTo>
                    <a:pt x="2425621" y="3471739"/>
                  </a:lnTo>
                  <a:lnTo>
                    <a:pt x="2379493" y="3444699"/>
                  </a:lnTo>
                  <a:lnTo>
                    <a:pt x="2331777" y="3416071"/>
                  </a:lnTo>
                  <a:lnTo>
                    <a:pt x="2284059" y="3390621"/>
                  </a:lnTo>
                  <a:lnTo>
                    <a:pt x="2236343" y="3365171"/>
                  </a:lnTo>
                  <a:lnTo>
                    <a:pt x="2188627" y="3346085"/>
                  </a:lnTo>
                  <a:lnTo>
                    <a:pt x="2139319" y="3333360"/>
                  </a:lnTo>
                  <a:lnTo>
                    <a:pt x="2090011" y="3326998"/>
                  </a:lnTo>
                  <a:lnTo>
                    <a:pt x="2037520" y="3326998"/>
                  </a:lnTo>
                  <a:lnTo>
                    <a:pt x="1983442" y="3330180"/>
                  </a:lnTo>
                  <a:lnTo>
                    <a:pt x="1929363" y="3336540"/>
                  </a:lnTo>
                  <a:lnTo>
                    <a:pt x="1875283" y="3344494"/>
                  </a:lnTo>
                  <a:lnTo>
                    <a:pt x="1821202" y="3350856"/>
                  </a:lnTo>
                  <a:lnTo>
                    <a:pt x="1767124" y="3355628"/>
                  </a:lnTo>
                  <a:lnTo>
                    <a:pt x="1716227" y="3354038"/>
                  </a:lnTo>
                  <a:lnTo>
                    <a:pt x="1666919" y="3347676"/>
                  </a:lnTo>
                  <a:lnTo>
                    <a:pt x="1619201" y="3333360"/>
                  </a:lnTo>
                  <a:lnTo>
                    <a:pt x="1579437" y="3312682"/>
                  </a:lnTo>
                  <a:lnTo>
                    <a:pt x="1541263" y="3285642"/>
                  </a:lnTo>
                  <a:lnTo>
                    <a:pt x="1507862" y="3253831"/>
                  </a:lnTo>
                  <a:lnTo>
                    <a:pt x="1474459" y="3217249"/>
                  </a:lnTo>
                  <a:lnTo>
                    <a:pt x="1444238" y="3179075"/>
                  </a:lnTo>
                  <a:lnTo>
                    <a:pt x="1414018" y="3139310"/>
                  </a:lnTo>
                  <a:lnTo>
                    <a:pt x="1383797" y="3099547"/>
                  </a:lnTo>
                  <a:lnTo>
                    <a:pt x="1353577" y="3061373"/>
                  </a:lnTo>
                  <a:lnTo>
                    <a:pt x="1321765" y="3024791"/>
                  </a:lnTo>
                  <a:lnTo>
                    <a:pt x="1285181" y="2992978"/>
                  </a:lnTo>
                  <a:lnTo>
                    <a:pt x="1250188" y="2964348"/>
                  </a:lnTo>
                  <a:lnTo>
                    <a:pt x="1210424" y="2942082"/>
                  </a:lnTo>
                  <a:lnTo>
                    <a:pt x="1167479" y="2922994"/>
                  </a:lnTo>
                  <a:lnTo>
                    <a:pt x="1121353" y="2907089"/>
                  </a:lnTo>
                  <a:lnTo>
                    <a:pt x="1073635" y="2892774"/>
                  </a:lnTo>
                  <a:lnTo>
                    <a:pt x="1025919" y="2880049"/>
                  </a:lnTo>
                  <a:lnTo>
                    <a:pt x="976611" y="2867324"/>
                  </a:lnTo>
                  <a:lnTo>
                    <a:pt x="930485" y="2853009"/>
                  </a:lnTo>
                  <a:lnTo>
                    <a:pt x="884357" y="2837103"/>
                  </a:lnTo>
                  <a:lnTo>
                    <a:pt x="841413" y="2818015"/>
                  </a:lnTo>
                  <a:lnTo>
                    <a:pt x="803238" y="2794157"/>
                  </a:lnTo>
                  <a:lnTo>
                    <a:pt x="768245" y="2765527"/>
                  </a:lnTo>
                  <a:lnTo>
                    <a:pt x="739617" y="2730536"/>
                  </a:lnTo>
                  <a:lnTo>
                    <a:pt x="715759" y="2692361"/>
                  </a:lnTo>
                  <a:lnTo>
                    <a:pt x="696671" y="2649416"/>
                  </a:lnTo>
                  <a:lnTo>
                    <a:pt x="680766" y="2603290"/>
                  </a:lnTo>
                  <a:lnTo>
                    <a:pt x="666450" y="2557164"/>
                  </a:lnTo>
                  <a:lnTo>
                    <a:pt x="653726" y="2507856"/>
                  </a:lnTo>
                  <a:lnTo>
                    <a:pt x="641000" y="2460140"/>
                  </a:lnTo>
                  <a:lnTo>
                    <a:pt x="626685" y="2412422"/>
                  </a:lnTo>
                  <a:lnTo>
                    <a:pt x="610780" y="2366295"/>
                  </a:lnTo>
                  <a:lnTo>
                    <a:pt x="591692" y="2323348"/>
                  </a:lnTo>
                  <a:lnTo>
                    <a:pt x="569424" y="2283586"/>
                  </a:lnTo>
                  <a:lnTo>
                    <a:pt x="540796" y="2248593"/>
                  </a:lnTo>
                  <a:lnTo>
                    <a:pt x="508983" y="2212010"/>
                  </a:lnTo>
                  <a:lnTo>
                    <a:pt x="472400" y="2180199"/>
                  </a:lnTo>
                  <a:lnTo>
                    <a:pt x="432635" y="2149978"/>
                  </a:lnTo>
                  <a:lnTo>
                    <a:pt x="392872" y="2119758"/>
                  </a:lnTo>
                  <a:lnTo>
                    <a:pt x="353108" y="2089537"/>
                  </a:lnTo>
                  <a:lnTo>
                    <a:pt x="314933" y="2059315"/>
                  </a:lnTo>
                  <a:lnTo>
                    <a:pt x="278350" y="2025914"/>
                  </a:lnTo>
                  <a:lnTo>
                    <a:pt x="246539" y="1992513"/>
                  </a:lnTo>
                  <a:lnTo>
                    <a:pt x="219500" y="1954338"/>
                  </a:lnTo>
                  <a:lnTo>
                    <a:pt x="198823" y="1914575"/>
                  </a:lnTo>
                  <a:lnTo>
                    <a:pt x="184508" y="1866859"/>
                  </a:lnTo>
                  <a:lnTo>
                    <a:pt x="178145" y="1817551"/>
                  </a:lnTo>
                  <a:lnTo>
                    <a:pt x="176554" y="1766651"/>
                  </a:lnTo>
                  <a:lnTo>
                    <a:pt x="181326" y="1712572"/>
                  </a:lnTo>
                  <a:lnTo>
                    <a:pt x="187688" y="1658493"/>
                  </a:lnTo>
                  <a:lnTo>
                    <a:pt x="195640" y="1604413"/>
                  </a:lnTo>
                  <a:lnTo>
                    <a:pt x="202004" y="1550335"/>
                  </a:lnTo>
                  <a:lnTo>
                    <a:pt x="205186" y="1496256"/>
                  </a:lnTo>
                  <a:lnTo>
                    <a:pt x="205186" y="1443766"/>
                  </a:lnTo>
                  <a:lnTo>
                    <a:pt x="198823" y="1394460"/>
                  </a:lnTo>
                  <a:lnTo>
                    <a:pt x="186098" y="1345152"/>
                  </a:lnTo>
                  <a:lnTo>
                    <a:pt x="167011" y="1299024"/>
                  </a:lnTo>
                  <a:lnTo>
                    <a:pt x="143153" y="1251308"/>
                  </a:lnTo>
                  <a:lnTo>
                    <a:pt x="116112" y="1203592"/>
                  </a:lnTo>
                  <a:lnTo>
                    <a:pt x="87483" y="1155874"/>
                  </a:lnTo>
                  <a:lnTo>
                    <a:pt x="60443" y="1109746"/>
                  </a:lnTo>
                  <a:lnTo>
                    <a:pt x="36583" y="1060441"/>
                  </a:lnTo>
                  <a:lnTo>
                    <a:pt x="17498" y="1012723"/>
                  </a:lnTo>
                  <a:lnTo>
                    <a:pt x="4773" y="963415"/>
                  </a:lnTo>
                  <a:lnTo>
                    <a:pt x="0" y="912516"/>
                  </a:lnTo>
                  <a:lnTo>
                    <a:pt x="4773" y="861620"/>
                  </a:lnTo>
                  <a:lnTo>
                    <a:pt x="17498" y="812312"/>
                  </a:lnTo>
                  <a:lnTo>
                    <a:pt x="36583" y="764594"/>
                  </a:lnTo>
                  <a:lnTo>
                    <a:pt x="60443" y="715288"/>
                  </a:lnTo>
                  <a:lnTo>
                    <a:pt x="87483" y="669160"/>
                  </a:lnTo>
                  <a:lnTo>
                    <a:pt x="116112" y="621444"/>
                  </a:lnTo>
                  <a:lnTo>
                    <a:pt x="143153" y="573726"/>
                  </a:lnTo>
                  <a:lnTo>
                    <a:pt x="167011" y="526010"/>
                  </a:lnTo>
                  <a:lnTo>
                    <a:pt x="186098" y="479882"/>
                  </a:lnTo>
                  <a:lnTo>
                    <a:pt x="198823" y="430575"/>
                  </a:lnTo>
                  <a:lnTo>
                    <a:pt x="205186" y="381268"/>
                  </a:lnTo>
                  <a:lnTo>
                    <a:pt x="205186" y="328780"/>
                  </a:lnTo>
                  <a:lnTo>
                    <a:pt x="202004" y="274700"/>
                  </a:lnTo>
                  <a:lnTo>
                    <a:pt x="195640" y="220621"/>
                  </a:lnTo>
                  <a:lnTo>
                    <a:pt x="187688" y="166541"/>
                  </a:lnTo>
                  <a:lnTo>
                    <a:pt x="181326" y="112462"/>
                  </a:lnTo>
                  <a:lnTo>
                    <a:pt x="176554" y="58383"/>
                  </a:lnTo>
                  <a:lnTo>
                    <a:pt x="178145" y="7485"/>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19" name="Freeform: Shape 18">
              <a:extLst>
                <a:ext uri="{FF2B5EF4-FFF2-40B4-BE49-F238E27FC236}">
                  <a16:creationId xmlns:a16="http://schemas.microsoft.com/office/drawing/2014/main" id="{F1AA6C21-51B2-47E8-9760-50708EB56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9582" y="0"/>
              <a:ext cx="4232421" cy="3429000"/>
            </a:xfrm>
            <a:custGeom>
              <a:avLst/>
              <a:gdLst>
                <a:gd name="connsiteX0" fmla="*/ 176695 w 4232421"/>
                <a:gd name="connsiteY0" fmla="*/ 0 h 3429000"/>
                <a:gd name="connsiteX1" fmla="*/ 4232421 w 4232421"/>
                <a:gd name="connsiteY1" fmla="*/ 0 h 3429000"/>
                <a:gd name="connsiteX2" fmla="*/ 4232421 w 4232421"/>
                <a:gd name="connsiteY2" fmla="*/ 2741963 h 3429000"/>
                <a:gd name="connsiteX3" fmla="*/ 4230819 w 4232421"/>
                <a:gd name="connsiteY3" fmla="*/ 2742965 h 3429000"/>
                <a:gd name="connsiteX4" fmla="*/ 4189566 w 4232421"/>
                <a:gd name="connsiteY4" fmla="*/ 2761300 h 3429000"/>
                <a:gd name="connsiteX5" fmla="*/ 4145256 w 4232421"/>
                <a:gd name="connsiteY5" fmla="*/ 2776579 h 3429000"/>
                <a:gd name="connsiteX6" fmla="*/ 4100946 w 4232421"/>
                <a:gd name="connsiteY6" fmla="*/ 2790330 h 3429000"/>
                <a:gd name="connsiteX7" fmla="*/ 4053581 w 4232421"/>
                <a:gd name="connsiteY7" fmla="*/ 2802553 h 3429000"/>
                <a:gd name="connsiteX8" fmla="*/ 4007741 w 4232421"/>
                <a:gd name="connsiteY8" fmla="*/ 2814777 h 3429000"/>
                <a:gd name="connsiteX9" fmla="*/ 3961906 w 4232421"/>
                <a:gd name="connsiteY9" fmla="*/ 2828531 h 3429000"/>
                <a:gd name="connsiteX10" fmla="*/ 3917596 w 4232421"/>
                <a:gd name="connsiteY10" fmla="*/ 2843809 h 3429000"/>
                <a:gd name="connsiteX11" fmla="*/ 3876343 w 4232421"/>
                <a:gd name="connsiteY11" fmla="*/ 2862145 h 3429000"/>
                <a:gd name="connsiteX12" fmla="*/ 3838145 w 4232421"/>
                <a:gd name="connsiteY12" fmla="*/ 2883535 h 3429000"/>
                <a:gd name="connsiteX13" fmla="*/ 3804531 w 4232421"/>
                <a:gd name="connsiteY13" fmla="*/ 2911037 h 3429000"/>
                <a:gd name="connsiteX14" fmla="*/ 3769387 w 4232421"/>
                <a:gd name="connsiteY14" fmla="*/ 2941596 h 3429000"/>
                <a:gd name="connsiteX15" fmla="*/ 3738828 w 4232421"/>
                <a:gd name="connsiteY15" fmla="*/ 2976737 h 3429000"/>
                <a:gd name="connsiteX16" fmla="*/ 3709798 w 4232421"/>
                <a:gd name="connsiteY16" fmla="*/ 3013408 h 3429000"/>
                <a:gd name="connsiteX17" fmla="*/ 3680767 w 4232421"/>
                <a:gd name="connsiteY17" fmla="*/ 3051604 h 3429000"/>
                <a:gd name="connsiteX18" fmla="*/ 3651737 w 4232421"/>
                <a:gd name="connsiteY18" fmla="*/ 3089802 h 3429000"/>
                <a:gd name="connsiteX19" fmla="*/ 3622708 w 4232421"/>
                <a:gd name="connsiteY19" fmla="*/ 3126473 h 3429000"/>
                <a:gd name="connsiteX20" fmla="*/ 3590619 w 4232421"/>
                <a:gd name="connsiteY20" fmla="*/ 3161614 h 3429000"/>
                <a:gd name="connsiteX21" fmla="*/ 3558532 w 4232421"/>
                <a:gd name="connsiteY21" fmla="*/ 3192174 h 3429000"/>
                <a:gd name="connsiteX22" fmla="*/ 3521864 w 4232421"/>
                <a:gd name="connsiteY22" fmla="*/ 3218148 h 3429000"/>
                <a:gd name="connsiteX23" fmla="*/ 3483665 w 4232421"/>
                <a:gd name="connsiteY23" fmla="*/ 3238011 h 3429000"/>
                <a:gd name="connsiteX24" fmla="*/ 3437828 w 4232421"/>
                <a:gd name="connsiteY24" fmla="*/ 3251762 h 3429000"/>
                <a:gd name="connsiteX25" fmla="*/ 3390461 w 4232421"/>
                <a:gd name="connsiteY25" fmla="*/ 3257874 h 3429000"/>
                <a:gd name="connsiteX26" fmla="*/ 3341569 w 4232421"/>
                <a:gd name="connsiteY26" fmla="*/ 3259401 h 3429000"/>
                <a:gd name="connsiteX27" fmla="*/ 3289619 w 4232421"/>
                <a:gd name="connsiteY27" fmla="*/ 3254819 h 3429000"/>
                <a:gd name="connsiteX28" fmla="*/ 3237670 w 4232421"/>
                <a:gd name="connsiteY28" fmla="*/ 3248707 h 3429000"/>
                <a:gd name="connsiteX29" fmla="*/ 3185721 w 4232421"/>
                <a:gd name="connsiteY29" fmla="*/ 3241066 h 3429000"/>
                <a:gd name="connsiteX30" fmla="*/ 3133771 w 4232421"/>
                <a:gd name="connsiteY30" fmla="*/ 3234956 h 3429000"/>
                <a:gd name="connsiteX31" fmla="*/ 3081822 w 4232421"/>
                <a:gd name="connsiteY31" fmla="*/ 3231899 h 3429000"/>
                <a:gd name="connsiteX32" fmla="*/ 3031400 w 4232421"/>
                <a:gd name="connsiteY32" fmla="*/ 3231899 h 3429000"/>
                <a:gd name="connsiteX33" fmla="*/ 2984035 w 4232421"/>
                <a:gd name="connsiteY33" fmla="*/ 3238011 h 3429000"/>
                <a:gd name="connsiteX34" fmla="*/ 2935140 w 4232421"/>
                <a:gd name="connsiteY34" fmla="*/ 3250235 h 3429000"/>
                <a:gd name="connsiteX35" fmla="*/ 2890830 w 4232421"/>
                <a:gd name="connsiteY35" fmla="*/ 3268570 h 3429000"/>
                <a:gd name="connsiteX36" fmla="*/ 2844995 w 4232421"/>
                <a:gd name="connsiteY36" fmla="*/ 3293018 h 3429000"/>
                <a:gd name="connsiteX37" fmla="*/ 2799158 w 4232421"/>
                <a:gd name="connsiteY37" fmla="*/ 3317465 h 3429000"/>
                <a:gd name="connsiteX38" fmla="*/ 2753317 w 4232421"/>
                <a:gd name="connsiteY38" fmla="*/ 3344964 h 3429000"/>
                <a:gd name="connsiteX39" fmla="*/ 2709007 w 4232421"/>
                <a:gd name="connsiteY39" fmla="*/ 3370942 h 3429000"/>
                <a:gd name="connsiteX40" fmla="*/ 2661643 w 4232421"/>
                <a:gd name="connsiteY40" fmla="*/ 3393859 h 3429000"/>
                <a:gd name="connsiteX41" fmla="*/ 2615805 w 4232421"/>
                <a:gd name="connsiteY41" fmla="*/ 3412195 h 3429000"/>
                <a:gd name="connsiteX42" fmla="*/ 2568440 w 4232421"/>
                <a:gd name="connsiteY42" fmla="*/ 3424418 h 3429000"/>
                <a:gd name="connsiteX43" fmla="*/ 2519548 w 4232421"/>
                <a:gd name="connsiteY43" fmla="*/ 3429000 h 3429000"/>
                <a:gd name="connsiteX44" fmla="*/ 2470653 w 4232421"/>
                <a:gd name="connsiteY44" fmla="*/ 3424418 h 3429000"/>
                <a:gd name="connsiteX45" fmla="*/ 2423286 w 4232421"/>
                <a:gd name="connsiteY45" fmla="*/ 3412195 h 3429000"/>
                <a:gd name="connsiteX46" fmla="*/ 2377451 w 4232421"/>
                <a:gd name="connsiteY46" fmla="*/ 3393859 h 3429000"/>
                <a:gd name="connsiteX47" fmla="*/ 2330084 w 4232421"/>
                <a:gd name="connsiteY47" fmla="*/ 3370942 h 3429000"/>
                <a:gd name="connsiteX48" fmla="*/ 2285773 w 4232421"/>
                <a:gd name="connsiteY48" fmla="*/ 3344964 h 3429000"/>
                <a:gd name="connsiteX49" fmla="*/ 2239936 w 4232421"/>
                <a:gd name="connsiteY49" fmla="*/ 3317465 h 3429000"/>
                <a:gd name="connsiteX50" fmla="*/ 2194099 w 4232421"/>
                <a:gd name="connsiteY50" fmla="*/ 3293018 h 3429000"/>
                <a:gd name="connsiteX51" fmla="*/ 2148261 w 4232421"/>
                <a:gd name="connsiteY51" fmla="*/ 3268570 h 3429000"/>
                <a:gd name="connsiteX52" fmla="*/ 2102426 w 4232421"/>
                <a:gd name="connsiteY52" fmla="*/ 3250235 h 3429000"/>
                <a:gd name="connsiteX53" fmla="*/ 2055059 w 4232421"/>
                <a:gd name="connsiteY53" fmla="*/ 3238011 h 3429000"/>
                <a:gd name="connsiteX54" fmla="*/ 2007691 w 4232421"/>
                <a:gd name="connsiteY54" fmla="*/ 3231899 h 3429000"/>
                <a:gd name="connsiteX55" fmla="*/ 1957269 w 4232421"/>
                <a:gd name="connsiteY55" fmla="*/ 3231899 h 3429000"/>
                <a:gd name="connsiteX56" fmla="*/ 1905320 w 4232421"/>
                <a:gd name="connsiteY56" fmla="*/ 3234956 h 3429000"/>
                <a:gd name="connsiteX57" fmla="*/ 1853373 w 4232421"/>
                <a:gd name="connsiteY57" fmla="*/ 3241066 h 3429000"/>
                <a:gd name="connsiteX58" fmla="*/ 1801421 w 4232421"/>
                <a:gd name="connsiteY58" fmla="*/ 3248707 h 3429000"/>
                <a:gd name="connsiteX59" fmla="*/ 1749472 w 4232421"/>
                <a:gd name="connsiteY59" fmla="*/ 3254819 h 3429000"/>
                <a:gd name="connsiteX60" fmla="*/ 1697523 w 4232421"/>
                <a:gd name="connsiteY60" fmla="*/ 3259401 h 3429000"/>
                <a:gd name="connsiteX61" fmla="*/ 1648630 w 4232421"/>
                <a:gd name="connsiteY61" fmla="*/ 3257874 h 3429000"/>
                <a:gd name="connsiteX62" fmla="*/ 1601266 w 4232421"/>
                <a:gd name="connsiteY62" fmla="*/ 3251762 h 3429000"/>
                <a:gd name="connsiteX63" fmla="*/ 1555428 w 4232421"/>
                <a:gd name="connsiteY63" fmla="*/ 3238011 h 3429000"/>
                <a:gd name="connsiteX64" fmla="*/ 1517230 w 4232421"/>
                <a:gd name="connsiteY64" fmla="*/ 3218148 h 3429000"/>
                <a:gd name="connsiteX65" fmla="*/ 1480559 w 4232421"/>
                <a:gd name="connsiteY65" fmla="*/ 3192174 h 3429000"/>
                <a:gd name="connsiteX66" fmla="*/ 1448472 w 4232421"/>
                <a:gd name="connsiteY66" fmla="*/ 3161614 h 3429000"/>
                <a:gd name="connsiteX67" fmla="*/ 1416386 w 4232421"/>
                <a:gd name="connsiteY67" fmla="*/ 3126473 h 3429000"/>
                <a:gd name="connsiteX68" fmla="*/ 1387354 w 4232421"/>
                <a:gd name="connsiteY68" fmla="*/ 3089802 h 3429000"/>
                <a:gd name="connsiteX69" fmla="*/ 1358325 w 4232421"/>
                <a:gd name="connsiteY69" fmla="*/ 3051604 h 3429000"/>
                <a:gd name="connsiteX70" fmla="*/ 1329295 w 4232421"/>
                <a:gd name="connsiteY70" fmla="*/ 3013408 h 3429000"/>
                <a:gd name="connsiteX71" fmla="*/ 1300263 w 4232421"/>
                <a:gd name="connsiteY71" fmla="*/ 2976737 h 3429000"/>
                <a:gd name="connsiteX72" fmla="*/ 1269704 w 4232421"/>
                <a:gd name="connsiteY72" fmla="*/ 2941596 h 3429000"/>
                <a:gd name="connsiteX73" fmla="*/ 1234563 w 4232421"/>
                <a:gd name="connsiteY73" fmla="*/ 2911037 h 3429000"/>
                <a:gd name="connsiteX74" fmla="*/ 1200949 w 4232421"/>
                <a:gd name="connsiteY74" fmla="*/ 2883535 h 3429000"/>
                <a:gd name="connsiteX75" fmla="*/ 1162751 w 4232421"/>
                <a:gd name="connsiteY75" fmla="*/ 2862145 h 3429000"/>
                <a:gd name="connsiteX76" fmla="*/ 1121495 w 4232421"/>
                <a:gd name="connsiteY76" fmla="*/ 2843809 h 3429000"/>
                <a:gd name="connsiteX77" fmla="*/ 1077188 w 4232421"/>
                <a:gd name="connsiteY77" fmla="*/ 2828531 h 3429000"/>
                <a:gd name="connsiteX78" fmla="*/ 1031348 w 4232421"/>
                <a:gd name="connsiteY78" fmla="*/ 2814777 h 3429000"/>
                <a:gd name="connsiteX79" fmla="*/ 985513 w 4232421"/>
                <a:gd name="connsiteY79" fmla="*/ 2802553 h 3429000"/>
                <a:gd name="connsiteX80" fmla="*/ 938145 w 4232421"/>
                <a:gd name="connsiteY80" fmla="*/ 2790330 h 3429000"/>
                <a:gd name="connsiteX81" fmla="*/ 893838 w 4232421"/>
                <a:gd name="connsiteY81" fmla="*/ 2776579 h 3429000"/>
                <a:gd name="connsiteX82" fmla="*/ 849525 w 4232421"/>
                <a:gd name="connsiteY82" fmla="*/ 2761300 h 3429000"/>
                <a:gd name="connsiteX83" fmla="*/ 808275 w 4232421"/>
                <a:gd name="connsiteY83" fmla="*/ 2742965 h 3429000"/>
                <a:gd name="connsiteX84" fmla="*/ 771601 w 4232421"/>
                <a:gd name="connsiteY84" fmla="*/ 2720045 h 3429000"/>
                <a:gd name="connsiteX85" fmla="*/ 737987 w 4232421"/>
                <a:gd name="connsiteY85" fmla="*/ 2692543 h 3429000"/>
                <a:gd name="connsiteX86" fmla="*/ 710485 w 4232421"/>
                <a:gd name="connsiteY86" fmla="*/ 2658929 h 3429000"/>
                <a:gd name="connsiteX87" fmla="*/ 687568 w 4232421"/>
                <a:gd name="connsiteY87" fmla="*/ 2622258 h 3429000"/>
                <a:gd name="connsiteX88" fmla="*/ 669232 w 4232421"/>
                <a:gd name="connsiteY88" fmla="*/ 2581005 h 3429000"/>
                <a:gd name="connsiteX89" fmla="*/ 653954 w 4232421"/>
                <a:gd name="connsiteY89" fmla="*/ 2536695 h 3429000"/>
                <a:gd name="connsiteX90" fmla="*/ 640203 w 4232421"/>
                <a:gd name="connsiteY90" fmla="*/ 2492387 h 3429000"/>
                <a:gd name="connsiteX91" fmla="*/ 627979 w 4232421"/>
                <a:gd name="connsiteY91" fmla="*/ 2445020 h 3429000"/>
                <a:gd name="connsiteX92" fmla="*/ 615753 w 4232421"/>
                <a:gd name="connsiteY92" fmla="*/ 2399185 h 3429000"/>
                <a:gd name="connsiteX93" fmla="*/ 602002 w 4232421"/>
                <a:gd name="connsiteY93" fmla="*/ 2353345 h 3429000"/>
                <a:gd name="connsiteX94" fmla="*/ 586724 w 4232421"/>
                <a:gd name="connsiteY94" fmla="*/ 2309035 h 3429000"/>
                <a:gd name="connsiteX95" fmla="*/ 568388 w 4232421"/>
                <a:gd name="connsiteY95" fmla="*/ 2267782 h 3429000"/>
                <a:gd name="connsiteX96" fmla="*/ 546998 w 4232421"/>
                <a:gd name="connsiteY96" fmla="*/ 2229583 h 3429000"/>
                <a:gd name="connsiteX97" fmla="*/ 519496 w 4232421"/>
                <a:gd name="connsiteY97" fmla="*/ 2195970 h 3429000"/>
                <a:gd name="connsiteX98" fmla="*/ 488937 w 4232421"/>
                <a:gd name="connsiteY98" fmla="*/ 2160826 h 3429000"/>
                <a:gd name="connsiteX99" fmla="*/ 453796 w 4232421"/>
                <a:gd name="connsiteY99" fmla="*/ 2130269 h 3429000"/>
                <a:gd name="connsiteX100" fmla="*/ 415595 w 4232421"/>
                <a:gd name="connsiteY100" fmla="*/ 2101240 h 3429000"/>
                <a:gd name="connsiteX101" fmla="*/ 377399 w 4232421"/>
                <a:gd name="connsiteY101" fmla="*/ 2072208 h 3429000"/>
                <a:gd name="connsiteX102" fmla="*/ 339201 w 4232421"/>
                <a:gd name="connsiteY102" fmla="*/ 2043179 h 3429000"/>
                <a:gd name="connsiteX103" fmla="*/ 302530 w 4232421"/>
                <a:gd name="connsiteY103" fmla="*/ 2014147 h 3429000"/>
                <a:gd name="connsiteX104" fmla="*/ 267389 w 4232421"/>
                <a:gd name="connsiteY104" fmla="*/ 1982060 h 3429000"/>
                <a:gd name="connsiteX105" fmla="*/ 236829 w 4232421"/>
                <a:gd name="connsiteY105" fmla="*/ 1949976 h 3429000"/>
                <a:gd name="connsiteX106" fmla="*/ 210855 w 4232421"/>
                <a:gd name="connsiteY106" fmla="*/ 1913305 h 3429000"/>
                <a:gd name="connsiteX107" fmla="*/ 190992 w 4232421"/>
                <a:gd name="connsiteY107" fmla="*/ 1875107 h 3429000"/>
                <a:gd name="connsiteX108" fmla="*/ 177241 w 4232421"/>
                <a:gd name="connsiteY108" fmla="*/ 1829269 h 3429000"/>
                <a:gd name="connsiteX109" fmla="*/ 171129 w 4232421"/>
                <a:gd name="connsiteY109" fmla="*/ 1781905 h 3429000"/>
                <a:gd name="connsiteX110" fmla="*/ 169599 w 4232421"/>
                <a:gd name="connsiteY110" fmla="*/ 1733010 h 3429000"/>
                <a:gd name="connsiteX111" fmla="*/ 174184 w 4232421"/>
                <a:gd name="connsiteY111" fmla="*/ 1681060 h 3429000"/>
                <a:gd name="connsiteX112" fmla="*/ 180296 w 4232421"/>
                <a:gd name="connsiteY112" fmla="*/ 1629111 h 3429000"/>
                <a:gd name="connsiteX113" fmla="*/ 187935 w 4232421"/>
                <a:gd name="connsiteY113" fmla="*/ 1577162 h 3429000"/>
                <a:gd name="connsiteX114" fmla="*/ 194049 w 4232421"/>
                <a:gd name="connsiteY114" fmla="*/ 1525212 h 3429000"/>
                <a:gd name="connsiteX115" fmla="*/ 197104 w 4232421"/>
                <a:gd name="connsiteY115" fmla="*/ 1473263 h 3429000"/>
                <a:gd name="connsiteX116" fmla="*/ 197104 w 4232421"/>
                <a:gd name="connsiteY116" fmla="*/ 1422841 h 3429000"/>
                <a:gd name="connsiteX117" fmla="*/ 190992 w 4232421"/>
                <a:gd name="connsiteY117" fmla="*/ 1375479 h 3429000"/>
                <a:gd name="connsiteX118" fmla="*/ 178768 w 4232421"/>
                <a:gd name="connsiteY118" fmla="*/ 1328111 h 3429000"/>
                <a:gd name="connsiteX119" fmla="*/ 160433 w 4232421"/>
                <a:gd name="connsiteY119" fmla="*/ 1283801 h 3429000"/>
                <a:gd name="connsiteX120" fmla="*/ 137515 w 4232421"/>
                <a:gd name="connsiteY120" fmla="*/ 1237964 h 3429000"/>
                <a:gd name="connsiteX121" fmla="*/ 111538 w 4232421"/>
                <a:gd name="connsiteY121" fmla="*/ 1192129 h 3429000"/>
                <a:gd name="connsiteX122" fmla="*/ 84039 w 4232421"/>
                <a:gd name="connsiteY122" fmla="*/ 1146289 h 3429000"/>
                <a:gd name="connsiteX123" fmla="*/ 58064 w 4232421"/>
                <a:gd name="connsiteY123" fmla="*/ 1101978 h 3429000"/>
                <a:gd name="connsiteX124" fmla="*/ 35144 w 4232421"/>
                <a:gd name="connsiteY124" fmla="*/ 1054614 h 3429000"/>
                <a:gd name="connsiteX125" fmla="*/ 16808 w 4232421"/>
                <a:gd name="connsiteY125" fmla="*/ 1008776 h 3429000"/>
                <a:gd name="connsiteX126" fmla="*/ 4585 w 4232421"/>
                <a:gd name="connsiteY126" fmla="*/ 961409 h 3429000"/>
                <a:gd name="connsiteX127" fmla="*/ 0 w 4232421"/>
                <a:gd name="connsiteY127" fmla="*/ 912517 h 3429000"/>
                <a:gd name="connsiteX128" fmla="*/ 4585 w 4232421"/>
                <a:gd name="connsiteY128" fmla="*/ 863625 h 3429000"/>
                <a:gd name="connsiteX129" fmla="*/ 16808 w 4232421"/>
                <a:gd name="connsiteY129" fmla="*/ 816260 h 3429000"/>
                <a:gd name="connsiteX130" fmla="*/ 35144 w 4232421"/>
                <a:gd name="connsiteY130" fmla="*/ 770420 h 3429000"/>
                <a:gd name="connsiteX131" fmla="*/ 58064 w 4232421"/>
                <a:gd name="connsiteY131" fmla="*/ 723055 h 3429000"/>
                <a:gd name="connsiteX132" fmla="*/ 84039 w 4232421"/>
                <a:gd name="connsiteY132" fmla="*/ 678745 h 3429000"/>
                <a:gd name="connsiteX133" fmla="*/ 111538 w 4232421"/>
                <a:gd name="connsiteY133" fmla="*/ 632910 h 3429000"/>
                <a:gd name="connsiteX134" fmla="*/ 137515 w 4232421"/>
                <a:gd name="connsiteY134" fmla="*/ 587070 h 3429000"/>
                <a:gd name="connsiteX135" fmla="*/ 160433 w 4232421"/>
                <a:gd name="connsiteY135" fmla="*/ 541232 h 3429000"/>
                <a:gd name="connsiteX136" fmla="*/ 178768 w 4232421"/>
                <a:gd name="connsiteY136" fmla="*/ 496922 h 3429000"/>
                <a:gd name="connsiteX137" fmla="*/ 190992 w 4232421"/>
                <a:gd name="connsiteY137" fmla="*/ 449557 h 3429000"/>
                <a:gd name="connsiteX138" fmla="*/ 197104 w 4232421"/>
                <a:gd name="connsiteY138" fmla="*/ 402192 h 3429000"/>
                <a:gd name="connsiteX139" fmla="*/ 197104 w 4232421"/>
                <a:gd name="connsiteY139" fmla="*/ 351770 h 3429000"/>
                <a:gd name="connsiteX140" fmla="*/ 194049 w 4232421"/>
                <a:gd name="connsiteY140" fmla="*/ 299821 h 3429000"/>
                <a:gd name="connsiteX141" fmla="*/ 187935 w 4232421"/>
                <a:gd name="connsiteY141" fmla="*/ 247872 h 3429000"/>
                <a:gd name="connsiteX142" fmla="*/ 180296 w 4232421"/>
                <a:gd name="connsiteY142" fmla="*/ 195922 h 3429000"/>
                <a:gd name="connsiteX143" fmla="*/ 174184 w 4232421"/>
                <a:gd name="connsiteY143" fmla="*/ 143973 h 3429000"/>
                <a:gd name="connsiteX144" fmla="*/ 169599 w 4232421"/>
                <a:gd name="connsiteY144" fmla="*/ 92024 h 3429000"/>
                <a:gd name="connsiteX145" fmla="*/ 171129 w 4232421"/>
                <a:gd name="connsiteY145" fmla="*/ 43131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4232421" h="3429000">
                  <a:moveTo>
                    <a:pt x="176695" y="0"/>
                  </a:moveTo>
                  <a:lnTo>
                    <a:pt x="4232421" y="0"/>
                  </a:lnTo>
                  <a:lnTo>
                    <a:pt x="4232421" y="2741963"/>
                  </a:lnTo>
                  <a:lnTo>
                    <a:pt x="4230819" y="2742965"/>
                  </a:lnTo>
                  <a:lnTo>
                    <a:pt x="4189566" y="2761300"/>
                  </a:lnTo>
                  <a:lnTo>
                    <a:pt x="4145256" y="2776579"/>
                  </a:lnTo>
                  <a:lnTo>
                    <a:pt x="4100946" y="2790330"/>
                  </a:lnTo>
                  <a:lnTo>
                    <a:pt x="4053581" y="2802553"/>
                  </a:lnTo>
                  <a:lnTo>
                    <a:pt x="4007741" y="2814777"/>
                  </a:lnTo>
                  <a:lnTo>
                    <a:pt x="3961906" y="2828531"/>
                  </a:lnTo>
                  <a:lnTo>
                    <a:pt x="3917596" y="2843809"/>
                  </a:lnTo>
                  <a:lnTo>
                    <a:pt x="3876343" y="2862145"/>
                  </a:lnTo>
                  <a:lnTo>
                    <a:pt x="3838145" y="2883535"/>
                  </a:lnTo>
                  <a:lnTo>
                    <a:pt x="3804531" y="2911037"/>
                  </a:lnTo>
                  <a:lnTo>
                    <a:pt x="3769387" y="2941596"/>
                  </a:lnTo>
                  <a:lnTo>
                    <a:pt x="3738828" y="2976737"/>
                  </a:lnTo>
                  <a:lnTo>
                    <a:pt x="3709798" y="3013408"/>
                  </a:lnTo>
                  <a:lnTo>
                    <a:pt x="3680767" y="3051604"/>
                  </a:lnTo>
                  <a:lnTo>
                    <a:pt x="3651737" y="3089802"/>
                  </a:lnTo>
                  <a:lnTo>
                    <a:pt x="3622708" y="3126473"/>
                  </a:lnTo>
                  <a:lnTo>
                    <a:pt x="3590619" y="3161614"/>
                  </a:lnTo>
                  <a:lnTo>
                    <a:pt x="3558532" y="3192174"/>
                  </a:lnTo>
                  <a:lnTo>
                    <a:pt x="3521864" y="3218148"/>
                  </a:lnTo>
                  <a:lnTo>
                    <a:pt x="3483665" y="3238011"/>
                  </a:lnTo>
                  <a:lnTo>
                    <a:pt x="3437828" y="3251762"/>
                  </a:lnTo>
                  <a:lnTo>
                    <a:pt x="3390461" y="3257874"/>
                  </a:lnTo>
                  <a:lnTo>
                    <a:pt x="3341569" y="3259401"/>
                  </a:lnTo>
                  <a:lnTo>
                    <a:pt x="3289619" y="3254819"/>
                  </a:lnTo>
                  <a:lnTo>
                    <a:pt x="3237670" y="3248707"/>
                  </a:lnTo>
                  <a:lnTo>
                    <a:pt x="3185721" y="3241066"/>
                  </a:lnTo>
                  <a:lnTo>
                    <a:pt x="3133771" y="3234956"/>
                  </a:lnTo>
                  <a:lnTo>
                    <a:pt x="3081822" y="3231899"/>
                  </a:lnTo>
                  <a:lnTo>
                    <a:pt x="3031400" y="3231899"/>
                  </a:lnTo>
                  <a:lnTo>
                    <a:pt x="2984035" y="3238011"/>
                  </a:lnTo>
                  <a:lnTo>
                    <a:pt x="2935140" y="3250235"/>
                  </a:lnTo>
                  <a:lnTo>
                    <a:pt x="2890830" y="3268570"/>
                  </a:lnTo>
                  <a:lnTo>
                    <a:pt x="2844995" y="3293018"/>
                  </a:lnTo>
                  <a:lnTo>
                    <a:pt x="2799158" y="3317465"/>
                  </a:lnTo>
                  <a:lnTo>
                    <a:pt x="2753317" y="3344964"/>
                  </a:lnTo>
                  <a:lnTo>
                    <a:pt x="2709007" y="3370942"/>
                  </a:lnTo>
                  <a:lnTo>
                    <a:pt x="2661643" y="3393859"/>
                  </a:lnTo>
                  <a:lnTo>
                    <a:pt x="2615805" y="3412195"/>
                  </a:lnTo>
                  <a:lnTo>
                    <a:pt x="2568440" y="3424418"/>
                  </a:lnTo>
                  <a:lnTo>
                    <a:pt x="2519548" y="3429000"/>
                  </a:lnTo>
                  <a:lnTo>
                    <a:pt x="2470653" y="3424418"/>
                  </a:lnTo>
                  <a:lnTo>
                    <a:pt x="2423286" y="3412195"/>
                  </a:lnTo>
                  <a:lnTo>
                    <a:pt x="2377451" y="3393859"/>
                  </a:lnTo>
                  <a:lnTo>
                    <a:pt x="2330084" y="3370942"/>
                  </a:lnTo>
                  <a:lnTo>
                    <a:pt x="2285773" y="3344964"/>
                  </a:lnTo>
                  <a:lnTo>
                    <a:pt x="2239936" y="3317465"/>
                  </a:lnTo>
                  <a:lnTo>
                    <a:pt x="2194099" y="3293018"/>
                  </a:lnTo>
                  <a:lnTo>
                    <a:pt x="2148261" y="3268570"/>
                  </a:lnTo>
                  <a:lnTo>
                    <a:pt x="2102426" y="3250235"/>
                  </a:lnTo>
                  <a:lnTo>
                    <a:pt x="2055059" y="3238011"/>
                  </a:lnTo>
                  <a:lnTo>
                    <a:pt x="2007691" y="3231899"/>
                  </a:lnTo>
                  <a:lnTo>
                    <a:pt x="1957269" y="3231899"/>
                  </a:lnTo>
                  <a:lnTo>
                    <a:pt x="1905320" y="3234956"/>
                  </a:lnTo>
                  <a:lnTo>
                    <a:pt x="1853373" y="3241066"/>
                  </a:lnTo>
                  <a:lnTo>
                    <a:pt x="1801421" y="3248707"/>
                  </a:lnTo>
                  <a:lnTo>
                    <a:pt x="1749472" y="3254819"/>
                  </a:lnTo>
                  <a:lnTo>
                    <a:pt x="1697523" y="3259401"/>
                  </a:lnTo>
                  <a:lnTo>
                    <a:pt x="1648630" y="3257874"/>
                  </a:lnTo>
                  <a:lnTo>
                    <a:pt x="1601266" y="3251762"/>
                  </a:lnTo>
                  <a:lnTo>
                    <a:pt x="1555428" y="3238011"/>
                  </a:lnTo>
                  <a:lnTo>
                    <a:pt x="1517230" y="3218148"/>
                  </a:lnTo>
                  <a:lnTo>
                    <a:pt x="1480559" y="3192174"/>
                  </a:lnTo>
                  <a:lnTo>
                    <a:pt x="1448472" y="3161614"/>
                  </a:lnTo>
                  <a:lnTo>
                    <a:pt x="1416386" y="3126473"/>
                  </a:lnTo>
                  <a:lnTo>
                    <a:pt x="1387354" y="3089802"/>
                  </a:lnTo>
                  <a:lnTo>
                    <a:pt x="1358325" y="3051604"/>
                  </a:lnTo>
                  <a:lnTo>
                    <a:pt x="1329295" y="3013408"/>
                  </a:lnTo>
                  <a:lnTo>
                    <a:pt x="1300263" y="2976737"/>
                  </a:lnTo>
                  <a:lnTo>
                    <a:pt x="1269704" y="2941596"/>
                  </a:lnTo>
                  <a:lnTo>
                    <a:pt x="1234563" y="2911037"/>
                  </a:lnTo>
                  <a:lnTo>
                    <a:pt x="1200949" y="2883535"/>
                  </a:lnTo>
                  <a:lnTo>
                    <a:pt x="1162751" y="2862145"/>
                  </a:lnTo>
                  <a:lnTo>
                    <a:pt x="1121495" y="2843809"/>
                  </a:lnTo>
                  <a:lnTo>
                    <a:pt x="1077188" y="2828531"/>
                  </a:lnTo>
                  <a:lnTo>
                    <a:pt x="1031348" y="2814777"/>
                  </a:lnTo>
                  <a:lnTo>
                    <a:pt x="985513" y="2802553"/>
                  </a:lnTo>
                  <a:lnTo>
                    <a:pt x="938145" y="2790330"/>
                  </a:lnTo>
                  <a:lnTo>
                    <a:pt x="893838" y="2776579"/>
                  </a:lnTo>
                  <a:lnTo>
                    <a:pt x="849525" y="2761300"/>
                  </a:lnTo>
                  <a:lnTo>
                    <a:pt x="808275" y="2742965"/>
                  </a:lnTo>
                  <a:lnTo>
                    <a:pt x="771601" y="2720045"/>
                  </a:lnTo>
                  <a:lnTo>
                    <a:pt x="737987" y="2692543"/>
                  </a:lnTo>
                  <a:lnTo>
                    <a:pt x="710485" y="2658929"/>
                  </a:lnTo>
                  <a:lnTo>
                    <a:pt x="687568" y="2622258"/>
                  </a:lnTo>
                  <a:lnTo>
                    <a:pt x="669232" y="2581005"/>
                  </a:lnTo>
                  <a:lnTo>
                    <a:pt x="653954" y="2536695"/>
                  </a:lnTo>
                  <a:lnTo>
                    <a:pt x="640203" y="2492387"/>
                  </a:lnTo>
                  <a:lnTo>
                    <a:pt x="627979" y="2445020"/>
                  </a:lnTo>
                  <a:lnTo>
                    <a:pt x="615753" y="2399185"/>
                  </a:lnTo>
                  <a:lnTo>
                    <a:pt x="602002" y="2353345"/>
                  </a:lnTo>
                  <a:lnTo>
                    <a:pt x="586724" y="2309035"/>
                  </a:lnTo>
                  <a:lnTo>
                    <a:pt x="568388" y="2267782"/>
                  </a:lnTo>
                  <a:lnTo>
                    <a:pt x="546998" y="2229583"/>
                  </a:lnTo>
                  <a:lnTo>
                    <a:pt x="519496" y="2195970"/>
                  </a:lnTo>
                  <a:lnTo>
                    <a:pt x="488937" y="2160826"/>
                  </a:lnTo>
                  <a:lnTo>
                    <a:pt x="453796" y="2130269"/>
                  </a:lnTo>
                  <a:lnTo>
                    <a:pt x="415595" y="2101240"/>
                  </a:lnTo>
                  <a:lnTo>
                    <a:pt x="377399" y="2072208"/>
                  </a:lnTo>
                  <a:lnTo>
                    <a:pt x="339201" y="2043179"/>
                  </a:lnTo>
                  <a:lnTo>
                    <a:pt x="302530" y="2014147"/>
                  </a:lnTo>
                  <a:lnTo>
                    <a:pt x="267389" y="1982060"/>
                  </a:lnTo>
                  <a:lnTo>
                    <a:pt x="236829" y="1949976"/>
                  </a:lnTo>
                  <a:lnTo>
                    <a:pt x="210855" y="1913305"/>
                  </a:lnTo>
                  <a:lnTo>
                    <a:pt x="190992" y="1875107"/>
                  </a:lnTo>
                  <a:lnTo>
                    <a:pt x="177241" y="1829269"/>
                  </a:lnTo>
                  <a:lnTo>
                    <a:pt x="171129" y="1781905"/>
                  </a:lnTo>
                  <a:lnTo>
                    <a:pt x="169599" y="1733010"/>
                  </a:lnTo>
                  <a:lnTo>
                    <a:pt x="174184" y="1681060"/>
                  </a:lnTo>
                  <a:lnTo>
                    <a:pt x="180296" y="1629111"/>
                  </a:lnTo>
                  <a:lnTo>
                    <a:pt x="187935" y="1577162"/>
                  </a:lnTo>
                  <a:lnTo>
                    <a:pt x="194049" y="1525212"/>
                  </a:lnTo>
                  <a:lnTo>
                    <a:pt x="197104" y="1473263"/>
                  </a:lnTo>
                  <a:lnTo>
                    <a:pt x="197104" y="1422841"/>
                  </a:lnTo>
                  <a:lnTo>
                    <a:pt x="190992" y="1375479"/>
                  </a:lnTo>
                  <a:lnTo>
                    <a:pt x="178768" y="1328111"/>
                  </a:lnTo>
                  <a:lnTo>
                    <a:pt x="160433" y="1283801"/>
                  </a:lnTo>
                  <a:lnTo>
                    <a:pt x="137515" y="1237964"/>
                  </a:lnTo>
                  <a:lnTo>
                    <a:pt x="111538" y="1192129"/>
                  </a:lnTo>
                  <a:lnTo>
                    <a:pt x="84039" y="1146289"/>
                  </a:lnTo>
                  <a:lnTo>
                    <a:pt x="58064" y="1101978"/>
                  </a:lnTo>
                  <a:lnTo>
                    <a:pt x="35144" y="1054614"/>
                  </a:lnTo>
                  <a:lnTo>
                    <a:pt x="16808" y="1008776"/>
                  </a:lnTo>
                  <a:lnTo>
                    <a:pt x="4585" y="961409"/>
                  </a:lnTo>
                  <a:lnTo>
                    <a:pt x="0" y="912517"/>
                  </a:lnTo>
                  <a:lnTo>
                    <a:pt x="4585" y="863625"/>
                  </a:lnTo>
                  <a:lnTo>
                    <a:pt x="16808" y="816260"/>
                  </a:lnTo>
                  <a:lnTo>
                    <a:pt x="35144" y="770420"/>
                  </a:lnTo>
                  <a:lnTo>
                    <a:pt x="58064" y="723055"/>
                  </a:lnTo>
                  <a:lnTo>
                    <a:pt x="84039" y="678745"/>
                  </a:lnTo>
                  <a:lnTo>
                    <a:pt x="111538" y="632910"/>
                  </a:lnTo>
                  <a:lnTo>
                    <a:pt x="137515" y="587070"/>
                  </a:lnTo>
                  <a:lnTo>
                    <a:pt x="160433" y="541232"/>
                  </a:lnTo>
                  <a:lnTo>
                    <a:pt x="178768" y="496922"/>
                  </a:lnTo>
                  <a:lnTo>
                    <a:pt x="190992" y="449557"/>
                  </a:lnTo>
                  <a:lnTo>
                    <a:pt x="197104" y="402192"/>
                  </a:lnTo>
                  <a:lnTo>
                    <a:pt x="197104" y="351770"/>
                  </a:lnTo>
                  <a:lnTo>
                    <a:pt x="194049" y="299821"/>
                  </a:lnTo>
                  <a:lnTo>
                    <a:pt x="187935" y="247872"/>
                  </a:lnTo>
                  <a:lnTo>
                    <a:pt x="180296" y="195922"/>
                  </a:lnTo>
                  <a:lnTo>
                    <a:pt x="174184" y="143973"/>
                  </a:lnTo>
                  <a:lnTo>
                    <a:pt x="169599" y="92024"/>
                  </a:lnTo>
                  <a:lnTo>
                    <a:pt x="171129" y="4313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a:extLst>
              <a:ext uri="{FF2B5EF4-FFF2-40B4-BE49-F238E27FC236}">
                <a16:creationId xmlns:a16="http://schemas.microsoft.com/office/drawing/2014/main" id="{8B8F0ADA-6285-177E-292B-62C1FF55E2EA}"/>
              </a:ext>
            </a:extLst>
          </p:cNvPr>
          <p:cNvPicPr>
            <a:picLocks noChangeAspect="1"/>
          </p:cNvPicPr>
          <p:nvPr/>
        </p:nvPicPr>
        <p:blipFill>
          <a:blip r:embed="rId3"/>
          <a:stretch>
            <a:fillRect/>
          </a:stretch>
        </p:blipFill>
        <p:spPr>
          <a:xfrm>
            <a:off x="8719794" y="403606"/>
            <a:ext cx="3243520" cy="1833293"/>
          </a:xfrm>
          <a:prstGeom prst="rect">
            <a:avLst/>
          </a:prstGeom>
        </p:spPr>
      </p:pic>
      <p:grpSp>
        <p:nvGrpSpPr>
          <p:cNvPr id="21" name="Group 20">
            <a:extLst>
              <a:ext uri="{FF2B5EF4-FFF2-40B4-BE49-F238E27FC236}">
                <a16:creationId xmlns:a16="http://schemas.microsoft.com/office/drawing/2014/main" id="{5F42AC07-1FE2-483E-851B-FC91342103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82017" y="3754146"/>
            <a:ext cx="3309985" cy="3103853"/>
            <a:chOff x="8882017" y="3754146"/>
            <a:chExt cx="3309985" cy="3103853"/>
          </a:xfrm>
        </p:grpSpPr>
        <p:sp>
          <p:nvSpPr>
            <p:cNvPr id="22" name="Freeform: Shape 21">
              <a:extLst>
                <a:ext uri="{FF2B5EF4-FFF2-40B4-BE49-F238E27FC236}">
                  <a16:creationId xmlns:a16="http://schemas.microsoft.com/office/drawing/2014/main" id="{0A6D42E8-3193-4B5F-8230-2778A35E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2017" y="3754146"/>
              <a:ext cx="3309983" cy="3103853"/>
            </a:xfrm>
            <a:custGeom>
              <a:avLst/>
              <a:gdLst>
                <a:gd name="connsiteX0" fmla="*/ 2022059 w 3309983"/>
                <a:gd name="connsiteY0" fmla="*/ 0 h 3103853"/>
                <a:gd name="connsiteX1" fmla="*/ 2061297 w 3309983"/>
                <a:gd name="connsiteY1" fmla="*/ 3678 h 3103853"/>
                <a:gd name="connsiteX2" fmla="*/ 2099311 w 3309983"/>
                <a:gd name="connsiteY2" fmla="*/ 13488 h 3103853"/>
                <a:gd name="connsiteX3" fmla="*/ 2136099 w 3309983"/>
                <a:gd name="connsiteY3" fmla="*/ 28203 h 3103853"/>
                <a:gd name="connsiteX4" fmla="*/ 2174111 w 3309983"/>
                <a:gd name="connsiteY4" fmla="*/ 46597 h 3103853"/>
                <a:gd name="connsiteX5" fmla="*/ 2209672 w 3309983"/>
                <a:gd name="connsiteY5" fmla="*/ 67443 h 3103853"/>
                <a:gd name="connsiteX6" fmla="*/ 2246460 w 3309983"/>
                <a:gd name="connsiteY6" fmla="*/ 89515 h 3103853"/>
                <a:gd name="connsiteX7" fmla="*/ 2283247 w 3309983"/>
                <a:gd name="connsiteY7" fmla="*/ 109134 h 3103853"/>
                <a:gd name="connsiteX8" fmla="*/ 2320033 w 3309983"/>
                <a:gd name="connsiteY8" fmla="*/ 128755 h 3103853"/>
                <a:gd name="connsiteX9" fmla="*/ 2355594 w 3309983"/>
                <a:gd name="connsiteY9" fmla="*/ 143469 h 3103853"/>
                <a:gd name="connsiteX10" fmla="*/ 2394834 w 3309983"/>
                <a:gd name="connsiteY10" fmla="*/ 153279 h 3103853"/>
                <a:gd name="connsiteX11" fmla="*/ 2432846 w 3309983"/>
                <a:gd name="connsiteY11" fmla="*/ 158184 h 3103853"/>
                <a:gd name="connsiteX12" fmla="*/ 2473311 w 3309983"/>
                <a:gd name="connsiteY12" fmla="*/ 158184 h 3103853"/>
                <a:gd name="connsiteX13" fmla="*/ 2515004 w 3309983"/>
                <a:gd name="connsiteY13" fmla="*/ 155732 h 3103853"/>
                <a:gd name="connsiteX14" fmla="*/ 2556695 w 3309983"/>
                <a:gd name="connsiteY14" fmla="*/ 150827 h 3103853"/>
                <a:gd name="connsiteX15" fmla="*/ 2598388 w 3309983"/>
                <a:gd name="connsiteY15" fmla="*/ 144696 h 3103853"/>
                <a:gd name="connsiteX16" fmla="*/ 2640079 w 3309983"/>
                <a:gd name="connsiteY16" fmla="*/ 139791 h 3103853"/>
                <a:gd name="connsiteX17" fmla="*/ 2681772 w 3309983"/>
                <a:gd name="connsiteY17" fmla="*/ 136111 h 3103853"/>
                <a:gd name="connsiteX18" fmla="*/ 2721011 w 3309983"/>
                <a:gd name="connsiteY18" fmla="*/ 137338 h 3103853"/>
                <a:gd name="connsiteX19" fmla="*/ 2759024 w 3309983"/>
                <a:gd name="connsiteY19" fmla="*/ 142243 h 3103853"/>
                <a:gd name="connsiteX20" fmla="*/ 2795812 w 3309983"/>
                <a:gd name="connsiteY20" fmla="*/ 153279 h 3103853"/>
                <a:gd name="connsiteX21" fmla="*/ 2826468 w 3309983"/>
                <a:gd name="connsiteY21" fmla="*/ 169220 h 3103853"/>
                <a:gd name="connsiteX22" fmla="*/ 2855897 w 3309983"/>
                <a:gd name="connsiteY22" fmla="*/ 190066 h 3103853"/>
                <a:gd name="connsiteX23" fmla="*/ 2881648 w 3309983"/>
                <a:gd name="connsiteY23" fmla="*/ 214590 h 3103853"/>
                <a:gd name="connsiteX24" fmla="*/ 2907399 w 3309983"/>
                <a:gd name="connsiteY24" fmla="*/ 242793 h 3103853"/>
                <a:gd name="connsiteX25" fmla="*/ 2930697 w 3309983"/>
                <a:gd name="connsiteY25" fmla="*/ 272223 h 3103853"/>
                <a:gd name="connsiteX26" fmla="*/ 2953995 w 3309983"/>
                <a:gd name="connsiteY26" fmla="*/ 302879 h 3103853"/>
                <a:gd name="connsiteX27" fmla="*/ 2977294 w 3309983"/>
                <a:gd name="connsiteY27" fmla="*/ 333535 h 3103853"/>
                <a:gd name="connsiteX28" fmla="*/ 3000592 w 3309983"/>
                <a:gd name="connsiteY28" fmla="*/ 362964 h 3103853"/>
                <a:gd name="connsiteX29" fmla="*/ 3025118 w 3309983"/>
                <a:gd name="connsiteY29" fmla="*/ 391167 h 3103853"/>
                <a:gd name="connsiteX30" fmla="*/ 3053321 w 3309983"/>
                <a:gd name="connsiteY30" fmla="*/ 415693 h 3103853"/>
                <a:gd name="connsiteX31" fmla="*/ 3080299 w 3309983"/>
                <a:gd name="connsiteY31" fmla="*/ 437765 h 3103853"/>
                <a:gd name="connsiteX32" fmla="*/ 3110953 w 3309983"/>
                <a:gd name="connsiteY32" fmla="*/ 454931 h 3103853"/>
                <a:gd name="connsiteX33" fmla="*/ 3144062 w 3309983"/>
                <a:gd name="connsiteY33" fmla="*/ 469646 h 3103853"/>
                <a:gd name="connsiteX34" fmla="*/ 3179622 w 3309983"/>
                <a:gd name="connsiteY34" fmla="*/ 481908 h 3103853"/>
                <a:gd name="connsiteX35" fmla="*/ 3216409 w 3309983"/>
                <a:gd name="connsiteY35" fmla="*/ 492944 h 3103853"/>
                <a:gd name="connsiteX36" fmla="*/ 3253196 w 3309983"/>
                <a:gd name="connsiteY36" fmla="*/ 502755 h 3103853"/>
                <a:gd name="connsiteX37" fmla="*/ 3291210 w 3309983"/>
                <a:gd name="connsiteY37" fmla="*/ 512565 h 3103853"/>
                <a:gd name="connsiteX38" fmla="*/ 3309983 w 3309983"/>
                <a:gd name="connsiteY38" fmla="*/ 518391 h 3103853"/>
                <a:gd name="connsiteX39" fmla="*/ 3309983 w 3309983"/>
                <a:gd name="connsiteY39" fmla="*/ 3103853 h 3103853"/>
                <a:gd name="connsiteX40" fmla="*/ 454246 w 3309983"/>
                <a:gd name="connsiteY40" fmla="*/ 3103853 h 3103853"/>
                <a:gd name="connsiteX41" fmla="*/ 438991 w 3309983"/>
                <a:gd name="connsiteY41" fmla="*/ 3076613 h 3103853"/>
                <a:gd name="connsiteX42" fmla="*/ 416921 w 3309983"/>
                <a:gd name="connsiteY42" fmla="*/ 3049636 h 3103853"/>
                <a:gd name="connsiteX43" fmla="*/ 392395 w 3309983"/>
                <a:gd name="connsiteY43" fmla="*/ 3021432 h 3103853"/>
                <a:gd name="connsiteX44" fmla="*/ 364192 w 3309983"/>
                <a:gd name="connsiteY44" fmla="*/ 2996908 h 3103853"/>
                <a:gd name="connsiteX45" fmla="*/ 333535 w 3309983"/>
                <a:gd name="connsiteY45" fmla="*/ 2973610 h 3103853"/>
                <a:gd name="connsiteX46" fmla="*/ 302880 w 3309983"/>
                <a:gd name="connsiteY46" fmla="*/ 2950312 h 3103853"/>
                <a:gd name="connsiteX47" fmla="*/ 272224 w 3309983"/>
                <a:gd name="connsiteY47" fmla="*/ 2927014 h 3103853"/>
                <a:gd name="connsiteX48" fmla="*/ 242794 w 3309983"/>
                <a:gd name="connsiteY48" fmla="*/ 2903714 h 3103853"/>
                <a:gd name="connsiteX49" fmla="*/ 214591 w 3309983"/>
                <a:gd name="connsiteY49" fmla="*/ 2877964 h 3103853"/>
                <a:gd name="connsiteX50" fmla="*/ 190066 w 3309983"/>
                <a:gd name="connsiteY50" fmla="*/ 2852214 h 3103853"/>
                <a:gd name="connsiteX51" fmla="*/ 169221 w 3309983"/>
                <a:gd name="connsiteY51" fmla="*/ 2822783 h 3103853"/>
                <a:gd name="connsiteX52" fmla="*/ 153281 w 3309983"/>
                <a:gd name="connsiteY52" fmla="*/ 2792128 h 3103853"/>
                <a:gd name="connsiteX53" fmla="*/ 142244 w 3309983"/>
                <a:gd name="connsiteY53" fmla="*/ 2755342 h 3103853"/>
                <a:gd name="connsiteX54" fmla="*/ 137339 w 3309983"/>
                <a:gd name="connsiteY54" fmla="*/ 2717328 h 3103853"/>
                <a:gd name="connsiteX55" fmla="*/ 136112 w 3309983"/>
                <a:gd name="connsiteY55" fmla="*/ 2678088 h 3103853"/>
                <a:gd name="connsiteX56" fmla="*/ 139791 w 3309983"/>
                <a:gd name="connsiteY56" fmla="*/ 2636396 h 3103853"/>
                <a:gd name="connsiteX57" fmla="*/ 144696 w 3309983"/>
                <a:gd name="connsiteY57" fmla="*/ 2594705 h 3103853"/>
                <a:gd name="connsiteX58" fmla="*/ 150827 w 3309983"/>
                <a:gd name="connsiteY58" fmla="*/ 2553012 h 3103853"/>
                <a:gd name="connsiteX59" fmla="*/ 155732 w 3309983"/>
                <a:gd name="connsiteY59" fmla="*/ 2511321 h 3103853"/>
                <a:gd name="connsiteX60" fmla="*/ 158185 w 3309983"/>
                <a:gd name="connsiteY60" fmla="*/ 2469629 h 3103853"/>
                <a:gd name="connsiteX61" fmla="*/ 158185 w 3309983"/>
                <a:gd name="connsiteY61" fmla="*/ 2429163 h 3103853"/>
                <a:gd name="connsiteX62" fmla="*/ 153281 w 3309983"/>
                <a:gd name="connsiteY62" fmla="*/ 2391151 h 3103853"/>
                <a:gd name="connsiteX63" fmla="*/ 143470 w 3309983"/>
                <a:gd name="connsiteY63" fmla="*/ 2353137 h 3103853"/>
                <a:gd name="connsiteX64" fmla="*/ 128755 w 3309983"/>
                <a:gd name="connsiteY64" fmla="*/ 2317576 h 3103853"/>
                <a:gd name="connsiteX65" fmla="*/ 110362 w 3309983"/>
                <a:gd name="connsiteY65" fmla="*/ 2280789 h 3103853"/>
                <a:gd name="connsiteX66" fmla="*/ 89515 w 3309983"/>
                <a:gd name="connsiteY66" fmla="*/ 2244004 h 3103853"/>
                <a:gd name="connsiteX67" fmla="*/ 67444 w 3309983"/>
                <a:gd name="connsiteY67" fmla="*/ 2207216 h 3103853"/>
                <a:gd name="connsiteX68" fmla="*/ 46598 w 3309983"/>
                <a:gd name="connsiteY68" fmla="*/ 2171654 h 3103853"/>
                <a:gd name="connsiteX69" fmla="*/ 28203 w 3309983"/>
                <a:gd name="connsiteY69" fmla="*/ 2133642 h 3103853"/>
                <a:gd name="connsiteX70" fmla="*/ 13490 w 3309983"/>
                <a:gd name="connsiteY70" fmla="*/ 2096855 h 3103853"/>
                <a:gd name="connsiteX71" fmla="*/ 3680 w 3309983"/>
                <a:gd name="connsiteY71" fmla="*/ 2058841 h 3103853"/>
                <a:gd name="connsiteX72" fmla="*/ 0 w 3309983"/>
                <a:gd name="connsiteY72" fmla="*/ 2019602 h 3103853"/>
                <a:gd name="connsiteX73" fmla="*/ 3680 w 3309983"/>
                <a:gd name="connsiteY73" fmla="*/ 1980363 h 3103853"/>
                <a:gd name="connsiteX74" fmla="*/ 13490 w 3309983"/>
                <a:gd name="connsiteY74" fmla="*/ 1942350 h 3103853"/>
                <a:gd name="connsiteX75" fmla="*/ 28203 w 3309983"/>
                <a:gd name="connsiteY75" fmla="*/ 1905563 h 3103853"/>
                <a:gd name="connsiteX76" fmla="*/ 46598 w 3309983"/>
                <a:gd name="connsiteY76" fmla="*/ 1867550 h 3103853"/>
                <a:gd name="connsiteX77" fmla="*/ 67444 w 3309983"/>
                <a:gd name="connsiteY77" fmla="*/ 1831989 h 3103853"/>
                <a:gd name="connsiteX78" fmla="*/ 89515 w 3309983"/>
                <a:gd name="connsiteY78" fmla="*/ 1795203 h 3103853"/>
                <a:gd name="connsiteX79" fmla="*/ 110362 w 3309983"/>
                <a:gd name="connsiteY79" fmla="*/ 1758415 h 3103853"/>
                <a:gd name="connsiteX80" fmla="*/ 128755 w 3309983"/>
                <a:gd name="connsiteY80" fmla="*/ 1721629 h 3103853"/>
                <a:gd name="connsiteX81" fmla="*/ 143470 w 3309983"/>
                <a:gd name="connsiteY81" fmla="*/ 1686067 h 3103853"/>
                <a:gd name="connsiteX82" fmla="*/ 153281 w 3309983"/>
                <a:gd name="connsiteY82" fmla="*/ 1648054 h 3103853"/>
                <a:gd name="connsiteX83" fmla="*/ 158185 w 3309983"/>
                <a:gd name="connsiteY83" fmla="*/ 1610042 h 3103853"/>
                <a:gd name="connsiteX84" fmla="*/ 158185 w 3309983"/>
                <a:gd name="connsiteY84" fmla="*/ 1569576 h 3103853"/>
                <a:gd name="connsiteX85" fmla="*/ 155732 w 3309983"/>
                <a:gd name="connsiteY85" fmla="*/ 1527883 h 3103853"/>
                <a:gd name="connsiteX86" fmla="*/ 150827 w 3309983"/>
                <a:gd name="connsiteY86" fmla="*/ 1486192 h 3103853"/>
                <a:gd name="connsiteX87" fmla="*/ 144696 w 3309983"/>
                <a:gd name="connsiteY87" fmla="*/ 1444499 h 3103853"/>
                <a:gd name="connsiteX88" fmla="*/ 139791 w 3309983"/>
                <a:gd name="connsiteY88" fmla="*/ 1402808 h 3103853"/>
                <a:gd name="connsiteX89" fmla="*/ 136112 w 3309983"/>
                <a:gd name="connsiteY89" fmla="*/ 1361117 h 3103853"/>
                <a:gd name="connsiteX90" fmla="*/ 137339 w 3309983"/>
                <a:gd name="connsiteY90" fmla="*/ 1321877 h 3103853"/>
                <a:gd name="connsiteX91" fmla="*/ 142244 w 3309983"/>
                <a:gd name="connsiteY91" fmla="*/ 1283864 h 3103853"/>
                <a:gd name="connsiteX92" fmla="*/ 153281 w 3309983"/>
                <a:gd name="connsiteY92" fmla="*/ 1247077 h 3103853"/>
                <a:gd name="connsiteX93" fmla="*/ 169221 w 3309983"/>
                <a:gd name="connsiteY93" fmla="*/ 1216422 h 3103853"/>
                <a:gd name="connsiteX94" fmla="*/ 190066 w 3309983"/>
                <a:gd name="connsiteY94" fmla="*/ 1186992 h 3103853"/>
                <a:gd name="connsiteX95" fmla="*/ 214591 w 3309983"/>
                <a:gd name="connsiteY95" fmla="*/ 1161241 h 3103853"/>
                <a:gd name="connsiteX96" fmla="*/ 242794 w 3309983"/>
                <a:gd name="connsiteY96" fmla="*/ 1135491 h 3103853"/>
                <a:gd name="connsiteX97" fmla="*/ 272224 w 3309983"/>
                <a:gd name="connsiteY97" fmla="*/ 1112191 h 3103853"/>
                <a:gd name="connsiteX98" fmla="*/ 302880 w 3309983"/>
                <a:gd name="connsiteY98" fmla="*/ 1088893 h 3103853"/>
                <a:gd name="connsiteX99" fmla="*/ 333535 w 3309983"/>
                <a:gd name="connsiteY99" fmla="*/ 1065594 h 3103853"/>
                <a:gd name="connsiteX100" fmla="*/ 364192 w 3309983"/>
                <a:gd name="connsiteY100" fmla="*/ 1042296 h 3103853"/>
                <a:gd name="connsiteX101" fmla="*/ 392395 w 3309983"/>
                <a:gd name="connsiteY101" fmla="*/ 1017772 h 3103853"/>
                <a:gd name="connsiteX102" fmla="*/ 416921 w 3309983"/>
                <a:gd name="connsiteY102" fmla="*/ 989569 h 3103853"/>
                <a:gd name="connsiteX103" fmla="*/ 438991 w 3309983"/>
                <a:gd name="connsiteY103" fmla="*/ 962591 h 3103853"/>
                <a:gd name="connsiteX104" fmla="*/ 456159 w 3309983"/>
                <a:gd name="connsiteY104" fmla="*/ 931936 h 3103853"/>
                <a:gd name="connsiteX105" fmla="*/ 470874 w 3309983"/>
                <a:gd name="connsiteY105" fmla="*/ 898828 h 3103853"/>
                <a:gd name="connsiteX106" fmla="*/ 483136 w 3309983"/>
                <a:gd name="connsiteY106" fmla="*/ 863267 h 3103853"/>
                <a:gd name="connsiteX107" fmla="*/ 494172 w 3309983"/>
                <a:gd name="connsiteY107" fmla="*/ 826479 h 3103853"/>
                <a:gd name="connsiteX108" fmla="*/ 503983 w 3309983"/>
                <a:gd name="connsiteY108" fmla="*/ 789692 h 3103853"/>
                <a:gd name="connsiteX109" fmla="*/ 513793 w 3309983"/>
                <a:gd name="connsiteY109" fmla="*/ 751680 h 3103853"/>
                <a:gd name="connsiteX110" fmla="*/ 524829 w 3309983"/>
                <a:gd name="connsiteY110" fmla="*/ 716119 h 3103853"/>
                <a:gd name="connsiteX111" fmla="*/ 537091 w 3309983"/>
                <a:gd name="connsiteY111" fmla="*/ 680557 h 3103853"/>
                <a:gd name="connsiteX112" fmla="*/ 551806 w 3309983"/>
                <a:gd name="connsiteY112" fmla="*/ 647450 h 3103853"/>
                <a:gd name="connsiteX113" fmla="*/ 570199 w 3309983"/>
                <a:gd name="connsiteY113" fmla="*/ 618021 h 3103853"/>
                <a:gd name="connsiteX114" fmla="*/ 592270 w 3309983"/>
                <a:gd name="connsiteY114" fmla="*/ 591044 h 3103853"/>
                <a:gd name="connsiteX115" fmla="*/ 619248 w 3309983"/>
                <a:gd name="connsiteY115" fmla="*/ 568971 h 3103853"/>
                <a:gd name="connsiteX116" fmla="*/ 648679 w 3309983"/>
                <a:gd name="connsiteY116" fmla="*/ 550578 h 3103853"/>
                <a:gd name="connsiteX117" fmla="*/ 681785 w 3309983"/>
                <a:gd name="connsiteY117" fmla="*/ 535863 h 3103853"/>
                <a:gd name="connsiteX118" fmla="*/ 717347 w 3309983"/>
                <a:gd name="connsiteY118" fmla="*/ 523601 h 3103853"/>
                <a:gd name="connsiteX119" fmla="*/ 752908 w 3309983"/>
                <a:gd name="connsiteY119" fmla="*/ 512565 h 3103853"/>
                <a:gd name="connsiteX120" fmla="*/ 790921 w 3309983"/>
                <a:gd name="connsiteY120" fmla="*/ 502755 h 3103853"/>
                <a:gd name="connsiteX121" fmla="*/ 827707 w 3309983"/>
                <a:gd name="connsiteY121" fmla="*/ 492944 h 3103853"/>
                <a:gd name="connsiteX122" fmla="*/ 864495 w 3309983"/>
                <a:gd name="connsiteY122" fmla="*/ 481908 h 3103853"/>
                <a:gd name="connsiteX123" fmla="*/ 900055 w 3309983"/>
                <a:gd name="connsiteY123" fmla="*/ 469646 h 3103853"/>
                <a:gd name="connsiteX124" fmla="*/ 933163 w 3309983"/>
                <a:gd name="connsiteY124" fmla="*/ 454931 h 3103853"/>
                <a:gd name="connsiteX125" fmla="*/ 963819 w 3309983"/>
                <a:gd name="connsiteY125" fmla="*/ 437765 h 3103853"/>
                <a:gd name="connsiteX126" fmla="*/ 990796 w 3309983"/>
                <a:gd name="connsiteY126" fmla="*/ 415693 h 3103853"/>
                <a:gd name="connsiteX127" fmla="*/ 1019000 w 3309983"/>
                <a:gd name="connsiteY127" fmla="*/ 391167 h 3103853"/>
                <a:gd name="connsiteX128" fmla="*/ 1043525 w 3309983"/>
                <a:gd name="connsiteY128" fmla="*/ 362964 h 3103853"/>
                <a:gd name="connsiteX129" fmla="*/ 1066823 w 3309983"/>
                <a:gd name="connsiteY129" fmla="*/ 333535 h 3103853"/>
                <a:gd name="connsiteX130" fmla="*/ 1090122 w 3309983"/>
                <a:gd name="connsiteY130" fmla="*/ 302879 h 3103853"/>
                <a:gd name="connsiteX131" fmla="*/ 1113420 w 3309983"/>
                <a:gd name="connsiteY131" fmla="*/ 272223 h 3103853"/>
                <a:gd name="connsiteX132" fmla="*/ 1136718 w 3309983"/>
                <a:gd name="connsiteY132" fmla="*/ 242793 h 3103853"/>
                <a:gd name="connsiteX133" fmla="*/ 1162470 w 3309983"/>
                <a:gd name="connsiteY133" fmla="*/ 214590 h 3103853"/>
                <a:gd name="connsiteX134" fmla="*/ 1188220 w 3309983"/>
                <a:gd name="connsiteY134" fmla="*/ 190066 h 3103853"/>
                <a:gd name="connsiteX135" fmla="*/ 1217650 w 3309983"/>
                <a:gd name="connsiteY135" fmla="*/ 169220 h 3103853"/>
                <a:gd name="connsiteX136" fmla="*/ 1248306 w 3309983"/>
                <a:gd name="connsiteY136" fmla="*/ 153279 h 3103853"/>
                <a:gd name="connsiteX137" fmla="*/ 1285093 w 3309983"/>
                <a:gd name="connsiteY137" fmla="*/ 142243 h 3103853"/>
                <a:gd name="connsiteX138" fmla="*/ 1323107 w 3309983"/>
                <a:gd name="connsiteY138" fmla="*/ 137338 h 3103853"/>
                <a:gd name="connsiteX139" fmla="*/ 1362345 w 3309983"/>
                <a:gd name="connsiteY139" fmla="*/ 136111 h 3103853"/>
                <a:gd name="connsiteX140" fmla="*/ 1404036 w 3309983"/>
                <a:gd name="connsiteY140" fmla="*/ 139791 h 3103853"/>
                <a:gd name="connsiteX141" fmla="*/ 1445729 w 3309983"/>
                <a:gd name="connsiteY141" fmla="*/ 144696 h 3103853"/>
                <a:gd name="connsiteX142" fmla="*/ 1487421 w 3309983"/>
                <a:gd name="connsiteY142" fmla="*/ 150827 h 3103853"/>
                <a:gd name="connsiteX143" fmla="*/ 1529113 w 3309983"/>
                <a:gd name="connsiteY143" fmla="*/ 155732 h 3103853"/>
                <a:gd name="connsiteX144" fmla="*/ 1570804 w 3309983"/>
                <a:gd name="connsiteY144" fmla="*/ 158184 h 3103853"/>
                <a:gd name="connsiteX145" fmla="*/ 1611271 w 3309983"/>
                <a:gd name="connsiteY145" fmla="*/ 158184 h 3103853"/>
                <a:gd name="connsiteX146" fmla="*/ 1649285 w 3309983"/>
                <a:gd name="connsiteY146" fmla="*/ 153279 h 3103853"/>
                <a:gd name="connsiteX147" fmla="*/ 1687298 w 3309983"/>
                <a:gd name="connsiteY147" fmla="*/ 143469 h 3103853"/>
                <a:gd name="connsiteX148" fmla="*/ 1724085 w 3309983"/>
                <a:gd name="connsiteY148" fmla="*/ 128755 h 3103853"/>
                <a:gd name="connsiteX149" fmla="*/ 1760871 w 3309983"/>
                <a:gd name="connsiteY149" fmla="*/ 109134 h 3103853"/>
                <a:gd name="connsiteX150" fmla="*/ 1797658 w 3309983"/>
                <a:gd name="connsiteY150" fmla="*/ 89515 h 3103853"/>
                <a:gd name="connsiteX151" fmla="*/ 1834445 w 3309983"/>
                <a:gd name="connsiteY151" fmla="*/ 67443 h 3103853"/>
                <a:gd name="connsiteX152" fmla="*/ 1870007 w 3309983"/>
                <a:gd name="connsiteY152" fmla="*/ 46597 h 3103853"/>
                <a:gd name="connsiteX153" fmla="*/ 1908020 w 3309983"/>
                <a:gd name="connsiteY153" fmla="*/ 28203 h 3103853"/>
                <a:gd name="connsiteX154" fmla="*/ 1944806 w 3309983"/>
                <a:gd name="connsiteY154" fmla="*/ 13488 h 3103853"/>
                <a:gd name="connsiteX155" fmla="*/ 1982820 w 3309983"/>
                <a:gd name="connsiteY155" fmla="*/ 3678 h 310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3309983" h="3103853">
                  <a:moveTo>
                    <a:pt x="2022059" y="0"/>
                  </a:moveTo>
                  <a:lnTo>
                    <a:pt x="2061297" y="3678"/>
                  </a:lnTo>
                  <a:lnTo>
                    <a:pt x="2099311" y="13488"/>
                  </a:lnTo>
                  <a:lnTo>
                    <a:pt x="2136099" y="28203"/>
                  </a:lnTo>
                  <a:lnTo>
                    <a:pt x="2174111" y="46597"/>
                  </a:lnTo>
                  <a:lnTo>
                    <a:pt x="2209672" y="67443"/>
                  </a:lnTo>
                  <a:lnTo>
                    <a:pt x="2246460" y="89515"/>
                  </a:lnTo>
                  <a:lnTo>
                    <a:pt x="2283247" y="109134"/>
                  </a:lnTo>
                  <a:lnTo>
                    <a:pt x="2320033" y="128755"/>
                  </a:lnTo>
                  <a:lnTo>
                    <a:pt x="2355594" y="143469"/>
                  </a:lnTo>
                  <a:lnTo>
                    <a:pt x="2394834" y="153279"/>
                  </a:lnTo>
                  <a:lnTo>
                    <a:pt x="2432846" y="158184"/>
                  </a:lnTo>
                  <a:lnTo>
                    <a:pt x="2473311" y="158184"/>
                  </a:lnTo>
                  <a:lnTo>
                    <a:pt x="2515004" y="155732"/>
                  </a:lnTo>
                  <a:lnTo>
                    <a:pt x="2556695" y="150827"/>
                  </a:lnTo>
                  <a:lnTo>
                    <a:pt x="2598388" y="144696"/>
                  </a:lnTo>
                  <a:lnTo>
                    <a:pt x="2640079" y="139791"/>
                  </a:lnTo>
                  <a:lnTo>
                    <a:pt x="2681772" y="136111"/>
                  </a:lnTo>
                  <a:lnTo>
                    <a:pt x="2721011" y="137338"/>
                  </a:lnTo>
                  <a:lnTo>
                    <a:pt x="2759024" y="142243"/>
                  </a:lnTo>
                  <a:lnTo>
                    <a:pt x="2795812" y="153279"/>
                  </a:lnTo>
                  <a:lnTo>
                    <a:pt x="2826468" y="169220"/>
                  </a:lnTo>
                  <a:lnTo>
                    <a:pt x="2855897" y="190066"/>
                  </a:lnTo>
                  <a:lnTo>
                    <a:pt x="2881648" y="214590"/>
                  </a:lnTo>
                  <a:lnTo>
                    <a:pt x="2907399" y="242793"/>
                  </a:lnTo>
                  <a:lnTo>
                    <a:pt x="2930697" y="272223"/>
                  </a:lnTo>
                  <a:lnTo>
                    <a:pt x="2953995" y="302879"/>
                  </a:lnTo>
                  <a:lnTo>
                    <a:pt x="2977294" y="333535"/>
                  </a:lnTo>
                  <a:lnTo>
                    <a:pt x="3000592" y="362964"/>
                  </a:lnTo>
                  <a:lnTo>
                    <a:pt x="3025118" y="391167"/>
                  </a:lnTo>
                  <a:lnTo>
                    <a:pt x="3053321" y="415693"/>
                  </a:lnTo>
                  <a:lnTo>
                    <a:pt x="3080299" y="437765"/>
                  </a:lnTo>
                  <a:lnTo>
                    <a:pt x="3110953" y="454931"/>
                  </a:lnTo>
                  <a:lnTo>
                    <a:pt x="3144062" y="469646"/>
                  </a:lnTo>
                  <a:lnTo>
                    <a:pt x="3179622" y="481908"/>
                  </a:lnTo>
                  <a:lnTo>
                    <a:pt x="3216409" y="492944"/>
                  </a:lnTo>
                  <a:lnTo>
                    <a:pt x="3253196" y="502755"/>
                  </a:lnTo>
                  <a:lnTo>
                    <a:pt x="3291210" y="512565"/>
                  </a:lnTo>
                  <a:lnTo>
                    <a:pt x="3309983" y="518391"/>
                  </a:lnTo>
                  <a:lnTo>
                    <a:pt x="3309983" y="3103853"/>
                  </a:lnTo>
                  <a:lnTo>
                    <a:pt x="454246" y="3103853"/>
                  </a:lnTo>
                  <a:lnTo>
                    <a:pt x="438991" y="3076613"/>
                  </a:lnTo>
                  <a:lnTo>
                    <a:pt x="416921" y="3049636"/>
                  </a:lnTo>
                  <a:lnTo>
                    <a:pt x="392395" y="3021432"/>
                  </a:lnTo>
                  <a:lnTo>
                    <a:pt x="364192" y="2996908"/>
                  </a:lnTo>
                  <a:lnTo>
                    <a:pt x="333535" y="2973610"/>
                  </a:lnTo>
                  <a:lnTo>
                    <a:pt x="302880" y="2950312"/>
                  </a:lnTo>
                  <a:lnTo>
                    <a:pt x="272224" y="2927014"/>
                  </a:lnTo>
                  <a:lnTo>
                    <a:pt x="242794" y="2903714"/>
                  </a:lnTo>
                  <a:lnTo>
                    <a:pt x="214591" y="2877964"/>
                  </a:lnTo>
                  <a:lnTo>
                    <a:pt x="190066" y="2852214"/>
                  </a:lnTo>
                  <a:lnTo>
                    <a:pt x="169221" y="2822783"/>
                  </a:lnTo>
                  <a:lnTo>
                    <a:pt x="153281" y="2792128"/>
                  </a:lnTo>
                  <a:lnTo>
                    <a:pt x="142244" y="2755342"/>
                  </a:lnTo>
                  <a:lnTo>
                    <a:pt x="137339" y="2717328"/>
                  </a:lnTo>
                  <a:lnTo>
                    <a:pt x="136112" y="2678088"/>
                  </a:lnTo>
                  <a:lnTo>
                    <a:pt x="139791" y="2636396"/>
                  </a:lnTo>
                  <a:lnTo>
                    <a:pt x="144696" y="2594705"/>
                  </a:lnTo>
                  <a:lnTo>
                    <a:pt x="150827" y="2553012"/>
                  </a:lnTo>
                  <a:lnTo>
                    <a:pt x="155732" y="2511321"/>
                  </a:lnTo>
                  <a:lnTo>
                    <a:pt x="158185" y="2469629"/>
                  </a:lnTo>
                  <a:lnTo>
                    <a:pt x="158185" y="2429163"/>
                  </a:lnTo>
                  <a:lnTo>
                    <a:pt x="153281" y="2391151"/>
                  </a:lnTo>
                  <a:lnTo>
                    <a:pt x="143470" y="2353137"/>
                  </a:lnTo>
                  <a:lnTo>
                    <a:pt x="128755" y="2317576"/>
                  </a:lnTo>
                  <a:lnTo>
                    <a:pt x="110362" y="2280789"/>
                  </a:lnTo>
                  <a:lnTo>
                    <a:pt x="89515" y="2244004"/>
                  </a:lnTo>
                  <a:lnTo>
                    <a:pt x="67444" y="2207216"/>
                  </a:lnTo>
                  <a:lnTo>
                    <a:pt x="46598" y="2171654"/>
                  </a:lnTo>
                  <a:lnTo>
                    <a:pt x="28203" y="2133642"/>
                  </a:lnTo>
                  <a:lnTo>
                    <a:pt x="13490" y="2096855"/>
                  </a:lnTo>
                  <a:lnTo>
                    <a:pt x="3680" y="2058841"/>
                  </a:lnTo>
                  <a:lnTo>
                    <a:pt x="0" y="2019602"/>
                  </a:lnTo>
                  <a:lnTo>
                    <a:pt x="3680" y="1980363"/>
                  </a:lnTo>
                  <a:lnTo>
                    <a:pt x="13490" y="1942350"/>
                  </a:lnTo>
                  <a:lnTo>
                    <a:pt x="28203" y="1905563"/>
                  </a:lnTo>
                  <a:lnTo>
                    <a:pt x="46598" y="1867550"/>
                  </a:lnTo>
                  <a:lnTo>
                    <a:pt x="67444" y="1831989"/>
                  </a:lnTo>
                  <a:lnTo>
                    <a:pt x="89515" y="1795203"/>
                  </a:lnTo>
                  <a:lnTo>
                    <a:pt x="110362" y="1758415"/>
                  </a:lnTo>
                  <a:lnTo>
                    <a:pt x="128755" y="1721629"/>
                  </a:lnTo>
                  <a:lnTo>
                    <a:pt x="143470" y="1686067"/>
                  </a:lnTo>
                  <a:lnTo>
                    <a:pt x="153281" y="1648054"/>
                  </a:lnTo>
                  <a:lnTo>
                    <a:pt x="158185" y="1610042"/>
                  </a:lnTo>
                  <a:lnTo>
                    <a:pt x="158185" y="1569576"/>
                  </a:lnTo>
                  <a:lnTo>
                    <a:pt x="155732" y="1527883"/>
                  </a:lnTo>
                  <a:lnTo>
                    <a:pt x="150827" y="1486192"/>
                  </a:lnTo>
                  <a:lnTo>
                    <a:pt x="144696" y="1444499"/>
                  </a:lnTo>
                  <a:lnTo>
                    <a:pt x="139791" y="1402808"/>
                  </a:lnTo>
                  <a:lnTo>
                    <a:pt x="136112" y="1361117"/>
                  </a:lnTo>
                  <a:lnTo>
                    <a:pt x="137339" y="1321877"/>
                  </a:lnTo>
                  <a:lnTo>
                    <a:pt x="142244" y="1283864"/>
                  </a:lnTo>
                  <a:lnTo>
                    <a:pt x="153281" y="1247077"/>
                  </a:lnTo>
                  <a:lnTo>
                    <a:pt x="169221" y="1216422"/>
                  </a:lnTo>
                  <a:lnTo>
                    <a:pt x="190066" y="1186992"/>
                  </a:lnTo>
                  <a:lnTo>
                    <a:pt x="214591" y="1161241"/>
                  </a:lnTo>
                  <a:lnTo>
                    <a:pt x="242794" y="1135491"/>
                  </a:lnTo>
                  <a:lnTo>
                    <a:pt x="272224" y="1112191"/>
                  </a:lnTo>
                  <a:lnTo>
                    <a:pt x="302880" y="1088893"/>
                  </a:lnTo>
                  <a:lnTo>
                    <a:pt x="333535" y="1065594"/>
                  </a:lnTo>
                  <a:lnTo>
                    <a:pt x="364192" y="1042296"/>
                  </a:lnTo>
                  <a:lnTo>
                    <a:pt x="392395" y="1017772"/>
                  </a:lnTo>
                  <a:lnTo>
                    <a:pt x="416921" y="989569"/>
                  </a:lnTo>
                  <a:lnTo>
                    <a:pt x="438991" y="962591"/>
                  </a:lnTo>
                  <a:lnTo>
                    <a:pt x="456159" y="931936"/>
                  </a:lnTo>
                  <a:lnTo>
                    <a:pt x="470874" y="898828"/>
                  </a:lnTo>
                  <a:lnTo>
                    <a:pt x="483136" y="863267"/>
                  </a:lnTo>
                  <a:lnTo>
                    <a:pt x="494172" y="826479"/>
                  </a:lnTo>
                  <a:lnTo>
                    <a:pt x="503983" y="789692"/>
                  </a:lnTo>
                  <a:lnTo>
                    <a:pt x="513793" y="751680"/>
                  </a:lnTo>
                  <a:lnTo>
                    <a:pt x="524829" y="716119"/>
                  </a:lnTo>
                  <a:lnTo>
                    <a:pt x="537091" y="680557"/>
                  </a:lnTo>
                  <a:lnTo>
                    <a:pt x="551806" y="647450"/>
                  </a:lnTo>
                  <a:lnTo>
                    <a:pt x="570199" y="618021"/>
                  </a:lnTo>
                  <a:lnTo>
                    <a:pt x="592270" y="591044"/>
                  </a:lnTo>
                  <a:lnTo>
                    <a:pt x="619248" y="568971"/>
                  </a:lnTo>
                  <a:lnTo>
                    <a:pt x="648679" y="550578"/>
                  </a:lnTo>
                  <a:lnTo>
                    <a:pt x="681785" y="535863"/>
                  </a:lnTo>
                  <a:lnTo>
                    <a:pt x="717347" y="523601"/>
                  </a:lnTo>
                  <a:lnTo>
                    <a:pt x="752908" y="512565"/>
                  </a:lnTo>
                  <a:lnTo>
                    <a:pt x="790921" y="502755"/>
                  </a:lnTo>
                  <a:lnTo>
                    <a:pt x="827707" y="492944"/>
                  </a:lnTo>
                  <a:lnTo>
                    <a:pt x="864495" y="481908"/>
                  </a:lnTo>
                  <a:lnTo>
                    <a:pt x="900055" y="469646"/>
                  </a:lnTo>
                  <a:lnTo>
                    <a:pt x="933163" y="454931"/>
                  </a:lnTo>
                  <a:lnTo>
                    <a:pt x="963819" y="437765"/>
                  </a:lnTo>
                  <a:lnTo>
                    <a:pt x="990796" y="415693"/>
                  </a:lnTo>
                  <a:lnTo>
                    <a:pt x="1019000" y="391167"/>
                  </a:lnTo>
                  <a:lnTo>
                    <a:pt x="1043525" y="362964"/>
                  </a:lnTo>
                  <a:lnTo>
                    <a:pt x="1066823" y="333535"/>
                  </a:lnTo>
                  <a:lnTo>
                    <a:pt x="1090122" y="302879"/>
                  </a:lnTo>
                  <a:lnTo>
                    <a:pt x="1113420" y="272223"/>
                  </a:lnTo>
                  <a:lnTo>
                    <a:pt x="1136718" y="242793"/>
                  </a:lnTo>
                  <a:lnTo>
                    <a:pt x="1162470" y="214590"/>
                  </a:lnTo>
                  <a:lnTo>
                    <a:pt x="1188220" y="190066"/>
                  </a:lnTo>
                  <a:lnTo>
                    <a:pt x="1217650" y="169220"/>
                  </a:lnTo>
                  <a:lnTo>
                    <a:pt x="1248306" y="153279"/>
                  </a:lnTo>
                  <a:lnTo>
                    <a:pt x="1285093" y="142243"/>
                  </a:lnTo>
                  <a:lnTo>
                    <a:pt x="1323107" y="137338"/>
                  </a:lnTo>
                  <a:lnTo>
                    <a:pt x="1362345" y="136111"/>
                  </a:lnTo>
                  <a:lnTo>
                    <a:pt x="1404036" y="139791"/>
                  </a:lnTo>
                  <a:lnTo>
                    <a:pt x="1445729" y="144696"/>
                  </a:lnTo>
                  <a:lnTo>
                    <a:pt x="1487421" y="150827"/>
                  </a:lnTo>
                  <a:lnTo>
                    <a:pt x="1529113" y="155732"/>
                  </a:lnTo>
                  <a:lnTo>
                    <a:pt x="1570804" y="158184"/>
                  </a:lnTo>
                  <a:lnTo>
                    <a:pt x="1611271" y="158184"/>
                  </a:lnTo>
                  <a:lnTo>
                    <a:pt x="1649285" y="153279"/>
                  </a:lnTo>
                  <a:lnTo>
                    <a:pt x="1687298" y="143469"/>
                  </a:lnTo>
                  <a:lnTo>
                    <a:pt x="1724085" y="128755"/>
                  </a:lnTo>
                  <a:lnTo>
                    <a:pt x="1760871" y="109134"/>
                  </a:lnTo>
                  <a:lnTo>
                    <a:pt x="1797658" y="89515"/>
                  </a:lnTo>
                  <a:lnTo>
                    <a:pt x="1834445" y="67443"/>
                  </a:lnTo>
                  <a:lnTo>
                    <a:pt x="1870007" y="46597"/>
                  </a:lnTo>
                  <a:lnTo>
                    <a:pt x="1908020" y="28203"/>
                  </a:lnTo>
                  <a:lnTo>
                    <a:pt x="1944806" y="13488"/>
                  </a:lnTo>
                  <a:lnTo>
                    <a:pt x="1982820" y="3678"/>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3" name="Freeform: Shape 22">
              <a:extLst>
                <a:ext uri="{FF2B5EF4-FFF2-40B4-BE49-F238E27FC236}">
                  <a16:creationId xmlns:a16="http://schemas.microsoft.com/office/drawing/2014/main" id="{4C2C01E1-D319-482D-ACDE-2C00980C8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18359" y="3890298"/>
              <a:ext cx="3173643" cy="2967700"/>
            </a:xfrm>
            <a:custGeom>
              <a:avLst/>
              <a:gdLst>
                <a:gd name="connsiteX0" fmla="*/ 1885720 w 3173643"/>
                <a:gd name="connsiteY0" fmla="*/ 0 h 2967700"/>
                <a:gd name="connsiteX1" fmla="*/ 1922313 w 3173643"/>
                <a:gd name="connsiteY1" fmla="*/ 3430 h 2967700"/>
                <a:gd name="connsiteX2" fmla="*/ 1957763 w 3173643"/>
                <a:gd name="connsiteY2" fmla="*/ 12579 h 2967700"/>
                <a:gd name="connsiteX3" fmla="*/ 1992070 w 3173643"/>
                <a:gd name="connsiteY3" fmla="*/ 26302 h 2967700"/>
                <a:gd name="connsiteX4" fmla="*/ 2027519 w 3173643"/>
                <a:gd name="connsiteY4" fmla="*/ 43455 h 2967700"/>
                <a:gd name="connsiteX5" fmla="*/ 2060683 w 3173643"/>
                <a:gd name="connsiteY5" fmla="*/ 62896 h 2967700"/>
                <a:gd name="connsiteX6" fmla="*/ 2094991 w 3173643"/>
                <a:gd name="connsiteY6" fmla="*/ 83480 h 2967700"/>
                <a:gd name="connsiteX7" fmla="*/ 2129297 w 3173643"/>
                <a:gd name="connsiteY7" fmla="*/ 101777 h 2967700"/>
                <a:gd name="connsiteX8" fmla="*/ 2163602 w 3173643"/>
                <a:gd name="connsiteY8" fmla="*/ 120075 h 2967700"/>
                <a:gd name="connsiteX9" fmla="*/ 2196766 w 3173643"/>
                <a:gd name="connsiteY9" fmla="*/ 133797 h 2967700"/>
                <a:gd name="connsiteX10" fmla="*/ 2233360 w 3173643"/>
                <a:gd name="connsiteY10" fmla="*/ 142945 h 2967700"/>
                <a:gd name="connsiteX11" fmla="*/ 2268809 w 3173643"/>
                <a:gd name="connsiteY11" fmla="*/ 147520 h 2967700"/>
                <a:gd name="connsiteX12" fmla="*/ 2306546 w 3173643"/>
                <a:gd name="connsiteY12" fmla="*/ 147520 h 2967700"/>
                <a:gd name="connsiteX13" fmla="*/ 2345428 w 3173643"/>
                <a:gd name="connsiteY13" fmla="*/ 145233 h 2967700"/>
                <a:gd name="connsiteX14" fmla="*/ 2384308 w 3173643"/>
                <a:gd name="connsiteY14" fmla="*/ 140659 h 2967700"/>
                <a:gd name="connsiteX15" fmla="*/ 2423190 w 3173643"/>
                <a:gd name="connsiteY15" fmla="*/ 134941 h 2967700"/>
                <a:gd name="connsiteX16" fmla="*/ 2462070 w 3173643"/>
                <a:gd name="connsiteY16" fmla="*/ 130367 h 2967700"/>
                <a:gd name="connsiteX17" fmla="*/ 2500951 w 3173643"/>
                <a:gd name="connsiteY17" fmla="*/ 126936 h 2967700"/>
                <a:gd name="connsiteX18" fmla="*/ 2537544 w 3173643"/>
                <a:gd name="connsiteY18" fmla="*/ 128079 h 2967700"/>
                <a:gd name="connsiteX19" fmla="*/ 2572995 w 3173643"/>
                <a:gd name="connsiteY19" fmla="*/ 132653 h 2967700"/>
                <a:gd name="connsiteX20" fmla="*/ 2607301 w 3173643"/>
                <a:gd name="connsiteY20" fmla="*/ 142945 h 2967700"/>
                <a:gd name="connsiteX21" fmla="*/ 2635891 w 3173643"/>
                <a:gd name="connsiteY21" fmla="*/ 157812 h 2967700"/>
                <a:gd name="connsiteX22" fmla="*/ 2663335 w 3173643"/>
                <a:gd name="connsiteY22" fmla="*/ 177253 h 2967700"/>
                <a:gd name="connsiteX23" fmla="*/ 2687350 w 3173643"/>
                <a:gd name="connsiteY23" fmla="*/ 200124 h 2967700"/>
                <a:gd name="connsiteX24" fmla="*/ 2711365 w 3173643"/>
                <a:gd name="connsiteY24" fmla="*/ 226426 h 2967700"/>
                <a:gd name="connsiteX25" fmla="*/ 2733093 w 3173643"/>
                <a:gd name="connsiteY25" fmla="*/ 253871 h 2967700"/>
                <a:gd name="connsiteX26" fmla="*/ 2754820 w 3173643"/>
                <a:gd name="connsiteY26" fmla="*/ 282461 h 2967700"/>
                <a:gd name="connsiteX27" fmla="*/ 2776547 w 3173643"/>
                <a:gd name="connsiteY27" fmla="*/ 311049 h 2967700"/>
                <a:gd name="connsiteX28" fmla="*/ 2798275 w 3173643"/>
                <a:gd name="connsiteY28" fmla="*/ 338495 h 2967700"/>
                <a:gd name="connsiteX29" fmla="*/ 2821146 w 3173643"/>
                <a:gd name="connsiteY29" fmla="*/ 364797 h 2967700"/>
                <a:gd name="connsiteX30" fmla="*/ 2847448 w 3173643"/>
                <a:gd name="connsiteY30" fmla="*/ 387669 h 2967700"/>
                <a:gd name="connsiteX31" fmla="*/ 2872607 w 3173643"/>
                <a:gd name="connsiteY31" fmla="*/ 408253 h 2967700"/>
                <a:gd name="connsiteX32" fmla="*/ 2901195 w 3173643"/>
                <a:gd name="connsiteY32" fmla="*/ 424261 h 2967700"/>
                <a:gd name="connsiteX33" fmla="*/ 2932071 w 3173643"/>
                <a:gd name="connsiteY33" fmla="*/ 437985 h 2967700"/>
                <a:gd name="connsiteX34" fmla="*/ 2965233 w 3173643"/>
                <a:gd name="connsiteY34" fmla="*/ 449420 h 2967700"/>
                <a:gd name="connsiteX35" fmla="*/ 2999539 w 3173643"/>
                <a:gd name="connsiteY35" fmla="*/ 459712 h 2967700"/>
                <a:gd name="connsiteX36" fmla="*/ 3033847 w 3173643"/>
                <a:gd name="connsiteY36" fmla="*/ 468861 h 2967700"/>
                <a:gd name="connsiteX37" fmla="*/ 3069297 w 3173643"/>
                <a:gd name="connsiteY37" fmla="*/ 478010 h 2967700"/>
                <a:gd name="connsiteX38" fmla="*/ 3102460 w 3173643"/>
                <a:gd name="connsiteY38" fmla="*/ 488302 h 2967700"/>
                <a:gd name="connsiteX39" fmla="*/ 3135622 w 3173643"/>
                <a:gd name="connsiteY39" fmla="*/ 499737 h 2967700"/>
                <a:gd name="connsiteX40" fmla="*/ 3166499 w 3173643"/>
                <a:gd name="connsiteY40" fmla="*/ 513461 h 2967700"/>
                <a:gd name="connsiteX41" fmla="*/ 3173643 w 3173643"/>
                <a:gd name="connsiteY41" fmla="*/ 517926 h 2967700"/>
                <a:gd name="connsiteX42" fmla="*/ 3173643 w 3173643"/>
                <a:gd name="connsiteY42" fmla="*/ 2967700 h 2967700"/>
                <a:gd name="connsiteX43" fmla="*/ 452321 w 3173643"/>
                <a:gd name="connsiteY43" fmla="*/ 2967700 h 2967700"/>
                <a:gd name="connsiteX44" fmla="*/ 450560 w 3173643"/>
                <a:gd name="connsiteY44" fmla="*/ 2961831 h 2967700"/>
                <a:gd name="connsiteX45" fmla="*/ 439125 w 3173643"/>
                <a:gd name="connsiteY45" fmla="*/ 2928666 h 2967700"/>
                <a:gd name="connsiteX46" fmla="*/ 425402 w 3173643"/>
                <a:gd name="connsiteY46" fmla="*/ 2897790 h 2967700"/>
                <a:gd name="connsiteX47" fmla="*/ 409392 w 3173643"/>
                <a:gd name="connsiteY47" fmla="*/ 2869201 h 2967700"/>
                <a:gd name="connsiteX48" fmla="*/ 388809 w 3173643"/>
                <a:gd name="connsiteY48" fmla="*/ 2844043 h 2967700"/>
                <a:gd name="connsiteX49" fmla="*/ 365937 w 3173643"/>
                <a:gd name="connsiteY49" fmla="*/ 2817741 h 2967700"/>
                <a:gd name="connsiteX50" fmla="*/ 339636 w 3173643"/>
                <a:gd name="connsiteY50" fmla="*/ 2794870 h 2967700"/>
                <a:gd name="connsiteX51" fmla="*/ 311046 w 3173643"/>
                <a:gd name="connsiteY51" fmla="*/ 2773142 h 2967700"/>
                <a:gd name="connsiteX52" fmla="*/ 282458 w 3173643"/>
                <a:gd name="connsiteY52" fmla="*/ 2751415 h 2967700"/>
                <a:gd name="connsiteX53" fmla="*/ 253870 w 3173643"/>
                <a:gd name="connsiteY53" fmla="*/ 2729687 h 2967700"/>
                <a:gd name="connsiteX54" fmla="*/ 226423 w 3173643"/>
                <a:gd name="connsiteY54" fmla="*/ 2707959 h 2967700"/>
                <a:gd name="connsiteX55" fmla="*/ 200122 w 3173643"/>
                <a:gd name="connsiteY55" fmla="*/ 2683944 h 2967700"/>
                <a:gd name="connsiteX56" fmla="*/ 177251 w 3173643"/>
                <a:gd name="connsiteY56" fmla="*/ 2659930 h 2967700"/>
                <a:gd name="connsiteX57" fmla="*/ 157812 w 3173643"/>
                <a:gd name="connsiteY57" fmla="*/ 2632484 h 2967700"/>
                <a:gd name="connsiteX58" fmla="*/ 142945 w 3173643"/>
                <a:gd name="connsiteY58" fmla="*/ 2603895 h 2967700"/>
                <a:gd name="connsiteX59" fmla="*/ 132653 w 3173643"/>
                <a:gd name="connsiteY59" fmla="*/ 2569589 h 2967700"/>
                <a:gd name="connsiteX60" fmla="*/ 128079 w 3173643"/>
                <a:gd name="connsiteY60" fmla="*/ 2534138 h 2967700"/>
                <a:gd name="connsiteX61" fmla="*/ 126934 w 3173643"/>
                <a:gd name="connsiteY61" fmla="*/ 2497543 h 2967700"/>
                <a:gd name="connsiteX62" fmla="*/ 130365 w 3173643"/>
                <a:gd name="connsiteY62" fmla="*/ 2458662 h 2967700"/>
                <a:gd name="connsiteX63" fmla="*/ 134940 w 3173643"/>
                <a:gd name="connsiteY63" fmla="*/ 2419782 h 2967700"/>
                <a:gd name="connsiteX64" fmla="*/ 140657 w 3173643"/>
                <a:gd name="connsiteY64" fmla="*/ 2380900 h 2967700"/>
                <a:gd name="connsiteX65" fmla="*/ 145232 w 3173643"/>
                <a:gd name="connsiteY65" fmla="*/ 2342019 h 2967700"/>
                <a:gd name="connsiteX66" fmla="*/ 147519 w 3173643"/>
                <a:gd name="connsiteY66" fmla="*/ 2303138 h 2967700"/>
                <a:gd name="connsiteX67" fmla="*/ 147519 w 3173643"/>
                <a:gd name="connsiteY67" fmla="*/ 2265400 h 2967700"/>
                <a:gd name="connsiteX68" fmla="*/ 142945 w 3173643"/>
                <a:gd name="connsiteY68" fmla="*/ 2229950 h 2967700"/>
                <a:gd name="connsiteX69" fmla="*/ 133796 w 3173643"/>
                <a:gd name="connsiteY69" fmla="*/ 2194499 h 2967700"/>
                <a:gd name="connsiteX70" fmla="*/ 120073 w 3173643"/>
                <a:gd name="connsiteY70" fmla="*/ 2161335 h 2967700"/>
                <a:gd name="connsiteX71" fmla="*/ 102920 w 3173643"/>
                <a:gd name="connsiteY71" fmla="*/ 2127029 h 2967700"/>
                <a:gd name="connsiteX72" fmla="*/ 83479 w 3173643"/>
                <a:gd name="connsiteY72" fmla="*/ 2092723 h 2967700"/>
                <a:gd name="connsiteX73" fmla="*/ 62897 w 3173643"/>
                <a:gd name="connsiteY73" fmla="*/ 2058415 h 2967700"/>
                <a:gd name="connsiteX74" fmla="*/ 43456 w 3173643"/>
                <a:gd name="connsiteY74" fmla="*/ 2025251 h 2967700"/>
                <a:gd name="connsiteX75" fmla="*/ 26302 w 3173643"/>
                <a:gd name="connsiteY75" fmla="*/ 1989801 h 2967700"/>
                <a:gd name="connsiteX76" fmla="*/ 12580 w 3173643"/>
                <a:gd name="connsiteY76" fmla="*/ 1955494 h 2967700"/>
                <a:gd name="connsiteX77" fmla="*/ 3431 w 3173643"/>
                <a:gd name="connsiteY77" fmla="*/ 1920043 h 2967700"/>
                <a:gd name="connsiteX78" fmla="*/ 0 w 3173643"/>
                <a:gd name="connsiteY78" fmla="*/ 1883449 h 2967700"/>
                <a:gd name="connsiteX79" fmla="*/ 3431 w 3173643"/>
                <a:gd name="connsiteY79" fmla="*/ 1846856 h 2967700"/>
                <a:gd name="connsiteX80" fmla="*/ 12580 w 3173643"/>
                <a:gd name="connsiteY80" fmla="*/ 1811405 h 2967700"/>
                <a:gd name="connsiteX81" fmla="*/ 26302 w 3173643"/>
                <a:gd name="connsiteY81" fmla="*/ 1777098 h 2967700"/>
                <a:gd name="connsiteX82" fmla="*/ 43456 w 3173643"/>
                <a:gd name="connsiteY82" fmla="*/ 1741648 h 2967700"/>
                <a:gd name="connsiteX83" fmla="*/ 62897 w 3173643"/>
                <a:gd name="connsiteY83" fmla="*/ 1708484 h 2967700"/>
                <a:gd name="connsiteX84" fmla="*/ 83479 w 3173643"/>
                <a:gd name="connsiteY84" fmla="*/ 1674178 h 2967700"/>
                <a:gd name="connsiteX85" fmla="*/ 102920 w 3173643"/>
                <a:gd name="connsiteY85" fmla="*/ 1639870 h 2967700"/>
                <a:gd name="connsiteX86" fmla="*/ 120073 w 3173643"/>
                <a:gd name="connsiteY86" fmla="*/ 1605564 h 2967700"/>
                <a:gd name="connsiteX87" fmla="*/ 133796 w 3173643"/>
                <a:gd name="connsiteY87" fmla="*/ 1572400 h 2967700"/>
                <a:gd name="connsiteX88" fmla="*/ 142945 w 3173643"/>
                <a:gd name="connsiteY88" fmla="*/ 1536949 h 2967700"/>
                <a:gd name="connsiteX89" fmla="*/ 147519 w 3173643"/>
                <a:gd name="connsiteY89" fmla="*/ 1501500 h 2967700"/>
                <a:gd name="connsiteX90" fmla="*/ 147519 w 3173643"/>
                <a:gd name="connsiteY90" fmla="*/ 1463762 h 2967700"/>
                <a:gd name="connsiteX91" fmla="*/ 145232 w 3173643"/>
                <a:gd name="connsiteY91" fmla="*/ 1424880 h 2967700"/>
                <a:gd name="connsiteX92" fmla="*/ 140657 w 3173643"/>
                <a:gd name="connsiteY92" fmla="*/ 1386000 h 2967700"/>
                <a:gd name="connsiteX93" fmla="*/ 134940 w 3173643"/>
                <a:gd name="connsiteY93" fmla="*/ 1347118 h 2967700"/>
                <a:gd name="connsiteX94" fmla="*/ 130365 w 3173643"/>
                <a:gd name="connsiteY94" fmla="*/ 1308237 h 2967700"/>
                <a:gd name="connsiteX95" fmla="*/ 126934 w 3173643"/>
                <a:gd name="connsiteY95" fmla="*/ 1269356 h 2967700"/>
                <a:gd name="connsiteX96" fmla="*/ 128079 w 3173643"/>
                <a:gd name="connsiteY96" fmla="*/ 1232762 h 2967700"/>
                <a:gd name="connsiteX97" fmla="*/ 132653 w 3173643"/>
                <a:gd name="connsiteY97" fmla="*/ 1197312 h 2967700"/>
                <a:gd name="connsiteX98" fmla="*/ 142945 w 3173643"/>
                <a:gd name="connsiteY98" fmla="*/ 1163004 h 2967700"/>
                <a:gd name="connsiteX99" fmla="*/ 157812 w 3173643"/>
                <a:gd name="connsiteY99" fmla="*/ 1134416 h 2967700"/>
                <a:gd name="connsiteX100" fmla="*/ 177251 w 3173643"/>
                <a:gd name="connsiteY100" fmla="*/ 1106970 h 2967700"/>
                <a:gd name="connsiteX101" fmla="*/ 200122 w 3173643"/>
                <a:gd name="connsiteY101" fmla="*/ 1082955 h 2967700"/>
                <a:gd name="connsiteX102" fmla="*/ 226423 w 3173643"/>
                <a:gd name="connsiteY102" fmla="*/ 1058941 h 2967700"/>
                <a:gd name="connsiteX103" fmla="*/ 253870 w 3173643"/>
                <a:gd name="connsiteY103" fmla="*/ 1037212 h 2967700"/>
                <a:gd name="connsiteX104" fmla="*/ 282458 w 3173643"/>
                <a:gd name="connsiteY104" fmla="*/ 1015484 h 2967700"/>
                <a:gd name="connsiteX105" fmla="*/ 311046 w 3173643"/>
                <a:gd name="connsiteY105" fmla="*/ 993757 h 2967700"/>
                <a:gd name="connsiteX106" fmla="*/ 339636 w 3173643"/>
                <a:gd name="connsiteY106" fmla="*/ 972029 h 2967700"/>
                <a:gd name="connsiteX107" fmla="*/ 365937 w 3173643"/>
                <a:gd name="connsiteY107" fmla="*/ 949159 h 2967700"/>
                <a:gd name="connsiteX108" fmla="*/ 388809 w 3173643"/>
                <a:gd name="connsiteY108" fmla="*/ 922857 h 2967700"/>
                <a:gd name="connsiteX109" fmla="*/ 409392 w 3173643"/>
                <a:gd name="connsiteY109" fmla="*/ 897698 h 2967700"/>
                <a:gd name="connsiteX110" fmla="*/ 425402 w 3173643"/>
                <a:gd name="connsiteY110" fmla="*/ 869109 h 2967700"/>
                <a:gd name="connsiteX111" fmla="*/ 439125 w 3173643"/>
                <a:gd name="connsiteY111" fmla="*/ 838233 h 2967700"/>
                <a:gd name="connsiteX112" fmla="*/ 450560 w 3173643"/>
                <a:gd name="connsiteY112" fmla="*/ 805069 h 2967700"/>
                <a:gd name="connsiteX113" fmla="*/ 460852 w 3173643"/>
                <a:gd name="connsiteY113" fmla="*/ 770761 h 2967700"/>
                <a:gd name="connsiteX114" fmla="*/ 470001 w 3173643"/>
                <a:gd name="connsiteY114" fmla="*/ 736455 h 2967700"/>
                <a:gd name="connsiteX115" fmla="*/ 479150 w 3173643"/>
                <a:gd name="connsiteY115" fmla="*/ 701004 h 2967700"/>
                <a:gd name="connsiteX116" fmla="*/ 489442 w 3173643"/>
                <a:gd name="connsiteY116" fmla="*/ 667841 h 2967700"/>
                <a:gd name="connsiteX117" fmla="*/ 500877 w 3173643"/>
                <a:gd name="connsiteY117" fmla="*/ 634677 h 2967700"/>
                <a:gd name="connsiteX118" fmla="*/ 514600 w 3173643"/>
                <a:gd name="connsiteY118" fmla="*/ 603802 h 2967700"/>
                <a:gd name="connsiteX119" fmla="*/ 531753 w 3173643"/>
                <a:gd name="connsiteY119" fmla="*/ 576357 h 2967700"/>
                <a:gd name="connsiteX120" fmla="*/ 552336 w 3173643"/>
                <a:gd name="connsiteY120" fmla="*/ 551198 h 2967700"/>
                <a:gd name="connsiteX121" fmla="*/ 577494 w 3173643"/>
                <a:gd name="connsiteY121" fmla="*/ 530614 h 2967700"/>
                <a:gd name="connsiteX122" fmla="*/ 604941 w 3173643"/>
                <a:gd name="connsiteY122" fmla="*/ 513461 h 2967700"/>
                <a:gd name="connsiteX123" fmla="*/ 635815 w 3173643"/>
                <a:gd name="connsiteY123" fmla="*/ 499737 h 2967700"/>
                <a:gd name="connsiteX124" fmla="*/ 668979 w 3173643"/>
                <a:gd name="connsiteY124" fmla="*/ 488302 h 2967700"/>
                <a:gd name="connsiteX125" fmla="*/ 702142 w 3173643"/>
                <a:gd name="connsiteY125" fmla="*/ 478010 h 2967700"/>
                <a:gd name="connsiteX126" fmla="*/ 737592 w 3173643"/>
                <a:gd name="connsiteY126" fmla="*/ 468861 h 2967700"/>
                <a:gd name="connsiteX127" fmla="*/ 771898 w 3173643"/>
                <a:gd name="connsiteY127" fmla="*/ 459712 h 2967700"/>
                <a:gd name="connsiteX128" fmla="*/ 806205 w 3173643"/>
                <a:gd name="connsiteY128" fmla="*/ 449420 h 2967700"/>
                <a:gd name="connsiteX129" fmla="*/ 839368 w 3173643"/>
                <a:gd name="connsiteY129" fmla="*/ 437985 h 2967700"/>
                <a:gd name="connsiteX130" fmla="*/ 870244 w 3173643"/>
                <a:gd name="connsiteY130" fmla="*/ 424261 h 2967700"/>
                <a:gd name="connsiteX131" fmla="*/ 898833 w 3173643"/>
                <a:gd name="connsiteY131" fmla="*/ 408253 h 2967700"/>
                <a:gd name="connsiteX132" fmla="*/ 923991 w 3173643"/>
                <a:gd name="connsiteY132" fmla="*/ 387669 h 2967700"/>
                <a:gd name="connsiteX133" fmla="*/ 950293 w 3173643"/>
                <a:gd name="connsiteY133" fmla="*/ 364797 h 2967700"/>
                <a:gd name="connsiteX134" fmla="*/ 973165 w 3173643"/>
                <a:gd name="connsiteY134" fmla="*/ 338495 h 2967700"/>
                <a:gd name="connsiteX135" fmla="*/ 994892 w 3173643"/>
                <a:gd name="connsiteY135" fmla="*/ 311049 h 2967700"/>
                <a:gd name="connsiteX136" fmla="*/ 1016619 w 3173643"/>
                <a:gd name="connsiteY136" fmla="*/ 282461 h 2967700"/>
                <a:gd name="connsiteX137" fmla="*/ 1038347 w 3173643"/>
                <a:gd name="connsiteY137" fmla="*/ 253871 h 2967700"/>
                <a:gd name="connsiteX138" fmla="*/ 1060074 w 3173643"/>
                <a:gd name="connsiteY138" fmla="*/ 226426 h 2967700"/>
                <a:gd name="connsiteX139" fmla="*/ 1084089 w 3173643"/>
                <a:gd name="connsiteY139" fmla="*/ 200124 h 2967700"/>
                <a:gd name="connsiteX140" fmla="*/ 1108103 w 3173643"/>
                <a:gd name="connsiteY140" fmla="*/ 177253 h 2967700"/>
                <a:gd name="connsiteX141" fmla="*/ 1135549 w 3173643"/>
                <a:gd name="connsiteY141" fmla="*/ 157812 h 2967700"/>
                <a:gd name="connsiteX142" fmla="*/ 1164137 w 3173643"/>
                <a:gd name="connsiteY142" fmla="*/ 142945 h 2967700"/>
                <a:gd name="connsiteX143" fmla="*/ 1198445 w 3173643"/>
                <a:gd name="connsiteY143" fmla="*/ 132653 h 2967700"/>
                <a:gd name="connsiteX144" fmla="*/ 1233895 w 3173643"/>
                <a:gd name="connsiteY144" fmla="*/ 128079 h 2967700"/>
                <a:gd name="connsiteX145" fmla="*/ 1270487 w 3173643"/>
                <a:gd name="connsiteY145" fmla="*/ 126936 h 2967700"/>
                <a:gd name="connsiteX146" fmla="*/ 1309368 w 3173643"/>
                <a:gd name="connsiteY146" fmla="*/ 130367 h 2967700"/>
                <a:gd name="connsiteX147" fmla="*/ 1348249 w 3173643"/>
                <a:gd name="connsiteY147" fmla="*/ 134941 h 2967700"/>
                <a:gd name="connsiteX148" fmla="*/ 1387131 w 3173643"/>
                <a:gd name="connsiteY148" fmla="*/ 140659 h 2967700"/>
                <a:gd name="connsiteX149" fmla="*/ 1426011 w 3173643"/>
                <a:gd name="connsiteY149" fmla="*/ 145233 h 2967700"/>
                <a:gd name="connsiteX150" fmla="*/ 1464891 w 3173643"/>
                <a:gd name="connsiteY150" fmla="*/ 147520 h 2967700"/>
                <a:gd name="connsiteX151" fmla="*/ 1502630 w 3173643"/>
                <a:gd name="connsiteY151" fmla="*/ 147520 h 2967700"/>
                <a:gd name="connsiteX152" fmla="*/ 1538080 w 3173643"/>
                <a:gd name="connsiteY152" fmla="*/ 142945 h 2967700"/>
                <a:gd name="connsiteX153" fmla="*/ 1573531 w 3173643"/>
                <a:gd name="connsiteY153" fmla="*/ 133797 h 2967700"/>
                <a:gd name="connsiteX154" fmla="*/ 1607837 w 3173643"/>
                <a:gd name="connsiteY154" fmla="*/ 120075 h 2967700"/>
                <a:gd name="connsiteX155" fmla="*/ 1642143 w 3173643"/>
                <a:gd name="connsiteY155" fmla="*/ 101777 h 2967700"/>
                <a:gd name="connsiteX156" fmla="*/ 1676450 w 3173643"/>
                <a:gd name="connsiteY156" fmla="*/ 83480 h 2967700"/>
                <a:gd name="connsiteX157" fmla="*/ 1710756 w 3173643"/>
                <a:gd name="connsiteY157" fmla="*/ 62896 h 2967700"/>
                <a:gd name="connsiteX158" fmla="*/ 1743919 w 3173643"/>
                <a:gd name="connsiteY158" fmla="*/ 43455 h 2967700"/>
                <a:gd name="connsiteX159" fmla="*/ 1779370 w 3173643"/>
                <a:gd name="connsiteY159" fmla="*/ 26302 h 2967700"/>
                <a:gd name="connsiteX160" fmla="*/ 1813676 w 3173643"/>
                <a:gd name="connsiteY160" fmla="*/ 12579 h 2967700"/>
                <a:gd name="connsiteX161" fmla="*/ 1849126 w 3173643"/>
                <a:gd name="connsiteY161" fmla="*/ 3430 h 296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3173643" h="2967700">
                  <a:moveTo>
                    <a:pt x="1885720" y="0"/>
                  </a:moveTo>
                  <a:lnTo>
                    <a:pt x="1922313" y="3430"/>
                  </a:lnTo>
                  <a:lnTo>
                    <a:pt x="1957763" y="12579"/>
                  </a:lnTo>
                  <a:lnTo>
                    <a:pt x="1992070" y="26302"/>
                  </a:lnTo>
                  <a:lnTo>
                    <a:pt x="2027519" y="43455"/>
                  </a:lnTo>
                  <a:lnTo>
                    <a:pt x="2060683" y="62896"/>
                  </a:lnTo>
                  <a:lnTo>
                    <a:pt x="2094991" y="83480"/>
                  </a:lnTo>
                  <a:lnTo>
                    <a:pt x="2129297" y="101777"/>
                  </a:lnTo>
                  <a:lnTo>
                    <a:pt x="2163602" y="120075"/>
                  </a:lnTo>
                  <a:lnTo>
                    <a:pt x="2196766" y="133797"/>
                  </a:lnTo>
                  <a:lnTo>
                    <a:pt x="2233360" y="142945"/>
                  </a:lnTo>
                  <a:lnTo>
                    <a:pt x="2268809" y="147520"/>
                  </a:lnTo>
                  <a:lnTo>
                    <a:pt x="2306546" y="147520"/>
                  </a:lnTo>
                  <a:lnTo>
                    <a:pt x="2345428" y="145233"/>
                  </a:lnTo>
                  <a:lnTo>
                    <a:pt x="2384308" y="140659"/>
                  </a:lnTo>
                  <a:lnTo>
                    <a:pt x="2423190" y="134941"/>
                  </a:lnTo>
                  <a:lnTo>
                    <a:pt x="2462070" y="130367"/>
                  </a:lnTo>
                  <a:lnTo>
                    <a:pt x="2500951" y="126936"/>
                  </a:lnTo>
                  <a:lnTo>
                    <a:pt x="2537544" y="128079"/>
                  </a:lnTo>
                  <a:lnTo>
                    <a:pt x="2572995" y="132653"/>
                  </a:lnTo>
                  <a:lnTo>
                    <a:pt x="2607301" y="142945"/>
                  </a:lnTo>
                  <a:lnTo>
                    <a:pt x="2635891" y="157812"/>
                  </a:lnTo>
                  <a:lnTo>
                    <a:pt x="2663335" y="177253"/>
                  </a:lnTo>
                  <a:lnTo>
                    <a:pt x="2687350" y="200124"/>
                  </a:lnTo>
                  <a:lnTo>
                    <a:pt x="2711365" y="226426"/>
                  </a:lnTo>
                  <a:lnTo>
                    <a:pt x="2733093" y="253871"/>
                  </a:lnTo>
                  <a:lnTo>
                    <a:pt x="2754820" y="282461"/>
                  </a:lnTo>
                  <a:lnTo>
                    <a:pt x="2776547" y="311049"/>
                  </a:lnTo>
                  <a:lnTo>
                    <a:pt x="2798275" y="338495"/>
                  </a:lnTo>
                  <a:lnTo>
                    <a:pt x="2821146" y="364797"/>
                  </a:lnTo>
                  <a:lnTo>
                    <a:pt x="2847448" y="387669"/>
                  </a:lnTo>
                  <a:lnTo>
                    <a:pt x="2872607" y="408253"/>
                  </a:lnTo>
                  <a:lnTo>
                    <a:pt x="2901195" y="424261"/>
                  </a:lnTo>
                  <a:lnTo>
                    <a:pt x="2932071" y="437985"/>
                  </a:lnTo>
                  <a:lnTo>
                    <a:pt x="2965233" y="449420"/>
                  </a:lnTo>
                  <a:lnTo>
                    <a:pt x="2999539" y="459712"/>
                  </a:lnTo>
                  <a:lnTo>
                    <a:pt x="3033847" y="468861"/>
                  </a:lnTo>
                  <a:lnTo>
                    <a:pt x="3069297" y="478010"/>
                  </a:lnTo>
                  <a:lnTo>
                    <a:pt x="3102460" y="488302"/>
                  </a:lnTo>
                  <a:lnTo>
                    <a:pt x="3135622" y="499737"/>
                  </a:lnTo>
                  <a:lnTo>
                    <a:pt x="3166499" y="513461"/>
                  </a:lnTo>
                  <a:lnTo>
                    <a:pt x="3173643" y="517926"/>
                  </a:lnTo>
                  <a:lnTo>
                    <a:pt x="3173643" y="2967700"/>
                  </a:lnTo>
                  <a:lnTo>
                    <a:pt x="452321" y="2967700"/>
                  </a:lnTo>
                  <a:lnTo>
                    <a:pt x="450560" y="2961831"/>
                  </a:lnTo>
                  <a:lnTo>
                    <a:pt x="439125" y="2928666"/>
                  </a:lnTo>
                  <a:lnTo>
                    <a:pt x="425402" y="2897790"/>
                  </a:lnTo>
                  <a:lnTo>
                    <a:pt x="409392" y="2869201"/>
                  </a:lnTo>
                  <a:lnTo>
                    <a:pt x="388809" y="2844043"/>
                  </a:lnTo>
                  <a:lnTo>
                    <a:pt x="365937" y="2817741"/>
                  </a:lnTo>
                  <a:lnTo>
                    <a:pt x="339636" y="2794870"/>
                  </a:lnTo>
                  <a:lnTo>
                    <a:pt x="311046" y="2773142"/>
                  </a:lnTo>
                  <a:lnTo>
                    <a:pt x="282458" y="2751415"/>
                  </a:lnTo>
                  <a:lnTo>
                    <a:pt x="253870" y="2729687"/>
                  </a:lnTo>
                  <a:lnTo>
                    <a:pt x="226423" y="2707959"/>
                  </a:lnTo>
                  <a:lnTo>
                    <a:pt x="200122" y="2683944"/>
                  </a:lnTo>
                  <a:lnTo>
                    <a:pt x="177251" y="2659930"/>
                  </a:lnTo>
                  <a:lnTo>
                    <a:pt x="157812" y="2632484"/>
                  </a:lnTo>
                  <a:lnTo>
                    <a:pt x="142945" y="2603895"/>
                  </a:lnTo>
                  <a:lnTo>
                    <a:pt x="132653" y="2569589"/>
                  </a:lnTo>
                  <a:lnTo>
                    <a:pt x="128079" y="2534138"/>
                  </a:lnTo>
                  <a:lnTo>
                    <a:pt x="126934" y="2497543"/>
                  </a:lnTo>
                  <a:lnTo>
                    <a:pt x="130365" y="2458662"/>
                  </a:lnTo>
                  <a:lnTo>
                    <a:pt x="134940" y="2419782"/>
                  </a:lnTo>
                  <a:lnTo>
                    <a:pt x="140657" y="2380900"/>
                  </a:lnTo>
                  <a:lnTo>
                    <a:pt x="145232" y="2342019"/>
                  </a:lnTo>
                  <a:lnTo>
                    <a:pt x="147519" y="2303138"/>
                  </a:lnTo>
                  <a:lnTo>
                    <a:pt x="147519" y="2265400"/>
                  </a:lnTo>
                  <a:lnTo>
                    <a:pt x="142945" y="2229950"/>
                  </a:lnTo>
                  <a:lnTo>
                    <a:pt x="133796" y="2194499"/>
                  </a:lnTo>
                  <a:lnTo>
                    <a:pt x="120073" y="2161335"/>
                  </a:lnTo>
                  <a:lnTo>
                    <a:pt x="102920" y="2127029"/>
                  </a:lnTo>
                  <a:lnTo>
                    <a:pt x="83479" y="2092723"/>
                  </a:lnTo>
                  <a:lnTo>
                    <a:pt x="62897" y="2058415"/>
                  </a:lnTo>
                  <a:lnTo>
                    <a:pt x="43456" y="2025251"/>
                  </a:lnTo>
                  <a:lnTo>
                    <a:pt x="26302" y="1989801"/>
                  </a:lnTo>
                  <a:lnTo>
                    <a:pt x="12580" y="1955494"/>
                  </a:lnTo>
                  <a:lnTo>
                    <a:pt x="3431" y="1920043"/>
                  </a:lnTo>
                  <a:lnTo>
                    <a:pt x="0" y="1883449"/>
                  </a:lnTo>
                  <a:lnTo>
                    <a:pt x="3431" y="1846856"/>
                  </a:lnTo>
                  <a:lnTo>
                    <a:pt x="12580" y="1811405"/>
                  </a:lnTo>
                  <a:lnTo>
                    <a:pt x="26302" y="1777098"/>
                  </a:lnTo>
                  <a:lnTo>
                    <a:pt x="43456" y="1741648"/>
                  </a:lnTo>
                  <a:lnTo>
                    <a:pt x="62897" y="1708484"/>
                  </a:lnTo>
                  <a:lnTo>
                    <a:pt x="83479" y="1674178"/>
                  </a:lnTo>
                  <a:lnTo>
                    <a:pt x="102920" y="1639870"/>
                  </a:lnTo>
                  <a:lnTo>
                    <a:pt x="120073" y="1605564"/>
                  </a:lnTo>
                  <a:lnTo>
                    <a:pt x="133796" y="1572400"/>
                  </a:lnTo>
                  <a:lnTo>
                    <a:pt x="142945" y="1536949"/>
                  </a:lnTo>
                  <a:lnTo>
                    <a:pt x="147519" y="1501500"/>
                  </a:lnTo>
                  <a:lnTo>
                    <a:pt x="147519" y="1463762"/>
                  </a:lnTo>
                  <a:lnTo>
                    <a:pt x="145232" y="1424880"/>
                  </a:lnTo>
                  <a:lnTo>
                    <a:pt x="140657" y="1386000"/>
                  </a:lnTo>
                  <a:lnTo>
                    <a:pt x="134940" y="1347118"/>
                  </a:lnTo>
                  <a:lnTo>
                    <a:pt x="130365" y="1308237"/>
                  </a:lnTo>
                  <a:lnTo>
                    <a:pt x="126934" y="1269356"/>
                  </a:lnTo>
                  <a:lnTo>
                    <a:pt x="128079" y="1232762"/>
                  </a:lnTo>
                  <a:lnTo>
                    <a:pt x="132653" y="1197312"/>
                  </a:lnTo>
                  <a:lnTo>
                    <a:pt x="142945" y="1163004"/>
                  </a:lnTo>
                  <a:lnTo>
                    <a:pt x="157812" y="1134416"/>
                  </a:lnTo>
                  <a:lnTo>
                    <a:pt x="177251" y="1106970"/>
                  </a:lnTo>
                  <a:lnTo>
                    <a:pt x="200122" y="1082955"/>
                  </a:lnTo>
                  <a:lnTo>
                    <a:pt x="226423" y="1058941"/>
                  </a:lnTo>
                  <a:lnTo>
                    <a:pt x="253870" y="1037212"/>
                  </a:lnTo>
                  <a:lnTo>
                    <a:pt x="282458" y="1015484"/>
                  </a:lnTo>
                  <a:lnTo>
                    <a:pt x="311046" y="993757"/>
                  </a:lnTo>
                  <a:lnTo>
                    <a:pt x="339636" y="972029"/>
                  </a:lnTo>
                  <a:lnTo>
                    <a:pt x="365937" y="949159"/>
                  </a:lnTo>
                  <a:lnTo>
                    <a:pt x="388809" y="922857"/>
                  </a:lnTo>
                  <a:lnTo>
                    <a:pt x="409392" y="897698"/>
                  </a:lnTo>
                  <a:lnTo>
                    <a:pt x="425402" y="869109"/>
                  </a:lnTo>
                  <a:lnTo>
                    <a:pt x="439125" y="838233"/>
                  </a:lnTo>
                  <a:lnTo>
                    <a:pt x="450560" y="805069"/>
                  </a:lnTo>
                  <a:lnTo>
                    <a:pt x="460852" y="770761"/>
                  </a:lnTo>
                  <a:lnTo>
                    <a:pt x="470001" y="736455"/>
                  </a:lnTo>
                  <a:lnTo>
                    <a:pt x="479150" y="701004"/>
                  </a:lnTo>
                  <a:lnTo>
                    <a:pt x="489442" y="667841"/>
                  </a:lnTo>
                  <a:lnTo>
                    <a:pt x="500877" y="634677"/>
                  </a:lnTo>
                  <a:lnTo>
                    <a:pt x="514600" y="603802"/>
                  </a:lnTo>
                  <a:lnTo>
                    <a:pt x="531753" y="576357"/>
                  </a:lnTo>
                  <a:lnTo>
                    <a:pt x="552336" y="551198"/>
                  </a:lnTo>
                  <a:lnTo>
                    <a:pt x="577494" y="530614"/>
                  </a:lnTo>
                  <a:lnTo>
                    <a:pt x="604941" y="513461"/>
                  </a:lnTo>
                  <a:lnTo>
                    <a:pt x="635815" y="499737"/>
                  </a:lnTo>
                  <a:lnTo>
                    <a:pt x="668979" y="488302"/>
                  </a:lnTo>
                  <a:lnTo>
                    <a:pt x="702142" y="478010"/>
                  </a:lnTo>
                  <a:lnTo>
                    <a:pt x="737592" y="468861"/>
                  </a:lnTo>
                  <a:lnTo>
                    <a:pt x="771898" y="459712"/>
                  </a:lnTo>
                  <a:lnTo>
                    <a:pt x="806205" y="449420"/>
                  </a:lnTo>
                  <a:lnTo>
                    <a:pt x="839368" y="437985"/>
                  </a:lnTo>
                  <a:lnTo>
                    <a:pt x="870244" y="424261"/>
                  </a:lnTo>
                  <a:lnTo>
                    <a:pt x="898833" y="408253"/>
                  </a:lnTo>
                  <a:lnTo>
                    <a:pt x="923991" y="387669"/>
                  </a:lnTo>
                  <a:lnTo>
                    <a:pt x="950293" y="364797"/>
                  </a:lnTo>
                  <a:lnTo>
                    <a:pt x="973165" y="338495"/>
                  </a:lnTo>
                  <a:lnTo>
                    <a:pt x="994892" y="311049"/>
                  </a:lnTo>
                  <a:lnTo>
                    <a:pt x="1016619" y="282461"/>
                  </a:lnTo>
                  <a:lnTo>
                    <a:pt x="1038347" y="253871"/>
                  </a:lnTo>
                  <a:lnTo>
                    <a:pt x="1060074" y="226426"/>
                  </a:lnTo>
                  <a:lnTo>
                    <a:pt x="1084089" y="200124"/>
                  </a:lnTo>
                  <a:lnTo>
                    <a:pt x="1108103" y="177253"/>
                  </a:lnTo>
                  <a:lnTo>
                    <a:pt x="1135549" y="157812"/>
                  </a:lnTo>
                  <a:lnTo>
                    <a:pt x="1164137" y="142945"/>
                  </a:lnTo>
                  <a:lnTo>
                    <a:pt x="1198445" y="132653"/>
                  </a:lnTo>
                  <a:lnTo>
                    <a:pt x="1233895" y="128079"/>
                  </a:lnTo>
                  <a:lnTo>
                    <a:pt x="1270487" y="126936"/>
                  </a:lnTo>
                  <a:lnTo>
                    <a:pt x="1309368" y="130367"/>
                  </a:lnTo>
                  <a:lnTo>
                    <a:pt x="1348249" y="134941"/>
                  </a:lnTo>
                  <a:lnTo>
                    <a:pt x="1387131" y="140659"/>
                  </a:lnTo>
                  <a:lnTo>
                    <a:pt x="1426011" y="145233"/>
                  </a:lnTo>
                  <a:lnTo>
                    <a:pt x="1464891" y="147520"/>
                  </a:lnTo>
                  <a:lnTo>
                    <a:pt x="1502630" y="147520"/>
                  </a:lnTo>
                  <a:lnTo>
                    <a:pt x="1538080" y="142945"/>
                  </a:lnTo>
                  <a:lnTo>
                    <a:pt x="1573531" y="133797"/>
                  </a:lnTo>
                  <a:lnTo>
                    <a:pt x="1607837" y="120075"/>
                  </a:lnTo>
                  <a:lnTo>
                    <a:pt x="1642143" y="101777"/>
                  </a:lnTo>
                  <a:lnTo>
                    <a:pt x="1676450" y="83480"/>
                  </a:lnTo>
                  <a:lnTo>
                    <a:pt x="1710756" y="62896"/>
                  </a:lnTo>
                  <a:lnTo>
                    <a:pt x="1743919" y="43455"/>
                  </a:lnTo>
                  <a:lnTo>
                    <a:pt x="1779370" y="26302"/>
                  </a:lnTo>
                  <a:lnTo>
                    <a:pt x="1813676" y="12579"/>
                  </a:lnTo>
                  <a:lnTo>
                    <a:pt x="1849126" y="343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990CD16F-8620-4B36-8D85-DB9DD98696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0946" y="2529102"/>
            <a:ext cx="3361914" cy="3357830"/>
            <a:chOff x="5610946" y="2529102"/>
            <a:chExt cx="3361914" cy="3357830"/>
          </a:xfrm>
        </p:grpSpPr>
        <p:sp>
          <p:nvSpPr>
            <p:cNvPr id="26" name="Freeform: Shape 25">
              <a:extLst>
                <a:ext uri="{FF2B5EF4-FFF2-40B4-BE49-F238E27FC236}">
                  <a16:creationId xmlns:a16="http://schemas.microsoft.com/office/drawing/2014/main" id="{4AF1E51D-8E17-4D73-9B13-D0D66F9E2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10946" y="2529102"/>
              <a:ext cx="3361914" cy="3357830"/>
            </a:xfrm>
            <a:custGeom>
              <a:avLst/>
              <a:gdLst>
                <a:gd name="connsiteX0" fmla="*/ 3095991 w 6191980"/>
                <a:gd name="connsiteY0" fmla="*/ 0 h 6184462"/>
                <a:gd name="connsiteX1" fmla="*/ 3156069 w 6191980"/>
                <a:gd name="connsiteY1" fmla="*/ 5631 h 6184462"/>
                <a:gd name="connsiteX2" fmla="*/ 3214272 w 6191980"/>
                <a:gd name="connsiteY2" fmla="*/ 20652 h 6184462"/>
                <a:gd name="connsiteX3" fmla="*/ 3270598 w 6191980"/>
                <a:gd name="connsiteY3" fmla="*/ 43182 h 6184462"/>
                <a:gd name="connsiteX4" fmla="*/ 3328798 w 6191980"/>
                <a:gd name="connsiteY4" fmla="*/ 71344 h 6184462"/>
                <a:gd name="connsiteX5" fmla="*/ 3383247 w 6191980"/>
                <a:gd name="connsiteY5" fmla="*/ 103262 h 6184462"/>
                <a:gd name="connsiteX6" fmla="*/ 3439573 w 6191980"/>
                <a:gd name="connsiteY6" fmla="*/ 137057 h 6184462"/>
                <a:gd name="connsiteX7" fmla="*/ 3495897 w 6191980"/>
                <a:gd name="connsiteY7" fmla="*/ 167096 h 6184462"/>
                <a:gd name="connsiteX8" fmla="*/ 3552221 w 6191980"/>
                <a:gd name="connsiteY8" fmla="*/ 197137 h 6184462"/>
                <a:gd name="connsiteX9" fmla="*/ 3606669 w 6191980"/>
                <a:gd name="connsiteY9" fmla="*/ 219666 h 6184462"/>
                <a:gd name="connsiteX10" fmla="*/ 3666749 w 6191980"/>
                <a:gd name="connsiteY10" fmla="*/ 234686 h 6184462"/>
                <a:gd name="connsiteX11" fmla="*/ 3724950 w 6191980"/>
                <a:gd name="connsiteY11" fmla="*/ 242197 h 6184462"/>
                <a:gd name="connsiteX12" fmla="*/ 3786907 w 6191980"/>
                <a:gd name="connsiteY12" fmla="*/ 242197 h 6184462"/>
                <a:gd name="connsiteX13" fmla="*/ 3850743 w 6191980"/>
                <a:gd name="connsiteY13" fmla="*/ 238443 h 6184462"/>
                <a:gd name="connsiteX14" fmla="*/ 3914577 w 6191980"/>
                <a:gd name="connsiteY14" fmla="*/ 230932 h 6184462"/>
                <a:gd name="connsiteX15" fmla="*/ 3978413 w 6191980"/>
                <a:gd name="connsiteY15" fmla="*/ 221545 h 6184462"/>
                <a:gd name="connsiteX16" fmla="*/ 4042247 w 6191980"/>
                <a:gd name="connsiteY16" fmla="*/ 214035 h 6184462"/>
                <a:gd name="connsiteX17" fmla="*/ 4106083 w 6191980"/>
                <a:gd name="connsiteY17" fmla="*/ 208401 h 6184462"/>
                <a:gd name="connsiteX18" fmla="*/ 4166161 w 6191980"/>
                <a:gd name="connsiteY18" fmla="*/ 210279 h 6184462"/>
                <a:gd name="connsiteX19" fmla="*/ 4224364 w 6191980"/>
                <a:gd name="connsiteY19" fmla="*/ 217789 h 6184462"/>
                <a:gd name="connsiteX20" fmla="*/ 4280690 w 6191980"/>
                <a:gd name="connsiteY20" fmla="*/ 234686 h 6184462"/>
                <a:gd name="connsiteX21" fmla="*/ 4327628 w 6191980"/>
                <a:gd name="connsiteY21" fmla="*/ 259094 h 6184462"/>
                <a:gd name="connsiteX22" fmla="*/ 4372686 w 6191980"/>
                <a:gd name="connsiteY22" fmla="*/ 291012 h 6184462"/>
                <a:gd name="connsiteX23" fmla="*/ 4412114 w 6191980"/>
                <a:gd name="connsiteY23" fmla="*/ 328561 h 6184462"/>
                <a:gd name="connsiteX24" fmla="*/ 4451542 w 6191980"/>
                <a:gd name="connsiteY24" fmla="*/ 371743 h 6184462"/>
                <a:gd name="connsiteX25" fmla="*/ 4487214 w 6191980"/>
                <a:gd name="connsiteY25" fmla="*/ 416803 h 6184462"/>
                <a:gd name="connsiteX26" fmla="*/ 4522886 w 6191980"/>
                <a:gd name="connsiteY26" fmla="*/ 463741 h 6184462"/>
                <a:gd name="connsiteX27" fmla="*/ 4558559 w 6191980"/>
                <a:gd name="connsiteY27" fmla="*/ 510678 h 6184462"/>
                <a:gd name="connsiteX28" fmla="*/ 4594231 w 6191980"/>
                <a:gd name="connsiteY28" fmla="*/ 555737 h 6184462"/>
                <a:gd name="connsiteX29" fmla="*/ 4631782 w 6191980"/>
                <a:gd name="connsiteY29" fmla="*/ 598919 h 6184462"/>
                <a:gd name="connsiteX30" fmla="*/ 4674964 w 6191980"/>
                <a:gd name="connsiteY30" fmla="*/ 636471 h 6184462"/>
                <a:gd name="connsiteX31" fmla="*/ 4716270 w 6191980"/>
                <a:gd name="connsiteY31" fmla="*/ 670266 h 6184462"/>
                <a:gd name="connsiteX32" fmla="*/ 4763206 w 6191980"/>
                <a:gd name="connsiteY32" fmla="*/ 696549 h 6184462"/>
                <a:gd name="connsiteX33" fmla="*/ 4813899 w 6191980"/>
                <a:gd name="connsiteY33" fmla="*/ 719079 h 6184462"/>
                <a:gd name="connsiteX34" fmla="*/ 4868345 w 6191980"/>
                <a:gd name="connsiteY34" fmla="*/ 737854 h 6184462"/>
                <a:gd name="connsiteX35" fmla="*/ 4924669 w 6191980"/>
                <a:gd name="connsiteY35" fmla="*/ 754751 h 6184462"/>
                <a:gd name="connsiteX36" fmla="*/ 4980995 w 6191980"/>
                <a:gd name="connsiteY36" fmla="*/ 769772 h 6184462"/>
                <a:gd name="connsiteX37" fmla="*/ 5039198 w 6191980"/>
                <a:gd name="connsiteY37" fmla="*/ 784792 h 6184462"/>
                <a:gd name="connsiteX38" fmla="*/ 5093644 w 6191980"/>
                <a:gd name="connsiteY38" fmla="*/ 801690 h 6184462"/>
                <a:gd name="connsiteX39" fmla="*/ 5148091 w 6191980"/>
                <a:gd name="connsiteY39" fmla="*/ 820464 h 6184462"/>
                <a:gd name="connsiteX40" fmla="*/ 5198784 w 6191980"/>
                <a:gd name="connsiteY40" fmla="*/ 842995 h 6184462"/>
                <a:gd name="connsiteX41" fmla="*/ 5243845 w 6191980"/>
                <a:gd name="connsiteY41" fmla="*/ 871157 h 6184462"/>
                <a:gd name="connsiteX42" fmla="*/ 5285151 w 6191980"/>
                <a:gd name="connsiteY42" fmla="*/ 904952 h 6184462"/>
                <a:gd name="connsiteX43" fmla="*/ 5318944 w 6191980"/>
                <a:gd name="connsiteY43" fmla="*/ 946257 h 6184462"/>
                <a:gd name="connsiteX44" fmla="*/ 5347108 w 6191980"/>
                <a:gd name="connsiteY44" fmla="*/ 991317 h 6184462"/>
                <a:gd name="connsiteX45" fmla="*/ 5369636 w 6191980"/>
                <a:gd name="connsiteY45" fmla="*/ 1042007 h 6184462"/>
                <a:gd name="connsiteX46" fmla="*/ 5388410 w 6191980"/>
                <a:gd name="connsiteY46" fmla="*/ 1096456 h 6184462"/>
                <a:gd name="connsiteX47" fmla="*/ 5405308 w 6191980"/>
                <a:gd name="connsiteY47" fmla="*/ 1150903 h 6184462"/>
                <a:gd name="connsiteX48" fmla="*/ 5420328 w 6191980"/>
                <a:gd name="connsiteY48" fmla="*/ 1209105 h 6184462"/>
                <a:gd name="connsiteX49" fmla="*/ 5435349 w 6191980"/>
                <a:gd name="connsiteY49" fmla="*/ 1265429 h 6184462"/>
                <a:gd name="connsiteX50" fmla="*/ 5452246 w 6191980"/>
                <a:gd name="connsiteY50" fmla="*/ 1321755 h 6184462"/>
                <a:gd name="connsiteX51" fmla="*/ 5471021 w 6191980"/>
                <a:gd name="connsiteY51" fmla="*/ 1376203 h 6184462"/>
                <a:gd name="connsiteX52" fmla="*/ 5493550 w 6191980"/>
                <a:gd name="connsiteY52" fmla="*/ 1426896 h 6184462"/>
                <a:gd name="connsiteX53" fmla="*/ 5519836 w 6191980"/>
                <a:gd name="connsiteY53" fmla="*/ 1473832 h 6184462"/>
                <a:gd name="connsiteX54" fmla="*/ 5553632 w 6191980"/>
                <a:gd name="connsiteY54" fmla="*/ 1515138 h 6184462"/>
                <a:gd name="connsiteX55" fmla="*/ 5591181 w 6191980"/>
                <a:gd name="connsiteY55" fmla="*/ 1558320 h 6184462"/>
                <a:gd name="connsiteX56" fmla="*/ 5634364 w 6191980"/>
                <a:gd name="connsiteY56" fmla="*/ 1595869 h 6184462"/>
                <a:gd name="connsiteX57" fmla="*/ 5679425 w 6191980"/>
                <a:gd name="connsiteY57" fmla="*/ 1631541 h 6184462"/>
                <a:gd name="connsiteX58" fmla="*/ 5728238 w 6191980"/>
                <a:gd name="connsiteY58" fmla="*/ 1667213 h 6184462"/>
                <a:gd name="connsiteX59" fmla="*/ 5775175 w 6191980"/>
                <a:gd name="connsiteY59" fmla="*/ 1702885 h 6184462"/>
                <a:gd name="connsiteX60" fmla="*/ 5820236 w 6191980"/>
                <a:gd name="connsiteY60" fmla="*/ 1738560 h 6184462"/>
                <a:gd name="connsiteX61" fmla="*/ 5863416 w 6191980"/>
                <a:gd name="connsiteY61" fmla="*/ 1777986 h 6184462"/>
                <a:gd name="connsiteX62" fmla="*/ 5900968 w 6191980"/>
                <a:gd name="connsiteY62" fmla="*/ 1817414 h 6184462"/>
                <a:gd name="connsiteX63" fmla="*/ 5932886 w 6191980"/>
                <a:gd name="connsiteY63" fmla="*/ 1862474 h 6184462"/>
                <a:gd name="connsiteX64" fmla="*/ 5957294 w 6191980"/>
                <a:gd name="connsiteY64" fmla="*/ 1909410 h 6184462"/>
                <a:gd name="connsiteX65" fmla="*/ 5974191 w 6191980"/>
                <a:gd name="connsiteY65" fmla="*/ 1965736 h 6184462"/>
                <a:gd name="connsiteX66" fmla="*/ 5981700 w 6191980"/>
                <a:gd name="connsiteY66" fmla="*/ 2023938 h 6184462"/>
                <a:gd name="connsiteX67" fmla="*/ 5983578 w 6191980"/>
                <a:gd name="connsiteY67" fmla="*/ 2084018 h 6184462"/>
                <a:gd name="connsiteX68" fmla="*/ 5977945 w 6191980"/>
                <a:gd name="connsiteY68" fmla="*/ 2147852 h 6184462"/>
                <a:gd name="connsiteX69" fmla="*/ 5970435 w 6191980"/>
                <a:gd name="connsiteY69" fmla="*/ 2211686 h 6184462"/>
                <a:gd name="connsiteX70" fmla="*/ 5961048 w 6191980"/>
                <a:gd name="connsiteY70" fmla="*/ 2275522 h 6184462"/>
                <a:gd name="connsiteX71" fmla="*/ 5953538 w 6191980"/>
                <a:gd name="connsiteY71" fmla="*/ 2339356 h 6184462"/>
                <a:gd name="connsiteX72" fmla="*/ 5949784 w 6191980"/>
                <a:gd name="connsiteY72" fmla="*/ 2403192 h 6184462"/>
                <a:gd name="connsiteX73" fmla="*/ 5949784 w 6191980"/>
                <a:gd name="connsiteY73" fmla="*/ 2465149 h 6184462"/>
                <a:gd name="connsiteX74" fmla="*/ 5957294 w 6191980"/>
                <a:gd name="connsiteY74" fmla="*/ 2523350 h 6184462"/>
                <a:gd name="connsiteX75" fmla="*/ 5972312 w 6191980"/>
                <a:gd name="connsiteY75" fmla="*/ 2581552 h 6184462"/>
                <a:gd name="connsiteX76" fmla="*/ 5994843 w 6191980"/>
                <a:gd name="connsiteY76" fmla="*/ 2636001 h 6184462"/>
                <a:gd name="connsiteX77" fmla="*/ 6024884 w 6191980"/>
                <a:gd name="connsiteY77" fmla="*/ 2692325 h 6184462"/>
                <a:gd name="connsiteX78" fmla="*/ 6054922 w 6191980"/>
                <a:gd name="connsiteY78" fmla="*/ 2748651 h 6184462"/>
                <a:gd name="connsiteX79" fmla="*/ 6088718 w 6191980"/>
                <a:gd name="connsiteY79" fmla="*/ 2804974 h 6184462"/>
                <a:gd name="connsiteX80" fmla="*/ 6120634 w 6191980"/>
                <a:gd name="connsiteY80" fmla="*/ 2859423 h 6184462"/>
                <a:gd name="connsiteX81" fmla="*/ 6148798 w 6191980"/>
                <a:gd name="connsiteY81" fmla="*/ 2917624 h 6184462"/>
                <a:gd name="connsiteX82" fmla="*/ 6171326 w 6191980"/>
                <a:gd name="connsiteY82" fmla="*/ 2973950 h 6184462"/>
                <a:gd name="connsiteX83" fmla="*/ 6186347 w 6191980"/>
                <a:gd name="connsiteY83" fmla="*/ 3032152 h 6184462"/>
                <a:gd name="connsiteX84" fmla="*/ 6191980 w 6191980"/>
                <a:gd name="connsiteY84" fmla="*/ 3092230 h 6184462"/>
                <a:gd name="connsiteX85" fmla="*/ 6186347 w 6191980"/>
                <a:gd name="connsiteY85" fmla="*/ 3152310 h 6184462"/>
                <a:gd name="connsiteX86" fmla="*/ 6171326 w 6191980"/>
                <a:gd name="connsiteY86" fmla="*/ 3210513 h 6184462"/>
                <a:gd name="connsiteX87" fmla="*/ 6148798 w 6191980"/>
                <a:gd name="connsiteY87" fmla="*/ 3266839 h 6184462"/>
                <a:gd name="connsiteX88" fmla="*/ 6120634 w 6191980"/>
                <a:gd name="connsiteY88" fmla="*/ 3325039 h 6184462"/>
                <a:gd name="connsiteX89" fmla="*/ 6088718 w 6191980"/>
                <a:gd name="connsiteY89" fmla="*/ 3379488 h 6184462"/>
                <a:gd name="connsiteX90" fmla="*/ 6054922 w 6191980"/>
                <a:gd name="connsiteY90" fmla="*/ 3435814 h 6184462"/>
                <a:gd name="connsiteX91" fmla="*/ 6024884 w 6191980"/>
                <a:gd name="connsiteY91" fmla="*/ 3492137 h 6184462"/>
                <a:gd name="connsiteX92" fmla="*/ 5994843 w 6191980"/>
                <a:gd name="connsiteY92" fmla="*/ 3548461 h 6184462"/>
                <a:gd name="connsiteX93" fmla="*/ 5972312 w 6191980"/>
                <a:gd name="connsiteY93" fmla="*/ 3602910 h 6184462"/>
                <a:gd name="connsiteX94" fmla="*/ 5957294 w 6191980"/>
                <a:gd name="connsiteY94" fmla="*/ 3661113 h 6184462"/>
                <a:gd name="connsiteX95" fmla="*/ 5949784 w 6191980"/>
                <a:gd name="connsiteY95" fmla="*/ 3719313 h 6184462"/>
                <a:gd name="connsiteX96" fmla="*/ 5949784 w 6191980"/>
                <a:gd name="connsiteY96" fmla="*/ 3781272 h 6184462"/>
                <a:gd name="connsiteX97" fmla="*/ 5953538 w 6191980"/>
                <a:gd name="connsiteY97" fmla="*/ 3845106 h 6184462"/>
                <a:gd name="connsiteX98" fmla="*/ 5961048 w 6191980"/>
                <a:gd name="connsiteY98" fmla="*/ 3908940 h 6184462"/>
                <a:gd name="connsiteX99" fmla="*/ 5970435 w 6191980"/>
                <a:gd name="connsiteY99" fmla="*/ 3972776 h 6184462"/>
                <a:gd name="connsiteX100" fmla="*/ 5977945 w 6191980"/>
                <a:gd name="connsiteY100" fmla="*/ 4036610 h 6184462"/>
                <a:gd name="connsiteX101" fmla="*/ 5983578 w 6191980"/>
                <a:gd name="connsiteY101" fmla="*/ 4100444 h 6184462"/>
                <a:gd name="connsiteX102" fmla="*/ 5981700 w 6191980"/>
                <a:gd name="connsiteY102" fmla="*/ 4160526 h 6184462"/>
                <a:gd name="connsiteX103" fmla="*/ 5974191 w 6191980"/>
                <a:gd name="connsiteY103" fmla="*/ 4218729 h 6184462"/>
                <a:gd name="connsiteX104" fmla="*/ 5957294 w 6191980"/>
                <a:gd name="connsiteY104" fmla="*/ 4275053 h 6184462"/>
                <a:gd name="connsiteX105" fmla="*/ 5932886 w 6191980"/>
                <a:gd name="connsiteY105" fmla="*/ 4321989 h 6184462"/>
                <a:gd name="connsiteX106" fmla="*/ 5900968 w 6191980"/>
                <a:gd name="connsiteY106" fmla="*/ 4367050 h 6184462"/>
                <a:gd name="connsiteX107" fmla="*/ 5863416 w 6191980"/>
                <a:gd name="connsiteY107" fmla="*/ 4406477 h 6184462"/>
                <a:gd name="connsiteX108" fmla="*/ 5820236 w 6191980"/>
                <a:gd name="connsiteY108" fmla="*/ 4445903 h 6184462"/>
                <a:gd name="connsiteX109" fmla="*/ 5775175 w 6191980"/>
                <a:gd name="connsiteY109" fmla="*/ 4481577 h 6184462"/>
                <a:gd name="connsiteX110" fmla="*/ 5728238 w 6191980"/>
                <a:gd name="connsiteY110" fmla="*/ 4517249 h 6184462"/>
                <a:gd name="connsiteX111" fmla="*/ 5679425 w 6191980"/>
                <a:gd name="connsiteY111" fmla="*/ 4552921 h 6184462"/>
                <a:gd name="connsiteX112" fmla="*/ 5634364 w 6191980"/>
                <a:gd name="connsiteY112" fmla="*/ 4588593 h 6184462"/>
                <a:gd name="connsiteX113" fmla="*/ 5591181 w 6191980"/>
                <a:gd name="connsiteY113" fmla="*/ 4626142 h 6184462"/>
                <a:gd name="connsiteX114" fmla="*/ 5553632 w 6191980"/>
                <a:gd name="connsiteY114" fmla="*/ 4669325 h 6184462"/>
                <a:gd name="connsiteX115" fmla="*/ 5519836 w 6191980"/>
                <a:gd name="connsiteY115" fmla="*/ 4710630 h 6184462"/>
                <a:gd name="connsiteX116" fmla="*/ 5493550 w 6191980"/>
                <a:gd name="connsiteY116" fmla="*/ 4757566 h 6184462"/>
                <a:gd name="connsiteX117" fmla="*/ 5471021 w 6191980"/>
                <a:gd name="connsiteY117" fmla="*/ 4808259 h 6184462"/>
                <a:gd name="connsiteX118" fmla="*/ 5452246 w 6191980"/>
                <a:gd name="connsiteY118" fmla="*/ 4862708 h 6184462"/>
                <a:gd name="connsiteX119" fmla="*/ 5435349 w 6191980"/>
                <a:gd name="connsiteY119" fmla="*/ 4919033 h 6184462"/>
                <a:gd name="connsiteX120" fmla="*/ 5420328 w 6191980"/>
                <a:gd name="connsiteY120" fmla="*/ 4975357 h 6184462"/>
                <a:gd name="connsiteX121" fmla="*/ 5405308 w 6191980"/>
                <a:gd name="connsiteY121" fmla="*/ 5033560 h 6184462"/>
                <a:gd name="connsiteX122" fmla="*/ 5388410 w 6191980"/>
                <a:gd name="connsiteY122" fmla="*/ 5088007 h 6184462"/>
                <a:gd name="connsiteX123" fmla="*/ 5369636 w 6191980"/>
                <a:gd name="connsiteY123" fmla="*/ 5142453 h 6184462"/>
                <a:gd name="connsiteX124" fmla="*/ 5347108 w 6191980"/>
                <a:gd name="connsiteY124" fmla="*/ 5193146 h 6184462"/>
                <a:gd name="connsiteX125" fmla="*/ 5318944 w 6191980"/>
                <a:gd name="connsiteY125" fmla="*/ 5238207 h 6184462"/>
                <a:gd name="connsiteX126" fmla="*/ 5285151 w 6191980"/>
                <a:gd name="connsiteY126" fmla="*/ 5279510 h 6184462"/>
                <a:gd name="connsiteX127" fmla="*/ 5243845 w 6191980"/>
                <a:gd name="connsiteY127" fmla="*/ 5313305 h 6184462"/>
                <a:gd name="connsiteX128" fmla="*/ 5198784 w 6191980"/>
                <a:gd name="connsiteY128" fmla="*/ 5341467 h 6184462"/>
                <a:gd name="connsiteX129" fmla="*/ 5148091 w 6191980"/>
                <a:gd name="connsiteY129" fmla="*/ 5363998 h 6184462"/>
                <a:gd name="connsiteX130" fmla="*/ 5093644 w 6191980"/>
                <a:gd name="connsiteY130" fmla="*/ 5382773 h 6184462"/>
                <a:gd name="connsiteX131" fmla="*/ 5039198 w 6191980"/>
                <a:gd name="connsiteY131" fmla="*/ 5399670 h 6184462"/>
                <a:gd name="connsiteX132" fmla="*/ 4980995 w 6191980"/>
                <a:gd name="connsiteY132" fmla="*/ 5414691 h 6184462"/>
                <a:gd name="connsiteX133" fmla="*/ 4924669 w 6191980"/>
                <a:gd name="connsiteY133" fmla="*/ 5429711 h 6184462"/>
                <a:gd name="connsiteX134" fmla="*/ 4868345 w 6191980"/>
                <a:gd name="connsiteY134" fmla="*/ 5446609 h 6184462"/>
                <a:gd name="connsiteX135" fmla="*/ 4813899 w 6191980"/>
                <a:gd name="connsiteY135" fmla="*/ 5465383 h 6184462"/>
                <a:gd name="connsiteX136" fmla="*/ 4763206 w 6191980"/>
                <a:gd name="connsiteY136" fmla="*/ 5487914 h 6184462"/>
                <a:gd name="connsiteX137" fmla="*/ 4716270 w 6191980"/>
                <a:gd name="connsiteY137" fmla="*/ 5514197 h 6184462"/>
                <a:gd name="connsiteX138" fmla="*/ 4674964 w 6191980"/>
                <a:gd name="connsiteY138" fmla="*/ 5547992 h 6184462"/>
                <a:gd name="connsiteX139" fmla="*/ 4631782 w 6191980"/>
                <a:gd name="connsiteY139" fmla="*/ 5585543 h 6184462"/>
                <a:gd name="connsiteX140" fmla="*/ 4594231 w 6191980"/>
                <a:gd name="connsiteY140" fmla="*/ 5628725 h 6184462"/>
                <a:gd name="connsiteX141" fmla="*/ 4558559 w 6191980"/>
                <a:gd name="connsiteY141" fmla="*/ 5673785 h 6184462"/>
                <a:gd name="connsiteX142" fmla="*/ 4522886 w 6191980"/>
                <a:gd name="connsiteY142" fmla="*/ 5720721 h 6184462"/>
                <a:gd name="connsiteX143" fmla="*/ 4487214 w 6191980"/>
                <a:gd name="connsiteY143" fmla="*/ 5767659 h 6184462"/>
                <a:gd name="connsiteX144" fmla="*/ 4451542 w 6191980"/>
                <a:gd name="connsiteY144" fmla="*/ 5812719 h 6184462"/>
                <a:gd name="connsiteX145" fmla="*/ 4412114 w 6191980"/>
                <a:gd name="connsiteY145" fmla="*/ 5855901 h 6184462"/>
                <a:gd name="connsiteX146" fmla="*/ 4372686 w 6191980"/>
                <a:gd name="connsiteY146" fmla="*/ 5893450 h 6184462"/>
                <a:gd name="connsiteX147" fmla="*/ 4327628 w 6191980"/>
                <a:gd name="connsiteY147" fmla="*/ 5925368 h 6184462"/>
                <a:gd name="connsiteX148" fmla="*/ 4280690 w 6191980"/>
                <a:gd name="connsiteY148" fmla="*/ 5949776 h 6184462"/>
                <a:gd name="connsiteX149" fmla="*/ 4224364 w 6191980"/>
                <a:gd name="connsiteY149" fmla="*/ 5966674 h 6184462"/>
                <a:gd name="connsiteX150" fmla="*/ 4166161 w 6191980"/>
                <a:gd name="connsiteY150" fmla="*/ 5974184 h 6184462"/>
                <a:gd name="connsiteX151" fmla="*/ 4106083 w 6191980"/>
                <a:gd name="connsiteY151" fmla="*/ 5976061 h 6184462"/>
                <a:gd name="connsiteX152" fmla="*/ 4042247 w 6191980"/>
                <a:gd name="connsiteY152" fmla="*/ 5970428 h 6184462"/>
                <a:gd name="connsiteX153" fmla="*/ 3978413 w 6191980"/>
                <a:gd name="connsiteY153" fmla="*/ 5962919 h 6184462"/>
                <a:gd name="connsiteX154" fmla="*/ 3914577 w 6191980"/>
                <a:gd name="connsiteY154" fmla="*/ 5953530 h 6184462"/>
                <a:gd name="connsiteX155" fmla="*/ 3850743 w 6191980"/>
                <a:gd name="connsiteY155" fmla="*/ 5946022 h 6184462"/>
                <a:gd name="connsiteX156" fmla="*/ 3786907 w 6191980"/>
                <a:gd name="connsiteY156" fmla="*/ 5942266 h 6184462"/>
                <a:gd name="connsiteX157" fmla="*/ 3724950 w 6191980"/>
                <a:gd name="connsiteY157" fmla="*/ 5942266 h 6184462"/>
                <a:gd name="connsiteX158" fmla="*/ 3666749 w 6191980"/>
                <a:gd name="connsiteY158" fmla="*/ 5949776 h 6184462"/>
                <a:gd name="connsiteX159" fmla="*/ 3606669 w 6191980"/>
                <a:gd name="connsiteY159" fmla="*/ 5964797 h 6184462"/>
                <a:gd name="connsiteX160" fmla="*/ 3552221 w 6191980"/>
                <a:gd name="connsiteY160" fmla="*/ 5987325 h 6184462"/>
                <a:gd name="connsiteX161" fmla="*/ 3495897 w 6191980"/>
                <a:gd name="connsiteY161" fmla="*/ 6017366 h 6184462"/>
                <a:gd name="connsiteX162" fmla="*/ 3439573 w 6191980"/>
                <a:gd name="connsiteY162" fmla="*/ 6047407 h 6184462"/>
                <a:gd name="connsiteX163" fmla="*/ 3383247 w 6191980"/>
                <a:gd name="connsiteY163" fmla="*/ 6081200 h 6184462"/>
                <a:gd name="connsiteX164" fmla="*/ 3328798 w 6191980"/>
                <a:gd name="connsiteY164" fmla="*/ 6113118 h 6184462"/>
                <a:gd name="connsiteX165" fmla="*/ 3270598 w 6191980"/>
                <a:gd name="connsiteY165" fmla="*/ 6141280 h 6184462"/>
                <a:gd name="connsiteX166" fmla="*/ 3214272 w 6191980"/>
                <a:gd name="connsiteY166" fmla="*/ 6163811 h 6184462"/>
                <a:gd name="connsiteX167" fmla="*/ 3156069 w 6191980"/>
                <a:gd name="connsiteY167" fmla="*/ 6178831 h 6184462"/>
                <a:gd name="connsiteX168" fmla="*/ 3095991 w 6191980"/>
                <a:gd name="connsiteY168" fmla="*/ 6184462 h 6184462"/>
                <a:gd name="connsiteX169" fmla="*/ 3035911 w 6191980"/>
                <a:gd name="connsiteY169" fmla="*/ 6178831 h 6184462"/>
                <a:gd name="connsiteX170" fmla="*/ 2977708 w 6191980"/>
                <a:gd name="connsiteY170" fmla="*/ 6163811 h 6184462"/>
                <a:gd name="connsiteX171" fmla="*/ 2921385 w 6191980"/>
                <a:gd name="connsiteY171" fmla="*/ 6141280 h 6184462"/>
                <a:gd name="connsiteX172" fmla="*/ 2863182 w 6191980"/>
                <a:gd name="connsiteY172" fmla="*/ 6113118 h 6184462"/>
                <a:gd name="connsiteX173" fmla="*/ 2808733 w 6191980"/>
                <a:gd name="connsiteY173" fmla="*/ 6081200 h 6184462"/>
                <a:gd name="connsiteX174" fmla="*/ 2752409 w 6191980"/>
                <a:gd name="connsiteY174" fmla="*/ 6047407 h 6184462"/>
                <a:gd name="connsiteX175" fmla="*/ 2696083 w 6191980"/>
                <a:gd name="connsiteY175" fmla="*/ 6017366 h 6184462"/>
                <a:gd name="connsiteX176" fmla="*/ 2639760 w 6191980"/>
                <a:gd name="connsiteY176" fmla="*/ 5987325 h 6184462"/>
                <a:gd name="connsiteX177" fmla="*/ 2583436 w 6191980"/>
                <a:gd name="connsiteY177" fmla="*/ 5964797 h 6184462"/>
                <a:gd name="connsiteX178" fmla="*/ 2525233 w 6191980"/>
                <a:gd name="connsiteY178" fmla="*/ 5949776 h 6184462"/>
                <a:gd name="connsiteX179" fmla="*/ 2467030 w 6191980"/>
                <a:gd name="connsiteY179" fmla="*/ 5942266 h 6184462"/>
                <a:gd name="connsiteX180" fmla="*/ 2405071 w 6191980"/>
                <a:gd name="connsiteY180" fmla="*/ 5942266 h 6184462"/>
                <a:gd name="connsiteX181" fmla="*/ 2341237 w 6191980"/>
                <a:gd name="connsiteY181" fmla="*/ 5946022 h 6184462"/>
                <a:gd name="connsiteX182" fmla="*/ 2277403 w 6191980"/>
                <a:gd name="connsiteY182" fmla="*/ 5953530 h 6184462"/>
                <a:gd name="connsiteX183" fmla="*/ 2213567 w 6191980"/>
                <a:gd name="connsiteY183" fmla="*/ 5962919 h 6184462"/>
                <a:gd name="connsiteX184" fmla="*/ 2149731 w 6191980"/>
                <a:gd name="connsiteY184" fmla="*/ 5970428 h 6184462"/>
                <a:gd name="connsiteX185" fmla="*/ 2085897 w 6191980"/>
                <a:gd name="connsiteY185" fmla="*/ 5976061 h 6184462"/>
                <a:gd name="connsiteX186" fmla="*/ 2025819 w 6191980"/>
                <a:gd name="connsiteY186" fmla="*/ 5974184 h 6184462"/>
                <a:gd name="connsiteX187" fmla="*/ 1967617 w 6191980"/>
                <a:gd name="connsiteY187" fmla="*/ 5966674 h 6184462"/>
                <a:gd name="connsiteX188" fmla="*/ 1911291 w 6191980"/>
                <a:gd name="connsiteY188" fmla="*/ 5949776 h 6184462"/>
                <a:gd name="connsiteX189" fmla="*/ 1864354 w 6191980"/>
                <a:gd name="connsiteY189" fmla="*/ 5925368 h 6184462"/>
                <a:gd name="connsiteX190" fmla="*/ 1819293 w 6191980"/>
                <a:gd name="connsiteY190" fmla="*/ 5893450 h 6184462"/>
                <a:gd name="connsiteX191" fmla="*/ 1779867 w 6191980"/>
                <a:gd name="connsiteY191" fmla="*/ 5855901 h 6184462"/>
                <a:gd name="connsiteX192" fmla="*/ 1740438 w 6191980"/>
                <a:gd name="connsiteY192" fmla="*/ 5812719 h 6184462"/>
                <a:gd name="connsiteX193" fmla="*/ 1704766 w 6191980"/>
                <a:gd name="connsiteY193" fmla="*/ 5767659 h 6184462"/>
                <a:gd name="connsiteX194" fmla="*/ 1669094 w 6191980"/>
                <a:gd name="connsiteY194" fmla="*/ 5720721 h 6184462"/>
                <a:gd name="connsiteX195" fmla="*/ 1633422 w 6191980"/>
                <a:gd name="connsiteY195" fmla="*/ 5673785 h 6184462"/>
                <a:gd name="connsiteX196" fmla="*/ 1597750 w 6191980"/>
                <a:gd name="connsiteY196" fmla="*/ 5628725 h 6184462"/>
                <a:gd name="connsiteX197" fmla="*/ 1560199 w 6191980"/>
                <a:gd name="connsiteY197" fmla="*/ 5585543 h 6184462"/>
                <a:gd name="connsiteX198" fmla="*/ 1517016 w 6191980"/>
                <a:gd name="connsiteY198" fmla="*/ 5547992 h 6184462"/>
                <a:gd name="connsiteX199" fmla="*/ 1475711 w 6191980"/>
                <a:gd name="connsiteY199" fmla="*/ 5514197 h 6184462"/>
                <a:gd name="connsiteX200" fmla="*/ 1428774 w 6191980"/>
                <a:gd name="connsiteY200" fmla="*/ 5487914 h 6184462"/>
                <a:gd name="connsiteX201" fmla="*/ 1378082 w 6191980"/>
                <a:gd name="connsiteY201" fmla="*/ 5465383 h 6184462"/>
                <a:gd name="connsiteX202" fmla="*/ 1323635 w 6191980"/>
                <a:gd name="connsiteY202" fmla="*/ 5446609 h 6184462"/>
                <a:gd name="connsiteX203" fmla="*/ 1267309 w 6191980"/>
                <a:gd name="connsiteY203" fmla="*/ 5429711 h 6184462"/>
                <a:gd name="connsiteX204" fmla="*/ 1210986 w 6191980"/>
                <a:gd name="connsiteY204" fmla="*/ 5414691 h 6184462"/>
                <a:gd name="connsiteX205" fmla="*/ 1152783 w 6191980"/>
                <a:gd name="connsiteY205" fmla="*/ 5399670 h 6184462"/>
                <a:gd name="connsiteX206" fmla="*/ 1098336 w 6191980"/>
                <a:gd name="connsiteY206" fmla="*/ 5382773 h 6184462"/>
                <a:gd name="connsiteX207" fmla="*/ 1043887 w 6191980"/>
                <a:gd name="connsiteY207" fmla="*/ 5363998 h 6184462"/>
                <a:gd name="connsiteX208" fmla="*/ 993197 w 6191980"/>
                <a:gd name="connsiteY208" fmla="*/ 5341467 h 6184462"/>
                <a:gd name="connsiteX209" fmla="*/ 948135 w 6191980"/>
                <a:gd name="connsiteY209" fmla="*/ 5313305 h 6184462"/>
                <a:gd name="connsiteX210" fmla="*/ 906830 w 6191980"/>
                <a:gd name="connsiteY210" fmla="*/ 5279510 h 6184462"/>
                <a:gd name="connsiteX211" fmla="*/ 873037 w 6191980"/>
                <a:gd name="connsiteY211" fmla="*/ 5238207 h 6184462"/>
                <a:gd name="connsiteX212" fmla="*/ 844875 w 6191980"/>
                <a:gd name="connsiteY212" fmla="*/ 5193146 h 6184462"/>
                <a:gd name="connsiteX213" fmla="*/ 822344 w 6191980"/>
                <a:gd name="connsiteY213" fmla="*/ 5142453 h 6184462"/>
                <a:gd name="connsiteX214" fmla="*/ 803570 w 6191980"/>
                <a:gd name="connsiteY214" fmla="*/ 5088007 h 6184462"/>
                <a:gd name="connsiteX215" fmla="*/ 786672 w 6191980"/>
                <a:gd name="connsiteY215" fmla="*/ 5033560 h 6184462"/>
                <a:gd name="connsiteX216" fmla="*/ 771652 w 6191980"/>
                <a:gd name="connsiteY216" fmla="*/ 4975357 h 6184462"/>
                <a:gd name="connsiteX217" fmla="*/ 756631 w 6191980"/>
                <a:gd name="connsiteY217" fmla="*/ 4919033 h 6184462"/>
                <a:gd name="connsiteX218" fmla="*/ 739734 w 6191980"/>
                <a:gd name="connsiteY218" fmla="*/ 4862708 h 6184462"/>
                <a:gd name="connsiteX219" fmla="*/ 720959 w 6191980"/>
                <a:gd name="connsiteY219" fmla="*/ 4808259 h 6184462"/>
                <a:gd name="connsiteX220" fmla="*/ 698428 w 6191980"/>
                <a:gd name="connsiteY220" fmla="*/ 4757566 h 6184462"/>
                <a:gd name="connsiteX221" fmla="*/ 672143 w 6191980"/>
                <a:gd name="connsiteY221" fmla="*/ 4710630 h 6184462"/>
                <a:gd name="connsiteX222" fmla="*/ 638351 w 6191980"/>
                <a:gd name="connsiteY222" fmla="*/ 4669325 h 6184462"/>
                <a:gd name="connsiteX223" fmla="*/ 600799 w 6191980"/>
                <a:gd name="connsiteY223" fmla="*/ 4626142 h 6184462"/>
                <a:gd name="connsiteX224" fmla="*/ 557617 w 6191980"/>
                <a:gd name="connsiteY224" fmla="*/ 4588593 h 6184462"/>
                <a:gd name="connsiteX225" fmla="*/ 510678 w 6191980"/>
                <a:gd name="connsiteY225" fmla="*/ 4552921 h 6184462"/>
                <a:gd name="connsiteX226" fmla="*/ 463742 w 6191980"/>
                <a:gd name="connsiteY226" fmla="*/ 4517249 h 6184462"/>
                <a:gd name="connsiteX227" fmla="*/ 416805 w 6191980"/>
                <a:gd name="connsiteY227" fmla="*/ 4481577 h 6184462"/>
                <a:gd name="connsiteX228" fmla="*/ 371744 w 6191980"/>
                <a:gd name="connsiteY228" fmla="*/ 4445903 h 6184462"/>
                <a:gd name="connsiteX229" fmla="*/ 328562 w 6191980"/>
                <a:gd name="connsiteY229" fmla="*/ 4406477 h 6184462"/>
                <a:gd name="connsiteX230" fmla="*/ 291012 w 6191980"/>
                <a:gd name="connsiteY230" fmla="*/ 4367050 h 6184462"/>
                <a:gd name="connsiteX231" fmla="*/ 259096 w 6191980"/>
                <a:gd name="connsiteY231" fmla="*/ 4321989 h 6184462"/>
                <a:gd name="connsiteX232" fmla="*/ 234689 w 6191980"/>
                <a:gd name="connsiteY232" fmla="*/ 4275053 h 6184462"/>
                <a:gd name="connsiteX233" fmla="*/ 217791 w 6191980"/>
                <a:gd name="connsiteY233" fmla="*/ 4218729 h 6184462"/>
                <a:gd name="connsiteX234" fmla="*/ 210281 w 6191980"/>
                <a:gd name="connsiteY234" fmla="*/ 4160526 h 6184462"/>
                <a:gd name="connsiteX235" fmla="*/ 208402 w 6191980"/>
                <a:gd name="connsiteY235" fmla="*/ 4100444 h 6184462"/>
                <a:gd name="connsiteX236" fmla="*/ 214035 w 6191980"/>
                <a:gd name="connsiteY236" fmla="*/ 4036610 h 6184462"/>
                <a:gd name="connsiteX237" fmla="*/ 221545 w 6191980"/>
                <a:gd name="connsiteY237" fmla="*/ 3972776 h 6184462"/>
                <a:gd name="connsiteX238" fmla="*/ 230932 w 6191980"/>
                <a:gd name="connsiteY238" fmla="*/ 3908940 h 6184462"/>
                <a:gd name="connsiteX239" fmla="*/ 238443 w 6191980"/>
                <a:gd name="connsiteY239" fmla="*/ 3845106 h 6184462"/>
                <a:gd name="connsiteX240" fmla="*/ 242199 w 6191980"/>
                <a:gd name="connsiteY240" fmla="*/ 3781272 h 6184462"/>
                <a:gd name="connsiteX241" fmla="*/ 242199 w 6191980"/>
                <a:gd name="connsiteY241" fmla="*/ 3719313 h 6184462"/>
                <a:gd name="connsiteX242" fmla="*/ 234689 w 6191980"/>
                <a:gd name="connsiteY242" fmla="*/ 3661113 h 6184462"/>
                <a:gd name="connsiteX243" fmla="*/ 219668 w 6191980"/>
                <a:gd name="connsiteY243" fmla="*/ 3602910 h 6184462"/>
                <a:gd name="connsiteX244" fmla="*/ 197138 w 6191980"/>
                <a:gd name="connsiteY244" fmla="*/ 3548461 h 6184462"/>
                <a:gd name="connsiteX245" fmla="*/ 168976 w 6191980"/>
                <a:gd name="connsiteY245" fmla="*/ 3492137 h 6184462"/>
                <a:gd name="connsiteX246" fmla="*/ 137057 w 6191980"/>
                <a:gd name="connsiteY246" fmla="*/ 3435814 h 6184462"/>
                <a:gd name="connsiteX247" fmla="*/ 103264 w 6191980"/>
                <a:gd name="connsiteY247" fmla="*/ 3379488 h 6184462"/>
                <a:gd name="connsiteX248" fmla="*/ 71346 w 6191980"/>
                <a:gd name="connsiteY248" fmla="*/ 3325039 h 6184462"/>
                <a:gd name="connsiteX249" fmla="*/ 43182 w 6191980"/>
                <a:gd name="connsiteY249" fmla="*/ 3266839 h 6184462"/>
                <a:gd name="connsiteX250" fmla="*/ 20654 w 6191980"/>
                <a:gd name="connsiteY250" fmla="*/ 3210513 h 6184462"/>
                <a:gd name="connsiteX251" fmla="*/ 5634 w 6191980"/>
                <a:gd name="connsiteY251" fmla="*/ 3152310 h 6184462"/>
                <a:gd name="connsiteX252" fmla="*/ 0 w 6191980"/>
                <a:gd name="connsiteY252" fmla="*/ 3092230 h 6184462"/>
                <a:gd name="connsiteX253" fmla="*/ 5634 w 6191980"/>
                <a:gd name="connsiteY253" fmla="*/ 3032152 h 6184462"/>
                <a:gd name="connsiteX254" fmla="*/ 20654 w 6191980"/>
                <a:gd name="connsiteY254" fmla="*/ 2973950 h 6184462"/>
                <a:gd name="connsiteX255" fmla="*/ 43182 w 6191980"/>
                <a:gd name="connsiteY255" fmla="*/ 2917624 h 6184462"/>
                <a:gd name="connsiteX256" fmla="*/ 71346 w 6191980"/>
                <a:gd name="connsiteY256" fmla="*/ 2859423 h 6184462"/>
                <a:gd name="connsiteX257" fmla="*/ 103264 w 6191980"/>
                <a:gd name="connsiteY257" fmla="*/ 2804974 h 6184462"/>
                <a:gd name="connsiteX258" fmla="*/ 137057 w 6191980"/>
                <a:gd name="connsiteY258" fmla="*/ 2748651 h 6184462"/>
                <a:gd name="connsiteX259" fmla="*/ 168976 w 6191980"/>
                <a:gd name="connsiteY259" fmla="*/ 2692325 h 6184462"/>
                <a:gd name="connsiteX260" fmla="*/ 197138 w 6191980"/>
                <a:gd name="connsiteY260" fmla="*/ 2636001 h 6184462"/>
                <a:gd name="connsiteX261" fmla="*/ 219668 w 6191980"/>
                <a:gd name="connsiteY261" fmla="*/ 2581552 h 6184462"/>
                <a:gd name="connsiteX262" fmla="*/ 234689 w 6191980"/>
                <a:gd name="connsiteY262" fmla="*/ 2523350 h 6184462"/>
                <a:gd name="connsiteX263" fmla="*/ 242199 w 6191980"/>
                <a:gd name="connsiteY263" fmla="*/ 2465149 h 6184462"/>
                <a:gd name="connsiteX264" fmla="*/ 242199 w 6191980"/>
                <a:gd name="connsiteY264" fmla="*/ 2403192 h 6184462"/>
                <a:gd name="connsiteX265" fmla="*/ 238443 w 6191980"/>
                <a:gd name="connsiteY265" fmla="*/ 2339356 h 6184462"/>
                <a:gd name="connsiteX266" fmla="*/ 230932 w 6191980"/>
                <a:gd name="connsiteY266" fmla="*/ 2275522 h 6184462"/>
                <a:gd name="connsiteX267" fmla="*/ 221545 w 6191980"/>
                <a:gd name="connsiteY267" fmla="*/ 2211686 h 6184462"/>
                <a:gd name="connsiteX268" fmla="*/ 214035 w 6191980"/>
                <a:gd name="connsiteY268" fmla="*/ 2147852 h 6184462"/>
                <a:gd name="connsiteX269" fmla="*/ 208402 w 6191980"/>
                <a:gd name="connsiteY269" fmla="*/ 2084018 h 6184462"/>
                <a:gd name="connsiteX270" fmla="*/ 210281 w 6191980"/>
                <a:gd name="connsiteY270" fmla="*/ 2023938 h 6184462"/>
                <a:gd name="connsiteX271" fmla="*/ 217791 w 6191980"/>
                <a:gd name="connsiteY271" fmla="*/ 1965736 h 6184462"/>
                <a:gd name="connsiteX272" fmla="*/ 234689 w 6191980"/>
                <a:gd name="connsiteY272" fmla="*/ 1909410 h 6184462"/>
                <a:gd name="connsiteX273" fmla="*/ 259096 w 6191980"/>
                <a:gd name="connsiteY273" fmla="*/ 1862474 h 6184462"/>
                <a:gd name="connsiteX274" fmla="*/ 291012 w 6191980"/>
                <a:gd name="connsiteY274" fmla="*/ 1817414 h 6184462"/>
                <a:gd name="connsiteX275" fmla="*/ 328562 w 6191980"/>
                <a:gd name="connsiteY275" fmla="*/ 1777986 h 6184462"/>
                <a:gd name="connsiteX276" fmla="*/ 371744 w 6191980"/>
                <a:gd name="connsiteY276" fmla="*/ 1738560 h 6184462"/>
                <a:gd name="connsiteX277" fmla="*/ 416805 w 6191980"/>
                <a:gd name="connsiteY277" fmla="*/ 1702885 h 6184462"/>
                <a:gd name="connsiteX278" fmla="*/ 463742 w 6191980"/>
                <a:gd name="connsiteY278" fmla="*/ 1667213 h 6184462"/>
                <a:gd name="connsiteX279" fmla="*/ 510678 w 6191980"/>
                <a:gd name="connsiteY279" fmla="*/ 1631541 h 6184462"/>
                <a:gd name="connsiteX280" fmla="*/ 557617 w 6191980"/>
                <a:gd name="connsiteY280" fmla="*/ 1595869 h 6184462"/>
                <a:gd name="connsiteX281" fmla="*/ 600799 w 6191980"/>
                <a:gd name="connsiteY281" fmla="*/ 1558320 h 6184462"/>
                <a:gd name="connsiteX282" fmla="*/ 638351 w 6191980"/>
                <a:gd name="connsiteY282" fmla="*/ 1515138 h 6184462"/>
                <a:gd name="connsiteX283" fmla="*/ 672143 w 6191980"/>
                <a:gd name="connsiteY283" fmla="*/ 1473832 h 6184462"/>
                <a:gd name="connsiteX284" fmla="*/ 698428 w 6191980"/>
                <a:gd name="connsiteY284" fmla="*/ 1426896 h 6184462"/>
                <a:gd name="connsiteX285" fmla="*/ 720959 w 6191980"/>
                <a:gd name="connsiteY285" fmla="*/ 1376203 h 6184462"/>
                <a:gd name="connsiteX286" fmla="*/ 739734 w 6191980"/>
                <a:gd name="connsiteY286" fmla="*/ 1321755 h 6184462"/>
                <a:gd name="connsiteX287" fmla="*/ 756631 w 6191980"/>
                <a:gd name="connsiteY287" fmla="*/ 1265429 h 6184462"/>
                <a:gd name="connsiteX288" fmla="*/ 771652 w 6191980"/>
                <a:gd name="connsiteY288" fmla="*/ 1209105 h 6184462"/>
                <a:gd name="connsiteX289" fmla="*/ 786672 w 6191980"/>
                <a:gd name="connsiteY289" fmla="*/ 1150903 h 6184462"/>
                <a:gd name="connsiteX290" fmla="*/ 803570 w 6191980"/>
                <a:gd name="connsiteY290" fmla="*/ 1096456 h 6184462"/>
                <a:gd name="connsiteX291" fmla="*/ 822344 w 6191980"/>
                <a:gd name="connsiteY291" fmla="*/ 1042007 h 6184462"/>
                <a:gd name="connsiteX292" fmla="*/ 844875 w 6191980"/>
                <a:gd name="connsiteY292" fmla="*/ 991317 h 6184462"/>
                <a:gd name="connsiteX293" fmla="*/ 873037 w 6191980"/>
                <a:gd name="connsiteY293" fmla="*/ 946257 h 6184462"/>
                <a:gd name="connsiteX294" fmla="*/ 906830 w 6191980"/>
                <a:gd name="connsiteY294" fmla="*/ 904952 h 6184462"/>
                <a:gd name="connsiteX295" fmla="*/ 948135 w 6191980"/>
                <a:gd name="connsiteY295" fmla="*/ 871157 h 6184462"/>
                <a:gd name="connsiteX296" fmla="*/ 993197 w 6191980"/>
                <a:gd name="connsiteY296" fmla="*/ 842995 h 6184462"/>
                <a:gd name="connsiteX297" fmla="*/ 1043887 w 6191980"/>
                <a:gd name="connsiteY297" fmla="*/ 820464 h 6184462"/>
                <a:gd name="connsiteX298" fmla="*/ 1098336 w 6191980"/>
                <a:gd name="connsiteY298" fmla="*/ 801690 h 6184462"/>
                <a:gd name="connsiteX299" fmla="*/ 1152783 w 6191980"/>
                <a:gd name="connsiteY299" fmla="*/ 784792 h 6184462"/>
                <a:gd name="connsiteX300" fmla="*/ 1210986 w 6191980"/>
                <a:gd name="connsiteY300" fmla="*/ 769772 h 6184462"/>
                <a:gd name="connsiteX301" fmla="*/ 1267309 w 6191980"/>
                <a:gd name="connsiteY301" fmla="*/ 754751 h 6184462"/>
                <a:gd name="connsiteX302" fmla="*/ 1323635 w 6191980"/>
                <a:gd name="connsiteY302" fmla="*/ 737854 h 6184462"/>
                <a:gd name="connsiteX303" fmla="*/ 1378082 w 6191980"/>
                <a:gd name="connsiteY303" fmla="*/ 719079 h 6184462"/>
                <a:gd name="connsiteX304" fmla="*/ 1428774 w 6191980"/>
                <a:gd name="connsiteY304" fmla="*/ 696549 h 6184462"/>
                <a:gd name="connsiteX305" fmla="*/ 1475711 w 6191980"/>
                <a:gd name="connsiteY305" fmla="*/ 670266 h 6184462"/>
                <a:gd name="connsiteX306" fmla="*/ 1517016 w 6191980"/>
                <a:gd name="connsiteY306" fmla="*/ 636471 h 6184462"/>
                <a:gd name="connsiteX307" fmla="*/ 1560199 w 6191980"/>
                <a:gd name="connsiteY307" fmla="*/ 598919 h 6184462"/>
                <a:gd name="connsiteX308" fmla="*/ 1597750 w 6191980"/>
                <a:gd name="connsiteY308" fmla="*/ 555737 h 6184462"/>
                <a:gd name="connsiteX309" fmla="*/ 1633422 w 6191980"/>
                <a:gd name="connsiteY309" fmla="*/ 510678 h 6184462"/>
                <a:gd name="connsiteX310" fmla="*/ 1669094 w 6191980"/>
                <a:gd name="connsiteY310" fmla="*/ 463741 h 6184462"/>
                <a:gd name="connsiteX311" fmla="*/ 1704766 w 6191980"/>
                <a:gd name="connsiteY311" fmla="*/ 416803 h 6184462"/>
                <a:gd name="connsiteX312" fmla="*/ 1740438 w 6191980"/>
                <a:gd name="connsiteY312" fmla="*/ 371743 h 6184462"/>
                <a:gd name="connsiteX313" fmla="*/ 1779867 w 6191980"/>
                <a:gd name="connsiteY313" fmla="*/ 328561 h 6184462"/>
                <a:gd name="connsiteX314" fmla="*/ 1819293 w 6191980"/>
                <a:gd name="connsiteY314" fmla="*/ 291012 h 6184462"/>
                <a:gd name="connsiteX315" fmla="*/ 1864354 w 6191980"/>
                <a:gd name="connsiteY315" fmla="*/ 259094 h 6184462"/>
                <a:gd name="connsiteX316" fmla="*/ 1911291 w 6191980"/>
                <a:gd name="connsiteY316" fmla="*/ 234686 h 6184462"/>
                <a:gd name="connsiteX317" fmla="*/ 1967617 w 6191980"/>
                <a:gd name="connsiteY317" fmla="*/ 217789 h 6184462"/>
                <a:gd name="connsiteX318" fmla="*/ 2025819 w 6191980"/>
                <a:gd name="connsiteY318" fmla="*/ 210279 h 6184462"/>
                <a:gd name="connsiteX319" fmla="*/ 2085897 w 6191980"/>
                <a:gd name="connsiteY319" fmla="*/ 208401 h 6184462"/>
                <a:gd name="connsiteX320" fmla="*/ 2149731 w 6191980"/>
                <a:gd name="connsiteY320" fmla="*/ 214035 h 6184462"/>
                <a:gd name="connsiteX321" fmla="*/ 2213567 w 6191980"/>
                <a:gd name="connsiteY321" fmla="*/ 221545 h 6184462"/>
                <a:gd name="connsiteX322" fmla="*/ 2277403 w 6191980"/>
                <a:gd name="connsiteY322" fmla="*/ 230932 h 6184462"/>
                <a:gd name="connsiteX323" fmla="*/ 2341237 w 6191980"/>
                <a:gd name="connsiteY323" fmla="*/ 238443 h 6184462"/>
                <a:gd name="connsiteX324" fmla="*/ 2405071 w 6191980"/>
                <a:gd name="connsiteY324" fmla="*/ 242197 h 6184462"/>
                <a:gd name="connsiteX325" fmla="*/ 2467030 w 6191980"/>
                <a:gd name="connsiteY325" fmla="*/ 242197 h 6184462"/>
                <a:gd name="connsiteX326" fmla="*/ 2525233 w 6191980"/>
                <a:gd name="connsiteY326" fmla="*/ 234686 h 6184462"/>
                <a:gd name="connsiteX327" fmla="*/ 2583436 w 6191980"/>
                <a:gd name="connsiteY327" fmla="*/ 219666 h 6184462"/>
                <a:gd name="connsiteX328" fmla="*/ 2639760 w 6191980"/>
                <a:gd name="connsiteY328" fmla="*/ 197137 h 6184462"/>
                <a:gd name="connsiteX329" fmla="*/ 2696083 w 6191980"/>
                <a:gd name="connsiteY329" fmla="*/ 167096 h 6184462"/>
                <a:gd name="connsiteX330" fmla="*/ 2752409 w 6191980"/>
                <a:gd name="connsiteY330" fmla="*/ 137057 h 6184462"/>
                <a:gd name="connsiteX331" fmla="*/ 2808733 w 6191980"/>
                <a:gd name="connsiteY331" fmla="*/ 103262 h 6184462"/>
                <a:gd name="connsiteX332" fmla="*/ 2863182 w 6191980"/>
                <a:gd name="connsiteY332" fmla="*/ 71344 h 6184462"/>
                <a:gd name="connsiteX333" fmla="*/ 2921385 w 6191980"/>
                <a:gd name="connsiteY333" fmla="*/ 43182 h 6184462"/>
                <a:gd name="connsiteX334" fmla="*/ 2977708 w 6191980"/>
                <a:gd name="connsiteY334" fmla="*/ 20652 h 6184462"/>
                <a:gd name="connsiteX335" fmla="*/ 3035911 w 6191980"/>
                <a:gd name="connsiteY335" fmla="*/ 5631 h 6184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6191980" h="6184462">
                  <a:moveTo>
                    <a:pt x="3095991" y="0"/>
                  </a:moveTo>
                  <a:lnTo>
                    <a:pt x="3156069" y="5631"/>
                  </a:lnTo>
                  <a:lnTo>
                    <a:pt x="3214272" y="20652"/>
                  </a:lnTo>
                  <a:lnTo>
                    <a:pt x="3270598" y="43182"/>
                  </a:lnTo>
                  <a:lnTo>
                    <a:pt x="3328798" y="71344"/>
                  </a:lnTo>
                  <a:lnTo>
                    <a:pt x="3383247" y="103262"/>
                  </a:lnTo>
                  <a:lnTo>
                    <a:pt x="3439573" y="137057"/>
                  </a:lnTo>
                  <a:lnTo>
                    <a:pt x="3495897" y="167096"/>
                  </a:lnTo>
                  <a:lnTo>
                    <a:pt x="3552221" y="197137"/>
                  </a:lnTo>
                  <a:lnTo>
                    <a:pt x="3606669" y="219666"/>
                  </a:lnTo>
                  <a:lnTo>
                    <a:pt x="3666749" y="234686"/>
                  </a:lnTo>
                  <a:lnTo>
                    <a:pt x="3724950" y="242197"/>
                  </a:lnTo>
                  <a:lnTo>
                    <a:pt x="3786907" y="242197"/>
                  </a:lnTo>
                  <a:lnTo>
                    <a:pt x="3850743" y="238443"/>
                  </a:lnTo>
                  <a:lnTo>
                    <a:pt x="3914577" y="230932"/>
                  </a:lnTo>
                  <a:lnTo>
                    <a:pt x="3978413" y="221545"/>
                  </a:lnTo>
                  <a:lnTo>
                    <a:pt x="4042247" y="214035"/>
                  </a:lnTo>
                  <a:lnTo>
                    <a:pt x="4106083" y="208401"/>
                  </a:lnTo>
                  <a:lnTo>
                    <a:pt x="4166161" y="210279"/>
                  </a:lnTo>
                  <a:lnTo>
                    <a:pt x="4224364" y="217789"/>
                  </a:lnTo>
                  <a:lnTo>
                    <a:pt x="4280690" y="234686"/>
                  </a:lnTo>
                  <a:lnTo>
                    <a:pt x="4327628" y="259094"/>
                  </a:lnTo>
                  <a:lnTo>
                    <a:pt x="4372686" y="291012"/>
                  </a:lnTo>
                  <a:lnTo>
                    <a:pt x="4412114" y="328561"/>
                  </a:lnTo>
                  <a:lnTo>
                    <a:pt x="4451542" y="371743"/>
                  </a:lnTo>
                  <a:lnTo>
                    <a:pt x="4487214" y="416803"/>
                  </a:lnTo>
                  <a:lnTo>
                    <a:pt x="4522886" y="463741"/>
                  </a:lnTo>
                  <a:lnTo>
                    <a:pt x="4558559" y="510678"/>
                  </a:lnTo>
                  <a:lnTo>
                    <a:pt x="4594231" y="555737"/>
                  </a:lnTo>
                  <a:lnTo>
                    <a:pt x="4631782" y="598919"/>
                  </a:lnTo>
                  <a:lnTo>
                    <a:pt x="4674964" y="636471"/>
                  </a:lnTo>
                  <a:lnTo>
                    <a:pt x="4716270" y="670266"/>
                  </a:lnTo>
                  <a:lnTo>
                    <a:pt x="4763206" y="696549"/>
                  </a:lnTo>
                  <a:lnTo>
                    <a:pt x="4813899" y="719079"/>
                  </a:lnTo>
                  <a:lnTo>
                    <a:pt x="4868345" y="737854"/>
                  </a:lnTo>
                  <a:lnTo>
                    <a:pt x="4924669" y="754751"/>
                  </a:lnTo>
                  <a:lnTo>
                    <a:pt x="4980995" y="769772"/>
                  </a:lnTo>
                  <a:lnTo>
                    <a:pt x="5039198" y="784792"/>
                  </a:lnTo>
                  <a:lnTo>
                    <a:pt x="5093644" y="801690"/>
                  </a:lnTo>
                  <a:lnTo>
                    <a:pt x="5148091" y="820464"/>
                  </a:lnTo>
                  <a:lnTo>
                    <a:pt x="5198784" y="842995"/>
                  </a:lnTo>
                  <a:lnTo>
                    <a:pt x="5243845" y="871157"/>
                  </a:lnTo>
                  <a:lnTo>
                    <a:pt x="5285151" y="904952"/>
                  </a:lnTo>
                  <a:lnTo>
                    <a:pt x="5318944" y="946257"/>
                  </a:lnTo>
                  <a:lnTo>
                    <a:pt x="5347108" y="991317"/>
                  </a:lnTo>
                  <a:lnTo>
                    <a:pt x="5369636" y="1042007"/>
                  </a:lnTo>
                  <a:lnTo>
                    <a:pt x="5388410" y="1096456"/>
                  </a:lnTo>
                  <a:lnTo>
                    <a:pt x="5405308" y="1150903"/>
                  </a:lnTo>
                  <a:lnTo>
                    <a:pt x="5420328" y="1209105"/>
                  </a:lnTo>
                  <a:lnTo>
                    <a:pt x="5435349" y="1265429"/>
                  </a:lnTo>
                  <a:lnTo>
                    <a:pt x="5452246" y="1321755"/>
                  </a:lnTo>
                  <a:lnTo>
                    <a:pt x="5471021" y="1376203"/>
                  </a:lnTo>
                  <a:lnTo>
                    <a:pt x="5493550" y="1426896"/>
                  </a:lnTo>
                  <a:lnTo>
                    <a:pt x="5519836" y="1473832"/>
                  </a:lnTo>
                  <a:lnTo>
                    <a:pt x="5553632" y="1515138"/>
                  </a:lnTo>
                  <a:lnTo>
                    <a:pt x="5591181" y="1558320"/>
                  </a:lnTo>
                  <a:lnTo>
                    <a:pt x="5634364" y="1595869"/>
                  </a:lnTo>
                  <a:lnTo>
                    <a:pt x="5679425" y="1631541"/>
                  </a:lnTo>
                  <a:lnTo>
                    <a:pt x="5728238" y="1667213"/>
                  </a:lnTo>
                  <a:lnTo>
                    <a:pt x="5775175" y="1702885"/>
                  </a:lnTo>
                  <a:lnTo>
                    <a:pt x="5820236" y="1738560"/>
                  </a:lnTo>
                  <a:lnTo>
                    <a:pt x="5863416" y="1777986"/>
                  </a:lnTo>
                  <a:lnTo>
                    <a:pt x="5900968" y="1817414"/>
                  </a:lnTo>
                  <a:lnTo>
                    <a:pt x="5932886" y="1862474"/>
                  </a:lnTo>
                  <a:lnTo>
                    <a:pt x="5957294" y="1909410"/>
                  </a:lnTo>
                  <a:lnTo>
                    <a:pt x="5974191" y="1965736"/>
                  </a:lnTo>
                  <a:lnTo>
                    <a:pt x="5981700" y="2023938"/>
                  </a:lnTo>
                  <a:lnTo>
                    <a:pt x="5983578" y="2084018"/>
                  </a:lnTo>
                  <a:lnTo>
                    <a:pt x="5977945" y="2147852"/>
                  </a:lnTo>
                  <a:lnTo>
                    <a:pt x="5970435" y="2211686"/>
                  </a:lnTo>
                  <a:lnTo>
                    <a:pt x="5961048" y="2275522"/>
                  </a:lnTo>
                  <a:lnTo>
                    <a:pt x="5953538" y="2339356"/>
                  </a:lnTo>
                  <a:lnTo>
                    <a:pt x="5949784" y="2403192"/>
                  </a:lnTo>
                  <a:lnTo>
                    <a:pt x="5949784" y="2465149"/>
                  </a:lnTo>
                  <a:lnTo>
                    <a:pt x="5957294" y="2523350"/>
                  </a:lnTo>
                  <a:lnTo>
                    <a:pt x="5972312" y="2581552"/>
                  </a:lnTo>
                  <a:lnTo>
                    <a:pt x="5994843" y="2636001"/>
                  </a:lnTo>
                  <a:lnTo>
                    <a:pt x="6024884" y="2692325"/>
                  </a:lnTo>
                  <a:lnTo>
                    <a:pt x="6054922" y="2748651"/>
                  </a:lnTo>
                  <a:lnTo>
                    <a:pt x="6088718" y="2804974"/>
                  </a:lnTo>
                  <a:lnTo>
                    <a:pt x="6120634" y="2859423"/>
                  </a:lnTo>
                  <a:lnTo>
                    <a:pt x="6148798" y="2917624"/>
                  </a:lnTo>
                  <a:lnTo>
                    <a:pt x="6171326" y="2973950"/>
                  </a:lnTo>
                  <a:lnTo>
                    <a:pt x="6186347" y="3032152"/>
                  </a:lnTo>
                  <a:lnTo>
                    <a:pt x="6191980" y="3092230"/>
                  </a:lnTo>
                  <a:lnTo>
                    <a:pt x="6186347" y="3152310"/>
                  </a:lnTo>
                  <a:lnTo>
                    <a:pt x="6171326" y="3210513"/>
                  </a:lnTo>
                  <a:lnTo>
                    <a:pt x="6148798" y="3266839"/>
                  </a:lnTo>
                  <a:lnTo>
                    <a:pt x="6120634" y="3325039"/>
                  </a:lnTo>
                  <a:lnTo>
                    <a:pt x="6088718" y="3379488"/>
                  </a:lnTo>
                  <a:lnTo>
                    <a:pt x="6054922" y="3435814"/>
                  </a:lnTo>
                  <a:lnTo>
                    <a:pt x="6024884" y="3492137"/>
                  </a:lnTo>
                  <a:lnTo>
                    <a:pt x="5994843" y="3548461"/>
                  </a:lnTo>
                  <a:lnTo>
                    <a:pt x="5972312" y="3602910"/>
                  </a:lnTo>
                  <a:lnTo>
                    <a:pt x="5957294" y="3661113"/>
                  </a:lnTo>
                  <a:lnTo>
                    <a:pt x="5949784" y="3719313"/>
                  </a:lnTo>
                  <a:lnTo>
                    <a:pt x="5949784" y="3781272"/>
                  </a:lnTo>
                  <a:lnTo>
                    <a:pt x="5953538" y="3845106"/>
                  </a:lnTo>
                  <a:lnTo>
                    <a:pt x="5961048" y="3908940"/>
                  </a:lnTo>
                  <a:lnTo>
                    <a:pt x="5970435" y="3972776"/>
                  </a:lnTo>
                  <a:lnTo>
                    <a:pt x="5977945" y="4036610"/>
                  </a:lnTo>
                  <a:lnTo>
                    <a:pt x="5983578" y="4100444"/>
                  </a:lnTo>
                  <a:lnTo>
                    <a:pt x="5981700" y="4160526"/>
                  </a:lnTo>
                  <a:lnTo>
                    <a:pt x="5974191" y="4218729"/>
                  </a:lnTo>
                  <a:lnTo>
                    <a:pt x="5957294" y="4275053"/>
                  </a:lnTo>
                  <a:lnTo>
                    <a:pt x="5932886" y="4321989"/>
                  </a:lnTo>
                  <a:lnTo>
                    <a:pt x="5900968" y="4367050"/>
                  </a:lnTo>
                  <a:lnTo>
                    <a:pt x="5863416" y="4406477"/>
                  </a:lnTo>
                  <a:lnTo>
                    <a:pt x="5820236" y="4445903"/>
                  </a:lnTo>
                  <a:lnTo>
                    <a:pt x="5775175" y="4481577"/>
                  </a:lnTo>
                  <a:lnTo>
                    <a:pt x="5728238" y="4517249"/>
                  </a:lnTo>
                  <a:lnTo>
                    <a:pt x="5679425" y="4552921"/>
                  </a:lnTo>
                  <a:lnTo>
                    <a:pt x="5634364" y="4588593"/>
                  </a:lnTo>
                  <a:lnTo>
                    <a:pt x="5591181" y="4626142"/>
                  </a:lnTo>
                  <a:lnTo>
                    <a:pt x="5553632" y="4669325"/>
                  </a:lnTo>
                  <a:lnTo>
                    <a:pt x="5519836" y="4710630"/>
                  </a:lnTo>
                  <a:lnTo>
                    <a:pt x="5493550" y="4757566"/>
                  </a:lnTo>
                  <a:lnTo>
                    <a:pt x="5471021" y="4808259"/>
                  </a:lnTo>
                  <a:lnTo>
                    <a:pt x="5452246" y="4862708"/>
                  </a:lnTo>
                  <a:lnTo>
                    <a:pt x="5435349" y="4919033"/>
                  </a:lnTo>
                  <a:lnTo>
                    <a:pt x="5420328" y="4975357"/>
                  </a:lnTo>
                  <a:lnTo>
                    <a:pt x="5405308" y="5033560"/>
                  </a:lnTo>
                  <a:lnTo>
                    <a:pt x="5388410" y="5088007"/>
                  </a:lnTo>
                  <a:lnTo>
                    <a:pt x="5369636" y="5142453"/>
                  </a:lnTo>
                  <a:lnTo>
                    <a:pt x="5347108" y="5193146"/>
                  </a:lnTo>
                  <a:lnTo>
                    <a:pt x="5318944" y="5238207"/>
                  </a:lnTo>
                  <a:lnTo>
                    <a:pt x="5285151" y="5279510"/>
                  </a:lnTo>
                  <a:lnTo>
                    <a:pt x="5243845" y="5313305"/>
                  </a:lnTo>
                  <a:lnTo>
                    <a:pt x="5198784" y="5341467"/>
                  </a:lnTo>
                  <a:lnTo>
                    <a:pt x="5148091" y="5363998"/>
                  </a:lnTo>
                  <a:lnTo>
                    <a:pt x="5093644" y="5382773"/>
                  </a:lnTo>
                  <a:lnTo>
                    <a:pt x="5039198" y="5399670"/>
                  </a:lnTo>
                  <a:lnTo>
                    <a:pt x="4980995" y="5414691"/>
                  </a:lnTo>
                  <a:lnTo>
                    <a:pt x="4924669" y="5429711"/>
                  </a:lnTo>
                  <a:lnTo>
                    <a:pt x="4868345" y="5446609"/>
                  </a:lnTo>
                  <a:lnTo>
                    <a:pt x="4813899" y="5465383"/>
                  </a:lnTo>
                  <a:lnTo>
                    <a:pt x="4763206" y="5487914"/>
                  </a:lnTo>
                  <a:lnTo>
                    <a:pt x="4716270" y="5514197"/>
                  </a:lnTo>
                  <a:lnTo>
                    <a:pt x="4674964" y="5547992"/>
                  </a:lnTo>
                  <a:lnTo>
                    <a:pt x="4631782" y="5585543"/>
                  </a:lnTo>
                  <a:lnTo>
                    <a:pt x="4594231" y="5628725"/>
                  </a:lnTo>
                  <a:lnTo>
                    <a:pt x="4558559" y="5673785"/>
                  </a:lnTo>
                  <a:lnTo>
                    <a:pt x="4522886" y="5720721"/>
                  </a:lnTo>
                  <a:lnTo>
                    <a:pt x="4487214" y="5767659"/>
                  </a:lnTo>
                  <a:lnTo>
                    <a:pt x="4451542" y="5812719"/>
                  </a:lnTo>
                  <a:lnTo>
                    <a:pt x="4412114" y="5855901"/>
                  </a:lnTo>
                  <a:lnTo>
                    <a:pt x="4372686" y="5893450"/>
                  </a:lnTo>
                  <a:lnTo>
                    <a:pt x="4327628" y="5925368"/>
                  </a:lnTo>
                  <a:lnTo>
                    <a:pt x="4280690" y="5949776"/>
                  </a:lnTo>
                  <a:lnTo>
                    <a:pt x="4224364" y="5966674"/>
                  </a:lnTo>
                  <a:lnTo>
                    <a:pt x="4166161" y="5974184"/>
                  </a:lnTo>
                  <a:lnTo>
                    <a:pt x="4106083" y="5976061"/>
                  </a:lnTo>
                  <a:lnTo>
                    <a:pt x="4042247" y="5970428"/>
                  </a:lnTo>
                  <a:lnTo>
                    <a:pt x="3978413" y="5962919"/>
                  </a:lnTo>
                  <a:lnTo>
                    <a:pt x="3914577" y="5953530"/>
                  </a:lnTo>
                  <a:lnTo>
                    <a:pt x="3850743" y="5946022"/>
                  </a:lnTo>
                  <a:lnTo>
                    <a:pt x="3786907" y="5942266"/>
                  </a:lnTo>
                  <a:lnTo>
                    <a:pt x="3724950" y="5942266"/>
                  </a:lnTo>
                  <a:lnTo>
                    <a:pt x="3666749" y="5949776"/>
                  </a:lnTo>
                  <a:lnTo>
                    <a:pt x="3606669" y="5964797"/>
                  </a:lnTo>
                  <a:lnTo>
                    <a:pt x="3552221" y="5987325"/>
                  </a:lnTo>
                  <a:lnTo>
                    <a:pt x="3495897" y="6017366"/>
                  </a:lnTo>
                  <a:lnTo>
                    <a:pt x="3439573" y="6047407"/>
                  </a:lnTo>
                  <a:lnTo>
                    <a:pt x="3383247" y="6081200"/>
                  </a:lnTo>
                  <a:lnTo>
                    <a:pt x="3328798" y="6113118"/>
                  </a:lnTo>
                  <a:lnTo>
                    <a:pt x="3270598" y="6141280"/>
                  </a:lnTo>
                  <a:lnTo>
                    <a:pt x="3214272" y="6163811"/>
                  </a:lnTo>
                  <a:lnTo>
                    <a:pt x="3156069" y="6178831"/>
                  </a:lnTo>
                  <a:lnTo>
                    <a:pt x="3095991" y="6184462"/>
                  </a:lnTo>
                  <a:lnTo>
                    <a:pt x="3035911" y="6178831"/>
                  </a:lnTo>
                  <a:lnTo>
                    <a:pt x="2977708" y="6163811"/>
                  </a:lnTo>
                  <a:lnTo>
                    <a:pt x="2921385" y="6141280"/>
                  </a:lnTo>
                  <a:lnTo>
                    <a:pt x="2863182" y="6113118"/>
                  </a:lnTo>
                  <a:lnTo>
                    <a:pt x="2808733" y="6081200"/>
                  </a:lnTo>
                  <a:lnTo>
                    <a:pt x="2752409" y="6047407"/>
                  </a:lnTo>
                  <a:lnTo>
                    <a:pt x="2696083" y="6017366"/>
                  </a:lnTo>
                  <a:lnTo>
                    <a:pt x="2639760" y="5987325"/>
                  </a:lnTo>
                  <a:lnTo>
                    <a:pt x="2583436" y="5964797"/>
                  </a:lnTo>
                  <a:lnTo>
                    <a:pt x="2525233" y="5949776"/>
                  </a:lnTo>
                  <a:lnTo>
                    <a:pt x="2467030" y="5942266"/>
                  </a:lnTo>
                  <a:lnTo>
                    <a:pt x="2405071" y="5942266"/>
                  </a:lnTo>
                  <a:lnTo>
                    <a:pt x="2341237" y="5946022"/>
                  </a:lnTo>
                  <a:lnTo>
                    <a:pt x="2277403" y="5953530"/>
                  </a:lnTo>
                  <a:lnTo>
                    <a:pt x="2213567" y="5962919"/>
                  </a:lnTo>
                  <a:lnTo>
                    <a:pt x="2149731" y="5970428"/>
                  </a:lnTo>
                  <a:lnTo>
                    <a:pt x="2085897" y="5976061"/>
                  </a:lnTo>
                  <a:lnTo>
                    <a:pt x="2025819" y="5974184"/>
                  </a:lnTo>
                  <a:lnTo>
                    <a:pt x="1967617" y="5966674"/>
                  </a:lnTo>
                  <a:lnTo>
                    <a:pt x="1911291" y="5949776"/>
                  </a:lnTo>
                  <a:lnTo>
                    <a:pt x="1864354" y="5925368"/>
                  </a:lnTo>
                  <a:lnTo>
                    <a:pt x="1819293" y="5893450"/>
                  </a:lnTo>
                  <a:lnTo>
                    <a:pt x="1779867" y="5855901"/>
                  </a:lnTo>
                  <a:lnTo>
                    <a:pt x="1740438" y="5812719"/>
                  </a:lnTo>
                  <a:lnTo>
                    <a:pt x="1704766" y="5767659"/>
                  </a:lnTo>
                  <a:lnTo>
                    <a:pt x="1669094" y="5720721"/>
                  </a:lnTo>
                  <a:lnTo>
                    <a:pt x="1633422" y="5673785"/>
                  </a:lnTo>
                  <a:lnTo>
                    <a:pt x="1597750" y="5628725"/>
                  </a:lnTo>
                  <a:lnTo>
                    <a:pt x="1560199" y="5585543"/>
                  </a:lnTo>
                  <a:lnTo>
                    <a:pt x="1517016" y="5547992"/>
                  </a:lnTo>
                  <a:lnTo>
                    <a:pt x="1475711" y="5514197"/>
                  </a:lnTo>
                  <a:lnTo>
                    <a:pt x="1428774" y="5487914"/>
                  </a:lnTo>
                  <a:lnTo>
                    <a:pt x="1378082" y="5465383"/>
                  </a:lnTo>
                  <a:lnTo>
                    <a:pt x="1323635" y="5446609"/>
                  </a:lnTo>
                  <a:lnTo>
                    <a:pt x="1267309" y="5429711"/>
                  </a:lnTo>
                  <a:lnTo>
                    <a:pt x="1210986" y="5414691"/>
                  </a:lnTo>
                  <a:lnTo>
                    <a:pt x="1152783" y="5399670"/>
                  </a:lnTo>
                  <a:lnTo>
                    <a:pt x="1098336" y="5382773"/>
                  </a:lnTo>
                  <a:lnTo>
                    <a:pt x="1043887" y="5363998"/>
                  </a:lnTo>
                  <a:lnTo>
                    <a:pt x="993197" y="5341467"/>
                  </a:lnTo>
                  <a:lnTo>
                    <a:pt x="948135" y="5313305"/>
                  </a:lnTo>
                  <a:lnTo>
                    <a:pt x="906830" y="5279510"/>
                  </a:lnTo>
                  <a:lnTo>
                    <a:pt x="873037" y="5238207"/>
                  </a:lnTo>
                  <a:lnTo>
                    <a:pt x="844875" y="5193146"/>
                  </a:lnTo>
                  <a:lnTo>
                    <a:pt x="822344" y="5142453"/>
                  </a:lnTo>
                  <a:lnTo>
                    <a:pt x="803570" y="5088007"/>
                  </a:lnTo>
                  <a:lnTo>
                    <a:pt x="786672" y="5033560"/>
                  </a:lnTo>
                  <a:lnTo>
                    <a:pt x="771652" y="4975357"/>
                  </a:lnTo>
                  <a:lnTo>
                    <a:pt x="756631" y="4919033"/>
                  </a:lnTo>
                  <a:lnTo>
                    <a:pt x="739734" y="4862708"/>
                  </a:lnTo>
                  <a:lnTo>
                    <a:pt x="720959" y="4808259"/>
                  </a:lnTo>
                  <a:lnTo>
                    <a:pt x="698428" y="4757566"/>
                  </a:lnTo>
                  <a:lnTo>
                    <a:pt x="672143" y="4710630"/>
                  </a:lnTo>
                  <a:lnTo>
                    <a:pt x="638351" y="4669325"/>
                  </a:lnTo>
                  <a:lnTo>
                    <a:pt x="600799" y="4626142"/>
                  </a:lnTo>
                  <a:lnTo>
                    <a:pt x="557617" y="4588593"/>
                  </a:lnTo>
                  <a:lnTo>
                    <a:pt x="510678" y="4552921"/>
                  </a:lnTo>
                  <a:lnTo>
                    <a:pt x="463742" y="4517249"/>
                  </a:lnTo>
                  <a:lnTo>
                    <a:pt x="416805" y="4481577"/>
                  </a:lnTo>
                  <a:lnTo>
                    <a:pt x="371744" y="4445903"/>
                  </a:lnTo>
                  <a:lnTo>
                    <a:pt x="328562" y="4406477"/>
                  </a:lnTo>
                  <a:lnTo>
                    <a:pt x="291012" y="4367050"/>
                  </a:lnTo>
                  <a:lnTo>
                    <a:pt x="259096" y="4321989"/>
                  </a:lnTo>
                  <a:lnTo>
                    <a:pt x="234689" y="4275053"/>
                  </a:lnTo>
                  <a:lnTo>
                    <a:pt x="217791" y="4218729"/>
                  </a:lnTo>
                  <a:lnTo>
                    <a:pt x="210281" y="4160526"/>
                  </a:lnTo>
                  <a:lnTo>
                    <a:pt x="208402" y="4100444"/>
                  </a:lnTo>
                  <a:lnTo>
                    <a:pt x="214035" y="4036610"/>
                  </a:lnTo>
                  <a:lnTo>
                    <a:pt x="221545" y="3972776"/>
                  </a:lnTo>
                  <a:lnTo>
                    <a:pt x="230932" y="3908940"/>
                  </a:lnTo>
                  <a:lnTo>
                    <a:pt x="238443" y="3845106"/>
                  </a:lnTo>
                  <a:lnTo>
                    <a:pt x="242199" y="3781272"/>
                  </a:lnTo>
                  <a:lnTo>
                    <a:pt x="242199" y="3719313"/>
                  </a:lnTo>
                  <a:lnTo>
                    <a:pt x="234689" y="3661113"/>
                  </a:lnTo>
                  <a:lnTo>
                    <a:pt x="219668" y="3602910"/>
                  </a:lnTo>
                  <a:lnTo>
                    <a:pt x="197138" y="3548461"/>
                  </a:lnTo>
                  <a:lnTo>
                    <a:pt x="168976" y="3492137"/>
                  </a:lnTo>
                  <a:lnTo>
                    <a:pt x="137057" y="3435814"/>
                  </a:lnTo>
                  <a:lnTo>
                    <a:pt x="103264" y="3379488"/>
                  </a:lnTo>
                  <a:lnTo>
                    <a:pt x="71346" y="3325039"/>
                  </a:lnTo>
                  <a:lnTo>
                    <a:pt x="43182" y="3266839"/>
                  </a:lnTo>
                  <a:lnTo>
                    <a:pt x="20654" y="3210513"/>
                  </a:lnTo>
                  <a:lnTo>
                    <a:pt x="5634" y="3152310"/>
                  </a:lnTo>
                  <a:lnTo>
                    <a:pt x="0" y="3092230"/>
                  </a:lnTo>
                  <a:lnTo>
                    <a:pt x="5634" y="3032152"/>
                  </a:lnTo>
                  <a:lnTo>
                    <a:pt x="20654" y="2973950"/>
                  </a:lnTo>
                  <a:lnTo>
                    <a:pt x="43182" y="2917624"/>
                  </a:lnTo>
                  <a:lnTo>
                    <a:pt x="71346" y="2859423"/>
                  </a:lnTo>
                  <a:lnTo>
                    <a:pt x="103264" y="2804974"/>
                  </a:lnTo>
                  <a:lnTo>
                    <a:pt x="137057" y="2748651"/>
                  </a:lnTo>
                  <a:lnTo>
                    <a:pt x="168976" y="2692325"/>
                  </a:lnTo>
                  <a:lnTo>
                    <a:pt x="197138" y="2636001"/>
                  </a:lnTo>
                  <a:lnTo>
                    <a:pt x="219668" y="2581552"/>
                  </a:lnTo>
                  <a:lnTo>
                    <a:pt x="234689" y="2523350"/>
                  </a:lnTo>
                  <a:lnTo>
                    <a:pt x="242199" y="2465149"/>
                  </a:lnTo>
                  <a:lnTo>
                    <a:pt x="242199" y="2403192"/>
                  </a:lnTo>
                  <a:lnTo>
                    <a:pt x="238443" y="2339356"/>
                  </a:lnTo>
                  <a:lnTo>
                    <a:pt x="230932" y="2275522"/>
                  </a:lnTo>
                  <a:lnTo>
                    <a:pt x="221545" y="2211686"/>
                  </a:lnTo>
                  <a:lnTo>
                    <a:pt x="214035" y="2147852"/>
                  </a:lnTo>
                  <a:lnTo>
                    <a:pt x="208402" y="2084018"/>
                  </a:lnTo>
                  <a:lnTo>
                    <a:pt x="210281" y="2023938"/>
                  </a:lnTo>
                  <a:lnTo>
                    <a:pt x="217791" y="1965736"/>
                  </a:lnTo>
                  <a:lnTo>
                    <a:pt x="234689" y="1909410"/>
                  </a:lnTo>
                  <a:lnTo>
                    <a:pt x="259096" y="1862474"/>
                  </a:lnTo>
                  <a:lnTo>
                    <a:pt x="291012" y="1817414"/>
                  </a:lnTo>
                  <a:lnTo>
                    <a:pt x="328562" y="1777986"/>
                  </a:lnTo>
                  <a:lnTo>
                    <a:pt x="371744" y="1738560"/>
                  </a:lnTo>
                  <a:lnTo>
                    <a:pt x="416805" y="1702885"/>
                  </a:lnTo>
                  <a:lnTo>
                    <a:pt x="463742" y="1667213"/>
                  </a:lnTo>
                  <a:lnTo>
                    <a:pt x="510678" y="1631541"/>
                  </a:lnTo>
                  <a:lnTo>
                    <a:pt x="557617" y="1595869"/>
                  </a:lnTo>
                  <a:lnTo>
                    <a:pt x="600799" y="1558320"/>
                  </a:lnTo>
                  <a:lnTo>
                    <a:pt x="638351" y="1515138"/>
                  </a:lnTo>
                  <a:lnTo>
                    <a:pt x="672143" y="1473832"/>
                  </a:lnTo>
                  <a:lnTo>
                    <a:pt x="698428" y="1426896"/>
                  </a:lnTo>
                  <a:lnTo>
                    <a:pt x="720959" y="1376203"/>
                  </a:lnTo>
                  <a:lnTo>
                    <a:pt x="739734" y="1321755"/>
                  </a:lnTo>
                  <a:lnTo>
                    <a:pt x="756631" y="1265429"/>
                  </a:lnTo>
                  <a:lnTo>
                    <a:pt x="771652" y="1209105"/>
                  </a:lnTo>
                  <a:lnTo>
                    <a:pt x="786672" y="1150903"/>
                  </a:lnTo>
                  <a:lnTo>
                    <a:pt x="803570" y="1096456"/>
                  </a:lnTo>
                  <a:lnTo>
                    <a:pt x="822344" y="1042007"/>
                  </a:lnTo>
                  <a:lnTo>
                    <a:pt x="844875" y="991317"/>
                  </a:lnTo>
                  <a:lnTo>
                    <a:pt x="873037" y="946257"/>
                  </a:lnTo>
                  <a:lnTo>
                    <a:pt x="906830" y="904952"/>
                  </a:lnTo>
                  <a:lnTo>
                    <a:pt x="948135" y="871157"/>
                  </a:lnTo>
                  <a:lnTo>
                    <a:pt x="993197" y="842995"/>
                  </a:lnTo>
                  <a:lnTo>
                    <a:pt x="1043887" y="820464"/>
                  </a:lnTo>
                  <a:lnTo>
                    <a:pt x="1098336" y="801690"/>
                  </a:lnTo>
                  <a:lnTo>
                    <a:pt x="1152783" y="784792"/>
                  </a:lnTo>
                  <a:lnTo>
                    <a:pt x="1210986" y="769772"/>
                  </a:lnTo>
                  <a:lnTo>
                    <a:pt x="1267309" y="754751"/>
                  </a:lnTo>
                  <a:lnTo>
                    <a:pt x="1323635" y="737854"/>
                  </a:lnTo>
                  <a:lnTo>
                    <a:pt x="1378082" y="719079"/>
                  </a:lnTo>
                  <a:lnTo>
                    <a:pt x="1428774" y="696549"/>
                  </a:lnTo>
                  <a:lnTo>
                    <a:pt x="1475711" y="670266"/>
                  </a:lnTo>
                  <a:lnTo>
                    <a:pt x="1517016" y="636471"/>
                  </a:lnTo>
                  <a:lnTo>
                    <a:pt x="1560199" y="598919"/>
                  </a:lnTo>
                  <a:lnTo>
                    <a:pt x="1597750" y="555737"/>
                  </a:lnTo>
                  <a:lnTo>
                    <a:pt x="1633422" y="510678"/>
                  </a:lnTo>
                  <a:lnTo>
                    <a:pt x="1669094" y="463741"/>
                  </a:lnTo>
                  <a:lnTo>
                    <a:pt x="1704766" y="416803"/>
                  </a:lnTo>
                  <a:lnTo>
                    <a:pt x="1740438" y="371743"/>
                  </a:lnTo>
                  <a:lnTo>
                    <a:pt x="1779867" y="328561"/>
                  </a:lnTo>
                  <a:lnTo>
                    <a:pt x="1819293" y="291012"/>
                  </a:lnTo>
                  <a:lnTo>
                    <a:pt x="1864354" y="259094"/>
                  </a:lnTo>
                  <a:lnTo>
                    <a:pt x="1911291" y="234686"/>
                  </a:lnTo>
                  <a:lnTo>
                    <a:pt x="1967617" y="217789"/>
                  </a:lnTo>
                  <a:lnTo>
                    <a:pt x="2025819" y="210279"/>
                  </a:lnTo>
                  <a:lnTo>
                    <a:pt x="2085897" y="208401"/>
                  </a:lnTo>
                  <a:lnTo>
                    <a:pt x="2149731" y="214035"/>
                  </a:lnTo>
                  <a:lnTo>
                    <a:pt x="2213567" y="221545"/>
                  </a:lnTo>
                  <a:lnTo>
                    <a:pt x="2277403" y="230932"/>
                  </a:lnTo>
                  <a:lnTo>
                    <a:pt x="2341237" y="238443"/>
                  </a:lnTo>
                  <a:lnTo>
                    <a:pt x="2405071" y="242197"/>
                  </a:lnTo>
                  <a:lnTo>
                    <a:pt x="2467030" y="242197"/>
                  </a:lnTo>
                  <a:lnTo>
                    <a:pt x="2525233" y="234686"/>
                  </a:lnTo>
                  <a:lnTo>
                    <a:pt x="2583436" y="219666"/>
                  </a:lnTo>
                  <a:lnTo>
                    <a:pt x="2639760" y="197137"/>
                  </a:lnTo>
                  <a:lnTo>
                    <a:pt x="2696083" y="167096"/>
                  </a:lnTo>
                  <a:lnTo>
                    <a:pt x="2752409" y="137057"/>
                  </a:lnTo>
                  <a:lnTo>
                    <a:pt x="2808733" y="103262"/>
                  </a:lnTo>
                  <a:lnTo>
                    <a:pt x="2863182" y="71344"/>
                  </a:lnTo>
                  <a:lnTo>
                    <a:pt x="2921385" y="43182"/>
                  </a:lnTo>
                  <a:lnTo>
                    <a:pt x="2977708" y="20652"/>
                  </a:lnTo>
                  <a:lnTo>
                    <a:pt x="3035911" y="5631"/>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7" name="Freeform: Shape 26">
              <a:extLst>
                <a:ext uri="{FF2B5EF4-FFF2-40B4-BE49-F238E27FC236}">
                  <a16:creationId xmlns:a16="http://schemas.microsoft.com/office/drawing/2014/main" id="{D0530028-C7C7-40F1-BE0D-7B614DE9AB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24287" y="2642287"/>
              <a:ext cx="3135234" cy="3131460"/>
            </a:xfrm>
            <a:custGeom>
              <a:avLst/>
              <a:gdLst>
                <a:gd name="connsiteX0" fmla="*/ 1567618 w 3135234"/>
                <a:gd name="connsiteY0" fmla="*/ 0 h 3131460"/>
                <a:gd name="connsiteX1" fmla="*/ 1598037 w 3135234"/>
                <a:gd name="connsiteY1" fmla="*/ 2851 h 3131460"/>
                <a:gd name="connsiteX2" fmla="*/ 1627508 w 3135234"/>
                <a:gd name="connsiteY2" fmla="*/ 10457 h 3131460"/>
                <a:gd name="connsiteX3" fmla="*/ 1656028 w 3135234"/>
                <a:gd name="connsiteY3" fmla="*/ 21865 h 3131460"/>
                <a:gd name="connsiteX4" fmla="*/ 1685497 w 3135234"/>
                <a:gd name="connsiteY4" fmla="*/ 36125 h 3131460"/>
                <a:gd name="connsiteX5" fmla="*/ 1713066 w 3135234"/>
                <a:gd name="connsiteY5" fmla="*/ 52286 h 3131460"/>
                <a:gd name="connsiteX6" fmla="*/ 1741586 w 3135234"/>
                <a:gd name="connsiteY6" fmla="*/ 69398 h 3131460"/>
                <a:gd name="connsiteX7" fmla="*/ 1770105 w 3135234"/>
                <a:gd name="connsiteY7" fmla="*/ 84608 h 3131460"/>
                <a:gd name="connsiteX8" fmla="*/ 1798624 w 3135234"/>
                <a:gd name="connsiteY8" fmla="*/ 99819 h 3131460"/>
                <a:gd name="connsiteX9" fmla="*/ 1826193 w 3135234"/>
                <a:gd name="connsiteY9" fmla="*/ 111226 h 3131460"/>
                <a:gd name="connsiteX10" fmla="*/ 1856614 w 3135234"/>
                <a:gd name="connsiteY10" fmla="*/ 118832 h 3131460"/>
                <a:gd name="connsiteX11" fmla="*/ 1886083 w 3135234"/>
                <a:gd name="connsiteY11" fmla="*/ 122635 h 3131460"/>
                <a:gd name="connsiteX12" fmla="*/ 1917455 w 3135234"/>
                <a:gd name="connsiteY12" fmla="*/ 122635 h 3131460"/>
                <a:gd name="connsiteX13" fmla="*/ 1949777 w 3135234"/>
                <a:gd name="connsiteY13" fmla="*/ 120734 h 3131460"/>
                <a:gd name="connsiteX14" fmla="*/ 1982099 w 3135234"/>
                <a:gd name="connsiteY14" fmla="*/ 116931 h 3131460"/>
                <a:gd name="connsiteX15" fmla="*/ 2014421 w 3135234"/>
                <a:gd name="connsiteY15" fmla="*/ 112178 h 3131460"/>
                <a:gd name="connsiteX16" fmla="*/ 2046743 w 3135234"/>
                <a:gd name="connsiteY16" fmla="*/ 108375 h 3131460"/>
                <a:gd name="connsiteX17" fmla="*/ 2079066 w 3135234"/>
                <a:gd name="connsiteY17" fmla="*/ 105523 h 3131460"/>
                <a:gd name="connsiteX18" fmla="*/ 2109485 w 3135234"/>
                <a:gd name="connsiteY18" fmla="*/ 106473 h 3131460"/>
                <a:gd name="connsiteX19" fmla="*/ 2138955 w 3135234"/>
                <a:gd name="connsiteY19" fmla="*/ 110276 h 3131460"/>
                <a:gd name="connsiteX20" fmla="*/ 2167475 w 3135234"/>
                <a:gd name="connsiteY20" fmla="*/ 118832 h 3131460"/>
                <a:gd name="connsiteX21" fmla="*/ 2191242 w 3135234"/>
                <a:gd name="connsiteY21" fmla="*/ 131191 h 3131460"/>
                <a:gd name="connsiteX22" fmla="*/ 2214056 w 3135234"/>
                <a:gd name="connsiteY22" fmla="*/ 147352 h 3131460"/>
                <a:gd name="connsiteX23" fmla="*/ 2234020 w 3135234"/>
                <a:gd name="connsiteY23" fmla="*/ 166365 h 3131460"/>
                <a:gd name="connsiteX24" fmla="*/ 2253984 w 3135234"/>
                <a:gd name="connsiteY24" fmla="*/ 188230 h 3131460"/>
                <a:gd name="connsiteX25" fmla="*/ 2272047 w 3135234"/>
                <a:gd name="connsiteY25" fmla="*/ 211045 h 3131460"/>
                <a:gd name="connsiteX26" fmla="*/ 2290109 w 3135234"/>
                <a:gd name="connsiteY26" fmla="*/ 234812 h 3131460"/>
                <a:gd name="connsiteX27" fmla="*/ 2308171 w 3135234"/>
                <a:gd name="connsiteY27" fmla="*/ 258578 h 3131460"/>
                <a:gd name="connsiteX28" fmla="*/ 2326233 w 3135234"/>
                <a:gd name="connsiteY28" fmla="*/ 281394 h 3131460"/>
                <a:gd name="connsiteX29" fmla="*/ 2345247 w 3135234"/>
                <a:gd name="connsiteY29" fmla="*/ 303259 h 3131460"/>
                <a:gd name="connsiteX30" fmla="*/ 2367111 w 3135234"/>
                <a:gd name="connsiteY30" fmla="*/ 322273 h 3131460"/>
                <a:gd name="connsiteX31" fmla="*/ 2388026 w 3135234"/>
                <a:gd name="connsiteY31" fmla="*/ 339385 h 3131460"/>
                <a:gd name="connsiteX32" fmla="*/ 2411792 w 3135234"/>
                <a:gd name="connsiteY32" fmla="*/ 352693 h 3131460"/>
                <a:gd name="connsiteX33" fmla="*/ 2437459 w 3135234"/>
                <a:gd name="connsiteY33" fmla="*/ 364101 h 3131460"/>
                <a:gd name="connsiteX34" fmla="*/ 2465028 w 3135234"/>
                <a:gd name="connsiteY34" fmla="*/ 373607 h 3131460"/>
                <a:gd name="connsiteX35" fmla="*/ 2493546 w 3135234"/>
                <a:gd name="connsiteY35" fmla="*/ 382163 h 3131460"/>
                <a:gd name="connsiteX36" fmla="*/ 2522066 w 3135234"/>
                <a:gd name="connsiteY36" fmla="*/ 389769 h 3131460"/>
                <a:gd name="connsiteX37" fmla="*/ 2551537 w 3135234"/>
                <a:gd name="connsiteY37" fmla="*/ 397374 h 3131460"/>
                <a:gd name="connsiteX38" fmla="*/ 2579105 w 3135234"/>
                <a:gd name="connsiteY38" fmla="*/ 405930 h 3131460"/>
                <a:gd name="connsiteX39" fmla="*/ 2606674 w 3135234"/>
                <a:gd name="connsiteY39" fmla="*/ 415437 h 3131460"/>
                <a:gd name="connsiteX40" fmla="*/ 2632341 w 3135234"/>
                <a:gd name="connsiteY40" fmla="*/ 426845 h 3131460"/>
                <a:gd name="connsiteX41" fmla="*/ 2655157 w 3135234"/>
                <a:gd name="connsiteY41" fmla="*/ 441104 h 3131460"/>
                <a:gd name="connsiteX42" fmla="*/ 2676072 w 3135234"/>
                <a:gd name="connsiteY42" fmla="*/ 458216 h 3131460"/>
                <a:gd name="connsiteX43" fmla="*/ 2693183 w 3135234"/>
                <a:gd name="connsiteY43" fmla="*/ 479131 h 3131460"/>
                <a:gd name="connsiteX44" fmla="*/ 2707443 w 3135234"/>
                <a:gd name="connsiteY44" fmla="*/ 501946 h 3131460"/>
                <a:gd name="connsiteX45" fmla="*/ 2718850 w 3135234"/>
                <a:gd name="connsiteY45" fmla="*/ 527613 h 3131460"/>
                <a:gd name="connsiteX46" fmla="*/ 2728356 w 3135234"/>
                <a:gd name="connsiteY46" fmla="*/ 555183 h 3131460"/>
                <a:gd name="connsiteX47" fmla="*/ 2736912 w 3135234"/>
                <a:gd name="connsiteY47" fmla="*/ 582752 h 3131460"/>
                <a:gd name="connsiteX48" fmla="*/ 2744518 w 3135234"/>
                <a:gd name="connsiteY48" fmla="*/ 612222 h 3131460"/>
                <a:gd name="connsiteX49" fmla="*/ 2752123 w 3135234"/>
                <a:gd name="connsiteY49" fmla="*/ 640741 h 3131460"/>
                <a:gd name="connsiteX50" fmla="*/ 2760679 w 3135234"/>
                <a:gd name="connsiteY50" fmla="*/ 669262 h 3131460"/>
                <a:gd name="connsiteX51" fmla="*/ 2770185 w 3135234"/>
                <a:gd name="connsiteY51" fmla="*/ 696831 h 3131460"/>
                <a:gd name="connsiteX52" fmla="*/ 2781592 w 3135234"/>
                <a:gd name="connsiteY52" fmla="*/ 722499 h 3131460"/>
                <a:gd name="connsiteX53" fmla="*/ 2794903 w 3135234"/>
                <a:gd name="connsiteY53" fmla="*/ 746265 h 3131460"/>
                <a:gd name="connsiteX54" fmla="*/ 2812014 w 3135234"/>
                <a:gd name="connsiteY54" fmla="*/ 767180 h 3131460"/>
                <a:gd name="connsiteX55" fmla="*/ 2831027 w 3135234"/>
                <a:gd name="connsiteY55" fmla="*/ 789045 h 3131460"/>
                <a:gd name="connsiteX56" fmla="*/ 2852891 w 3135234"/>
                <a:gd name="connsiteY56" fmla="*/ 808058 h 3131460"/>
                <a:gd name="connsiteX57" fmla="*/ 2875708 w 3135234"/>
                <a:gd name="connsiteY57" fmla="*/ 826120 h 3131460"/>
                <a:gd name="connsiteX58" fmla="*/ 2900424 w 3135234"/>
                <a:gd name="connsiteY58" fmla="*/ 844182 h 3131460"/>
                <a:gd name="connsiteX59" fmla="*/ 2924190 w 3135234"/>
                <a:gd name="connsiteY59" fmla="*/ 862244 h 3131460"/>
                <a:gd name="connsiteX60" fmla="*/ 2947006 w 3135234"/>
                <a:gd name="connsiteY60" fmla="*/ 880308 h 3131460"/>
                <a:gd name="connsiteX61" fmla="*/ 2968870 w 3135234"/>
                <a:gd name="connsiteY61" fmla="*/ 900271 h 3131460"/>
                <a:gd name="connsiteX62" fmla="*/ 2987883 w 3135234"/>
                <a:gd name="connsiteY62" fmla="*/ 920235 h 3131460"/>
                <a:gd name="connsiteX63" fmla="*/ 3004045 w 3135234"/>
                <a:gd name="connsiteY63" fmla="*/ 943051 h 3131460"/>
                <a:gd name="connsiteX64" fmla="*/ 3016403 w 3135234"/>
                <a:gd name="connsiteY64" fmla="*/ 966817 h 3131460"/>
                <a:gd name="connsiteX65" fmla="*/ 3024959 w 3135234"/>
                <a:gd name="connsiteY65" fmla="*/ 995337 h 3131460"/>
                <a:gd name="connsiteX66" fmla="*/ 3028761 w 3135234"/>
                <a:gd name="connsiteY66" fmla="*/ 1024807 h 3131460"/>
                <a:gd name="connsiteX67" fmla="*/ 3029713 w 3135234"/>
                <a:gd name="connsiteY67" fmla="*/ 1055228 h 3131460"/>
                <a:gd name="connsiteX68" fmla="*/ 3026860 w 3135234"/>
                <a:gd name="connsiteY68" fmla="*/ 1087550 h 3131460"/>
                <a:gd name="connsiteX69" fmla="*/ 3023057 w 3135234"/>
                <a:gd name="connsiteY69" fmla="*/ 1119872 h 3131460"/>
                <a:gd name="connsiteX70" fmla="*/ 3018304 w 3135234"/>
                <a:gd name="connsiteY70" fmla="*/ 1152195 h 3131460"/>
                <a:gd name="connsiteX71" fmla="*/ 3014501 w 3135234"/>
                <a:gd name="connsiteY71" fmla="*/ 1184517 h 3131460"/>
                <a:gd name="connsiteX72" fmla="*/ 3012601 w 3135234"/>
                <a:gd name="connsiteY72" fmla="*/ 1216840 h 3131460"/>
                <a:gd name="connsiteX73" fmla="*/ 3012601 w 3135234"/>
                <a:gd name="connsiteY73" fmla="*/ 1248211 h 3131460"/>
                <a:gd name="connsiteX74" fmla="*/ 3016403 w 3135234"/>
                <a:gd name="connsiteY74" fmla="*/ 1277681 h 3131460"/>
                <a:gd name="connsiteX75" fmla="*/ 3024008 w 3135234"/>
                <a:gd name="connsiteY75" fmla="*/ 1307152 h 3131460"/>
                <a:gd name="connsiteX76" fmla="*/ 3035416 w 3135234"/>
                <a:gd name="connsiteY76" fmla="*/ 1334721 h 3131460"/>
                <a:gd name="connsiteX77" fmla="*/ 3050627 w 3135234"/>
                <a:gd name="connsiteY77" fmla="*/ 1363240 h 3131460"/>
                <a:gd name="connsiteX78" fmla="*/ 3065837 w 3135234"/>
                <a:gd name="connsiteY78" fmla="*/ 1391761 h 3131460"/>
                <a:gd name="connsiteX79" fmla="*/ 3082949 w 3135234"/>
                <a:gd name="connsiteY79" fmla="*/ 1420280 h 3131460"/>
                <a:gd name="connsiteX80" fmla="*/ 3099109 w 3135234"/>
                <a:gd name="connsiteY80" fmla="*/ 1447849 h 3131460"/>
                <a:gd name="connsiteX81" fmla="*/ 3113369 w 3135234"/>
                <a:gd name="connsiteY81" fmla="*/ 1477319 h 3131460"/>
                <a:gd name="connsiteX82" fmla="*/ 3124776 w 3135234"/>
                <a:gd name="connsiteY82" fmla="*/ 1505839 h 3131460"/>
                <a:gd name="connsiteX83" fmla="*/ 3132382 w 3135234"/>
                <a:gd name="connsiteY83" fmla="*/ 1535310 h 3131460"/>
                <a:gd name="connsiteX84" fmla="*/ 3135234 w 3135234"/>
                <a:gd name="connsiteY84" fmla="*/ 1565730 h 3131460"/>
                <a:gd name="connsiteX85" fmla="*/ 3132382 w 3135234"/>
                <a:gd name="connsiteY85" fmla="*/ 1596151 h 3131460"/>
                <a:gd name="connsiteX86" fmla="*/ 3124776 w 3135234"/>
                <a:gd name="connsiteY86" fmla="*/ 1625621 h 3131460"/>
                <a:gd name="connsiteX87" fmla="*/ 3113369 w 3135234"/>
                <a:gd name="connsiteY87" fmla="*/ 1654141 h 3131460"/>
                <a:gd name="connsiteX88" fmla="*/ 3099109 w 3135234"/>
                <a:gd name="connsiteY88" fmla="*/ 1683611 h 3131460"/>
                <a:gd name="connsiteX89" fmla="*/ 3082949 w 3135234"/>
                <a:gd name="connsiteY89" fmla="*/ 1711181 h 3131460"/>
                <a:gd name="connsiteX90" fmla="*/ 3065837 w 3135234"/>
                <a:gd name="connsiteY90" fmla="*/ 1739701 h 3131460"/>
                <a:gd name="connsiteX91" fmla="*/ 3050627 w 3135234"/>
                <a:gd name="connsiteY91" fmla="*/ 1768220 h 3131460"/>
                <a:gd name="connsiteX92" fmla="*/ 3035416 w 3135234"/>
                <a:gd name="connsiteY92" fmla="*/ 1796739 h 3131460"/>
                <a:gd name="connsiteX93" fmla="*/ 3024008 w 3135234"/>
                <a:gd name="connsiteY93" fmla="*/ 1824309 h 3131460"/>
                <a:gd name="connsiteX94" fmla="*/ 3016403 w 3135234"/>
                <a:gd name="connsiteY94" fmla="*/ 1853779 h 3131460"/>
                <a:gd name="connsiteX95" fmla="*/ 3012601 w 3135234"/>
                <a:gd name="connsiteY95" fmla="*/ 1883249 h 3131460"/>
                <a:gd name="connsiteX96" fmla="*/ 3012601 w 3135234"/>
                <a:gd name="connsiteY96" fmla="*/ 1914621 h 3131460"/>
                <a:gd name="connsiteX97" fmla="*/ 3014501 w 3135234"/>
                <a:gd name="connsiteY97" fmla="*/ 1946943 h 3131460"/>
                <a:gd name="connsiteX98" fmla="*/ 3018304 w 3135234"/>
                <a:gd name="connsiteY98" fmla="*/ 1979265 h 3131460"/>
                <a:gd name="connsiteX99" fmla="*/ 3023057 w 3135234"/>
                <a:gd name="connsiteY99" fmla="*/ 2011588 h 3131460"/>
                <a:gd name="connsiteX100" fmla="*/ 3026860 w 3135234"/>
                <a:gd name="connsiteY100" fmla="*/ 2043910 h 3131460"/>
                <a:gd name="connsiteX101" fmla="*/ 3029713 w 3135234"/>
                <a:gd name="connsiteY101" fmla="*/ 2076232 h 3131460"/>
                <a:gd name="connsiteX102" fmla="*/ 3028761 w 3135234"/>
                <a:gd name="connsiteY102" fmla="*/ 2106654 h 3131460"/>
                <a:gd name="connsiteX103" fmla="*/ 3024959 w 3135234"/>
                <a:gd name="connsiteY103" fmla="*/ 2136125 h 3131460"/>
                <a:gd name="connsiteX104" fmla="*/ 3016403 w 3135234"/>
                <a:gd name="connsiteY104" fmla="*/ 2164644 h 3131460"/>
                <a:gd name="connsiteX105" fmla="*/ 3004045 w 3135234"/>
                <a:gd name="connsiteY105" fmla="*/ 2188410 h 3131460"/>
                <a:gd name="connsiteX106" fmla="*/ 2987883 w 3135234"/>
                <a:gd name="connsiteY106" fmla="*/ 2211226 h 3131460"/>
                <a:gd name="connsiteX107" fmla="*/ 2968870 w 3135234"/>
                <a:gd name="connsiteY107" fmla="*/ 2231189 h 3131460"/>
                <a:gd name="connsiteX108" fmla="*/ 2947006 w 3135234"/>
                <a:gd name="connsiteY108" fmla="*/ 2251152 h 3131460"/>
                <a:gd name="connsiteX109" fmla="*/ 2924190 w 3135234"/>
                <a:gd name="connsiteY109" fmla="*/ 2269216 h 3131460"/>
                <a:gd name="connsiteX110" fmla="*/ 2900424 w 3135234"/>
                <a:gd name="connsiteY110" fmla="*/ 2287278 h 3131460"/>
                <a:gd name="connsiteX111" fmla="*/ 2875708 w 3135234"/>
                <a:gd name="connsiteY111" fmla="*/ 2305340 h 3131460"/>
                <a:gd name="connsiteX112" fmla="*/ 2852891 w 3135234"/>
                <a:gd name="connsiteY112" fmla="*/ 2323403 h 3131460"/>
                <a:gd name="connsiteX113" fmla="*/ 2831027 w 3135234"/>
                <a:gd name="connsiteY113" fmla="*/ 2342416 h 3131460"/>
                <a:gd name="connsiteX114" fmla="*/ 2812014 w 3135234"/>
                <a:gd name="connsiteY114" fmla="*/ 2364281 h 3131460"/>
                <a:gd name="connsiteX115" fmla="*/ 2794903 w 3135234"/>
                <a:gd name="connsiteY115" fmla="*/ 2385195 h 3131460"/>
                <a:gd name="connsiteX116" fmla="*/ 2781592 w 3135234"/>
                <a:gd name="connsiteY116" fmla="*/ 2408961 h 3131460"/>
                <a:gd name="connsiteX117" fmla="*/ 2770185 w 3135234"/>
                <a:gd name="connsiteY117" fmla="*/ 2434629 h 3131460"/>
                <a:gd name="connsiteX118" fmla="*/ 2760679 w 3135234"/>
                <a:gd name="connsiteY118" fmla="*/ 2462199 h 3131460"/>
                <a:gd name="connsiteX119" fmla="*/ 2752123 w 3135234"/>
                <a:gd name="connsiteY119" fmla="*/ 2490719 h 3131460"/>
                <a:gd name="connsiteX120" fmla="*/ 2744518 w 3135234"/>
                <a:gd name="connsiteY120" fmla="*/ 2519238 h 3131460"/>
                <a:gd name="connsiteX121" fmla="*/ 2736912 w 3135234"/>
                <a:gd name="connsiteY121" fmla="*/ 2548709 h 3131460"/>
                <a:gd name="connsiteX122" fmla="*/ 2728356 w 3135234"/>
                <a:gd name="connsiteY122" fmla="*/ 2576277 h 3131460"/>
                <a:gd name="connsiteX123" fmla="*/ 2718850 w 3135234"/>
                <a:gd name="connsiteY123" fmla="*/ 2603846 h 3131460"/>
                <a:gd name="connsiteX124" fmla="*/ 2707443 w 3135234"/>
                <a:gd name="connsiteY124" fmla="*/ 2629514 h 3131460"/>
                <a:gd name="connsiteX125" fmla="*/ 2693183 w 3135234"/>
                <a:gd name="connsiteY125" fmla="*/ 2652330 h 3131460"/>
                <a:gd name="connsiteX126" fmla="*/ 2676072 w 3135234"/>
                <a:gd name="connsiteY126" fmla="*/ 2673244 h 3131460"/>
                <a:gd name="connsiteX127" fmla="*/ 2655157 w 3135234"/>
                <a:gd name="connsiteY127" fmla="*/ 2690356 h 3131460"/>
                <a:gd name="connsiteX128" fmla="*/ 2632341 w 3135234"/>
                <a:gd name="connsiteY128" fmla="*/ 2704615 h 3131460"/>
                <a:gd name="connsiteX129" fmla="*/ 2606674 w 3135234"/>
                <a:gd name="connsiteY129" fmla="*/ 2716024 h 3131460"/>
                <a:gd name="connsiteX130" fmla="*/ 2579105 w 3135234"/>
                <a:gd name="connsiteY130" fmla="*/ 2725530 h 3131460"/>
                <a:gd name="connsiteX131" fmla="*/ 2551537 w 3135234"/>
                <a:gd name="connsiteY131" fmla="*/ 2734086 h 3131460"/>
                <a:gd name="connsiteX132" fmla="*/ 2522066 w 3135234"/>
                <a:gd name="connsiteY132" fmla="*/ 2741692 h 3131460"/>
                <a:gd name="connsiteX133" fmla="*/ 2493546 w 3135234"/>
                <a:gd name="connsiteY133" fmla="*/ 2749297 h 3131460"/>
                <a:gd name="connsiteX134" fmla="*/ 2465028 w 3135234"/>
                <a:gd name="connsiteY134" fmla="*/ 2757853 h 3131460"/>
                <a:gd name="connsiteX135" fmla="*/ 2437459 w 3135234"/>
                <a:gd name="connsiteY135" fmla="*/ 2767359 h 3131460"/>
                <a:gd name="connsiteX136" fmla="*/ 2411792 w 3135234"/>
                <a:gd name="connsiteY136" fmla="*/ 2778768 h 3131460"/>
                <a:gd name="connsiteX137" fmla="*/ 2388026 w 3135234"/>
                <a:gd name="connsiteY137" fmla="*/ 2792076 h 3131460"/>
                <a:gd name="connsiteX138" fmla="*/ 2367111 w 3135234"/>
                <a:gd name="connsiteY138" fmla="*/ 2809188 h 3131460"/>
                <a:gd name="connsiteX139" fmla="*/ 2345247 w 3135234"/>
                <a:gd name="connsiteY139" fmla="*/ 2828201 h 3131460"/>
                <a:gd name="connsiteX140" fmla="*/ 2326233 w 3135234"/>
                <a:gd name="connsiteY140" fmla="*/ 2850066 h 3131460"/>
                <a:gd name="connsiteX141" fmla="*/ 2308171 w 3135234"/>
                <a:gd name="connsiteY141" fmla="*/ 2872882 h 3131460"/>
                <a:gd name="connsiteX142" fmla="*/ 2290109 w 3135234"/>
                <a:gd name="connsiteY142" fmla="*/ 2896648 h 3131460"/>
                <a:gd name="connsiteX143" fmla="*/ 2272047 w 3135234"/>
                <a:gd name="connsiteY143" fmla="*/ 2920415 h 3131460"/>
                <a:gd name="connsiteX144" fmla="*/ 2253984 w 3135234"/>
                <a:gd name="connsiteY144" fmla="*/ 2943230 h 3131460"/>
                <a:gd name="connsiteX145" fmla="*/ 2234020 w 3135234"/>
                <a:gd name="connsiteY145" fmla="*/ 2965095 h 3131460"/>
                <a:gd name="connsiteX146" fmla="*/ 2214056 w 3135234"/>
                <a:gd name="connsiteY146" fmla="*/ 2984108 h 3131460"/>
                <a:gd name="connsiteX147" fmla="*/ 2191242 w 3135234"/>
                <a:gd name="connsiteY147" fmla="*/ 3000270 h 3131460"/>
                <a:gd name="connsiteX148" fmla="*/ 2167475 w 3135234"/>
                <a:gd name="connsiteY148" fmla="*/ 3012628 h 3131460"/>
                <a:gd name="connsiteX149" fmla="*/ 2138955 w 3135234"/>
                <a:gd name="connsiteY149" fmla="*/ 3021184 h 3131460"/>
                <a:gd name="connsiteX150" fmla="*/ 2109485 w 3135234"/>
                <a:gd name="connsiteY150" fmla="*/ 3024987 h 3131460"/>
                <a:gd name="connsiteX151" fmla="*/ 2079066 w 3135234"/>
                <a:gd name="connsiteY151" fmla="*/ 3025938 h 3131460"/>
                <a:gd name="connsiteX152" fmla="*/ 2046743 w 3135234"/>
                <a:gd name="connsiteY152" fmla="*/ 3023085 h 3131460"/>
                <a:gd name="connsiteX153" fmla="*/ 2014421 w 3135234"/>
                <a:gd name="connsiteY153" fmla="*/ 3019283 h 3131460"/>
                <a:gd name="connsiteX154" fmla="*/ 1982099 w 3135234"/>
                <a:gd name="connsiteY154" fmla="*/ 3014529 h 3131460"/>
                <a:gd name="connsiteX155" fmla="*/ 1949777 w 3135234"/>
                <a:gd name="connsiteY155" fmla="*/ 3010728 h 3131460"/>
                <a:gd name="connsiteX156" fmla="*/ 1917455 w 3135234"/>
                <a:gd name="connsiteY156" fmla="*/ 3008826 h 3131460"/>
                <a:gd name="connsiteX157" fmla="*/ 1886083 w 3135234"/>
                <a:gd name="connsiteY157" fmla="*/ 3008826 h 3131460"/>
                <a:gd name="connsiteX158" fmla="*/ 1856614 w 3135234"/>
                <a:gd name="connsiteY158" fmla="*/ 3012628 h 3131460"/>
                <a:gd name="connsiteX159" fmla="*/ 1826193 w 3135234"/>
                <a:gd name="connsiteY159" fmla="*/ 3020234 h 3131460"/>
                <a:gd name="connsiteX160" fmla="*/ 1798624 w 3135234"/>
                <a:gd name="connsiteY160" fmla="*/ 3031641 h 3131460"/>
                <a:gd name="connsiteX161" fmla="*/ 1770105 w 3135234"/>
                <a:gd name="connsiteY161" fmla="*/ 3046852 h 3131460"/>
                <a:gd name="connsiteX162" fmla="*/ 1741586 w 3135234"/>
                <a:gd name="connsiteY162" fmla="*/ 3062063 h 3131460"/>
                <a:gd name="connsiteX163" fmla="*/ 1713066 w 3135234"/>
                <a:gd name="connsiteY163" fmla="*/ 3079174 h 3131460"/>
                <a:gd name="connsiteX164" fmla="*/ 1685497 w 3135234"/>
                <a:gd name="connsiteY164" fmla="*/ 3095335 h 3131460"/>
                <a:gd name="connsiteX165" fmla="*/ 1656028 w 3135234"/>
                <a:gd name="connsiteY165" fmla="*/ 3109595 h 3131460"/>
                <a:gd name="connsiteX166" fmla="*/ 1627508 w 3135234"/>
                <a:gd name="connsiteY166" fmla="*/ 3121003 h 3131460"/>
                <a:gd name="connsiteX167" fmla="*/ 1598037 w 3135234"/>
                <a:gd name="connsiteY167" fmla="*/ 3128609 h 3131460"/>
                <a:gd name="connsiteX168" fmla="*/ 1567618 w 3135234"/>
                <a:gd name="connsiteY168" fmla="*/ 3131460 h 3131460"/>
                <a:gd name="connsiteX169" fmla="*/ 1537197 w 3135234"/>
                <a:gd name="connsiteY169" fmla="*/ 3128609 h 3131460"/>
                <a:gd name="connsiteX170" fmla="*/ 1507727 w 3135234"/>
                <a:gd name="connsiteY170" fmla="*/ 3121003 h 3131460"/>
                <a:gd name="connsiteX171" fmla="*/ 1479208 w 3135234"/>
                <a:gd name="connsiteY171" fmla="*/ 3109595 h 3131460"/>
                <a:gd name="connsiteX172" fmla="*/ 1449738 w 3135234"/>
                <a:gd name="connsiteY172" fmla="*/ 3095335 h 3131460"/>
                <a:gd name="connsiteX173" fmla="*/ 1422168 w 3135234"/>
                <a:gd name="connsiteY173" fmla="*/ 3079174 h 3131460"/>
                <a:gd name="connsiteX174" fmla="*/ 1393649 w 3135234"/>
                <a:gd name="connsiteY174" fmla="*/ 3062063 h 3131460"/>
                <a:gd name="connsiteX175" fmla="*/ 1365129 w 3135234"/>
                <a:gd name="connsiteY175" fmla="*/ 3046852 h 3131460"/>
                <a:gd name="connsiteX176" fmla="*/ 1336610 w 3135234"/>
                <a:gd name="connsiteY176" fmla="*/ 3031641 h 3131460"/>
                <a:gd name="connsiteX177" fmla="*/ 1308092 w 3135234"/>
                <a:gd name="connsiteY177" fmla="*/ 3020234 h 3131460"/>
                <a:gd name="connsiteX178" fmla="*/ 1278621 w 3135234"/>
                <a:gd name="connsiteY178" fmla="*/ 3012628 h 3131460"/>
                <a:gd name="connsiteX179" fmla="*/ 1249151 w 3135234"/>
                <a:gd name="connsiteY179" fmla="*/ 3008826 h 3131460"/>
                <a:gd name="connsiteX180" fmla="*/ 1217779 w 3135234"/>
                <a:gd name="connsiteY180" fmla="*/ 3008826 h 3131460"/>
                <a:gd name="connsiteX181" fmla="*/ 1185457 w 3135234"/>
                <a:gd name="connsiteY181" fmla="*/ 3010728 h 3131460"/>
                <a:gd name="connsiteX182" fmla="*/ 1153136 w 3135234"/>
                <a:gd name="connsiteY182" fmla="*/ 3014529 h 3131460"/>
                <a:gd name="connsiteX183" fmla="*/ 1120813 w 3135234"/>
                <a:gd name="connsiteY183" fmla="*/ 3019283 h 3131460"/>
                <a:gd name="connsiteX184" fmla="*/ 1088490 w 3135234"/>
                <a:gd name="connsiteY184" fmla="*/ 3023085 h 3131460"/>
                <a:gd name="connsiteX185" fmla="*/ 1056169 w 3135234"/>
                <a:gd name="connsiteY185" fmla="*/ 3025938 h 3131460"/>
                <a:gd name="connsiteX186" fmla="*/ 1025749 w 3135234"/>
                <a:gd name="connsiteY186" fmla="*/ 3024987 h 3131460"/>
                <a:gd name="connsiteX187" fmla="*/ 996279 w 3135234"/>
                <a:gd name="connsiteY187" fmla="*/ 3021184 h 3131460"/>
                <a:gd name="connsiteX188" fmla="*/ 967759 w 3135234"/>
                <a:gd name="connsiteY188" fmla="*/ 3012628 h 3131460"/>
                <a:gd name="connsiteX189" fmla="*/ 943993 w 3135234"/>
                <a:gd name="connsiteY189" fmla="*/ 3000270 h 3131460"/>
                <a:gd name="connsiteX190" fmla="*/ 921177 w 3135234"/>
                <a:gd name="connsiteY190" fmla="*/ 2984108 h 3131460"/>
                <a:gd name="connsiteX191" fmla="*/ 901214 w 3135234"/>
                <a:gd name="connsiteY191" fmla="*/ 2965095 h 3131460"/>
                <a:gd name="connsiteX192" fmla="*/ 881250 w 3135234"/>
                <a:gd name="connsiteY192" fmla="*/ 2943230 h 3131460"/>
                <a:gd name="connsiteX193" fmla="*/ 863188 w 3135234"/>
                <a:gd name="connsiteY193" fmla="*/ 2920415 h 3131460"/>
                <a:gd name="connsiteX194" fmla="*/ 845126 w 3135234"/>
                <a:gd name="connsiteY194" fmla="*/ 2896648 h 3131460"/>
                <a:gd name="connsiteX195" fmla="*/ 827064 w 3135234"/>
                <a:gd name="connsiteY195" fmla="*/ 2872882 h 3131460"/>
                <a:gd name="connsiteX196" fmla="*/ 809001 w 3135234"/>
                <a:gd name="connsiteY196" fmla="*/ 2850066 h 3131460"/>
                <a:gd name="connsiteX197" fmla="*/ 789988 w 3135234"/>
                <a:gd name="connsiteY197" fmla="*/ 2828201 h 3131460"/>
                <a:gd name="connsiteX198" fmla="*/ 768123 w 3135234"/>
                <a:gd name="connsiteY198" fmla="*/ 2809188 h 3131460"/>
                <a:gd name="connsiteX199" fmla="*/ 747208 w 3135234"/>
                <a:gd name="connsiteY199" fmla="*/ 2792076 h 3131460"/>
                <a:gd name="connsiteX200" fmla="*/ 723443 w 3135234"/>
                <a:gd name="connsiteY200" fmla="*/ 2778768 h 3131460"/>
                <a:gd name="connsiteX201" fmla="*/ 697775 w 3135234"/>
                <a:gd name="connsiteY201" fmla="*/ 2767359 h 3131460"/>
                <a:gd name="connsiteX202" fmla="*/ 670207 w 3135234"/>
                <a:gd name="connsiteY202" fmla="*/ 2757853 h 3131460"/>
                <a:gd name="connsiteX203" fmla="*/ 641687 w 3135234"/>
                <a:gd name="connsiteY203" fmla="*/ 2749297 h 3131460"/>
                <a:gd name="connsiteX204" fmla="*/ 613168 w 3135234"/>
                <a:gd name="connsiteY204" fmla="*/ 2741692 h 3131460"/>
                <a:gd name="connsiteX205" fmla="*/ 583698 w 3135234"/>
                <a:gd name="connsiteY205" fmla="*/ 2734086 h 3131460"/>
                <a:gd name="connsiteX206" fmla="*/ 556129 w 3135234"/>
                <a:gd name="connsiteY206" fmla="*/ 2725530 h 3131460"/>
                <a:gd name="connsiteX207" fmla="*/ 528560 w 3135234"/>
                <a:gd name="connsiteY207" fmla="*/ 2716024 h 3131460"/>
                <a:gd name="connsiteX208" fmla="*/ 502893 w 3135234"/>
                <a:gd name="connsiteY208" fmla="*/ 2704615 h 3131460"/>
                <a:gd name="connsiteX209" fmla="*/ 480077 w 3135234"/>
                <a:gd name="connsiteY209" fmla="*/ 2690356 h 3131460"/>
                <a:gd name="connsiteX210" fmla="*/ 459162 w 3135234"/>
                <a:gd name="connsiteY210" fmla="*/ 2673244 h 3131460"/>
                <a:gd name="connsiteX211" fmla="*/ 442052 w 3135234"/>
                <a:gd name="connsiteY211" fmla="*/ 2652330 h 3131460"/>
                <a:gd name="connsiteX212" fmla="*/ 427792 w 3135234"/>
                <a:gd name="connsiteY212" fmla="*/ 2629514 h 3131460"/>
                <a:gd name="connsiteX213" fmla="*/ 416384 w 3135234"/>
                <a:gd name="connsiteY213" fmla="*/ 2603846 h 3131460"/>
                <a:gd name="connsiteX214" fmla="*/ 406878 w 3135234"/>
                <a:gd name="connsiteY214" fmla="*/ 2576277 h 3131460"/>
                <a:gd name="connsiteX215" fmla="*/ 398322 w 3135234"/>
                <a:gd name="connsiteY215" fmla="*/ 2548709 h 3131460"/>
                <a:gd name="connsiteX216" fmla="*/ 390717 w 3135234"/>
                <a:gd name="connsiteY216" fmla="*/ 2519238 h 3131460"/>
                <a:gd name="connsiteX217" fmla="*/ 383111 w 3135234"/>
                <a:gd name="connsiteY217" fmla="*/ 2490719 h 3131460"/>
                <a:gd name="connsiteX218" fmla="*/ 374555 w 3135234"/>
                <a:gd name="connsiteY218" fmla="*/ 2462199 h 3131460"/>
                <a:gd name="connsiteX219" fmla="*/ 365049 w 3135234"/>
                <a:gd name="connsiteY219" fmla="*/ 2434629 h 3131460"/>
                <a:gd name="connsiteX220" fmla="*/ 353641 w 3135234"/>
                <a:gd name="connsiteY220" fmla="*/ 2408961 h 3131460"/>
                <a:gd name="connsiteX221" fmla="*/ 340332 w 3135234"/>
                <a:gd name="connsiteY221" fmla="*/ 2385195 h 3131460"/>
                <a:gd name="connsiteX222" fmla="*/ 323221 w 3135234"/>
                <a:gd name="connsiteY222" fmla="*/ 2364281 h 3131460"/>
                <a:gd name="connsiteX223" fmla="*/ 304208 w 3135234"/>
                <a:gd name="connsiteY223" fmla="*/ 2342416 h 3131460"/>
                <a:gd name="connsiteX224" fmla="*/ 282343 w 3135234"/>
                <a:gd name="connsiteY224" fmla="*/ 2323403 h 3131460"/>
                <a:gd name="connsiteX225" fmla="*/ 258576 w 3135234"/>
                <a:gd name="connsiteY225" fmla="*/ 2305340 h 3131460"/>
                <a:gd name="connsiteX226" fmla="*/ 234810 w 3135234"/>
                <a:gd name="connsiteY226" fmla="*/ 2287278 h 3131460"/>
                <a:gd name="connsiteX227" fmla="*/ 211045 w 3135234"/>
                <a:gd name="connsiteY227" fmla="*/ 2269216 h 3131460"/>
                <a:gd name="connsiteX228" fmla="*/ 188228 w 3135234"/>
                <a:gd name="connsiteY228" fmla="*/ 2251152 h 3131460"/>
                <a:gd name="connsiteX229" fmla="*/ 166363 w 3135234"/>
                <a:gd name="connsiteY229" fmla="*/ 2231189 h 3131460"/>
                <a:gd name="connsiteX230" fmla="*/ 147351 w 3135234"/>
                <a:gd name="connsiteY230" fmla="*/ 2211226 h 3131460"/>
                <a:gd name="connsiteX231" fmla="*/ 131190 w 3135234"/>
                <a:gd name="connsiteY231" fmla="*/ 2188410 h 3131460"/>
                <a:gd name="connsiteX232" fmla="*/ 118832 w 3135234"/>
                <a:gd name="connsiteY232" fmla="*/ 2164644 h 3131460"/>
                <a:gd name="connsiteX233" fmla="*/ 110276 w 3135234"/>
                <a:gd name="connsiteY233" fmla="*/ 2136125 h 3131460"/>
                <a:gd name="connsiteX234" fmla="*/ 106473 w 3135234"/>
                <a:gd name="connsiteY234" fmla="*/ 2106654 h 3131460"/>
                <a:gd name="connsiteX235" fmla="*/ 105522 w 3135234"/>
                <a:gd name="connsiteY235" fmla="*/ 2076232 h 3131460"/>
                <a:gd name="connsiteX236" fmla="*/ 108374 w 3135234"/>
                <a:gd name="connsiteY236" fmla="*/ 2043910 h 3131460"/>
                <a:gd name="connsiteX237" fmla="*/ 112177 w 3135234"/>
                <a:gd name="connsiteY237" fmla="*/ 2011588 h 3131460"/>
                <a:gd name="connsiteX238" fmla="*/ 116930 w 3135234"/>
                <a:gd name="connsiteY238" fmla="*/ 1979265 h 3131460"/>
                <a:gd name="connsiteX239" fmla="*/ 120733 w 3135234"/>
                <a:gd name="connsiteY239" fmla="*/ 1946943 h 3131460"/>
                <a:gd name="connsiteX240" fmla="*/ 122635 w 3135234"/>
                <a:gd name="connsiteY240" fmla="*/ 1914621 h 3131460"/>
                <a:gd name="connsiteX241" fmla="*/ 122635 w 3135234"/>
                <a:gd name="connsiteY241" fmla="*/ 1883249 h 3131460"/>
                <a:gd name="connsiteX242" fmla="*/ 118832 w 3135234"/>
                <a:gd name="connsiteY242" fmla="*/ 1853779 h 3131460"/>
                <a:gd name="connsiteX243" fmla="*/ 111226 w 3135234"/>
                <a:gd name="connsiteY243" fmla="*/ 1824309 h 3131460"/>
                <a:gd name="connsiteX244" fmla="*/ 99818 w 3135234"/>
                <a:gd name="connsiteY244" fmla="*/ 1796739 h 3131460"/>
                <a:gd name="connsiteX245" fmla="*/ 85559 w 3135234"/>
                <a:gd name="connsiteY245" fmla="*/ 1768220 h 3131460"/>
                <a:gd name="connsiteX246" fmla="*/ 69398 w 3135234"/>
                <a:gd name="connsiteY246" fmla="*/ 1739701 h 3131460"/>
                <a:gd name="connsiteX247" fmla="*/ 52287 w 3135234"/>
                <a:gd name="connsiteY247" fmla="*/ 1711181 h 3131460"/>
                <a:gd name="connsiteX248" fmla="*/ 36126 w 3135234"/>
                <a:gd name="connsiteY248" fmla="*/ 1683611 h 3131460"/>
                <a:gd name="connsiteX249" fmla="*/ 21865 w 3135234"/>
                <a:gd name="connsiteY249" fmla="*/ 1654141 h 3131460"/>
                <a:gd name="connsiteX250" fmla="*/ 10458 w 3135234"/>
                <a:gd name="connsiteY250" fmla="*/ 1625621 h 3131460"/>
                <a:gd name="connsiteX251" fmla="*/ 2853 w 3135234"/>
                <a:gd name="connsiteY251" fmla="*/ 1596151 h 3131460"/>
                <a:gd name="connsiteX252" fmla="*/ 0 w 3135234"/>
                <a:gd name="connsiteY252" fmla="*/ 1565730 h 3131460"/>
                <a:gd name="connsiteX253" fmla="*/ 2853 w 3135234"/>
                <a:gd name="connsiteY253" fmla="*/ 1535310 h 3131460"/>
                <a:gd name="connsiteX254" fmla="*/ 10458 w 3135234"/>
                <a:gd name="connsiteY254" fmla="*/ 1505839 h 3131460"/>
                <a:gd name="connsiteX255" fmla="*/ 21865 w 3135234"/>
                <a:gd name="connsiteY255" fmla="*/ 1477319 h 3131460"/>
                <a:gd name="connsiteX256" fmla="*/ 36126 w 3135234"/>
                <a:gd name="connsiteY256" fmla="*/ 1447849 h 3131460"/>
                <a:gd name="connsiteX257" fmla="*/ 52287 w 3135234"/>
                <a:gd name="connsiteY257" fmla="*/ 1420280 h 3131460"/>
                <a:gd name="connsiteX258" fmla="*/ 69398 w 3135234"/>
                <a:gd name="connsiteY258" fmla="*/ 1391761 h 3131460"/>
                <a:gd name="connsiteX259" fmla="*/ 85559 w 3135234"/>
                <a:gd name="connsiteY259" fmla="*/ 1363240 h 3131460"/>
                <a:gd name="connsiteX260" fmla="*/ 99818 w 3135234"/>
                <a:gd name="connsiteY260" fmla="*/ 1334721 h 3131460"/>
                <a:gd name="connsiteX261" fmla="*/ 111226 w 3135234"/>
                <a:gd name="connsiteY261" fmla="*/ 1307152 h 3131460"/>
                <a:gd name="connsiteX262" fmla="*/ 118832 w 3135234"/>
                <a:gd name="connsiteY262" fmla="*/ 1277681 h 3131460"/>
                <a:gd name="connsiteX263" fmla="*/ 122635 w 3135234"/>
                <a:gd name="connsiteY263" fmla="*/ 1248211 h 3131460"/>
                <a:gd name="connsiteX264" fmla="*/ 122635 w 3135234"/>
                <a:gd name="connsiteY264" fmla="*/ 1216840 h 3131460"/>
                <a:gd name="connsiteX265" fmla="*/ 120733 w 3135234"/>
                <a:gd name="connsiteY265" fmla="*/ 1184517 h 3131460"/>
                <a:gd name="connsiteX266" fmla="*/ 116930 w 3135234"/>
                <a:gd name="connsiteY266" fmla="*/ 1152195 h 3131460"/>
                <a:gd name="connsiteX267" fmla="*/ 112177 w 3135234"/>
                <a:gd name="connsiteY267" fmla="*/ 1119872 h 3131460"/>
                <a:gd name="connsiteX268" fmla="*/ 108374 w 3135234"/>
                <a:gd name="connsiteY268" fmla="*/ 1087550 h 3131460"/>
                <a:gd name="connsiteX269" fmla="*/ 105522 w 3135234"/>
                <a:gd name="connsiteY269" fmla="*/ 1055228 h 3131460"/>
                <a:gd name="connsiteX270" fmla="*/ 106473 w 3135234"/>
                <a:gd name="connsiteY270" fmla="*/ 1024807 h 3131460"/>
                <a:gd name="connsiteX271" fmla="*/ 110276 w 3135234"/>
                <a:gd name="connsiteY271" fmla="*/ 995337 h 3131460"/>
                <a:gd name="connsiteX272" fmla="*/ 118832 w 3135234"/>
                <a:gd name="connsiteY272" fmla="*/ 966817 h 3131460"/>
                <a:gd name="connsiteX273" fmla="*/ 131190 w 3135234"/>
                <a:gd name="connsiteY273" fmla="*/ 943051 h 3131460"/>
                <a:gd name="connsiteX274" fmla="*/ 147351 w 3135234"/>
                <a:gd name="connsiteY274" fmla="*/ 920235 h 3131460"/>
                <a:gd name="connsiteX275" fmla="*/ 166363 w 3135234"/>
                <a:gd name="connsiteY275" fmla="*/ 900271 h 3131460"/>
                <a:gd name="connsiteX276" fmla="*/ 188228 w 3135234"/>
                <a:gd name="connsiteY276" fmla="*/ 880308 h 3131460"/>
                <a:gd name="connsiteX277" fmla="*/ 211045 w 3135234"/>
                <a:gd name="connsiteY277" fmla="*/ 862244 h 3131460"/>
                <a:gd name="connsiteX278" fmla="*/ 234810 w 3135234"/>
                <a:gd name="connsiteY278" fmla="*/ 844182 h 3131460"/>
                <a:gd name="connsiteX279" fmla="*/ 258576 w 3135234"/>
                <a:gd name="connsiteY279" fmla="*/ 826120 h 3131460"/>
                <a:gd name="connsiteX280" fmla="*/ 282343 w 3135234"/>
                <a:gd name="connsiteY280" fmla="*/ 808058 h 3131460"/>
                <a:gd name="connsiteX281" fmla="*/ 304208 w 3135234"/>
                <a:gd name="connsiteY281" fmla="*/ 789045 h 3131460"/>
                <a:gd name="connsiteX282" fmla="*/ 323221 w 3135234"/>
                <a:gd name="connsiteY282" fmla="*/ 767180 h 3131460"/>
                <a:gd name="connsiteX283" fmla="*/ 340332 w 3135234"/>
                <a:gd name="connsiteY283" fmla="*/ 746265 h 3131460"/>
                <a:gd name="connsiteX284" fmla="*/ 353641 w 3135234"/>
                <a:gd name="connsiteY284" fmla="*/ 722499 h 3131460"/>
                <a:gd name="connsiteX285" fmla="*/ 365049 w 3135234"/>
                <a:gd name="connsiteY285" fmla="*/ 696831 h 3131460"/>
                <a:gd name="connsiteX286" fmla="*/ 374555 w 3135234"/>
                <a:gd name="connsiteY286" fmla="*/ 669262 h 3131460"/>
                <a:gd name="connsiteX287" fmla="*/ 383111 w 3135234"/>
                <a:gd name="connsiteY287" fmla="*/ 640741 h 3131460"/>
                <a:gd name="connsiteX288" fmla="*/ 390717 w 3135234"/>
                <a:gd name="connsiteY288" fmla="*/ 612222 h 3131460"/>
                <a:gd name="connsiteX289" fmla="*/ 398322 w 3135234"/>
                <a:gd name="connsiteY289" fmla="*/ 582752 h 3131460"/>
                <a:gd name="connsiteX290" fmla="*/ 406878 w 3135234"/>
                <a:gd name="connsiteY290" fmla="*/ 555183 h 3131460"/>
                <a:gd name="connsiteX291" fmla="*/ 416384 w 3135234"/>
                <a:gd name="connsiteY291" fmla="*/ 527613 h 3131460"/>
                <a:gd name="connsiteX292" fmla="*/ 427792 w 3135234"/>
                <a:gd name="connsiteY292" fmla="*/ 501946 h 3131460"/>
                <a:gd name="connsiteX293" fmla="*/ 442052 w 3135234"/>
                <a:gd name="connsiteY293" fmla="*/ 479131 h 3131460"/>
                <a:gd name="connsiteX294" fmla="*/ 459162 w 3135234"/>
                <a:gd name="connsiteY294" fmla="*/ 458216 h 3131460"/>
                <a:gd name="connsiteX295" fmla="*/ 480077 w 3135234"/>
                <a:gd name="connsiteY295" fmla="*/ 441104 h 3131460"/>
                <a:gd name="connsiteX296" fmla="*/ 502893 w 3135234"/>
                <a:gd name="connsiteY296" fmla="*/ 426845 h 3131460"/>
                <a:gd name="connsiteX297" fmla="*/ 528560 w 3135234"/>
                <a:gd name="connsiteY297" fmla="*/ 415437 h 3131460"/>
                <a:gd name="connsiteX298" fmla="*/ 556129 w 3135234"/>
                <a:gd name="connsiteY298" fmla="*/ 405930 h 3131460"/>
                <a:gd name="connsiteX299" fmla="*/ 583698 w 3135234"/>
                <a:gd name="connsiteY299" fmla="*/ 397374 h 3131460"/>
                <a:gd name="connsiteX300" fmla="*/ 613168 w 3135234"/>
                <a:gd name="connsiteY300" fmla="*/ 389769 h 3131460"/>
                <a:gd name="connsiteX301" fmla="*/ 641687 w 3135234"/>
                <a:gd name="connsiteY301" fmla="*/ 382163 h 3131460"/>
                <a:gd name="connsiteX302" fmla="*/ 670207 w 3135234"/>
                <a:gd name="connsiteY302" fmla="*/ 373607 h 3131460"/>
                <a:gd name="connsiteX303" fmla="*/ 697775 w 3135234"/>
                <a:gd name="connsiteY303" fmla="*/ 364101 h 3131460"/>
                <a:gd name="connsiteX304" fmla="*/ 723443 w 3135234"/>
                <a:gd name="connsiteY304" fmla="*/ 352693 h 3131460"/>
                <a:gd name="connsiteX305" fmla="*/ 747208 w 3135234"/>
                <a:gd name="connsiteY305" fmla="*/ 339385 h 3131460"/>
                <a:gd name="connsiteX306" fmla="*/ 768123 w 3135234"/>
                <a:gd name="connsiteY306" fmla="*/ 322273 h 3131460"/>
                <a:gd name="connsiteX307" fmla="*/ 789988 w 3135234"/>
                <a:gd name="connsiteY307" fmla="*/ 303259 h 3131460"/>
                <a:gd name="connsiteX308" fmla="*/ 809001 w 3135234"/>
                <a:gd name="connsiteY308" fmla="*/ 281394 h 3131460"/>
                <a:gd name="connsiteX309" fmla="*/ 827064 w 3135234"/>
                <a:gd name="connsiteY309" fmla="*/ 258578 h 3131460"/>
                <a:gd name="connsiteX310" fmla="*/ 845126 w 3135234"/>
                <a:gd name="connsiteY310" fmla="*/ 234812 h 3131460"/>
                <a:gd name="connsiteX311" fmla="*/ 863188 w 3135234"/>
                <a:gd name="connsiteY311" fmla="*/ 211045 h 3131460"/>
                <a:gd name="connsiteX312" fmla="*/ 881250 w 3135234"/>
                <a:gd name="connsiteY312" fmla="*/ 188230 h 3131460"/>
                <a:gd name="connsiteX313" fmla="*/ 901214 w 3135234"/>
                <a:gd name="connsiteY313" fmla="*/ 166365 h 3131460"/>
                <a:gd name="connsiteX314" fmla="*/ 921177 w 3135234"/>
                <a:gd name="connsiteY314" fmla="*/ 147352 h 3131460"/>
                <a:gd name="connsiteX315" fmla="*/ 943993 w 3135234"/>
                <a:gd name="connsiteY315" fmla="*/ 131191 h 3131460"/>
                <a:gd name="connsiteX316" fmla="*/ 967759 w 3135234"/>
                <a:gd name="connsiteY316" fmla="*/ 118832 h 3131460"/>
                <a:gd name="connsiteX317" fmla="*/ 996279 w 3135234"/>
                <a:gd name="connsiteY317" fmla="*/ 110276 h 3131460"/>
                <a:gd name="connsiteX318" fmla="*/ 1025749 w 3135234"/>
                <a:gd name="connsiteY318" fmla="*/ 106473 h 3131460"/>
                <a:gd name="connsiteX319" fmla="*/ 1056169 w 3135234"/>
                <a:gd name="connsiteY319" fmla="*/ 105523 h 3131460"/>
                <a:gd name="connsiteX320" fmla="*/ 1088490 w 3135234"/>
                <a:gd name="connsiteY320" fmla="*/ 108375 h 3131460"/>
                <a:gd name="connsiteX321" fmla="*/ 1120813 w 3135234"/>
                <a:gd name="connsiteY321" fmla="*/ 112178 h 3131460"/>
                <a:gd name="connsiteX322" fmla="*/ 1153136 w 3135234"/>
                <a:gd name="connsiteY322" fmla="*/ 116931 h 3131460"/>
                <a:gd name="connsiteX323" fmla="*/ 1185457 w 3135234"/>
                <a:gd name="connsiteY323" fmla="*/ 120734 h 3131460"/>
                <a:gd name="connsiteX324" fmla="*/ 1217779 w 3135234"/>
                <a:gd name="connsiteY324" fmla="*/ 122635 h 3131460"/>
                <a:gd name="connsiteX325" fmla="*/ 1249151 w 3135234"/>
                <a:gd name="connsiteY325" fmla="*/ 122635 h 3131460"/>
                <a:gd name="connsiteX326" fmla="*/ 1278621 w 3135234"/>
                <a:gd name="connsiteY326" fmla="*/ 118832 h 3131460"/>
                <a:gd name="connsiteX327" fmla="*/ 1308092 w 3135234"/>
                <a:gd name="connsiteY327" fmla="*/ 111226 h 3131460"/>
                <a:gd name="connsiteX328" fmla="*/ 1336610 w 3135234"/>
                <a:gd name="connsiteY328" fmla="*/ 99819 h 3131460"/>
                <a:gd name="connsiteX329" fmla="*/ 1365129 w 3135234"/>
                <a:gd name="connsiteY329" fmla="*/ 84608 h 3131460"/>
                <a:gd name="connsiteX330" fmla="*/ 1393649 w 3135234"/>
                <a:gd name="connsiteY330" fmla="*/ 69398 h 3131460"/>
                <a:gd name="connsiteX331" fmla="*/ 1422168 w 3135234"/>
                <a:gd name="connsiteY331" fmla="*/ 52286 h 3131460"/>
                <a:gd name="connsiteX332" fmla="*/ 1449738 w 3135234"/>
                <a:gd name="connsiteY332" fmla="*/ 36125 h 3131460"/>
                <a:gd name="connsiteX333" fmla="*/ 1479208 w 3135234"/>
                <a:gd name="connsiteY333" fmla="*/ 21865 h 3131460"/>
                <a:gd name="connsiteX334" fmla="*/ 1507727 w 3135234"/>
                <a:gd name="connsiteY334" fmla="*/ 10457 h 3131460"/>
                <a:gd name="connsiteX335" fmla="*/ 1537197 w 3135234"/>
                <a:gd name="connsiteY335" fmla="*/ 2851 h 31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3135234" h="3131460">
                  <a:moveTo>
                    <a:pt x="1567618" y="0"/>
                  </a:moveTo>
                  <a:lnTo>
                    <a:pt x="1598037" y="2851"/>
                  </a:lnTo>
                  <a:lnTo>
                    <a:pt x="1627508" y="10457"/>
                  </a:lnTo>
                  <a:lnTo>
                    <a:pt x="1656028" y="21865"/>
                  </a:lnTo>
                  <a:lnTo>
                    <a:pt x="1685497" y="36125"/>
                  </a:lnTo>
                  <a:lnTo>
                    <a:pt x="1713066" y="52286"/>
                  </a:lnTo>
                  <a:lnTo>
                    <a:pt x="1741586" y="69398"/>
                  </a:lnTo>
                  <a:lnTo>
                    <a:pt x="1770105" y="84608"/>
                  </a:lnTo>
                  <a:lnTo>
                    <a:pt x="1798624" y="99819"/>
                  </a:lnTo>
                  <a:lnTo>
                    <a:pt x="1826193" y="111226"/>
                  </a:lnTo>
                  <a:lnTo>
                    <a:pt x="1856614" y="118832"/>
                  </a:lnTo>
                  <a:lnTo>
                    <a:pt x="1886083" y="122635"/>
                  </a:lnTo>
                  <a:lnTo>
                    <a:pt x="1917455" y="122635"/>
                  </a:lnTo>
                  <a:lnTo>
                    <a:pt x="1949777" y="120734"/>
                  </a:lnTo>
                  <a:lnTo>
                    <a:pt x="1982099" y="116931"/>
                  </a:lnTo>
                  <a:lnTo>
                    <a:pt x="2014421" y="112178"/>
                  </a:lnTo>
                  <a:lnTo>
                    <a:pt x="2046743" y="108375"/>
                  </a:lnTo>
                  <a:lnTo>
                    <a:pt x="2079066" y="105523"/>
                  </a:lnTo>
                  <a:lnTo>
                    <a:pt x="2109485" y="106473"/>
                  </a:lnTo>
                  <a:lnTo>
                    <a:pt x="2138955" y="110276"/>
                  </a:lnTo>
                  <a:lnTo>
                    <a:pt x="2167475" y="118832"/>
                  </a:lnTo>
                  <a:lnTo>
                    <a:pt x="2191242" y="131191"/>
                  </a:lnTo>
                  <a:lnTo>
                    <a:pt x="2214056" y="147352"/>
                  </a:lnTo>
                  <a:lnTo>
                    <a:pt x="2234020" y="166365"/>
                  </a:lnTo>
                  <a:lnTo>
                    <a:pt x="2253984" y="188230"/>
                  </a:lnTo>
                  <a:lnTo>
                    <a:pt x="2272047" y="211045"/>
                  </a:lnTo>
                  <a:lnTo>
                    <a:pt x="2290109" y="234812"/>
                  </a:lnTo>
                  <a:lnTo>
                    <a:pt x="2308171" y="258578"/>
                  </a:lnTo>
                  <a:lnTo>
                    <a:pt x="2326233" y="281394"/>
                  </a:lnTo>
                  <a:lnTo>
                    <a:pt x="2345247" y="303259"/>
                  </a:lnTo>
                  <a:lnTo>
                    <a:pt x="2367111" y="322273"/>
                  </a:lnTo>
                  <a:lnTo>
                    <a:pt x="2388026" y="339385"/>
                  </a:lnTo>
                  <a:lnTo>
                    <a:pt x="2411792" y="352693"/>
                  </a:lnTo>
                  <a:lnTo>
                    <a:pt x="2437459" y="364101"/>
                  </a:lnTo>
                  <a:lnTo>
                    <a:pt x="2465028" y="373607"/>
                  </a:lnTo>
                  <a:lnTo>
                    <a:pt x="2493546" y="382163"/>
                  </a:lnTo>
                  <a:lnTo>
                    <a:pt x="2522066" y="389769"/>
                  </a:lnTo>
                  <a:lnTo>
                    <a:pt x="2551537" y="397374"/>
                  </a:lnTo>
                  <a:lnTo>
                    <a:pt x="2579105" y="405930"/>
                  </a:lnTo>
                  <a:lnTo>
                    <a:pt x="2606674" y="415437"/>
                  </a:lnTo>
                  <a:lnTo>
                    <a:pt x="2632341" y="426845"/>
                  </a:lnTo>
                  <a:lnTo>
                    <a:pt x="2655157" y="441104"/>
                  </a:lnTo>
                  <a:lnTo>
                    <a:pt x="2676072" y="458216"/>
                  </a:lnTo>
                  <a:lnTo>
                    <a:pt x="2693183" y="479131"/>
                  </a:lnTo>
                  <a:lnTo>
                    <a:pt x="2707443" y="501946"/>
                  </a:lnTo>
                  <a:lnTo>
                    <a:pt x="2718850" y="527613"/>
                  </a:lnTo>
                  <a:lnTo>
                    <a:pt x="2728356" y="555183"/>
                  </a:lnTo>
                  <a:lnTo>
                    <a:pt x="2736912" y="582752"/>
                  </a:lnTo>
                  <a:lnTo>
                    <a:pt x="2744518" y="612222"/>
                  </a:lnTo>
                  <a:lnTo>
                    <a:pt x="2752123" y="640741"/>
                  </a:lnTo>
                  <a:lnTo>
                    <a:pt x="2760679" y="669262"/>
                  </a:lnTo>
                  <a:lnTo>
                    <a:pt x="2770185" y="696831"/>
                  </a:lnTo>
                  <a:lnTo>
                    <a:pt x="2781592" y="722499"/>
                  </a:lnTo>
                  <a:lnTo>
                    <a:pt x="2794903" y="746265"/>
                  </a:lnTo>
                  <a:lnTo>
                    <a:pt x="2812014" y="767180"/>
                  </a:lnTo>
                  <a:lnTo>
                    <a:pt x="2831027" y="789045"/>
                  </a:lnTo>
                  <a:lnTo>
                    <a:pt x="2852891" y="808058"/>
                  </a:lnTo>
                  <a:lnTo>
                    <a:pt x="2875708" y="826120"/>
                  </a:lnTo>
                  <a:lnTo>
                    <a:pt x="2900424" y="844182"/>
                  </a:lnTo>
                  <a:lnTo>
                    <a:pt x="2924190" y="862244"/>
                  </a:lnTo>
                  <a:lnTo>
                    <a:pt x="2947006" y="880308"/>
                  </a:lnTo>
                  <a:lnTo>
                    <a:pt x="2968870" y="900271"/>
                  </a:lnTo>
                  <a:lnTo>
                    <a:pt x="2987883" y="920235"/>
                  </a:lnTo>
                  <a:lnTo>
                    <a:pt x="3004045" y="943051"/>
                  </a:lnTo>
                  <a:lnTo>
                    <a:pt x="3016403" y="966817"/>
                  </a:lnTo>
                  <a:lnTo>
                    <a:pt x="3024959" y="995337"/>
                  </a:lnTo>
                  <a:lnTo>
                    <a:pt x="3028761" y="1024807"/>
                  </a:lnTo>
                  <a:lnTo>
                    <a:pt x="3029713" y="1055228"/>
                  </a:lnTo>
                  <a:lnTo>
                    <a:pt x="3026860" y="1087550"/>
                  </a:lnTo>
                  <a:lnTo>
                    <a:pt x="3023057" y="1119872"/>
                  </a:lnTo>
                  <a:lnTo>
                    <a:pt x="3018304" y="1152195"/>
                  </a:lnTo>
                  <a:lnTo>
                    <a:pt x="3014501" y="1184517"/>
                  </a:lnTo>
                  <a:lnTo>
                    <a:pt x="3012601" y="1216840"/>
                  </a:lnTo>
                  <a:lnTo>
                    <a:pt x="3012601" y="1248211"/>
                  </a:lnTo>
                  <a:lnTo>
                    <a:pt x="3016403" y="1277681"/>
                  </a:lnTo>
                  <a:lnTo>
                    <a:pt x="3024008" y="1307152"/>
                  </a:lnTo>
                  <a:lnTo>
                    <a:pt x="3035416" y="1334721"/>
                  </a:lnTo>
                  <a:lnTo>
                    <a:pt x="3050627" y="1363240"/>
                  </a:lnTo>
                  <a:lnTo>
                    <a:pt x="3065837" y="1391761"/>
                  </a:lnTo>
                  <a:lnTo>
                    <a:pt x="3082949" y="1420280"/>
                  </a:lnTo>
                  <a:lnTo>
                    <a:pt x="3099109" y="1447849"/>
                  </a:lnTo>
                  <a:lnTo>
                    <a:pt x="3113369" y="1477319"/>
                  </a:lnTo>
                  <a:lnTo>
                    <a:pt x="3124776" y="1505839"/>
                  </a:lnTo>
                  <a:lnTo>
                    <a:pt x="3132382" y="1535310"/>
                  </a:lnTo>
                  <a:lnTo>
                    <a:pt x="3135234" y="1565730"/>
                  </a:lnTo>
                  <a:lnTo>
                    <a:pt x="3132382" y="1596151"/>
                  </a:lnTo>
                  <a:lnTo>
                    <a:pt x="3124776" y="1625621"/>
                  </a:lnTo>
                  <a:lnTo>
                    <a:pt x="3113369" y="1654141"/>
                  </a:lnTo>
                  <a:lnTo>
                    <a:pt x="3099109" y="1683611"/>
                  </a:lnTo>
                  <a:lnTo>
                    <a:pt x="3082949" y="1711181"/>
                  </a:lnTo>
                  <a:lnTo>
                    <a:pt x="3065837" y="1739701"/>
                  </a:lnTo>
                  <a:lnTo>
                    <a:pt x="3050627" y="1768220"/>
                  </a:lnTo>
                  <a:lnTo>
                    <a:pt x="3035416" y="1796739"/>
                  </a:lnTo>
                  <a:lnTo>
                    <a:pt x="3024008" y="1824309"/>
                  </a:lnTo>
                  <a:lnTo>
                    <a:pt x="3016403" y="1853779"/>
                  </a:lnTo>
                  <a:lnTo>
                    <a:pt x="3012601" y="1883249"/>
                  </a:lnTo>
                  <a:lnTo>
                    <a:pt x="3012601" y="1914621"/>
                  </a:lnTo>
                  <a:lnTo>
                    <a:pt x="3014501" y="1946943"/>
                  </a:lnTo>
                  <a:lnTo>
                    <a:pt x="3018304" y="1979265"/>
                  </a:lnTo>
                  <a:lnTo>
                    <a:pt x="3023057" y="2011588"/>
                  </a:lnTo>
                  <a:lnTo>
                    <a:pt x="3026860" y="2043910"/>
                  </a:lnTo>
                  <a:lnTo>
                    <a:pt x="3029713" y="2076232"/>
                  </a:lnTo>
                  <a:lnTo>
                    <a:pt x="3028761" y="2106654"/>
                  </a:lnTo>
                  <a:lnTo>
                    <a:pt x="3024959" y="2136125"/>
                  </a:lnTo>
                  <a:lnTo>
                    <a:pt x="3016403" y="2164644"/>
                  </a:lnTo>
                  <a:lnTo>
                    <a:pt x="3004045" y="2188410"/>
                  </a:lnTo>
                  <a:lnTo>
                    <a:pt x="2987883" y="2211226"/>
                  </a:lnTo>
                  <a:lnTo>
                    <a:pt x="2968870" y="2231189"/>
                  </a:lnTo>
                  <a:lnTo>
                    <a:pt x="2947006" y="2251152"/>
                  </a:lnTo>
                  <a:lnTo>
                    <a:pt x="2924190" y="2269216"/>
                  </a:lnTo>
                  <a:lnTo>
                    <a:pt x="2900424" y="2287278"/>
                  </a:lnTo>
                  <a:lnTo>
                    <a:pt x="2875708" y="2305340"/>
                  </a:lnTo>
                  <a:lnTo>
                    <a:pt x="2852891" y="2323403"/>
                  </a:lnTo>
                  <a:lnTo>
                    <a:pt x="2831027" y="2342416"/>
                  </a:lnTo>
                  <a:lnTo>
                    <a:pt x="2812014" y="2364281"/>
                  </a:lnTo>
                  <a:lnTo>
                    <a:pt x="2794903" y="2385195"/>
                  </a:lnTo>
                  <a:lnTo>
                    <a:pt x="2781592" y="2408961"/>
                  </a:lnTo>
                  <a:lnTo>
                    <a:pt x="2770185" y="2434629"/>
                  </a:lnTo>
                  <a:lnTo>
                    <a:pt x="2760679" y="2462199"/>
                  </a:lnTo>
                  <a:lnTo>
                    <a:pt x="2752123" y="2490719"/>
                  </a:lnTo>
                  <a:lnTo>
                    <a:pt x="2744518" y="2519238"/>
                  </a:lnTo>
                  <a:lnTo>
                    <a:pt x="2736912" y="2548709"/>
                  </a:lnTo>
                  <a:lnTo>
                    <a:pt x="2728356" y="2576277"/>
                  </a:lnTo>
                  <a:lnTo>
                    <a:pt x="2718850" y="2603846"/>
                  </a:lnTo>
                  <a:lnTo>
                    <a:pt x="2707443" y="2629514"/>
                  </a:lnTo>
                  <a:lnTo>
                    <a:pt x="2693183" y="2652330"/>
                  </a:lnTo>
                  <a:lnTo>
                    <a:pt x="2676072" y="2673244"/>
                  </a:lnTo>
                  <a:lnTo>
                    <a:pt x="2655157" y="2690356"/>
                  </a:lnTo>
                  <a:lnTo>
                    <a:pt x="2632341" y="2704615"/>
                  </a:lnTo>
                  <a:lnTo>
                    <a:pt x="2606674" y="2716024"/>
                  </a:lnTo>
                  <a:lnTo>
                    <a:pt x="2579105" y="2725530"/>
                  </a:lnTo>
                  <a:lnTo>
                    <a:pt x="2551537" y="2734086"/>
                  </a:lnTo>
                  <a:lnTo>
                    <a:pt x="2522066" y="2741692"/>
                  </a:lnTo>
                  <a:lnTo>
                    <a:pt x="2493546" y="2749297"/>
                  </a:lnTo>
                  <a:lnTo>
                    <a:pt x="2465028" y="2757853"/>
                  </a:lnTo>
                  <a:lnTo>
                    <a:pt x="2437459" y="2767359"/>
                  </a:lnTo>
                  <a:lnTo>
                    <a:pt x="2411792" y="2778768"/>
                  </a:lnTo>
                  <a:lnTo>
                    <a:pt x="2388026" y="2792076"/>
                  </a:lnTo>
                  <a:lnTo>
                    <a:pt x="2367111" y="2809188"/>
                  </a:lnTo>
                  <a:lnTo>
                    <a:pt x="2345247" y="2828201"/>
                  </a:lnTo>
                  <a:lnTo>
                    <a:pt x="2326233" y="2850066"/>
                  </a:lnTo>
                  <a:lnTo>
                    <a:pt x="2308171" y="2872882"/>
                  </a:lnTo>
                  <a:lnTo>
                    <a:pt x="2290109" y="2896648"/>
                  </a:lnTo>
                  <a:lnTo>
                    <a:pt x="2272047" y="2920415"/>
                  </a:lnTo>
                  <a:lnTo>
                    <a:pt x="2253984" y="2943230"/>
                  </a:lnTo>
                  <a:lnTo>
                    <a:pt x="2234020" y="2965095"/>
                  </a:lnTo>
                  <a:lnTo>
                    <a:pt x="2214056" y="2984108"/>
                  </a:lnTo>
                  <a:lnTo>
                    <a:pt x="2191242" y="3000270"/>
                  </a:lnTo>
                  <a:lnTo>
                    <a:pt x="2167475" y="3012628"/>
                  </a:lnTo>
                  <a:lnTo>
                    <a:pt x="2138955" y="3021184"/>
                  </a:lnTo>
                  <a:lnTo>
                    <a:pt x="2109485" y="3024987"/>
                  </a:lnTo>
                  <a:lnTo>
                    <a:pt x="2079066" y="3025938"/>
                  </a:lnTo>
                  <a:lnTo>
                    <a:pt x="2046743" y="3023085"/>
                  </a:lnTo>
                  <a:lnTo>
                    <a:pt x="2014421" y="3019283"/>
                  </a:lnTo>
                  <a:lnTo>
                    <a:pt x="1982099" y="3014529"/>
                  </a:lnTo>
                  <a:lnTo>
                    <a:pt x="1949777" y="3010728"/>
                  </a:lnTo>
                  <a:lnTo>
                    <a:pt x="1917455" y="3008826"/>
                  </a:lnTo>
                  <a:lnTo>
                    <a:pt x="1886083" y="3008826"/>
                  </a:lnTo>
                  <a:lnTo>
                    <a:pt x="1856614" y="3012628"/>
                  </a:lnTo>
                  <a:lnTo>
                    <a:pt x="1826193" y="3020234"/>
                  </a:lnTo>
                  <a:lnTo>
                    <a:pt x="1798624" y="3031641"/>
                  </a:lnTo>
                  <a:lnTo>
                    <a:pt x="1770105" y="3046852"/>
                  </a:lnTo>
                  <a:lnTo>
                    <a:pt x="1741586" y="3062063"/>
                  </a:lnTo>
                  <a:lnTo>
                    <a:pt x="1713066" y="3079174"/>
                  </a:lnTo>
                  <a:lnTo>
                    <a:pt x="1685497" y="3095335"/>
                  </a:lnTo>
                  <a:lnTo>
                    <a:pt x="1656028" y="3109595"/>
                  </a:lnTo>
                  <a:lnTo>
                    <a:pt x="1627508" y="3121003"/>
                  </a:lnTo>
                  <a:lnTo>
                    <a:pt x="1598037" y="3128609"/>
                  </a:lnTo>
                  <a:lnTo>
                    <a:pt x="1567618" y="3131460"/>
                  </a:lnTo>
                  <a:lnTo>
                    <a:pt x="1537197" y="3128609"/>
                  </a:lnTo>
                  <a:lnTo>
                    <a:pt x="1507727" y="3121003"/>
                  </a:lnTo>
                  <a:lnTo>
                    <a:pt x="1479208" y="3109595"/>
                  </a:lnTo>
                  <a:lnTo>
                    <a:pt x="1449738" y="3095335"/>
                  </a:lnTo>
                  <a:lnTo>
                    <a:pt x="1422168" y="3079174"/>
                  </a:lnTo>
                  <a:lnTo>
                    <a:pt x="1393649" y="3062063"/>
                  </a:lnTo>
                  <a:lnTo>
                    <a:pt x="1365129" y="3046852"/>
                  </a:lnTo>
                  <a:lnTo>
                    <a:pt x="1336610" y="3031641"/>
                  </a:lnTo>
                  <a:lnTo>
                    <a:pt x="1308092" y="3020234"/>
                  </a:lnTo>
                  <a:lnTo>
                    <a:pt x="1278621" y="3012628"/>
                  </a:lnTo>
                  <a:lnTo>
                    <a:pt x="1249151" y="3008826"/>
                  </a:lnTo>
                  <a:lnTo>
                    <a:pt x="1217779" y="3008826"/>
                  </a:lnTo>
                  <a:lnTo>
                    <a:pt x="1185457" y="3010728"/>
                  </a:lnTo>
                  <a:lnTo>
                    <a:pt x="1153136" y="3014529"/>
                  </a:lnTo>
                  <a:lnTo>
                    <a:pt x="1120813" y="3019283"/>
                  </a:lnTo>
                  <a:lnTo>
                    <a:pt x="1088490" y="3023085"/>
                  </a:lnTo>
                  <a:lnTo>
                    <a:pt x="1056169" y="3025938"/>
                  </a:lnTo>
                  <a:lnTo>
                    <a:pt x="1025749" y="3024987"/>
                  </a:lnTo>
                  <a:lnTo>
                    <a:pt x="996279" y="3021184"/>
                  </a:lnTo>
                  <a:lnTo>
                    <a:pt x="967759" y="3012628"/>
                  </a:lnTo>
                  <a:lnTo>
                    <a:pt x="943993" y="3000270"/>
                  </a:lnTo>
                  <a:lnTo>
                    <a:pt x="921177" y="2984108"/>
                  </a:lnTo>
                  <a:lnTo>
                    <a:pt x="901214" y="2965095"/>
                  </a:lnTo>
                  <a:lnTo>
                    <a:pt x="881250" y="2943230"/>
                  </a:lnTo>
                  <a:lnTo>
                    <a:pt x="863188" y="2920415"/>
                  </a:lnTo>
                  <a:lnTo>
                    <a:pt x="845126" y="2896648"/>
                  </a:lnTo>
                  <a:lnTo>
                    <a:pt x="827064" y="2872882"/>
                  </a:lnTo>
                  <a:lnTo>
                    <a:pt x="809001" y="2850066"/>
                  </a:lnTo>
                  <a:lnTo>
                    <a:pt x="789988" y="2828201"/>
                  </a:lnTo>
                  <a:lnTo>
                    <a:pt x="768123" y="2809188"/>
                  </a:lnTo>
                  <a:lnTo>
                    <a:pt x="747208" y="2792076"/>
                  </a:lnTo>
                  <a:lnTo>
                    <a:pt x="723443" y="2778768"/>
                  </a:lnTo>
                  <a:lnTo>
                    <a:pt x="697775" y="2767359"/>
                  </a:lnTo>
                  <a:lnTo>
                    <a:pt x="670207" y="2757853"/>
                  </a:lnTo>
                  <a:lnTo>
                    <a:pt x="641687" y="2749297"/>
                  </a:lnTo>
                  <a:lnTo>
                    <a:pt x="613168" y="2741692"/>
                  </a:lnTo>
                  <a:lnTo>
                    <a:pt x="583698" y="2734086"/>
                  </a:lnTo>
                  <a:lnTo>
                    <a:pt x="556129" y="2725530"/>
                  </a:lnTo>
                  <a:lnTo>
                    <a:pt x="528560" y="2716024"/>
                  </a:lnTo>
                  <a:lnTo>
                    <a:pt x="502893" y="2704615"/>
                  </a:lnTo>
                  <a:lnTo>
                    <a:pt x="480077" y="2690356"/>
                  </a:lnTo>
                  <a:lnTo>
                    <a:pt x="459162" y="2673244"/>
                  </a:lnTo>
                  <a:lnTo>
                    <a:pt x="442052" y="2652330"/>
                  </a:lnTo>
                  <a:lnTo>
                    <a:pt x="427792" y="2629514"/>
                  </a:lnTo>
                  <a:lnTo>
                    <a:pt x="416384" y="2603846"/>
                  </a:lnTo>
                  <a:lnTo>
                    <a:pt x="406878" y="2576277"/>
                  </a:lnTo>
                  <a:lnTo>
                    <a:pt x="398322" y="2548709"/>
                  </a:lnTo>
                  <a:lnTo>
                    <a:pt x="390717" y="2519238"/>
                  </a:lnTo>
                  <a:lnTo>
                    <a:pt x="383111" y="2490719"/>
                  </a:lnTo>
                  <a:lnTo>
                    <a:pt x="374555" y="2462199"/>
                  </a:lnTo>
                  <a:lnTo>
                    <a:pt x="365049" y="2434629"/>
                  </a:lnTo>
                  <a:lnTo>
                    <a:pt x="353641" y="2408961"/>
                  </a:lnTo>
                  <a:lnTo>
                    <a:pt x="340332" y="2385195"/>
                  </a:lnTo>
                  <a:lnTo>
                    <a:pt x="323221" y="2364281"/>
                  </a:lnTo>
                  <a:lnTo>
                    <a:pt x="304208" y="2342416"/>
                  </a:lnTo>
                  <a:lnTo>
                    <a:pt x="282343" y="2323403"/>
                  </a:lnTo>
                  <a:lnTo>
                    <a:pt x="258576" y="2305340"/>
                  </a:lnTo>
                  <a:lnTo>
                    <a:pt x="234810" y="2287278"/>
                  </a:lnTo>
                  <a:lnTo>
                    <a:pt x="211045" y="2269216"/>
                  </a:lnTo>
                  <a:lnTo>
                    <a:pt x="188228" y="2251152"/>
                  </a:lnTo>
                  <a:lnTo>
                    <a:pt x="166363" y="2231189"/>
                  </a:lnTo>
                  <a:lnTo>
                    <a:pt x="147351" y="2211226"/>
                  </a:lnTo>
                  <a:lnTo>
                    <a:pt x="131190" y="2188410"/>
                  </a:lnTo>
                  <a:lnTo>
                    <a:pt x="118832" y="2164644"/>
                  </a:lnTo>
                  <a:lnTo>
                    <a:pt x="110276" y="2136125"/>
                  </a:lnTo>
                  <a:lnTo>
                    <a:pt x="106473" y="2106654"/>
                  </a:lnTo>
                  <a:lnTo>
                    <a:pt x="105522" y="2076232"/>
                  </a:lnTo>
                  <a:lnTo>
                    <a:pt x="108374" y="2043910"/>
                  </a:lnTo>
                  <a:lnTo>
                    <a:pt x="112177" y="2011588"/>
                  </a:lnTo>
                  <a:lnTo>
                    <a:pt x="116930" y="1979265"/>
                  </a:lnTo>
                  <a:lnTo>
                    <a:pt x="120733" y="1946943"/>
                  </a:lnTo>
                  <a:lnTo>
                    <a:pt x="122635" y="1914621"/>
                  </a:lnTo>
                  <a:lnTo>
                    <a:pt x="122635" y="1883249"/>
                  </a:lnTo>
                  <a:lnTo>
                    <a:pt x="118832" y="1853779"/>
                  </a:lnTo>
                  <a:lnTo>
                    <a:pt x="111226" y="1824309"/>
                  </a:lnTo>
                  <a:lnTo>
                    <a:pt x="99818" y="1796739"/>
                  </a:lnTo>
                  <a:lnTo>
                    <a:pt x="85559" y="1768220"/>
                  </a:lnTo>
                  <a:lnTo>
                    <a:pt x="69398" y="1739701"/>
                  </a:lnTo>
                  <a:lnTo>
                    <a:pt x="52287" y="1711181"/>
                  </a:lnTo>
                  <a:lnTo>
                    <a:pt x="36126" y="1683611"/>
                  </a:lnTo>
                  <a:lnTo>
                    <a:pt x="21865" y="1654141"/>
                  </a:lnTo>
                  <a:lnTo>
                    <a:pt x="10458" y="1625621"/>
                  </a:lnTo>
                  <a:lnTo>
                    <a:pt x="2853" y="1596151"/>
                  </a:lnTo>
                  <a:lnTo>
                    <a:pt x="0" y="1565730"/>
                  </a:lnTo>
                  <a:lnTo>
                    <a:pt x="2853" y="1535310"/>
                  </a:lnTo>
                  <a:lnTo>
                    <a:pt x="10458" y="1505839"/>
                  </a:lnTo>
                  <a:lnTo>
                    <a:pt x="21865" y="1477319"/>
                  </a:lnTo>
                  <a:lnTo>
                    <a:pt x="36126" y="1447849"/>
                  </a:lnTo>
                  <a:lnTo>
                    <a:pt x="52287" y="1420280"/>
                  </a:lnTo>
                  <a:lnTo>
                    <a:pt x="69398" y="1391761"/>
                  </a:lnTo>
                  <a:lnTo>
                    <a:pt x="85559" y="1363240"/>
                  </a:lnTo>
                  <a:lnTo>
                    <a:pt x="99818" y="1334721"/>
                  </a:lnTo>
                  <a:lnTo>
                    <a:pt x="111226" y="1307152"/>
                  </a:lnTo>
                  <a:lnTo>
                    <a:pt x="118832" y="1277681"/>
                  </a:lnTo>
                  <a:lnTo>
                    <a:pt x="122635" y="1248211"/>
                  </a:lnTo>
                  <a:lnTo>
                    <a:pt x="122635" y="1216840"/>
                  </a:lnTo>
                  <a:lnTo>
                    <a:pt x="120733" y="1184517"/>
                  </a:lnTo>
                  <a:lnTo>
                    <a:pt x="116930" y="1152195"/>
                  </a:lnTo>
                  <a:lnTo>
                    <a:pt x="112177" y="1119872"/>
                  </a:lnTo>
                  <a:lnTo>
                    <a:pt x="108374" y="1087550"/>
                  </a:lnTo>
                  <a:lnTo>
                    <a:pt x="105522" y="1055228"/>
                  </a:lnTo>
                  <a:lnTo>
                    <a:pt x="106473" y="1024807"/>
                  </a:lnTo>
                  <a:lnTo>
                    <a:pt x="110276" y="995337"/>
                  </a:lnTo>
                  <a:lnTo>
                    <a:pt x="118832" y="966817"/>
                  </a:lnTo>
                  <a:lnTo>
                    <a:pt x="131190" y="943051"/>
                  </a:lnTo>
                  <a:lnTo>
                    <a:pt x="147351" y="920235"/>
                  </a:lnTo>
                  <a:lnTo>
                    <a:pt x="166363" y="900271"/>
                  </a:lnTo>
                  <a:lnTo>
                    <a:pt x="188228" y="880308"/>
                  </a:lnTo>
                  <a:lnTo>
                    <a:pt x="211045" y="862244"/>
                  </a:lnTo>
                  <a:lnTo>
                    <a:pt x="234810" y="844182"/>
                  </a:lnTo>
                  <a:lnTo>
                    <a:pt x="258576" y="826120"/>
                  </a:lnTo>
                  <a:lnTo>
                    <a:pt x="282343" y="808058"/>
                  </a:lnTo>
                  <a:lnTo>
                    <a:pt x="304208" y="789045"/>
                  </a:lnTo>
                  <a:lnTo>
                    <a:pt x="323221" y="767180"/>
                  </a:lnTo>
                  <a:lnTo>
                    <a:pt x="340332" y="746265"/>
                  </a:lnTo>
                  <a:lnTo>
                    <a:pt x="353641" y="722499"/>
                  </a:lnTo>
                  <a:lnTo>
                    <a:pt x="365049" y="696831"/>
                  </a:lnTo>
                  <a:lnTo>
                    <a:pt x="374555" y="669262"/>
                  </a:lnTo>
                  <a:lnTo>
                    <a:pt x="383111" y="640741"/>
                  </a:lnTo>
                  <a:lnTo>
                    <a:pt x="390717" y="612222"/>
                  </a:lnTo>
                  <a:lnTo>
                    <a:pt x="398322" y="582752"/>
                  </a:lnTo>
                  <a:lnTo>
                    <a:pt x="406878" y="555183"/>
                  </a:lnTo>
                  <a:lnTo>
                    <a:pt x="416384" y="527613"/>
                  </a:lnTo>
                  <a:lnTo>
                    <a:pt x="427792" y="501946"/>
                  </a:lnTo>
                  <a:lnTo>
                    <a:pt x="442052" y="479131"/>
                  </a:lnTo>
                  <a:lnTo>
                    <a:pt x="459162" y="458216"/>
                  </a:lnTo>
                  <a:lnTo>
                    <a:pt x="480077" y="441104"/>
                  </a:lnTo>
                  <a:lnTo>
                    <a:pt x="502893" y="426845"/>
                  </a:lnTo>
                  <a:lnTo>
                    <a:pt x="528560" y="415437"/>
                  </a:lnTo>
                  <a:lnTo>
                    <a:pt x="556129" y="405930"/>
                  </a:lnTo>
                  <a:lnTo>
                    <a:pt x="583698" y="397374"/>
                  </a:lnTo>
                  <a:lnTo>
                    <a:pt x="613168" y="389769"/>
                  </a:lnTo>
                  <a:lnTo>
                    <a:pt x="641687" y="382163"/>
                  </a:lnTo>
                  <a:lnTo>
                    <a:pt x="670207" y="373607"/>
                  </a:lnTo>
                  <a:lnTo>
                    <a:pt x="697775" y="364101"/>
                  </a:lnTo>
                  <a:lnTo>
                    <a:pt x="723443" y="352693"/>
                  </a:lnTo>
                  <a:lnTo>
                    <a:pt x="747208" y="339385"/>
                  </a:lnTo>
                  <a:lnTo>
                    <a:pt x="768123" y="322273"/>
                  </a:lnTo>
                  <a:lnTo>
                    <a:pt x="789988" y="303259"/>
                  </a:lnTo>
                  <a:lnTo>
                    <a:pt x="809001" y="281394"/>
                  </a:lnTo>
                  <a:lnTo>
                    <a:pt x="827064" y="258578"/>
                  </a:lnTo>
                  <a:lnTo>
                    <a:pt x="845126" y="234812"/>
                  </a:lnTo>
                  <a:lnTo>
                    <a:pt x="863188" y="211045"/>
                  </a:lnTo>
                  <a:lnTo>
                    <a:pt x="881250" y="188230"/>
                  </a:lnTo>
                  <a:lnTo>
                    <a:pt x="901214" y="166365"/>
                  </a:lnTo>
                  <a:lnTo>
                    <a:pt x="921177" y="147352"/>
                  </a:lnTo>
                  <a:lnTo>
                    <a:pt x="943993" y="131191"/>
                  </a:lnTo>
                  <a:lnTo>
                    <a:pt x="967759" y="118832"/>
                  </a:lnTo>
                  <a:lnTo>
                    <a:pt x="996279" y="110276"/>
                  </a:lnTo>
                  <a:lnTo>
                    <a:pt x="1025749" y="106473"/>
                  </a:lnTo>
                  <a:lnTo>
                    <a:pt x="1056169" y="105523"/>
                  </a:lnTo>
                  <a:lnTo>
                    <a:pt x="1088490" y="108375"/>
                  </a:lnTo>
                  <a:lnTo>
                    <a:pt x="1120813" y="112178"/>
                  </a:lnTo>
                  <a:lnTo>
                    <a:pt x="1153136" y="116931"/>
                  </a:lnTo>
                  <a:lnTo>
                    <a:pt x="1185457" y="120734"/>
                  </a:lnTo>
                  <a:lnTo>
                    <a:pt x="1217779" y="122635"/>
                  </a:lnTo>
                  <a:lnTo>
                    <a:pt x="1249151" y="122635"/>
                  </a:lnTo>
                  <a:lnTo>
                    <a:pt x="1278621" y="118832"/>
                  </a:lnTo>
                  <a:lnTo>
                    <a:pt x="1308092" y="111226"/>
                  </a:lnTo>
                  <a:lnTo>
                    <a:pt x="1336610" y="99819"/>
                  </a:lnTo>
                  <a:lnTo>
                    <a:pt x="1365129" y="84608"/>
                  </a:lnTo>
                  <a:lnTo>
                    <a:pt x="1393649" y="69398"/>
                  </a:lnTo>
                  <a:lnTo>
                    <a:pt x="1422168" y="52286"/>
                  </a:lnTo>
                  <a:lnTo>
                    <a:pt x="1449738" y="36125"/>
                  </a:lnTo>
                  <a:lnTo>
                    <a:pt x="1479208" y="21865"/>
                  </a:lnTo>
                  <a:lnTo>
                    <a:pt x="1507727" y="10457"/>
                  </a:lnTo>
                  <a:lnTo>
                    <a:pt x="1537197" y="285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a:extLst>
              <a:ext uri="{FF2B5EF4-FFF2-40B4-BE49-F238E27FC236}">
                <a16:creationId xmlns:a16="http://schemas.microsoft.com/office/drawing/2014/main" id="{FF734B04-20AC-B37D-DEEE-F71C0E667BF5}"/>
              </a:ext>
            </a:extLst>
          </p:cNvPr>
          <p:cNvPicPr>
            <a:picLocks noChangeAspect="1"/>
          </p:cNvPicPr>
          <p:nvPr/>
        </p:nvPicPr>
        <p:blipFill>
          <a:blip r:embed="rId4"/>
          <a:stretch>
            <a:fillRect/>
          </a:stretch>
        </p:blipFill>
        <p:spPr>
          <a:xfrm>
            <a:off x="6455945" y="3114580"/>
            <a:ext cx="1662187" cy="2160000"/>
          </a:xfrm>
          <a:prstGeom prst="rect">
            <a:avLst/>
          </a:prstGeom>
        </p:spPr>
      </p:pic>
      <p:pic>
        <p:nvPicPr>
          <p:cNvPr id="4" name="Picture 3">
            <a:extLst>
              <a:ext uri="{FF2B5EF4-FFF2-40B4-BE49-F238E27FC236}">
                <a16:creationId xmlns:a16="http://schemas.microsoft.com/office/drawing/2014/main" id="{4ED7C1D5-47ED-32C4-3ED3-6EF2B83ED738}"/>
              </a:ext>
            </a:extLst>
          </p:cNvPr>
          <p:cNvPicPr>
            <a:picLocks noChangeAspect="1"/>
          </p:cNvPicPr>
          <p:nvPr/>
        </p:nvPicPr>
        <p:blipFill>
          <a:blip r:embed="rId5"/>
          <a:stretch>
            <a:fillRect/>
          </a:stretch>
        </p:blipFill>
        <p:spPr>
          <a:xfrm>
            <a:off x="9982850" y="4573831"/>
            <a:ext cx="1622155" cy="2043916"/>
          </a:xfrm>
          <a:prstGeom prst="rect">
            <a:avLst/>
          </a:prstGeom>
        </p:spPr>
      </p:pic>
    </p:spTree>
    <p:extLst>
      <p:ext uri="{BB962C8B-B14F-4D97-AF65-F5344CB8AC3E}">
        <p14:creationId xmlns:p14="http://schemas.microsoft.com/office/powerpoint/2010/main" val="1175037621"/>
      </p:ext>
    </p:extLst>
  </p:cSld>
  <p:clrMapOvr>
    <a:masterClrMapping/>
  </p:clrMapOvr>
  <mc:AlternateContent xmlns:mc="http://schemas.openxmlformats.org/markup-compatibility/2006">
    <mc:Choice xmlns:p14="http://schemas.microsoft.com/office/powerpoint/2010/main" Requires="p14">
      <p:transition spd="slow" p14:dur="2000" advTm="285719"/>
    </mc:Choice>
    <mc:Fallback>
      <p:transition spd="slow" advTm="28571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D6F045-DE47-6B0E-2C05-815109335E06}"/>
              </a:ext>
            </a:extLst>
          </p:cNvPr>
          <p:cNvSpPr>
            <a:spLocks noGrp="1"/>
          </p:cNvSpPr>
          <p:nvPr>
            <p:ph type="title"/>
          </p:nvPr>
        </p:nvSpPr>
        <p:spPr>
          <a:xfrm>
            <a:off x="572493" y="238539"/>
            <a:ext cx="11018520" cy="1434415"/>
          </a:xfrm>
        </p:spPr>
        <p:txBody>
          <a:bodyPr anchor="b">
            <a:normAutofit/>
          </a:bodyPr>
          <a:lstStyle/>
          <a:p>
            <a:r>
              <a:rPr lang="en-GB" sz="5400"/>
              <a:t>Criticisms of Asset and Onset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DF8396-05E6-82D2-CB0D-0F74187BD717}"/>
              </a:ext>
            </a:extLst>
          </p:cNvPr>
          <p:cNvSpPr>
            <a:spLocks noGrp="1"/>
          </p:cNvSpPr>
          <p:nvPr>
            <p:ph idx="1"/>
          </p:nvPr>
        </p:nvSpPr>
        <p:spPr>
          <a:xfrm>
            <a:off x="572493" y="2071316"/>
            <a:ext cx="6713552" cy="4119172"/>
          </a:xfrm>
        </p:spPr>
        <p:txBody>
          <a:bodyPr anchor="t">
            <a:normAutofit/>
          </a:bodyPr>
          <a:lstStyle/>
          <a:p>
            <a:pPr>
              <a:buFontTx/>
              <a:buChar char="-"/>
            </a:pPr>
            <a:r>
              <a:rPr lang="en-GB" sz="2200"/>
              <a:t>Risk management approaches can be criticised for their reductionism (moving understandings of youth offending further away from the child or young persons own experiences of their lives). </a:t>
            </a:r>
          </a:p>
          <a:p>
            <a:pPr>
              <a:buFontTx/>
              <a:buChar char="-"/>
            </a:pPr>
            <a:r>
              <a:rPr lang="en-GB" sz="2200"/>
              <a:t>Oversimplify complex aspects of CYP’s lives into targetable risk factors</a:t>
            </a:r>
          </a:p>
          <a:p>
            <a:pPr>
              <a:buFontTx/>
              <a:buChar char="-"/>
            </a:pPr>
            <a:r>
              <a:rPr lang="en-GB" sz="2200"/>
              <a:t>Blaming CYP for their inability resist risk factors</a:t>
            </a:r>
          </a:p>
          <a:p>
            <a:pPr>
              <a:buFontTx/>
              <a:buChar char="-"/>
            </a:pPr>
            <a:r>
              <a:rPr lang="en-GB" sz="2200"/>
              <a:t>Unethical/disproportionate: Intervening in the lives of children and young people on the basis of predicting what they may be likely to do in the future (pre-emptive).</a:t>
            </a:r>
          </a:p>
          <a:p>
            <a:pPr>
              <a:buFontTx/>
              <a:buChar char="-"/>
            </a:pPr>
            <a:endParaRPr lang="en-GB" sz="2200"/>
          </a:p>
        </p:txBody>
      </p:sp>
      <p:pic>
        <p:nvPicPr>
          <p:cNvPr id="5" name="Picture 4" descr="Icon&#10;&#10;Description automatically generated">
            <a:extLst>
              <a:ext uri="{FF2B5EF4-FFF2-40B4-BE49-F238E27FC236}">
                <a16:creationId xmlns:a16="http://schemas.microsoft.com/office/drawing/2014/main" id="{B9F4B836-43B9-1DFF-BB6F-CD70F62428C3}"/>
              </a:ext>
            </a:extLst>
          </p:cNvPr>
          <p:cNvPicPr>
            <a:picLocks noChangeAspect="1"/>
          </p:cNvPicPr>
          <p:nvPr/>
        </p:nvPicPr>
        <p:blipFill rotWithShape="1">
          <a:blip r:embed="rId3"/>
          <a:srcRect r="4074" b="-1"/>
          <a:stretch/>
        </p:blipFill>
        <p:spPr>
          <a:xfrm>
            <a:off x="7675658" y="2093976"/>
            <a:ext cx="3941064" cy="4096512"/>
          </a:xfrm>
          <a:prstGeom prst="rect">
            <a:avLst/>
          </a:prstGeom>
        </p:spPr>
      </p:pic>
    </p:spTree>
    <p:extLst>
      <p:ext uri="{BB962C8B-B14F-4D97-AF65-F5344CB8AC3E}">
        <p14:creationId xmlns:p14="http://schemas.microsoft.com/office/powerpoint/2010/main" val="2519582742"/>
      </p:ext>
    </p:extLst>
  </p:cSld>
  <p:clrMapOvr>
    <a:masterClrMapping/>
  </p:clrMapOvr>
  <mc:AlternateContent xmlns:mc="http://schemas.openxmlformats.org/markup-compatibility/2006">
    <mc:Choice xmlns:p14="http://schemas.microsoft.com/office/powerpoint/2010/main" Requires="p14">
      <p:transition spd="slow" p14:dur="2000" advTm="235571"/>
    </mc:Choice>
    <mc:Fallback>
      <p:transition spd="slow" advTm="23557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08E0-3D53-643D-E6C2-37D5CB68082E}"/>
              </a:ext>
            </a:extLst>
          </p:cNvPr>
          <p:cNvSpPr>
            <a:spLocks noGrp="1"/>
          </p:cNvSpPr>
          <p:nvPr>
            <p:ph type="title"/>
          </p:nvPr>
        </p:nvSpPr>
        <p:spPr>
          <a:xfrm>
            <a:off x="648929" y="629266"/>
            <a:ext cx="3505495" cy="1622321"/>
          </a:xfrm>
        </p:spPr>
        <p:txBody>
          <a:bodyPr>
            <a:normAutofit/>
          </a:bodyPr>
          <a:lstStyle/>
          <a:p>
            <a:r>
              <a:rPr lang="en-GB"/>
              <a:t>ASSETplus</a:t>
            </a:r>
          </a:p>
        </p:txBody>
      </p:sp>
      <p:sp>
        <p:nvSpPr>
          <p:cNvPr id="9" name="Content Placeholder 8">
            <a:extLst>
              <a:ext uri="{FF2B5EF4-FFF2-40B4-BE49-F238E27FC236}">
                <a16:creationId xmlns:a16="http://schemas.microsoft.com/office/drawing/2014/main" id="{057D3D0B-F158-9009-B850-4CD49BA0CBE0}"/>
              </a:ext>
            </a:extLst>
          </p:cNvPr>
          <p:cNvSpPr>
            <a:spLocks noGrp="1"/>
          </p:cNvSpPr>
          <p:nvPr>
            <p:ph idx="1"/>
          </p:nvPr>
        </p:nvSpPr>
        <p:spPr>
          <a:xfrm>
            <a:off x="648931" y="2438400"/>
            <a:ext cx="3505494" cy="3785419"/>
          </a:xfrm>
        </p:spPr>
        <p:txBody>
          <a:bodyPr>
            <a:normAutofit lnSpcReduction="10000"/>
          </a:bodyPr>
          <a:lstStyle/>
          <a:p>
            <a:pPr>
              <a:buFont typeface="Wingdings" panose="05000000000000000000" pitchFamily="2" charset="2"/>
              <a:buChar char="Ø"/>
            </a:pPr>
            <a:r>
              <a:rPr lang="en-US" sz="1600"/>
              <a:t>Introduced in 2013 by YJB</a:t>
            </a:r>
          </a:p>
          <a:p>
            <a:pPr>
              <a:buFont typeface="Wingdings" panose="05000000000000000000" pitchFamily="2" charset="2"/>
              <a:buChar char="Ø"/>
            </a:pPr>
            <a:r>
              <a:rPr lang="en-GB" sz="1600"/>
              <a:t>Addresses needs alongside risks;</a:t>
            </a:r>
          </a:p>
          <a:p>
            <a:pPr>
              <a:buFont typeface="Wingdings" panose="05000000000000000000" pitchFamily="2" charset="2"/>
              <a:buChar char="Ø"/>
            </a:pPr>
            <a:r>
              <a:rPr lang="en-GB" sz="1600"/>
              <a:t>Promotes desistance from offending;</a:t>
            </a:r>
          </a:p>
          <a:p>
            <a:pPr>
              <a:buFont typeface="Wingdings" panose="05000000000000000000" pitchFamily="2" charset="2"/>
              <a:buChar char="Ø"/>
            </a:pPr>
            <a:r>
              <a:rPr lang="en-GB" sz="1600"/>
              <a:t>Tries to access children and people’s voices rather than privileging adult prescriptions and understandings of ‘risk’ and children and young people’s lives;</a:t>
            </a:r>
          </a:p>
          <a:p>
            <a:pPr>
              <a:buFont typeface="Wingdings" panose="05000000000000000000" pitchFamily="2" charset="2"/>
              <a:buChar char="Ø"/>
            </a:pPr>
            <a:r>
              <a:rPr lang="en-GB" sz="1600"/>
              <a:t>Enables more practitioner discretion in assessment and intervention planning; and</a:t>
            </a:r>
          </a:p>
          <a:p>
            <a:pPr>
              <a:buFont typeface="Wingdings" panose="05000000000000000000" pitchFamily="2" charset="2"/>
              <a:buChar char="Ø"/>
            </a:pPr>
            <a:r>
              <a:rPr lang="en-GB" sz="1600"/>
              <a:t>Focuses on achieving positive outcomes for children and young people.</a:t>
            </a:r>
          </a:p>
          <a:p>
            <a:pPr marL="0" indent="0">
              <a:buNone/>
            </a:pPr>
            <a:endParaRPr lang="en-US" sz="2000"/>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157DE71-45D1-9048-50AF-F99CAB3E2038}"/>
              </a:ext>
            </a:extLst>
          </p:cNvPr>
          <p:cNvPicPr>
            <a:picLocks noChangeAspect="1"/>
          </p:cNvPicPr>
          <p:nvPr/>
        </p:nvPicPr>
        <p:blipFill>
          <a:blip r:embed="rId3"/>
          <a:stretch>
            <a:fillRect/>
          </a:stretch>
        </p:blipFill>
        <p:spPr>
          <a:xfrm>
            <a:off x="5192547" y="1433473"/>
            <a:ext cx="6232646" cy="4129127"/>
          </a:xfrm>
          <a:prstGeom prst="rect">
            <a:avLst/>
          </a:prstGeom>
          <a:effectLst/>
        </p:spPr>
      </p:pic>
    </p:spTree>
    <p:extLst>
      <p:ext uri="{BB962C8B-B14F-4D97-AF65-F5344CB8AC3E}">
        <p14:creationId xmlns:p14="http://schemas.microsoft.com/office/powerpoint/2010/main" val="918514918"/>
      </p:ext>
    </p:extLst>
  </p:cSld>
  <p:clrMapOvr>
    <a:masterClrMapping/>
  </p:clrMapOvr>
  <mc:AlternateContent xmlns:mc="http://schemas.openxmlformats.org/markup-compatibility/2006">
    <mc:Choice xmlns:p14="http://schemas.microsoft.com/office/powerpoint/2010/main" Requires="p14">
      <p:transition spd="slow" p14:dur="2000" advTm="177578"/>
    </mc:Choice>
    <mc:Fallback>
      <p:transition spd="slow" advTm="17757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AECF-5D69-40E5-1B28-7BCB1789C7DF}"/>
              </a:ext>
            </a:extLst>
          </p:cNvPr>
          <p:cNvSpPr>
            <a:spLocks noGrp="1"/>
          </p:cNvSpPr>
          <p:nvPr>
            <p:ph type="title"/>
          </p:nvPr>
        </p:nvSpPr>
        <p:spPr>
          <a:xfrm>
            <a:off x="3000829" y="-295275"/>
            <a:ext cx="10515600" cy="1325563"/>
          </a:xfrm>
        </p:spPr>
        <p:txBody>
          <a:bodyPr/>
          <a:lstStyle/>
          <a:p>
            <a:r>
              <a:rPr lang="en-GB"/>
              <a:t>POSITIVE YOUTH JUSTICE</a:t>
            </a:r>
          </a:p>
        </p:txBody>
      </p:sp>
      <p:pic>
        <p:nvPicPr>
          <p:cNvPr id="5" name="Content Placeholder 4">
            <a:extLst>
              <a:ext uri="{FF2B5EF4-FFF2-40B4-BE49-F238E27FC236}">
                <a16:creationId xmlns:a16="http://schemas.microsoft.com/office/drawing/2014/main" id="{9044516D-4F01-DB15-A3EA-560D675444E0}"/>
              </a:ext>
            </a:extLst>
          </p:cNvPr>
          <p:cNvPicPr>
            <a:picLocks noGrp="1" noChangeAspect="1"/>
          </p:cNvPicPr>
          <p:nvPr>
            <p:ph idx="1"/>
          </p:nvPr>
        </p:nvPicPr>
        <p:blipFill rotWithShape="1">
          <a:blip r:embed="rId3"/>
          <a:srcRect l="9084" t="15651" r="16200" b="9032"/>
          <a:stretch/>
        </p:blipFill>
        <p:spPr>
          <a:xfrm>
            <a:off x="2050142" y="917348"/>
            <a:ext cx="8343305" cy="560682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053097277"/>
      </p:ext>
    </p:extLst>
  </p:cSld>
  <p:clrMapOvr>
    <a:masterClrMapping/>
  </p:clrMapOvr>
  <mc:AlternateContent xmlns:mc="http://schemas.openxmlformats.org/markup-compatibility/2006">
    <mc:Choice xmlns:p14="http://schemas.microsoft.com/office/powerpoint/2010/main" Requires="p14">
      <p:transition spd="slow" p14:dur="2000" advTm="150525"/>
    </mc:Choice>
    <mc:Fallback>
      <p:transition spd="slow" advTm="150525"/>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Children First, Offenders second</a:t>
            </a:r>
          </a:p>
        </p:txBody>
      </p:sp>
      <p:sp>
        <p:nvSpPr>
          <p:cNvPr id="3" name="Content Placeholder 2"/>
          <p:cNvSpPr>
            <a:spLocks noGrp="1"/>
          </p:cNvSpPr>
          <p:nvPr>
            <p:ph idx="1"/>
          </p:nvPr>
        </p:nvSpPr>
        <p:spPr>
          <a:xfrm>
            <a:off x="677334" y="1588169"/>
            <a:ext cx="6926624" cy="4453194"/>
          </a:xfrm>
        </p:spPr>
        <p:txBody>
          <a:bodyPr>
            <a:normAutofit/>
          </a:bodyPr>
          <a:lstStyle/>
          <a:p>
            <a:pPr>
              <a:buFontTx/>
              <a:buChar char="-"/>
            </a:pPr>
            <a:r>
              <a:rPr lang="en-GB" sz="2800">
                <a:solidFill>
                  <a:srgbClr val="0070C0"/>
                </a:solidFill>
              </a:rPr>
              <a:t>Approach introduced by Case and Haines in 2015</a:t>
            </a:r>
          </a:p>
          <a:p>
            <a:pPr>
              <a:buFontTx/>
              <a:buChar char="-"/>
            </a:pPr>
            <a:r>
              <a:rPr lang="en-GB" sz="2800">
                <a:solidFill>
                  <a:srgbClr val="0070C0"/>
                </a:solidFill>
              </a:rPr>
              <a:t>Combined previous welfare and justice approaches</a:t>
            </a:r>
          </a:p>
          <a:p>
            <a:pPr>
              <a:buFontTx/>
              <a:buChar char="-"/>
            </a:pPr>
            <a:r>
              <a:rPr lang="en-GB" sz="2800">
                <a:solidFill>
                  <a:srgbClr val="0070C0"/>
                </a:solidFill>
              </a:rPr>
              <a:t>Aimed to prioritise children within the whole process</a:t>
            </a:r>
          </a:p>
          <a:p>
            <a:pPr>
              <a:buFontTx/>
              <a:buChar char="-"/>
            </a:pPr>
            <a:r>
              <a:rPr lang="en-GB" sz="2800">
                <a:solidFill>
                  <a:srgbClr val="0070C0"/>
                </a:solidFill>
              </a:rPr>
              <a:t>Views Children as a SOLUTION to youth offending rather than the PROBLEM</a:t>
            </a:r>
          </a:p>
          <a:p>
            <a:pPr>
              <a:buFontTx/>
              <a:buChar char="-"/>
            </a:pPr>
            <a:r>
              <a:rPr lang="en-GB" sz="2800">
                <a:solidFill>
                  <a:srgbClr val="0070C0"/>
                </a:solidFill>
              </a:rPr>
              <a:t>Multi-agency approach throughout all stages</a:t>
            </a:r>
          </a:p>
          <a:p>
            <a:pPr>
              <a:buFontTx/>
              <a:buChar char="-"/>
            </a:pPr>
            <a:endParaRPr lang="en-GB"/>
          </a:p>
        </p:txBody>
      </p:sp>
      <p:sp>
        <p:nvSpPr>
          <p:cNvPr id="4" name="Left Arrow Callout 3"/>
          <p:cNvSpPr/>
          <p:nvPr/>
        </p:nvSpPr>
        <p:spPr>
          <a:xfrm>
            <a:off x="7475622" y="1315453"/>
            <a:ext cx="4267200" cy="4315326"/>
          </a:xfrm>
          <a:prstGeom prst="left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983579" y="2294021"/>
            <a:ext cx="2759243" cy="2246769"/>
          </a:xfrm>
          <a:prstGeom prst="rect">
            <a:avLst/>
          </a:prstGeom>
          <a:noFill/>
        </p:spPr>
        <p:txBody>
          <a:bodyPr wrap="square" rtlCol="0">
            <a:spAutoFit/>
          </a:bodyPr>
          <a:lstStyle/>
          <a:p>
            <a:pPr algn="ctr"/>
            <a:r>
              <a:rPr lang="en-GB" sz="2800">
                <a:latin typeface="Arial" panose="020B0604020202020204" pitchFamily="34" charset="0"/>
                <a:cs typeface="Arial" panose="020B0604020202020204" pitchFamily="34" charset="0"/>
              </a:rPr>
              <a:t>Can you think of some possible advantages and disadvantages to this model</a:t>
            </a:r>
          </a:p>
        </p:txBody>
      </p:sp>
    </p:spTree>
    <p:extLst>
      <p:ext uri="{BB962C8B-B14F-4D97-AF65-F5344CB8AC3E}">
        <p14:creationId xmlns:p14="http://schemas.microsoft.com/office/powerpoint/2010/main" val="3775350172"/>
      </p:ext>
    </p:extLst>
  </p:cSld>
  <p:clrMapOvr>
    <a:masterClrMapping/>
  </p:clrMapOvr>
  <mc:AlternateContent xmlns:mc="http://schemas.openxmlformats.org/markup-compatibility/2006">
    <mc:Choice xmlns:p14="http://schemas.microsoft.com/office/powerpoint/2010/main" Requires="p14">
      <p:transition spd="slow" p14:dur="2000" advTm="319253"/>
    </mc:Choice>
    <mc:Fallback>
      <p:transition spd="slow" advTm="3192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Children First Offenders Second</a:t>
            </a:r>
          </a:p>
        </p:txBody>
      </p:sp>
      <p:pic>
        <p:nvPicPr>
          <p:cNvPr id="4" name="Content Placeholder 3"/>
          <p:cNvPicPr>
            <a:picLocks noGrp="1" noChangeAspect="1"/>
          </p:cNvPicPr>
          <p:nvPr>
            <p:ph idx="1"/>
          </p:nvPr>
        </p:nvPicPr>
        <p:blipFill rotWithShape="1">
          <a:blip r:embed="rId3"/>
          <a:srcRect b="14334"/>
          <a:stretch/>
        </p:blipFill>
        <p:spPr>
          <a:xfrm>
            <a:off x="369578" y="1397012"/>
            <a:ext cx="1154422" cy="1066776"/>
          </a:xfrm>
          <a:prstGeom prst="rect">
            <a:avLst/>
          </a:prstGeom>
        </p:spPr>
      </p:pic>
      <p:pic>
        <p:nvPicPr>
          <p:cNvPr id="5" name="Picture 4"/>
          <p:cNvPicPr>
            <a:picLocks noChangeAspect="1"/>
          </p:cNvPicPr>
          <p:nvPr/>
        </p:nvPicPr>
        <p:blipFill>
          <a:blip r:embed="rId4"/>
          <a:stretch>
            <a:fillRect/>
          </a:stretch>
        </p:blipFill>
        <p:spPr>
          <a:xfrm>
            <a:off x="369578" y="2463788"/>
            <a:ext cx="1152244" cy="1066892"/>
          </a:xfrm>
          <a:prstGeom prst="rect">
            <a:avLst/>
          </a:prstGeom>
        </p:spPr>
      </p:pic>
      <p:pic>
        <p:nvPicPr>
          <p:cNvPr id="6" name="Picture 5"/>
          <p:cNvPicPr>
            <a:picLocks noChangeAspect="1"/>
          </p:cNvPicPr>
          <p:nvPr/>
        </p:nvPicPr>
        <p:blipFill>
          <a:blip r:embed="rId5"/>
          <a:stretch>
            <a:fillRect/>
          </a:stretch>
        </p:blipFill>
        <p:spPr>
          <a:xfrm>
            <a:off x="369578" y="4050606"/>
            <a:ext cx="1179301" cy="671050"/>
          </a:xfrm>
          <a:prstGeom prst="rect">
            <a:avLst/>
          </a:prstGeom>
        </p:spPr>
      </p:pic>
      <p:pic>
        <p:nvPicPr>
          <p:cNvPr id="7" name="Picture 6"/>
          <p:cNvPicPr>
            <a:picLocks noChangeAspect="1"/>
          </p:cNvPicPr>
          <p:nvPr/>
        </p:nvPicPr>
        <p:blipFill>
          <a:blip r:embed="rId5"/>
          <a:stretch>
            <a:fillRect/>
          </a:stretch>
        </p:blipFill>
        <p:spPr>
          <a:xfrm>
            <a:off x="286595" y="5407860"/>
            <a:ext cx="1318209" cy="750092"/>
          </a:xfrm>
          <a:prstGeom prst="rect">
            <a:avLst/>
          </a:prstGeom>
        </p:spPr>
      </p:pic>
      <p:sp>
        <p:nvSpPr>
          <p:cNvPr id="8" name="TextBox 7"/>
          <p:cNvSpPr txBox="1"/>
          <p:nvPr/>
        </p:nvSpPr>
        <p:spPr>
          <a:xfrm>
            <a:off x="1604804" y="1556084"/>
            <a:ext cx="5004543" cy="646331"/>
          </a:xfrm>
          <a:prstGeom prst="rect">
            <a:avLst/>
          </a:prstGeom>
          <a:noFill/>
        </p:spPr>
        <p:txBody>
          <a:bodyPr wrap="square" rtlCol="0">
            <a:spAutoFit/>
          </a:bodyPr>
          <a:lstStyle/>
          <a:p>
            <a:r>
              <a:rPr lang="en-GB"/>
              <a:t>Child is safeguarded through this child friendly approach</a:t>
            </a:r>
          </a:p>
        </p:txBody>
      </p:sp>
      <p:sp>
        <p:nvSpPr>
          <p:cNvPr id="9" name="TextBox 8"/>
          <p:cNvSpPr txBox="1"/>
          <p:nvPr/>
        </p:nvSpPr>
        <p:spPr>
          <a:xfrm>
            <a:off x="1521822" y="2595305"/>
            <a:ext cx="4716379" cy="923330"/>
          </a:xfrm>
          <a:prstGeom prst="rect">
            <a:avLst/>
          </a:prstGeom>
          <a:noFill/>
        </p:spPr>
        <p:txBody>
          <a:bodyPr wrap="square" rtlCol="0">
            <a:spAutoFit/>
          </a:bodyPr>
          <a:lstStyle/>
          <a:p>
            <a:r>
              <a:rPr lang="en-GB"/>
              <a:t>The focus is shifted from focusing on the flaws of the young person to the flaws of the system</a:t>
            </a:r>
          </a:p>
        </p:txBody>
      </p:sp>
      <p:sp>
        <p:nvSpPr>
          <p:cNvPr id="10" name="TextBox 9"/>
          <p:cNvSpPr txBox="1"/>
          <p:nvPr/>
        </p:nvSpPr>
        <p:spPr>
          <a:xfrm>
            <a:off x="1604804" y="4050606"/>
            <a:ext cx="4378901" cy="1200329"/>
          </a:xfrm>
          <a:prstGeom prst="rect">
            <a:avLst/>
          </a:prstGeom>
          <a:noFill/>
        </p:spPr>
        <p:txBody>
          <a:bodyPr wrap="square" rtlCol="0">
            <a:spAutoFit/>
          </a:bodyPr>
          <a:lstStyle/>
          <a:p>
            <a:r>
              <a:rPr lang="en-GB"/>
              <a:t>This approach requires partners within this multi-agency approach to have the same ethos – This does not always happen</a:t>
            </a:r>
          </a:p>
        </p:txBody>
      </p:sp>
      <p:sp>
        <p:nvSpPr>
          <p:cNvPr id="11" name="TextBox 10"/>
          <p:cNvSpPr txBox="1"/>
          <p:nvPr/>
        </p:nvSpPr>
        <p:spPr>
          <a:xfrm>
            <a:off x="1748589" y="5407860"/>
            <a:ext cx="3850106" cy="923330"/>
          </a:xfrm>
          <a:prstGeom prst="rect">
            <a:avLst/>
          </a:prstGeom>
          <a:noFill/>
        </p:spPr>
        <p:txBody>
          <a:bodyPr wrap="square" rtlCol="0">
            <a:spAutoFit/>
          </a:bodyPr>
          <a:lstStyle/>
          <a:p>
            <a:r>
              <a:rPr lang="en-GB"/>
              <a:t>‘Double jeopardy’- what about those offenders who are just about to turn 18?</a:t>
            </a:r>
          </a:p>
        </p:txBody>
      </p:sp>
      <p:pic>
        <p:nvPicPr>
          <p:cNvPr id="12" name="Picture 11"/>
          <p:cNvPicPr>
            <a:picLocks noChangeAspect="1"/>
          </p:cNvPicPr>
          <p:nvPr/>
        </p:nvPicPr>
        <p:blipFill>
          <a:blip r:embed="rId6"/>
          <a:stretch>
            <a:fillRect/>
          </a:stretch>
        </p:blipFill>
        <p:spPr>
          <a:xfrm>
            <a:off x="7989037" y="1583275"/>
            <a:ext cx="2857500" cy="4286250"/>
          </a:xfrm>
          <a:prstGeom prst="rect">
            <a:avLst/>
          </a:prstGeom>
        </p:spPr>
      </p:pic>
    </p:spTree>
    <p:extLst>
      <p:ext uri="{BB962C8B-B14F-4D97-AF65-F5344CB8AC3E}">
        <p14:creationId xmlns:p14="http://schemas.microsoft.com/office/powerpoint/2010/main" val="3118912586"/>
      </p:ext>
    </p:extLst>
  </p:cSld>
  <p:clrMapOvr>
    <a:masterClrMapping/>
  </p:clrMapOvr>
  <mc:AlternateContent xmlns:mc="http://schemas.openxmlformats.org/markup-compatibility/2006">
    <mc:Choice xmlns:p14="http://schemas.microsoft.com/office/powerpoint/2010/main" Requires="p14">
      <p:transition spd="slow" p14:dur="2000" advTm="50680"/>
    </mc:Choice>
    <mc:Fallback>
      <p:transition spd="slow" advTm="5068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845FE-49A1-732A-75E3-DDEE7467C83F}"/>
              </a:ext>
            </a:extLst>
          </p:cNvPr>
          <p:cNvSpPr>
            <a:spLocks noGrp="1"/>
          </p:cNvSpPr>
          <p:nvPr>
            <p:ph type="title"/>
          </p:nvPr>
        </p:nvSpPr>
        <p:spPr/>
        <p:txBody>
          <a:bodyPr/>
          <a:lstStyle/>
          <a:p>
            <a:r>
              <a:rPr lang="en-GB"/>
              <a:t>Youth Justice in Wales</a:t>
            </a:r>
          </a:p>
        </p:txBody>
      </p:sp>
      <p:graphicFrame>
        <p:nvGraphicFramePr>
          <p:cNvPr id="5" name="Content Placeholder 2">
            <a:extLst>
              <a:ext uri="{FF2B5EF4-FFF2-40B4-BE49-F238E27FC236}">
                <a16:creationId xmlns:a16="http://schemas.microsoft.com/office/drawing/2014/main" id="{F253F123-6F38-B5BC-5928-48178DEA6A1D}"/>
              </a:ext>
            </a:extLst>
          </p:cNvPr>
          <p:cNvGraphicFramePr>
            <a:graphicFrameLocks noGrp="1"/>
          </p:cNvGraphicFramePr>
          <p:nvPr>
            <p:ph idx="1"/>
            <p:extLst>
              <p:ext uri="{D42A27DB-BD31-4B8C-83A1-F6EECF244321}">
                <p14:modId xmlns:p14="http://schemas.microsoft.com/office/powerpoint/2010/main" val="21115087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67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B5A9308-C12B-4013-8C5E-4A764E0BB4F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FEA0C7E-47A6-4A92-9864-1A141FE055D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2A76F49F-89FB-4F7D-B1B7-EBE97494CB5B}"/>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B6031B35-B64F-47D2-ADA1-560EA092B48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2B9782CC-01F7-4B81-B07D-BEA59AEC8DA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5221"/>
            <a:ext cx="8596668" cy="1320800"/>
          </a:xfrm>
        </p:spPr>
        <p:txBody>
          <a:bodyPr/>
          <a:lstStyle/>
          <a:p>
            <a:r>
              <a:rPr lang="en-GB"/>
              <a:t>Swansea Bureau model</a:t>
            </a:r>
          </a:p>
        </p:txBody>
      </p:sp>
      <p:pic>
        <p:nvPicPr>
          <p:cNvPr id="4" name="Picture 3"/>
          <p:cNvPicPr>
            <a:picLocks noChangeAspect="1"/>
          </p:cNvPicPr>
          <p:nvPr/>
        </p:nvPicPr>
        <p:blipFill>
          <a:blip r:embed="rId3"/>
          <a:stretch>
            <a:fillRect/>
          </a:stretch>
        </p:blipFill>
        <p:spPr>
          <a:xfrm>
            <a:off x="6056310" y="275221"/>
            <a:ext cx="5349626" cy="6432884"/>
          </a:xfrm>
          <a:prstGeom prst="rect">
            <a:avLst/>
          </a:prstGeom>
        </p:spPr>
      </p:pic>
      <p:sp>
        <p:nvSpPr>
          <p:cNvPr id="5" name="TextBox 4"/>
          <p:cNvSpPr txBox="1"/>
          <p:nvPr/>
        </p:nvSpPr>
        <p:spPr>
          <a:xfrm>
            <a:off x="317241" y="1212980"/>
            <a:ext cx="5337110" cy="4154984"/>
          </a:xfrm>
          <a:prstGeom prst="rect">
            <a:avLst/>
          </a:prstGeom>
          <a:noFill/>
        </p:spPr>
        <p:txBody>
          <a:bodyPr wrap="square" rtlCol="0">
            <a:spAutoFit/>
          </a:bodyPr>
          <a:lstStyle/>
          <a:p>
            <a:r>
              <a:rPr lang="en-GB" sz="2400" b="1" u="sng">
                <a:solidFill>
                  <a:srgbClr val="00B050"/>
                </a:solidFill>
              </a:rPr>
              <a:t>STAGE 1</a:t>
            </a:r>
            <a:r>
              <a:rPr lang="en-GB" sz="2400">
                <a:solidFill>
                  <a:srgbClr val="00B050"/>
                </a:solidFill>
              </a:rPr>
              <a:t>: ARREST AND TRIAL</a:t>
            </a:r>
          </a:p>
          <a:p>
            <a:endParaRPr lang="en-GB" sz="2400">
              <a:solidFill>
                <a:srgbClr val="00B050"/>
              </a:solidFill>
            </a:endParaRPr>
          </a:p>
          <a:p>
            <a:r>
              <a:rPr lang="en-GB" sz="2400" b="1" u="sng">
                <a:solidFill>
                  <a:srgbClr val="00B050"/>
                </a:solidFill>
              </a:rPr>
              <a:t>STAGE 2</a:t>
            </a:r>
            <a:r>
              <a:rPr lang="en-GB" sz="2400">
                <a:solidFill>
                  <a:srgbClr val="00B050"/>
                </a:solidFill>
              </a:rPr>
              <a:t>: ASSESSMENT OF YOUNG PEOPLE</a:t>
            </a:r>
          </a:p>
          <a:p>
            <a:endParaRPr lang="en-GB" sz="2400">
              <a:solidFill>
                <a:srgbClr val="00B050"/>
              </a:solidFill>
            </a:endParaRPr>
          </a:p>
          <a:p>
            <a:r>
              <a:rPr lang="en-GB" sz="2400" b="1" u="sng">
                <a:solidFill>
                  <a:srgbClr val="00B050"/>
                </a:solidFill>
              </a:rPr>
              <a:t>STAGE 3</a:t>
            </a:r>
            <a:r>
              <a:rPr lang="en-GB" sz="2400">
                <a:solidFill>
                  <a:srgbClr val="00B050"/>
                </a:solidFill>
              </a:rPr>
              <a:t>: ASSESSMENT OF VICTIMS NEEDS</a:t>
            </a:r>
          </a:p>
          <a:p>
            <a:endParaRPr lang="en-GB" sz="2400">
              <a:solidFill>
                <a:srgbClr val="00B050"/>
              </a:solidFill>
            </a:endParaRPr>
          </a:p>
          <a:p>
            <a:r>
              <a:rPr lang="en-GB" sz="2400" b="1" u="sng">
                <a:solidFill>
                  <a:srgbClr val="00B050"/>
                </a:solidFill>
              </a:rPr>
              <a:t>STAGE 4</a:t>
            </a:r>
            <a:r>
              <a:rPr lang="en-GB" sz="2400">
                <a:solidFill>
                  <a:srgbClr val="00B050"/>
                </a:solidFill>
              </a:rPr>
              <a:t>: PANEL MEETING</a:t>
            </a:r>
          </a:p>
          <a:p>
            <a:endParaRPr lang="en-GB" sz="2400">
              <a:solidFill>
                <a:srgbClr val="00B050"/>
              </a:solidFill>
            </a:endParaRPr>
          </a:p>
          <a:p>
            <a:r>
              <a:rPr lang="en-GB" sz="2400" b="1" u="sng">
                <a:solidFill>
                  <a:srgbClr val="00B050"/>
                </a:solidFill>
              </a:rPr>
              <a:t>STAGE 5</a:t>
            </a:r>
            <a:r>
              <a:rPr lang="en-GB" sz="2400">
                <a:solidFill>
                  <a:srgbClr val="00B050"/>
                </a:solidFill>
              </a:rPr>
              <a:t>: BUREAU CLINIC</a:t>
            </a:r>
          </a:p>
        </p:txBody>
      </p:sp>
    </p:spTree>
    <p:extLst>
      <p:ext uri="{BB962C8B-B14F-4D97-AF65-F5344CB8AC3E}">
        <p14:creationId xmlns:p14="http://schemas.microsoft.com/office/powerpoint/2010/main" val="1597469411"/>
      </p:ext>
    </p:extLst>
  </p:cSld>
  <p:clrMapOvr>
    <a:masterClrMapping/>
  </p:clrMapOvr>
  <mc:AlternateContent xmlns:mc="http://schemas.openxmlformats.org/markup-compatibility/2006">
    <mc:Choice xmlns:p14="http://schemas.microsoft.com/office/powerpoint/2010/main" Requires="p14">
      <p:transition spd="slow" p14:dur="2000" advTm="235560"/>
    </mc:Choice>
    <mc:Fallback>
      <p:transition spd="slow" advTm="2355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0848E-2CC9-9905-BA25-1D21A6C4BA83}"/>
              </a:ext>
            </a:extLst>
          </p:cNvPr>
          <p:cNvSpPr>
            <a:spLocks noGrp="1"/>
          </p:cNvSpPr>
          <p:nvPr>
            <p:ph type="title"/>
          </p:nvPr>
        </p:nvSpPr>
        <p:spPr/>
        <p:txBody>
          <a:bodyPr/>
          <a:lstStyle/>
          <a:p>
            <a:r>
              <a:rPr lang="en-GB"/>
              <a:t>Swansea Youth Justice Service</a:t>
            </a:r>
          </a:p>
        </p:txBody>
      </p:sp>
      <p:pic>
        <p:nvPicPr>
          <p:cNvPr id="5" name="Content Placeholder 4" descr="A screenshot of a computer&#10;&#10;Description automatically generated">
            <a:extLst>
              <a:ext uri="{FF2B5EF4-FFF2-40B4-BE49-F238E27FC236}">
                <a16:creationId xmlns:a16="http://schemas.microsoft.com/office/drawing/2014/main" id="{C6185080-5B9E-26AF-F02D-14949CD8F00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74854" y="1825625"/>
            <a:ext cx="8842291" cy="4351338"/>
          </a:xfrm>
        </p:spPr>
      </p:pic>
    </p:spTree>
    <p:extLst>
      <p:ext uri="{BB962C8B-B14F-4D97-AF65-F5344CB8AC3E}">
        <p14:creationId xmlns:p14="http://schemas.microsoft.com/office/powerpoint/2010/main" val="20505020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0381-CD47-570F-3F41-DF8AB72305A8}"/>
              </a:ext>
            </a:extLst>
          </p:cNvPr>
          <p:cNvSpPr>
            <a:spLocks noGrp="1"/>
          </p:cNvSpPr>
          <p:nvPr>
            <p:ph type="title"/>
          </p:nvPr>
        </p:nvSpPr>
        <p:spPr/>
        <p:txBody>
          <a:bodyPr/>
          <a:lstStyle/>
          <a:p>
            <a:r>
              <a:rPr lang="en-GB"/>
              <a:t>Recap of Lesson Aims</a:t>
            </a:r>
          </a:p>
        </p:txBody>
      </p:sp>
      <p:graphicFrame>
        <p:nvGraphicFramePr>
          <p:cNvPr id="5" name="Content Placeholder 2">
            <a:extLst>
              <a:ext uri="{FF2B5EF4-FFF2-40B4-BE49-F238E27FC236}">
                <a16:creationId xmlns:a16="http://schemas.microsoft.com/office/drawing/2014/main" id="{BDAADAEE-CC7A-954F-31E6-CF4BB2B4560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36204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379DD3-342E-C25F-135B-FB318ECDD291}"/>
              </a:ext>
            </a:extLst>
          </p:cNvPr>
          <p:cNvSpPr>
            <a:spLocks noGrp="1"/>
          </p:cNvSpPr>
          <p:nvPr>
            <p:ph type="title"/>
          </p:nvPr>
        </p:nvSpPr>
        <p:spPr>
          <a:xfrm>
            <a:off x="761803" y="350196"/>
            <a:ext cx="4646904" cy="1624520"/>
          </a:xfrm>
        </p:spPr>
        <p:txBody>
          <a:bodyPr anchor="ctr">
            <a:normAutofit/>
          </a:bodyPr>
          <a:lstStyle/>
          <a:p>
            <a:r>
              <a:rPr lang="en-GB" sz="4000"/>
              <a:t>Next Week</a:t>
            </a:r>
          </a:p>
        </p:txBody>
      </p:sp>
      <p:sp>
        <p:nvSpPr>
          <p:cNvPr id="3" name="Content Placeholder 2">
            <a:extLst>
              <a:ext uri="{FF2B5EF4-FFF2-40B4-BE49-F238E27FC236}">
                <a16:creationId xmlns:a16="http://schemas.microsoft.com/office/drawing/2014/main" id="{F968B246-8F73-14B1-1E31-95539F1257A7}"/>
              </a:ext>
            </a:extLst>
          </p:cNvPr>
          <p:cNvSpPr>
            <a:spLocks noGrp="1"/>
          </p:cNvSpPr>
          <p:nvPr>
            <p:ph idx="1"/>
          </p:nvPr>
        </p:nvSpPr>
        <p:spPr>
          <a:xfrm>
            <a:off x="761802" y="2743200"/>
            <a:ext cx="4646905" cy="3613149"/>
          </a:xfrm>
        </p:spPr>
        <p:txBody>
          <a:bodyPr anchor="ctr">
            <a:normAutofit/>
          </a:bodyPr>
          <a:lstStyle/>
          <a:p>
            <a:pPr marL="0" indent="0">
              <a:buNone/>
            </a:pPr>
            <a:r>
              <a:rPr lang="en-GB" sz="2000"/>
              <a:t>We will look at Gender within the Criminal Justice System</a:t>
            </a:r>
          </a:p>
        </p:txBody>
      </p:sp>
      <p:pic>
        <p:nvPicPr>
          <p:cNvPr id="5" name="Picture 4" descr="A vintage weighing scales">
            <a:extLst>
              <a:ext uri="{FF2B5EF4-FFF2-40B4-BE49-F238E27FC236}">
                <a16:creationId xmlns:a16="http://schemas.microsoft.com/office/drawing/2014/main" id="{7DF40C04-7E25-5056-D01D-CB04AC52F139}"/>
              </a:ext>
            </a:extLst>
          </p:cNvPr>
          <p:cNvPicPr>
            <a:picLocks noChangeAspect="1"/>
          </p:cNvPicPr>
          <p:nvPr/>
        </p:nvPicPr>
        <p:blipFill rotWithShape="1">
          <a:blip r:embed="rId2"/>
          <a:srcRect t="188" b="24896"/>
          <a:stretch/>
        </p:blipFill>
        <p:spPr>
          <a:xfrm>
            <a:off x="6096000" y="1"/>
            <a:ext cx="6102825" cy="6858000"/>
          </a:xfrm>
          <a:prstGeom prst="rect">
            <a:avLst/>
          </a:prstGeom>
        </p:spPr>
      </p:pic>
    </p:spTree>
    <p:extLst>
      <p:ext uri="{BB962C8B-B14F-4D97-AF65-F5344CB8AC3E}">
        <p14:creationId xmlns:p14="http://schemas.microsoft.com/office/powerpoint/2010/main" val="1350839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64065-02C9-0C10-2778-16146D08512C}"/>
              </a:ext>
            </a:extLst>
          </p:cNvPr>
          <p:cNvSpPr>
            <a:spLocks noGrp="1"/>
          </p:cNvSpPr>
          <p:nvPr>
            <p:ph type="title"/>
          </p:nvPr>
        </p:nvSpPr>
        <p:spPr/>
        <p:txBody>
          <a:bodyPr/>
          <a:lstStyle/>
          <a:p>
            <a:r>
              <a:rPr lang="en-GB"/>
              <a:t>Further reading:</a:t>
            </a:r>
          </a:p>
        </p:txBody>
      </p:sp>
      <p:sp>
        <p:nvSpPr>
          <p:cNvPr id="3" name="Content Placeholder 2">
            <a:extLst>
              <a:ext uri="{FF2B5EF4-FFF2-40B4-BE49-F238E27FC236}">
                <a16:creationId xmlns:a16="http://schemas.microsoft.com/office/drawing/2014/main" id="{F27588EB-ED59-7A80-C50C-ADACE64C108B}"/>
              </a:ext>
            </a:extLst>
          </p:cNvPr>
          <p:cNvSpPr>
            <a:spLocks noGrp="1"/>
          </p:cNvSpPr>
          <p:nvPr>
            <p:ph idx="1"/>
          </p:nvPr>
        </p:nvSpPr>
        <p:spPr/>
        <p:txBody>
          <a:bodyPr/>
          <a:lstStyle/>
          <a:p>
            <a:r>
              <a:rPr lang="en-GB">
                <a:hlinkClick r:id="rId3"/>
              </a:rPr>
              <a:t>Putting Child First into practice - GOV.UK (www.gov.uk)</a:t>
            </a:r>
            <a:endParaRPr lang="en-GB"/>
          </a:p>
          <a:p>
            <a:r>
              <a:rPr lang="en-GB">
                <a:hlinkClick r:id="rId4"/>
              </a:rPr>
              <a:t>What works in youth justice - ideas for now and the future - GOV.UK (www.gov.uk)</a:t>
            </a:r>
            <a:endParaRPr lang="en-GB"/>
          </a:p>
          <a:p>
            <a:r>
              <a:rPr lang="en-GB">
                <a:hlinkClick r:id="rId5"/>
              </a:rPr>
              <a:t>Annual statistics: a youth justice system failing Black children - GOV.UK (www.gov.uk)</a:t>
            </a:r>
            <a:endParaRPr lang="en-GB"/>
          </a:p>
          <a:p>
            <a:r>
              <a:rPr lang="fr-FR" err="1">
                <a:hlinkClick r:id="rId6"/>
              </a:rPr>
              <a:t>Formal</a:t>
            </a:r>
            <a:r>
              <a:rPr lang="fr-FR">
                <a:hlinkClick r:id="rId6"/>
              </a:rPr>
              <a:t> document (publishing.service.gov.uk)</a:t>
            </a:r>
            <a:endParaRPr lang="fr-FR"/>
          </a:p>
          <a:p>
            <a:r>
              <a:rPr lang="en-GB">
                <a:hlinkClick r:id="rId7"/>
              </a:rPr>
              <a:t>Microsoft Word - 190509_Annex A_YJB Strategic Plan_final.DOCX (publishing.service.gov.uk)</a:t>
            </a:r>
            <a:endParaRPr lang="en-GB"/>
          </a:p>
          <a:p>
            <a:r>
              <a:rPr lang="en-GB"/>
              <a:t>Articles on Moodle</a:t>
            </a:r>
          </a:p>
        </p:txBody>
      </p:sp>
    </p:spTree>
    <p:extLst>
      <p:ext uri="{BB962C8B-B14F-4D97-AF65-F5344CB8AC3E}">
        <p14:creationId xmlns:p14="http://schemas.microsoft.com/office/powerpoint/2010/main" val="3514474792"/>
      </p:ext>
    </p:extLst>
  </p:cSld>
  <p:clrMapOvr>
    <a:masterClrMapping/>
  </p:clrMapOvr>
  <mc:AlternateContent xmlns:mc="http://schemas.openxmlformats.org/markup-compatibility/2006">
    <mc:Choice xmlns:p14="http://schemas.microsoft.com/office/powerpoint/2010/main" Requires="p14">
      <p:transition spd="slow" p14:dur="2000" advTm="32182"/>
    </mc:Choice>
    <mc:Fallback>
      <p:transition spd="slow" advTm="3218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B8E30-5885-EB8F-4447-A046F2C48B9B}"/>
              </a:ext>
            </a:extLst>
          </p:cNvPr>
          <p:cNvSpPr>
            <a:spLocks noGrp="1"/>
          </p:cNvSpPr>
          <p:nvPr>
            <p:ph type="title"/>
          </p:nvPr>
        </p:nvSpPr>
        <p:spPr/>
        <p:txBody>
          <a:bodyPr/>
          <a:lstStyle/>
          <a:p>
            <a:r>
              <a:rPr lang="en-GB"/>
              <a:t>Further Reading</a:t>
            </a:r>
          </a:p>
        </p:txBody>
      </p:sp>
      <p:sp>
        <p:nvSpPr>
          <p:cNvPr id="3" name="Content Placeholder 2">
            <a:extLst>
              <a:ext uri="{FF2B5EF4-FFF2-40B4-BE49-F238E27FC236}">
                <a16:creationId xmlns:a16="http://schemas.microsoft.com/office/drawing/2014/main" id="{F3F518BB-48B1-53B2-B07F-8390E8162337}"/>
              </a:ext>
            </a:extLst>
          </p:cNvPr>
          <p:cNvSpPr>
            <a:spLocks noGrp="1"/>
          </p:cNvSpPr>
          <p:nvPr>
            <p:ph idx="1"/>
          </p:nvPr>
        </p:nvSpPr>
        <p:spPr/>
        <p:txBody>
          <a:bodyPr/>
          <a:lstStyle/>
          <a:p>
            <a:r>
              <a:rPr lang="en-GB" sz="2400"/>
              <a:t>Boucher, S. and Oates, J. (2023) </a:t>
            </a:r>
            <a:r>
              <a:rPr lang="en-GB" sz="2400" i="1"/>
              <a:t>Challenging Received Wisdom and Spreading Innovation</a:t>
            </a:r>
            <a:r>
              <a:rPr lang="en-GB" sz="2400"/>
              <a:t>. 1</a:t>
            </a:r>
            <a:r>
              <a:rPr lang="en-GB" sz="2400" baseline="30000"/>
              <a:t>st</a:t>
            </a:r>
            <a:r>
              <a:rPr lang="en-GB" sz="2400"/>
              <a:t> Edition. London: Routledge.</a:t>
            </a:r>
          </a:p>
          <a:p>
            <a:r>
              <a:rPr lang="en-GB" sz="2400"/>
              <a:t>Day, A.M. (2023) ‘‘It’s a Hard Balance to Find’: The Perspectives of Youth Justice Practitioners in England on the Place of ‘Risk’ in an Emerging ‘Child-First’ World’, </a:t>
            </a:r>
            <a:r>
              <a:rPr lang="en-GB" sz="2400" i="1"/>
              <a:t>Youth Justice</a:t>
            </a:r>
            <a:r>
              <a:rPr lang="en-GB" sz="2400"/>
              <a:t>, 23 (1), pp 58-75. Available at </a:t>
            </a:r>
            <a:r>
              <a:rPr lang="en-GB" sz="2400">
                <a:hlinkClick r:id="rId3"/>
              </a:rPr>
              <a:t>https://journals.sagepub.com/doi/10.1177/14732254221075205</a:t>
            </a:r>
            <a:r>
              <a:rPr lang="en-GB" sz="2400"/>
              <a:t>.</a:t>
            </a:r>
          </a:p>
          <a:p>
            <a:r>
              <a:rPr lang="en-GB" sz="2400"/>
              <a:t>HM Inspectorate of Probation (2021) </a:t>
            </a:r>
            <a:r>
              <a:rPr lang="en-GB" sz="2400" i="1"/>
              <a:t>Young Adults</a:t>
            </a:r>
            <a:r>
              <a:rPr lang="en-GB" sz="2400"/>
              <a:t>. Available at </a:t>
            </a:r>
            <a:r>
              <a:rPr lang="en-GB" sz="2400">
                <a:hlinkClick r:id="rId4"/>
              </a:rPr>
              <a:t>https://www.justiceinspectorates.gov.uk/hmiprobation/research/the-evidence-base-probation/specific-sub-groups/young-adults/</a:t>
            </a:r>
            <a:r>
              <a:rPr lang="en-GB" sz="2400"/>
              <a:t>. (Accessed Monday 27</a:t>
            </a:r>
            <a:r>
              <a:rPr lang="en-GB" sz="2400" baseline="30000"/>
              <a:t>th</a:t>
            </a:r>
            <a:r>
              <a:rPr lang="en-GB" sz="2400"/>
              <a:t> November 2023).</a:t>
            </a:r>
          </a:p>
          <a:p>
            <a:r>
              <a:rPr lang="en-GB"/>
              <a:t>More in the Notes Section</a:t>
            </a:r>
          </a:p>
        </p:txBody>
      </p:sp>
    </p:spTree>
    <p:extLst>
      <p:ext uri="{BB962C8B-B14F-4D97-AF65-F5344CB8AC3E}">
        <p14:creationId xmlns:p14="http://schemas.microsoft.com/office/powerpoint/2010/main" val="33349501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84f033f5-9b5e-4d21-88ac-9a127ea53cd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39</Slides>
  <Notes>37</Notes>
  <HiddenSlides>0</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Youth Justice</vt:lpstr>
      <vt:lpstr>Learning objectives</vt:lpstr>
      <vt:lpstr>How would you define ‘child’?  When do you start and stop being a child or young person? The age range has varied over time, and still varies geographically. Consider your views on the following.  •What is the age range during which someone should be considered to be a child? •Across what ages should someone be considered a young person or youth? •Should these age ranges be different for specific forms of behaviour, such as offending or attending school or leaving home or voting? •What do you think could be the main influences on how these categories are socially constructed and decided? Once you’ve thought about these questions, you may find it helpful to consider the definitions of ‘childhood’ and ‘youth’ provided by the NSPCC (the National Society for the Prevention of Cruelty to Children) and the United Nations:  •Children and the law | NSPCC Learning • www.un.org/esa/socdev/documents/youth/fact-sheets/youth-definition.pdf </vt:lpstr>
      <vt:lpstr>Childhood in history</vt:lpstr>
      <vt:lpstr>PowerPoint Presentation</vt:lpstr>
      <vt:lpstr>The UN Convention on the Rights of a child (1989)</vt:lpstr>
      <vt:lpstr>What is the Youth Justice System?</vt:lpstr>
      <vt:lpstr>What could make a Child or Young person want to commit crime?</vt:lpstr>
      <vt:lpstr>WHAT DO YOU THINK?</vt:lpstr>
      <vt:lpstr>PowerPoint Presentation</vt:lpstr>
      <vt:lpstr>Childhood as a social construct</vt:lpstr>
      <vt:lpstr>Age-Crime curve</vt:lpstr>
      <vt:lpstr>1800s: Prison ships</vt:lpstr>
      <vt:lpstr>Early 1900s</vt:lpstr>
      <vt:lpstr>1950s: Detention centres</vt:lpstr>
      <vt:lpstr>PowerPoint Presentation</vt:lpstr>
      <vt:lpstr>The Conservatives: Thatcher’s government</vt:lpstr>
      <vt:lpstr>TASK</vt:lpstr>
      <vt:lpstr>What are the Vulnerabilities of the Youth Justice system?</vt:lpstr>
      <vt:lpstr>PowerPoint Presentation</vt:lpstr>
      <vt:lpstr>What are the issues of having Young Adults in Adult prisons?</vt:lpstr>
      <vt:lpstr>What changes could be made to improve young offenders time in prison?</vt:lpstr>
      <vt:lpstr>Unforgiven: The Boys Who Killed Jamie Bulger </vt:lpstr>
      <vt:lpstr>Following the Bulger case . . . </vt:lpstr>
      <vt:lpstr>Prevention and early intervention activity with children </vt:lpstr>
      <vt:lpstr>Risk-focused interventions for children and young people in the YJS: Asset </vt:lpstr>
      <vt:lpstr>Risk-focused interventions for children and young people outside the YJS: Onset </vt:lpstr>
      <vt:lpstr>Criticisms of Asset and Onset</vt:lpstr>
      <vt:lpstr>ASSETplus</vt:lpstr>
      <vt:lpstr>POSITIVE YOUTH JUSTICE</vt:lpstr>
      <vt:lpstr>Children First, Offenders second</vt:lpstr>
      <vt:lpstr>Children First Offenders Second</vt:lpstr>
      <vt:lpstr>Youth Justice in Wales</vt:lpstr>
      <vt:lpstr>Swansea Bureau model</vt:lpstr>
      <vt:lpstr>Swansea Youth Justice Service</vt:lpstr>
      <vt:lpstr>Recap of Lesson Aims</vt:lpstr>
      <vt:lpstr>Next Week</vt:lpstr>
      <vt:lpstr>Further reading:</vt:lpstr>
      <vt:lpstr>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Justice</dc:title>
  <dc:creator>Laura Knight</dc:creator>
  <cp:revision>1</cp:revision>
  <dcterms:created xsi:type="dcterms:W3CDTF">2022-12-02T17:15:00Z</dcterms:created>
  <dcterms:modified xsi:type="dcterms:W3CDTF">2023-11-30T14:12:57Z</dcterms:modified>
</cp:coreProperties>
</file>