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81ACE7-7A59-3CAF-877F-CB674AFF962F}" v="35" dt="2025-11-21T15:00:16.769"/>
    <p1510:client id="{D48FD3D6-6904-462E-AAB3-5AD5F567D964}" v="9" dt="2025-11-21T16:29:51.644"/>
    <p1510:client id="{E373F2CE-276C-440A-8697-CF3DB3BDB4AA}" v="27" dt="2025-11-21T18:24:39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tale Kent Ndeke (2426088)" userId="df32f7e6-8a05-4642-903d-9d12129f61f7" providerId="ADAL" clId="{B531F13F-36D2-4BFF-94F0-65B5674AB084}"/>
    <pc:docChg chg="undo custSel addSld delSld modSld modMainMaster">
      <pc:chgData name="Mutale Kent Ndeke (2426088)" userId="df32f7e6-8a05-4642-903d-9d12129f61f7" providerId="ADAL" clId="{B531F13F-36D2-4BFF-94F0-65B5674AB084}" dt="2025-11-21T18:25:00.825" v="2127" actId="3062"/>
      <pc:docMkLst>
        <pc:docMk/>
      </pc:docMkLst>
      <pc:sldChg chg="addSp modSp mod modTransition">
        <pc:chgData name="Mutale Kent Ndeke (2426088)" userId="df32f7e6-8a05-4642-903d-9d12129f61f7" providerId="ADAL" clId="{B531F13F-36D2-4BFF-94F0-65B5674AB084}" dt="2025-11-21T18:24:25.382" v="2122" actId="3062"/>
        <pc:sldMkLst>
          <pc:docMk/>
          <pc:sldMk cId="109857222" sldId="256"/>
        </pc:sldMkLst>
        <pc:spChg chg="mod">
          <ac:chgData name="Mutale Kent Ndeke (2426088)" userId="df32f7e6-8a05-4642-903d-9d12129f61f7" providerId="ADAL" clId="{B531F13F-36D2-4BFF-94F0-65B5674AB084}" dt="2025-11-21T18:24:25.382" v="2122" actId="3062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Mutale Kent Ndeke (2426088)" userId="df32f7e6-8a05-4642-903d-9d12129f61f7" providerId="ADAL" clId="{B531F13F-36D2-4BFF-94F0-65B5674AB084}" dt="2025-11-21T18:07:17.840" v="2007" actId="14100"/>
          <ac:picMkLst>
            <pc:docMk/>
            <pc:sldMk cId="109857222" sldId="256"/>
            <ac:picMk id="5" creationId="{DE907977-E35D-EE34-46EB-E60EF2FA1EF7}"/>
          </ac:picMkLst>
        </pc:picChg>
      </pc:sldChg>
      <pc:sldChg chg="del">
        <pc:chgData name="Mutale Kent Ndeke (2426088)" userId="df32f7e6-8a05-4642-903d-9d12129f61f7" providerId="ADAL" clId="{B531F13F-36D2-4BFF-94F0-65B5674AB084}" dt="2025-11-21T17:19:46.161" v="0" actId="2696"/>
        <pc:sldMkLst>
          <pc:docMk/>
          <pc:sldMk cId="2899919100" sldId="257"/>
        </pc:sldMkLst>
      </pc:sldChg>
      <pc:sldChg chg="addSp modSp new mod modTransition">
        <pc:chgData name="Mutale Kent Ndeke (2426088)" userId="df32f7e6-8a05-4642-903d-9d12129f61f7" providerId="ADAL" clId="{B531F13F-36D2-4BFF-94F0-65B5674AB084}" dt="2025-11-21T18:25:00.825" v="2127" actId="3062"/>
        <pc:sldMkLst>
          <pc:docMk/>
          <pc:sldMk cId="4133431699" sldId="257"/>
        </pc:sldMkLst>
        <pc:spChg chg="mod">
          <ac:chgData name="Mutale Kent Ndeke (2426088)" userId="df32f7e6-8a05-4642-903d-9d12129f61f7" providerId="ADAL" clId="{B531F13F-36D2-4BFF-94F0-65B5674AB084}" dt="2025-11-21T18:25:00.825" v="2127" actId="3062"/>
          <ac:spMkLst>
            <pc:docMk/>
            <pc:sldMk cId="4133431699" sldId="257"/>
            <ac:spMk id="2" creationId="{E673605F-1A52-D82C-75FD-ABFB7059D2F2}"/>
          </ac:spMkLst>
        </pc:spChg>
        <pc:spChg chg="mod">
          <ac:chgData name="Mutale Kent Ndeke (2426088)" userId="df32f7e6-8a05-4642-903d-9d12129f61f7" providerId="ADAL" clId="{B531F13F-36D2-4BFF-94F0-65B5674AB084}" dt="2025-11-21T18:24:55.566" v="2126" actId="1076"/>
          <ac:spMkLst>
            <pc:docMk/>
            <pc:sldMk cId="4133431699" sldId="257"/>
            <ac:spMk id="3" creationId="{79331061-50A4-C071-F0F8-3E95B747BF57}"/>
          </ac:spMkLst>
        </pc:spChg>
        <pc:spChg chg="add mod">
          <ac:chgData name="Mutale Kent Ndeke (2426088)" userId="df32f7e6-8a05-4642-903d-9d12129f61f7" providerId="ADAL" clId="{B531F13F-36D2-4BFF-94F0-65B5674AB084}" dt="2025-11-21T18:23:48.457" v="2121" actId="33987"/>
          <ac:spMkLst>
            <pc:docMk/>
            <pc:sldMk cId="4133431699" sldId="257"/>
            <ac:spMk id="6" creationId="{4ACF4F08-C919-0B24-CBEE-B6161E0CA172}"/>
          </ac:spMkLst>
        </pc:spChg>
        <pc:spChg chg="add mod">
          <ac:chgData name="Mutale Kent Ndeke (2426088)" userId="df32f7e6-8a05-4642-903d-9d12129f61f7" providerId="ADAL" clId="{B531F13F-36D2-4BFF-94F0-65B5674AB084}" dt="2025-11-21T18:24:39.576" v="2124" actId="33987"/>
          <ac:spMkLst>
            <pc:docMk/>
            <pc:sldMk cId="4133431699" sldId="257"/>
            <ac:spMk id="7" creationId="{4E9FB3CC-477D-328A-2CF8-79A06BF30F64}"/>
          </ac:spMkLst>
        </pc:spChg>
        <pc:picChg chg="add mod">
          <ac:chgData name="Mutale Kent Ndeke (2426088)" userId="df32f7e6-8a05-4642-903d-9d12129f61f7" providerId="ADAL" clId="{B531F13F-36D2-4BFF-94F0-65B5674AB084}" dt="2025-11-21T18:08:39.527" v="2015" actId="962"/>
          <ac:picMkLst>
            <pc:docMk/>
            <pc:sldMk cId="4133431699" sldId="257"/>
            <ac:picMk id="5" creationId="{9CF9B529-1CF0-E73B-ED75-6CCE0CFBF3DB}"/>
          </ac:picMkLst>
        </pc:picChg>
      </pc:sldChg>
      <pc:sldChg chg="del">
        <pc:chgData name="Mutale Kent Ndeke (2426088)" userId="df32f7e6-8a05-4642-903d-9d12129f61f7" providerId="ADAL" clId="{B531F13F-36D2-4BFF-94F0-65B5674AB084}" dt="2025-11-21T17:19:59.932" v="1" actId="2696"/>
        <pc:sldMkLst>
          <pc:docMk/>
          <pc:sldMk cId="1370880327" sldId="258"/>
        </pc:sldMkLst>
      </pc:sldChg>
      <pc:sldChg chg="addSp modSp new mod modTransition">
        <pc:chgData name="Mutale Kent Ndeke (2426088)" userId="df32f7e6-8a05-4642-903d-9d12129f61f7" providerId="ADAL" clId="{B531F13F-36D2-4BFF-94F0-65B5674AB084}" dt="2025-11-21T18:23:32.694" v="2119" actId="3062"/>
        <pc:sldMkLst>
          <pc:docMk/>
          <pc:sldMk cId="1968716843" sldId="258"/>
        </pc:sldMkLst>
        <pc:spChg chg="mod">
          <ac:chgData name="Mutale Kent Ndeke (2426088)" userId="df32f7e6-8a05-4642-903d-9d12129f61f7" providerId="ADAL" clId="{B531F13F-36D2-4BFF-94F0-65B5674AB084}" dt="2025-11-21T18:23:32.694" v="2119" actId="3062"/>
          <ac:spMkLst>
            <pc:docMk/>
            <pc:sldMk cId="1968716843" sldId="258"/>
            <ac:spMk id="2" creationId="{D97DAA55-969E-8D02-E818-3BCAB419656E}"/>
          </ac:spMkLst>
        </pc:spChg>
        <pc:spChg chg="mod">
          <ac:chgData name="Mutale Kent Ndeke (2426088)" userId="df32f7e6-8a05-4642-903d-9d12129f61f7" providerId="ADAL" clId="{B531F13F-36D2-4BFF-94F0-65B5674AB084}" dt="2025-11-21T17:57:35.698" v="1987" actId="2711"/>
          <ac:spMkLst>
            <pc:docMk/>
            <pc:sldMk cId="1968716843" sldId="258"/>
            <ac:spMk id="3" creationId="{E1A10B80-9D24-BE00-496E-3361A6A02A3F}"/>
          </ac:spMkLst>
        </pc:spChg>
        <pc:spChg chg="add mod">
          <ac:chgData name="Mutale Kent Ndeke (2426088)" userId="df32f7e6-8a05-4642-903d-9d12129f61f7" providerId="ADAL" clId="{B531F13F-36D2-4BFF-94F0-65B5674AB084}" dt="2025-11-21T18:23:24.690" v="2118" actId="33987"/>
          <ac:spMkLst>
            <pc:docMk/>
            <pc:sldMk cId="1968716843" sldId="258"/>
            <ac:spMk id="6" creationId="{BEC5356C-AD7E-A6FA-4F8A-03E2F30D0735}"/>
          </ac:spMkLst>
        </pc:spChg>
        <pc:picChg chg="add mod">
          <ac:chgData name="Mutale Kent Ndeke (2426088)" userId="df32f7e6-8a05-4642-903d-9d12129f61f7" providerId="ADAL" clId="{B531F13F-36D2-4BFF-94F0-65B5674AB084}" dt="2025-11-21T18:10:10.895" v="2024" actId="14100"/>
          <ac:picMkLst>
            <pc:docMk/>
            <pc:sldMk cId="1968716843" sldId="258"/>
            <ac:picMk id="5" creationId="{7600466C-E597-282E-1DC6-834819464A09}"/>
          </ac:picMkLst>
        </pc:picChg>
      </pc:sldChg>
      <pc:sldChg chg="del">
        <pc:chgData name="Mutale Kent Ndeke (2426088)" userId="df32f7e6-8a05-4642-903d-9d12129f61f7" providerId="ADAL" clId="{B531F13F-36D2-4BFF-94F0-65B5674AB084}" dt="2025-11-21T17:20:04.773" v="2" actId="2696"/>
        <pc:sldMkLst>
          <pc:docMk/>
          <pc:sldMk cId="742501670" sldId="259"/>
        </pc:sldMkLst>
      </pc:sldChg>
      <pc:sldChg chg="addSp modSp new mod modTransition">
        <pc:chgData name="Mutale Kent Ndeke (2426088)" userId="df32f7e6-8a05-4642-903d-9d12129f61f7" providerId="ADAL" clId="{B531F13F-36D2-4BFF-94F0-65B5674AB084}" dt="2025-11-21T18:23:09.825" v="2116" actId="3062"/>
        <pc:sldMkLst>
          <pc:docMk/>
          <pc:sldMk cId="1930953086" sldId="259"/>
        </pc:sldMkLst>
        <pc:spChg chg="mod">
          <ac:chgData name="Mutale Kent Ndeke (2426088)" userId="df32f7e6-8a05-4642-903d-9d12129f61f7" providerId="ADAL" clId="{B531F13F-36D2-4BFF-94F0-65B5674AB084}" dt="2025-11-21T18:23:09.825" v="2116" actId="3062"/>
          <ac:spMkLst>
            <pc:docMk/>
            <pc:sldMk cId="1930953086" sldId="259"/>
            <ac:spMk id="2" creationId="{CB380D98-40F0-6A98-FF0F-A1EAB53E88CF}"/>
          </ac:spMkLst>
        </pc:spChg>
        <pc:spChg chg="mod">
          <ac:chgData name="Mutale Kent Ndeke (2426088)" userId="df32f7e6-8a05-4642-903d-9d12129f61f7" providerId="ADAL" clId="{B531F13F-36D2-4BFF-94F0-65B5674AB084}" dt="2025-11-21T17:57:47.284" v="1988" actId="2711"/>
          <ac:spMkLst>
            <pc:docMk/>
            <pc:sldMk cId="1930953086" sldId="259"/>
            <ac:spMk id="3" creationId="{77AEA427-5ABB-0613-9B90-D78D3731060B}"/>
          </ac:spMkLst>
        </pc:spChg>
        <pc:spChg chg="add mod">
          <ac:chgData name="Mutale Kent Ndeke (2426088)" userId="df32f7e6-8a05-4642-903d-9d12129f61f7" providerId="ADAL" clId="{B531F13F-36D2-4BFF-94F0-65B5674AB084}" dt="2025-11-21T18:11:13.917" v="2029" actId="14100"/>
          <ac:spMkLst>
            <pc:docMk/>
            <pc:sldMk cId="1930953086" sldId="259"/>
            <ac:spMk id="6" creationId="{28D8410F-18FD-AF2F-6D7C-DC118D7313BD}"/>
          </ac:spMkLst>
        </pc:spChg>
        <pc:spChg chg="add mod">
          <ac:chgData name="Mutale Kent Ndeke (2426088)" userId="df32f7e6-8a05-4642-903d-9d12129f61f7" providerId="ADAL" clId="{B531F13F-36D2-4BFF-94F0-65B5674AB084}" dt="2025-11-21T18:22:56.492" v="2115" actId="33987"/>
          <ac:spMkLst>
            <pc:docMk/>
            <pc:sldMk cId="1930953086" sldId="259"/>
            <ac:spMk id="7" creationId="{33B80099-DE47-5D35-BFE5-166E6E436B3F}"/>
          </ac:spMkLst>
        </pc:spChg>
        <pc:picChg chg="add mod">
          <ac:chgData name="Mutale Kent Ndeke (2426088)" userId="df32f7e6-8a05-4642-903d-9d12129f61f7" providerId="ADAL" clId="{B531F13F-36D2-4BFF-94F0-65B5674AB084}" dt="2025-11-21T18:11:49.149" v="2035" actId="14100"/>
          <ac:picMkLst>
            <pc:docMk/>
            <pc:sldMk cId="1930953086" sldId="259"/>
            <ac:picMk id="5" creationId="{ED0E35C7-CA66-2FD1-8A24-3CBFAACAB84B}"/>
          </ac:picMkLst>
        </pc:picChg>
      </pc:sldChg>
      <pc:sldChg chg="addSp modSp new mod modTransition">
        <pc:chgData name="Mutale Kent Ndeke (2426088)" userId="df32f7e6-8a05-4642-903d-9d12129f61f7" providerId="ADAL" clId="{B531F13F-36D2-4BFF-94F0-65B5674AB084}" dt="2025-11-21T18:22:35.312" v="2113" actId="3062"/>
        <pc:sldMkLst>
          <pc:docMk/>
          <pc:sldMk cId="132697605" sldId="260"/>
        </pc:sldMkLst>
        <pc:spChg chg="mod">
          <ac:chgData name="Mutale Kent Ndeke (2426088)" userId="df32f7e6-8a05-4642-903d-9d12129f61f7" providerId="ADAL" clId="{B531F13F-36D2-4BFF-94F0-65B5674AB084}" dt="2025-11-21T18:22:35.312" v="2113" actId="3062"/>
          <ac:spMkLst>
            <pc:docMk/>
            <pc:sldMk cId="132697605" sldId="260"/>
            <ac:spMk id="2" creationId="{F65385E2-EABE-3637-0D89-CDFBC0CB75F9}"/>
          </ac:spMkLst>
        </pc:spChg>
        <pc:spChg chg="mod">
          <ac:chgData name="Mutale Kent Ndeke (2426088)" userId="df32f7e6-8a05-4642-903d-9d12129f61f7" providerId="ADAL" clId="{B531F13F-36D2-4BFF-94F0-65B5674AB084}" dt="2025-11-21T18:14:06.762" v="2060" actId="1076"/>
          <ac:spMkLst>
            <pc:docMk/>
            <pc:sldMk cId="132697605" sldId="260"/>
            <ac:spMk id="3" creationId="{D761CB27-C6BB-93ED-EE1A-C21D240A81F5}"/>
          </ac:spMkLst>
        </pc:spChg>
        <pc:spChg chg="add mod">
          <ac:chgData name="Mutale Kent Ndeke (2426088)" userId="df32f7e6-8a05-4642-903d-9d12129f61f7" providerId="ADAL" clId="{B531F13F-36D2-4BFF-94F0-65B5674AB084}" dt="2025-11-21T18:15:05.816" v="2072" actId="1076"/>
          <ac:spMkLst>
            <pc:docMk/>
            <pc:sldMk cId="132697605" sldId="260"/>
            <ac:spMk id="6" creationId="{AAE654D6-952A-DAEC-653C-26C7FF0CE86A}"/>
          </ac:spMkLst>
        </pc:spChg>
        <pc:picChg chg="add mod">
          <ac:chgData name="Mutale Kent Ndeke (2426088)" userId="df32f7e6-8a05-4642-903d-9d12129f61f7" providerId="ADAL" clId="{B531F13F-36D2-4BFF-94F0-65B5674AB084}" dt="2025-11-21T18:15:56.197" v="2079" actId="339"/>
          <ac:picMkLst>
            <pc:docMk/>
            <pc:sldMk cId="132697605" sldId="260"/>
            <ac:picMk id="5" creationId="{6DE78EC3-EBF2-DB8C-AF21-8D0A34875D39}"/>
          </ac:picMkLst>
        </pc:picChg>
      </pc:sldChg>
      <pc:sldChg chg="del">
        <pc:chgData name="Mutale Kent Ndeke (2426088)" userId="df32f7e6-8a05-4642-903d-9d12129f61f7" providerId="ADAL" clId="{B531F13F-36D2-4BFF-94F0-65B5674AB084}" dt="2025-11-21T17:20:08.656" v="3" actId="2696"/>
        <pc:sldMkLst>
          <pc:docMk/>
          <pc:sldMk cId="4186095269" sldId="260"/>
        </pc:sldMkLst>
      </pc:sldChg>
      <pc:sldChg chg="addSp modSp new mod modTransition">
        <pc:chgData name="Mutale Kent Ndeke (2426088)" userId="df32f7e6-8a05-4642-903d-9d12129f61f7" providerId="ADAL" clId="{B531F13F-36D2-4BFF-94F0-65B5674AB084}" dt="2025-11-21T18:22:26.514" v="2112" actId="3062"/>
        <pc:sldMkLst>
          <pc:docMk/>
          <pc:sldMk cId="85213383" sldId="261"/>
        </pc:sldMkLst>
        <pc:spChg chg="mod">
          <ac:chgData name="Mutale Kent Ndeke (2426088)" userId="df32f7e6-8a05-4642-903d-9d12129f61f7" providerId="ADAL" clId="{B531F13F-36D2-4BFF-94F0-65B5674AB084}" dt="2025-11-21T18:22:26.514" v="2112" actId="3062"/>
          <ac:spMkLst>
            <pc:docMk/>
            <pc:sldMk cId="85213383" sldId="261"/>
            <ac:spMk id="2" creationId="{56821D49-44CD-64AE-65E5-0B4641FC9FCD}"/>
          </ac:spMkLst>
        </pc:spChg>
        <pc:spChg chg="mod">
          <ac:chgData name="Mutale Kent Ndeke (2426088)" userId="df32f7e6-8a05-4642-903d-9d12129f61f7" providerId="ADAL" clId="{B531F13F-36D2-4BFF-94F0-65B5674AB084}" dt="2025-11-21T17:58:07.608" v="1990" actId="2711"/>
          <ac:spMkLst>
            <pc:docMk/>
            <pc:sldMk cId="85213383" sldId="261"/>
            <ac:spMk id="3" creationId="{27F05C7D-8157-CACF-FF8B-7E8EC6A982AA}"/>
          </ac:spMkLst>
        </pc:spChg>
        <pc:spChg chg="add mod">
          <ac:chgData name="Mutale Kent Ndeke (2426088)" userId="df32f7e6-8a05-4642-903d-9d12129f61f7" providerId="ADAL" clId="{B531F13F-36D2-4BFF-94F0-65B5674AB084}" dt="2025-11-21T18:22:13.070" v="2110" actId="33987"/>
          <ac:spMkLst>
            <pc:docMk/>
            <pc:sldMk cId="85213383" sldId="261"/>
            <ac:spMk id="6" creationId="{AB4E1017-EDCA-950F-CED1-74F7EB3D371D}"/>
          </ac:spMkLst>
        </pc:spChg>
        <pc:picChg chg="add mod">
          <ac:chgData name="Mutale Kent Ndeke (2426088)" userId="df32f7e6-8a05-4642-903d-9d12129f61f7" providerId="ADAL" clId="{B531F13F-36D2-4BFF-94F0-65B5674AB084}" dt="2025-11-21T18:18:15.116" v="2100" actId="1440"/>
          <ac:picMkLst>
            <pc:docMk/>
            <pc:sldMk cId="85213383" sldId="261"/>
            <ac:picMk id="5" creationId="{555D701A-1693-FDF9-CE95-E7C4A640C29C}"/>
          </ac:picMkLst>
        </pc:picChg>
      </pc:sldChg>
      <pc:sldChg chg="del">
        <pc:chgData name="Mutale Kent Ndeke (2426088)" userId="df32f7e6-8a05-4642-903d-9d12129f61f7" providerId="ADAL" clId="{B531F13F-36D2-4BFF-94F0-65B5674AB084}" dt="2025-11-21T17:20:11.144" v="4" actId="2696"/>
        <pc:sldMkLst>
          <pc:docMk/>
          <pc:sldMk cId="3957302081" sldId="261"/>
        </pc:sldMkLst>
      </pc:sldChg>
      <pc:sldChg chg="del">
        <pc:chgData name="Mutale Kent Ndeke (2426088)" userId="df32f7e6-8a05-4642-903d-9d12129f61f7" providerId="ADAL" clId="{B531F13F-36D2-4BFF-94F0-65B5674AB084}" dt="2025-11-21T17:20:13.710" v="5" actId="2696"/>
        <pc:sldMkLst>
          <pc:docMk/>
          <pc:sldMk cId="3198894949" sldId="262"/>
        </pc:sldMkLst>
      </pc:sldChg>
      <pc:sldChg chg="addSp modSp new mod modTransition">
        <pc:chgData name="Mutale Kent Ndeke (2426088)" userId="df32f7e6-8a05-4642-903d-9d12129f61f7" providerId="ADAL" clId="{B531F13F-36D2-4BFF-94F0-65B5674AB084}" dt="2025-11-21T18:21:38.829" v="2108" actId="3062"/>
        <pc:sldMkLst>
          <pc:docMk/>
          <pc:sldMk cId="3524628292" sldId="262"/>
        </pc:sldMkLst>
        <pc:spChg chg="mod">
          <ac:chgData name="Mutale Kent Ndeke (2426088)" userId="df32f7e6-8a05-4642-903d-9d12129f61f7" providerId="ADAL" clId="{B531F13F-36D2-4BFF-94F0-65B5674AB084}" dt="2025-11-21T18:21:38.829" v="2108" actId="3062"/>
          <ac:spMkLst>
            <pc:docMk/>
            <pc:sldMk cId="3524628292" sldId="262"/>
            <ac:spMk id="2" creationId="{8C5F1417-DC84-7B93-8BEB-504C9ABB4049}"/>
          </ac:spMkLst>
        </pc:spChg>
        <pc:spChg chg="mod">
          <ac:chgData name="Mutale Kent Ndeke (2426088)" userId="df32f7e6-8a05-4642-903d-9d12129f61f7" providerId="ADAL" clId="{B531F13F-36D2-4BFF-94F0-65B5674AB084}" dt="2025-11-21T17:58:17.435" v="1991" actId="2711"/>
          <ac:spMkLst>
            <pc:docMk/>
            <pc:sldMk cId="3524628292" sldId="262"/>
            <ac:spMk id="3" creationId="{01CDAD86-694A-23C5-C3B1-1121AE283446}"/>
          </ac:spMkLst>
        </pc:spChg>
        <pc:spChg chg="add mod">
          <ac:chgData name="Mutale Kent Ndeke (2426088)" userId="df32f7e6-8a05-4642-903d-9d12129f61f7" providerId="ADAL" clId="{B531F13F-36D2-4BFF-94F0-65B5674AB084}" dt="2025-11-21T18:21:24.326" v="2107" actId="33987"/>
          <ac:spMkLst>
            <pc:docMk/>
            <pc:sldMk cId="3524628292" sldId="262"/>
            <ac:spMk id="6" creationId="{1F0BD4D8-63D9-F8D1-90DA-4E695B8E1887}"/>
          </ac:spMkLst>
        </pc:spChg>
        <pc:picChg chg="add mod">
          <ac:chgData name="Mutale Kent Ndeke (2426088)" userId="df32f7e6-8a05-4642-903d-9d12129f61f7" providerId="ADAL" clId="{B531F13F-36D2-4BFF-94F0-65B5674AB084}" dt="2025-11-21T18:19:52.760" v="2106" actId="14100"/>
          <ac:picMkLst>
            <pc:docMk/>
            <pc:sldMk cId="3524628292" sldId="262"/>
            <ac:picMk id="5" creationId="{788BF1C4-6023-7D3C-74FA-5463355278FD}"/>
          </ac:picMkLst>
        </pc:picChg>
      </pc:sldChg>
      <pc:sldMasterChg chg="modTransition modSldLayout">
        <pc:chgData name="Mutale Kent Ndeke (2426088)" userId="df32f7e6-8a05-4642-903d-9d12129f61f7" providerId="ADAL" clId="{B531F13F-36D2-4BFF-94F0-65B5674AB084}" dt="2025-11-21T17:55:43.249" v="1981"/>
        <pc:sldMasterMkLst>
          <pc:docMk/>
          <pc:sldMasterMk cId="3398453245" sldId="2147483684"/>
        </pc:sldMasterMkLst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687201505" sldId="2147483685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2561518060" sldId="2147483686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2348949122" sldId="2147483687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3929895675" sldId="2147483688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3890457407" sldId="2147483689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256029869" sldId="2147483690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1930651607" sldId="2147483691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1688315070" sldId="2147483692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2457511180" sldId="2147483693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169752671" sldId="2147483700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3.249" v="1981"/>
          <pc:sldLayoutMkLst>
            <pc:docMk/>
            <pc:sldMasterMk cId="3398453245" sldId="2147483684"/>
            <pc:sldLayoutMk cId="1096686232" sldId="2147483701"/>
          </pc:sldLayoutMkLst>
        </pc:sldLayoutChg>
      </pc:sldMasterChg>
      <pc:sldMasterChg chg="modTransition modSldLayout">
        <pc:chgData name="Mutale Kent Ndeke (2426088)" userId="df32f7e6-8a05-4642-903d-9d12129f61f7" providerId="ADAL" clId="{B531F13F-36D2-4BFF-94F0-65B5674AB084}" dt="2025-11-21T17:55:45.608" v="1982"/>
        <pc:sldMasterMkLst>
          <pc:docMk/>
          <pc:sldMasterMk cId="2646663067" sldId="2147483702"/>
        </pc:sldMasterMkLst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2582266701" sldId="2147483703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2646551280" sldId="2147483704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1680916728" sldId="2147483705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46528616" sldId="2147483706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2241336655" sldId="2147483707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1763637454" sldId="2147483708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809742208" sldId="2147483709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83407007" sldId="2147483710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2088489866" sldId="2147483711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1771970214" sldId="2147483712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5.608" v="1982"/>
          <pc:sldLayoutMkLst>
            <pc:docMk/>
            <pc:sldMasterMk cId="2646663067" sldId="2147483702"/>
            <pc:sldLayoutMk cId="1444224523" sldId="2147483713"/>
          </pc:sldLayoutMkLst>
        </pc:sldLayoutChg>
      </pc:sldMasterChg>
      <pc:sldMasterChg chg="modTransition modSldLayout">
        <pc:chgData name="Mutale Kent Ndeke (2426088)" userId="df32f7e6-8a05-4642-903d-9d12129f61f7" providerId="ADAL" clId="{B531F13F-36D2-4BFF-94F0-65B5674AB084}" dt="2025-11-21T17:55:47.185" v="1983"/>
        <pc:sldMasterMkLst>
          <pc:docMk/>
          <pc:sldMasterMk cId="3229178439" sldId="2147483714"/>
        </pc:sldMasterMkLst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243410293" sldId="2147483715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193949120" sldId="2147483716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3080171899" sldId="2147483717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3265378780" sldId="2147483718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2955700567" sldId="2147483719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2928081016" sldId="2147483720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689004152" sldId="2147483721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2961985059" sldId="2147483722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3287540112" sldId="2147483723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1982541992" sldId="2147483724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5:47.185" v="1983"/>
          <pc:sldLayoutMkLst>
            <pc:docMk/>
            <pc:sldMasterMk cId="3229178439" sldId="2147483714"/>
            <pc:sldLayoutMk cId="1694547163" sldId="2147483725"/>
          </pc:sldLayoutMkLst>
        </pc:sldLayoutChg>
      </pc:sldMasterChg>
      <pc:sldMasterChg chg="modTransition modSldLayout">
        <pc:chgData name="Mutale Kent Ndeke (2426088)" userId="df32f7e6-8a05-4642-903d-9d12129f61f7" providerId="ADAL" clId="{B531F13F-36D2-4BFF-94F0-65B5674AB084}" dt="2025-11-21T17:59:32.677" v="1994"/>
        <pc:sldMasterMkLst>
          <pc:docMk/>
          <pc:sldMasterMk cId="1772227787" sldId="2147483726"/>
        </pc:sldMasterMkLst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3925142125" sldId="2147483727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1622040159" sldId="2147483728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90095494" sldId="2147483729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3292182640" sldId="2147483730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2809912490" sldId="2147483731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2905535291" sldId="2147483732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3934185700" sldId="2147483733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667494658" sldId="2147483734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4108402031" sldId="2147483735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2702693425" sldId="2147483736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3596864909" sldId="2147483737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1355604363" sldId="2147483738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1948802137" sldId="2147483739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1411534727" sldId="2147483740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311749393" sldId="2147483741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3901786746" sldId="2147483742"/>
          </pc:sldLayoutMkLst>
        </pc:sldLayoutChg>
        <pc:sldLayoutChg chg="modTransition">
          <pc:chgData name="Mutale Kent Ndeke (2426088)" userId="df32f7e6-8a05-4642-903d-9d12129f61f7" providerId="ADAL" clId="{B531F13F-36D2-4BFF-94F0-65B5674AB084}" dt="2025-11-21T17:59:32.677" v="1994"/>
          <pc:sldLayoutMkLst>
            <pc:docMk/>
            <pc:sldMasterMk cId="1772227787" sldId="2147483726"/>
            <pc:sldLayoutMk cId="4181818912" sldId="214748374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142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4015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954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826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9124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5352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857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4946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4020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6934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8649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6043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8021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5347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493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7867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8189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2277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sarthakbhagwanvarandhkar136/in-a-digital-world-silence-becomes-a-superpower-76eff8e3f355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1920x1080-px-abstract-blurred-digital-art-dots-eyes-neon-anime-inuyasha-hd-art-wallpaper-brbbg/download/1920x108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928020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how-to-publish-symposium-based-research-presentations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jeiumlapoy.tistory.com/entry/%EB%AC%B4%EC%9D%B8-%EC%B9%B4%ED%8E%98%EC%9D%98-%EB%AA%A8%EB%93%A0-%EA%B2%83-%EC%9E%90%EC%9C%A8-%EC%84%9C%EB%B9%84%EC%8A%A4%EC%9D%98-%EC%83%88%EB%A1%9C%EC%9A%B4-%ED%8C%A8%EB%9F%AC%EB%8B%A4%EC%9E%84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trl.blog/entry/how-to-debian-dns-resolv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138477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24629"/>
            <a:ext cx="9144000" cy="1892109"/>
          </a:xfrm>
        </p:spPr>
        <p:txBody>
          <a:bodyPr>
            <a:normAutofit/>
          </a:bodyPr>
          <a:lstStyle/>
          <a:p>
            <a:r>
              <a:rPr lang="en-US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dobe Gothic Std B" panose="020B0800000000000000" pitchFamily="34" charset="-128"/>
                <a:ea typeface="Adobe Gothic Std B" panose="020B0800000000000000" pitchFamily="34" charset="-128"/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302" y="2316738"/>
            <a:ext cx="9988625" cy="11049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latin typeface="Adobe Hebrew" panose="02040503050201020203" pitchFamily="18" charset="-79"/>
                <a:cs typeface="Adobe Hebrew" panose="02040503050201020203" pitchFamily="18" charset="-79"/>
              </a:rPr>
              <a:t>Mutale Kent Ndeke</a:t>
            </a:r>
          </a:p>
        </p:txBody>
      </p:sp>
      <p:pic>
        <p:nvPicPr>
          <p:cNvPr id="5" name="Picture 4" descr="A person holding a device&#10;&#10;AI-generated content may be incorrect.">
            <a:extLst>
              <a:ext uri="{FF2B5EF4-FFF2-40B4-BE49-F238E27FC236}">
                <a16:creationId xmlns:a16="http://schemas.microsoft.com/office/drawing/2014/main" id="{DE907977-E35D-EE34-46EB-E60EF2FA1E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95503" y="3567448"/>
            <a:ext cx="4095483" cy="3141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3605F-1A52-D82C-75FD-ABFB7059D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5" cy="897228"/>
          </a:xfrm>
        </p:spPr>
        <p:txBody>
          <a:bodyPr/>
          <a:lstStyle/>
          <a:p>
            <a:r>
              <a:rPr lang="en-GB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31061-50A4-C071-F0F8-3E95B747B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175748"/>
            <a:ext cx="10650827" cy="3125796"/>
          </a:xfrm>
        </p:spPr>
        <p:txBody>
          <a:bodyPr/>
          <a:lstStyle/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The scope of my report was the implications of digital tools on student learning on the digital era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The primary finding is that digital tools are beneficial when students are organised and confident enough but are also problematic when they have no organisation or confidence</a:t>
            </a:r>
          </a:p>
        </p:txBody>
      </p:sp>
      <p:pic>
        <p:nvPicPr>
          <p:cNvPr id="5" name="Picture 4" descr="A blue eye with red and blue lines">
            <a:extLst>
              <a:ext uri="{FF2B5EF4-FFF2-40B4-BE49-F238E27FC236}">
                <a16:creationId xmlns:a16="http://schemas.microsoft.com/office/drawing/2014/main" id="{9CF9B529-1CF0-E73B-ED75-6CCE0CFBF3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57800" y="3618963"/>
            <a:ext cx="6316014" cy="312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4316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AA55-969E-8D02-E818-3BCAB4196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283" y="804519"/>
            <a:ext cx="10109914" cy="1049235"/>
          </a:xfrm>
        </p:spPr>
        <p:txBody>
          <a:bodyPr/>
          <a:lstStyle/>
          <a:p>
            <a:r>
              <a:rPr lang="en-GB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10B80-9D24-BE00-496E-3361A6A02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147" y="1853754"/>
            <a:ext cx="9917708" cy="3612591"/>
          </a:xfrm>
        </p:spPr>
        <p:txBody>
          <a:bodyPr/>
          <a:lstStyle/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My primary source was discovered in Edutopia, a reputable education site.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The research process was not complicated and the credibility test of the research in terms of CRAAP required attentive reading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Topics covered in the research enabled to know how technology can be used in learning when properly planned</a:t>
            </a:r>
          </a:p>
        </p:txBody>
      </p:sp>
      <p:pic>
        <p:nvPicPr>
          <p:cNvPr id="5" name="Picture 4" descr="A long shot of a library&#10;&#10;AI-generated content may be incorrect.">
            <a:extLst>
              <a:ext uri="{FF2B5EF4-FFF2-40B4-BE49-F238E27FC236}">
                <a16:creationId xmlns:a16="http://schemas.microsoft.com/office/drawing/2014/main" id="{7600466C-E597-282E-1DC6-834819464A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9272" y="4443210"/>
            <a:ext cx="7147775" cy="2266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7168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80D98-40F0-6A98-FF0F-A1EAB53E8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Planning and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EA427-5ABB-0613-9B90-D78D373106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I have structured my report by planning point by point according to the assignment template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The use of headings made me stay focused and write effectively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The biggest challenge was in restraining the number of words per section to consider since there were numerous ideas I wanted to present</a:t>
            </a:r>
          </a:p>
        </p:txBody>
      </p:sp>
      <p:pic>
        <p:nvPicPr>
          <p:cNvPr id="5" name="Picture 4" descr="A group of people sitting at a table with laptops and papers&#10;&#10;AI-generated content may be incorrect.">
            <a:extLst>
              <a:ext uri="{FF2B5EF4-FFF2-40B4-BE49-F238E27FC236}">
                <a16:creationId xmlns:a16="http://schemas.microsoft.com/office/drawing/2014/main" id="{ED0E35C7-CA66-2FD1-8A24-3CBFAACAB8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2246" y="1034582"/>
            <a:ext cx="4370097" cy="14562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D8410F-18FD-AF2F-6D7C-DC118D7313BD}"/>
              </a:ext>
            </a:extLst>
          </p:cNvPr>
          <p:cNvSpPr txBox="1"/>
          <p:nvPr/>
        </p:nvSpPr>
        <p:spPr>
          <a:xfrm>
            <a:off x="6332247" y="2362200"/>
            <a:ext cx="34170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enago.com/academy/how-to-publish-symposium-based-research-presentat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9309530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385E2-EABE-3637-0D89-CDFBC0CB7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932" y="412123"/>
            <a:ext cx="7538922" cy="811369"/>
          </a:xfrm>
        </p:spPr>
        <p:txBody>
          <a:bodyPr>
            <a:normAutofit/>
          </a:bodyPr>
          <a:lstStyle/>
          <a:p>
            <a:r>
              <a:rPr lang="en-GB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1CB27-C6BB-93ED-EE1A-C21D240A8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0767" y="1841679"/>
            <a:ext cx="9754088" cy="3624667"/>
          </a:xfrm>
        </p:spPr>
        <p:txBody>
          <a:bodyPr/>
          <a:lstStyle/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The most challenging was ensuring the information was not duplicated and similar to the ones used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I managed to overcome this with the help of selecting new examples, relying on my own experience and simple style of writing.</a:t>
            </a:r>
          </a:p>
        </p:txBody>
      </p:sp>
      <p:pic>
        <p:nvPicPr>
          <p:cNvPr id="5" name="Picture 4" descr="A close-up of a staircase&#10;&#10;AI-generated content may be incorrect.">
            <a:extLst>
              <a:ext uri="{FF2B5EF4-FFF2-40B4-BE49-F238E27FC236}">
                <a16:creationId xmlns:a16="http://schemas.microsoft.com/office/drawing/2014/main" id="{6DE78EC3-EBF2-DB8C-AF21-8D0A34875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69746" y="4082603"/>
            <a:ext cx="4456091" cy="2540188"/>
          </a:xfrm>
          <a:prstGeom prst="rect">
            <a:avLst/>
          </a:prstGeom>
          <a:scene3d>
            <a:camera prst="orthographicFront"/>
            <a:lightRig rig="threePt" dir="t"/>
          </a:scene3d>
          <a:sp3d extrusionH="6350">
            <a:bevelT h="6350"/>
            <a:bevelB w="127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E654D6-952A-DAEC-653C-26C7FF0CE86A}"/>
              </a:ext>
            </a:extLst>
          </p:cNvPr>
          <p:cNvSpPr txBox="1"/>
          <p:nvPr/>
        </p:nvSpPr>
        <p:spPr>
          <a:xfrm>
            <a:off x="7469746" y="4406184"/>
            <a:ext cx="418563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jeiumlapoy.tistory.com/entry/%EB%AC%B4%EC%9D%B8-%EC%B9%B4%ED%8E%98%EC%9D%98-%EB%AA%A8%EB%93%A0-%EA%B2%83-%EC%9E%90%EC%9C%A8-%EC%84%9C%EB%B9%84%EC%8A%A4%EC%9D%98-%EC%83%88%EB%A1%9C%EC%9A%B4-%ED%8C%A8%EB%9F%AC%EB%8B%A4%EC%9E%84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326976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21D49-44CD-64AE-65E5-0B4641FC9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7594" y="566671"/>
            <a:ext cx="6413679" cy="824984"/>
          </a:xfrm>
        </p:spPr>
        <p:txBody>
          <a:bodyPr/>
          <a:lstStyle/>
          <a:p>
            <a:r>
              <a:rPr lang="en-GB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Successes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05C7D-8157-CACF-FF8B-7E8EC6A98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763" y="1841680"/>
            <a:ext cx="10947043" cy="3624666"/>
          </a:xfrm>
        </p:spPr>
        <p:txBody>
          <a:bodyPr/>
          <a:lstStyle/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The way in which the report is organised is what am most proud about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I also believe that I read reliable sources and presented ideas in a manner than can be easily comprehended</a:t>
            </a:r>
          </a:p>
        </p:txBody>
      </p:sp>
      <p:pic>
        <p:nvPicPr>
          <p:cNvPr id="5" name="Picture 4" descr="A chess board with a black king&#10;&#10;AI-generated content may be incorrect.">
            <a:extLst>
              <a:ext uri="{FF2B5EF4-FFF2-40B4-BE49-F238E27FC236}">
                <a16:creationId xmlns:a16="http://schemas.microsoft.com/office/drawing/2014/main" id="{555D701A-1693-FDF9-CE95-E7C4A640C2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59886" y="244698"/>
            <a:ext cx="6065951" cy="25113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52133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F1417-DC84-7B93-8BEB-504C9ABB4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7138" y="566671"/>
            <a:ext cx="8517716" cy="824984"/>
          </a:xfrm>
        </p:spPr>
        <p:txBody>
          <a:bodyPr/>
          <a:lstStyle/>
          <a:p>
            <a:r>
              <a:rPr lang="en-GB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Looking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DAD86-694A-23C5-C3B1-1121AE283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55" y="1854558"/>
            <a:ext cx="9625299" cy="3611787"/>
          </a:xfrm>
        </p:spPr>
        <p:txBody>
          <a:bodyPr/>
          <a:lstStyle/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I will also work on enhancing my skills in digital organisation in the future to handle online sources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I also will be paying attention to developing my digital knowledge concerning personal and academic development</a:t>
            </a:r>
          </a:p>
          <a:p>
            <a:r>
              <a:rPr lang="en-GB" dirty="0">
                <a:latin typeface="Adobe Ming Std L" panose="02020300000000000000" pitchFamily="18" charset="-128"/>
                <a:ea typeface="Adobe Ming Std L" panose="02020300000000000000" pitchFamily="18" charset="-128"/>
              </a:rPr>
              <a:t>I also hope that I will continue to look into more interactive learning platforms which can help me study in a more personalised manner </a:t>
            </a:r>
          </a:p>
        </p:txBody>
      </p:sp>
      <p:pic>
        <p:nvPicPr>
          <p:cNvPr id="5" name="Picture 4" descr="Fireworks exploding over a small island&#10;&#10;AI-generated content may be incorrect.">
            <a:extLst>
              <a:ext uri="{FF2B5EF4-FFF2-40B4-BE49-F238E27FC236}">
                <a16:creationId xmlns:a16="http://schemas.microsoft.com/office/drawing/2014/main" id="{788BF1C4-6023-7D3C-74FA-5463355278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4890" y="4687910"/>
            <a:ext cx="5907110" cy="21700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F0BD4D8-63D9-F8D1-90DA-4E695B8E1887}"/>
              </a:ext>
            </a:extLst>
          </p:cNvPr>
          <p:cNvSpPr/>
          <p:nvPr/>
        </p:nvSpPr>
        <p:spPr>
          <a:xfrm>
            <a:off x="4027837" y="2967335"/>
            <a:ext cx="41363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5246282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137</TotalTime>
  <Words>313</Words>
  <Application>Microsoft Office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Adobe Gothic Std B</vt:lpstr>
      <vt:lpstr>Adobe Ming Std L</vt:lpstr>
      <vt:lpstr>Adobe Hebrew</vt:lpstr>
      <vt:lpstr>Arial</vt:lpstr>
      <vt:lpstr>Calibri</vt:lpstr>
      <vt:lpstr>Calibri Light</vt:lpstr>
      <vt:lpstr>Celestial</vt:lpstr>
      <vt:lpstr>Reflective Presentation</vt:lpstr>
      <vt:lpstr>Introduction</vt:lpstr>
      <vt:lpstr>RESEARCH</vt:lpstr>
      <vt:lpstr>Planning and writing</vt:lpstr>
      <vt:lpstr>challenges</vt:lpstr>
      <vt:lpstr>Successes</vt:lpstr>
      <vt:lpstr>Looking forward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Mutale Kent Ndeke (2426088)</cp:lastModifiedBy>
  <cp:revision>22</cp:revision>
  <dcterms:created xsi:type="dcterms:W3CDTF">2025-11-21T14:57:31Z</dcterms:created>
  <dcterms:modified xsi:type="dcterms:W3CDTF">2025-11-21T18:25:03Z</dcterms:modified>
</cp:coreProperties>
</file>