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324" r:id="rId15"/>
    <p:sldId id="289" r:id="rId16"/>
    <p:sldId id="290" r:id="rId17"/>
    <p:sldId id="317" r:id="rId18"/>
    <p:sldId id="318" r:id="rId19"/>
    <p:sldId id="319" r:id="rId20"/>
    <p:sldId id="291" r:id="rId21"/>
    <p:sldId id="293" r:id="rId22"/>
    <p:sldId id="294" r:id="rId23"/>
    <p:sldId id="296" r:id="rId24"/>
    <p:sldId id="297" r:id="rId25"/>
    <p:sldId id="298" r:id="rId26"/>
    <p:sldId id="300" r:id="rId27"/>
    <p:sldId id="301" r:id="rId28"/>
    <p:sldId id="302" r:id="rId29"/>
    <p:sldId id="303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13" r:id="rId40"/>
    <p:sldId id="323" r:id="rId41"/>
    <p:sldId id="321" r:id="rId42"/>
    <p:sldId id="315" r:id="rId43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8" d="100"/>
          <a:sy n="68" d="100"/>
        </p:scale>
        <p:origin x="1171" y="5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</dgm:pt>
    <dgm:pt modelId="{D4D2DF50-489E-418D-A3E9-B3BB9252A2C0}" type="pres">
      <dgm:prSet presAssocID="{134253EE-CDE7-43CE-B28A-8800BA712AC7}" presName="connTx" presStyleLbl="parChTrans1D2" presStyleIdx="0" presStyleCnt="2"/>
      <dgm:spPr/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</dgm:pt>
    <dgm:pt modelId="{768D92FA-06A0-4530-BE5D-BA7DF42FD8AA}" type="pres">
      <dgm:prSet presAssocID="{97615CE7-EC47-4D1D-8A9B-9A2B2362C1C1}" presName="connTx" presStyleLbl="parChTrans1D3" presStyleIdx="0" presStyleCnt="9"/>
      <dgm:spPr/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</dgm:pt>
    <dgm:pt modelId="{26234B30-14D9-4D9F-8C4B-99A4DE62D2C8}" type="pres">
      <dgm:prSet presAssocID="{197C5F0E-6A67-439A-9C78-78579072418B}" presName="connTx" presStyleLbl="parChTrans1D3" presStyleIdx="1" presStyleCnt="9"/>
      <dgm:spPr/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</dgm:pt>
    <dgm:pt modelId="{69094484-C9DB-4EF1-B509-F9CC34023166}" type="pres">
      <dgm:prSet presAssocID="{55908F81-B624-4480-AE27-B6C6BB0BB8ED}" presName="connTx" presStyleLbl="parChTrans1D3" presStyleIdx="2" presStyleCnt="9"/>
      <dgm:spPr/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</dgm:pt>
    <dgm:pt modelId="{628FE1D2-54F2-4DC8-90CA-41E50B101539}" type="pres">
      <dgm:prSet presAssocID="{BB01161D-6BC8-4CF1-82C7-7302682BF579}" presName="connTx" presStyleLbl="parChTrans1D3" presStyleIdx="3" presStyleCnt="9"/>
      <dgm:spPr/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</dgm:pt>
    <dgm:pt modelId="{33683DAA-F326-410C-BC0C-657CC5133889}" type="pres">
      <dgm:prSet presAssocID="{BCC361BD-6457-4C94-8FAF-FC6A64839646}" presName="connTx" presStyleLbl="parChTrans1D3" presStyleIdx="4" presStyleCnt="9"/>
      <dgm:spPr/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</dgm:pt>
    <dgm:pt modelId="{EBD09E59-D4EF-4F0C-A78A-2D9A81945C24}" type="pres">
      <dgm:prSet presAssocID="{9A4E6275-3748-47A3-BD7D-F26DEE1F3C7B}" presName="connTx" presStyleLbl="parChTrans1D2" presStyleIdx="1" presStyleCnt="2"/>
      <dgm:spPr/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</dgm:pt>
    <dgm:pt modelId="{5ECA2141-B0C0-4663-A5B9-CC5A9805C928}" type="pres">
      <dgm:prSet presAssocID="{AECD71DC-D1BE-4B6D-8123-96DBAD4F1381}" presName="connTx" presStyleLbl="parChTrans1D3" presStyleIdx="5" presStyleCnt="9"/>
      <dgm:spPr/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</dgm:pt>
    <dgm:pt modelId="{17BDD470-C032-4C53-8998-A63B9BC49EC6}" type="pres">
      <dgm:prSet presAssocID="{AF6719A2-CB52-4BFC-8F3F-35C67A898BB0}" presName="connTx" presStyleLbl="parChTrans1D3" presStyleIdx="6" presStyleCnt="9"/>
      <dgm:spPr/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</dgm:pt>
    <dgm:pt modelId="{9DE648E1-3C82-40D5-BD22-E27F9F701F9C}" type="pres">
      <dgm:prSet presAssocID="{BA43EBBC-373D-4F43-90AB-F43565A351E2}" presName="connTx" presStyleLbl="parChTrans1D3" presStyleIdx="7" presStyleCnt="9"/>
      <dgm:spPr/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</dgm:pt>
    <dgm:pt modelId="{55AC2624-A0F3-4D54-9D4C-7CD9509843C2}" type="pres">
      <dgm:prSet presAssocID="{A4FF4476-417B-41DF-A704-AB6A931FD1CD}" presName="connTx" presStyleLbl="parChTrans1D3" presStyleIdx="8" presStyleCnt="9"/>
      <dgm:spPr/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9/8/2024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9/8/2024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9/8/2024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9/8/2024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HKBM7021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2800" dirty="0"/>
              <a:t>Unit 5 Sampling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AC465D3C-6A7F-036B-21BE-DD6E8753FD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5820" y="76200"/>
            <a:ext cx="9214792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2"/>
                </a:solidFill>
              </a:rPr>
              <a:t>Sampling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03D163-79F1-D828-52EF-CF16BE670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5412" y="1143000"/>
            <a:ext cx="6781800" cy="54864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55931E7-B127-E59F-7CF1-7CD51F2205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2312" y="1676400"/>
            <a:ext cx="5651500" cy="45720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B0500B2-780F-8FC2-BCBB-B32FE2490AB6}"/>
              </a:ext>
            </a:extLst>
          </p:cNvPr>
          <p:cNvSpPr/>
          <p:nvPr/>
        </p:nvSpPr>
        <p:spPr bwMode="auto">
          <a:xfrm>
            <a:off x="3859212" y="2133600"/>
            <a:ext cx="4521200" cy="36576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B6051C2-1DAE-FB7A-24C3-E4DF2F5D6D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6112" y="2590800"/>
            <a:ext cx="3390900" cy="2743200"/>
          </a:xfrm>
          <a:prstGeom prst="roundRect">
            <a:avLst>
              <a:gd name="adj" fmla="val 16667"/>
            </a:avLst>
          </a:prstGeom>
          <a:solidFill>
            <a:srgbClr val="FFC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8C8EE8-4BD6-A8B9-1D38-60370A3FD6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4976" y="2738438"/>
            <a:ext cx="12779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Element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3ADC48-F342-7115-18B6-1BFC62C715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75" y="2133601"/>
            <a:ext cx="11604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Sample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CA3E3A-E32D-1895-FEF9-815026930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0800" y="1671638"/>
            <a:ext cx="21066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Sample Frame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31A223-F9D4-7E45-63DD-2973B447C3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3687" y="1209676"/>
            <a:ext cx="16208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/>
              <a:t>Population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C004B8-F7F6-B84E-2039-450CA2897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9226" y="6224588"/>
            <a:ext cx="44973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Every Member in the Group of Interest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4284FC-049E-2FD6-DD81-57B1A72271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3212" y="5824538"/>
            <a:ext cx="4203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Operational Definition of Population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6B0E84-F4A7-427B-3665-5C0F9DAFE9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8012" y="5334000"/>
            <a:ext cx="34861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Subset of the Sampling Frame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EA385B-D3DB-DDB0-1D14-847A54E7E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6663" y="4508501"/>
            <a:ext cx="23225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One Member of the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Sampling Frame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6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677602"/>
              </p:ext>
            </p:extLst>
          </p:nvPr>
        </p:nvGraphicFramePr>
        <p:xfrm>
          <a:off x="1269876" y="1371600"/>
          <a:ext cx="9433048" cy="530961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hotel accommodation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Operational definition of population. 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the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172797" imgH="2819794" progId="PBrush">
                  <p:embed/>
                </p:oleObj>
              </mc:Choice>
              <mc:Fallback>
                <p:oleObj name="Bitmap Image" r:id="rId2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231</TotalTime>
  <Words>3199</Words>
  <Application>Microsoft Office PowerPoint</Application>
  <PresentationFormat>Custom</PresentationFormat>
  <Paragraphs>377</Paragraphs>
  <Slides>42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ＭＳ Ｐゴシック</vt:lpstr>
      <vt:lpstr>Arial</vt:lpstr>
      <vt:lpstr>Century Gothic</vt:lpstr>
      <vt:lpstr>Times</vt:lpstr>
      <vt:lpstr>Times New Roman</vt:lpstr>
      <vt:lpstr>Continental Asia 16x9</vt:lpstr>
      <vt:lpstr>Bitmap Image</vt:lpstr>
      <vt:lpstr>HKBM7021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33</cp:revision>
  <cp:lastPrinted>2018-02-20T13:48:30Z</cp:lastPrinted>
  <dcterms:created xsi:type="dcterms:W3CDTF">2018-01-28T08:08:54Z</dcterms:created>
  <dcterms:modified xsi:type="dcterms:W3CDTF">2024-09-08T10:54:14Z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