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Lst>
  <p:sldSz cx="18288000" cy="10287000"/>
  <p:notesSz cx="6858000" cy="9144000"/>
  <p:embeddedFontLst>
    <p:embeddedFont>
      <p:font typeface="210 클레이토이" charset="1" panose="02020603020101020101"/>
      <p:regular r:id="rId24"/>
    </p:embeddedFont>
    <p:embeddedFont>
      <p:font typeface="Poetsen" charset="1" panose="020108030300000D0203"/>
      <p:regular r:id="rId25"/>
    </p:embeddedFont>
    <p:embeddedFont>
      <p:font typeface="Arimo" charset="1" panose="020B0604020202020204"/>
      <p:regular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fonts/font24.fntdata" Type="http://schemas.openxmlformats.org/officeDocument/2006/relationships/font"/><Relationship Id="rId25" Target="fonts/font25.fntdata" Type="http://schemas.openxmlformats.org/officeDocument/2006/relationships/font"/><Relationship Id="rId26" Target="fonts/font26.fntdata" Type="http://schemas.openxmlformats.org/officeDocument/2006/relationships/font"/><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11.png" Type="http://schemas.openxmlformats.org/officeDocument/2006/relationships/image"/><Relationship Id="rId5" Target="../media/image12.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 Id="rId3" Target="../media/image14.svg" Type="http://schemas.openxmlformats.org/officeDocument/2006/relationships/image"/><Relationship Id="rId4" Target="../media/image5.png" Type="http://schemas.openxmlformats.org/officeDocument/2006/relationships/image"/><Relationship Id="rId5" Target="../media/image6.svg" Type="http://schemas.openxmlformats.org/officeDocument/2006/relationships/image"/><Relationship Id="rId6" Target="../media/image7.png" Type="http://schemas.openxmlformats.org/officeDocument/2006/relationships/image"/><Relationship Id="rId7" Target="../media/image8.svg" Type="http://schemas.openxmlformats.org/officeDocument/2006/relationships/image"/><Relationship Id="rId8" Target="../media/image9.png" Type="http://schemas.openxmlformats.org/officeDocument/2006/relationships/image"/><Relationship Id="rId9" Target="../media/image10.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7.png" Type="http://schemas.openxmlformats.org/officeDocument/2006/relationships/image"/><Relationship Id="rId11" Target="../media/image8.svg" Type="http://schemas.openxmlformats.org/officeDocument/2006/relationships/image"/><Relationship Id="rId12" Target="../media/image9.png" Type="http://schemas.openxmlformats.org/officeDocument/2006/relationships/image"/><Relationship Id="rId13" Target="../media/image10.svg" Type="http://schemas.openxmlformats.org/officeDocument/2006/relationships/image"/><Relationship Id="rId2" Target="../media/image15.png" Type="http://schemas.openxmlformats.org/officeDocument/2006/relationships/image"/><Relationship Id="rId3" Target="../media/image16.svg" Type="http://schemas.openxmlformats.org/officeDocument/2006/relationships/image"/><Relationship Id="rId4" Target="../media/image17.png" Type="http://schemas.openxmlformats.org/officeDocument/2006/relationships/image"/><Relationship Id="rId5" Target="../media/image18.svg" Type="http://schemas.openxmlformats.org/officeDocument/2006/relationships/image"/><Relationship Id="rId6" Target="../media/image19.png" Type="http://schemas.openxmlformats.org/officeDocument/2006/relationships/image"/><Relationship Id="rId7" Target="../media/image20.svg" Type="http://schemas.openxmlformats.org/officeDocument/2006/relationships/image"/><Relationship Id="rId8" Target="../media/image1.png" Type="http://schemas.openxmlformats.org/officeDocument/2006/relationships/image"/><Relationship Id="rId9" Target="../media/image2.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 Id="rId3" Target="../media/image14.svg" Type="http://schemas.openxmlformats.org/officeDocument/2006/relationships/image"/><Relationship Id="rId4" Target="../media/image5.png" Type="http://schemas.openxmlformats.org/officeDocument/2006/relationships/image"/><Relationship Id="rId5" Target="../media/image6.svg" Type="http://schemas.openxmlformats.org/officeDocument/2006/relationships/image"/><Relationship Id="rId6" Target="../media/image7.png" Type="http://schemas.openxmlformats.org/officeDocument/2006/relationships/image"/><Relationship Id="rId7" Target="../media/image8.svg" Type="http://schemas.openxmlformats.org/officeDocument/2006/relationships/image"/><Relationship Id="rId8" Target="../media/image9.png" Type="http://schemas.openxmlformats.org/officeDocument/2006/relationships/image"/><Relationship Id="rId9" Target="../media/image10.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11.png" Type="http://schemas.openxmlformats.org/officeDocument/2006/relationships/image"/><Relationship Id="rId5" Target="../media/image12.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2" Target="../media/image21.png" Type="http://schemas.openxmlformats.org/officeDocument/2006/relationships/image"/><Relationship Id="rId3" Target="../media/image22.svg" Type="http://schemas.openxmlformats.org/officeDocument/2006/relationships/image"/><Relationship Id="rId4" Target="../media/image23.png" Type="http://schemas.openxmlformats.org/officeDocument/2006/relationships/image"/><Relationship Id="rId5" Target="../media/image2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8.svg" Type="http://schemas.openxmlformats.org/officeDocument/2006/relationships/image"/><Relationship Id="rId2" Target="../media/image25.png" Type="http://schemas.openxmlformats.org/officeDocument/2006/relationships/image"/><Relationship Id="rId3" Target="../media/image26.svg" Type="http://schemas.openxmlformats.org/officeDocument/2006/relationships/image"/><Relationship Id="rId4" Target="../media/image5.png" Type="http://schemas.openxmlformats.org/officeDocument/2006/relationships/image"/><Relationship Id="rId5" Target="../media/image6.svg" Type="http://schemas.openxmlformats.org/officeDocument/2006/relationships/image"/><Relationship Id="rId6" Target="../media/image1.png" Type="http://schemas.openxmlformats.org/officeDocument/2006/relationships/image"/><Relationship Id="rId7" Target="../media/image2.svg" Type="http://schemas.openxmlformats.org/officeDocument/2006/relationships/image"/><Relationship Id="rId8" Target="../media/image27.jpeg" Type="http://schemas.openxmlformats.org/officeDocument/2006/relationships/image"/><Relationship Id="rId9" Target="../media/image7.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5.png" Type="http://schemas.openxmlformats.org/officeDocument/2006/relationships/image"/><Relationship Id="rId3" Target="../media/image16.svg" Type="http://schemas.openxmlformats.org/officeDocument/2006/relationships/image"/><Relationship Id="rId4" Target="../media/image17.png" Type="http://schemas.openxmlformats.org/officeDocument/2006/relationships/image"/><Relationship Id="rId5" Target="../media/image18.svg" Type="http://schemas.openxmlformats.org/officeDocument/2006/relationships/image"/><Relationship Id="rId6" Target="../media/image19.png" Type="http://schemas.openxmlformats.org/officeDocument/2006/relationships/image"/><Relationship Id="rId7" Target="../media/image20.svg" Type="http://schemas.openxmlformats.org/officeDocument/2006/relationships/image"/><Relationship Id="rId8" Target="../media/image1.png" Type="http://schemas.openxmlformats.org/officeDocument/2006/relationships/image"/><Relationship Id="rId9" Target="../media/image2.sv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8.svg" Type="http://schemas.openxmlformats.org/officeDocument/2006/relationships/image"/><Relationship Id="rId2" Target="../media/image25.png" Type="http://schemas.openxmlformats.org/officeDocument/2006/relationships/image"/><Relationship Id="rId3" Target="../media/image26.svg" Type="http://schemas.openxmlformats.org/officeDocument/2006/relationships/image"/><Relationship Id="rId4" Target="../media/image5.png" Type="http://schemas.openxmlformats.org/officeDocument/2006/relationships/image"/><Relationship Id="rId5" Target="../media/image6.svg" Type="http://schemas.openxmlformats.org/officeDocument/2006/relationships/image"/><Relationship Id="rId6" Target="../media/image1.png" Type="http://schemas.openxmlformats.org/officeDocument/2006/relationships/image"/><Relationship Id="rId7" Target="../media/image2.svg" Type="http://schemas.openxmlformats.org/officeDocument/2006/relationships/image"/><Relationship Id="rId8" Target="../media/image28.png" Type="http://schemas.openxmlformats.org/officeDocument/2006/relationships/image"/><Relationship Id="rId9" Target="../media/image7.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8.svg" Type="http://schemas.openxmlformats.org/officeDocument/2006/relationships/image"/><Relationship Id="rId2" Target="../media/image25.png" Type="http://schemas.openxmlformats.org/officeDocument/2006/relationships/image"/><Relationship Id="rId3" Target="../media/image26.svg" Type="http://schemas.openxmlformats.org/officeDocument/2006/relationships/image"/><Relationship Id="rId4" Target="../media/image5.png" Type="http://schemas.openxmlformats.org/officeDocument/2006/relationships/image"/><Relationship Id="rId5" Target="../media/image6.svg" Type="http://schemas.openxmlformats.org/officeDocument/2006/relationships/image"/><Relationship Id="rId6" Target="../media/image1.png" Type="http://schemas.openxmlformats.org/officeDocument/2006/relationships/image"/><Relationship Id="rId7" Target="../media/image2.svg" Type="http://schemas.openxmlformats.org/officeDocument/2006/relationships/image"/><Relationship Id="rId8" Target="../media/image29.jpeg" Type="http://schemas.openxmlformats.org/officeDocument/2006/relationships/image"/><Relationship Id="rId9" Target="../media/image7.pn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7.png" Type="http://schemas.openxmlformats.org/officeDocument/2006/relationships/image"/><Relationship Id="rId11" Target="../media/image8.svg" Type="http://schemas.openxmlformats.org/officeDocument/2006/relationships/image"/><Relationship Id="rId12" Target="../media/image9.png" Type="http://schemas.openxmlformats.org/officeDocument/2006/relationships/image"/><Relationship Id="rId13" Target="../media/image10.svg" Type="http://schemas.openxmlformats.org/officeDocument/2006/relationships/image"/><Relationship Id="rId2" Target="../media/image15.png" Type="http://schemas.openxmlformats.org/officeDocument/2006/relationships/image"/><Relationship Id="rId3" Target="../media/image16.svg" Type="http://schemas.openxmlformats.org/officeDocument/2006/relationships/image"/><Relationship Id="rId4" Target="../media/image17.png" Type="http://schemas.openxmlformats.org/officeDocument/2006/relationships/image"/><Relationship Id="rId5" Target="../media/image18.svg" Type="http://schemas.openxmlformats.org/officeDocument/2006/relationships/image"/><Relationship Id="rId6" Target="../media/image19.png" Type="http://schemas.openxmlformats.org/officeDocument/2006/relationships/image"/><Relationship Id="rId7" Target="../media/image20.svg" Type="http://schemas.openxmlformats.org/officeDocument/2006/relationships/image"/><Relationship Id="rId8" Target="../media/image1.png" Type="http://schemas.openxmlformats.org/officeDocument/2006/relationships/image"/><Relationship Id="rId9" Target="../media/image2.sv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8.svg" Type="http://schemas.openxmlformats.org/officeDocument/2006/relationships/image"/><Relationship Id="rId2" Target="../media/image25.png" Type="http://schemas.openxmlformats.org/officeDocument/2006/relationships/image"/><Relationship Id="rId3" Target="../media/image26.svg" Type="http://schemas.openxmlformats.org/officeDocument/2006/relationships/image"/><Relationship Id="rId4" Target="../media/image5.png" Type="http://schemas.openxmlformats.org/officeDocument/2006/relationships/image"/><Relationship Id="rId5" Target="../media/image6.svg" Type="http://schemas.openxmlformats.org/officeDocument/2006/relationships/image"/><Relationship Id="rId6" Target="../media/image1.png" Type="http://schemas.openxmlformats.org/officeDocument/2006/relationships/image"/><Relationship Id="rId7" Target="../media/image2.svg" Type="http://schemas.openxmlformats.org/officeDocument/2006/relationships/image"/><Relationship Id="rId8" Target="../media/image30.jpeg" Type="http://schemas.openxmlformats.org/officeDocument/2006/relationships/image"/><Relationship Id="rId9" Target="../media/image7.pn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8.svg" Type="http://schemas.openxmlformats.org/officeDocument/2006/relationships/image"/><Relationship Id="rId2" Target="../media/image25.png" Type="http://schemas.openxmlformats.org/officeDocument/2006/relationships/image"/><Relationship Id="rId3" Target="../media/image26.svg" Type="http://schemas.openxmlformats.org/officeDocument/2006/relationships/image"/><Relationship Id="rId4" Target="../media/image5.png" Type="http://schemas.openxmlformats.org/officeDocument/2006/relationships/image"/><Relationship Id="rId5" Target="../media/image6.svg" Type="http://schemas.openxmlformats.org/officeDocument/2006/relationships/image"/><Relationship Id="rId6" Target="../media/image1.png" Type="http://schemas.openxmlformats.org/officeDocument/2006/relationships/image"/><Relationship Id="rId7" Target="../media/image2.svg" Type="http://schemas.openxmlformats.org/officeDocument/2006/relationships/image"/><Relationship Id="rId8" Target="../media/image31.png" Type="http://schemas.openxmlformats.org/officeDocument/2006/relationships/image"/><Relationship Id="rId9" Target="../media/image7.pn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7.png" Type="http://schemas.openxmlformats.org/officeDocument/2006/relationships/image"/><Relationship Id="rId11" Target="../media/image8.svg" Type="http://schemas.openxmlformats.org/officeDocument/2006/relationships/image"/><Relationship Id="rId12" Target="../media/image9.png" Type="http://schemas.openxmlformats.org/officeDocument/2006/relationships/image"/><Relationship Id="rId13" Target="../media/image10.svg" Type="http://schemas.openxmlformats.org/officeDocument/2006/relationships/image"/><Relationship Id="rId2" Target="../media/image15.png" Type="http://schemas.openxmlformats.org/officeDocument/2006/relationships/image"/><Relationship Id="rId3" Target="../media/image16.svg" Type="http://schemas.openxmlformats.org/officeDocument/2006/relationships/image"/><Relationship Id="rId4" Target="../media/image17.png" Type="http://schemas.openxmlformats.org/officeDocument/2006/relationships/image"/><Relationship Id="rId5" Target="../media/image18.svg" Type="http://schemas.openxmlformats.org/officeDocument/2006/relationships/image"/><Relationship Id="rId6" Target="../media/image19.png" Type="http://schemas.openxmlformats.org/officeDocument/2006/relationships/image"/><Relationship Id="rId7" Target="../media/image20.svg" Type="http://schemas.openxmlformats.org/officeDocument/2006/relationships/image"/><Relationship Id="rId8" Target="../media/image1.png" Type="http://schemas.openxmlformats.org/officeDocument/2006/relationships/image"/><Relationship Id="rId9" Target="../media/image2.sv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8.svg" Type="http://schemas.openxmlformats.org/officeDocument/2006/relationships/image"/><Relationship Id="rId2" Target="../media/image25.png" Type="http://schemas.openxmlformats.org/officeDocument/2006/relationships/image"/><Relationship Id="rId3" Target="../media/image26.svg" Type="http://schemas.openxmlformats.org/officeDocument/2006/relationships/image"/><Relationship Id="rId4" Target="../media/image5.png" Type="http://schemas.openxmlformats.org/officeDocument/2006/relationships/image"/><Relationship Id="rId5" Target="../media/image6.svg" Type="http://schemas.openxmlformats.org/officeDocument/2006/relationships/image"/><Relationship Id="rId6" Target="../media/image1.png" Type="http://schemas.openxmlformats.org/officeDocument/2006/relationships/image"/><Relationship Id="rId7" Target="../media/image2.svg" Type="http://schemas.openxmlformats.org/officeDocument/2006/relationships/image"/><Relationship Id="rId8" Target="../media/image32.jpeg" Type="http://schemas.openxmlformats.org/officeDocument/2006/relationships/image"/><Relationship Id="rId9" Target="../media/image7.pn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 Id="rId3" Target="../media/image14.svg" Type="http://schemas.openxmlformats.org/officeDocument/2006/relationships/image"/><Relationship Id="rId4" Target="../media/image5.png" Type="http://schemas.openxmlformats.org/officeDocument/2006/relationships/image"/><Relationship Id="rId5" Target="../media/image6.svg" Type="http://schemas.openxmlformats.org/officeDocument/2006/relationships/image"/><Relationship Id="rId6" Target="../media/image7.png" Type="http://schemas.openxmlformats.org/officeDocument/2006/relationships/image"/><Relationship Id="rId7" Target="../media/image8.svg" Type="http://schemas.openxmlformats.org/officeDocument/2006/relationships/image"/><Relationship Id="rId8" Target="../media/image9.png" Type="http://schemas.openxmlformats.org/officeDocument/2006/relationships/image"/><Relationship Id="rId9" Target="../media/image10.sv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 Id="rId3" Target="../media/image14.svg" Type="http://schemas.openxmlformats.org/officeDocument/2006/relationships/image"/><Relationship Id="rId4" Target="../media/image5.png" Type="http://schemas.openxmlformats.org/officeDocument/2006/relationships/image"/><Relationship Id="rId5" Target="../media/image6.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AF8F1"/>
        </a:solidFill>
      </p:bgPr>
    </p:bg>
    <p:spTree>
      <p:nvGrpSpPr>
        <p:cNvPr id="1" name=""/>
        <p:cNvGrpSpPr/>
        <p:nvPr/>
      </p:nvGrpSpPr>
      <p:grpSpPr>
        <a:xfrm>
          <a:off x="0" y="0"/>
          <a:ext cx="0" cy="0"/>
          <a:chOff x="0" y="0"/>
          <a:chExt cx="0" cy="0"/>
        </a:xfrm>
      </p:grpSpPr>
      <p:sp>
        <p:nvSpPr>
          <p:cNvPr name="Freeform 2" id="2"/>
          <p:cNvSpPr/>
          <p:nvPr/>
        </p:nvSpPr>
        <p:spPr>
          <a:xfrm flipH="false" flipV="false" rot="0">
            <a:off x="2915724" y="1028700"/>
            <a:ext cx="1411199" cy="2601289"/>
          </a:xfrm>
          <a:custGeom>
            <a:avLst/>
            <a:gdLst/>
            <a:ahLst/>
            <a:cxnLst/>
            <a:rect r="r" b="b" t="t" l="l"/>
            <a:pathLst>
              <a:path h="2601289" w="1411199">
                <a:moveTo>
                  <a:pt x="0" y="0"/>
                </a:moveTo>
                <a:lnTo>
                  <a:pt x="1411199" y="0"/>
                </a:lnTo>
                <a:lnTo>
                  <a:pt x="1411199" y="2601289"/>
                </a:lnTo>
                <a:lnTo>
                  <a:pt x="0" y="2601289"/>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0">
            <a:off x="3919244" y="1825047"/>
            <a:ext cx="10449513" cy="3020275"/>
          </a:xfrm>
          <a:prstGeom prst="rect">
            <a:avLst/>
          </a:prstGeom>
        </p:spPr>
        <p:txBody>
          <a:bodyPr anchor="t" rtlCol="false" tIns="0" lIns="0" bIns="0" rIns="0">
            <a:spAutoFit/>
          </a:bodyPr>
          <a:lstStyle/>
          <a:p>
            <a:pPr algn="ctr">
              <a:lnSpc>
                <a:spcPts val="24628"/>
              </a:lnSpc>
            </a:pPr>
            <a:r>
              <a:rPr lang="en-US" sz="17591">
                <a:solidFill>
                  <a:srgbClr val="DB5C5C"/>
                </a:solidFill>
                <a:latin typeface="210 클레이토이"/>
                <a:ea typeface="210 클레이토이"/>
                <a:cs typeface="210 클레이토이"/>
                <a:sym typeface="210 클레이토이"/>
              </a:rPr>
              <a:t>wellbeing </a:t>
            </a:r>
          </a:p>
        </p:txBody>
      </p:sp>
      <p:sp>
        <p:nvSpPr>
          <p:cNvPr name="TextBox 4" id="4"/>
          <p:cNvSpPr txBox="true"/>
          <p:nvPr/>
        </p:nvSpPr>
        <p:spPr>
          <a:xfrm rot="0">
            <a:off x="0" y="4202498"/>
            <a:ext cx="18288000" cy="3020275"/>
          </a:xfrm>
          <a:prstGeom prst="rect">
            <a:avLst/>
          </a:prstGeom>
        </p:spPr>
        <p:txBody>
          <a:bodyPr anchor="t" rtlCol="false" tIns="0" lIns="0" bIns="0" rIns="0">
            <a:spAutoFit/>
          </a:bodyPr>
          <a:lstStyle/>
          <a:p>
            <a:pPr algn="ctr">
              <a:lnSpc>
                <a:spcPts val="24628"/>
              </a:lnSpc>
            </a:pPr>
            <a:r>
              <a:rPr lang="en-US" sz="17591">
                <a:solidFill>
                  <a:srgbClr val="6B3E3E"/>
                </a:solidFill>
                <a:latin typeface="210 클레이토이"/>
                <a:ea typeface="210 클레이토이"/>
                <a:cs typeface="210 클레이토이"/>
                <a:sym typeface="210 클레이토이"/>
              </a:rPr>
              <a:t>in education</a:t>
            </a:r>
          </a:p>
        </p:txBody>
      </p:sp>
      <p:sp>
        <p:nvSpPr>
          <p:cNvPr name="Freeform 5" id="5"/>
          <p:cNvSpPr/>
          <p:nvPr/>
        </p:nvSpPr>
        <p:spPr>
          <a:xfrm flipH="false" flipV="false" rot="0">
            <a:off x="5398632" y="7180824"/>
            <a:ext cx="7315200" cy="1316736"/>
          </a:xfrm>
          <a:custGeom>
            <a:avLst/>
            <a:gdLst/>
            <a:ahLst/>
            <a:cxnLst/>
            <a:rect r="r" b="b" t="t" l="l"/>
            <a:pathLst>
              <a:path h="1316736" w="7315200">
                <a:moveTo>
                  <a:pt x="0" y="0"/>
                </a:moveTo>
                <a:lnTo>
                  <a:pt x="7315200" y="0"/>
                </a:lnTo>
                <a:lnTo>
                  <a:pt x="7315200" y="1316736"/>
                </a:lnTo>
                <a:lnTo>
                  <a:pt x="0" y="1316736"/>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false" flipV="false" rot="0">
            <a:off x="13399653" y="7362352"/>
            <a:ext cx="1362711" cy="1410309"/>
          </a:xfrm>
          <a:custGeom>
            <a:avLst/>
            <a:gdLst/>
            <a:ahLst/>
            <a:cxnLst/>
            <a:rect r="r" b="b" t="t" l="l"/>
            <a:pathLst>
              <a:path h="1410309" w="1362711">
                <a:moveTo>
                  <a:pt x="0" y="0"/>
                </a:moveTo>
                <a:lnTo>
                  <a:pt x="1362712" y="0"/>
                </a:lnTo>
                <a:lnTo>
                  <a:pt x="1362712" y="1410309"/>
                </a:lnTo>
                <a:lnTo>
                  <a:pt x="0" y="141030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7" id="7"/>
          <p:cNvSpPr txBox="true"/>
          <p:nvPr/>
        </p:nvSpPr>
        <p:spPr>
          <a:xfrm rot="0">
            <a:off x="6128953" y="7248052"/>
            <a:ext cx="5854559" cy="946695"/>
          </a:xfrm>
          <a:prstGeom prst="rect">
            <a:avLst/>
          </a:prstGeom>
        </p:spPr>
        <p:txBody>
          <a:bodyPr anchor="t" rtlCol="false" tIns="0" lIns="0" bIns="0" rIns="0">
            <a:spAutoFit/>
          </a:bodyPr>
          <a:lstStyle/>
          <a:p>
            <a:pPr algn="ctr">
              <a:lnSpc>
                <a:spcPts val="7669"/>
              </a:lnSpc>
            </a:pPr>
            <a:r>
              <a:rPr lang="en-US" sz="5478">
                <a:solidFill>
                  <a:srgbClr val="6B3E3E"/>
                </a:solidFill>
                <a:latin typeface="Poetsen"/>
                <a:ea typeface="Poetsen"/>
                <a:cs typeface="Poetsen"/>
                <a:sym typeface="Poetsen"/>
              </a:rPr>
              <a:t>Nicole Gardner</a:t>
            </a:r>
          </a:p>
        </p:txBody>
      </p:sp>
      <p:sp>
        <p:nvSpPr>
          <p:cNvPr name="Freeform 8" id="8"/>
          <p:cNvSpPr/>
          <p:nvPr/>
        </p:nvSpPr>
        <p:spPr>
          <a:xfrm flipH="false" flipV="false" rot="3331616">
            <a:off x="-1833911" y="6737298"/>
            <a:ext cx="5379349" cy="4727733"/>
          </a:xfrm>
          <a:custGeom>
            <a:avLst/>
            <a:gdLst/>
            <a:ahLst/>
            <a:cxnLst/>
            <a:rect r="r" b="b" t="t" l="l"/>
            <a:pathLst>
              <a:path h="4727733" w="5379349">
                <a:moveTo>
                  <a:pt x="0" y="0"/>
                </a:moveTo>
                <a:lnTo>
                  <a:pt x="5379349" y="0"/>
                </a:lnTo>
                <a:lnTo>
                  <a:pt x="5379349" y="4727733"/>
                </a:lnTo>
                <a:lnTo>
                  <a:pt x="0" y="4727733"/>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9" id="9"/>
          <p:cNvSpPr/>
          <p:nvPr/>
        </p:nvSpPr>
        <p:spPr>
          <a:xfrm flipH="false" flipV="false" rot="7310698">
            <a:off x="15010743" y="-2418835"/>
            <a:ext cx="4315728" cy="5846429"/>
          </a:xfrm>
          <a:custGeom>
            <a:avLst/>
            <a:gdLst/>
            <a:ahLst/>
            <a:cxnLst/>
            <a:rect r="r" b="b" t="t" l="l"/>
            <a:pathLst>
              <a:path h="5846429" w="4315728">
                <a:moveTo>
                  <a:pt x="0" y="0"/>
                </a:moveTo>
                <a:lnTo>
                  <a:pt x="4315728" y="0"/>
                </a:lnTo>
                <a:lnTo>
                  <a:pt x="4315728" y="5846429"/>
                </a:lnTo>
                <a:lnTo>
                  <a:pt x="0" y="5846429"/>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FAF8F1"/>
        </a:solidFill>
      </p:bgPr>
    </p:bg>
    <p:spTree>
      <p:nvGrpSpPr>
        <p:cNvPr id="1" name=""/>
        <p:cNvGrpSpPr/>
        <p:nvPr/>
      </p:nvGrpSpPr>
      <p:grpSpPr>
        <a:xfrm>
          <a:off x="0" y="0"/>
          <a:ext cx="0" cy="0"/>
          <a:chOff x="0" y="0"/>
          <a:chExt cx="0" cy="0"/>
        </a:xfrm>
      </p:grpSpPr>
      <p:sp>
        <p:nvSpPr>
          <p:cNvPr name="Freeform 2" id="2"/>
          <p:cNvSpPr/>
          <p:nvPr/>
        </p:nvSpPr>
        <p:spPr>
          <a:xfrm flipH="false" flipV="false" rot="371216">
            <a:off x="3218455" y="3030886"/>
            <a:ext cx="1431617" cy="2638926"/>
          </a:xfrm>
          <a:custGeom>
            <a:avLst/>
            <a:gdLst/>
            <a:ahLst/>
            <a:cxnLst/>
            <a:rect r="r" b="b" t="t" l="l"/>
            <a:pathLst>
              <a:path h="2638926" w="1431617">
                <a:moveTo>
                  <a:pt x="0" y="0"/>
                </a:moveTo>
                <a:lnTo>
                  <a:pt x="1431617" y="0"/>
                </a:lnTo>
                <a:lnTo>
                  <a:pt x="1431617" y="2638926"/>
                </a:lnTo>
                <a:lnTo>
                  <a:pt x="0" y="263892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4788105" y="1482121"/>
            <a:ext cx="8297573" cy="8514300"/>
          </a:xfrm>
          <a:custGeom>
            <a:avLst/>
            <a:gdLst/>
            <a:ahLst/>
            <a:cxnLst/>
            <a:rect r="r" b="b" t="t" l="l"/>
            <a:pathLst>
              <a:path h="8514300" w="8297573">
                <a:moveTo>
                  <a:pt x="0" y="0"/>
                </a:moveTo>
                <a:lnTo>
                  <a:pt x="8297573" y="0"/>
                </a:lnTo>
                <a:lnTo>
                  <a:pt x="8297573" y="8514301"/>
                </a:lnTo>
                <a:lnTo>
                  <a:pt x="0" y="851430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4" id="4"/>
          <p:cNvSpPr txBox="true"/>
          <p:nvPr/>
        </p:nvSpPr>
        <p:spPr>
          <a:xfrm rot="0">
            <a:off x="2681627" y="133350"/>
            <a:ext cx="12924746" cy="1398640"/>
          </a:xfrm>
          <a:prstGeom prst="rect">
            <a:avLst/>
          </a:prstGeom>
        </p:spPr>
        <p:txBody>
          <a:bodyPr anchor="t" rtlCol="false" tIns="0" lIns="0" bIns="0" rIns="0">
            <a:spAutoFit/>
          </a:bodyPr>
          <a:lstStyle/>
          <a:p>
            <a:pPr algn="ctr">
              <a:lnSpc>
                <a:spcPts val="10697"/>
              </a:lnSpc>
            </a:pPr>
            <a:r>
              <a:rPr lang="en-US" sz="10092">
                <a:solidFill>
                  <a:srgbClr val="DB5C5C"/>
                </a:solidFill>
                <a:latin typeface="210 클레이토이"/>
                <a:ea typeface="210 클레이토이"/>
                <a:cs typeface="210 클레이토이"/>
                <a:sym typeface="210 클레이토이"/>
              </a:rPr>
              <a:t>contents page </a:t>
            </a:r>
          </a:p>
        </p:txBody>
      </p:sp>
      <p:sp>
        <p:nvSpPr>
          <p:cNvPr name="Freeform 5" id="5"/>
          <p:cNvSpPr/>
          <p:nvPr/>
        </p:nvSpPr>
        <p:spPr>
          <a:xfrm flipH="false" flipV="false" rot="0">
            <a:off x="14157889" y="7128328"/>
            <a:ext cx="1766701" cy="1828410"/>
          </a:xfrm>
          <a:custGeom>
            <a:avLst/>
            <a:gdLst/>
            <a:ahLst/>
            <a:cxnLst/>
            <a:rect r="r" b="b" t="t" l="l"/>
            <a:pathLst>
              <a:path h="1828410" w="1766701">
                <a:moveTo>
                  <a:pt x="0" y="0"/>
                </a:moveTo>
                <a:lnTo>
                  <a:pt x="1766701" y="0"/>
                </a:lnTo>
                <a:lnTo>
                  <a:pt x="1766701" y="1828410"/>
                </a:lnTo>
                <a:lnTo>
                  <a:pt x="0" y="1828410"/>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3331616">
            <a:off x="-1833911" y="6737298"/>
            <a:ext cx="5379349" cy="4727733"/>
          </a:xfrm>
          <a:custGeom>
            <a:avLst/>
            <a:gdLst/>
            <a:ahLst/>
            <a:cxnLst/>
            <a:rect r="r" b="b" t="t" l="l"/>
            <a:pathLst>
              <a:path h="4727733" w="5379349">
                <a:moveTo>
                  <a:pt x="0" y="0"/>
                </a:moveTo>
                <a:lnTo>
                  <a:pt x="5379349" y="0"/>
                </a:lnTo>
                <a:lnTo>
                  <a:pt x="5379349" y="4727733"/>
                </a:lnTo>
                <a:lnTo>
                  <a:pt x="0" y="4727733"/>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7" id="7"/>
          <p:cNvSpPr/>
          <p:nvPr/>
        </p:nvSpPr>
        <p:spPr>
          <a:xfrm flipH="false" flipV="false" rot="7310698">
            <a:off x="15010743" y="-2418835"/>
            <a:ext cx="4315728" cy="5846429"/>
          </a:xfrm>
          <a:custGeom>
            <a:avLst/>
            <a:gdLst/>
            <a:ahLst/>
            <a:cxnLst/>
            <a:rect r="r" b="b" t="t" l="l"/>
            <a:pathLst>
              <a:path h="5846429" w="4315728">
                <a:moveTo>
                  <a:pt x="0" y="0"/>
                </a:moveTo>
                <a:lnTo>
                  <a:pt x="4315728" y="0"/>
                </a:lnTo>
                <a:lnTo>
                  <a:pt x="4315728" y="5846429"/>
                </a:lnTo>
                <a:lnTo>
                  <a:pt x="0" y="5846429"/>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TextBox 8" id="8"/>
          <p:cNvSpPr txBox="true"/>
          <p:nvPr/>
        </p:nvSpPr>
        <p:spPr>
          <a:xfrm rot="0">
            <a:off x="5781901" y="5086350"/>
            <a:ext cx="7382192" cy="4469280"/>
          </a:xfrm>
          <a:prstGeom prst="rect">
            <a:avLst/>
          </a:prstGeom>
        </p:spPr>
        <p:txBody>
          <a:bodyPr anchor="t" rtlCol="false" tIns="0" lIns="0" bIns="0" rIns="0">
            <a:spAutoFit/>
          </a:bodyPr>
          <a:lstStyle/>
          <a:p>
            <a:pPr algn="l" marL="549269" indent="-274635" lvl="1">
              <a:lnSpc>
                <a:spcPts val="3561"/>
              </a:lnSpc>
              <a:buFont typeface="Arial"/>
              <a:buChar char="•"/>
            </a:pPr>
            <a:r>
              <a:rPr lang="en-US" sz="2544">
                <a:solidFill>
                  <a:srgbClr val="6B3E3E"/>
                </a:solidFill>
                <a:latin typeface="Arimo"/>
                <a:ea typeface="Arimo"/>
                <a:cs typeface="Arimo"/>
                <a:sym typeface="Arimo"/>
              </a:rPr>
              <a:t>contents page </a:t>
            </a:r>
          </a:p>
          <a:p>
            <a:pPr algn="l" marL="549269" indent="-274635" lvl="1">
              <a:lnSpc>
                <a:spcPts val="3561"/>
              </a:lnSpc>
              <a:buFont typeface="Arial"/>
              <a:buChar char="•"/>
            </a:pPr>
            <a:r>
              <a:rPr lang="en-US" sz="2544">
                <a:solidFill>
                  <a:srgbClr val="6B3E3E"/>
                </a:solidFill>
                <a:latin typeface="Arimo"/>
                <a:ea typeface="Arimo"/>
                <a:cs typeface="Arimo"/>
                <a:sym typeface="Arimo"/>
              </a:rPr>
              <a:t>introduction </a:t>
            </a:r>
          </a:p>
          <a:p>
            <a:pPr algn="l" marL="549269" indent="-274635" lvl="1">
              <a:lnSpc>
                <a:spcPts val="3561"/>
              </a:lnSpc>
              <a:buFont typeface="Arial"/>
              <a:buChar char="•"/>
            </a:pPr>
            <a:r>
              <a:rPr lang="en-US" sz="2544">
                <a:solidFill>
                  <a:srgbClr val="6B3E3E"/>
                </a:solidFill>
                <a:latin typeface="Arimo"/>
                <a:ea typeface="Arimo"/>
                <a:cs typeface="Arimo"/>
                <a:sym typeface="Arimo"/>
              </a:rPr>
              <a:t>what is wellbeing </a:t>
            </a:r>
          </a:p>
          <a:p>
            <a:pPr algn="l" marL="549269" indent="-274635" lvl="1">
              <a:lnSpc>
                <a:spcPts val="3561"/>
              </a:lnSpc>
              <a:buFont typeface="Arial"/>
              <a:buChar char="•"/>
            </a:pPr>
            <a:r>
              <a:rPr lang="en-US" sz="2544">
                <a:solidFill>
                  <a:srgbClr val="6B3E3E"/>
                </a:solidFill>
                <a:latin typeface="Arimo"/>
                <a:ea typeface="Arimo"/>
                <a:cs typeface="Arimo"/>
                <a:sym typeface="Arimo"/>
              </a:rPr>
              <a:t>analysis of terminology </a:t>
            </a:r>
          </a:p>
          <a:p>
            <a:pPr algn="l" marL="549269" indent="-274635" lvl="1">
              <a:lnSpc>
                <a:spcPts val="3561"/>
              </a:lnSpc>
              <a:buFont typeface="Arial"/>
              <a:buChar char="•"/>
            </a:pPr>
            <a:r>
              <a:rPr lang="en-US" sz="2544">
                <a:solidFill>
                  <a:srgbClr val="6B3E3E"/>
                </a:solidFill>
                <a:latin typeface="Arimo"/>
                <a:ea typeface="Arimo"/>
                <a:cs typeface="Arimo"/>
                <a:sym typeface="Arimo"/>
              </a:rPr>
              <a:t>three strategies</a:t>
            </a:r>
          </a:p>
          <a:p>
            <a:pPr algn="l" marL="549269" indent="-274635" lvl="1">
              <a:lnSpc>
                <a:spcPts val="3561"/>
              </a:lnSpc>
              <a:buFont typeface="Arial"/>
              <a:buChar char="•"/>
            </a:pPr>
            <a:r>
              <a:rPr lang="en-US" sz="2544">
                <a:solidFill>
                  <a:srgbClr val="6B3E3E"/>
                </a:solidFill>
                <a:latin typeface="Arimo"/>
                <a:ea typeface="Arimo"/>
                <a:cs typeface="Arimo"/>
                <a:sym typeface="Arimo"/>
              </a:rPr>
              <a:t>baking </a:t>
            </a:r>
          </a:p>
          <a:p>
            <a:pPr algn="l" marL="549269" indent="-274635" lvl="1">
              <a:lnSpc>
                <a:spcPts val="3561"/>
              </a:lnSpc>
              <a:buFont typeface="Arial"/>
              <a:buChar char="•"/>
            </a:pPr>
            <a:r>
              <a:rPr lang="en-US" sz="2544">
                <a:solidFill>
                  <a:srgbClr val="6B3E3E"/>
                </a:solidFill>
                <a:latin typeface="Arimo"/>
                <a:ea typeface="Arimo"/>
                <a:cs typeface="Arimo"/>
                <a:sym typeface="Arimo"/>
              </a:rPr>
              <a:t>after school clubs </a:t>
            </a:r>
          </a:p>
          <a:p>
            <a:pPr algn="l" marL="549269" indent="-274635" lvl="1">
              <a:lnSpc>
                <a:spcPts val="3561"/>
              </a:lnSpc>
              <a:buFont typeface="Arial"/>
              <a:buChar char="•"/>
            </a:pPr>
            <a:r>
              <a:rPr lang="en-US" sz="2544">
                <a:solidFill>
                  <a:srgbClr val="6B3E3E"/>
                </a:solidFill>
                <a:latin typeface="Arimo"/>
                <a:ea typeface="Arimo"/>
                <a:cs typeface="Arimo"/>
                <a:sym typeface="Arimo"/>
              </a:rPr>
              <a:t>therapy dogs </a:t>
            </a:r>
          </a:p>
          <a:p>
            <a:pPr algn="l" marL="549269" indent="-274635" lvl="1">
              <a:lnSpc>
                <a:spcPts val="3561"/>
              </a:lnSpc>
              <a:buFont typeface="Arial"/>
              <a:buChar char="•"/>
            </a:pPr>
            <a:r>
              <a:rPr lang="en-US" sz="2544">
                <a:solidFill>
                  <a:srgbClr val="6B3E3E"/>
                </a:solidFill>
                <a:latin typeface="Arimo"/>
                <a:ea typeface="Arimo"/>
                <a:cs typeface="Arimo"/>
                <a:sym typeface="Arimo"/>
              </a:rPr>
              <a:t>conclution </a:t>
            </a:r>
          </a:p>
          <a:p>
            <a:pPr algn="l" marL="549269" indent="-274635" lvl="1">
              <a:lnSpc>
                <a:spcPts val="3561"/>
              </a:lnSpc>
              <a:buFont typeface="Arial"/>
              <a:buChar char="•"/>
            </a:pPr>
            <a:r>
              <a:rPr lang="en-US" sz="2544">
                <a:solidFill>
                  <a:srgbClr val="6B3E3E"/>
                </a:solidFill>
                <a:latin typeface="Arimo"/>
                <a:ea typeface="Arimo"/>
                <a:cs typeface="Arimo"/>
                <a:sym typeface="Arimo"/>
              </a:rPr>
              <a:t>references </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FAF8F1"/>
        </a:solidFill>
      </p:bgPr>
    </p:bg>
    <p:spTree>
      <p:nvGrpSpPr>
        <p:cNvPr id="1" name=""/>
        <p:cNvGrpSpPr/>
        <p:nvPr/>
      </p:nvGrpSpPr>
      <p:grpSpPr>
        <a:xfrm>
          <a:off x="0" y="0"/>
          <a:ext cx="0" cy="0"/>
          <a:chOff x="0" y="0"/>
          <a:chExt cx="0" cy="0"/>
        </a:xfrm>
      </p:grpSpPr>
      <p:sp>
        <p:nvSpPr>
          <p:cNvPr name="Freeform 2" id="2"/>
          <p:cNvSpPr/>
          <p:nvPr/>
        </p:nvSpPr>
        <p:spPr>
          <a:xfrm flipH="false" flipV="false" rot="0">
            <a:off x="3030309" y="2464603"/>
            <a:ext cx="12227383" cy="6793697"/>
          </a:xfrm>
          <a:custGeom>
            <a:avLst/>
            <a:gdLst/>
            <a:ahLst/>
            <a:cxnLst/>
            <a:rect r="r" b="b" t="t" l="l"/>
            <a:pathLst>
              <a:path h="6793697" w="12227383">
                <a:moveTo>
                  <a:pt x="0" y="0"/>
                </a:moveTo>
                <a:lnTo>
                  <a:pt x="12227382" y="0"/>
                </a:lnTo>
                <a:lnTo>
                  <a:pt x="12227382" y="6793697"/>
                </a:lnTo>
                <a:lnTo>
                  <a:pt x="0" y="679369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0">
            <a:off x="3658855" y="3460335"/>
            <a:ext cx="10970290" cy="6060533"/>
          </a:xfrm>
          <a:prstGeom prst="rect">
            <a:avLst/>
          </a:prstGeom>
        </p:spPr>
        <p:txBody>
          <a:bodyPr anchor="t" rtlCol="false" tIns="0" lIns="0" bIns="0" rIns="0">
            <a:spAutoFit/>
          </a:bodyPr>
          <a:lstStyle/>
          <a:p>
            <a:pPr algn="ctr">
              <a:lnSpc>
                <a:spcPts val="4360"/>
              </a:lnSpc>
            </a:pPr>
            <a:r>
              <a:rPr lang="en-US" sz="3114">
                <a:solidFill>
                  <a:srgbClr val="6B3E3E"/>
                </a:solidFill>
                <a:latin typeface="Arimo"/>
                <a:ea typeface="Arimo"/>
                <a:cs typeface="Arimo"/>
                <a:sym typeface="Arimo"/>
              </a:rPr>
              <a:t>There are many strategies to support wellbeing in schools, ranging from different levels and ensuring there is something appropriate for all ages and needs. An example of how to differ strategies may include changing from group or one-to-one strategies. This portfolio introduces three effective strategies that promote well-being and how to have a positive impact. There will be a detailed and critical explanation of each strategy to thoroughly understand. Each strategy will be supported with curriculum, theorists, and practice. </a:t>
            </a:r>
          </a:p>
          <a:p>
            <a:pPr algn="ctr">
              <a:lnSpc>
                <a:spcPts val="4360"/>
              </a:lnSpc>
            </a:pPr>
          </a:p>
          <a:p>
            <a:pPr algn="ctr">
              <a:lnSpc>
                <a:spcPts val="4360"/>
              </a:lnSpc>
            </a:pPr>
          </a:p>
        </p:txBody>
      </p:sp>
      <p:sp>
        <p:nvSpPr>
          <p:cNvPr name="Freeform 4" id="4"/>
          <p:cNvSpPr/>
          <p:nvPr/>
        </p:nvSpPr>
        <p:spPr>
          <a:xfrm flipH="false" flipV="false" rot="0">
            <a:off x="13963450" y="358976"/>
            <a:ext cx="1294242" cy="1339448"/>
          </a:xfrm>
          <a:custGeom>
            <a:avLst/>
            <a:gdLst/>
            <a:ahLst/>
            <a:cxnLst/>
            <a:rect r="r" b="b" t="t" l="l"/>
            <a:pathLst>
              <a:path h="1339448" w="1294242">
                <a:moveTo>
                  <a:pt x="0" y="0"/>
                </a:moveTo>
                <a:lnTo>
                  <a:pt x="1294241" y="0"/>
                </a:lnTo>
                <a:lnTo>
                  <a:pt x="1294241" y="1339448"/>
                </a:lnTo>
                <a:lnTo>
                  <a:pt x="0" y="1339448"/>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5" id="5"/>
          <p:cNvSpPr txBox="true"/>
          <p:nvPr/>
        </p:nvSpPr>
        <p:spPr>
          <a:xfrm rot="0">
            <a:off x="5270516" y="650172"/>
            <a:ext cx="7746967" cy="1295400"/>
          </a:xfrm>
          <a:prstGeom prst="rect">
            <a:avLst/>
          </a:prstGeom>
        </p:spPr>
        <p:txBody>
          <a:bodyPr anchor="t" rtlCol="false" tIns="0" lIns="0" bIns="0" rIns="0">
            <a:spAutoFit/>
          </a:bodyPr>
          <a:lstStyle/>
          <a:p>
            <a:pPr algn="ctr">
              <a:lnSpc>
                <a:spcPts val="10500"/>
              </a:lnSpc>
            </a:pPr>
            <a:r>
              <a:rPr lang="en-US" sz="7500">
                <a:solidFill>
                  <a:srgbClr val="DB5C5C"/>
                </a:solidFill>
                <a:latin typeface="210 클레이토이"/>
                <a:ea typeface="210 클레이토이"/>
                <a:cs typeface="210 클레이토이"/>
                <a:sym typeface="210 클레이토이"/>
              </a:rPr>
              <a:t>Introduction</a:t>
            </a:r>
          </a:p>
        </p:txBody>
      </p:sp>
      <p:sp>
        <p:nvSpPr>
          <p:cNvPr name="Freeform 6" id="6"/>
          <p:cNvSpPr/>
          <p:nvPr/>
        </p:nvSpPr>
        <p:spPr>
          <a:xfrm flipH="false" flipV="false" rot="3331616">
            <a:off x="-1833911" y="6737298"/>
            <a:ext cx="5379349" cy="4727733"/>
          </a:xfrm>
          <a:custGeom>
            <a:avLst/>
            <a:gdLst/>
            <a:ahLst/>
            <a:cxnLst/>
            <a:rect r="r" b="b" t="t" l="l"/>
            <a:pathLst>
              <a:path h="4727733" w="5379349">
                <a:moveTo>
                  <a:pt x="0" y="0"/>
                </a:moveTo>
                <a:lnTo>
                  <a:pt x="5379349" y="0"/>
                </a:lnTo>
                <a:lnTo>
                  <a:pt x="5379349" y="4727733"/>
                </a:lnTo>
                <a:lnTo>
                  <a:pt x="0" y="4727733"/>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7" id="7"/>
          <p:cNvSpPr/>
          <p:nvPr/>
        </p:nvSpPr>
        <p:spPr>
          <a:xfrm flipH="false" flipV="false" rot="7310698">
            <a:off x="15010743" y="-2418835"/>
            <a:ext cx="4315728" cy="5846429"/>
          </a:xfrm>
          <a:custGeom>
            <a:avLst/>
            <a:gdLst/>
            <a:ahLst/>
            <a:cxnLst/>
            <a:rect r="r" b="b" t="t" l="l"/>
            <a:pathLst>
              <a:path h="5846429" w="4315728">
                <a:moveTo>
                  <a:pt x="0" y="0"/>
                </a:moveTo>
                <a:lnTo>
                  <a:pt x="4315728" y="0"/>
                </a:lnTo>
                <a:lnTo>
                  <a:pt x="4315728" y="5846429"/>
                </a:lnTo>
                <a:lnTo>
                  <a:pt x="0" y="5846429"/>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FAF8F1"/>
        </a:solidFill>
      </p:bgPr>
    </p:bg>
    <p:spTree>
      <p:nvGrpSpPr>
        <p:cNvPr id="1" name=""/>
        <p:cNvGrpSpPr/>
        <p:nvPr/>
      </p:nvGrpSpPr>
      <p:grpSpPr>
        <a:xfrm>
          <a:off x="0" y="0"/>
          <a:ext cx="0" cy="0"/>
          <a:chOff x="0" y="0"/>
          <a:chExt cx="0" cy="0"/>
        </a:xfrm>
      </p:grpSpPr>
      <p:sp>
        <p:nvSpPr>
          <p:cNvPr name="Freeform 2" id="2"/>
          <p:cNvSpPr/>
          <p:nvPr/>
        </p:nvSpPr>
        <p:spPr>
          <a:xfrm flipH="false" flipV="false" rot="0">
            <a:off x="2685146" y="3298947"/>
            <a:ext cx="6271502" cy="5145068"/>
          </a:xfrm>
          <a:custGeom>
            <a:avLst/>
            <a:gdLst/>
            <a:ahLst/>
            <a:cxnLst/>
            <a:rect r="r" b="b" t="t" l="l"/>
            <a:pathLst>
              <a:path h="5145068" w="6271502">
                <a:moveTo>
                  <a:pt x="0" y="0"/>
                </a:moveTo>
                <a:lnTo>
                  <a:pt x="6271503" y="0"/>
                </a:lnTo>
                <a:lnTo>
                  <a:pt x="6271503" y="5145068"/>
                </a:lnTo>
                <a:lnTo>
                  <a:pt x="0" y="514506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9421201" y="3088624"/>
            <a:ext cx="6271502" cy="5145068"/>
          </a:xfrm>
          <a:custGeom>
            <a:avLst/>
            <a:gdLst/>
            <a:ahLst/>
            <a:cxnLst/>
            <a:rect r="r" b="b" t="t" l="l"/>
            <a:pathLst>
              <a:path h="5145068" w="6271502">
                <a:moveTo>
                  <a:pt x="0" y="0"/>
                </a:moveTo>
                <a:lnTo>
                  <a:pt x="6271503" y="0"/>
                </a:lnTo>
                <a:lnTo>
                  <a:pt x="6271503" y="5145068"/>
                </a:lnTo>
                <a:lnTo>
                  <a:pt x="0" y="5145068"/>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3099048" y="3088624"/>
            <a:ext cx="5443699" cy="791169"/>
            <a:chOff x="0" y="0"/>
            <a:chExt cx="1433732" cy="208374"/>
          </a:xfrm>
        </p:grpSpPr>
        <p:sp>
          <p:nvSpPr>
            <p:cNvPr name="Freeform 5" id="5"/>
            <p:cNvSpPr/>
            <p:nvPr/>
          </p:nvSpPr>
          <p:spPr>
            <a:xfrm flipH="false" flipV="false" rot="0">
              <a:off x="0" y="0"/>
              <a:ext cx="1433732" cy="208374"/>
            </a:xfrm>
            <a:custGeom>
              <a:avLst/>
              <a:gdLst/>
              <a:ahLst/>
              <a:cxnLst/>
              <a:rect r="r" b="b" t="t" l="l"/>
              <a:pathLst>
                <a:path h="208374" w="1433732">
                  <a:moveTo>
                    <a:pt x="72531" y="0"/>
                  </a:moveTo>
                  <a:lnTo>
                    <a:pt x="1361200" y="0"/>
                  </a:lnTo>
                  <a:cubicBezTo>
                    <a:pt x="1401258" y="0"/>
                    <a:pt x="1433732" y="32473"/>
                    <a:pt x="1433732" y="72531"/>
                  </a:cubicBezTo>
                  <a:lnTo>
                    <a:pt x="1433732" y="135843"/>
                  </a:lnTo>
                  <a:cubicBezTo>
                    <a:pt x="1433732" y="175901"/>
                    <a:pt x="1401258" y="208374"/>
                    <a:pt x="1361200" y="208374"/>
                  </a:cubicBezTo>
                  <a:lnTo>
                    <a:pt x="72531" y="208374"/>
                  </a:lnTo>
                  <a:cubicBezTo>
                    <a:pt x="32473" y="208374"/>
                    <a:pt x="0" y="175901"/>
                    <a:pt x="0" y="135843"/>
                  </a:cubicBezTo>
                  <a:lnTo>
                    <a:pt x="0" y="72531"/>
                  </a:lnTo>
                  <a:cubicBezTo>
                    <a:pt x="0" y="32473"/>
                    <a:pt x="32473" y="0"/>
                    <a:pt x="72531" y="0"/>
                  </a:cubicBezTo>
                  <a:close/>
                </a:path>
              </a:pathLst>
            </a:custGeom>
            <a:solidFill>
              <a:srgbClr val="FFC35D"/>
            </a:solidFill>
          </p:spPr>
        </p:sp>
        <p:sp>
          <p:nvSpPr>
            <p:cNvPr name="TextBox 6" id="6"/>
            <p:cNvSpPr txBox="true"/>
            <p:nvPr/>
          </p:nvSpPr>
          <p:spPr>
            <a:xfrm>
              <a:off x="0" y="-38100"/>
              <a:ext cx="1433732" cy="246474"/>
            </a:xfrm>
            <a:prstGeom prst="rect">
              <a:avLst/>
            </a:prstGeom>
          </p:spPr>
          <p:txBody>
            <a:bodyPr anchor="ctr" rtlCol="false" tIns="50800" lIns="50800" bIns="50800" rIns="50800"/>
            <a:lstStyle/>
            <a:p>
              <a:pPr algn="ctr">
                <a:lnSpc>
                  <a:spcPts val="2659"/>
                </a:lnSpc>
                <a:spcBef>
                  <a:spcPct val="0"/>
                </a:spcBef>
              </a:pPr>
            </a:p>
          </p:txBody>
        </p:sp>
      </p:grpSp>
      <p:grpSp>
        <p:nvGrpSpPr>
          <p:cNvPr name="Group 7" id="7"/>
          <p:cNvGrpSpPr/>
          <p:nvPr/>
        </p:nvGrpSpPr>
        <p:grpSpPr>
          <a:xfrm rot="0">
            <a:off x="9529754" y="3088624"/>
            <a:ext cx="6054398" cy="854363"/>
            <a:chOff x="0" y="0"/>
            <a:chExt cx="1594574" cy="225017"/>
          </a:xfrm>
        </p:grpSpPr>
        <p:sp>
          <p:nvSpPr>
            <p:cNvPr name="Freeform 8" id="8"/>
            <p:cNvSpPr/>
            <p:nvPr/>
          </p:nvSpPr>
          <p:spPr>
            <a:xfrm flipH="false" flipV="false" rot="0">
              <a:off x="0" y="0"/>
              <a:ext cx="1594574" cy="225017"/>
            </a:xfrm>
            <a:custGeom>
              <a:avLst/>
              <a:gdLst/>
              <a:ahLst/>
              <a:cxnLst/>
              <a:rect r="r" b="b" t="t" l="l"/>
              <a:pathLst>
                <a:path h="225017" w="1594574">
                  <a:moveTo>
                    <a:pt x="65215" y="0"/>
                  </a:moveTo>
                  <a:lnTo>
                    <a:pt x="1529359" y="0"/>
                  </a:lnTo>
                  <a:cubicBezTo>
                    <a:pt x="1546655" y="0"/>
                    <a:pt x="1563243" y="6871"/>
                    <a:pt x="1575473" y="19101"/>
                  </a:cubicBezTo>
                  <a:cubicBezTo>
                    <a:pt x="1587703" y="31331"/>
                    <a:pt x="1594574" y="47919"/>
                    <a:pt x="1594574" y="65215"/>
                  </a:cubicBezTo>
                  <a:lnTo>
                    <a:pt x="1594574" y="159802"/>
                  </a:lnTo>
                  <a:cubicBezTo>
                    <a:pt x="1594574" y="177098"/>
                    <a:pt x="1587703" y="193686"/>
                    <a:pt x="1575473" y="205916"/>
                  </a:cubicBezTo>
                  <a:cubicBezTo>
                    <a:pt x="1563243" y="218146"/>
                    <a:pt x="1546655" y="225017"/>
                    <a:pt x="1529359" y="225017"/>
                  </a:cubicBezTo>
                  <a:lnTo>
                    <a:pt x="65215" y="225017"/>
                  </a:lnTo>
                  <a:cubicBezTo>
                    <a:pt x="47919" y="225017"/>
                    <a:pt x="31331" y="218146"/>
                    <a:pt x="19101" y="205916"/>
                  </a:cubicBezTo>
                  <a:cubicBezTo>
                    <a:pt x="6871" y="193686"/>
                    <a:pt x="0" y="177098"/>
                    <a:pt x="0" y="159802"/>
                  </a:cubicBezTo>
                  <a:lnTo>
                    <a:pt x="0" y="65215"/>
                  </a:lnTo>
                  <a:cubicBezTo>
                    <a:pt x="0" y="47919"/>
                    <a:pt x="6871" y="31331"/>
                    <a:pt x="19101" y="19101"/>
                  </a:cubicBezTo>
                  <a:cubicBezTo>
                    <a:pt x="31331" y="6871"/>
                    <a:pt x="47919" y="0"/>
                    <a:pt x="65215" y="0"/>
                  </a:cubicBezTo>
                  <a:close/>
                </a:path>
              </a:pathLst>
            </a:custGeom>
            <a:solidFill>
              <a:srgbClr val="DB5C5C"/>
            </a:solidFill>
          </p:spPr>
        </p:sp>
        <p:sp>
          <p:nvSpPr>
            <p:cNvPr name="TextBox 9" id="9"/>
            <p:cNvSpPr txBox="true"/>
            <p:nvPr/>
          </p:nvSpPr>
          <p:spPr>
            <a:xfrm>
              <a:off x="0" y="-38100"/>
              <a:ext cx="1594574" cy="263117"/>
            </a:xfrm>
            <a:prstGeom prst="rect">
              <a:avLst/>
            </a:prstGeom>
          </p:spPr>
          <p:txBody>
            <a:bodyPr anchor="ctr" rtlCol="false" tIns="50800" lIns="50800" bIns="50800" rIns="50800"/>
            <a:lstStyle/>
            <a:p>
              <a:pPr algn="ctr">
                <a:lnSpc>
                  <a:spcPts val="2659"/>
                </a:lnSpc>
                <a:spcBef>
                  <a:spcPct val="0"/>
                </a:spcBef>
              </a:pPr>
            </a:p>
          </p:txBody>
        </p:sp>
      </p:grpSp>
      <p:sp>
        <p:nvSpPr>
          <p:cNvPr name="Freeform 10" id="10"/>
          <p:cNvSpPr/>
          <p:nvPr/>
        </p:nvSpPr>
        <p:spPr>
          <a:xfrm flipH="false" flipV="false" rot="-591255">
            <a:off x="4382538" y="854552"/>
            <a:ext cx="2318635" cy="1437827"/>
          </a:xfrm>
          <a:custGeom>
            <a:avLst/>
            <a:gdLst/>
            <a:ahLst/>
            <a:cxnLst/>
            <a:rect r="r" b="b" t="t" l="l"/>
            <a:pathLst>
              <a:path h="1437827" w="2318635">
                <a:moveTo>
                  <a:pt x="0" y="0"/>
                </a:moveTo>
                <a:lnTo>
                  <a:pt x="2318635" y="0"/>
                </a:lnTo>
                <a:lnTo>
                  <a:pt x="2318635" y="1437826"/>
                </a:lnTo>
                <a:lnTo>
                  <a:pt x="0" y="143782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11" id="11"/>
          <p:cNvSpPr txBox="true"/>
          <p:nvPr/>
        </p:nvSpPr>
        <p:spPr>
          <a:xfrm rot="0">
            <a:off x="6030679" y="1005710"/>
            <a:ext cx="6226643" cy="1295400"/>
          </a:xfrm>
          <a:prstGeom prst="rect">
            <a:avLst/>
          </a:prstGeom>
        </p:spPr>
        <p:txBody>
          <a:bodyPr anchor="t" rtlCol="false" tIns="0" lIns="0" bIns="0" rIns="0">
            <a:spAutoFit/>
          </a:bodyPr>
          <a:lstStyle/>
          <a:p>
            <a:pPr algn="ctr">
              <a:lnSpc>
                <a:spcPts val="10500"/>
              </a:lnSpc>
            </a:pPr>
            <a:r>
              <a:rPr lang="en-US" sz="7500">
                <a:solidFill>
                  <a:srgbClr val="DB5C5C"/>
                </a:solidFill>
                <a:latin typeface="210 클레이토이"/>
                <a:ea typeface="210 클레이토이"/>
                <a:cs typeface="210 클레이토이"/>
                <a:sym typeface="210 클레이토이"/>
              </a:rPr>
              <a:t>wellbeing</a:t>
            </a:r>
          </a:p>
        </p:txBody>
      </p:sp>
      <p:sp>
        <p:nvSpPr>
          <p:cNvPr name="TextBox 12" id="12"/>
          <p:cNvSpPr txBox="true"/>
          <p:nvPr/>
        </p:nvSpPr>
        <p:spPr>
          <a:xfrm rot="0">
            <a:off x="2657755" y="4060588"/>
            <a:ext cx="6054398" cy="4138650"/>
          </a:xfrm>
          <a:prstGeom prst="rect">
            <a:avLst/>
          </a:prstGeom>
        </p:spPr>
        <p:txBody>
          <a:bodyPr anchor="t" rtlCol="false" tIns="0" lIns="0" bIns="0" rIns="0">
            <a:spAutoFit/>
          </a:bodyPr>
          <a:lstStyle/>
          <a:p>
            <a:pPr algn="l" marL="568844" indent="-284422" lvl="1">
              <a:lnSpc>
                <a:spcPts val="3688"/>
              </a:lnSpc>
              <a:buFont typeface="Arial"/>
              <a:buChar char="•"/>
            </a:pPr>
            <a:r>
              <a:rPr lang="en-US" sz="2634">
                <a:solidFill>
                  <a:srgbClr val="FFFFFF"/>
                </a:solidFill>
                <a:latin typeface="Arimo"/>
                <a:ea typeface="Arimo"/>
                <a:cs typeface="Arimo"/>
                <a:sym typeface="Arimo"/>
              </a:rPr>
              <a:t>“Wellbeing is not just the absence of ill health. It includes the way that people feel about themselves and their lives.” </a:t>
            </a:r>
          </a:p>
          <a:p>
            <a:pPr algn="l" marL="568844" indent="-284422" lvl="1">
              <a:lnSpc>
                <a:spcPts val="3688"/>
              </a:lnSpc>
              <a:buFont typeface="Arial"/>
              <a:buChar char="•"/>
            </a:pPr>
            <a:r>
              <a:rPr lang="en-US" sz="2634">
                <a:solidFill>
                  <a:srgbClr val="FFFFFF"/>
                </a:solidFill>
                <a:latin typeface="Arimo"/>
                <a:ea typeface="Arimo"/>
                <a:cs typeface="Arimo"/>
                <a:sym typeface="Arimo"/>
              </a:rPr>
              <a:t>“Wellbeing is influenced by physical and mental health and in turn has an influence on the experience and outcomes of different health conditions.”</a:t>
            </a:r>
          </a:p>
        </p:txBody>
      </p:sp>
      <p:sp>
        <p:nvSpPr>
          <p:cNvPr name="TextBox 13" id="13"/>
          <p:cNvSpPr txBox="true"/>
          <p:nvPr/>
        </p:nvSpPr>
        <p:spPr>
          <a:xfrm rot="0">
            <a:off x="3276541" y="3104352"/>
            <a:ext cx="5088712" cy="707390"/>
          </a:xfrm>
          <a:prstGeom prst="rect">
            <a:avLst/>
          </a:prstGeom>
        </p:spPr>
        <p:txBody>
          <a:bodyPr anchor="t" rtlCol="false" tIns="0" lIns="0" bIns="0" rIns="0">
            <a:spAutoFit/>
          </a:bodyPr>
          <a:lstStyle/>
          <a:p>
            <a:pPr algn="ctr">
              <a:lnSpc>
                <a:spcPts val="5718"/>
              </a:lnSpc>
            </a:pPr>
            <a:r>
              <a:rPr lang="en-US" sz="4084">
                <a:solidFill>
                  <a:srgbClr val="6B3E3E"/>
                </a:solidFill>
                <a:latin typeface="210 클레이토이"/>
                <a:ea typeface="210 클레이토이"/>
                <a:cs typeface="210 클레이토이"/>
                <a:sym typeface="210 클레이토이"/>
              </a:rPr>
              <a:t>NHS England, 2022</a:t>
            </a:r>
          </a:p>
        </p:txBody>
      </p:sp>
      <p:sp>
        <p:nvSpPr>
          <p:cNvPr name="TextBox 14" id="14"/>
          <p:cNvSpPr txBox="true"/>
          <p:nvPr/>
        </p:nvSpPr>
        <p:spPr>
          <a:xfrm rot="0">
            <a:off x="9632782" y="3200471"/>
            <a:ext cx="5848341" cy="524676"/>
          </a:xfrm>
          <a:prstGeom prst="rect">
            <a:avLst/>
          </a:prstGeom>
        </p:spPr>
        <p:txBody>
          <a:bodyPr anchor="t" rtlCol="false" tIns="0" lIns="0" bIns="0" rIns="0">
            <a:spAutoFit/>
          </a:bodyPr>
          <a:lstStyle/>
          <a:p>
            <a:pPr algn="ctr">
              <a:lnSpc>
                <a:spcPts val="4125"/>
              </a:lnSpc>
            </a:pPr>
            <a:r>
              <a:rPr lang="en-US" sz="2946">
                <a:solidFill>
                  <a:srgbClr val="FFFFFF"/>
                </a:solidFill>
                <a:latin typeface="210 클레이토이"/>
                <a:ea typeface="210 클레이토이"/>
                <a:cs typeface="210 클레이토이"/>
                <a:sym typeface="210 클레이토이"/>
              </a:rPr>
              <a:t>Mental Health Foundation, 2015</a:t>
            </a:r>
          </a:p>
        </p:txBody>
      </p:sp>
      <p:sp>
        <p:nvSpPr>
          <p:cNvPr name="Freeform 15" id="15"/>
          <p:cNvSpPr/>
          <p:nvPr/>
        </p:nvSpPr>
        <p:spPr>
          <a:xfrm flipH="false" flipV="false" rot="1887665">
            <a:off x="14633756" y="7432503"/>
            <a:ext cx="1097491" cy="2023025"/>
          </a:xfrm>
          <a:custGeom>
            <a:avLst/>
            <a:gdLst/>
            <a:ahLst/>
            <a:cxnLst/>
            <a:rect r="r" b="b" t="t" l="l"/>
            <a:pathLst>
              <a:path h="2023025" w="1097491">
                <a:moveTo>
                  <a:pt x="0" y="0"/>
                </a:moveTo>
                <a:lnTo>
                  <a:pt x="1097491" y="0"/>
                </a:lnTo>
                <a:lnTo>
                  <a:pt x="1097491" y="2023024"/>
                </a:lnTo>
                <a:lnTo>
                  <a:pt x="0" y="2023024"/>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16" id="16"/>
          <p:cNvSpPr/>
          <p:nvPr/>
        </p:nvSpPr>
        <p:spPr>
          <a:xfrm flipH="false" flipV="false" rot="3331616">
            <a:off x="-1833911" y="6737298"/>
            <a:ext cx="5379349" cy="4727733"/>
          </a:xfrm>
          <a:custGeom>
            <a:avLst/>
            <a:gdLst/>
            <a:ahLst/>
            <a:cxnLst/>
            <a:rect r="r" b="b" t="t" l="l"/>
            <a:pathLst>
              <a:path h="4727733" w="5379349">
                <a:moveTo>
                  <a:pt x="0" y="0"/>
                </a:moveTo>
                <a:lnTo>
                  <a:pt x="5379349" y="0"/>
                </a:lnTo>
                <a:lnTo>
                  <a:pt x="5379349" y="4727733"/>
                </a:lnTo>
                <a:lnTo>
                  <a:pt x="0" y="4727733"/>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17" id="17"/>
          <p:cNvSpPr/>
          <p:nvPr/>
        </p:nvSpPr>
        <p:spPr>
          <a:xfrm flipH="false" flipV="false" rot="7310698">
            <a:off x="15010743" y="-2418835"/>
            <a:ext cx="4315728" cy="5846429"/>
          </a:xfrm>
          <a:custGeom>
            <a:avLst/>
            <a:gdLst/>
            <a:ahLst/>
            <a:cxnLst/>
            <a:rect r="r" b="b" t="t" l="l"/>
            <a:pathLst>
              <a:path h="5846429" w="4315728">
                <a:moveTo>
                  <a:pt x="0" y="0"/>
                </a:moveTo>
                <a:lnTo>
                  <a:pt x="4315728" y="0"/>
                </a:lnTo>
                <a:lnTo>
                  <a:pt x="4315728" y="5846429"/>
                </a:lnTo>
                <a:lnTo>
                  <a:pt x="0" y="5846429"/>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TextBox 18" id="18"/>
          <p:cNvSpPr txBox="true"/>
          <p:nvPr/>
        </p:nvSpPr>
        <p:spPr>
          <a:xfrm rot="0">
            <a:off x="9529754" y="4060588"/>
            <a:ext cx="6054398" cy="3678772"/>
          </a:xfrm>
          <a:prstGeom prst="rect">
            <a:avLst/>
          </a:prstGeom>
        </p:spPr>
        <p:txBody>
          <a:bodyPr anchor="t" rtlCol="false" tIns="0" lIns="0" bIns="0" rIns="0">
            <a:spAutoFit/>
          </a:bodyPr>
          <a:lstStyle/>
          <a:p>
            <a:pPr algn="l" marL="568844" indent="-284422" lvl="1">
              <a:lnSpc>
                <a:spcPts val="3688"/>
              </a:lnSpc>
              <a:buFont typeface="Arial"/>
              <a:buChar char="•"/>
            </a:pPr>
            <a:r>
              <a:rPr lang="en-US" sz="2634">
                <a:solidFill>
                  <a:srgbClr val="FFFFFF"/>
                </a:solidFill>
                <a:latin typeface="Arimo"/>
                <a:ea typeface="Arimo"/>
                <a:cs typeface="Arimo"/>
                <a:sym typeface="Arimo"/>
              </a:rPr>
              <a:t>“well-being is a much broader concept than moment-to-moment happiness. While it does includes happiness, it also includes other things, such as how satisfied people are with their life a whole, their sense of purpose, and how in control they feel.”</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AF8F1"/>
        </a:solidFill>
      </p:bgPr>
    </p:bg>
    <p:spTree>
      <p:nvGrpSpPr>
        <p:cNvPr id="1" name=""/>
        <p:cNvGrpSpPr/>
        <p:nvPr/>
      </p:nvGrpSpPr>
      <p:grpSpPr>
        <a:xfrm>
          <a:off x="0" y="0"/>
          <a:ext cx="0" cy="0"/>
          <a:chOff x="0" y="0"/>
          <a:chExt cx="0" cy="0"/>
        </a:xfrm>
      </p:grpSpPr>
      <p:sp>
        <p:nvSpPr>
          <p:cNvPr name="Freeform 2" id="2"/>
          <p:cNvSpPr/>
          <p:nvPr/>
        </p:nvSpPr>
        <p:spPr>
          <a:xfrm flipH="false" flipV="false" rot="0">
            <a:off x="3030309" y="2464603"/>
            <a:ext cx="12227383" cy="6793697"/>
          </a:xfrm>
          <a:custGeom>
            <a:avLst/>
            <a:gdLst/>
            <a:ahLst/>
            <a:cxnLst/>
            <a:rect r="r" b="b" t="t" l="l"/>
            <a:pathLst>
              <a:path h="6793697" w="12227383">
                <a:moveTo>
                  <a:pt x="0" y="0"/>
                </a:moveTo>
                <a:lnTo>
                  <a:pt x="12227382" y="0"/>
                </a:lnTo>
                <a:lnTo>
                  <a:pt x="12227382" y="6793697"/>
                </a:lnTo>
                <a:lnTo>
                  <a:pt x="0" y="679369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0">
            <a:off x="3658855" y="3068697"/>
            <a:ext cx="10970290" cy="6060533"/>
          </a:xfrm>
          <a:prstGeom prst="rect">
            <a:avLst/>
          </a:prstGeom>
        </p:spPr>
        <p:txBody>
          <a:bodyPr anchor="t" rtlCol="false" tIns="0" lIns="0" bIns="0" rIns="0">
            <a:spAutoFit/>
          </a:bodyPr>
          <a:lstStyle/>
          <a:p>
            <a:pPr algn="ctr">
              <a:lnSpc>
                <a:spcPts val="4360"/>
              </a:lnSpc>
            </a:pPr>
            <a:r>
              <a:rPr lang="en-US" sz="3114">
                <a:solidFill>
                  <a:srgbClr val="6B3E3E"/>
                </a:solidFill>
                <a:latin typeface="Arimo"/>
                <a:ea typeface="Arimo"/>
                <a:cs typeface="Arimo"/>
                <a:sym typeface="Arimo"/>
              </a:rPr>
              <a:t>Well-being is a generic term for a person's overall health and mental state. Well-being is not the same as mental health, but it also involves how it works with physical health and mentality. How they both impact each other and the further impact on other aspects of a person’s life (Misselbrook, 2014). if a persons health or mantality is negative then it will change their views, motivation and enthusiasm towards life itself. these things help determine a persons confidence, work ethic and attitude. a positive willbeing encourages confident, healthy and driven children who have the motivation to do their best. (Amaraizu, 2024)</a:t>
            </a:r>
          </a:p>
        </p:txBody>
      </p:sp>
      <p:sp>
        <p:nvSpPr>
          <p:cNvPr name="Freeform 4" id="4"/>
          <p:cNvSpPr/>
          <p:nvPr/>
        </p:nvSpPr>
        <p:spPr>
          <a:xfrm flipH="false" flipV="false" rot="0">
            <a:off x="13963450" y="358976"/>
            <a:ext cx="1294242" cy="1339448"/>
          </a:xfrm>
          <a:custGeom>
            <a:avLst/>
            <a:gdLst/>
            <a:ahLst/>
            <a:cxnLst/>
            <a:rect r="r" b="b" t="t" l="l"/>
            <a:pathLst>
              <a:path h="1339448" w="1294242">
                <a:moveTo>
                  <a:pt x="0" y="0"/>
                </a:moveTo>
                <a:lnTo>
                  <a:pt x="1294241" y="0"/>
                </a:lnTo>
                <a:lnTo>
                  <a:pt x="1294241" y="1339448"/>
                </a:lnTo>
                <a:lnTo>
                  <a:pt x="0" y="1339448"/>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false" rot="3331616">
            <a:off x="-1833911" y="6737298"/>
            <a:ext cx="5379349" cy="4727733"/>
          </a:xfrm>
          <a:custGeom>
            <a:avLst/>
            <a:gdLst/>
            <a:ahLst/>
            <a:cxnLst/>
            <a:rect r="r" b="b" t="t" l="l"/>
            <a:pathLst>
              <a:path h="4727733" w="5379349">
                <a:moveTo>
                  <a:pt x="0" y="0"/>
                </a:moveTo>
                <a:lnTo>
                  <a:pt x="5379349" y="0"/>
                </a:lnTo>
                <a:lnTo>
                  <a:pt x="5379349" y="4727733"/>
                </a:lnTo>
                <a:lnTo>
                  <a:pt x="0" y="4727733"/>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7310698">
            <a:off x="15010743" y="-2418835"/>
            <a:ext cx="4315728" cy="5846429"/>
          </a:xfrm>
          <a:custGeom>
            <a:avLst/>
            <a:gdLst/>
            <a:ahLst/>
            <a:cxnLst/>
            <a:rect r="r" b="b" t="t" l="l"/>
            <a:pathLst>
              <a:path h="5846429" w="4315728">
                <a:moveTo>
                  <a:pt x="0" y="0"/>
                </a:moveTo>
                <a:lnTo>
                  <a:pt x="4315728" y="0"/>
                </a:lnTo>
                <a:lnTo>
                  <a:pt x="4315728" y="5846429"/>
                </a:lnTo>
                <a:lnTo>
                  <a:pt x="0" y="5846429"/>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7" id="7"/>
          <p:cNvSpPr txBox="true"/>
          <p:nvPr/>
        </p:nvSpPr>
        <p:spPr>
          <a:xfrm rot="0">
            <a:off x="5270516" y="650172"/>
            <a:ext cx="7746967" cy="1295400"/>
          </a:xfrm>
          <a:prstGeom prst="rect">
            <a:avLst/>
          </a:prstGeom>
        </p:spPr>
        <p:txBody>
          <a:bodyPr anchor="t" rtlCol="false" tIns="0" lIns="0" bIns="0" rIns="0">
            <a:spAutoFit/>
          </a:bodyPr>
          <a:lstStyle/>
          <a:p>
            <a:pPr algn="ctr">
              <a:lnSpc>
                <a:spcPts val="10500"/>
              </a:lnSpc>
            </a:pPr>
            <a:r>
              <a:rPr lang="en-US" sz="7500">
                <a:solidFill>
                  <a:srgbClr val="DB5C5C"/>
                </a:solidFill>
                <a:latin typeface="210 클레이토이"/>
                <a:ea typeface="210 클레이토이"/>
                <a:cs typeface="210 클레이토이"/>
                <a:sym typeface="210 클레이토이"/>
              </a:rPr>
              <a:t>wellbeing</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AF8F1"/>
        </a:solidFill>
      </p:bgPr>
    </p:bg>
    <p:spTree>
      <p:nvGrpSpPr>
        <p:cNvPr id="1" name=""/>
        <p:cNvGrpSpPr/>
        <p:nvPr/>
      </p:nvGrpSpPr>
      <p:grpSpPr>
        <a:xfrm>
          <a:off x="0" y="0"/>
          <a:ext cx="0" cy="0"/>
          <a:chOff x="0" y="0"/>
          <a:chExt cx="0" cy="0"/>
        </a:xfrm>
      </p:grpSpPr>
      <p:sp>
        <p:nvSpPr>
          <p:cNvPr name="Freeform 2" id="2"/>
          <p:cNvSpPr/>
          <p:nvPr/>
        </p:nvSpPr>
        <p:spPr>
          <a:xfrm flipH="false" flipV="false" rot="371216">
            <a:off x="3218455" y="3030886"/>
            <a:ext cx="1431617" cy="2638926"/>
          </a:xfrm>
          <a:custGeom>
            <a:avLst/>
            <a:gdLst/>
            <a:ahLst/>
            <a:cxnLst/>
            <a:rect r="r" b="b" t="t" l="l"/>
            <a:pathLst>
              <a:path h="2638926" w="1431617">
                <a:moveTo>
                  <a:pt x="0" y="0"/>
                </a:moveTo>
                <a:lnTo>
                  <a:pt x="1431617" y="0"/>
                </a:lnTo>
                <a:lnTo>
                  <a:pt x="1431617" y="2638926"/>
                </a:lnTo>
                <a:lnTo>
                  <a:pt x="0" y="263892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4788105" y="1482121"/>
            <a:ext cx="8297573" cy="8514300"/>
          </a:xfrm>
          <a:custGeom>
            <a:avLst/>
            <a:gdLst/>
            <a:ahLst/>
            <a:cxnLst/>
            <a:rect r="r" b="b" t="t" l="l"/>
            <a:pathLst>
              <a:path h="8514300" w="8297573">
                <a:moveTo>
                  <a:pt x="0" y="0"/>
                </a:moveTo>
                <a:lnTo>
                  <a:pt x="8297573" y="0"/>
                </a:lnTo>
                <a:lnTo>
                  <a:pt x="8297573" y="8514301"/>
                </a:lnTo>
                <a:lnTo>
                  <a:pt x="0" y="851430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4157889" y="7128328"/>
            <a:ext cx="1766701" cy="1828410"/>
          </a:xfrm>
          <a:custGeom>
            <a:avLst/>
            <a:gdLst/>
            <a:ahLst/>
            <a:cxnLst/>
            <a:rect r="r" b="b" t="t" l="l"/>
            <a:pathLst>
              <a:path h="1828410" w="1766701">
                <a:moveTo>
                  <a:pt x="0" y="0"/>
                </a:moveTo>
                <a:lnTo>
                  <a:pt x="1766701" y="0"/>
                </a:lnTo>
                <a:lnTo>
                  <a:pt x="1766701" y="1828410"/>
                </a:lnTo>
                <a:lnTo>
                  <a:pt x="0" y="1828410"/>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3331616">
            <a:off x="-1833911" y="6737298"/>
            <a:ext cx="5379349" cy="4727733"/>
          </a:xfrm>
          <a:custGeom>
            <a:avLst/>
            <a:gdLst/>
            <a:ahLst/>
            <a:cxnLst/>
            <a:rect r="r" b="b" t="t" l="l"/>
            <a:pathLst>
              <a:path h="4727733" w="5379349">
                <a:moveTo>
                  <a:pt x="0" y="0"/>
                </a:moveTo>
                <a:lnTo>
                  <a:pt x="5379349" y="0"/>
                </a:lnTo>
                <a:lnTo>
                  <a:pt x="5379349" y="4727733"/>
                </a:lnTo>
                <a:lnTo>
                  <a:pt x="0" y="4727733"/>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6" id="6"/>
          <p:cNvSpPr/>
          <p:nvPr/>
        </p:nvSpPr>
        <p:spPr>
          <a:xfrm flipH="false" flipV="false" rot="7310698">
            <a:off x="15010743" y="-2418835"/>
            <a:ext cx="4315728" cy="5846429"/>
          </a:xfrm>
          <a:custGeom>
            <a:avLst/>
            <a:gdLst/>
            <a:ahLst/>
            <a:cxnLst/>
            <a:rect r="r" b="b" t="t" l="l"/>
            <a:pathLst>
              <a:path h="5846429" w="4315728">
                <a:moveTo>
                  <a:pt x="0" y="0"/>
                </a:moveTo>
                <a:lnTo>
                  <a:pt x="4315728" y="0"/>
                </a:lnTo>
                <a:lnTo>
                  <a:pt x="4315728" y="5846429"/>
                </a:lnTo>
                <a:lnTo>
                  <a:pt x="0" y="5846429"/>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TextBox 7" id="7"/>
          <p:cNvSpPr txBox="true"/>
          <p:nvPr/>
        </p:nvSpPr>
        <p:spPr>
          <a:xfrm rot="0">
            <a:off x="0" y="133350"/>
            <a:ext cx="18288000" cy="1398640"/>
          </a:xfrm>
          <a:prstGeom prst="rect">
            <a:avLst/>
          </a:prstGeom>
        </p:spPr>
        <p:txBody>
          <a:bodyPr anchor="t" rtlCol="false" tIns="0" lIns="0" bIns="0" rIns="0">
            <a:spAutoFit/>
          </a:bodyPr>
          <a:lstStyle/>
          <a:p>
            <a:pPr algn="ctr">
              <a:lnSpc>
                <a:spcPts val="10697"/>
              </a:lnSpc>
            </a:pPr>
            <a:r>
              <a:rPr lang="en-US" sz="10092">
                <a:solidFill>
                  <a:srgbClr val="DB5C5C"/>
                </a:solidFill>
                <a:latin typeface="210 클레이토이"/>
                <a:ea typeface="210 클레이토이"/>
                <a:cs typeface="210 클레이토이"/>
                <a:sym typeface="210 클레이토이"/>
              </a:rPr>
              <a:t>analysis of terminology</a:t>
            </a:r>
          </a:p>
        </p:txBody>
      </p:sp>
      <p:sp>
        <p:nvSpPr>
          <p:cNvPr name="TextBox 8" id="8"/>
          <p:cNvSpPr txBox="true"/>
          <p:nvPr/>
        </p:nvSpPr>
        <p:spPr>
          <a:xfrm rot="0">
            <a:off x="5781901" y="5086350"/>
            <a:ext cx="7382192" cy="2230905"/>
          </a:xfrm>
          <a:prstGeom prst="rect">
            <a:avLst/>
          </a:prstGeom>
        </p:spPr>
        <p:txBody>
          <a:bodyPr anchor="t" rtlCol="false" tIns="0" lIns="0" bIns="0" rIns="0">
            <a:spAutoFit/>
          </a:bodyPr>
          <a:lstStyle/>
          <a:p>
            <a:pPr algn="l" marL="549269" indent="-274635" lvl="1">
              <a:lnSpc>
                <a:spcPts val="3561"/>
              </a:lnSpc>
              <a:buFont typeface="Arial"/>
              <a:buChar char="•"/>
            </a:pPr>
            <a:r>
              <a:rPr lang="en-US" sz="2544">
                <a:solidFill>
                  <a:srgbClr val="6B3E3E"/>
                </a:solidFill>
                <a:latin typeface="Arimo"/>
                <a:ea typeface="Arimo"/>
                <a:cs typeface="Arimo"/>
                <a:sym typeface="Arimo"/>
              </a:rPr>
              <a:t>nhs- national health service </a:t>
            </a:r>
          </a:p>
          <a:p>
            <a:pPr algn="l" marL="549269" indent="-274635" lvl="1">
              <a:lnSpc>
                <a:spcPts val="3561"/>
              </a:lnSpc>
              <a:buFont typeface="Arial"/>
              <a:buChar char="•"/>
            </a:pPr>
            <a:r>
              <a:rPr lang="en-US" sz="2544">
                <a:solidFill>
                  <a:srgbClr val="6B3E3E"/>
                </a:solidFill>
                <a:latin typeface="Arimo"/>
                <a:ea typeface="Arimo"/>
                <a:cs typeface="Arimo"/>
                <a:sym typeface="Arimo"/>
              </a:rPr>
              <a:t>mental health- emotional and phycological health </a:t>
            </a:r>
          </a:p>
          <a:p>
            <a:pPr algn="l" marL="549269" indent="-274635" lvl="1">
              <a:lnSpc>
                <a:spcPts val="3561"/>
              </a:lnSpc>
              <a:buFont typeface="Arial"/>
              <a:buChar char="•"/>
            </a:pPr>
            <a:r>
              <a:rPr lang="en-US" sz="2544">
                <a:solidFill>
                  <a:srgbClr val="6B3E3E"/>
                </a:solidFill>
                <a:latin typeface="Arimo"/>
                <a:ea typeface="Arimo"/>
                <a:cs typeface="Arimo"/>
                <a:sym typeface="Arimo"/>
              </a:rPr>
              <a:t>self care- a persons actions to take care of themselves </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FAF8F1"/>
        </a:solidFill>
      </p:bgPr>
    </p:bg>
    <p:spTree>
      <p:nvGrpSpPr>
        <p:cNvPr id="1" name=""/>
        <p:cNvGrpSpPr/>
        <p:nvPr/>
      </p:nvGrpSpPr>
      <p:grpSpPr>
        <a:xfrm>
          <a:off x="0" y="0"/>
          <a:ext cx="0" cy="0"/>
          <a:chOff x="0" y="0"/>
          <a:chExt cx="0" cy="0"/>
        </a:xfrm>
      </p:grpSpPr>
      <p:sp>
        <p:nvSpPr>
          <p:cNvPr name="Freeform 2" id="2"/>
          <p:cNvSpPr/>
          <p:nvPr/>
        </p:nvSpPr>
        <p:spPr>
          <a:xfrm flipH="false" flipV="false" rot="0">
            <a:off x="1285606" y="4094357"/>
            <a:ext cx="4736745" cy="4622687"/>
          </a:xfrm>
          <a:custGeom>
            <a:avLst/>
            <a:gdLst/>
            <a:ahLst/>
            <a:cxnLst/>
            <a:rect r="r" b="b" t="t" l="l"/>
            <a:pathLst>
              <a:path h="4622687" w="4736745">
                <a:moveTo>
                  <a:pt x="0" y="0"/>
                </a:moveTo>
                <a:lnTo>
                  <a:pt x="4736745" y="0"/>
                </a:lnTo>
                <a:lnTo>
                  <a:pt x="4736745" y="4622687"/>
                </a:lnTo>
                <a:lnTo>
                  <a:pt x="0" y="462268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AutoShape 3" id="3"/>
          <p:cNvSpPr/>
          <p:nvPr/>
        </p:nvSpPr>
        <p:spPr>
          <a:xfrm flipV="true">
            <a:off x="3653979" y="3389161"/>
            <a:ext cx="9886544" cy="0"/>
          </a:xfrm>
          <a:prstGeom prst="line">
            <a:avLst/>
          </a:prstGeom>
          <a:ln cap="flat" w="38100">
            <a:solidFill>
              <a:srgbClr val="000000"/>
            </a:solidFill>
            <a:prstDash val="solid"/>
            <a:headEnd type="none" len="sm" w="sm"/>
            <a:tailEnd type="none" len="sm" w="sm"/>
          </a:ln>
        </p:spPr>
      </p:sp>
      <p:grpSp>
        <p:nvGrpSpPr>
          <p:cNvPr name="Group 4" id="4"/>
          <p:cNvGrpSpPr/>
          <p:nvPr/>
        </p:nvGrpSpPr>
        <p:grpSpPr>
          <a:xfrm rot="0">
            <a:off x="6309665" y="3262417"/>
            <a:ext cx="253488" cy="253488"/>
            <a:chOff x="0" y="0"/>
            <a:chExt cx="812800" cy="812800"/>
          </a:xfrm>
        </p:grpSpPr>
        <p:sp>
          <p:nvSpPr>
            <p:cNvPr name="Freeform 5" id="5"/>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B3E3E"/>
            </a:solidFill>
          </p:spPr>
        </p:sp>
        <p:sp>
          <p:nvSpPr>
            <p:cNvPr name="TextBox 6" id="6"/>
            <p:cNvSpPr txBox="true"/>
            <p:nvPr/>
          </p:nvSpPr>
          <p:spPr>
            <a:xfrm>
              <a:off x="76200" y="38100"/>
              <a:ext cx="660400" cy="698500"/>
            </a:xfrm>
            <a:prstGeom prst="rect">
              <a:avLst/>
            </a:prstGeom>
          </p:spPr>
          <p:txBody>
            <a:bodyPr anchor="ctr" rtlCol="false" tIns="50800" lIns="50800" bIns="50800" rIns="50800"/>
            <a:lstStyle/>
            <a:p>
              <a:pPr algn="ctr">
                <a:lnSpc>
                  <a:spcPts val="2659"/>
                </a:lnSpc>
              </a:pPr>
            </a:p>
          </p:txBody>
        </p:sp>
      </p:grpSp>
      <p:grpSp>
        <p:nvGrpSpPr>
          <p:cNvPr name="Group 7" id="7"/>
          <p:cNvGrpSpPr/>
          <p:nvPr/>
        </p:nvGrpSpPr>
        <p:grpSpPr>
          <a:xfrm rot="0">
            <a:off x="1739640" y="2987824"/>
            <a:ext cx="3828677" cy="802674"/>
            <a:chOff x="0" y="0"/>
            <a:chExt cx="1008376" cy="211404"/>
          </a:xfrm>
        </p:grpSpPr>
        <p:sp>
          <p:nvSpPr>
            <p:cNvPr name="Freeform 8" id="8"/>
            <p:cNvSpPr/>
            <p:nvPr/>
          </p:nvSpPr>
          <p:spPr>
            <a:xfrm flipH="false" flipV="false" rot="0">
              <a:off x="0" y="0"/>
              <a:ext cx="1008376" cy="211404"/>
            </a:xfrm>
            <a:custGeom>
              <a:avLst/>
              <a:gdLst/>
              <a:ahLst/>
              <a:cxnLst/>
              <a:rect r="r" b="b" t="t" l="l"/>
              <a:pathLst>
                <a:path h="211404" w="1008376">
                  <a:moveTo>
                    <a:pt x="103126" y="0"/>
                  </a:moveTo>
                  <a:lnTo>
                    <a:pt x="905249" y="0"/>
                  </a:lnTo>
                  <a:cubicBezTo>
                    <a:pt x="962205" y="0"/>
                    <a:pt x="1008376" y="46171"/>
                    <a:pt x="1008376" y="103126"/>
                  </a:cubicBezTo>
                  <a:lnTo>
                    <a:pt x="1008376" y="108277"/>
                  </a:lnTo>
                  <a:cubicBezTo>
                    <a:pt x="1008376" y="165233"/>
                    <a:pt x="962205" y="211404"/>
                    <a:pt x="905249" y="211404"/>
                  </a:cubicBezTo>
                  <a:lnTo>
                    <a:pt x="103126" y="211404"/>
                  </a:lnTo>
                  <a:cubicBezTo>
                    <a:pt x="75776" y="211404"/>
                    <a:pt x="49545" y="200539"/>
                    <a:pt x="30205" y="181199"/>
                  </a:cubicBezTo>
                  <a:cubicBezTo>
                    <a:pt x="10865" y="161859"/>
                    <a:pt x="0" y="135628"/>
                    <a:pt x="0" y="108277"/>
                  </a:cubicBezTo>
                  <a:lnTo>
                    <a:pt x="0" y="103126"/>
                  </a:lnTo>
                  <a:cubicBezTo>
                    <a:pt x="0" y="75776"/>
                    <a:pt x="10865" y="49545"/>
                    <a:pt x="30205" y="30205"/>
                  </a:cubicBezTo>
                  <a:cubicBezTo>
                    <a:pt x="49545" y="10865"/>
                    <a:pt x="75776" y="0"/>
                    <a:pt x="103126" y="0"/>
                  </a:cubicBezTo>
                  <a:close/>
                </a:path>
              </a:pathLst>
            </a:custGeom>
            <a:solidFill>
              <a:srgbClr val="DB5C5C"/>
            </a:solidFill>
          </p:spPr>
        </p:sp>
        <p:sp>
          <p:nvSpPr>
            <p:cNvPr name="TextBox 9" id="9"/>
            <p:cNvSpPr txBox="true"/>
            <p:nvPr/>
          </p:nvSpPr>
          <p:spPr>
            <a:xfrm>
              <a:off x="0" y="-38100"/>
              <a:ext cx="1008376" cy="249504"/>
            </a:xfrm>
            <a:prstGeom prst="rect">
              <a:avLst/>
            </a:prstGeom>
          </p:spPr>
          <p:txBody>
            <a:bodyPr anchor="ctr" rtlCol="false" tIns="50800" lIns="50800" bIns="50800" rIns="50800"/>
            <a:lstStyle/>
            <a:p>
              <a:pPr algn="ctr">
                <a:lnSpc>
                  <a:spcPts val="2659"/>
                </a:lnSpc>
              </a:pPr>
            </a:p>
          </p:txBody>
        </p:sp>
      </p:grpSp>
      <p:sp>
        <p:nvSpPr>
          <p:cNvPr name="Freeform 10" id="10"/>
          <p:cNvSpPr/>
          <p:nvPr/>
        </p:nvSpPr>
        <p:spPr>
          <a:xfrm flipH="false" flipV="false" rot="0">
            <a:off x="6850466" y="4094357"/>
            <a:ext cx="4736745" cy="4622687"/>
          </a:xfrm>
          <a:custGeom>
            <a:avLst/>
            <a:gdLst/>
            <a:ahLst/>
            <a:cxnLst/>
            <a:rect r="r" b="b" t="t" l="l"/>
            <a:pathLst>
              <a:path h="4622687" w="4736745">
                <a:moveTo>
                  <a:pt x="0" y="0"/>
                </a:moveTo>
                <a:lnTo>
                  <a:pt x="4736745" y="0"/>
                </a:lnTo>
                <a:lnTo>
                  <a:pt x="4736745" y="4622687"/>
                </a:lnTo>
                <a:lnTo>
                  <a:pt x="0" y="462268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11" id="11"/>
          <p:cNvGrpSpPr/>
          <p:nvPr/>
        </p:nvGrpSpPr>
        <p:grpSpPr>
          <a:xfrm rot="0">
            <a:off x="7304500" y="2987824"/>
            <a:ext cx="3828677" cy="802674"/>
            <a:chOff x="0" y="0"/>
            <a:chExt cx="1008376" cy="211404"/>
          </a:xfrm>
        </p:grpSpPr>
        <p:sp>
          <p:nvSpPr>
            <p:cNvPr name="Freeform 12" id="12"/>
            <p:cNvSpPr/>
            <p:nvPr/>
          </p:nvSpPr>
          <p:spPr>
            <a:xfrm flipH="false" flipV="false" rot="0">
              <a:off x="0" y="0"/>
              <a:ext cx="1008376" cy="211404"/>
            </a:xfrm>
            <a:custGeom>
              <a:avLst/>
              <a:gdLst/>
              <a:ahLst/>
              <a:cxnLst/>
              <a:rect r="r" b="b" t="t" l="l"/>
              <a:pathLst>
                <a:path h="211404" w="1008376">
                  <a:moveTo>
                    <a:pt x="103126" y="0"/>
                  </a:moveTo>
                  <a:lnTo>
                    <a:pt x="905249" y="0"/>
                  </a:lnTo>
                  <a:cubicBezTo>
                    <a:pt x="962205" y="0"/>
                    <a:pt x="1008376" y="46171"/>
                    <a:pt x="1008376" y="103126"/>
                  </a:cubicBezTo>
                  <a:lnTo>
                    <a:pt x="1008376" y="108277"/>
                  </a:lnTo>
                  <a:cubicBezTo>
                    <a:pt x="1008376" y="165233"/>
                    <a:pt x="962205" y="211404"/>
                    <a:pt x="905249" y="211404"/>
                  </a:cubicBezTo>
                  <a:lnTo>
                    <a:pt x="103126" y="211404"/>
                  </a:lnTo>
                  <a:cubicBezTo>
                    <a:pt x="75776" y="211404"/>
                    <a:pt x="49545" y="200539"/>
                    <a:pt x="30205" y="181199"/>
                  </a:cubicBezTo>
                  <a:cubicBezTo>
                    <a:pt x="10865" y="161859"/>
                    <a:pt x="0" y="135628"/>
                    <a:pt x="0" y="108277"/>
                  </a:cubicBezTo>
                  <a:lnTo>
                    <a:pt x="0" y="103126"/>
                  </a:lnTo>
                  <a:cubicBezTo>
                    <a:pt x="0" y="75776"/>
                    <a:pt x="10865" y="49545"/>
                    <a:pt x="30205" y="30205"/>
                  </a:cubicBezTo>
                  <a:cubicBezTo>
                    <a:pt x="49545" y="10865"/>
                    <a:pt x="75776" y="0"/>
                    <a:pt x="103126" y="0"/>
                  </a:cubicBezTo>
                  <a:close/>
                </a:path>
              </a:pathLst>
            </a:custGeom>
            <a:solidFill>
              <a:srgbClr val="DB5C5C"/>
            </a:solidFill>
          </p:spPr>
        </p:sp>
        <p:sp>
          <p:nvSpPr>
            <p:cNvPr name="TextBox 13" id="13"/>
            <p:cNvSpPr txBox="true"/>
            <p:nvPr/>
          </p:nvSpPr>
          <p:spPr>
            <a:xfrm>
              <a:off x="0" y="-38100"/>
              <a:ext cx="1008376" cy="249504"/>
            </a:xfrm>
            <a:prstGeom prst="rect">
              <a:avLst/>
            </a:prstGeom>
          </p:spPr>
          <p:txBody>
            <a:bodyPr anchor="ctr" rtlCol="false" tIns="50800" lIns="50800" bIns="50800" rIns="50800"/>
            <a:lstStyle/>
            <a:p>
              <a:pPr algn="ctr">
                <a:lnSpc>
                  <a:spcPts val="2659"/>
                </a:lnSpc>
              </a:pPr>
            </a:p>
          </p:txBody>
        </p:sp>
      </p:grpSp>
      <p:sp>
        <p:nvSpPr>
          <p:cNvPr name="TextBox 14" id="14"/>
          <p:cNvSpPr txBox="true"/>
          <p:nvPr/>
        </p:nvSpPr>
        <p:spPr>
          <a:xfrm rot="0">
            <a:off x="1644901" y="5238298"/>
            <a:ext cx="4018157" cy="2370785"/>
          </a:xfrm>
          <a:prstGeom prst="rect">
            <a:avLst/>
          </a:prstGeom>
        </p:spPr>
        <p:txBody>
          <a:bodyPr anchor="t" rtlCol="false" tIns="0" lIns="0" bIns="0" rIns="0">
            <a:spAutoFit/>
          </a:bodyPr>
          <a:lstStyle/>
          <a:p>
            <a:pPr algn="ctr">
              <a:lnSpc>
                <a:spcPts val="3753"/>
              </a:lnSpc>
            </a:pPr>
            <a:r>
              <a:rPr lang="en-US" sz="2681">
                <a:solidFill>
                  <a:srgbClr val="000000"/>
                </a:solidFill>
                <a:latin typeface="Arimo"/>
                <a:ea typeface="Arimo"/>
                <a:cs typeface="Arimo"/>
                <a:sym typeface="Arimo"/>
              </a:rPr>
              <a:t>what is baking</a:t>
            </a:r>
          </a:p>
          <a:p>
            <a:pPr algn="ctr">
              <a:lnSpc>
                <a:spcPts val="3753"/>
              </a:lnSpc>
            </a:pPr>
          </a:p>
          <a:p>
            <a:pPr algn="ctr">
              <a:lnSpc>
                <a:spcPts val="3753"/>
              </a:lnSpc>
            </a:pPr>
            <a:r>
              <a:rPr lang="en-US" sz="2681">
                <a:solidFill>
                  <a:srgbClr val="000000"/>
                </a:solidFill>
                <a:latin typeface="Arimo"/>
                <a:ea typeface="Arimo"/>
                <a:cs typeface="Arimo"/>
                <a:sym typeface="Arimo"/>
              </a:rPr>
              <a:t>critical analysis</a:t>
            </a:r>
          </a:p>
          <a:p>
            <a:pPr algn="ctr">
              <a:lnSpc>
                <a:spcPts val="3753"/>
              </a:lnSpc>
            </a:pPr>
          </a:p>
          <a:p>
            <a:pPr algn="ctr">
              <a:lnSpc>
                <a:spcPts val="3753"/>
              </a:lnSpc>
            </a:pPr>
            <a:r>
              <a:rPr lang="en-US" sz="2681">
                <a:solidFill>
                  <a:srgbClr val="000000"/>
                </a:solidFill>
                <a:latin typeface="Arimo"/>
                <a:ea typeface="Arimo"/>
                <a:cs typeface="Arimo"/>
                <a:sym typeface="Arimo"/>
              </a:rPr>
              <a:t>theorists and practice  </a:t>
            </a:r>
          </a:p>
        </p:txBody>
      </p:sp>
      <p:sp>
        <p:nvSpPr>
          <p:cNvPr name="TextBox 15" id="15"/>
          <p:cNvSpPr txBox="true"/>
          <p:nvPr/>
        </p:nvSpPr>
        <p:spPr>
          <a:xfrm rot="0">
            <a:off x="2167354" y="3042569"/>
            <a:ext cx="2973249" cy="607458"/>
          </a:xfrm>
          <a:prstGeom prst="rect">
            <a:avLst/>
          </a:prstGeom>
        </p:spPr>
        <p:txBody>
          <a:bodyPr anchor="t" rtlCol="false" tIns="0" lIns="0" bIns="0" rIns="0">
            <a:spAutoFit/>
          </a:bodyPr>
          <a:lstStyle/>
          <a:p>
            <a:pPr algn="ctr">
              <a:lnSpc>
                <a:spcPts val="4806"/>
              </a:lnSpc>
            </a:pPr>
            <a:r>
              <a:rPr lang="en-US" sz="3433">
                <a:solidFill>
                  <a:srgbClr val="FFFFFF"/>
                </a:solidFill>
                <a:latin typeface="210 클레이토이"/>
                <a:ea typeface="210 클레이토이"/>
                <a:cs typeface="210 클레이토이"/>
                <a:sym typeface="210 클레이토이"/>
              </a:rPr>
              <a:t>baking </a:t>
            </a:r>
          </a:p>
        </p:txBody>
      </p:sp>
      <p:sp>
        <p:nvSpPr>
          <p:cNvPr name="TextBox 16" id="16"/>
          <p:cNvSpPr txBox="true"/>
          <p:nvPr/>
        </p:nvSpPr>
        <p:spPr>
          <a:xfrm rot="0">
            <a:off x="7209760" y="5076825"/>
            <a:ext cx="4018157" cy="2845227"/>
          </a:xfrm>
          <a:prstGeom prst="rect">
            <a:avLst/>
          </a:prstGeom>
        </p:spPr>
        <p:txBody>
          <a:bodyPr anchor="t" rtlCol="false" tIns="0" lIns="0" bIns="0" rIns="0">
            <a:spAutoFit/>
          </a:bodyPr>
          <a:lstStyle/>
          <a:p>
            <a:pPr algn="ctr">
              <a:lnSpc>
                <a:spcPts val="3753"/>
              </a:lnSpc>
            </a:pPr>
            <a:r>
              <a:rPr lang="en-US" sz="2681">
                <a:solidFill>
                  <a:srgbClr val="000000"/>
                </a:solidFill>
                <a:latin typeface="Arimo"/>
                <a:ea typeface="Arimo"/>
                <a:cs typeface="Arimo"/>
                <a:sym typeface="Arimo"/>
              </a:rPr>
              <a:t>what is after school clubs</a:t>
            </a:r>
          </a:p>
          <a:p>
            <a:pPr algn="ctr">
              <a:lnSpc>
                <a:spcPts val="3753"/>
              </a:lnSpc>
            </a:pPr>
          </a:p>
          <a:p>
            <a:pPr algn="ctr">
              <a:lnSpc>
                <a:spcPts val="3753"/>
              </a:lnSpc>
            </a:pPr>
            <a:r>
              <a:rPr lang="en-US" sz="2681">
                <a:solidFill>
                  <a:srgbClr val="000000"/>
                </a:solidFill>
                <a:latin typeface="Arimo"/>
                <a:ea typeface="Arimo"/>
                <a:cs typeface="Arimo"/>
                <a:sym typeface="Arimo"/>
              </a:rPr>
              <a:t>critical analysis</a:t>
            </a:r>
          </a:p>
          <a:p>
            <a:pPr algn="ctr">
              <a:lnSpc>
                <a:spcPts val="3753"/>
              </a:lnSpc>
            </a:pPr>
          </a:p>
          <a:p>
            <a:pPr algn="ctr">
              <a:lnSpc>
                <a:spcPts val="3753"/>
              </a:lnSpc>
            </a:pPr>
            <a:r>
              <a:rPr lang="en-US" sz="2681">
                <a:solidFill>
                  <a:srgbClr val="000000"/>
                </a:solidFill>
                <a:latin typeface="Arimo"/>
                <a:ea typeface="Arimo"/>
                <a:cs typeface="Arimo"/>
                <a:sym typeface="Arimo"/>
              </a:rPr>
              <a:t>theorists and practice </a:t>
            </a:r>
          </a:p>
          <a:p>
            <a:pPr algn="ctr">
              <a:lnSpc>
                <a:spcPts val="3753"/>
              </a:lnSpc>
            </a:pPr>
            <a:r>
              <a:rPr lang="en-US" sz="2681">
                <a:solidFill>
                  <a:srgbClr val="000000"/>
                </a:solidFill>
                <a:latin typeface="Arimo"/>
                <a:ea typeface="Arimo"/>
                <a:cs typeface="Arimo"/>
                <a:sym typeface="Arimo"/>
              </a:rPr>
              <a:t> </a:t>
            </a:r>
          </a:p>
        </p:txBody>
      </p:sp>
      <p:sp>
        <p:nvSpPr>
          <p:cNvPr name="TextBox 17" id="17"/>
          <p:cNvSpPr txBox="true"/>
          <p:nvPr/>
        </p:nvSpPr>
        <p:spPr>
          <a:xfrm rot="0">
            <a:off x="6850466" y="2998966"/>
            <a:ext cx="4812408" cy="607458"/>
          </a:xfrm>
          <a:prstGeom prst="rect">
            <a:avLst/>
          </a:prstGeom>
        </p:spPr>
        <p:txBody>
          <a:bodyPr anchor="t" rtlCol="false" tIns="0" lIns="0" bIns="0" rIns="0">
            <a:spAutoFit/>
          </a:bodyPr>
          <a:lstStyle/>
          <a:p>
            <a:pPr algn="ctr">
              <a:lnSpc>
                <a:spcPts val="4806"/>
              </a:lnSpc>
            </a:pPr>
            <a:r>
              <a:rPr lang="en-US" sz="3433">
                <a:solidFill>
                  <a:srgbClr val="FFFFFF"/>
                </a:solidFill>
                <a:latin typeface="210 클레이토이"/>
                <a:ea typeface="210 클레이토이"/>
                <a:cs typeface="210 클레이토이"/>
                <a:sym typeface="210 클레이토이"/>
              </a:rPr>
              <a:t>after school club</a:t>
            </a:r>
          </a:p>
        </p:txBody>
      </p:sp>
      <p:grpSp>
        <p:nvGrpSpPr>
          <p:cNvPr name="Group 18" id="18"/>
          <p:cNvGrpSpPr/>
          <p:nvPr/>
        </p:nvGrpSpPr>
        <p:grpSpPr>
          <a:xfrm rot="0">
            <a:off x="11996249" y="3262417"/>
            <a:ext cx="253488" cy="253488"/>
            <a:chOff x="0" y="0"/>
            <a:chExt cx="812800" cy="812800"/>
          </a:xfrm>
        </p:grpSpPr>
        <p:sp>
          <p:nvSpPr>
            <p:cNvPr name="Freeform 19" id="19"/>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B3E3E"/>
            </a:solidFill>
          </p:spPr>
        </p:sp>
        <p:sp>
          <p:nvSpPr>
            <p:cNvPr name="TextBox 20" id="20"/>
            <p:cNvSpPr txBox="true"/>
            <p:nvPr/>
          </p:nvSpPr>
          <p:spPr>
            <a:xfrm>
              <a:off x="76200" y="38100"/>
              <a:ext cx="660400" cy="698500"/>
            </a:xfrm>
            <a:prstGeom prst="rect">
              <a:avLst/>
            </a:prstGeom>
          </p:spPr>
          <p:txBody>
            <a:bodyPr anchor="ctr" rtlCol="false" tIns="50800" lIns="50800" bIns="50800" rIns="50800"/>
            <a:lstStyle/>
            <a:p>
              <a:pPr algn="ctr">
                <a:lnSpc>
                  <a:spcPts val="2659"/>
                </a:lnSpc>
              </a:pPr>
            </a:p>
          </p:txBody>
        </p:sp>
      </p:grpSp>
      <p:sp>
        <p:nvSpPr>
          <p:cNvPr name="Freeform 21" id="21"/>
          <p:cNvSpPr/>
          <p:nvPr/>
        </p:nvSpPr>
        <p:spPr>
          <a:xfrm flipH="false" flipV="false" rot="0">
            <a:off x="12583937" y="4094357"/>
            <a:ext cx="4736745" cy="4622687"/>
          </a:xfrm>
          <a:custGeom>
            <a:avLst/>
            <a:gdLst/>
            <a:ahLst/>
            <a:cxnLst/>
            <a:rect r="r" b="b" t="t" l="l"/>
            <a:pathLst>
              <a:path h="4622687" w="4736745">
                <a:moveTo>
                  <a:pt x="0" y="0"/>
                </a:moveTo>
                <a:lnTo>
                  <a:pt x="4736745" y="0"/>
                </a:lnTo>
                <a:lnTo>
                  <a:pt x="4736745" y="4622687"/>
                </a:lnTo>
                <a:lnTo>
                  <a:pt x="0" y="462268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22" id="22"/>
          <p:cNvGrpSpPr/>
          <p:nvPr/>
        </p:nvGrpSpPr>
        <p:grpSpPr>
          <a:xfrm rot="0">
            <a:off x="13112809" y="2987824"/>
            <a:ext cx="3828677" cy="802674"/>
            <a:chOff x="0" y="0"/>
            <a:chExt cx="1008376" cy="211404"/>
          </a:xfrm>
        </p:grpSpPr>
        <p:sp>
          <p:nvSpPr>
            <p:cNvPr name="Freeform 23" id="23"/>
            <p:cNvSpPr/>
            <p:nvPr/>
          </p:nvSpPr>
          <p:spPr>
            <a:xfrm flipH="false" flipV="false" rot="0">
              <a:off x="0" y="0"/>
              <a:ext cx="1008376" cy="211404"/>
            </a:xfrm>
            <a:custGeom>
              <a:avLst/>
              <a:gdLst/>
              <a:ahLst/>
              <a:cxnLst/>
              <a:rect r="r" b="b" t="t" l="l"/>
              <a:pathLst>
                <a:path h="211404" w="1008376">
                  <a:moveTo>
                    <a:pt x="103126" y="0"/>
                  </a:moveTo>
                  <a:lnTo>
                    <a:pt x="905249" y="0"/>
                  </a:lnTo>
                  <a:cubicBezTo>
                    <a:pt x="962205" y="0"/>
                    <a:pt x="1008376" y="46171"/>
                    <a:pt x="1008376" y="103126"/>
                  </a:cubicBezTo>
                  <a:lnTo>
                    <a:pt x="1008376" y="108277"/>
                  </a:lnTo>
                  <a:cubicBezTo>
                    <a:pt x="1008376" y="165233"/>
                    <a:pt x="962205" y="211404"/>
                    <a:pt x="905249" y="211404"/>
                  </a:cubicBezTo>
                  <a:lnTo>
                    <a:pt x="103126" y="211404"/>
                  </a:lnTo>
                  <a:cubicBezTo>
                    <a:pt x="75776" y="211404"/>
                    <a:pt x="49545" y="200539"/>
                    <a:pt x="30205" y="181199"/>
                  </a:cubicBezTo>
                  <a:cubicBezTo>
                    <a:pt x="10865" y="161859"/>
                    <a:pt x="0" y="135628"/>
                    <a:pt x="0" y="108277"/>
                  </a:cubicBezTo>
                  <a:lnTo>
                    <a:pt x="0" y="103126"/>
                  </a:lnTo>
                  <a:cubicBezTo>
                    <a:pt x="0" y="75776"/>
                    <a:pt x="10865" y="49545"/>
                    <a:pt x="30205" y="30205"/>
                  </a:cubicBezTo>
                  <a:cubicBezTo>
                    <a:pt x="49545" y="10865"/>
                    <a:pt x="75776" y="0"/>
                    <a:pt x="103126" y="0"/>
                  </a:cubicBezTo>
                  <a:close/>
                </a:path>
              </a:pathLst>
            </a:custGeom>
            <a:solidFill>
              <a:srgbClr val="DB5C5C"/>
            </a:solidFill>
          </p:spPr>
        </p:sp>
        <p:sp>
          <p:nvSpPr>
            <p:cNvPr name="TextBox 24" id="24"/>
            <p:cNvSpPr txBox="true"/>
            <p:nvPr/>
          </p:nvSpPr>
          <p:spPr>
            <a:xfrm>
              <a:off x="0" y="-38100"/>
              <a:ext cx="1008376" cy="249504"/>
            </a:xfrm>
            <a:prstGeom prst="rect">
              <a:avLst/>
            </a:prstGeom>
          </p:spPr>
          <p:txBody>
            <a:bodyPr anchor="ctr" rtlCol="false" tIns="50800" lIns="50800" bIns="50800" rIns="50800"/>
            <a:lstStyle/>
            <a:p>
              <a:pPr algn="ctr">
                <a:lnSpc>
                  <a:spcPts val="2659"/>
                </a:lnSpc>
              </a:pPr>
            </a:p>
          </p:txBody>
        </p:sp>
      </p:grpSp>
      <p:sp>
        <p:nvSpPr>
          <p:cNvPr name="TextBox 25" id="25"/>
          <p:cNvSpPr txBox="true"/>
          <p:nvPr/>
        </p:nvSpPr>
        <p:spPr>
          <a:xfrm rot="0">
            <a:off x="12943231" y="5238298"/>
            <a:ext cx="4018157" cy="2845227"/>
          </a:xfrm>
          <a:prstGeom prst="rect">
            <a:avLst/>
          </a:prstGeom>
        </p:spPr>
        <p:txBody>
          <a:bodyPr anchor="t" rtlCol="false" tIns="0" lIns="0" bIns="0" rIns="0">
            <a:spAutoFit/>
          </a:bodyPr>
          <a:lstStyle/>
          <a:p>
            <a:pPr algn="ctr">
              <a:lnSpc>
                <a:spcPts val="3753"/>
              </a:lnSpc>
            </a:pPr>
            <a:r>
              <a:rPr lang="en-US" sz="2681">
                <a:solidFill>
                  <a:srgbClr val="000000"/>
                </a:solidFill>
                <a:latin typeface="Arimo"/>
                <a:ea typeface="Arimo"/>
                <a:cs typeface="Arimo"/>
                <a:sym typeface="Arimo"/>
              </a:rPr>
              <a:t>what is therapy dogs</a:t>
            </a:r>
          </a:p>
          <a:p>
            <a:pPr algn="ctr">
              <a:lnSpc>
                <a:spcPts val="3753"/>
              </a:lnSpc>
            </a:pPr>
          </a:p>
          <a:p>
            <a:pPr algn="ctr">
              <a:lnSpc>
                <a:spcPts val="3753"/>
              </a:lnSpc>
            </a:pPr>
            <a:r>
              <a:rPr lang="en-US" sz="2681">
                <a:solidFill>
                  <a:srgbClr val="000000"/>
                </a:solidFill>
                <a:latin typeface="Arimo"/>
                <a:ea typeface="Arimo"/>
                <a:cs typeface="Arimo"/>
                <a:sym typeface="Arimo"/>
              </a:rPr>
              <a:t>critical analysis</a:t>
            </a:r>
          </a:p>
          <a:p>
            <a:pPr algn="ctr">
              <a:lnSpc>
                <a:spcPts val="3753"/>
              </a:lnSpc>
            </a:pPr>
          </a:p>
          <a:p>
            <a:pPr algn="ctr">
              <a:lnSpc>
                <a:spcPts val="3753"/>
              </a:lnSpc>
            </a:pPr>
            <a:r>
              <a:rPr lang="en-US" sz="2681">
                <a:solidFill>
                  <a:srgbClr val="000000"/>
                </a:solidFill>
                <a:latin typeface="Arimo"/>
                <a:ea typeface="Arimo"/>
                <a:cs typeface="Arimo"/>
                <a:sym typeface="Arimo"/>
              </a:rPr>
              <a:t>theorists and practice </a:t>
            </a:r>
          </a:p>
          <a:p>
            <a:pPr algn="ctr">
              <a:lnSpc>
                <a:spcPts val="3753"/>
              </a:lnSpc>
            </a:pPr>
            <a:r>
              <a:rPr lang="en-US" sz="2681">
                <a:solidFill>
                  <a:srgbClr val="000000"/>
                </a:solidFill>
                <a:latin typeface="Arimo"/>
                <a:ea typeface="Arimo"/>
                <a:cs typeface="Arimo"/>
                <a:sym typeface="Arimo"/>
              </a:rPr>
              <a:t> </a:t>
            </a:r>
          </a:p>
        </p:txBody>
      </p:sp>
      <p:sp>
        <p:nvSpPr>
          <p:cNvPr name="TextBox 26" id="26"/>
          <p:cNvSpPr txBox="true"/>
          <p:nvPr/>
        </p:nvSpPr>
        <p:spPr>
          <a:xfrm rot="0">
            <a:off x="13540523" y="3042569"/>
            <a:ext cx="2973249" cy="607458"/>
          </a:xfrm>
          <a:prstGeom prst="rect">
            <a:avLst/>
          </a:prstGeom>
        </p:spPr>
        <p:txBody>
          <a:bodyPr anchor="t" rtlCol="false" tIns="0" lIns="0" bIns="0" rIns="0">
            <a:spAutoFit/>
          </a:bodyPr>
          <a:lstStyle/>
          <a:p>
            <a:pPr algn="ctr">
              <a:lnSpc>
                <a:spcPts val="4806"/>
              </a:lnSpc>
            </a:pPr>
            <a:r>
              <a:rPr lang="en-US" sz="3433">
                <a:solidFill>
                  <a:srgbClr val="FFFFFF"/>
                </a:solidFill>
                <a:latin typeface="210 클레이토이"/>
                <a:ea typeface="210 클레이토이"/>
                <a:cs typeface="210 클레이토이"/>
                <a:sym typeface="210 클레이토이"/>
              </a:rPr>
              <a:t>therapy dogs</a:t>
            </a:r>
          </a:p>
        </p:txBody>
      </p:sp>
      <p:sp>
        <p:nvSpPr>
          <p:cNvPr name="Freeform 27" id="27"/>
          <p:cNvSpPr/>
          <p:nvPr/>
        </p:nvSpPr>
        <p:spPr>
          <a:xfrm flipH="false" flipV="false" rot="0">
            <a:off x="1739640" y="753025"/>
            <a:ext cx="1294242" cy="1339448"/>
          </a:xfrm>
          <a:custGeom>
            <a:avLst/>
            <a:gdLst/>
            <a:ahLst/>
            <a:cxnLst/>
            <a:rect r="r" b="b" t="t" l="l"/>
            <a:pathLst>
              <a:path h="1339448" w="1294242">
                <a:moveTo>
                  <a:pt x="0" y="0"/>
                </a:moveTo>
                <a:lnTo>
                  <a:pt x="1294242" y="0"/>
                </a:lnTo>
                <a:lnTo>
                  <a:pt x="1294242" y="1339449"/>
                </a:lnTo>
                <a:lnTo>
                  <a:pt x="0" y="133944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28" id="28"/>
          <p:cNvSpPr/>
          <p:nvPr/>
        </p:nvSpPr>
        <p:spPr>
          <a:xfrm flipH="false" flipV="false" rot="3331616">
            <a:off x="-1833911" y="6737298"/>
            <a:ext cx="5379349" cy="4727733"/>
          </a:xfrm>
          <a:custGeom>
            <a:avLst/>
            <a:gdLst/>
            <a:ahLst/>
            <a:cxnLst/>
            <a:rect r="r" b="b" t="t" l="l"/>
            <a:pathLst>
              <a:path h="4727733" w="5379349">
                <a:moveTo>
                  <a:pt x="0" y="0"/>
                </a:moveTo>
                <a:lnTo>
                  <a:pt x="5379349" y="0"/>
                </a:lnTo>
                <a:lnTo>
                  <a:pt x="5379349" y="4727733"/>
                </a:lnTo>
                <a:lnTo>
                  <a:pt x="0" y="4727733"/>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29" id="29"/>
          <p:cNvSpPr/>
          <p:nvPr/>
        </p:nvSpPr>
        <p:spPr>
          <a:xfrm flipH="false" flipV="false" rot="7310698">
            <a:off x="15010743" y="-2418835"/>
            <a:ext cx="4315728" cy="5846429"/>
          </a:xfrm>
          <a:custGeom>
            <a:avLst/>
            <a:gdLst/>
            <a:ahLst/>
            <a:cxnLst/>
            <a:rect r="r" b="b" t="t" l="l"/>
            <a:pathLst>
              <a:path h="5846429" w="4315728">
                <a:moveTo>
                  <a:pt x="0" y="0"/>
                </a:moveTo>
                <a:lnTo>
                  <a:pt x="4315728" y="0"/>
                </a:lnTo>
                <a:lnTo>
                  <a:pt x="4315728" y="5846429"/>
                </a:lnTo>
                <a:lnTo>
                  <a:pt x="0" y="5846429"/>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TextBox 30" id="30"/>
          <p:cNvSpPr txBox="true"/>
          <p:nvPr/>
        </p:nvSpPr>
        <p:spPr>
          <a:xfrm rot="0">
            <a:off x="3495210" y="558949"/>
            <a:ext cx="11297579" cy="1295400"/>
          </a:xfrm>
          <a:prstGeom prst="rect">
            <a:avLst/>
          </a:prstGeom>
        </p:spPr>
        <p:txBody>
          <a:bodyPr anchor="t" rtlCol="false" tIns="0" lIns="0" bIns="0" rIns="0">
            <a:spAutoFit/>
          </a:bodyPr>
          <a:lstStyle/>
          <a:p>
            <a:pPr algn="ctr">
              <a:lnSpc>
                <a:spcPts val="10500"/>
              </a:lnSpc>
            </a:pPr>
            <a:r>
              <a:rPr lang="en-US" sz="7500">
                <a:solidFill>
                  <a:srgbClr val="DB5C5C"/>
                </a:solidFill>
                <a:latin typeface="210 클레이토이"/>
                <a:ea typeface="210 클레이토이"/>
                <a:cs typeface="210 클레이토이"/>
                <a:sym typeface="210 클레이토이"/>
              </a:rPr>
              <a:t>strategies for wellbeing </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FAF8F1"/>
        </a:solidFill>
      </p:bgPr>
    </p:bg>
    <p:spTree>
      <p:nvGrpSpPr>
        <p:cNvPr id="1" name=""/>
        <p:cNvGrpSpPr/>
        <p:nvPr/>
      </p:nvGrpSpPr>
      <p:grpSpPr>
        <a:xfrm>
          <a:off x="0" y="0"/>
          <a:ext cx="0" cy="0"/>
          <a:chOff x="0" y="0"/>
          <a:chExt cx="0" cy="0"/>
        </a:xfrm>
      </p:grpSpPr>
      <p:sp>
        <p:nvSpPr>
          <p:cNvPr name="Freeform 2" id="2"/>
          <p:cNvSpPr/>
          <p:nvPr/>
        </p:nvSpPr>
        <p:spPr>
          <a:xfrm flipH="true" flipV="false" rot="0">
            <a:off x="4604452" y="2368345"/>
            <a:ext cx="13683548" cy="7697887"/>
          </a:xfrm>
          <a:custGeom>
            <a:avLst/>
            <a:gdLst/>
            <a:ahLst/>
            <a:cxnLst/>
            <a:rect r="r" b="b" t="t" l="l"/>
            <a:pathLst>
              <a:path h="7697887" w="13683548">
                <a:moveTo>
                  <a:pt x="13683548" y="0"/>
                </a:moveTo>
                <a:lnTo>
                  <a:pt x="0" y="0"/>
                </a:lnTo>
                <a:lnTo>
                  <a:pt x="0" y="7697887"/>
                </a:lnTo>
                <a:lnTo>
                  <a:pt x="13683548" y="7697887"/>
                </a:lnTo>
                <a:lnTo>
                  <a:pt x="13683548"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6073100" y="495189"/>
            <a:ext cx="1262289" cy="1306379"/>
          </a:xfrm>
          <a:custGeom>
            <a:avLst/>
            <a:gdLst/>
            <a:ahLst/>
            <a:cxnLst/>
            <a:rect r="r" b="b" t="t" l="l"/>
            <a:pathLst>
              <a:path h="1306379" w="1262289">
                <a:moveTo>
                  <a:pt x="0" y="0"/>
                </a:moveTo>
                <a:lnTo>
                  <a:pt x="1262289" y="0"/>
                </a:lnTo>
                <a:lnTo>
                  <a:pt x="1262289" y="1306379"/>
                </a:lnTo>
                <a:lnTo>
                  <a:pt x="0" y="130637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371216">
            <a:off x="5355609" y="1457615"/>
            <a:ext cx="736638" cy="1357857"/>
          </a:xfrm>
          <a:custGeom>
            <a:avLst/>
            <a:gdLst/>
            <a:ahLst/>
            <a:cxnLst/>
            <a:rect r="r" b="b" t="t" l="l"/>
            <a:pathLst>
              <a:path h="1357857" w="736638">
                <a:moveTo>
                  <a:pt x="0" y="0"/>
                </a:moveTo>
                <a:lnTo>
                  <a:pt x="736638" y="0"/>
                </a:lnTo>
                <a:lnTo>
                  <a:pt x="736638" y="1357857"/>
                </a:lnTo>
                <a:lnTo>
                  <a:pt x="0" y="135785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5" id="5"/>
          <p:cNvGrpSpPr>
            <a:grpSpLocks noChangeAspect="true"/>
          </p:cNvGrpSpPr>
          <p:nvPr/>
        </p:nvGrpSpPr>
        <p:grpSpPr>
          <a:xfrm rot="0">
            <a:off x="175631" y="1028700"/>
            <a:ext cx="4428821" cy="6840809"/>
            <a:chOff x="0" y="0"/>
            <a:chExt cx="2192020" cy="3385820"/>
          </a:xfrm>
        </p:grpSpPr>
        <p:sp>
          <p:nvSpPr>
            <p:cNvPr name="Freeform 6" id="6"/>
            <p:cNvSpPr/>
            <p:nvPr/>
          </p:nvSpPr>
          <p:spPr>
            <a:xfrm flipH="false" flipV="false" rot="0">
              <a:off x="2194" y="-1"/>
              <a:ext cx="2187449" cy="3387341"/>
            </a:xfrm>
            <a:custGeom>
              <a:avLst/>
              <a:gdLst/>
              <a:ahLst/>
              <a:cxnLst/>
              <a:rect r="r" b="b" t="t" l="l"/>
              <a:pathLst>
                <a:path h="3387341" w="2187449">
                  <a:moveTo>
                    <a:pt x="2886" y="317501"/>
                  </a:moveTo>
                  <a:cubicBezTo>
                    <a:pt x="13046" y="425451"/>
                    <a:pt x="15586" y="533401"/>
                    <a:pt x="16856" y="642621"/>
                  </a:cubicBezTo>
                  <a:cubicBezTo>
                    <a:pt x="23206" y="1036321"/>
                    <a:pt x="20666" y="1430021"/>
                    <a:pt x="16856" y="1823721"/>
                  </a:cubicBezTo>
                  <a:cubicBezTo>
                    <a:pt x="13046" y="2218691"/>
                    <a:pt x="7966" y="2613661"/>
                    <a:pt x="7966" y="3009901"/>
                  </a:cubicBezTo>
                  <a:cubicBezTo>
                    <a:pt x="7966" y="3013711"/>
                    <a:pt x="7966" y="3017521"/>
                    <a:pt x="6696" y="3021331"/>
                  </a:cubicBezTo>
                  <a:cubicBezTo>
                    <a:pt x="10506" y="3022601"/>
                    <a:pt x="14316" y="3025141"/>
                    <a:pt x="18126" y="3027681"/>
                  </a:cubicBezTo>
                  <a:cubicBezTo>
                    <a:pt x="23206" y="3031491"/>
                    <a:pt x="27016" y="3037841"/>
                    <a:pt x="32096" y="3044191"/>
                  </a:cubicBezTo>
                  <a:cubicBezTo>
                    <a:pt x="43526" y="3058161"/>
                    <a:pt x="54956" y="3072131"/>
                    <a:pt x="65116" y="3086101"/>
                  </a:cubicBezTo>
                  <a:cubicBezTo>
                    <a:pt x="76546" y="3102611"/>
                    <a:pt x="87976" y="3117851"/>
                    <a:pt x="99406" y="3134361"/>
                  </a:cubicBezTo>
                  <a:cubicBezTo>
                    <a:pt x="104486" y="3141981"/>
                    <a:pt x="109566" y="3149601"/>
                    <a:pt x="114646" y="3155951"/>
                  </a:cubicBezTo>
                  <a:cubicBezTo>
                    <a:pt x="118456" y="3161031"/>
                    <a:pt x="124806" y="3163571"/>
                    <a:pt x="128616" y="3167381"/>
                  </a:cubicBezTo>
                  <a:cubicBezTo>
                    <a:pt x="141316" y="3177541"/>
                    <a:pt x="155286" y="3187701"/>
                    <a:pt x="167986" y="3197861"/>
                  </a:cubicBezTo>
                  <a:cubicBezTo>
                    <a:pt x="180686" y="3208021"/>
                    <a:pt x="193386" y="3216911"/>
                    <a:pt x="208626" y="3223261"/>
                  </a:cubicBezTo>
                  <a:cubicBezTo>
                    <a:pt x="242916" y="3238501"/>
                    <a:pt x="275936" y="3255011"/>
                    <a:pt x="310226" y="3270251"/>
                  </a:cubicBezTo>
                  <a:cubicBezTo>
                    <a:pt x="329276" y="3279141"/>
                    <a:pt x="348326" y="3286761"/>
                    <a:pt x="368646" y="3295651"/>
                  </a:cubicBezTo>
                  <a:cubicBezTo>
                    <a:pt x="369916" y="3296921"/>
                    <a:pt x="373726" y="3295651"/>
                    <a:pt x="374996" y="3295651"/>
                  </a:cubicBezTo>
                  <a:lnTo>
                    <a:pt x="382616" y="3295651"/>
                  </a:lnTo>
                  <a:lnTo>
                    <a:pt x="383886" y="3296921"/>
                  </a:lnTo>
                  <a:cubicBezTo>
                    <a:pt x="386426" y="3290571"/>
                    <a:pt x="388966" y="3285491"/>
                    <a:pt x="392776" y="3279141"/>
                  </a:cubicBezTo>
                  <a:cubicBezTo>
                    <a:pt x="396586" y="3274061"/>
                    <a:pt x="399126" y="3265171"/>
                    <a:pt x="408016" y="3265171"/>
                  </a:cubicBezTo>
                  <a:cubicBezTo>
                    <a:pt x="408016" y="3265171"/>
                    <a:pt x="409286" y="3265171"/>
                    <a:pt x="409286" y="3263901"/>
                  </a:cubicBezTo>
                  <a:cubicBezTo>
                    <a:pt x="413096" y="3257551"/>
                    <a:pt x="419446" y="3256281"/>
                    <a:pt x="427066" y="3255011"/>
                  </a:cubicBezTo>
                  <a:cubicBezTo>
                    <a:pt x="434686" y="3253741"/>
                    <a:pt x="441036" y="3249931"/>
                    <a:pt x="447386" y="3247391"/>
                  </a:cubicBezTo>
                  <a:cubicBezTo>
                    <a:pt x="448656" y="3247391"/>
                    <a:pt x="448656" y="3246121"/>
                    <a:pt x="449926" y="3246121"/>
                  </a:cubicBezTo>
                  <a:cubicBezTo>
                    <a:pt x="458816" y="3248661"/>
                    <a:pt x="465166" y="3242311"/>
                    <a:pt x="472786" y="3239771"/>
                  </a:cubicBezTo>
                  <a:lnTo>
                    <a:pt x="474056" y="3239771"/>
                  </a:lnTo>
                  <a:cubicBezTo>
                    <a:pt x="481676" y="3239771"/>
                    <a:pt x="488026" y="3235961"/>
                    <a:pt x="495646" y="3234691"/>
                  </a:cubicBezTo>
                  <a:cubicBezTo>
                    <a:pt x="501996" y="3233421"/>
                    <a:pt x="508346" y="3233421"/>
                    <a:pt x="514696" y="3229611"/>
                  </a:cubicBezTo>
                  <a:cubicBezTo>
                    <a:pt x="521046" y="3225801"/>
                    <a:pt x="528666" y="3223261"/>
                    <a:pt x="535016" y="3220721"/>
                  </a:cubicBezTo>
                  <a:cubicBezTo>
                    <a:pt x="541366" y="3218181"/>
                    <a:pt x="547716" y="3216911"/>
                    <a:pt x="554066" y="3214371"/>
                  </a:cubicBezTo>
                  <a:lnTo>
                    <a:pt x="560416" y="3214371"/>
                  </a:lnTo>
                  <a:cubicBezTo>
                    <a:pt x="566766" y="3214371"/>
                    <a:pt x="571846" y="3214371"/>
                    <a:pt x="576926" y="3210561"/>
                  </a:cubicBezTo>
                  <a:lnTo>
                    <a:pt x="579466" y="3210561"/>
                  </a:lnTo>
                  <a:cubicBezTo>
                    <a:pt x="585816" y="3210561"/>
                    <a:pt x="593436" y="3211831"/>
                    <a:pt x="599786" y="3211831"/>
                  </a:cubicBezTo>
                  <a:lnTo>
                    <a:pt x="604866" y="3211831"/>
                  </a:lnTo>
                  <a:cubicBezTo>
                    <a:pt x="611216" y="3210561"/>
                    <a:pt x="613756" y="3215641"/>
                    <a:pt x="617566" y="3218181"/>
                  </a:cubicBezTo>
                  <a:cubicBezTo>
                    <a:pt x="623916" y="3225801"/>
                    <a:pt x="631536" y="3227071"/>
                    <a:pt x="641696" y="3225801"/>
                  </a:cubicBezTo>
                  <a:cubicBezTo>
                    <a:pt x="650586" y="3224531"/>
                    <a:pt x="658206" y="3223261"/>
                    <a:pt x="667096" y="3223261"/>
                  </a:cubicBezTo>
                  <a:cubicBezTo>
                    <a:pt x="670906" y="3223261"/>
                    <a:pt x="675986" y="3224531"/>
                    <a:pt x="679796" y="3225801"/>
                  </a:cubicBezTo>
                  <a:cubicBezTo>
                    <a:pt x="683606" y="3227071"/>
                    <a:pt x="686146" y="3228341"/>
                    <a:pt x="689956" y="3229611"/>
                  </a:cubicBezTo>
                  <a:lnTo>
                    <a:pt x="693766" y="3233421"/>
                  </a:lnTo>
                  <a:cubicBezTo>
                    <a:pt x="693766" y="3233421"/>
                    <a:pt x="695036" y="3237231"/>
                    <a:pt x="696306" y="3238501"/>
                  </a:cubicBezTo>
                  <a:cubicBezTo>
                    <a:pt x="698846" y="3239771"/>
                    <a:pt x="701386" y="3239771"/>
                    <a:pt x="702656" y="3241041"/>
                  </a:cubicBezTo>
                  <a:lnTo>
                    <a:pt x="703926" y="3242311"/>
                  </a:lnTo>
                  <a:cubicBezTo>
                    <a:pt x="710276" y="3238501"/>
                    <a:pt x="712816" y="3244851"/>
                    <a:pt x="716626" y="3246121"/>
                  </a:cubicBezTo>
                  <a:cubicBezTo>
                    <a:pt x="721706" y="3248661"/>
                    <a:pt x="725516" y="3251201"/>
                    <a:pt x="730596" y="3255011"/>
                  </a:cubicBezTo>
                  <a:cubicBezTo>
                    <a:pt x="730596" y="3253741"/>
                    <a:pt x="730596" y="3252471"/>
                    <a:pt x="731866" y="3251201"/>
                  </a:cubicBezTo>
                  <a:cubicBezTo>
                    <a:pt x="739486" y="3252471"/>
                    <a:pt x="748376" y="3252471"/>
                    <a:pt x="755996" y="3257551"/>
                  </a:cubicBezTo>
                  <a:cubicBezTo>
                    <a:pt x="757266" y="3255011"/>
                    <a:pt x="759806" y="3252471"/>
                    <a:pt x="762346" y="3249931"/>
                  </a:cubicBezTo>
                  <a:cubicBezTo>
                    <a:pt x="762346" y="3249931"/>
                    <a:pt x="762346" y="3248661"/>
                    <a:pt x="763616" y="3248661"/>
                  </a:cubicBezTo>
                  <a:cubicBezTo>
                    <a:pt x="769966" y="3247391"/>
                    <a:pt x="773776" y="3243581"/>
                    <a:pt x="775046" y="3237231"/>
                  </a:cubicBezTo>
                  <a:cubicBezTo>
                    <a:pt x="776316" y="3234691"/>
                    <a:pt x="776316" y="3232151"/>
                    <a:pt x="776316" y="3230881"/>
                  </a:cubicBezTo>
                  <a:cubicBezTo>
                    <a:pt x="781396" y="3228341"/>
                    <a:pt x="785206" y="3225801"/>
                    <a:pt x="790286" y="3223261"/>
                  </a:cubicBezTo>
                  <a:lnTo>
                    <a:pt x="790286" y="3220721"/>
                  </a:lnTo>
                  <a:cubicBezTo>
                    <a:pt x="786476" y="3214371"/>
                    <a:pt x="786476" y="3213101"/>
                    <a:pt x="792826" y="3210561"/>
                  </a:cubicBezTo>
                  <a:cubicBezTo>
                    <a:pt x="794096" y="3209291"/>
                    <a:pt x="794096" y="3208021"/>
                    <a:pt x="795366" y="3208021"/>
                  </a:cubicBezTo>
                  <a:cubicBezTo>
                    <a:pt x="797906" y="3206751"/>
                    <a:pt x="800446" y="3205481"/>
                    <a:pt x="801716" y="3204211"/>
                  </a:cubicBezTo>
                  <a:cubicBezTo>
                    <a:pt x="801716" y="3204211"/>
                    <a:pt x="801716" y="3205481"/>
                    <a:pt x="802986" y="3205481"/>
                  </a:cubicBezTo>
                  <a:lnTo>
                    <a:pt x="802986" y="3202941"/>
                  </a:lnTo>
                  <a:cubicBezTo>
                    <a:pt x="810606" y="3200401"/>
                    <a:pt x="818226" y="3197861"/>
                    <a:pt x="825846" y="3194051"/>
                  </a:cubicBezTo>
                  <a:cubicBezTo>
                    <a:pt x="829656" y="3191511"/>
                    <a:pt x="833466" y="3190241"/>
                    <a:pt x="838546" y="3192781"/>
                  </a:cubicBezTo>
                  <a:cubicBezTo>
                    <a:pt x="841086" y="3194051"/>
                    <a:pt x="843626" y="3192781"/>
                    <a:pt x="846166" y="3191511"/>
                  </a:cubicBezTo>
                  <a:cubicBezTo>
                    <a:pt x="852516" y="3188971"/>
                    <a:pt x="858866" y="3187701"/>
                    <a:pt x="865216" y="3185161"/>
                  </a:cubicBezTo>
                  <a:cubicBezTo>
                    <a:pt x="870296" y="3183891"/>
                    <a:pt x="874106" y="3181351"/>
                    <a:pt x="879186" y="3178811"/>
                  </a:cubicBezTo>
                  <a:cubicBezTo>
                    <a:pt x="879186" y="3178811"/>
                    <a:pt x="880456" y="3176271"/>
                    <a:pt x="879186" y="3175001"/>
                  </a:cubicBezTo>
                  <a:cubicBezTo>
                    <a:pt x="879186" y="3173731"/>
                    <a:pt x="877916" y="3171191"/>
                    <a:pt x="877916" y="3169921"/>
                  </a:cubicBezTo>
                  <a:cubicBezTo>
                    <a:pt x="881726" y="3167381"/>
                    <a:pt x="884266" y="3164841"/>
                    <a:pt x="886806" y="3164841"/>
                  </a:cubicBezTo>
                  <a:cubicBezTo>
                    <a:pt x="890616" y="3163571"/>
                    <a:pt x="895696" y="3163571"/>
                    <a:pt x="900776" y="3162301"/>
                  </a:cubicBezTo>
                  <a:cubicBezTo>
                    <a:pt x="904586" y="3150871"/>
                    <a:pt x="912206" y="3148331"/>
                    <a:pt x="921096" y="3152141"/>
                  </a:cubicBezTo>
                  <a:lnTo>
                    <a:pt x="923636" y="3149601"/>
                  </a:lnTo>
                  <a:cubicBezTo>
                    <a:pt x="924906" y="3150871"/>
                    <a:pt x="924906" y="3150871"/>
                    <a:pt x="924906" y="3152141"/>
                  </a:cubicBezTo>
                  <a:cubicBezTo>
                    <a:pt x="928716" y="3149601"/>
                    <a:pt x="932526" y="3147061"/>
                    <a:pt x="936336" y="3145791"/>
                  </a:cubicBezTo>
                  <a:cubicBezTo>
                    <a:pt x="940146" y="3143251"/>
                    <a:pt x="943956" y="3140711"/>
                    <a:pt x="949036" y="3143251"/>
                  </a:cubicBezTo>
                  <a:cubicBezTo>
                    <a:pt x="949036" y="3136901"/>
                    <a:pt x="952846" y="3136901"/>
                    <a:pt x="956656" y="3138171"/>
                  </a:cubicBezTo>
                  <a:cubicBezTo>
                    <a:pt x="959196" y="3138171"/>
                    <a:pt x="963006" y="3136901"/>
                    <a:pt x="965546" y="3135632"/>
                  </a:cubicBezTo>
                  <a:cubicBezTo>
                    <a:pt x="966816" y="3135632"/>
                    <a:pt x="969356" y="3134361"/>
                    <a:pt x="970626" y="3135632"/>
                  </a:cubicBezTo>
                  <a:cubicBezTo>
                    <a:pt x="975706" y="3139442"/>
                    <a:pt x="983326" y="3140711"/>
                    <a:pt x="988406" y="3147061"/>
                  </a:cubicBezTo>
                  <a:cubicBezTo>
                    <a:pt x="992216" y="3152141"/>
                    <a:pt x="998566" y="3154682"/>
                    <a:pt x="1001106" y="3162301"/>
                  </a:cubicBezTo>
                  <a:cubicBezTo>
                    <a:pt x="1002376" y="3164841"/>
                    <a:pt x="1007456" y="3167381"/>
                    <a:pt x="1009996" y="3168651"/>
                  </a:cubicBezTo>
                  <a:cubicBezTo>
                    <a:pt x="1009996" y="3168651"/>
                    <a:pt x="1011266" y="3168651"/>
                    <a:pt x="1012536" y="3169921"/>
                  </a:cubicBezTo>
                  <a:cubicBezTo>
                    <a:pt x="1013806" y="3173732"/>
                    <a:pt x="1017616" y="3172461"/>
                    <a:pt x="1020156" y="3171192"/>
                  </a:cubicBezTo>
                  <a:cubicBezTo>
                    <a:pt x="1022696" y="3171192"/>
                    <a:pt x="1025236" y="3169921"/>
                    <a:pt x="1026506" y="3173732"/>
                  </a:cubicBezTo>
                  <a:cubicBezTo>
                    <a:pt x="1026506" y="3175002"/>
                    <a:pt x="1030316" y="3176271"/>
                    <a:pt x="1031586" y="3177542"/>
                  </a:cubicBezTo>
                  <a:cubicBezTo>
                    <a:pt x="1035396" y="3180082"/>
                    <a:pt x="1039206" y="3182621"/>
                    <a:pt x="1041746" y="3185162"/>
                  </a:cubicBezTo>
                  <a:cubicBezTo>
                    <a:pt x="1043016" y="3186432"/>
                    <a:pt x="1044286" y="3187702"/>
                    <a:pt x="1044286" y="3188972"/>
                  </a:cubicBezTo>
                  <a:cubicBezTo>
                    <a:pt x="1044286" y="3192782"/>
                    <a:pt x="1048096" y="3195322"/>
                    <a:pt x="1051906" y="3195322"/>
                  </a:cubicBezTo>
                  <a:cubicBezTo>
                    <a:pt x="1056986" y="3196592"/>
                    <a:pt x="1060796" y="3196592"/>
                    <a:pt x="1065876" y="3197862"/>
                  </a:cubicBezTo>
                  <a:cubicBezTo>
                    <a:pt x="1067146" y="3197862"/>
                    <a:pt x="1067146" y="3200402"/>
                    <a:pt x="1068416" y="3200402"/>
                  </a:cubicBezTo>
                  <a:cubicBezTo>
                    <a:pt x="1069686" y="3202942"/>
                    <a:pt x="1070956" y="3206752"/>
                    <a:pt x="1076036" y="3204212"/>
                  </a:cubicBezTo>
                  <a:cubicBezTo>
                    <a:pt x="1078576" y="3202942"/>
                    <a:pt x="1086196" y="3205482"/>
                    <a:pt x="1087466" y="3208022"/>
                  </a:cubicBezTo>
                  <a:cubicBezTo>
                    <a:pt x="1090006" y="3216912"/>
                    <a:pt x="1098896" y="3216912"/>
                    <a:pt x="1105246" y="3219452"/>
                  </a:cubicBezTo>
                  <a:cubicBezTo>
                    <a:pt x="1106516" y="3219452"/>
                    <a:pt x="1107786" y="3219452"/>
                    <a:pt x="1107786" y="3220722"/>
                  </a:cubicBezTo>
                  <a:cubicBezTo>
                    <a:pt x="1111596" y="3225802"/>
                    <a:pt x="1116676" y="3227072"/>
                    <a:pt x="1121756" y="3229612"/>
                  </a:cubicBezTo>
                  <a:cubicBezTo>
                    <a:pt x="1126836" y="3232152"/>
                    <a:pt x="1131916" y="3237232"/>
                    <a:pt x="1136996" y="3242312"/>
                  </a:cubicBezTo>
                  <a:lnTo>
                    <a:pt x="1143346" y="3248662"/>
                  </a:lnTo>
                  <a:cubicBezTo>
                    <a:pt x="1144616" y="3249932"/>
                    <a:pt x="1145886" y="3249932"/>
                    <a:pt x="1147156" y="3249932"/>
                  </a:cubicBezTo>
                  <a:cubicBezTo>
                    <a:pt x="1150966" y="3249932"/>
                    <a:pt x="1154776" y="3248662"/>
                    <a:pt x="1157316" y="3252472"/>
                  </a:cubicBezTo>
                  <a:cubicBezTo>
                    <a:pt x="1157316" y="3252472"/>
                    <a:pt x="1158586" y="3253742"/>
                    <a:pt x="1159856" y="3253742"/>
                  </a:cubicBezTo>
                  <a:cubicBezTo>
                    <a:pt x="1170016" y="3252472"/>
                    <a:pt x="1176366" y="3258822"/>
                    <a:pt x="1182716" y="3265172"/>
                  </a:cubicBezTo>
                  <a:cubicBezTo>
                    <a:pt x="1185256" y="3267712"/>
                    <a:pt x="1190336" y="3268982"/>
                    <a:pt x="1192876" y="3268982"/>
                  </a:cubicBezTo>
                  <a:cubicBezTo>
                    <a:pt x="1200496" y="3271522"/>
                    <a:pt x="1209386" y="3272792"/>
                    <a:pt x="1215736" y="3277872"/>
                  </a:cubicBezTo>
                  <a:cubicBezTo>
                    <a:pt x="1219546" y="3280412"/>
                    <a:pt x="1224626" y="3284222"/>
                    <a:pt x="1228436" y="3284222"/>
                  </a:cubicBezTo>
                  <a:cubicBezTo>
                    <a:pt x="1234786" y="3284222"/>
                    <a:pt x="1237326" y="3289302"/>
                    <a:pt x="1239866" y="3293112"/>
                  </a:cubicBezTo>
                  <a:cubicBezTo>
                    <a:pt x="1247486" y="3294382"/>
                    <a:pt x="1255106" y="3294382"/>
                    <a:pt x="1258916" y="3302002"/>
                  </a:cubicBezTo>
                  <a:cubicBezTo>
                    <a:pt x="1258916" y="3303272"/>
                    <a:pt x="1260186" y="3303272"/>
                    <a:pt x="1261456" y="3303272"/>
                  </a:cubicBezTo>
                  <a:cubicBezTo>
                    <a:pt x="1266536" y="3304542"/>
                    <a:pt x="1271616" y="3305812"/>
                    <a:pt x="1276696" y="3308352"/>
                  </a:cubicBezTo>
                  <a:cubicBezTo>
                    <a:pt x="1279236" y="3309622"/>
                    <a:pt x="1281776" y="3312162"/>
                    <a:pt x="1285586" y="3314702"/>
                  </a:cubicBezTo>
                  <a:cubicBezTo>
                    <a:pt x="1286856" y="3314702"/>
                    <a:pt x="1286856" y="3315972"/>
                    <a:pt x="1288126" y="3315972"/>
                  </a:cubicBezTo>
                  <a:cubicBezTo>
                    <a:pt x="1297016" y="3315972"/>
                    <a:pt x="1299556" y="3322322"/>
                    <a:pt x="1304636" y="3327402"/>
                  </a:cubicBezTo>
                  <a:cubicBezTo>
                    <a:pt x="1312256" y="3333752"/>
                    <a:pt x="1321146" y="3340102"/>
                    <a:pt x="1327496" y="3347722"/>
                  </a:cubicBezTo>
                  <a:cubicBezTo>
                    <a:pt x="1331306" y="3352802"/>
                    <a:pt x="1337656" y="3355342"/>
                    <a:pt x="1341466" y="3357882"/>
                  </a:cubicBezTo>
                  <a:lnTo>
                    <a:pt x="1349086" y="3361692"/>
                  </a:lnTo>
                  <a:cubicBezTo>
                    <a:pt x="1351626" y="3364232"/>
                    <a:pt x="1354166" y="3366772"/>
                    <a:pt x="1357976" y="3369312"/>
                  </a:cubicBezTo>
                  <a:cubicBezTo>
                    <a:pt x="1361786" y="3370582"/>
                    <a:pt x="1363056" y="3375662"/>
                    <a:pt x="1368136" y="3374392"/>
                  </a:cubicBezTo>
                  <a:cubicBezTo>
                    <a:pt x="1370676" y="3374392"/>
                    <a:pt x="1373216" y="3375662"/>
                    <a:pt x="1375756" y="3376932"/>
                  </a:cubicBezTo>
                  <a:cubicBezTo>
                    <a:pt x="1379566" y="3379472"/>
                    <a:pt x="1380836" y="3382012"/>
                    <a:pt x="1385916" y="3382012"/>
                  </a:cubicBezTo>
                  <a:cubicBezTo>
                    <a:pt x="1388456" y="3382012"/>
                    <a:pt x="1390996" y="3384552"/>
                    <a:pt x="1392266" y="3385822"/>
                  </a:cubicBezTo>
                  <a:cubicBezTo>
                    <a:pt x="1398616" y="3388362"/>
                    <a:pt x="1404966" y="3388362"/>
                    <a:pt x="1408776" y="3380742"/>
                  </a:cubicBezTo>
                  <a:lnTo>
                    <a:pt x="1410046" y="3379472"/>
                  </a:lnTo>
                  <a:cubicBezTo>
                    <a:pt x="1415126" y="3382012"/>
                    <a:pt x="1415126" y="3376932"/>
                    <a:pt x="1416396" y="3374392"/>
                  </a:cubicBezTo>
                  <a:cubicBezTo>
                    <a:pt x="1417666" y="3373122"/>
                    <a:pt x="1420206" y="3371852"/>
                    <a:pt x="1421476" y="3370582"/>
                  </a:cubicBezTo>
                  <a:cubicBezTo>
                    <a:pt x="1424016" y="3368042"/>
                    <a:pt x="1426556" y="3366772"/>
                    <a:pt x="1430366" y="3364232"/>
                  </a:cubicBezTo>
                  <a:cubicBezTo>
                    <a:pt x="1431636" y="3362962"/>
                    <a:pt x="1434176" y="3361692"/>
                    <a:pt x="1435446" y="3361692"/>
                  </a:cubicBezTo>
                  <a:cubicBezTo>
                    <a:pt x="1441796" y="3361692"/>
                    <a:pt x="1445606" y="3359152"/>
                    <a:pt x="1450686" y="3354072"/>
                  </a:cubicBezTo>
                  <a:cubicBezTo>
                    <a:pt x="1454496" y="3350262"/>
                    <a:pt x="1460846" y="3347722"/>
                    <a:pt x="1465926" y="3345182"/>
                  </a:cubicBezTo>
                  <a:cubicBezTo>
                    <a:pt x="1471006" y="3342642"/>
                    <a:pt x="1476086" y="3340102"/>
                    <a:pt x="1482436" y="3338832"/>
                  </a:cubicBezTo>
                  <a:cubicBezTo>
                    <a:pt x="1486246" y="3337562"/>
                    <a:pt x="1490056" y="3337562"/>
                    <a:pt x="1493866" y="3337562"/>
                  </a:cubicBezTo>
                  <a:lnTo>
                    <a:pt x="1496406" y="3337562"/>
                  </a:lnTo>
                  <a:cubicBezTo>
                    <a:pt x="1501486" y="3335021"/>
                    <a:pt x="1506566" y="3331212"/>
                    <a:pt x="1512916" y="3328671"/>
                  </a:cubicBezTo>
                  <a:lnTo>
                    <a:pt x="1516726" y="3328671"/>
                  </a:lnTo>
                  <a:cubicBezTo>
                    <a:pt x="1523076" y="3331212"/>
                    <a:pt x="1529426" y="3331212"/>
                    <a:pt x="1535776" y="3326131"/>
                  </a:cubicBezTo>
                  <a:cubicBezTo>
                    <a:pt x="1537046" y="3324861"/>
                    <a:pt x="1539586" y="3323591"/>
                    <a:pt x="1540856" y="3322321"/>
                  </a:cubicBezTo>
                  <a:cubicBezTo>
                    <a:pt x="1547206" y="3324862"/>
                    <a:pt x="1553556" y="3329942"/>
                    <a:pt x="1561176" y="3329942"/>
                  </a:cubicBezTo>
                  <a:cubicBezTo>
                    <a:pt x="1563716" y="3329942"/>
                    <a:pt x="1567526" y="3328671"/>
                    <a:pt x="1570066" y="3327401"/>
                  </a:cubicBezTo>
                  <a:cubicBezTo>
                    <a:pt x="1575146" y="3327401"/>
                    <a:pt x="1580226" y="3327401"/>
                    <a:pt x="1584036" y="3326131"/>
                  </a:cubicBezTo>
                  <a:cubicBezTo>
                    <a:pt x="1589116" y="3324861"/>
                    <a:pt x="1595466" y="3326131"/>
                    <a:pt x="1600546" y="3323591"/>
                  </a:cubicBezTo>
                  <a:cubicBezTo>
                    <a:pt x="1603086" y="3317241"/>
                    <a:pt x="1604356" y="3317241"/>
                    <a:pt x="1610706" y="3318511"/>
                  </a:cubicBezTo>
                  <a:cubicBezTo>
                    <a:pt x="1618326" y="3319781"/>
                    <a:pt x="1623406" y="3318511"/>
                    <a:pt x="1628486" y="3312161"/>
                  </a:cubicBezTo>
                  <a:cubicBezTo>
                    <a:pt x="1631026" y="3308351"/>
                    <a:pt x="1637376" y="3308351"/>
                    <a:pt x="1641186" y="3305811"/>
                  </a:cubicBezTo>
                  <a:cubicBezTo>
                    <a:pt x="1642456" y="3305811"/>
                    <a:pt x="1643726" y="3304541"/>
                    <a:pt x="1644996" y="3304541"/>
                  </a:cubicBezTo>
                  <a:cubicBezTo>
                    <a:pt x="1647536" y="3303271"/>
                    <a:pt x="1648806" y="3303271"/>
                    <a:pt x="1651346" y="3302001"/>
                  </a:cubicBezTo>
                  <a:cubicBezTo>
                    <a:pt x="1657696" y="3299461"/>
                    <a:pt x="1664046" y="3298191"/>
                    <a:pt x="1670396" y="3294381"/>
                  </a:cubicBezTo>
                  <a:cubicBezTo>
                    <a:pt x="1676746" y="3290571"/>
                    <a:pt x="1681826" y="3288031"/>
                    <a:pt x="1688176" y="3293111"/>
                  </a:cubicBezTo>
                  <a:lnTo>
                    <a:pt x="1690716" y="3293111"/>
                  </a:lnTo>
                  <a:cubicBezTo>
                    <a:pt x="1693256" y="3291841"/>
                    <a:pt x="1694526" y="3291841"/>
                    <a:pt x="1697066" y="3290571"/>
                  </a:cubicBezTo>
                  <a:cubicBezTo>
                    <a:pt x="1697066" y="3286761"/>
                    <a:pt x="1697066" y="3281681"/>
                    <a:pt x="1702146" y="3277871"/>
                  </a:cubicBezTo>
                  <a:cubicBezTo>
                    <a:pt x="1703416" y="3276601"/>
                    <a:pt x="1703416" y="3274061"/>
                    <a:pt x="1705956" y="3272791"/>
                  </a:cubicBezTo>
                  <a:cubicBezTo>
                    <a:pt x="1708496" y="3270251"/>
                    <a:pt x="1712306" y="3270251"/>
                    <a:pt x="1714846" y="3271521"/>
                  </a:cubicBezTo>
                  <a:cubicBezTo>
                    <a:pt x="1716116" y="3272791"/>
                    <a:pt x="1718656" y="3271521"/>
                    <a:pt x="1719925" y="3271521"/>
                  </a:cubicBezTo>
                  <a:cubicBezTo>
                    <a:pt x="1727546" y="3270251"/>
                    <a:pt x="1736436" y="3270251"/>
                    <a:pt x="1744055" y="3268981"/>
                  </a:cubicBezTo>
                  <a:cubicBezTo>
                    <a:pt x="1751675" y="3267710"/>
                    <a:pt x="1759295" y="3266440"/>
                    <a:pt x="1766915" y="3263901"/>
                  </a:cubicBezTo>
                  <a:cubicBezTo>
                    <a:pt x="1771995" y="3261360"/>
                    <a:pt x="1777075" y="3262631"/>
                    <a:pt x="1782155" y="3262631"/>
                  </a:cubicBezTo>
                  <a:cubicBezTo>
                    <a:pt x="1792315" y="3263901"/>
                    <a:pt x="1801205" y="3263901"/>
                    <a:pt x="1810095" y="3258821"/>
                  </a:cubicBezTo>
                  <a:lnTo>
                    <a:pt x="1807555" y="3256281"/>
                  </a:lnTo>
                  <a:cubicBezTo>
                    <a:pt x="1810095" y="3255010"/>
                    <a:pt x="1812635" y="3255010"/>
                    <a:pt x="1816445" y="3255010"/>
                  </a:cubicBezTo>
                  <a:cubicBezTo>
                    <a:pt x="1818985" y="3258820"/>
                    <a:pt x="1822795" y="3256281"/>
                    <a:pt x="1825335" y="3253740"/>
                  </a:cubicBezTo>
                  <a:cubicBezTo>
                    <a:pt x="1829145" y="3249930"/>
                    <a:pt x="1832955" y="3251200"/>
                    <a:pt x="1838035" y="3251200"/>
                  </a:cubicBezTo>
                  <a:cubicBezTo>
                    <a:pt x="1843115" y="3252470"/>
                    <a:pt x="1849465" y="3249930"/>
                    <a:pt x="1855815" y="3248660"/>
                  </a:cubicBezTo>
                  <a:cubicBezTo>
                    <a:pt x="1857085" y="3248660"/>
                    <a:pt x="1858355" y="3246120"/>
                    <a:pt x="1858355" y="3244850"/>
                  </a:cubicBezTo>
                  <a:cubicBezTo>
                    <a:pt x="1860895" y="3244850"/>
                    <a:pt x="1863435" y="3243580"/>
                    <a:pt x="1867245" y="3243580"/>
                  </a:cubicBezTo>
                  <a:lnTo>
                    <a:pt x="1872325" y="3243580"/>
                  </a:lnTo>
                  <a:cubicBezTo>
                    <a:pt x="1877405" y="3246120"/>
                    <a:pt x="1882485" y="3246120"/>
                    <a:pt x="1887565" y="3243580"/>
                  </a:cubicBezTo>
                  <a:cubicBezTo>
                    <a:pt x="1888835" y="3242310"/>
                    <a:pt x="1891375" y="3242310"/>
                    <a:pt x="1892645" y="3242310"/>
                  </a:cubicBezTo>
                  <a:cubicBezTo>
                    <a:pt x="1896455" y="3241040"/>
                    <a:pt x="1900265" y="3242310"/>
                    <a:pt x="1902805" y="3238500"/>
                  </a:cubicBezTo>
                  <a:cubicBezTo>
                    <a:pt x="1904075" y="3237230"/>
                    <a:pt x="1906615" y="3238500"/>
                    <a:pt x="1909155" y="3237230"/>
                  </a:cubicBezTo>
                  <a:lnTo>
                    <a:pt x="1945986" y="3237230"/>
                  </a:lnTo>
                  <a:cubicBezTo>
                    <a:pt x="1951066" y="3237230"/>
                    <a:pt x="1957416" y="3238500"/>
                    <a:pt x="1962496" y="3239770"/>
                  </a:cubicBezTo>
                  <a:cubicBezTo>
                    <a:pt x="1968846" y="3241040"/>
                    <a:pt x="1973926" y="3239770"/>
                    <a:pt x="1979006" y="3238500"/>
                  </a:cubicBezTo>
                  <a:lnTo>
                    <a:pt x="1987896" y="3238500"/>
                  </a:lnTo>
                  <a:cubicBezTo>
                    <a:pt x="1991706" y="3238500"/>
                    <a:pt x="1995516" y="3239770"/>
                    <a:pt x="1999326" y="3238500"/>
                  </a:cubicBezTo>
                  <a:cubicBezTo>
                    <a:pt x="2001866" y="3238500"/>
                    <a:pt x="2003136" y="3235960"/>
                    <a:pt x="2004406" y="3233420"/>
                  </a:cubicBezTo>
                  <a:cubicBezTo>
                    <a:pt x="2006946" y="3229610"/>
                    <a:pt x="2010756" y="3228340"/>
                    <a:pt x="2015836" y="3228340"/>
                  </a:cubicBezTo>
                  <a:cubicBezTo>
                    <a:pt x="2019646" y="3228340"/>
                    <a:pt x="2023456" y="3227070"/>
                    <a:pt x="2027266" y="3225800"/>
                  </a:cubicBezTo>
                  <a:lnTo>
                    <a:pt x="2029806" y="3225800"/>
                  </a:lnTo>
                  <a:cubicBezTo>
                    <a:pt x="2034886" y="3233420"/>
                    <a:pt x="2042506" y="3228340"/>
                    <a:pt x="2048856" y="3229610"/>
                  </a:cubicBezTo>
                  <a:lnTo>
                    <a:pt x="2051396" y="3229610"/>
                  </a:lnTo>
                  <a:cubicBezTo>
                    <a:pt x="2056475" y="3232150"/>
                    <a:pt x="2062825" y="3234690"/>
                    <a:pt x="2067906" y="3235960"/>
                  </a:cubicBezTo>
                  <a:cubicBezTo>
                    <a:pt x="2074256" y="3237230"/>
                    <a:pt x="2079336" y="3243580"/>
                    <a:pt x="2084416" y="3243580"/>
                  </a:cubicBezTo>
                  <a:cubicBezTo>
                    <a:pt x="2093306" y="3243580"/>
                    <a:pt x="2100926" y="3249930"/>
                    <a:pt x="2108546" y="3251200"/>
                  </a:cubicBezTo>
                  <a:cubicBezTo>
                    <a:pt x="2114896" y="3252470"/>
                    <a:pt x="2121246" y="3255010"/>
                    <a:pt x="2127596" y="3257550"/>
                  </a:cubicBezTo>
                  <a:cubicBezTo>
                    <a:pt x="2130136" y="3258820"/>
                    <a:pt x="2133946" y="3257550"/>
                    <a:pt x="2136486" y="3257550"/>
                  </a:cubicBezTo>
                  <a:cubicBezTo>
                    <a:pt x="2144106" y="3258820"/>
                    <a:pt x="2151725" y="3258820"/>
                    <a:pt x="2159346" y="3260090"/>
                  </a:cubicBezTo>
                  <a:lnTo>
                    <a:pt x="2160616" y="3260090"/>
                  </a:lnTo>
                  <a:cubicBezTo>
                    <a:pt x="2169506" y="3258820"/>
                    <a:pt x="2178396" y="3261360"/>
                    <a:pt x="2187286" y="3261360"/>
                  </a:cubicBezTo>
                  <a:cubicBezTo>
                    <a:pt x="2188556" y="3035300"/>
                    <a:pt x="2182206" y="2809240"/>
                    <a:pt x="2174586" y="2583181"/>
                  </a:cubicBezTo>
                  <a:cubicBezTo>
                    <a:pt x="2166966" y="2368551"/>
                    <a:pt x="2159346" y="2153920"/>
                    <a:pt x="2158076" y="1939291"/>
                  </a:cubicBezTo>
                  <a:cubicBezTo>
                    <a:pt x="2158076" y="1831341"/>
                    <a:pt x="2159346" y="1724661"/>
                    <a:pt x="2161886" y="1616711"/>
                  </a:cubicBezTo>
                  <a:cubicBezTo>
                    <a:pt x="2165696" y="1508761"/>
                    <a:pt x="2173316" y="1400811"/>
                    <a:pt x="2178396" y="1292861"/>
                  </a:cubicBezTo>
                  <a:cubicBezTo>
                    <a:pt x="2193636" y="951231"/>
                    <a:pt x="2184746" y="608331"/>
                    <a:pt x="2179666" y="266701"/>
                  </a:cubicBezTo>
                  <a:cubicBezTo>
                    <a:pt x="2175856" y="265431"/>
                    <a:pt x="2173316" y="264161"/>
                    <a:pt x="2170776" y="262891"/>
                  </a:cubicBezTo>
                  <a:cubicBezTo>
                    <a:pt x="2166966" y="260351"/>
                    <a:pt x="2163156" y="259081"/>
                    <a:pt x="2158076" y="260351"/>
                  </a:cubicBezTo>
                  <a:lnTo>
                    <a:pt x="2150456" y="260351"/>
                  </a:lnTo>
                  <a:cubicBezTo>
                    <a:pt x="2146646" y="260351"/>
                    <a:pt x="2141566" y="260351"/>
                    <a:pt x="2139026" y="265431"/>
                  </a:cubicBezTo>
                  <a:cubicBezTo>
                    <a:pt x="2139026" y="265431"/>
                    <a:pt x="2137756" y="266701"/>
                    <a:pt x="2136486" y="266701"/>
                  </a:cubicBezTo>
                  <a:lnTo>
                    <a:pt x="2131406" y="266701"/>
                  </a:lnTo>
                  <a:cubicBezTo>
                    <a:pt x="2130136" y="264161"/>
                    <a:pt x="2132676" y="259081"/>
                    <a:pt x="2126326" y="260351"/>
                  </a:cubicBezTo>
                  <a:cubicBezTo>
                    <a:pt x="2123786" y="260351"/>
                    <a:pt x="2119976" y="261621"/>
                    <a:pt x="2117436" y="261621"/>
                  </a:cubicBezTo>
                  <a:lnTo>
                    <a:pt x="2098386" y="261621"/>
                  </a:lnTo>
                  <a:cubicBezTo>
                    <a:pt x="2097116" y="259081"/>
                    <a:pt x="2095846" y="256541"/>
                    <a:pt x="2093306" y="252731"/>
                  </a:cubicBezTo>
                  <a:cubicBezTo>
                    <a:pt x="2092036" y="250191"/>
                    <a:pt x="2090766" y="248921"/>
                    <a:pt x="2086956" y="251461"/>
                  </a:cubicBezTo>
                  <a:cubicBezTo>
                    <a:pt x="2084416" y="252731"/>
                    <a:pt x="2083146" y="252731"/>
                    <a:pt x="2081876" y="250191"/>
                  </a:cubicBezTo>
                  <a:cubicBezTo>
                    <a:pt x="2078066" y="243841"/>
                    <a:pt x="2074256" y="238761"/>
                    <a:pt x="2066636" y="237491"/>
                  </a:cubicBezTo>
                  <a:cubicBezTo>
                    <a:pt x="2065366" y="237491"/>
                    <a:pt x="2064096" y="234950"/>
                    <a:pt x="2062826" y="233681"/>
                  </a:cubicBezTo>
                  <a:cubicBezTo>
                    <a:pt x="2060286" y="231141"/>
                    <a:pt x="2059016" y="228601"/>
                    <a:pt x="2055206" y="228601"/>
                  </a:cubicBezTo>
                  <a:cubicBezTo>
                    <a:pt x="2053936" y="228601"/>
                    <a:pt x="2051396" y="226061"/>
                    <a:pt x="2051396" y="224791"/>
                  </a:cubicBezTo>
                  <a:cubicBezTo>
                    <a:pt x="2050126" y="219711"/>
                    <a:pt x="2050126" y="215901"/>
                    <a:pt x="2050126" y="210821"/>
                  </a:cubicBezTo>
                  <a:cubicBezTo>
                    <a:pt x="2048856" y="205741"/>
                    <a:pt x="2046316" y="200661"/>
                    <a:pt x="2042506" y="198121"/>
                  </a:cubicBezTo>
                  <a:cubicBezTo>
                    <a:pt x="2036156" y="194311"/>
                    <a:pt x="2031076" y="189231"/>
                    <a:pt x="2024726" y="185421"/>
                  </a:cubicBezTo>
                  <a:cubicBezTo>
                    <a:pt x="2023456" y="184151"/>
                    <a:pt x="2020916" y="182881"/>
                    <a:pt x="2018376" y="182881"/>
                  </a:cubicBezTo>
                  <a:cubicBezTo>
                    <a:pt x="2014566" y="181611"/>
                    <a:pt x="2010756" y="180341"/>
                    <a:pt x="2006946" y="180341"/>
                  </a:cubicBezTo>
                  <a:cubicBezTo>
                    <a:pt x="2003136" y="180341"/>
                    <a:pt x="1998056" y="180341"/>
                    <a:pt x="1994246" y="182881"/>
                  </a:cubicBezTo>
                  <a:cubicBezTo>
                    <a:pt x="1986626" y="186691"/>
                    <a:pt x="1980276" y="181611"/>
                    <a:pt x="1973926" y="181611"/>
                  </a:cubicBezTo>
                  <a:cubicBezTo>
                    <a:pt x="1967576" y="180341"/>
                    <a:pt x="1961226" y="177801"/>
                    <a:pt x="1956146" y="176531"/>
                  </a:cubicBezTo>
                  <a:lnTo>
                    <a:pt x="1939636" y="176531"/>
                  </a:lnTo>
                  <a:cubicBezTo>
                    <a:pt x="1925666" y="179071"/>
                    <a:pt x="1914236" y="171451"/>
                    <a:pt x="1900266" y="170181"/>
                  </a:cubicBezTo>
                  <a:cubicBezTo>
                    <a:pt x="1896456" y="170181"/>
                    <a:pt x="1892646" y="166371"/>
                    <a:pt x="1888836" y="163831"/>
                  </a:cubicBezTo>
                  <a:cubicBezTo>
                    <a:pt x="1886296" y="161291"/>
                    <a:pt x="1883756" y="161291"/>
                    <a:pt x="1879946" y="162561"/>
                  </a:cubicBezTo>
                  <a:cubicBezTo>
                    <a:pt x="1874866" y="163831"/>
                    <a:pt x="1869786" y="162561"/>
                    <a:pt x="1864706" y="163831"/>
                  </a:cubicBezTo>
                  <a:cubicBezTo>
                    <a:pt x="1857086" y="166371"/>
                    <a:pt x="1850736" y="160021"/>
                    <a:pt x="1843116" y="160021"/>
                  </a:cubicBezTo>
                  <a:cubicBezTo>
                    <a:pt x="1836766" y="161291"/>
                    <a:pt x="1830416" y="161291"/>
                    <a:pt x="1824066" y="162561"/>
                  </a:cubicBezTo>
                  <a:lnTo>
                    <a:pt x="1808826" y="166371"/>
                  </a:lnTo>
                  <a:cubicBezTo>
                    <a:pt x="1798666" y="171451"/>
                    <a:pt x="1791046" y="165101"/>
                    <a:pt x="1782156" y="162561"/>
                  </a:cubicBezTo>
                  <a:cubicBezTo>
                    <a:pt x="1775806" y="161291"/>
                    <a:pt x="1771996" y="158751"/>
                    <a:pt x="1766916" y="154941"/>
                  </a:cubicBezTo>
                  <a:cubicBezTo>
                    <a:pt x="1761836" y="151131"/>
                    <a:pt x="1756756" y="154941"/>
                    <a:pt x="1752946" y="154941"/>
                  </a:cubicBezTo>
                  <a:cubicBezTo>
                    <a:pt x="1749136" y="154941"/>
                    <a:pt x="1746596" y="158751"/>
                    <a:pt x="1744056" y="160021"/>
                  </a:cubicBezTo>
                  <a:cubicBezTo>
                    <a:pt x="1740246" y="161291"/>
                    <a:pt x="1736436" y="161291"/>
                    <a:pt x="1732626" y="161291"/>
                  </a:cubicBezTo>
                  <a:cubicBezTo>
                    <a:pt x="1728816" y="161291"/>
                    <a:pt x="1723736" y="160021"/>
                    <a:pt x="1719926" y="161291"/>
                  </a:cubicBezTo>
                  <a:cubicBezTo>
                    <a:pt x="1713576" y="163831"/>
                    <a:pt x="1708496" y="167641"/>
                    <a:pt x="1703416" y="170181"/>
                  </a:cubicBezTo>
                  <a:cubicBezTo>
                    <a:pt x="1702146" y="171451"/>
                    <a:pt x="1700876" y="172721"/>
                    <a:pt x="1699606" y="172721"/>
                  </a:cubicBezTo>
                  <a:cubicBezTo>
                    <a:pt x="1690716" y="177801"/>
                    <a:pt x="1680556" y="179071"/>
                    <a:pt x="1669126" y="179071"/>
                  </a:cubicBezTo>
                  <a:cubicBezTo>
                    <a:pt x="1662776" y="179071"/>
                    <a:pt x="1656426" y="179071"/>
                    <a:pt x="1650076" y="177801"/>
                  </a:cubicBezTo>
                  <a:cubicBezTo>
                    <a:pt x="1646266" y="177801"/>
                    <a:pt x="1643726" y="173991"/>
                    <a:pt x="1641186" y="173991"/>
                  </a:cubicBezTo>
                  <a:cubicBezTo>
                    <a:pt x="1632296" y="172720"/>
                    <a:pt x="1624676" y="172720"/>
                    <a:pt x="1615786" y="172720"/>
                  </a:cubicBezTo>
                  <a:cubicBezTo>
                    <a:pt x="1614516" y="172720"/>
                    <a:pt x="1613246" y="173991"/>
                    <a:pt x="1611976" y="173991"/>
                  </a:cubicBezTo>
                  <a:cubicBezTo>
                    <a:pt x="1606896" y="176530"/>
                    <a:pt x="1601816" y="180341"/>
                    <a:pt x="1596736" y="182880"/>
                  </a:cubicBezTo>
                  <a:cubicBezTo>
                    <a:pt x="1587846" y="185420"/>
                    <a:pt x="1578956" y="187960"/>
                    <a:pt x="1570066" y="189230"/>
                  </a:cubicBezTo>
                  <a:lnTo>
                    <a:pt x="1566256" y="189230"/>
                  </a:lnTo>
                  <a:cubicBezTo>
                    <a:pt x="1558636" y="185420"/>
                    <a:pt x="1552286" y="189230"/>
                    <a:pt x="1544666" y="190501"/>
                  </a:cubicBezTo>
                  <a:cubicBezTo>
                    <a:pt x="1537046" y="193041"/>
                    <a:pt x="1529426" y="196851"/>
                    <a:pt x="1521806" y="199391"/>
                  </a:cubicBezTo>
                  <a:cubicBezTo>
                    <a:pt x="1519266" y="200661"/>
                    <a:pt x="1516726" y="199391"/>
                    <a:pt x="1514186" y="198120"/>
                  </a:cubicBezTo>
                  <a:cubicBezTo>
                    <a:pt x="1510376" y="196850"/>
                    <a:pt x="1507836" y="196850"/>
                    <a:pt x="1505296" y="199391"/>
                  </a:cubicBezTo>
                  <a:cubicBezTo>
                    <a:pt x="1504026" y="200661"/>
                    <a:pt x="1502756" y="200661"/>
                    <a:pt x="1501486" y="200661"/>
                  </a:cubicBezTo>
                  <a:cubicBezTo>
                    <a:pt x="1497676" y="201931"/>
                    <a:pt x="1493866" y="201931"/>
                    <a:pt x="1491326" y="203201"/>
                  </a:cubicBezTo>
                  <a:cubicBezTo>
                    <a:pt x="1486246" y="207011"/>
                    <a:pt x="1481166" y="205741"/>
                    <a:pt x="1476086" y="208281"/>
                  </a:cubicBezTo>
                  <a:cubicBezTo>
                    <a:pt x="1471006" y="210821"/>
                    <a:pt x="1465926" y="210821"/>
                    <a:pt x="1462116" y="214631"/>
                  </a:cubicBezTo>
                  <a:cubicBezTo>
                    <a:pt x="1460846" y="215901"/>
                    <a:pt x="1458306" y="215901"/>
                    <a:pt x="1455766" y="215901"/>
                  </a:cubicBezTo>
                  <a:cubicBezTo>
                    <a:pt x="1449416" y="217171"/>
                    <a:pt x="1444336" y="220981"/>
                    <a:pt x="1440526" y="226061"/>
                  </a:cubicBezTo>
                  <a:cubicBezTo>
                    <a:pt x="1435446" y="231141"/>
                    <a:pt x="1430366" y="234951"/>
                    <a:pt x="1425286" y="238761"/>
                  </a:cubicBezTo>
                  <a:cubicBezTo>
                    <a:pt x="1424016" y="240031"/>
                    <a:pt x="1420206" y="240031"/>
                    <a:pt x="1418936" y="240031"/>
                  </a:cubicBezTo>
                  <a:cubicBezTo>
                    <a:pt x="1413856" y="240031"/>
                    <a:pt x="1408776" y="238761"/>
                    <a:pt x="1404966" y="237491"/>
                  </a:cubicBezTo>
                  <a:cubicBezTo>
                    <a:pt x="1402426" y="237491"/>
                    <a:pt x="1401156" y="236220"/>
                    <a:pt x="1398616" y="236220"/>
                  </a:cubicBezTo>
                  <a:cubicBezTo>
                    <a:pt x="1390996" y="240030"/>
                    <a:pt x="1382106" y="237491"/>
                    <a:pt x="1374486" y="237491"/>
                  </a:cubicBezTo>
                  <a:cubicBezTo>
                    <a:pt x="1373216" y="237491"/>
                    <a:pt x="1370676" y="236220"/>
                    <a:pt x="1369406" y="234950"/>
                  </a:cubicBezTo>
                  <a:cubicBezTo>
                    <a:pt x="1364326" y="231141"/>
                    <a:pt x="1359246" y="231141"/>
                    <a:pt x="1354166" y="233680"/>
                  </a:cubicBezTo>
                  <a:cubicBezTo>
                    <a:pt x="1350356" y="234950"/>
                    <a:pt x="1346546" y="234950"/>
                    <a:pt x="1344006" y="232410"/>
                  </a:cubicBezTo>
                  <a:cubicBezTo>
                    <a:pt x="1338926" y="228600"/>
                    <a:pt x="1332576" y="226060"/>
                    <a:pt x="1326226" y="224790"/>
                  </a:cubicBezTo>
                  <a:cubicBezTo>
                    <a:pt x="1321146" y="223520"/>
                    <a:pt x="1316066" y="220980"/>
                    <a:pt x="1310986" y="218440"/>
                  </a:cubicBezTo>
                  <a:cubicBezTo>
                    <a:pt x="1308446" y="217170"/>
                    <a:pt x="1305906" y="218440"/>
                    <a:pt x="1303366" y="218440"/>
                  </a:cubicBezTo>
                  <a:cubicBezTo>
                    <a:pt x="1300826" y="218440"/>
                    <a:pt x="1299556" y="219710"/>
                    <a:pt x="1297016" y="219710"/>
                  </a:cubicBezTo>
                  <a:cubicBezTo>
                    <a:pt x="1289396" y="220980"/>
                    <a:pt x="1281776" y="223520"/>
                    <a:pt x="1275426" y="222250"/>
                  </a:cubicBezTo>
                  <a:cubicBezTo>
                    <a:pt x="1266537" y="219710"/>
                    <a:pt x="1257646" y="220980"/>
                    <a:pt x="1250026" y="215900"/>
                  </a:cubicBezTo>
                  <a:cubicBezTo>
                    <a:pt x="1246216" y="213360"/>
                    <a:pt x="1244946" y="215900"/>
                    <a:pt x="1242406" y="215900"/>
                  </a:cubicBezTo>
                  <a:cubicBezTo>
                    <a:pt x="1241137" y="215900"/>
                    <a:pt x="1239867" y="215900"/>
                    <a:pt x="1237326" y="217170"/>
                  </a:cubicBezTo>
                  <a:cubicBezTo>
                    <a:pt x="1236056" y="220980"/>
                    <a:pt x="1230976" y="223520"/>
                    <a:pt x="1224626" y="220980"/>
                  </a:cubicBezTo>
                  <a:cubicBezTo>
                    <a:pt x="1220816" y="219710"/>
                    <a:pt x="1218276" y="219710"/>
                    <a:pt x="1214466" y="220980"/>
                  </a:cubicBezTo>
                  <a:cubicBezTo>
                    <a:pt x="1210656" y="222250"/>
                    <a:pt x="1206846" y="222250"/>
                    <a:pt x="1201766" y="223520"/>
                  </a:cubicBezTo>
                  <a:lnTo>
                    <a:pt x="1200496" y="223520"/>
                  </a:lnTo>
                  <a:cubicBezTo>
                    <a:pt x="1190336" y="229870"/>
                    <a:pt x="1180176" y="224791"/>
                    <a:pt x="1168746" y="224791"/>
                  </a:cubicBezTo>
                  <a:lnTo>
                    <a:pt x="1162396" y="224791"/>
                  </a:lnTo>
                  <a:cubicBezTo>
                    <a:pt x="1154776" y="226061"/>
                    <a:pt x="1150966" y="219711"/>
                    <a:pt x="1145886" y="215900"/>
                  </a:cubicBezTo>
                  <a:cubicBezTo>
                    <a:pt x="1140806" y="212090"/>
                    <a:pt x="1135726" y="207010"/>
                    <a:pt x="1130646" y="204470"/>
                  </a:cubicBezTo>
                  <a:cubicBezTo>
                    <a:pt x="1129376" y="203200"/>
                    <a:pt x="1125566" y="204470"/>
                    <a:pt x="1123026" y="204470"/>
                  </a:cubicBezTo>
                  <a:lnTo>
                    <a:pt x="1111596" y="204470"/>
                  </a:lnTo>
                  <a:lnTo>
                    <a:pt x="1110326" y="203200"/>
                  </a:lnTo>
                  <a:cubicBezTo>
                    <a:pt x="1101437" y="205741"/>
                    <a:pt x="1096356" y="200660"/>
                    <a:pt x="1090006" y="195580"/>
                  </a:cubicBezTo>
                  <a:cubicBezTo>
                    <a:pt x="1086196" y="193040"/>
                    <a:pt x="1081117" y="190500"/>
                    <a:pt x="1077306" y="189230"/>
                  </a:cubicBezTo>
                  <a:cubicBezTo>
                    <a:pt x="1072226" y="186690"/>
                    <a:pt x="1065876" y="185420"/>
                    <a:pt x="1063337" y="179070"/>
                  </a:cubicBezTo>
                  <a:cubicBezTo>
                    <a:pt x="1062067" y="176530"/>
                    <a:pt x="1059526" y="176530"/>
                    <a:pt x="1058256" y="173990"/>
                  </a:cubicBezTo>
                  <a:cubicBezTo>
                    <a:pt x="1056987" y="171450"/>
                    <a:pt x="1055717" y="168910"/>
                    <a:pt x="1055717" y="167640"/>
                  </a:cubicBezTo>
                  <a:cubicBezTo>
                    <a:pt x="1055717" y="165100"/>
                    <a:pt x="1056987" y="162560"/>
                    <a:pt x="1058256" y="160020"/>
                  </a:cubicBezTo>
                  <a:cubicBezTo>
                    <a:pt x="1059526" y="156210"/>
                    <a:pt x="1056987" y="152400"/>
                    <a:pt x="1053176" y="149860"/>
                  </a:cubicBezTo>
                  <a:cubicBezTo>
                    <a:pt x="1051906" y="148590"/>
                    <a:pt x="1049366" y="148590"/>
                    <a:pt x="1049366" y="147320"/>
                  </a:cubicBezTo>
                  <a:cubicBezTo>
                    <a:pt x="1046826" y="139700"/>
                    <a:pt x="1040476" y="137160"/>
                    <a:pt x="1035396" y="130810"/>
                  </a:cubicBezTo>
                  <a:cubicBezTo>
                    <a:pt x="1031586" y="127000"/>
                    <a:pt x="1029046" y="121920"/>
                    <a:pt x="1026506" y="116840"/>
                  </a:cubicBezTo>
                  <a:cubicBezTo>
                    <a:pt x="1023967" y="114300"/>
                    <a:pt x="1022696" y="111760"/>
                    <a:pt x="1018887" y="109220"/>
                  </a:cubicBezTo>
                  <a:cubicBezTo>
                    <a:pt x="1009997" y="105410"/>
                    <a:pt x="1001106" y="101600"/>
                    <a:pt x="992217" y="96520"/>
                  </a:cubicBezTo>
                  <a:cubicBezTo>
                    <a:pt x="992217" y="106680"/>
                    <a:pt x="989677" y="104140"/>
                    <a:pt x="988406" y="101600"/>
                  </a:cubicBezTo>
                  <a:cubicBezTo>
                    <a:pt x="988406" y="97790"/>
                    <a:pt x="985867" y="96520"/>
                    <a:pt x="982056" y="96520"/>
                  </a:cubicBezTo>
                  <a:cubicBezTo>
                    <a:pt x="982056" y="96520"/>
                    <a:pt x="980787" y="96520"/>
                    <a:pt x="980787" y="95250"/>
                  </a:cubicBezTo>
                  <a:cubicBezTo>
                    <a:pt x="979517" y="87630"/>
                    <a:pt x="973167" y="90170"/>
                    <a:pt x="969356" y="88900"/>
                  </a:cubicBezTo>
                  <a:cubicBezTo>
                    <a:pt x="966817" y="87630"/>
                    <a:pt x="964276" y="86360"/>
                    <a:pt x="961737" y="87630"/>
                  </a:cubicBezTo>
                  <a:cubicBezTo>
                    <a:pt x="956656" y="88900"/>
                    <a:pt x="952847" y="85090"/>
                    <a:pt x="947767" y="83820"/>
                  </a:cubicBezTo>
                  <a:cubicBezTo>
                    <a:pt x="946497" y="83820"/>
                    <a:pt x="945227" y="83820"/>
                    <a:pt x="943956" y="85090"/>
                  </a:cubicBezTo>
                  <a:cubicBezTo>
                    <a:pt x="941417" y="87630"/>
                    <a:pt x="938876" y="87630"/>
                    <a:pt x="935067" y="85090"/>
                  </a:cubicBezTo>
                  <a:cubicBezTo>
                    <a:pt x="929987" y="81280"/>
                    <a:pt x="924906" y="81280"/>
                    <a:pt x="918556" y="83820"/>
                  </a:cubicBezTo>
                  <a:cubicBezTo>
                    <a:pt x="916017" y="85090"/>
                    <a:pt x="913476" y="85090"/>
                    <a:pt x="910937" y="83820"/>
                  </a:cubicBezTo>
                  <a:cubicBezTo>
                    <a:pt x="905856" y="81280"/>
                    <a:pt x="900776" y="77470"/>
                    <a:pt x="894426" y="74930"/>
                  </a:cubicBezTo>
                  <a:cubicBezTo>
                    <a:pt x="893156" y="74930"/>
                    <a:pt x="891887" y="73660"/>
                    <a:pt x="890616" y="73660"/>
                  </a:cubicBezTo>
                  <a:cubicBezTo>
                    <a:pt x="882996" y="74930"/>
                    <a:pt x="876646" y="72390"/>
                    <a:pt x="869026" y="74930"/>
                  </a:cubicBezTo>
                  <a:cubicBezTo>
                    <a:pt x="865216" y="76200"/>
                    <a:pt x="860137" y="76200"/>
                    <a:pt x="857596" y="81280"/>
                  </a:cubicBezTo>
                  <a:cubicBezTo>
                    <a:pt x="856326" y="82550"/>
                    <a:pt x="852516" y="82550"/>
                    <a:pt x="849976" y="83820"/>
                  </a:cubicBezTo>
                  <a:cubicBezTo>
                    <a:pt x="843626" y="85090"/>
                    <a:pt x="837276" y="86360"/>
                    <a:pt x="830926" y="83820"/>
                  </a:cubicBezTo>
                  <a:cubicBezTo>
                    <a:pt x="825846" y="81280"/>
                    <a:pt x="819496" y="82550"/>
                    <a:pt x="814416" y="81280"/>
                  </a:cubicBezTo>
                  <a:cubicBezTo>
                    <a:pt x="810606" y="80010"/>
                    <a:pt x="808066" y="77470"/>
                    <a:pt x="805526" y="76200"/>
                  </a:cubicBezTo>
                  <a:cubicBezTo>
                    <a:pt x="804256" y="74930"/>
                    <a:pt x="802986" y="73660"/>
                    <a:pt x="801716" y="73660"/>
                  </a:cubicBezTo>
                  <a:cubicBezTo>
                    <a:pt x="794096" y="71120"/>
                    <a:pt x="787746" y="66040"/>
                    <a:pt x="783936" y="59690"/>
                  </a:cubicBezTo>
                  <a:cubicBezTo>
                    <a:pt x="781396" y="55880"/>
                    <a:pt x="777586" y="52070"/>
                    <a:pt x="775046" y="48260"/>
                  </a:cubicBezTo>
                  <a:cubicBezTo>
                    <a:pt x="766156" y="45720"/>
                    <a:pt x="767426" y="35560"/>
                    <a:pt x="762346" y="30480"/>
                  </a:cubicBezTo>
                  <a:cubicBezTo>
                    <a:pt x="758536" y="25400"/>
                    <a:pt x="754726" y="22860"/>
                    <a:pt x="748376" y="21590"/>
                  </a:cubicBezTo>
                  <a:lnTo>
                    <a:pt x="747106" y="21590"/>
                  </a:lnTo>
                  <a:cubicBezTo>
                    <a:pt x="740756" y="16510"/>
                    <a:pt x="734406" y="20320"/>
                    <a:pt x="726786" y="20320"/>
                  </a:cubicBezTo>
                  <a:cubicBezTo>
                    <a:pt x="724246" y="20320"/>
                    <a:pt x="720436" y="17780"/>
                    <a:pt x="717896" y="16510"/>
                  </a:cubicBezTo>
                  <a:cubicBezTo>
                    <a:pt x="716626" y="13970"/>
                    <a:pt x="715356" y="12700"/>
                    <a:pt x="714086" y="12700"/>
                  </a:cubicBezTo>
                  <a:cubicBezTo>
                    <a:pt x="706466" y="11430"/>
                    <a:pt x="700116" y="6350"/>
                    <a:pt x="693766" y="0"/>
                  </a:cubicBezTo>
                  <a:cubicBezTo>
                    <a:pt x="691226" y="1270"/>
                    <a:pt x="688686" y="2540"/>
                    <a:pt x="686146" y="2540"/>
                  </a:cubicBezTo>
                  <a:cubicBezTo>
                    <a:pt x="683606" y="3810"/>
                    <a:pt x="679796" y="3810"/>
                    <a:pt x="675986" y="3810"/>
                  </a:cubicBezTo>
                  <a:cubicBezTo>
                    <a:pt x="670906" y="2540"/>
                    <a:pt x="665826" y="3810"/>
                    <a:pt x="660746" y="7620"/>
                  </a:cubicBezTo>
                  <a:cubicBezTo>
                    <a:pt x="658206" y="8890"/>
                    <a:pt x="656936" y="10160"/>
                    <a:pt x="654396" y="11430"/>
                  </a:cubicBezTo>
                  <a:cubicBezTo>
                    <a:pt x="651856" y="12700"/>
                    <a:pt x="650586" y="15240"/>
                    <a:pt x="648046" y="16510"/>
                  </a:cubicBezTo>
                  <a:cubicBezTo>
                    <a:pt x="646776" y="17780"/>
                    <a:pt x="644236" y="17780"/>
                    <a:pt x="642966" y="19050"/>
                  </a:cubicBezTo>
                  <a:lnTo>
                    <a:pt x="635346" y="22860"/>
                  </a:lnTo>
                  <a:cubicBezTo>
                    <a:pt x="635346" y="22860"/>
                    <a:pt x="634076" y="24130"/>
                    <a:pt x="634076" y="22860"/>
                  </a:cubicBezTo>
                  <a:cubicBezTo>
                    <a:pt x="628996" y="20320"/>
                    <a:pt x="625186" y="25400"/>
                    <a:pt x="621376" y="27940"/>
                  </a:cubicBezTo>
                  <a:cubicBezTo>
                    <a:pt x="617566" y="30480"/>
                    <a:pt x="612486" y="30480"/>
                    <a:pt x="608676" y="33020"/>
                  </a:cubicBezTo>
                  <a:lnTo>
                    <a:pt x="607406" y="33020"/>
                  </a:lnTo>
                  <a:cubicBezTo>
                    <a:pt x="601056" y="34290"/>
                    <a:pt x="594706" y="36830"/>
                    <a:pt x="588356" y="38100"/>
                  </a:cubicBezTo>
                  <a:cubicBezTo>
                    <a:pt x="585816" y="38100"/>
                    <a:pt x="584546" y="39370"/>
                    <a:pt x="582006" y="40640"/>
                  </a:cubicBezTo>
                  <a:cubicBezTo>
                    <a:pt x="578196" y="41910"/>
                    <a:pt x="574386" y="44450"/>
                    <a:pt x="570576" y="45720"/>
                  </a:cubicBezTo>
                  <a:cubicBezTo>
                    <a:pt x="568036" y="46990"/>
                    <a:pt x="564226" y="48260"/>
                    <a:pt x="561686" y="49530"/>
                  </a:cubicBezTo>
                  <a:lnTo>
                    <a:pt x="557876" y="49530"/>
                  </a:lnTo>
                  <a:cubicBezTo>
                    <a:pt x="557876" y="49530"/>
                    <a:pt x="555336" y="49530"/>
                    <a:pt x="554066" y="52070"/>
                  </a:cubicBezTo>
                  <a:cubicBezTo>
                    <a:pt x="548986" y="49530"/>
                    <a:pt x="542636" y="48260"/>
                    <a:pt x="537556" y="45720"/>
                  </a:cubicBezTo>
                  <a:cubicBezTo>
                    <a:pt x="533746" y="44450"/>
                    <a:pt x="524856" y="46990"/>
                    <a:pt x="522316" y="50800"/>
                  </a:cubicBezTo>
                  <a:cubicBezTo>
                    <a:pt x="521046" y="52070"/>
                    <a:pt x="519776" y="53340"/>
                    <a:pt x="518506" y="53340"/>
                  </a:cubicBezTo>
                  <a:cubicBezTo>
                    <a:pt x="517236" y="53340"/>
                    <a:pt x="514696" y="52070"/>
                    <a:pt x="513426" y="52070"/>
                  </a:cubicBezTo>
                  <a:cubicBezTo>
                    <a:pt x="512156" y="52070"/>
                    <a:pt x="510886" y="53340"/>
                    <a:pt x="508346" y="53340"/>
                  </a:cubicBezTo>
                  <a:cubicBezTo>
                    <a:pt x="508346" y="54610"/>
                    <a:pt x="509616" y="55880"/>
                    <a:pt x="509616" y="57150"/>
                  </a:cubicBezTo>
                  <a:cubicBezTo>
                    <a:pt x="505806" y="58420"/>
                    <a:pt x="499456" y="68580"/>
                    <a:pt x="499456" y="73660"/>
                  </a:cubicBezTo>
                  <a:cubicBezTo>
                    <a:pt x="493106" y="76200"/>
                    <a:pt x="485486" y="77470"/>
                    <a:pt x="482946" y="85090"/>
                  </a:cubicBezTo>
                  <a:cubicBezTo>
                    <a:pt x="482946" y="86360"/>
                    <a:pt x="481676" y="86360"/>
                    <a:pt x="481676" y="87630"/>
                  </a:cubicBezTo>
                  <a:cubicBezTo>
                    <a:pt x="474056" y="88900"/>
                    <a:pt x="472786" y="96520"/>
                    <a:pt x="468976" y="102870"/>
                  </a:cubicBezTo>
                  <a:lnTo>
                    <a:pt x="468976" y="105410"/>
                  </a:lnTo>
                  <a:cubicBezTo>
                    <a:pt x="467706" y="105410"/>
                    <a:pt x="466436" y="106680"/>
                    <a:pt x="465166" y="106680"/>
                  </a:cubicBezTo>
                  <a:cubicBezTo>
                    <a:pt x="460086" y="109220"/>
                    <a:pt x="457546" y="113030"/>
                    <a:pt x="456276" y="119380"/>
                  </a:cubicBezTo>
                  <a:cubicBezTo>
                    <a:pt x="455006" y="125730"/>
                    <a:pt x="455006" y="130810"/>
                    <a:pt x="453736" y="137160"/>
                  </a:cubicBezTo>
                  <a:cubicBezTo>
                    <a:pt x="451196" y="135890"/>
                    <a:pt x="447386" y="138430"/>
                    <a:pt x="446116" y="134620"/>
                  </a:cubicBezTo>
                  <a:lnTo>
                    <a:pt x="443576" y="134620"/>
                  </a:lnTo>
                  <a:cubicBezTo>
                    <a:pt x="439766" y="139700"/>
                    <a:pt x="435956" y="144780"/>
                    <a:pt x="432146" y="148590"/>
                  </a:cubicBezTo>
                  <a:cubicBezTo>
                    <a:pt x="428336" y="151130"/>
                    <a:pt x="424526" y="152400"/>
                    <a:pt x="419446" y="154940"/>
                  </a:cubicBezTo>
                  <a:lnTo>
                    <a:pt x="419446" y="157480"/>
                  </a:lnTo>
                  <a:cubicBezTo>
                    <a:pt x="414366" y="156210"/>
                    <a:pt x="410556" y="154940"/>
                    <a:pt x="406746" y="152400"/>
                  </a:cubicBezTo>
                  <a:cubicBezTo>
                    <a:pt x="405476" y="152400"/>
                    <a:pt x="404206" y="151130"/>
                    <a:pt x="404206" y="151130"/>
                  </a:cubicBezTo>
                  <a:cubicBezTo>
                    <a:pt x="402936" y="151130"/>
                    <a:pt x="402936" y="149860"/>
                    <a:pt x="402936" y="149860"/>
                  </a:cubicBezTo>
                  <a:cubicBezTo>
                    <a:pt x="401666" y="149860"/>
                    <a:pt x="401666" y="151130"/>
                    <a:pt x="401666" y="152400"/>
                  </a:cubicBezTo>
                  <a:cubicBezTo>
                    <a:pt x="401666" y="157480"/>
                    <a:pt x="399126" y="156210"/>
                    <a:pt x="396586" y="154940"/>
                  </a:cubicBezTo>
                  <a:cubicBezTo>
                    <a:pt x="394046" y="153670"/>
                    <a:pt x="391506" y="153670"/>
                    <a:pt x="390236" y="157480"/>
                  </a:cubicBezTo>
                  <a:cubicBezTo>
                    <a:pt x="390236" y="158750"/>
                    <a:pt x="388966" y="160020"/>
                    <a:pt x="387696" y="160020"/>
                  </a:cubicBezTo>
                  <a:cubicBezTo>
                    <a:pt x="383886" y="161290"/>
                    <a:pt x="380076" y="162560"/>
                    <a:pt x="378806" y="166370"/>
                  </a:cubicBezTo>
                  <a:cubicBezTo>
                    <a:pt x="377536" y="168910"/>
                    <a:pt x="376266" y="170180"/>
                    <a:pt x="373726" y="172720"/>
                  </a:cubicBezTo>
                  <a:lnTo>
                    <a:pt x="354676" y="172720"/>
                  </a:lnTo>
                  <a:cubicBezTo>
                    <a:pt x="352136" y="172720"/>
                    <a:pt x="349596" y="172720"/>
                    <a:pt x="347056" y="173990"/>
                  </a:cubicBezTo>
                  <a:cubicBezTo>
                    <a:pt x="344516" y="173990"/>
                    <a:pt x="341976" y="175260"/>
                    <a:pt x="338166" y="176530"/>
                  </a:cubicBezTo>
                  <a:cubicBezTo>
                    <a:pt x="335626" y="177800"/>
                    <a:pt x="331816" y="180340"/>
                    <a:pt x="329276" y="181610"/>
                  </a:cubicBezTo>
                  <a:cubicBezTo>
                    <a:pt x="328006" y="182880"/>
                    <a:pt x="326736" y="182880"/>
                    <a:pt x="325466" y="182880"/>
                  </a:cubicBezTo>
                  <a:cubicBezTo>
                    <a:pt x="319116" y="182880"/>
                    <a:pt x="315306" y="186690"/>
                    <a:pt x="311496" y="190500"/>
                  </a:cubicBezTo>
                  <a:cubicBezTo>
                    <a:pt x="307686" y="193040"/>
                    <a:pt x="305146" y="196850"/>
                    <a:pt x="301336" y="199390"/>
                  </a:cubicBezTo>
                  <a:cubicBezTo>
                    <a:pt x="298796" y="200660"/>
                    <a:pt x="296256" y="201930"/>
                    <a:pt x="294986" y="203200"/>
                  </a:cubicBezTo>
                  <a:cubicBezTo>
                    <a:pt x="292446" y="204470"/>
                    <a:pt x="291176" y="207010"/>
                    <a:pt x="288636" y="207010"/>
                  </a:cubicBezTo>
                  <a:cubicBezTo>
                    <a:pt x="286096" y="208280"/>
                    <a:pt x="282286" y="208280"/>
                    <a:pt x="279746" y="207010"/>
                  </a:cubicBezTo>
                  <a:cubicBezTo>
                    <a:pt x="275936" y="204470"/>
                    <a:pt x="272126" y="207010"/>
                    <a:pt x="269586" y="208280"/>
                  </a:cubicBezTo>
                  <a:cubicBezTo>
                    <a:pt x="265776" y="209550"/>
                    <a:pt x="263236" y="212090"/>
                    <a:pt x="260696" y="213360"/>
                  </a:cubicBezTo>
                  <a:cubicBezTo>
                    <a:pt x="261966" y="214630"/>
                    <a:pt x="261966" y="215900"/>
                    <a:pt x="263236" y="217170"/>
                  </a:cubicBezTo>
                  <a:lnTo>
                    <a:pt x="259426" y="217170"/>
                  </a:lnTo>
                  <a:cubicBezTo>
                    <a:pt x="259426" y="218440"/>
                    <a:pt x="258156" y="219710"/>
                    <a:pt x="258156" y="220980"/>
                  </a:cubicBezTo>
                  <a:cubicBezTo>
                    <a:pt x="256886" y="220980"/>
                    <a:pt x="255616" y="219710"/>
                    <a:pt x="255616" y="219710"/>
                  </a:cubicBezTo>
                  <a:cubicBezTo>
                    <a:pt x="251806" y="222250"/>
                    <a:pt x="247996" y="224790"/>
                    <a:pt x="244186" y="226060"/>
                  </a:cubicBezTo>
                  <a:cubicBezTo>
                    <a:pt x="242916" y="226060"/>
                    <a:pt x="241646" y="227330"/>
                    <a:pt x="241646" y="227330"/>
                  </a:cubicBezTo>
                  <a:cubicBezTo>
                    <a:pt x="236566" y="226060"/>
                    <a:pt x="230216" y="227330"/>
                    <a:pt x="226406" y="223520"/>
                  </a:cubicBezTo>
                  <a:cubicBezTo>
                    <a:pt x="223866" y="220980"/>
                    <a:pt x="220056" y="219710"/>
                    <a:pt x="217516" y="217170"/>
                  </a:cubicBezTo>
                  <a:cubicBezTo>
                    <a:pt x="213706" y="214630"/>
                    <a:pt x="208626" y="215900"/>
                    <a:pt x="204816" y="222250"/>
                  </a:cubicBezTo>
                  <a:lnTo>
                    <a:pt x="187036" y="204470"/>
                  </a:lnTo>
                  <a:cubicBezTo>
                    <a:pt x="185766" y="205740"/>
                    <a:pt x="183226" y="207010"/>
                    <a:pt x="181956" y="208280"/>
                  </a:cubicBezTo>
                  <a:cubicBezTo>
                    <a:pt x="180686" y="208280"/>
                    <a:pt x="180686" y="209550"/>
                    <a:pt x="179416" y="209550"/>
                  </a:cubicBezTo>
                  <a:cubicBezTo>
                    <a:pt x="174336" y="210820"/>
                    <a:pt x="169256" y="212090"/>
                    <a:pt x="162906" y="213360"/>
                  </a:cubicBezTo>
                  <a:cubicBezTo>
                    <a:pt x="159096" y="214630"/>
                    <a:pt x="156556" y="215900"/>
                    <a:pt x="156556" y="220980"/>
                  </a:cubicBezTo>
                  <a:cubicBezTo>
                    <a:pt x="151476" y="223520"/>
                    <a:pt x="146396" y="222250"/>
                    <a:pt x="142586" y="227330"/>
                  </a:cubicBezTo>
                  <a:lnTo>
                    <a:pt x="138776" y="227330"/>
                  </a:lnTo>
                  <a:cubicBezTo>
                    <a:pt x="131156" y="223520"/>
                    <a:pt x="124806" y="224790"/>
                    <a:pt x="119726" y="231140"/>
                  </a:cubicBezTo>
                  <a:cubicBezTo>
                    <a:pt x="118456" y="232410"/>
                    <a:pt x="117186" y="232410"/>
                    <a:pt x="114646" y="232410"/>
                  </a:cubicBezTo>
                  <a:cubicBezTo>
                    <a:pt x="108296" y="231140"/>
                    <a:pt x="103216" y="234950"/>
                    <a:pt x="98136" y="238760"/>
                  </a:cubicBezTo>
                  <a:cubicBezTo>
                    <a:pt x="95596" y="241300"/>
                    <a:pt x="93056" y="242570"/>
                    <a:pt x="89246" y="242570"/>
                  </a:cubicBezTo>
                  <a:cubicBezTo>
                    <a:pt x="82896" y="243840"/>
                    <a:pt x="77816" y="243840"/>
                    <a:pt x="71466" y="243840"/>
                  </a:cubicBezTo>
                  <a:cubicBezTo>
                    <a:pt x="71466" y="243840"/>
                    <a:pt x="70196" y="243840"/>
                    <a:pt x="70196" y="245110"/>
                  </a:cubicBezTo>
                  <a:cubicBezTo>
                    <a:pt x="65116" y="251460"/>
                    <a:pt x="58766" y="251460"/>
                    <a:pt x="51146" y="251460"/>
                  </a:cubicBezTo>
                  <a:cubicBezTo>
                    <a:pt x="43526" y="251460"/>
                    <a:pt x="35906" y="252730"/>
                    <a:pt x="29556" y="259080"/>
                  </a:cubicBezTo>
                  <a:cubicBezTo>
                    <a:pt x="25746" y="262890"/>
                    <a:pt x="20666" y="265430"/>
                    <a:pt x="15586" y="269240"/>
                  </a:cubicBezTo>
                  <a:cubicBezTo>
                    <a:pt x="14316" y="269240"/>
                    <a:pt x="13046" y="270510"/>
                    <a:pt x="13046" y="270510"/>
                  </a:cubicBezTo>
                  <a:cubicBezTo>
                    <a:pt x="9236" y="270510"/>
                    <a:pt x="4156" y="269240"/>
                    <a:pt x="346" y="269240"/>
                  </a:cubicBezTo>
                  <a:cubicBezTo>
                    <a:pt x="-924" y="284480"/>
                    <a:pt x="1616" y="300990"/>
                    <a:pt x="2886" y="317500"/>
                  </a:cubicBezTo>
                  <a:close/>
                </a:path>
              </a:pathLst>
            </a:custGeom>
            <a:blipFill>
              <a:blip r:embed="rId8"/>
              <a:stretch>
                <a:fillRect l="-1664" t="0" r="-1664" b="0"/>
              </a:stretch>
            </a:blipFill>
          </p:spPr>
        </p:sp>
      </p:grpSp>
      <p:sp>
        <p:nvSpPr>
          <p:cNvPr name="Freeform 7" id="7"/>
          <p:cNvSpPr/>
          <p:nvPr/>
        </p:nvSpPr>
        <p:spPr>
          <a:xfrm flipH="false" flipV="false" rot="3331616">
            <a:off x="-1833911" y="6737298"/>
            <a:ext cx="5379349" cy="4727733"/>
          </a:xfrm>
          <a:custGeom>
            <a:avLst/>
            <a:gdLst/>
            <a:ahLst/>
            <a:cxnLst/>
            <a:rect r="r" b="b" t="t" l="l"/>
            <a:pathLst>
              <a:path h="4727733" w="5379349">
                <a:moveTo>
                  <a:pt x="0" y="0"/>
                </a:moveTo>
                <a:lnTo>
                  <a:pt x="5379349" y="0"/>
                </a:lnTo>
                <a:lnTo>
                  <a:pt x="5379349" y="4727733"/>
                </a:lnTo>
                <a:lnTo>
                  <a:pt x="0" y="4727733"/>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TextBox 8" id="8"/>
          <p:cNvSpPr txBox="true"/>
          <p:nvPr/>
        </p:nvSpPr>
        <p:spPr>
          <a:xfrm rot="0">
            <a:off x="5058710" y="2919296"/>
            <a:ext cx="12840969" cy="7036565"/>
          </a:xfrm>
          <a:prstGeom prst="rect">
            <a:avLst/>
          </a:prstGeom>
        </p:spPr>
        <p:txBody>
          <a:bodyPr anchor="t" rtlCol="false" tIns="0" lIns="0" bIns="0" rIns="0">
            <a:spAutoFit/>
          </a:bodyPr>
          <a:lstStyle/>
          <a:p>
            <a:pPr algn="l">
              <a:lnSpc>
                <a:spcPts val="2687"/>
              </a:lnSpc>
            </a:pPr>
            <a:r>
              <a:rPr lang="en-US" sz="1919">
                <a:solidFill>
                  <a:srgbClr val="6B3E3E"/>
                </a:solidFill>
                <a:latin typeface="Arimo"/>
                <a:ea typeface="Arimo"/>
                <a:cs typeface="Arimo"/>
                <a:sym typeface="Arimo"/>
              </a:rPr>
              <a:t>Baking is a creative strategy to support wellbeing that is mentally engaging when following steps, but also gives the children creative freedom to add their own changes and adapt the recipe. The experimental aspect of this is explained by Young (1965) as the “Science experiences”. Children have complete creative control over decorations and layouts. Decorating and repeating steps can be mentally stimulating for children, helping safely control their emotions. (Lavelle et al., 2017) explain that when baking, a variety of different skills are developed, for example, measuring and reading. “Cooking together is a valuable life skill and provides an opportunity to spend time doing something enjoyable.” (BBC Bitesize, 2024). This shows that baking is usually enjoyable for children, and when the children are doing things they enjoy, it will have a positive impact on their well-being. Doing something a child enjoys distracts them if there is anything making the child distressed, and can easily be a quick go-to when they need something to help them through their challenges (RTOERO Foundation, 2026). Baking can be a very simple, even two-step recipe. Something like fruit kebabs does not even involve cooking. Baking is appropriate for all ages as it can easily be adapted. The charity Mind (2023) does address baking therapy; they say that “Baking therapy refers to the practice of using baking as a therapeutic tool to enhance mental and emotional well-being. It involves the process of creating baked goods, such as bread, cakes, cookies, and pastries, as a means of self-expression, relaxation, and stress relief”. They also suggest that baking is a form of self-care, as the child can independently do this when needed, and it has an impact both mentally and physically. This is also supported by Northern Healthcare (2023). In regard to the physical side of wellbeing, baking also includes nutritional benefits and can promote healthy eating when introduced correctly. When the child is using baking as a mentally stimulating strategy, they then get to enjoy the items, giving them a sense of fulfilment and ensuring they are consuming a healthy, balanced meal rather than fast food or snacks (Connolly, 2025).</a:t>
            </a:r>
          </a:p>
          <a:p>
            <a:pPr algn="l">
              <a:lnSpc>
                <a:spcPts val="2827"/>
              </a:lnSpc>
            </a:pPr>
          </a:p>
          <a:p>
            <a:pPr algn="l">
              <a:lnSpc>
                <a:spcPts val="2827"/>
              </a:lnSpc>
            </a:pPr>
          </a:p>
        </p:txBody>
      </p:sp>
      <p:sp>
        <p:nvSpPr>
          <p:cNvPr name="TextBox 9" id="9"/>
          <p:cNvSpPr txBox="true"/>
          <p:nvPr/>
        </p:nvSpPr>
        <p:spPr>
          <a:xfrm rot="0">
            <a:off x="5956755" y="753818"/>
            <a:ext cx="9410576" cy="1047750"/>
          </a:xfrm>
          <a:prstGeom prst="rect">
            <a:avLst/>
          </a:prstGeom>
        </p:spPr>
        <p:txBody>
          <a:bodyPr anchor="t" rtlCol="false" tIns="0" lIns="0" bIns="0" rIns="0">
            <a:spAutoFit/>
          </a:bodyPr>
          <a:lstStyle/>
          <a:p>
            <a:pPr algn="l">
              <a:lnSpc>
                <a:spcPts val="7950"/>
              </a:lnSpc>
            </a:pPr>
            <a:r>
              <a:rPr lang="en-US" sz="7500">
                <a:solidFill>
                  <a:srgbClr val="DB5C5C"/>
                </a:solidFill>
                <a:latin typeface="210 클레이토이"/>
                <a:ea typeface="210 클레이토이"/>
                <a:cs typeface="210 클레이토이"/>
                <a:sym typeface="210 클레이토이"/>
              </a:rPr>
              <a:t>baking</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FAF8F1"/>
        </a:solidFill>
      </p:bgPr>
    </p:bg>
    <p:spTree>
      <p:nvGrpSpPr>
        <p:cNvPr id="1" name=""/>
        <p:cNvGrpSpPr/>
        <p:nvPr/>
      </p:nvGrpSpPr>
      <p:grpSpPr>
        <a:xfrm>
          <a:off x="0" y="0"/>
          <a:ext cx="0" cy="0"/>
          <a:chOff x="0" y="0"/>
          <a:chExt cx="0" cy="0"/>
        </a:xfrm>
      </p:grpSpPr>
      <p:sp>
        <p:nvSpPr>
          <p:cNvPr name="Freeform 2" id="2"/>
          <p:cNvSpPr/>
          <p:nvPr/>
        </p:nvSpPr>
        <p:spPr>
          <a:xfrm flipH="false" flipV="false" rot="0">
            <a:off x="-2098880" y="1063472"/>
            <a:ext cx="11242880" cy="9223528"/>
          </a:xfrm>
          <a:custGeom>
            <a:avLst/>
            <a:gdLst/>
            <a:ahLst/>
            <a:cxnLst/>
            <a:rect r="r" b="b" t="t" l="l"/>
            <a:pathLst>
              <a:path h="9223528" w="11242880">
                <a:moveTo>
                  <a:pt x="0" y="0"/>
                </a:moveTo>
                <a:lnTo>
                  <a:pt x="11242880" y="0"/>
                </a:lnTo>
                <a:lnTo>
                  <a:pt x="11242880" y="9223528"/>
                </a:lnTo>
                <a:lnTo>
                  <a:pt x="0" y="922352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9710076" y="586969"/>
            <a:ext cx="11407011" cy="9358179"/>
          </a:xfrm>
          <a:custGeom>
            <a:avLst/>
            <a:gdLst/>
            <a:ahLst/>
            <a:cxnLst/>
            <a:rect r="r" b="b" t="t" l="l"/>
            <a:pathLst>
              <a:path h="9358179" w="11407011">
                <a:moveTo>
                  <a:pt x="0" y="0"/>
                </a:moveTo>
                <a:lnTo>
                  <a:pt x="11407011" y="0"/>
                </a:lnTo>
                <a:lnTo>
                  <a:pt x="11407011" y="9358179"/>
                </a:lnTo>
                <a:lnTo>
                  <a:pt x="0" y="935817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1991584" y="1028700"/>
            <a:ext cx="4670678" cy="791169"/>
            <a:chOff x="0" y="0"/>
            <a:chExt cx="1230137" cy="208374"/>
          </a:xfrm>
        </p:grpSpPr>
        <p:sp>
          <p:nvSpPr>
            <p:cNvPr name="Freeform 5" id="5"/>
            <p:cNvSpPr/>
            <p:nvPr/>
          </p:nvSpPr>
          <p:spPr>
            <a:xfrm flipH="false" flipV="false" rot="0">
              <a:off x="0" y="0"/>
              <a:ext cx="1230138" cy="208374"/>
            </a:xfrm>
            <a:custGeom>
              <a:avLst/>
              <a:gdLst/>
              <a:ahLst/>
              <a:cxnLst/>
              <a:rect r="r" b="b" t="t" l="l"/>
              <a:pathLst>
                <a:path h="208374" w="1230138">
                  <a:moveTo>
                    <a:pt x="84535" y="0"/>
                  </a:moveTo>
                  <a:lnTo>
                    <a:pt x="1145602" y="0"/>
                  </a:lnTo>
                  <a:cubicBezTo>
                    <a:pt x="1192290" y="0"/>
                    <a:pt x="1230138" y="37848"/>
                    <a:pt x="1230138" y="84535"/>
                  </a:cubicBezTo>
                  <a:lnTo>
                    <a:pt x="1230138" y="123838"/>
                  </a:lnTo>
                  <a:cubicBezTo>
                    <a:pt x="1230138" y="146259"/>
                    <a:pt x="1221231" y="167760"/>
                    <a:pt x="1205378" y="183614"/>
                  </a:cubicBezTo>
                  <a:cubicBezTo>
                    <a:pt x="1189524" y="199467"/>
                    <a:pt x="1168022" y="208374"/>
                    <a:pt x="1145602" y="208374"/>
                  </a:cubicBezTo>
                  <a:lnTo>
                    <a:pt x="84535" y="208374"/>
                  </a:lnTo>
                  <a:cubicBezTo>
                    <a:pt x="62115" y="208374"/>
                    <a:pt x="40613" y="199467"/>
                    <a:pt x="24760" y="183614"/>
                  </a:cubicBezTo>
                  <a:cubicBezTo>
                    <a:pt x="8906" y="167760"/>
                    <a:pt x="0" y="146259"/>
                    <a:pt x="0" y="123838"/>
                  </a:cubicBezTo>
                  <a:lnTo>
                    <a:pt x="0" y="84535"/>
                  </a:lnTo>
                  <a:cubicBezTo>
                    <a:pt x="0" y="62115"/>
                    <a:pt x="8906" y="40613"/>
                    <a:pt x="24760" y="24760"/>
                  </a:cubicBezTo>
                  <a:cubicBezTo>
                    <a:pt x="40613" y="8906"/>
                    <a:pt x="62115" y="0"/>
                    <a:pt x="84535" y="0"/>
                  </a:cubicBezTo>
                  <a:close/>
                </a:path>
              </a:pathLst>
            </a:custGeom>
            <a:solidFill>
              <a:srgbClr val="FFC35D"/>
            </a:solidFill>
          </p:spPr>
        </p:sp>
        <p:sp>
          <p:nvSpPr>
            <p:cNvPr name="TextBox 6" id="6"/>
            <p:cNvSpPr txBox="true"/>
            <p:nvPr/>
          </p:nvSpPr>
          <p:spPr>
            <a:xfrm>
              <a:off x="0" y="-38100"/>
              <a:ext cx="1230137" cy="246474"/>
            </a:xfrm>
            <a:prstGeom prst="rect">
              <a:avLst/>
            </a:prstGeom>
          </p:spPr>
          <p:txBody>
            <a:bodyPr anchor="ctr" rtlCol="false" tIns="50800" lIns="50800" bIns="50800" rIns="50800"/>
            <a:lstStyle/>
            <a:p>
              <a:pPr algn="ctr">
                <a:lnSpc>
                  <a:spcPts val="2659"/>
                </a:lnSpc>
                <a:spcBef>
                  <a:spcPct val="0"/>
                </a:spcBef>
              </a:pPr>
            </a:p>
          </p:txBody>
        </p:sp>
      </p:grpSp>
      <p:grpSp>
        <p:nvGrpSpPr>
          <p:cNvPr name="Group 7" id="7"/>
          <p:cNvGrpSpPr/>
          <p:nvPr/>
        </p:nvGrpSpPr>
        <p:grpSpPr>
          <a:xfrm rot="0">
            <a:off x="11851157" y="943948"/>
            <a:ext cx="4670678" cy="791169"/>
            <a:chOff x="0" y="0"/>
            <a:chExt cx="1230137" cy="208374"/>
          </a:xfrm>
        </p:grpSpPr>
        <p:sp>
          <p:nvSpPr>
            <p:cNvPr name="Freeform 8" id="8"/>
            <p:cNvSpPr/>
            <p:nvPr/>
          </p:nvSpPr>
          <p:spPr>
            <a:xfrm flipH="false" flipV="false" rot="0">
              <a:off x="0" y="0"/>
              <a:ext cx="1230138" cy="208374"/>
            </a:xfrm>
            <a:custGeom>
              <a:avLst/>
              <a:gdLst/>
              <a:ahLst/>
              <a:cxnLst/>
              <a:rect r="r" b="b" t="t" l="l"/>
              <a:pathLst>
                <a:path h="208374" w="1230138">
                  <a:moveTo>
                    <a:pt x="84535" y="0"/>
                  </a:moveTo>
                  <a:lnTo>
                    <a:pt x="1145602" y="0"/>
                  </a:lnTo>
                  <a:cubicBezTo>
                    <a:pt x="1192290" y="0"/>
                    <a:pt x="1230138" y="37848"/>
                    <a:pt x="1230138" y="84535"/>
                  </a:cubicBezTo>
                  <a:lnTo>
                    <a:pt x="1230138" y="123838"/>
                  </a:lnTo>
                  <a:cubicBezTo>
                    <a:pt x="1230138" y="146259"/>
                    <a:pt x="1221231" y="167760"/>
                    <a:pt x="1205378" y="183614"/>
                  </a:cubicBezTo>
                  <a:cubicBezTo>
                    <a:pt x="1189524" y="199467"/>
                    <a:pt x="1168022" y="208374"/>
                    <a:pt x="1145602" y="208374"/>
                  </a:cubicBezTo>
                  <a:lnTo>
                    <a:pt x="84535" y="208374"/>
                  </a:lnTo>
                  <a:cubicBezTo>
                    <a:pt x="62115" y="208374"/>
                    <a:pt x="40613" y="199467"/>
                    <a:pt x="24760" y="183614"/>
                  </a:cubicBezTo>
                  <a:cubicBezTo>
                    <a:pt x="8906" y="167760"/>
                    <a:pt x="0" y="146259"/>
                    <a:pt x="0" y="123838"/>
                  </a:cubicBezTo>
                  <a:lnTo>
                    <a:pt x="0" y="84535"/>
                  </a:lnTo>
                  <a:cubicBezTo>
                    <a:pt x="0" y="62115"/>
                    <a:pt x="8906" y="40613"/>
                    <a:pt x="24760" y="24760"/>
                  </a:cubicBezTo>
                  <a:cubicBezTo>
                    <a:pt x="40613" y="8906"/>
                    <a:pt x="62115" y="0"/>
                    <a:pt x="84535" y="0"/>
                  </a:cubicBezTo>
                  <a:close/>
                </a:path>
              </a:pathLst>
            </a:custGeom>
            <a:solidFill>
              <a:srgbClr val="DB5C5C"/>
            </a:solidFill>
          </p:spPr>
        </p:sp>
        <p:sp>
          <p:nvSpPr>
            <p:cNvPr name="TextBox 9" id="9"/>
            <p:cNvSpPr txBox="true"/>
            <p:nvPr/>
          </p:nvSpPr>
          <p:spPr>
            <a:xfrm>
              <a:off x="0" y="-38100"/>
              <a:ext cx="1230137" cy="246474"/>
            </a:xfrm>
            <a:prstGeom prst="rect">
              <a:avLst/>
            </a:prstGeom>
          </p:spPr>
          <p:txBody>
            <a:bodyPr anchor="ctr" rtlCol="false" tIns="50800" lIns="50800" bIns="50800" rIns="50800"/>
            <a:lstStyle/>
            <a:p>
              <a:pPr algn="ctr">
                <a:lnSpc>
                  <a:spcPts val="2659"/>
                </a:lnSpc>
                <a:spcBef>
                  <a:spcPct val="0"/>
                </a:spcBef>
              </a:pPr>
            </a:p>
          </p:txBody>
        </p:sp>
      </p:grpSp>
      <p:sp>
        <p:nvSpPr>
          <p:cNvPr name="Freeform 10" id="10"/>
          <p:cNvSpPr/>
          <p:nvPr/>
        </p:nvSpPr>
        <p:spPr>
          <a:xfrm flipH="false" flipV="false" rot="-591255">
            <a:off x="5443655" y="205559"/>
            <a:ext cx="1174046" cy="728047"/>
          </a:xfrm>
          <a:custGeom>
            <a:avLst/>
            <a:gdLst/>
            <a:ahLst/>
            <a:cxnLst/>
            <a:rect r="r" b="b" t="t" l="l"/>
            <a:pathLst>
              <a:path h="728047" w="1174046">
                <a:moveTo>
                  <a:pt x="0" y="0"/>
                </a:moveTo>
                <a:lnTo>
                  <a:pt x="1174047" y="0"/>
                </a:lnTo>
                <a:lnTo>
                  <a:pt x="1174047" y="728047"/>
                </a:lnTo>
                <a:lnTo>
                  <a:pt x="0" y="72804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11" id="11"/>
          <p:cNvSpPr txBox="true"/>
          <p:nvPr/>
        </p:nvSpPr>
        <p:spPr>
          <a:xfrm rot="0">
            <a:off x="7114261" y="-13360"/>
            <a:ext cx="5191629" cy="1076832"/>
          </a:xfrm>
          <a:prstGeom prst="rect">
            <a:avLst/>
          </a:prstGeom>
        </p:spPr>
        <p:txBody>
          <a:bodyPr anchor="t" rtlCol="false" tIns="0" lIns="0" bIns="0" rIns="0">
            <a:spAutoFit/>
          </a:bodyPr>
          <a:lstStyle/>
          <a:p>
            <a:pPr algn="ctr">
              <a:lnSpc>
                <a:spcPts val="8754"/>
              </a:lnSpc>
            </a:pPr>
            <a:r>
              <a:rPr lang="en-US" sz="6253">
                <a:solidFill>
                  <a:srgbClr val="DB5C5C"/>
                </a:solidFill>
                <a:latin typeface="210 클레이토이"/>
                <a:ea typeface="210 클레이토이"/>
                <a:cs typeface="210 클레이토이"/>
                <a:sym typeface="210 클레이토이"/>
              </a:rPr>
              <a:t>baking </a:t>
            </a:r>
          </a:p>
        </p:txBody>
      </p:sp>
      <p:sp>
        <p:nvSpPr>
          <p:cNvPr name="TextBox 12" id="12"/>
          <p:cNvSpPr txBox="true"/>
          <p:nvPr/>
        </p:nvSpPr>
        <p:spPr>
          <a:xfrm rot="0">
            <a:off x="0" y="2118043"/>
            <a:ext cx="8975516" cy="7689303"/>
          </a:xfrm>
          <a:prstGeom prst="rect">
            <a:avLst/>
          </a:prstGeom>
        </p:spPr>
        <p:txBody>
          <a:bodyPr anchor="t" rtlCol="false" tIns="0" lIns="0" bIns="0" rIns="0">
            <a:spAutoFit/>
          </a:bodyPr>
          <a:lstStyle/>
          <a:p>
            <a:pPr algn="l" marL="366479" indent="-183240" lvl="1">
              <a:lnSpc>
                <a:spcPts val="2376"/>
              </a:lnSpc>
              <a:buFont typeface="Arial"/>
              <a:buChar char="•"/>
            </a:pPr>
            <a:r>
              <a:rPr lang="en-US" sz="1697">
                <a:solidFill>
                  <a:srgbClr val="FFFFFF"/>
                </a:solidFill>
                <a:latin typeface="Arimo"/>
                <a:ea typeface="Arimo"/>
                <a:cs typeface="Arimo"/>
                <a:sym typeface="Arimo"/>
              </a:rPr>
              <a:t>Mind (2023) explains that the childs self estreem will benefit from the feeling of achievement they will receive. This builds on the child’s confidence, helping them discover themselves and their personality when expressing themselves through their work. </a:t>
            </a:r>
          </a:p>
          <a:p>
            <a:pPr algn="l" marL="366479" indent="-183240" lvl="1">
              <a:lnSpc>
                <a:spcPts val="2376"/>
              </a:lnSpc>
              <a:buFont typeface="Arial"/>
              <a:buChar char="•"/>
            </a:pPr>
            <a:r>
              <a:rPr lang="en-US" sz="1697">
                <a:solidFill>
                  <a:srgbClr val="FFFFFF"/>
                </a:solidFill>
                <a:latin typeface="Arimo"/>
                <a:ea typeface="Arimo"/>
                <a:cs typeface="Arimo"/>
                <a:sym typeface="Arimo"/>
              </a:rPr>
              <a:t>·Baking with others strengthens the relationship between a child and their peers. This shows that it is a good strategy to help a child with any relationship issues they are receiving weather its with family or friends. The bonding moment will help with the child’s well-being and reduce any issues the child is having with others. The shared responsibility will help with the communication between them and build trust in the teamwork. (Tørslev et al., 2021) </a:t>
            </a:r>
          </a:p>
          <a:p>
            <a:pPr algn="l" marL="366479" indent="-183240" lvl="1">
              <a:lnSpc>
                <a:spcPts val="2376"/>
              </a:lnSpc>
              <a:buFont typeface="Arial"/>
              <a:buChar char="•"/>
            </a:pPr>
            <a:r>
              <a:rPr lang="en-US" sz="1697">
                <a:solidFill>
                  <a:srgbClr val="FFFFFF"/>
                </a:solidFill>
                <a:latin typeface="Arimo"/>
                <a:ea typeface="Arimo"/>
                <a:cs typeface="Arimo"/>
                <a:sym typeface="Arimo"/>
              </a:rPr>
              <a:t>·The social skills a person will achieve from baking are things such as teamwork, taking turns, communication, and listening. These skills are a fundamental part of everyday life to build healthy relationships and complete most activities they will face. This is supported by Haley and McKay (2004)</a:t>
            </a:r>
          </a:p>
          <a:p>
            <a:pPr algn="l" marL="366479" indent="-183240" lvl="1">
              <a:lnSpc>
                <a:spcPts val="2376"/>
              </a:lnSpc>
              <a:buFont typeface="Arial"/>
              <a:buChar char="•"/>
            </a:pPr>
            <a:r>
              <a:rPr lang="en-US" sz="1697">
                <a:solidFill>
                  <a:srgbClr val="FFFFFF"/>
                </a:solidFill>
                <a:latin typeface="Arimo"/>
                <a:ea typeface="Arimo"/>
                <a:cs typeface="Arimo"/>
                <a:sym typeface="Arimo"/>
              </a:rPr>
              <a:t>·When decorating and doing the presentation of their bakes the children will be able to express themselves and their personality. Not only does this itself improve wellbeing, but also the child will begin to understand themselves on a deeper level. The childs peers will get a better understanding of how the child is feeling, as there can be a change in image and their emotions can show in their work. (Ang, 2022)</a:t>
            </a:r>
          </a:p>
          <a:p>
            <a:pPr algn="l" marL="366479" indent="-183240" lvl="1">
              <a:lnSpc>
                <a:spcPts val="2376"/>
              </a:lnSpc>
              <a:buFont typeface="Arial"/>
              <a:buChar char="•"/>
            </a:pPr>
            <a:r>
              <a:rPr lang="en-US" sz="1697">
                <a:solidFill>
                  <a:srgbClr val="FFFFFF"/>
                </a:solidFill>
                <a:latin typeface="Arimo"/>
                <a:ea typeface="Arimo"/>
                <a:cs typeface="Arimo"/>
                <a:sym typeface="Arimo"/>
              </a:rPr>
              <a:t>·Baking includes most senses, which can help all children, and specifically children with additional learning needs. There are many different textures for the children experience and experiment with, then feel and taste them. Also, many different flavours for the children to taste and experiment with. The decoration can be visually satisfying for the children. The smell of the baking and also the flavours can be satisfying for the children when trying toachieve something specific. All these things can help stimulate children therefore improving their wellbeing (tsao, 2024)</a:t>
            </a:r>
          </a:p>
          <a:p>
            <a:pPr algn="ctr">
              <a:lnSpc>
                <a:spcPts val="2244"/>
              </a:lnSpc>
            </a:pPr>
          </a:p>
        </p:txBody>
      </p:sp>
      <p:sp>
        <p:nvSpPr>
          <p:cNvPr name="TextBox 13" id="13"/>
          <p:cNvSpPr txBox="true"/>
          <p:nvPr/>
        </p:nvSpPr>
        <p:spPr>
          <a:xfrm rot="0">
            <a:off x="9972210" y="2118043"/>
            <a:ext cx="8128196" cy="5909945"/>
          </a:xfrm>
          <a:prstGeom prst="rect">
            <a:avLst/>
          </a:prstGeom>
        </p:spPr>
        <p:txBody>
          <a:bodyPr anchor="t" rtlCol="false" tIns="0" lIns="0" bIns="0" rIns="0">
            <a:spAutoFit/>
          </a:bodyPr>
          <a:lstStyle/>
          <a:p>
            <a:pPr algn="l" marL="367031" indent="-183515" lvl="1">
              <a:lnSpc>
                <a:spcPts val="2380"/>
              </a:lnSpc>
              <a:buFont typeface="Arial"/>
              <a:buChar char="•"/>
            </a:pPr>
            <a:r>
              <a:rPr lang="en-US" sz="1700">
                <a:solidFill>
                  <a:srgbClr val="000000"/>
                </a:solidFill>
                <a:latin typeface="Arimo"/>
                <a:ea typeface="Arimo"/>
                <a:cs typeface="Arimo"/>
                <a:sym typeface="Arimo"/>
              </a:rPr>
              <a:t>Baking can cause disappointment for the children if they do not receive the desired outcome. It is frustrating for children with intense attention to detail when their imagination is not achieved or is too difficult for them to achieve at a high standard. Not only the image but also the flavours and textures can be difficult to achieve and will be extremely disappointing if the slightest obstacle stops this from happening. Obstacles such as expensive ingredients or limited time (admin, 2024)</a:t>
            </a:r>
          </a:p>
          <a:p>
            <a:pPr algn="l" marL="367031" indent="-183515" lvl="1">
              <a:lnSpc>
                <a:spcPts val="2380"/>
              </a:lnSpc>
              <a:buFont typeface="Arial"/>
              <a:buChar char="•"/>
            </a:pPr>
            <a:r>
              <a:rPr lang="en-US" sz="1700">
                <a:solidFill>
                  <a:srgbClr val="000000"/>
                </a:solidFill>
                <a:latin typeface="Arimo"/>
                <a:ea typeface="Arimo"/>
                <a:cs typeface="Arimo"/>
                <a:sym typeface="Arimo"/>
              </a:rPr>
              <a:t>Baking can lead to overfocus on appearance, so the little details that are difficult to complete will then affect one's self-esteem. A person could feel deflated and like they are not good enough based on the outcome of their new hobby </a:t>
            </a:r>
          </a:p>
          <a:p>
            <a:pPr algn="l" marL="367031" indent="-183515" lvl="1">
              <a:lnSpc>
                <a:spcPts val="2380"/>
              </a:lnSpc>
              <a:buFont typeface="Arial"/>
              <a:buChar char="•"/>
            </a:pPr>
            <a:r>
              <a:rPr lang="en-US" sz="1700">
                <a:solidFill>
                  <a:srgbClr val="000000"/>
                </a:solidFill>
                <a:latin typeface="Arimo"/>
                <a:ea typeface="Arimo"/>
                <a:cs typeface="Arimo"/>
                <a:sym typeface="Arimo"/>
              </a:rPr>
              <a:t>Mauck (2023) discusses that baking is not appropriate or accessible for everybody, for example, children with disabilities. Due to baking being a physical task in many different aspects, the children with disabilities face the challenge of independently baking without needing assistance. This can impact their confidence and mental health when feeling dependent on others. </a:t>
            </a:r>
          </a:p>
          <a:p>
            <a:pPr algn="l" marL="367031" indent="-183515" lvl="1">
              <a:lnSpc>
                <a:spcPts val="2380"/>
              </a:lnSpc>
              <a:buFont typeface="Arial"/>
              <a:buChar char="•"/>
            </a:pPr>
            <a:r>
              <a:rPr lang="en-US" sz="1700">
                <a:solidFill>
                  <a:srgbClr val="000000"/>
                </a:solidFill>
                <a:latin typeface="Arimo"/>
                <a:ea typeface="Arimo"/>
                <a:cs typeface="Arimo"/>
                <a:sym typeface="Arimo"/>
              </a:rPr>
              <a:t>There is a physical risk to children baking too. There is a high risk of them injuring themselves, for example, with sharp or hot objects. Without the correct assistance of preparation, children will be unaware of the risks around baking. It is important for children to receive constant observation to ensure their safety and avoid these injuries from happening. (Morrongiello et al., 2025)</a:t>
            </a:r>
          </a:p>
        </p:txBody>
      </p:sp>
      <p:sp>
        <p:nvSpPr>
          <p:cNvPr name="TextBox 14" id="14"/>
          <p:cNvSpPr txBox="true"/>
          <p:nvPr/>
        </p:nvSpPr>
        <p:spPr>
          <a:xfrm rot="0">
            <a:off x="2129408" y="1062499"/>
            <a:ext cx="4395030" cy="707390"/>
          </a:xfrm>
          <a:prstGeom prst="rect">
            <a:avLst/>
          </a:prstGeom>
        </p:spPr>
        <p:txBody>
          <a:bodyPr anchor="t" rtlCol="false" tIns="0" lIns="0" bIns="0" rIns="0">
            <a:spAutoFit/>
          </a:bodyPr>
          <a:lstStyle/>
          <a:p>
            <a:pPr algn="ctr">
              <a:lnSpc>
                <a:spcPts val="5718"/>
              </a:lnSpc>
            </a:pPr>
            <a:r>
              <a:rPr lang="en-US" sz="4084">
                <a:solidFill>
                  <a:srgbClr val="6B3E3E"/>
                </a:solidFill>
                <a:latin typeface="210 클레이토이"/>
                <a:ea typeface="210 클레이토이"/>
                <a:cs typeface="210 클레이토이"/>
                <a:sym typeface="210 클레이토이"/>
              </a:rPr>
              <a:t>advantages </a:t>
            </a:r>
          </a:p>
        </p:txBody>
      </p:sp>
      <p:sp>
        <p:nvSpPr>
          <p:cNvPr name="TextBox 15" id="15"/>
          <p:cNvSpPr txBox="true"/>
          <p:nvPr/>
        </p:nvSpPr>
        <p:spPr>
          <a:xfrm rot="0">
            <a:off x="11988982" y="942975"/>
            <a:ext cx="4395030" cy="707390"/>
          </a:xfrm>
          <a:prstGeom prst="rect">
            <a:avLst/>
          </a:prstGeom>
        </p:spPr>
        <p:txBody>
          <a:bodyPr anchor="t" rtlCol="false" tIns="0" lIns="0" bIns="0" rIns="0">
            <a:spAutoFit/>
          </a:bodyPr>
          <a:lstStyle/>
          <a:p>
            <a:pPr algn="ctr">
              <a:lnSpc>
                <a:spcPts val="5718"/>
              </a:lnSpc>
            </a:pPr>
            <a:r>
              <a:rPr lang="en-US" sz="4084">
                <a:solidFill>
                  <a:srgbClr val="FFFFFF"/>
                </a:solidFill>
                <a:latin typeface="210 클레이토이"/>
                <a:ea typeface="210 클레이토이"/>
                <a:cs typeface="210 클레이토이"/>
                <a:sym typeface="210 클레이토이"/>
              </a:rPr>
              <a:t>disadvantages </a:t>
            </a:r>
          </a:p>
        </p:txBody>
      </p:sp>
      <p:sp>
        <p:nvSpPr>
          <p:cNvPr name="Freeform 16" id="16"/>
          <p:cNvSpPr/>
          <p:nvPr/>
        </p:nvSpPr>
        <p:spPr>
          <a:xfrm flipH="false" flipV="false" rot="1887665">
            <a:off x="17155913" y="8246788"/>
            <a:ext cx="1097491" cy="2023025"/>
          </a:xfrm>
          <a:custGeom>
            <a:avLst/>
            <a:gdLst/>
            <a:ahLst/>
            <a:cxnLst/>
            <a:rect r="r" b="b" t="t" l="l"/>
            <a:pathLst>
              <a:path h="2023025" w="1097491">
                <a:moveTo>
                  <a:pt x="0" y="0"/>
                </a:moveTo>
                <a:lnTo>
                  <a:pt x="1097491" y="0"/>
                </a:lnTo>
                <a:lnTo>
                  <a:pt x="1097491" y="2023024"/>
                </a:lnTo>
                <a:lnTo>
                  <a:pt x="0" y="2023024"/>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FAF8F1"/>
        </a:solidFill>
      </p:bgPr>
    </p:bg>
    <p:spTree>
      <p:nvGrpSpPr>
        <p:cNvPr id="1" name=""/>
        <p:cNvGrpSpPr/>
        <p:nvPr/>
      </p:nvGrpSpPr>
      <p:grpSpPr>
        <a:xfrm>
          <a:off x="0" y="0"/>
          <a:ext cx="0" cy="0"/>
          <a:chOff x="0" y="0"/>
          <a:chExt cx="0" cy="0"/>
        </a:xfrm>
      </p:grpSpPr>
      <p:sp>
        <p:nvSpPr>
          <p:cNvPr name="Freeform 2" id="2"/>
          <p:cNvSpPr/>
          <p:nvPr/>
        </p:nvSpPr>
        <p:spPr>
          <a:xfrm flipH="true" flipV="false" rot="0">
            <a:off x="4604452" y="2368345"/>
            <a:ext cx="13683548" cy="7697887"/>
          </a:xfrm>
          <a:custGeom>
            <a:avLst/>
            <a:gdLst/>
            <a:ahLst/>
            <a:cxnLst/>
            <a:rect r="r" b="b" t="t" l="l"/>
            <a:pathLst>
              <a:path h="7697887" w="13683548">
                <a:moveTo>
                  <a:pt x="13683548" y="0"/>
                </a:moveTo>
                <a:lnTo>
                  <a:pt x="0" y="0"/>
                </a:lnTo>
                <a:lnTo>
                  <a:pt x="0" y="7697887"/>
                </a:lnTo>
                <a:lnTo>
                  <a:pt x="13683548" y="7697887"/>
                </a:lnTo>
                <a:lnTo>
                  <a:pt x="13683548"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6073100" y="495189"/>
            <a:ext cx="1262289" cy="1306379"/>
          </a:xfrm>
          <a:custGeom>
            <a:avLst/>
            <a:gdLst/>
            <a:ahLst/>
            <a:cxnLst/>
            <a:rect r="r" b="b" t="t" l="l"/>
            <a:pathLst>
              <a:path h="1306379" w="1262289">
                <a:moveTo>
                  <a:pt x="0" y="0"/>
                </a:moveTo>
                <a:lnTo>
                  <a:pt x="1262289" y="0"/>
                </a:lnTo>
                <a:lnTo>
                  <a:pt x="1262289" y="1306379"/>
                </a:lnTo>
                <a:lnTo>
                  <a:pt x="0" y="130637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371216">
            <a:off x="5355609" y="1457615"/>
            <a:ext cx="736638" cy="1357857"/>
          </a:xfrm>
          <a:custGeom>
            <a:avLst/>
            <a:gdLst/>
            <a:ahLst/>
            <a:cxnLst/>
            <a:rect r="r" b="b" t="t" l="l"/>
            <a:pathLst>
              <a:path h="1357857" w="736638">
                <a:moveTo>
                  <a:pt x="0" y="0"/>
                </a:moveTo>
                <a:lnTo>
                  <a:pt x="736638" y="0"/>
                </a:lnTo>
                <a:lnTo>
                  <a:pt x="736638" y="1357857"/>
                </a:lnTo>
                <a:lnTo>
                  <a:pt x="0" y="135785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5" id="5"/>
          <p:cNvGrpSpPr>
            <a:grpSpLocks noChangeAspect="true"/>
          </p:cNvGrpSpPr>
          <p:nvPr/>
        </p:nvGrpSpPr>
        <p:grpSpPr>
          <a:xfrm rot="0">
            <a:off x="-256376" y="1148378"/>
            <a:ext cx="4530552" cy="6997944"/>
            <a:chOff x="0" y="0"/>
            <a:chExt cx="2192020" cy="3385820"/>
          </a:xfrm>
        </p:grpSpPr>
        <p:sp>
          <p:nvSpPr>
            <p:cNvPr name="Freeform 6" id="6"/>
            <p:cNvSpPr/>
            <p:nvPr/>
          </p:nvSpPr>
          <p:spPr>
            <a:xfrm flipH="false" flipV="false" rot="0">
              <a:off x="2194" y="-1"/>
              <a:ext cx="2187449" cy="3387341"/>
            </a:xfrm>
            <a:custGeom>
              <a:avLst/>
              <a:gdLst/>
              <a:ahLst/>
              <a:cxnLst/>
              <a:rect r="r" b="b" t="t" l="l"/>
              <a:pathLst>
                <a:path h="3387341" w="2187449">
                  <a:moveTo>
                    <a:pt x="2886" y="317501"/>
                  </a:moveTo>
                  <a:cubicBezTo>
                    <a:pt x="13046" y="425451"/>
                    <a:pt x="15586" y="533401"/>
                    <a:pt x="16856" y="642621"/>
                  </a:cubicBezTo>
                  <a:cubicBezTo>
                    <a:pt x="23206" y="1036321"/>
                    <a:pt x="20666" y="1430021"/>
                    <a:pt x="16856" y="1823721"/>
                  </a:cubicBezTo>
                  <a:cubicBezTo>
                    <a:pt x="13046" y="2218691"/>
                    <a:pt x="7966" y="2613661"/>
                    <a:pt x="7966" y="3009901"/>
                  </a:cubicBezTo>
                  <a:cubicBezTo>
                    <a:pt x="7966" y="3013711"/>
                    <a:pt x="7966" y="3017521"/>
                    <a:pt x="6696" y="3021331"/>
                  </a:cubicBezTo>
                  <a:cubicBezTo>
                    <a:pt x="10506" y="3022601"/>
                    <a:pt x="14316" y="3025141"/>
                    <a:pt x="18126" y="3027681"/>
                  </a:cubicBezTo>
                  <a:cubicBezTo>
                    <a:pt x="23206" y="3031491"/>
                    <a:pt x="27016" y="3037841"/>
                    <a:pt x="32096" y="3044191"/>
                  </a:cubicBezTo>
                  <a:cubicBezTo>
                    <a:pt x="43526" y="3058161"/>
                    <a:pt x="54956" y="3072131"/>
                    <a:pt x="65116" y="3086101"/>
                  </a:cubicBezTo>
                  <a:cubicBezTo>
                    <a:pt x="76546" y="3102611"/>
                    <a:pt x="87976" y="3117851"/>
                    <a:pt x="99406" y="3134361"/>
                  </a:cubicBezTo>
                  <a:cubicBezTo>
                    <a:pt x="104486" y="3141981"/>
                    <a:pt x="109566" y="3149601"/>
                    <a:pt x="114646" y="3155951"/>
                  </a:cubicBezTo>
                  <a:cubicBezTo>
                    <a:pt x="118456" y="3161031"/>
                    <a:pt x="124806" y="3163571"/>
                    <a:pt x="128616" y="3167381"/>
                  </a:cubicBezTo>
                  <a:cubicBezTo>
                    <a:pt x="141316" y="3177541"/>
                    <a:pt x="155286" y="3187701"/>
                    <a:pt x="167986" y="3197861"/>
                  </a:cubicBezTo>
                  <a:cubicBezTo>
                    <a:pt x="180686" y="3208021"/>
                    <a:pt x="193386" y="3216911"/>
                    <a:pt x="208626" y="3223261"/>
                  </a:cubicBezTo>
                  <a:cubicBezTo>
                    <a:pt x="242916" y="3238501"/>
                    <a:pt x="275936" y="3255011"/>
                    <a:pt x="310226" y="3270251"/>
                  </a:cubicBezTo>
                  <a:cubicBezTo>
                    <a:pt x="329276" y="3279141"/>
                    <a:pt x="348326" y="3286761"/>
                    <a:pt x="368646" y="3295651"/>
                  </a:cubicBezTo>
                  <a:cubicBezTo>
                    <a:pt x="369916" y="3296921"/>
                    <a:pt x="373726" y="3295651"/>
                    <a:pt x="374996" y="3295651"/>
                  </a:cubicBezTo>
                  <a:lnTo>
                    <a:pt x="382616" y="3295651"/>
                  </a:lnTo>
                  <a:lnTo>
                    <a:pt x="383886" y="3296921"/>
                  </a:lnTo>
                  <a:cubicBezTo>
                    <a:pt x="386426" y="3290571"/>
                    <a:pt x="388966" y="3285491"/>
                    <a:pt x="392776" y="3279141"/>
                  </a:cubicBezTo>
                  <a:cubicBezTo>
                    <a:pt x="396586" y="3274061"/>
                    <a:pt x="399126" y="3265171"/>
                    <a:pt x="408016" y="3265171"/>
                  </a:cubicBezTo>
                  <a:cubicBezTo>
                    <a:pt x="408016" y="3265171"/>
                    <a:pt x="409286" y="3265171"/>
                    <a:pt x="409286" y="3263901"/>
                  </a:cubicBezTo>
                  <a:cubicBezTo>
                    <a:pt x="413096" y="3257551"/>
                    <a:pt x="419446" y="3256281"/>
                    <a:pt x="427066" y="3255011"/>
                  </a:cubicBezTo>
                  <a:cubicBezTo>
                    <a:pt x="434686" y="3253741"/>
                    <a:pt x="441036" y="3249931"/>
                    <a:pt x="447386" y="3247391"/>
                  </a:cubicBezTo>
                  <a:cubicBezTo>
                    <a:pt x="448656" y="3247391"/>
                    <a:pt x="448656" y="3246121"/>
                    <a:pt x="449926" y="3246121"/>
                  </a:cubicBezTo>
                  <a:cubicBezTo>
                    <a:pt x="458816" y="3248661"/>
                    <a:pt x="465166" y="3242311"/>
                    <a:pt x="472786" y="3239771"/>
                  </a:cubicBezTo>
                  <a:lnTo>
                    <a:pt x="474056" y="3239771"/>
                  </a:lnTo>
                  <a:cubicBezTo>
                    <a:pt x="481676" y="3239771"/>
                    <a:pt x="488026" y="3235961"/>
                    <a:pt x="495646" y="3234691"/>
                  </a:cubicBezTo>
                  <a:cubicBezTo>
                    <a:pt x="501996" y="3233421"/>
                    <a:pt x="508346" y="3233421"/>
                    <a:pt x="514696" y="3229611"/>
                  </a:cubicBezTo>
                  <a:cubicBezTo>
                    <a:pt x="521046" y="3225801"/>
                    <a:pt x="528666" y="3223261"/>
                    <a:pt x="535016" y="3220721"/>
                  </a:cubicBezTo>
                  <a:cubicBezTo>
                    <a:pt x="541366" y="3218181"/>
                    <a:pt x="547716" y="3216911"/>
                    <a:pt x="554066" y="3214371"/>
                  </a:cubicBezTo>
                  <a:lnTo>
                    <a:pt x="560416" y="3214371"/>
                  </a:lnTo>
                  <a:cubicBezTo>
                    <a:pt x="566766" y="3214371"/>
                    <a:pt x="571846" y="3214371"/>
                    <a:pt x="576926" y="3210561"/>
                  </a:cubicBezTo>
                  <a:lnTo>
                    <a:pt x="579466" y="3210561"/>
                  </a:lnTo>
                  <a:cubicBezTo>
                    <a:pt x="585816" y="3210561"/>
                    <a:pt x="593436" y="3211831"/>
                    <a:pt x="599786" y="3211831"/>
                  </a:cubicBezTo>
                  <a:lnTo>
                    <a:pt x="604866" y="3211831"/>
                  </a:lnTo>
                  <a:cubicBezTo>
                    <a:pt x="611216" y="3210561"/>
                    <a:pt x="613756" y="3215641"/>
                    <a:pt x="617566" y="3218181"/>
                  </a:cubicBezTo>
                  <a:cubicBezTo>
                    <a:pt x="623916" y="3225801"/>
                    <a:pt x="631536" y="3227071"/>
                    <a:pt x="641696" y="3225801"/>
                  </a:cubicBezTo>
                  <a:cubicBezTo>
                    <a:pt x="650586" y="3224531"/>
                    <a:pt x="658206" y="3223261"/>
                    <a:pt x="667096" y="3223261"/>
                  </a:cubicBezTo>
                  <a:cubicBezTo>
                    <a:pt x="670906" y="3223261"/>
                    <a:pt x="675986" y="3224531"/>
                    <a:pt x="679796" y="3225801"/>
                  </a:cubicBezTo>
                  <a:cubicBezTo>
                    <a:pt x="683606" y="3227071"/>
                    <a:pt x="686146" y="3228341"/>
                    <a:pt x="689956" y="3229611"/>
                  </a:cubicBezTo>
                  <a:lnTo>
                    <a:pt x="693766" y="3233421"/>
                  </a:lnTo>
                  <a:cubicBezTo>
                    <a:pt x="693766" y="3233421"/>
                    <a:pt x="695036" y="3237231"/>
                    <a:pt x="696306" y="3238501"/>
                  </a:cubicBezTo>
                  <a:cubicBezTo>
                    <a:pt x="698846" y="3239771"/>
                    <a:pt x="701386" y="3239771"/>
                    <a:pt x="702656" y="3241041"/>
                  </a:cubicBezTo>
                  <a:lnTo>
                    <a:pt x="703926" y="3242311"/>
                  </a:lnTo>
                  <a:cubicBezTo>
                    <a:pt x="710276" y="3238501"/>
                    <a:pt x="712816" y="3244851"/>
                    <a:pt x="716626" y="3246121"/>
                  </a:cubicBezTo>
                  <a:cubicBezTo>
                    <a:pt x="721706" y="3248661"/>
                    <a:pt x="725516" y="3251201"/>
                    <a:pt x="730596" y="3255011"/>
                  </a:cubicBezTo>
                  <a:cubicBezTo>
                    <a:pt x="730596" y="3253741"/>
                    <a:pt x="730596" y="3252471"/>
                    <a:pt x="731866" y="3251201"/>
                  </a:cubicBezTo>
                  <a:cubicBezTo>
                    <a:pt x="739486" y="3252471"/>
                    <a:pt x="748376" y="3252471"/>
                    <a:pt x="755996" y="3257551"/>
                  </a:cubicBezTo>
                  <a:cubicBezTo>
                    <a:pt x="757266" y="3255011"/>
                    <a:pt x="759806" y="3252471"/>
                    <a:pt x="762346" y="3249931"/>
                  </a:cubicBezTo>
                  <a:cubicBezTo>
                    <a:pt x="762346" y="3249931"/>
                    <a:pt x="762346" y="3248661"/>
                    <a:pt x="763616" y="3248661"/>
                  </a:cubicBezTo>
                  <a:cubicBezTo>
                    <a:pt x="769966" y="3247391"/>
                    <a:pt x="773776" y="3243581"/>
                    <a:pt x="775046" y="3237231"/>
                  </a:cubicBezTo>
                  <a:cubicBezTo>
                    <a:pt x="776316" y="3234691"/>
                    <a:pt x="776316" y="3232151"/>
                    <a:pt x="776316" y="3230881"/>
                  </a:cubicBezTo>
                  <a:cubicBezTo>
                    <a:pt x="781396" y="3228341"/>
                    <a:pt x="785206" y="3225801"/>
                    <a:pt x="790286" y="3223261"/>
                  </a:cubicBezTo>
                  <a:lnTo>
                    <a:pt x="790286" y="3220721"/>
                  </a:lnTo>
                  <a:cubicBezTo>
                    <a:pt x="786476" y="3214371"/>
                    <a:pt x="786476" y="3213101"/>
                    <a:pt x="792826" y="3210561"/>
                  </a:cubicBezTo>
                  <a:cubicBezTo>
                    <a:pt x="794096" y="3209291"/>
                    <a:pt x="794096" y="3208021"/>
                    <a:pt x="795366" y="3208021"/>
                  </a:cubicBezTo>
                  <a:cubicBezTo>
                    <a:pt x="797906" y="3206751"/>
                    <a:pt x="800446" y="3205481"/>
                    <a:pt x="801716" y="3204211"/>
                  </a:cubicBezTo>
                  <a:cubicBezTo>
                    <a:pt x="801716" y="3204211"/>
                    <a:pt x="801716" y="3205481"/>
                    <a:pt x="802986" y="3205481"/>
                  </a:cubicBezTo>
                  <a:lnTo>
                    <a:pt x="802986" y="3202941"/>
                  </a:lnTo>
                  <a:cubicBezTo>
                    <a:pt x="810606" y="3200401"/>
                    <a:pt x="818226" y="3197861"/>
                    <a:pt x="825846" y="3194051"/>
                  </a:cubicBezTo>
                  <a:cubicBezTo>
                    <a:pt x="829656" y="3191511"/>
                    <a:pt x="833466" y="3190241"/>
                    <a:pt x="838546" y="3192781"/>
                  </a:cubicBezTo>
                  <a:cubicBezTo>
                    <a:pt x="841086" y="3194051"/>
                    <a:pt x="843626" y="3192781"/>
                    <a:pt x="846166" y="3191511"/>
                  </a:cubicBezTo>
                  <a:cubicBezTo>
                    <a:pt x="852516" y="3188971"/>
                    <a:pt x="858866" y="3187701"/>
                    <a:pt x="865216" y="3185161"/>
                  </a:cubicBezTo>
                  <a:cubicBezTo>
                    <a:pt x="870296" y="3183891"/>
                    <a:pt x="874106" y="3181351"/>
                    <a:pt x="879186" y="3178811"/>
                  </a:cubicBezTo>
                  <a:cubicBezTo>
                    <a:pt x="879186" y="3178811"/>
                    <a:pt x="880456" y="3176271"/>
                    <a:pt x="879186" y="3175001"/>
                  </a:cubicBezTo>
                  <a:cubicBezTo>
                    <a:pt x="879186" y="3173731"/>
                    <a:pt x="877916" y="3171191"/>
                    <a:pt x="877916" y="3169921"/>
                  </a:cubicBezTo>
                  <a:cubicBezTo>
                    <a:pt x="881726" y="3167381"/>
                    <a:pt x="884266" y="3164841"/>
                    <a:pt x="886806" y="3164841"/>
                  </a:cubicBezTo>
                  <a:cubicBezTo>
                    <a:pt x="890616" y="3163571"/>
                    <a:pt x="895696" y="3163571"/>
                    <a:pt x="900776" y="3162301"/>
                  </a:cubicBezTo>
                  <a:cubicBezTo>
                    <a:pt x="904586" y="3150871"/>
                    <a:pt x="912206" y="3148331"/>
                    <a:pt x="921096" y="3152141"/>
                  </a:cubicBezTo>
                  <a:lnTo>
                    <a:pt x="923636" y="3149601"/>
                  </a:lnTo>
                  <a:cubicBezTo>
                    <a:pt x="924906" y="3150871"/>
                    <a:pt x="924906" y="3150871"/>
                    <a:pt x="924906" y="3152141"/>
                  </a:cubicBezTo>
                  <a:cubicBezTo>
                    <a:pt x="928716" y="3149601"/>
                    <a:pt x="932526" y="3147061"/>
                    <a:pt x="936336" y="3145791"/>
                  </a:cubicBezTo>
                  <a:cubicBezTo>
                    <a:pt x="940146" y="3143251"/>
                    <a:pt x="943956" y="3140711"/>
                    <a:pt x="949036" y="3143251"/>
                  </a:cubicBezTo>
                  <a:cubicBezTo>
                    <a:pt x="949036" y="3136901"/>
                    <a:pt x="952846" y="3136901"/>
                    <a:pt x="956656" y="3138171"/>
                  </a:cubicBezTo>
                  <a:cubicBezTo>
                    <a:pt x="959196" y="3138171"/>
                    <a:pt x="963006" y="3136901"/>
                    <a:pt x="965546" y="3135632"/>
                  </a:cubicBezTo>
                  <a:cubicBezTo>
                    <a:pt x="966816" y="3135632"/>
                    <a:pt x="969356" y="3134361"/>
                    <a:pt x="970626" y="3135632"/>
                  </a:cubicBezTo>
                  <a:cubicBezTo>
                    <a:pt x="975706" y="3139442"/>
                    <a:pt x="983326" y="3140711"/>
                    <a:pt x="988406" y="3147061"/>
                  </a:cubicBezTo>
                  <a:cubicBezTo>
                    <a:pt x="992216" y="3152141"/>
                    <a:pt x="998566" y="3154682"/>
                    <a:pt x="1001106" y="3162301"/>
                  </a:cubicBezTo>
                  <a:cubicBezTo>
                    <a:pt x="1002376" y="3164841"/>
                    <a:pt x="1007456" y="3167381"/>
                    <a:pt x="1009996" y="3168651"/>
                  </a:cubicBezTo>
                  <a:cubicBezTo>
                    <a:pt x="1009996" y="3168651"/>
                    <a:pt x="1011266" y="3168651"/>
                    <a:pt x="1012536" y="3169921"/>
                  </a:cubicBezTo>
                  <a:cubicBezTo>
                    <a:pt x="1013806" y="3173732"/>
                    <a:pt x="1017616" y="3172461"/>
                    <a:pt x="1020156" y="3171192"/>
                  </a:cubicBezTo>
                  <a:cubicBezTo>
                    <a:pt x="1022696" y="3171192"/>
                    <a:pt x="1025236" y="3169921"/>
                    <a:pt x="1026506" y="3173732"/>
                  </a:cubicBezTo>
                  <a:cubicBezTo>
                    <a:pt x="1026506" y="3175002"/>
                    <a:pt x="1030316" y="3176271"/>
                    <a:pt x="1031586" y="3177542"/>
                  </a:cubicBezTo>
                  <a:cubicBezTo>
                    <a:pt x="1035396" y="3180082"/>
                    <a:pt x="1039206" y="3182621"/>
                    <a:pt x="1041746" y="3185162"/>
                  </a:cubicBezTo>
                  <a:cubicBezTo>
                    <a:pt x="1043016" y="3186432"/>
                    <a:pt x="1044286" y="3187702"/>
                    <a:pt x="1044286" y="3188972"/>
                  </a:cubicBezTo>
                  <a:cubicBezTo>
                    <a:pt x="1044286" y="3192782"/>
                    <a:pt x="1048096" y="3195322"/>
                    <a:pt x="1051906" y="3195322"/>
                  </a:cubicBezTo>
                  <a:cubicBezTo>
                    <a:pt x="1056986" y="3196592"/>
                    <a:pt x="1060796" y="3196592"/>
                    <a:pt x="1065876" y="3197862"/>
                  </a:cubicBezTo>
                  <a:cubicBezTo>
                    <a:pt x="1067146" y="3197862"/>
                    <a:pt x="1067146" y="3200402"/>
                    <a:pt x="1068416" y="3200402"/>
                  </a:cubicBezTo>
                  <a:cubicBezTo>
                    <a:pt x="1069686" y="3202942"/>
                    <a:pt x="1070956" y="3206752"/>
                    <a:pt x="1076036" y="3204212"/>
                  </a:cubicBezTo>
                  <a:cubicBezTo>
                    <a:pt x="1078576" y="3202942"/>
                    <a:pt x="1086196" y="3205482"/>
                    <a:pt x="1087466" y="3208022"/>
                  </a:cubicBezTo>
                  <a:cubicBezTo>
                    <a:pt x="1090006" y="3216912"/>
                    <a:pt x="1098896" y="3216912"/>
                    <a:pt x="1105246" y="3219452"/>
                  </a:cubicBezTo>
                  <a:cubicBezTo>
                    <a:pt x="1106516" y="3219452"/>
                    <a:pt x="1107786" y="3219452"/>
                    <a:pt x="1107786" y="3220722"/>
                  </a:cubicBezTo>
                  <a:cubicBezTo>
                    <a:pt x="1111596" y="3225802"/>
                    <a:pt x="1116676" y="3227072"/>
                    <a:pt x="1121756" y="3229612"/>
                  </a:cubicBezTo>
                  <a:cubicBezTo>
                    <a:pt x="1126836" y="3232152"/>
                    <a:pt x="1131916" y="3237232"/>
                    <a:pt x="1136996" y="3242312"/>
                  </a:cubicBezTo>
                  <a:lnTo>
                    <a:pt x="1143346" y="3248662"/>
                  </a:lnTo>
                  <a:cubicBezTo>
                    <a:pt x="1144616" y="3249932"/>
                    <a:pt x="1145886" y="3249932"/>
                    <a:pt x="1147156" y="3249932"/>
                  </a:cubicBezTo>
                  <a:cubicBezTo>
                    <a:pt x="1150966" y="3249932"/>
                    <a:pt x="1154776" y="3248662"/>
                    <a:pt x="1157316" y="3252472"/>
                  </a:cubicBezTo>
                  <a:cubicBezTo>
                    <a:pt x="1157316" y="3252472"/>
                    <a:pt x="1158586" y="3253742"/>
                    <a:pt x="1159856" y="3253742"/>
                  </a:cubicBezTo>
                  <a:cubicBezTo>
                    <a:pt x="1170016" y="3252472"/>
                    <a:pt x="1176366" y="3258822"/>
                    <a:pt x="1182716" y="3265172"/>
                  </a:cubicBezTo>
                  <a:cubicBezTo>
                    <a:pt x="1185256" y="3267712"/>
                    <a:pt x="1190336" y="3268982"/>
                    <a:pt x="1192876" y="3268982"/>
                  </a:cubicBezTo>
                  <a:cubicBezTo>
                    <a:pt x="1200496" y="3271522"/>
                    <a:pt x="1209386" y="3272792"/>
                    <a:pt x="1215736" y="3277872"/>
                  </a:cubicBezTo>
                  <a:cubicBezTo>
                    <a:pt x="1219546" y="3280412"/>
                    <a:pt x="1224626" y="3284222"/>
                    <a:pt x="1228436" y="3284222"/>
                  </a:cubicBezTo>
                  <a:cubicBezTo>
                    <a:pt x="1234786" y="3284222"/>
                    <a:pt x="1237326" y="3289302"/>
                    <a:pt x="1239866" y="3293112"/>
                  </a:cubicBezTo>
                  <a:cubicBezTo>
                    <a:pt x="1247486" y="3294382"/>
                    <a:pt x="1255106" y="3294382"/>
                    <a:pt x="1258916" y="3302002"/>
                  </a:cubicBezTo>
                  <a:cubicBezTo>
                    <a:pt x="1258916" y="3303272"/>
                    <a:pt x="1260186" y="3303272"/>
                    <a:pt x="1261456" y="3303272"/>
                  </a:cubicBezTo>
                  <a:cubicBezTo>
                    <a:pt x="1266536" y="3304542"/>
                    <a:pt x="1271616" y="3305812"/>
                    <a:pt x="1276696" y="3308352"/>
                  </a:cubicBezTo>
                  <a:cubicBezTo>
                    <a:pt x="1279236" y="3309622"/>
                    <a:pt x="1281776" y="3312162"/>
                    <a:pt x="1285586" y="3314702"/>
                  </a:cubicBezTo>
                  <a:cubicBezTo>
                    <a:pt x="1286856" y="3314702"/>
                    <a:pt x="1286856" y="3315972"/>
                    <a:pt x="1288126" y="3315972"/>
                  </a:cubicBezTo>
                  <a:cubicBezTo>
                    <a:pt x="1297016" y="3315972"/>
                    <a:pt x="1299556" y="3322322"/>
                    <a:pt x="1304636" y="3327402"/>
                  </a:cubicBezTo>
                  <a:cubicBezTo>
                    <a:pt x="1312256" y="3333752"/>
                    <a:pt x="1321146" y="3340102"/>
                    <a:pt x="1327496" y="3347722"/>
                  </a:cubicBezTo>
                  <a:cubicBezTo>
                    <a:pt x="1331306" y="3352802"/>
                    <a:pt x="1337656" y="3355342"/>
                    <a:pt x="1341466" y="3357882"/>
                  </a:cubicBezTo>
                  <a:lnTo>
                    <a:pt x="1349086" y="3361692"/>
                  </a:lnTo>
                  <a:cubicBezTo>
                    <a:pt x="1351626" y="3364232"/>
                    <a:pt x="1354166" y="3366772"/>
                    <a:pt x="1357976" y="3369312"/>
                  </a:cubicBezTo>
                  <a:cubicBezTo>
                    <a:pt x="1361786" y="3370582"/>
                    <a:pt x="1363056" y="3375662"/>
                    <a:pt x="1368136" y="3374392"/>
                  </a:cubicBezTo>
                  <a:cubicBezTo>
                    <a:pt x="1370676" y="3374392"/>
                    <a:pt x="1373216" y="3375662"/>
                    <a:pt x="1375756" y="3376932"/>
                  </a:cubicBezTo>
                  <a:cubicBezTo>
                    <a:pt x="1379566" y="3379472"/>
                    <a:pt x="1380836" y="3382012"/>
                    <a:pt x="1385916" y="3382012"/>
                  </a:cubicBezTo>
                  <a:cubicBezTo>
                    <a:pt x="1388456" y="3382012"/>
                    <a:pt x="1390996" y="3384552"/>
                    <a:pt x="1392266" y="3385822"/>
                  </a:cubicBezTo>
                  <a:cubicBezTo>
                    <a:pt x="1398616" y="3388362"/>
                    <a:pt x="1404966" y="3388362"/>
                    <a:pt x="1408776" y="3380742"/>
                  </a:cubicBezTo>
                  <a:lnTo>
                    <a:pt x="1410046" y="3379472"/>
                  </a:lnTo>
                  <a:cubicBezTo>
                    <a:pt x="1415126" y="3382012"/>
                    <a:pt x="1415126" y="3376932"/>
                    <a:pt x="1416396" y="3374392"/>
                  </a:cubicBezTo>
                  <a:cubicBezTo>
                    <a:pt x="1417666" y="3373122"/>
                    <a:pt x="1420206" y="3371852"/>
                    <a:pt x="1421476" y="3370582"/>
                  </a:cubicBezTo>
                  <a:cubicBezTo>
                    <a:pt x="1424016" y="3368042"/>
                    <a:pt x="1426556" y="3366772"/>
                    <a:pt x="1430366" y="3364232"/>
                  </a:cubicBezTo>
                  <a:cubicBezTo>
                    <a:pt x="1431636" y="3362962"/>
                    <a:pt x="1434176" y="3361692"/>
                    <a:pt x="1435446" y="3361692"/>
                  </a:cubicBezTo>
                  <a:cubicBezTo>
                    <a:pt x="1441796" y="3361692"/>
                    <a:pt x="1445606" y="3359152"/>
                    <a:pt x="1450686" y="3354072"/>
                  </a:cubicBezTo>
                  <a:cubicBezTo>
                    <a:pt x="1454496" y="3350262"/>
                    <a:pt x="1460846" y="3347722"/>
                    <a:pt x="1465926" y="3345182"/>
                  </a:cubicBezTo>
                  <a:cubicBezTo>
                    <a:pt x="1471006" y="3342642"/>
                    <a:pt x="1476086" y="3340102"/>
                    <a:pt x="1482436" y="3338832"/>
                  </a:cubicBezTo>
                  <a:cubicBezTo>
                    <a:pt x="1486246" y="3337562"/>
                    <a:pt x="1490056" y="3337562"/>
                    <a:pt x="1493866" y="3337562"/>
                  </a:cubicBezTo>
                  <a:lnTo>
                    <a:pt x="1496406" y="3337562"/>
                  </a:lnTo>
                  <a:cubicBezTo>
                    <a:pt x="1501486" y="3335021"/>
                    <a:pt x="1506566" y="3331212"/>
                    <a:pt x="1512916" y="3328671"/>
                  </a:cubicBezTo>
                  <a:lnTo>
                    <a:pt x="1516726" y="3328671"/>
                  </a:lnTo>
                  <a:cubicBezTo>
                    <a:pt x="1523076" y="3331212"/>
                    <a:pt x="1529426" y="3331212"/>
                    <a:pt x="1535776" y="3326131"/>
                  </a:cubicBezTo>
                  <a:cubicBezTo>
                    <a:pt x="1537046" y="3324861"/>
                    <a:pt x="1539586" y="3323591"/>
                    <a:pt x="1540856" y="3322321"/>
                  </a:cubicBezTo>
                  <a:cubicBezTo>
                    <a:pt x="1547206" y="3324862"/>
                    <a:pt x="1553556" y="3329942"/>
                    <a:pt x="1561176" y="3329942"/>
                  </a:cubicBezTo>
                  <a:cubicBezTo>
                    <a:pt x="1563716" y="3329942"/>
                    <a:pt x="1567526" y="3328671"/>
                    <a:pt x="1570066" y="3327401"/>
                  </a:cubicBezTo>
                  <a:cubicBezTo>
                    <a:pt x="1575146" y="3327401"/>
                    <a:pt x="1580226" y="3327401"/>
                    <a:pt x="1584036" y="3326131"/>
                  </a:cubicBezTo>
                  <a:cubicBezTo>
                    <a:pt x="1589116" y="3324861"/>
                    <a:pt x="1595466" y="3326131"/>
                    <a:pt x="1600546" y="3323591"/>
                  </a:cubicBezTo>
                  <a:cubicBezTo>
                    <a:pt x="1603086" y="3317241"/>
                    <a:pt x="1604356" y="3317241"/>
                    <a:pt x="1610706" y="3318511"/>
                  </a:cubicBezTo>
                  <a:cubicBezTo>
                    <a:pt x="1618326" y="3319781"/>
                    <a:pt x="1623406" y="3318511"/>
                    <a:pt x="1628486" y="3312161"/>
                  </a:cubicBezTo>
                  <a:cubicBezTo>
                    <a:pt x="1631026" y="3308351"/>
                    <a:pt x="1637376" y="3308351"/>
                    <a:pt x="1641186" y="3305811"/>
                  </a:cubicBezTo>
                  <a:cubicBezTo>
                    <a:pt x="1642456" y="3305811"/>
                    <a:pt x="1643726" y="3304541"/>
                    <a:pt x="1644996" y="3304541"/>
                  </a:cubicBezTo>
                  <a:cubicBezTo>
                    <a:pt x="1647536" y="3303271"/>
                    <a:pt x="1648806" y="3303271"/>
                    <a:pt x="1651346" y="3302001"/>
                  </a:cubicBezTo>
                  <a:cubicBezTo>
                    <a:pt x="1657696" y="3299461"/>
                    <a:pt x="1664046" y="3298191"/>
                    <a:pt x="1670396" y="3294381"/>
                  </a:cubicBezTo>
                  <a:cubicBezTo>
                    <a:pt x="1676746" y="3290571"/>
                    <a:pt x="1681826" y="3288031"/>
                    <a:pt x="1688176" y="3293111"/>
                  </a:cubicBezTo>
                  <a:lnTo>
                    <a:pt x="1690716" y="3293111"/>
                  </a:lnTo>
                  <a:cubicBezTo>
                    <a:pt x="1693256" y="3291841"/>
                    <a:pt x="1694526" y="3291841"/>
                    <a:pt x="1697066" y="3290571"/>
                  </a:cubicBezTo>
                  <a:cubicBezTo>
                    <a:pt x="1697066" y="3286761"/>
                    <a:pt x="1697066" y="3281681"/>
                    <a:pt x="1702146" y="3277871"/>
                  </a:cubicBezTo>
                  <a:cubicBezTo>
                    <a:pt x="1703416" y="3276601"/>
                    <a:pt x="1703416" y="3274061"/>
                    <a:pt x="1705956" y="3272791"/>
                  </a:cubicBezTo>
                  <a:cubicBezTo>
                    <a:pt x="1708496" y="3270251"/>
                    <a:pt x="1712306" y="3270251"/>
                    <a:pt x="1714846" y="3271521"/>
                  </a:cubicBezTo>
                  <a:cubicBezTo>
                    <a:pt x="1716116" y="3272791"/>
                    <a:pt x="1718656" y="3271521"/>
                    <a:pt x="1719925" y="3271521"/>
                  </a:cubicBezTo>
                  <a:cubicBezTo>
                    <a:pt x="1727546" y="3270251"/>
                    <a:pt x="1736436" y="3270251"/>
                    <a:pt x="1744055" y="3268981"/>
                  </a:cubicBezTo>
                  <a:cubicBezTo>
                    <a:pt x="1751675" y="3267710"/>
                    <a:pt x="1759295" y="3266440"/>
                    <a:pt x="1766915" y="3263901"/>
                  </a:cubicBezTo>
                  <a:cubicBezTo>
                    <a:pt x="1771995" y="3261360"/>
                    <a:pt x="1777075" y="3262631"/>
                    <a:pt x="1782155" y="3262631"/>
                  </a:cubicBezTo>
                  <a:cubicBezTo>
                    <a:pt x="1792315" y="3263901"/>
                    <a:pt x="1801205" y="3263901"/>
                    <a:pt x="1810095" y="3258821"/>
                  </a:cubicBezTo>
                  <a:lnTo>
                    <a:pt x="1807555" y="3256281"/>
                  </a:lnTo>
                  <a:cubicBezTo>
                    <a:pt x="1810095" y="3255010"/>
                    <a:pt x="1812635" y="3255010"/>
                    <a:pt x="1816445" y="3255010"/>
                  </a:cubicBezTo>
                  <a:cubicBezTo>
                    <a:pt x="1818985" y="3258820"/>
                    <a:pt x="1822795" y="3256281"/>
                    <a:pt x="1825335" y="3253740"/>
                  </a:cubicBezTo>
                  <a:cubicBezTo>
                    <a:pt x="1829145" y="3249930"/>
                    <a:pt x="1832955" y="3251200"/>
                    <a:pt x="1838035" y="3251200"/>
                  </a:cubicBezTo>
                  <a:cubicBezTo>
                    <a:pt x="1843115" y="3252470"/>
                    <a:pt x="1849465" y="3249930"/>
                    <a:pt x="1855815" y="3248660"/>
                  </a:cubicBezTo>
                  <a:cubicBezTo>
                    <a:pt x="1857085" y="3248660"/>
                    <a:pt x="1858355" y="3246120"/>
                    <a:pt x="1858355" y="3244850"/>
                  </a:cubicBezTo>
                  <a:cubicBezTo>
                    <a:pt x="1860895" y="3244850"/>
                    <a:pt x="1863435" y="3243580"/>
                    <a:pt x="1867245" y="3243580"/>
                  </a:cubicBezTo>
                  <a:lnTo>
                    <a:pt x="1872325" y="3243580"/>
                  </a:lnTo>
                  <a:cubicBezTo>
                    <a:pt x="1877405" y="3246120"/>
                    <a:pt x="1882485" y="3246120"/>
                    <a:pt x="1887565" y="3243580"/>
                  </a:cubicBezTo>
                  <a:cubicBezTo>
                    <a:pt x="1888835" y="3242310"/>
                    <a:pt x="1891375" y="3242310"/>
                    <a:pt x="1892645" y="3242310"/>
                  </a:cubicBezTo>
                  <a:cubicBezTo>
                    <a:pt x="1896455" y="3241040"/>
                    <a:pt x="1900265" y="3242310"/>
                    <a:pt x="1902805" y="3238500"/>
                  </a:cubicBezTo>
                  <a:cubicBezTo>
                    <a:pt x="1904075" y="3237230"/>
                    <a:pt x="1906615" y="3238500"/>
                    <a:pt x="1909155" y="3237230"/>
                  </a:cubicBezTo>
                  <a:lnTo>
                    <a:pt x="1945986" y="3237230"/>
                  </a:lnTo>
                  <a:cubicBezTo>
                    <a:pt x="1951066" y="3237230"/>
                    <a:pt x="1957416" y="3238500"/>
                    <a:pt x="1962496" y="3239770"/>
                  </a:cubicBezTo>
                  <a:cubicBezTo>
                    <a:pt x="1968846" y="3241040"/>
                    <a:pt x="1973926" y="3239770"/>
                    <a:pt x="1979006" y="3238500"/>
                  </a:cubicBezTo>
                  <a:lnTo>
                    <a:pt x="1987896" y="3238500"/>
                  </a:lnTo>
                  <a:cubicBezTo>
                    <a:pt x="1991706" y="3238500"/>
                    <a:pt x="1995516" y="3239770"/>
                    <a:pt x="1999326" y="3238500"/>
                  </a:cubicBezTo>
                  <a:cubicBezTo>
                    <a:pt x="2001866" y="3238500"/>
                    <a:pt x="2003136" y="3235960"/>
                    <a:pt x="2004406" y="3233420"/>
                  </a:cubicBezTo>
                  <a:cubicBezTo>
                    <a:pt x="2006946" y="3229610"/>
                    <a:pt x="2010756" y="3228340"/>
                    <a:pt x="2015836" y="3228340"/>
                  </a:cubicBezTo>
                  <a:cubicBezTo>
                    <a:pt x="2019646" y="3228340"/>
                    <a:pt x="2023456" y="3227070"/>
                    <a:pt x="2027266" y="3225800"/>
                  </a:cubicBezTo>
                  <a:lnTo>
                    <a:pt x="2029806" y="3225800"/>
                  </a:lnTo>
                  <a:cubicBezTo>
                    <a:pt x="2034886" y="3233420"/>
                    <a:pt x="2042506" y="3228340"/>
                    <a:pt x="2048856" y="3229610"/>
                  </a:cubicBezTo>
                  <a:lnTo>
                    <a:pt x="2051396" y="3229610"/>
                  </a:lnTo>
                  <a:cubicBezTo>
                    <a:pt x="2056475" y="3232150"/>
                    <a:pt x="2062825" y="3234690"/>
                    <a:pt x="2067906" y="3235960"/>
                  </a:cubicBezTo>
                  <a:cubicBezTo>
                    <a:pt x="2074256" y="3237230"/>
                    <a:pt x="2079336" y="3243580"/>
                    <a:pt x="2084416" y="3243580"/>
                  </a:cubicBezTo>
                  <a:cubicBezTo>
                    <a:pt x="2093306" y="3243580"/>
                    <a:pt x="2100926" y="3249930"/>
                    <a:pt x="2108546" y="3251200"/>
                  </a:cubicBezTo>
                  <a:cubicBezTo>
                    <a:pt x="2114896" y="3252470"/>
                    <a:pt x="2121246" y="3255010"/>
                    <a:pt x="2127596" y="3257550"/>
                  </a:cubicBezTo>
                  <a:cubicBezTo>
                    <a:pt x="2130136" y="3258820"/>
                    <a:pt x="2133946" y="3257550"/>
                    <a:pt x="2136486" y="3257550"/>
                  </a:cubicBezTo>
                  <a:cubicBezTo>
                    <a:pt x="2144106" y="3258820"/>
                    <a:pt x="2151725" y="3258820"/>
                    <a:pt x="2159346" y="3260090"/>
                  </a:cubicBezTo>
                  <a:lnTo>
                    <a:pt x="2160616" y="3260090"/>
                  </a:lnTo>
                  <a:cubicBezTo>
                    <a:pt x="2169506" y="3258820"/>
                    <a:pt x="2178396" y="3261360"/>
                    <a:pt x="2187286" y="3261360"/>
                  </a:cubicBezTo>
                  <a:cubicBezTo>
                    <a:pt x="2188556" y="3035300"/>
                    <a:pt x="2182206" y="2809240"/>
                    <a:pt x="2174586" y="2583181"/>
                  </a:cubicBezTo>
                  <a:cubicBezTo>
                    <a:pt x="2166966" y="2368551"/>
                    <a:pt x="2159346" y="2153920"/>
                    <a:pt x="2158076" y="1939291"/>
                  </a:cubicBezTo>
                  <a:cubicBezTo>
                    <a:pt x="2158076" y="1831341"/>
                    <a:pt x="2159346" y="1724661"/>
                    <a:pt x="2161886" y="1616711"/>
                  </a:cubicBezTo>
                  <a:cubicBezTo>
                    <a:pt x="2165696" y="1508761"/>
                    <a:pt x="2173316" y="1400811"/>
                    <a:pt x="2178396" y="1292861"/>
                  </a:cubicBezTo>
                  <a:cubicBezTo>
                    <a:pt x="2193636" y="951231"/>
                    <a:pt x="2184746" y="608331"/>
                    <a:pt x="2179666" y="266701"/>
                  </a:cubicBezTo>
                  <a:cubicBezTo>
                    <a:pt x="2175856" y="265431"/>
                    <a:pt x="2173316" y="264161"/>
                    <a:pt x="2170776" y="262891"/>
                  </a:cubicBezTo>
                  <a:cubicBezTo>
                    <a:pt x="2166966" y="260351"/>
                    <a:pt x="2163156" y="259081"/>
                    <a:pt x="2158076" y="260351"/>
                  </a:cubicBezTo>
                  <a:lnTo>
                    <a:pt x="2150456" y="260351"/>
                  </a:lnTo>
                  <a:cubicBezTo>
                    <a:pt x="2146646" y="260351"/>
                    <a:pt x="2141566" y="260351"/>
                    <a:pt x="2139026" y="265431"/>
                  </a:cubicBezTo>
                  <a:cubicBezTo>
                    <a:pt x="2139026" y="265431"/>
                    <a:pt x="2137756" y="266701"/>
                    <a:pt x="2136486" y="266701"/>
                  </a:cubicBezTo>
                  <a:lnTo>
                    <a:pt x="2131406" y="266701"/>
                  </a:lnTo>
                  <a:cubicBezTo>
                    <a:pt x="2130136" y="264161"/>
                    <a:pt x="2132676" y="259081"/>
                    <a:pt x="2126326" y="260351"/>
                  </a:cubicBezTo>
                  <a:cubicBezTo>
                    <a:pt x="2123786" y="260351"/>
                    <a:pt x="2119976" y="261621"/>
                    <a:pt x="2117436" y="261621"/>
                  </a:cubicBezTo>
                  <a:lnTo>
                    <a:pt x="2098386" y="261621"/>
                  </a:lnTo>
                  <a:cubicBezTo>
                    <a:pt x="2097116" y="259081"/>
                    <a:pt x="2095846" y="256541"/>
                    <a:pt x="2093306" y="252731"/>
                  </a:cubicBezTo>
                  <a:cubicBezTo>
                    <a:pt x="2092036" y="250191"/>
                    <a:pt x="2090766" y="248921"/>
                    <a:pt x="2086956" y="251461"/>
                  </a:cubicBezTo>
                  <a:cubicBezTo>
                    <a:pt x="2084416" y="252731"/>
                    <a:pt x="2083146" y="252731"/>
                    <a:pt x="2081876" y="250191"/>
                  </a:cubicBezTo>
                  <a:cubicBezTo>
                    <a:pt x="2078066" y="243841"/>
                    <a:pt x="2074256" y="238761"/>
                    <a:pt x="2066636" y="237491"/>
                  </a:cubicBezTo>
                  <a:cubicBezTo>
                    <a:pt x="2065366" y="237491"/>
                    <a:pt x="2064096" y="234950"/>
                    <a:pt x="2062826" y="233681"/>
                  </a:cubicBezTo>
                  <a:cubicBezTo>
                    <a:pt x="2060286" y="231141"/>
                    <a:pt x="2059016" y="228601"/>
                    <a:pt x="2055206" y="228601"/>
                  </a:cubicBezTo>
                  <a:cubicBezTo>
                    <a:pt x="2053936" y="228601"/>
                    <a:pt x="2051396" y="226061"/>
                    <a:pt x="2051396" y="224791"/>
                  </a:cubicBezTo>
                  <a:cubicBezTo>
                    <a:pt x="2050126" y="219711"/>
                    <a:pt x="2050126" y="215901"/>
                    <a:pt x="2050126" y="210821"/>
                  </a:cubicBezTo>
                  <a:cubicBezTo>
                    <a:pt x="2048856" y="205741"/>
                    <a:pt x="2046316" y="200661"/>
                    <a:pt x="2042506" y="198121"/>
                  </a:cubicBezTo>
                  <a:cubicBezTo>
                    <a:pt x="2036156" y="194311"/>
                    <a:pt x="2031076" y="189231"/>
                    <a:pt x="2024726" y="185421"/>
                  </a:cubicBezTo>
                  <a:cubicBezTo>
                    <a:pt x="2023456" y="184151"/>
                    <a:pt x="2020916" y="182881"/>
                    <a:pt x="2018376" y="182881"/>
                  </a:cubicBezTo>
                  <a:cubicBezTo>
                    <a:pt x="2014566" y="181611"/>
                    <a:pt x="2010756" y="180341"/>
                    <a:pt x="2006946" y="180341"/>
                  </a:cubicBezTo>
                  <a:cubicBezTo>
                    <a:pt x="2003136" y="180341"/>
                    <a:pt x="1998056" y="180341"/>
                    <a:pt x="1994246" y="182881"/>
                  </a:cubicBezTo>
                  <a:cubicBezTo>
                    <a:pt x="1986626" y="186691"/>
                    <a:pt x="1980276" y="181611"/>
                    <a:pt x="1973926" y="181611"/>
                  </a:cubicBezTo>
                  <a:cubicBezTo>
                    <a:pt x="1967576" y="180341"/>
                    <a:pt x="1961226" y="177801"/>
                    <a:pt x="1956146" y="176531"/>
                  </a:cubicBezTo>
                  <a:lnTo>
                    <a:pt x="1939636" y="176531"/>
                  </a:lnTo>
                  <a:cubicBezTo>
                    <a:pt x="1925666" y="179071"/>
                    <a:pt x="1914236" y="171451"/>
                    <a:pt x="1900266" y="170181"/>
                  </a:cubicBezTo>
                  <a:cubicBezTo>
                    <a:pt x="1896456" y="170181"/>
                    <a:pt x="1892646" y="166371"/>
                    <a:pt x="1888836" y="163831"/>
                  </a:cubicBezTo>
                  <a:cubicBezTo>
                    <a:pt x="1886296" y="161291"/>
                    <a:pt x="1883756" y="161291"/>
                    <a:pt x="1879946" y="162561"/>
                  </a:cubicBezTo>
                  <a:cubicBezTo>
                    <a:pt x="1874866" y="163831"/>
                    <a:pt x="1869786" y="162561"/>
                    <a:pt x="1864706" y="163831"/>
                  </a:cubicBezTo>
                  <a:cubicBezTo>
                    <a:pt x="1857086" y="166371"/>
                    <a:pt x="1850736" y="160021"/>
                    <a:pt x="1843116" y="160021"/>
                  </a:cubicBezTo>
                  <a:cubicBezTo>
                    <a:pt x="1836766" y="161291"/>
                    <a:pt x="1830416" y="161291"/>
                    <a:pt x="1824066" y="162561"/>
                  </a:cubicBezTo>
                  <a:lnTo>
                    <a:pt x="1808826" y="166371"/>
                  </a:lnTo>
                  <a:cubicBezTo>
                    <a:pt x="1798666" y="171451"/>
                    <a:pt x="1791046" y="165101"/>
                    <a:pt x="1782156" y="162561"/>
                  </a:cubicBezTo>
                  <a:cubicBezTo>
                    <a:pt x="1775806" y="161291"/>
                    <a:pt x="1771996" y="158751"/>
                    <a:pt x="1766916" y="154941"/>
                  </a:cubicBezTo>
                  <a:cubicBezTo>
                    <a:pt x="1761836" y="151131"/>
                    <a:pt x="1756756" y="154941"/>
                    <a:pt x="1752946" y="154941"/>
                  </a:cubicBezTo>
                  <a:cubicBezTo>
                    <a:pt x="1749136" y="154941"/>
                    <a:pt x="1746596" y="158751"/>
                    <a:pt x="1744056" y="160021"/>
                  </a:cubicBezTo>
                  <a:cubicBezTo>
                    <a:pt x="1740246" y="161291"/>
                    <a:pt x="1736436" y="161291"/>
                    <a:pt x="1732626" y="161291"/>
                  </a:cubicBezTo>
                  <a:cubicBezTo>
                    <a:pt x="1728816" y="161291"/>
                    <a:pt x="1723736" y="160021"/>
                    <a:pt x="1719926" y="161291"/>
                  </a:cubicBezTo>
                  <a:cubicBezTo>
                    <a:pt x="1713576" y="163831"/>
                    <a:pt x="1708496" y="167641"/>
                    <a:pt x="1703416" y="170181"/>
                  </a:cubicBezTo>
                  <a:cubicBezTo>
                    <a:pt x="1702146" y="171451"/>
                    <a:pt x="1700876" y="172721"/>
                    <a:pt x="1699606" y="172721"/>
                  </a:cubicBezTo>
                  <a:cubicBezTo>
                    <a:pt x="1690716" y="177801"/>
                    <a:pt x="1680556" y="179071"/>
                    <a:pt x="1669126" y="179071"/>
                  </a:cubicBezTo>
                  <a:cubicBezTo>
                    <a:pt x="1662776" y="179071"/>
                    <a:pt x="1656426" y="179071"/>
                    <a:pt x="1650076" y="177801"/>
                  </a:cubicBezTo>
                  <a:cubicBezTo>
                    <a:pt x="1646266" y="177801"/>
                    <a:pt x="1643726" y="173991"/>
                    <a:pt x="1641186" y="173991"/>
                  </a:cubicBezTo>
                  <a:cubicBezTo>
                    <a:pt x="1632296" y="172720"/>
                    <a:pt x="1624676" y="172720"/>
                    <a:pt x="1615786" y="172720"/>
                  </a:cubicBezTo>
                  <a:cubicBezTo>
                    <a:pt x="1614516" y="172720"/>
                    <a:pt x="1613246" y="173991"/>
                    <a:pt x="1611976" y="173991"/>
                  </a:cubicBezTo>
                  <a:cubicBezTo>
                    <a:pt x="1606896" y="176530"/>
                    <a:pt x="1601816" y="180341"/>
                    <a:pt x="1596736" y="182880"/>
                  </a:cubicBezTo>
                  <a:cubicBezTo>
                    <a:pt x="1587846" y="185420"/>
                    <a:pt x="1578956" y="187960"/>
                    <a:pt x="1570066" y="189230"/>
                  </a:cubicBezTo>
                  <a:lnTo>
                    <a:pt x="1566256" y="189230"/>
                  </a:lnTo>
                  <a:cubicBezTo>
                    <a:pt x="1558636" y="185420"/>
                    <a:pt x="1552286" y="189230"/>
                    <a:pt x="1544666" y="190501"/>
                  </a:cubicBezTo>
                  <a:cubicBezTo>
                    <a:pt x="1537046" y="193041"/>
                    <a:pt x="1529426" y="196851"/>
                    <a:pt x="1521806" y="199391"/>
                  </a:cubicBezTo>
                  <a:cubicBezTo>
                    <a:pt x="1519266" y="200661"/>
                    <a:pt x="1516726" y="199391"/>
                    <a:pt x="1514186" y="198120"/>
                  </a:cubicBezTo>
                  <a:cubicBezTo>
                    <a:pt x="1510376" y="196850"/>
                    <a:pt x="1507836" y="196850"/>
                    <a:pt x="1505296" y="199391"/>
                  </a:cubicBezTo>
                  <a:cubicBezTo>
                    <a:pt x="1504026" y="200661"/>
                    <a:pt x="1502756" y="200661"/>
                    <a:pt x="1501486" y="200661"/>
                  </a:cubicBezTo>
                  <a:cubicBezTo>
                    <a:pt x="1497676" y="201931"/>
                    <a:pt x="1493866" y="201931"/>
                    <a:pt x="1491326" y="203201"/>
                  </a:cubicBezTo>
                  <a:cubicBezTo>
                    <a:pt x="1486246" y="207011"/>
                    <a:pt x="1481166" y="205741"/>
                    <a:pt x="1476086" y="208281"/>
                  </a:cubicBezTo>
                  <a:cubicBezTo>
                    <a:pt x="1471006" y="210821"/>
                    <a:pt x="1465926" y="210821"/>
                    <a:pt x="1462116" y="214631"/>
                  </a:cubicBezTo>
                  <a:cubicBezTo>
                    <a:pt x="1460846" y="215901"/>
                    <a:pt x="1458306" y="215901"/>
                    <a:pt x="1455766" y="215901"/>
                  </a:cubicBezTo>
                  <a:cubicBezTo>
                    <a:pt x="1449416" y="217171"/>
                    <a:pt x="1444336" y="220981"/>
                    <a:pt x="1440526" y="226061"/>
                  </a:cubicBezTo>
                  <a:cubicBezTo>
                    <a:pt x="1435446" y="231141"/>
                    <a:pt x="1430366" y="234951"/>
                    <a:pt x="1425286" y="238761"/>
                  </a:cubicBezTo>
                  <a:cubicBezTo>
                    <a:pt x="1424016" y="240031"/>
                    <a:pt x="1420206" y="240031"/>
                    <a:pt x="1418936" y="240031"/>
                  </a:cubicBezTo>
                  <a:cubicBezTo>
                    <a:pt x="1413856" y="240031"/>
                    <a:pt x="1408776" y="238761"/>
                    <a:pt x="1404966" y="237491"/>
                  </a:cubicBezTo>
                  <a:cubicBezTo>
                    <a:pt x="1402426" y="237491"/>
                    <a:pt x="1401156" y="236220"/>
                    <a:pt x="1398616" y="236220"/>
                  </a:cubicBezTo>
                  <a:cubicBezTo>
                    <a:pt x="1390996" y="240030"/>
                    <a:pt x="1382106" y="237491"/>
                    <a:pt x="1374486" y="237491"/>
                  </a:cubicBezTo>
                  <a:cubicBezTo>
                    <a:pt x="1373216" y="237491"/>
                    <a:pt x="1370676" y="236220"/>
                    <a:pt x="1369406" y="234950"/>
                  </a:cubicBezTo>
                  <a:cubicBezTo>
                    <a:pt x="1364326" y="231141"/>
                    <a:pt x="1359246" y="231141"/>
                    <a:pt x="1354166" y="233680"/>
                  </a:cubicBezTo>
                  <a:cubicBezTo>
                    <a:pt x="1350356" y="234950"/>
                    <a:pt x="1346546" y="234950"/>
                    <a:pt x="1344006" y="232410"/>
                  </a:cubicBezTo>
                  <a:cubicBezTo>
                    <a:pt x="1338926" y="228600"/>
                    <a:pt x="1332576" y="226060"/>
                    <a:pt x="1326226" y="224790"/>
                  </a:cubicBezTo>
                  <a:cubicBezTo>
                    <a:pt x="1321146" y="223520"/>
                    <a:pt x="1316066" y="220980"/>
                    <a:pt x="1310986" y="218440"/>
                  </a:cubicBezTo>
                  <a:cubicBezTo>
                    <a:pt x="1308446" y="217170"/>
                    <a:pt x="1305906" y="218440"/>
                    <a:pt x="1303366" y="218440"/>
                  </a:cubicBezTo>
                  <a:cubicBezTo>
                    <a:pt x="1300826" y="218440"/>
                    <a:pt x="1299556" y="219710"/>
                    <a:pt x="1297016" y="219710"/>
                  </a:cubicBezTo>
                  <a:cubicBezTo>
                    <a:pt x="1289396" y="220980"/>
                    <a:pt x="1281776" y="223520"/>
                    <a:pt x="1275426" y="222250"/>
                  </a:cubicBezTo>
                  <a:cubicBezTo>
                    <a:pt x="1266537" y="219710"/>
                    <a:pt x="1257646" y="220980"/>
                    <a:pt x="1250026" y="215900"/>
                  </a:cubicBezTo>
                  <a:cubicBezTo>
                    <a:pt x="1246216" y="213360"/>
                    <a:pt x="1244946" y="215900"/>
                    <a:pt x="1242406" y="215900"/>
                  </a:cubicBezTo>
                  <a:cubicBezTo>
                    <a:pt x="1241137" y="215900"/>
                    <a:pt x="1239867" y="215900"/>
                    <a:pt x="1237326" y="217170"/>
                  </a:cubicBezTo>
                  <a:cubicBezTo>
                    <a:pt x="1236056" y="220980"/>
                    <a:pt x="1230976" y="223520"/>
                    <a:pt x="1224626" y="220980"/>
                  </a:cubicBezTo>
                  <a:cubicBezTo>
                    <a:pt x="1220816" y="219710"/>
                    <a:pt x="1218276" y="219710"/>
                    <a:pt x="1214466" y="220980"/>
                  </a:cubicBezTo>
                  <a:cubicBezTo>
                    <a:pt x="1210656" y="222250"/>
                    <a:pt x="1206846" y="222250"/>
                    <a:pt x="1201766" y="223520"/>
                  </a:cubicBezTo>
                  <a:lnTo>
                    <a:pt x="1200496" y="223520"/>
                  </a:lnTo>
                  <a:cubicBezTo>
                    <a:pt x="1190336" y="229870"/>
                    <a:pt x="1180176" y="224791"/>
                    <a:pt x="1168746" y="224791"/>
                  </a:cubicBezTo>
                  <a:lnTo>
                    <a:pt x="1162396" y="224791"/>
                  </a:lnTo>
                  <a:cubicBezTo>
                    <a:pt x="1154776" y="226061"/>
                    <a:pt x="1150966" y="219711"/>
                    <a:pt x="1145886" y="215900"/>
                  </a:cubicBezTo>
                  <a:cubicBezTo>
                    <a:pt x="1140806" y="212090"/>
                    <a:pt x="1135726" y="207010"/>
                    <a:pt x="1130646" y="204470"/>
                  </a:cubicBezTo>
                  <a:cubicBezTo>
                    <a:pt x="1129376" y="203200"/>
                    <a:pt x="1125566" y="204470"/>
                    <a:pt x="1123026" y="204470"/>
                  </a:cubicBezTo>
                  <a:lnTo>
                    <a:pt x="1111596" y="204470"/>
                  </a:lnTo>
                  <a:lnTo>
                    <a:pt x="1110326" y="203200"/>
                  </a:lnTo>
                  <a:cubicBezTo>
                    <a:pt x="1101437" y="205741"/>
                    <a:pt x="1096356" y="200660"/>
                    <a:pt x="1090006" y="195580"/>
                  </a:cubicBezTo>
                  <a:cubicBezTo>
                    <a:pt x="1086196" y="193040"/>
                    <a:pt x="1081117" y="190500"/>
                    <a:pt x="1077306" y="189230"/>
                  </a:cubicBezTo>
                  <a:cubicBezTo>
                    <a:pt x="1072226" y="186690"/>
                    <a:pt x="1065876" y="185420"/>
                    <a:pt x="1063337" y="179070"/>
                  </a:cubicBezTo>
                  <a:cubicBezTo>
                    <a:pt x="1062067" y="176530"/>
                    <a:pt x="1059526" y="176530"/>
                    <a:pt x="1058256" y="173990"/>
                  </a:cubicBezTo>
                  <a:cubicBezTo>
                    <a:pt x="1056987" y="171450"/>
                    <a:pt x="1055717" y="168910"/>
                    <a:pt x="1055717" y="167640"/>
                  </a:cubicBezTo>
                  <a:cubicBezTo>
                    <a:pt x="1055717" y="165100"/>
                    <a:pt x="1056987" y="162560"/>
                    <a:pt x="1058256" y="160020"/>
                  </a:cubicBezTo>
                  <a:cubicBezTo>
                    <a:pt x="1059526" y="156210"/>
                    <a:pt x="1056987" y="152400"/>
                    <a:pt x="1053176" y="149860"/>
                  </a:cubicBezTo>
                  <a:cubicBezTo>
                    <a:pt x="1051906" y="148590"/>
                    <a:pt x="1049366" y="148590"/>
                    <a:pt x="1049366" y="147320"/>
                  </a:cubicBezTo>
                  <a:cubicBezTo>
                    <a:pt x="1046826" y="139700"/>
                    <a:pt x="1040476" y="137160"/>
                    <a:pt x="1035396" y="130810"/>
                  </a:cubicBezTo>
                  <a:cubicBezTo>
                    <a:pt x="1031586" y="127000"/>
                    <a:pt x="1029046" y="121920"/>
                    <a:pt x="1026506" y="116840"/>
                  </a:cubicBezTo>
                  <a:cubicBezTo>
                    <a:pt x="1023967" y="114300"/>
                    <a:pt x="1022696" y="111760"/>
                    <a:pt x="1018887" y="109220"/>
                  </a:cubicBezTo>
                  <a:cubicBezTo>
                    <a:pt x="1009997" y="105410"/>
                    <a:pt x="1001106" y="101600"/>
                    <a:pt x="992217" y="96520"/>
                  </a:cubicBezTo>
                  <a:cubicBezTo>
                    <a:pt x="992217" y="106680"/>
                    <a:pt x="989677" y="104140"/>
                    <a:pt x="988406" y="101600"/>
                  </a:cubicBezTo>
                  <a:cubicBezTo>
                    <a:pt x="988406" y="97790"/>
                    <a:pt x="985867" y="96520"/>
                    <a:pt x="982056" y="96520"/>
                  </a:cubicBezTo>
                  <a:cubicBezTo>
                    <a:pt x="982056" y="96520"/>
                    <a:pt x="980787" y="96520"/>
                    <a:pt x="980787" y="95250"/>
                  </a:cubicBezTo>
                  <a:cubicBezTo>
                    <a:pt x="979517" y="87630"/>
                    <a:pt x="973167" y="90170"/>
                    <a:pt x="969356" y="88900"/>
                  </a:cubicBezTo>
                  <a:cubicBezTo>
                    <a:pt x="966817" y="87630"/>
                    <a:pt x="964276" y="86360"/>
                    <a:pt x="961737" y="87630"/>
                  </a:cubicBezTo>
                  <a:cubicBezTo>
                    <a:pt x="956656" y="88900"/>
                    <a:pt x="952847" y="85090"/>
                    <a:pt x="947767" y="83820"/>
                  </a:cubicBezTo>
                  <a:cubicBezTo>
                    <a:pt x="946497" y="83820"/>
                    <a:pt x="945227" y="83820"/>
                    <a:pt x="943956" y="85090"/>
                  </a:cubicBezTo>
                  <a:cubicBezTo>
                    <a:pt x="941417" y="87630"/>
                    <a:pt x="938876" y="87630"/>
                    <a:pt x="935067" y="85090"/>
                  </a:cubicBezTo>
                  <a:cubicBezTo>
                    <a:pt x="929987" y="81280"/>
                    <a:pt x="924906" y="81280"/>
                    <a:pt x="918556" y="83820"/>
                  </a:cubicBezTo>
                  <a:cubicBezTo>
                    <a:pt x="916017" y="85090"/>
                    <a:pt x="913476" y="85090"/>
                    <a:pt x="910937" y="83820"/>
                  </a:cubicBezTo>
                  <a:cubicBezTo>
                    <a:pt x="905856" y="81280"/>
                    <a:pt x="900776" y="77470"/>
                    <a:pt x="894426" y="74930"/>
                  </a:cubicBezTo>
                  <a:cubicBezTo>
                    <a:pt x="893156" y="74930"/>
                    <a:pt x="891887" y="73660"/>
                    <a:pt x="890616" y="73660"/>
                  </a:cubicBezTo>
                  <a:cubicBezTo>
                    <a:pt x="882996" y="74930"/>
                    <a:pt x="876646" y="72390"/>
                    <a:pt x="869026" y="74930"/>
                  </a:cubicBezTo>
                  <a:cubicBezTo>
                    <a:pt x="865216" y="76200"/>
                    <a:pt x="860137" y="76200"/>
                    <a:pt x="857596" y="81280"/>
                  </a:cubicBezTo>
                  <a:cubicBezTo>
                    <a:pt x="856326" y="82550"/>
                    <a:pt x="852516" y="82550"/>
                    <a:pt x="849976" y="83820"/>
                  </a:cubicBezTo>
                  <a:cubicBezTo>
                    <a:pt x="843626" y="85090"/>
                    <a:pt x="837276" y="86360"/>
                    <a:pt x="830926" y="83820"/>
                  </a:cubicBezTo>
                  <a:cubicBezTo>
                    <a:pt x="825846" y="81280"/>
                    <a:pt x="819496" y="82550"/>
                    <a:pt x="814416" y="81280"/>
                  </a:cubicBezTo>
                  <a:cubicBezTo>
                    <a:pt x="810606" y="80010"/>
                    <a:pt x="808066" y="77470"/>
                    <a:pt x="805526" y="76200"/>
                  </a:cubicBezTo>
                  <a:cubicBezTo>
                    <a:pt x="804256" y="74930"/>
                    <a:pt x="802986" y="73660"/>
                    <a:pt x="801716" y="73660"/>
                  </a:cubicBezTo>
                  <a:cubicBezTo>
                    <a:pt x="794096" y="71120"/>
                    <a:pt x="787746" y="66040"/>
                    <a:pt x="783936" y="59690"/>
                  </a:cubicBezTo>
                  <a:cubicBezTo>
                    <a:pt x="781396" y="55880"/>
                    <a:pt x="777586" y="52070"/>
                    <a:pt x="775046" y="48260"/>
                  </a:cubicBezTo>
                  <a:cubicBezTo>
                    <a:pt x="766156" y="45720"/>
                    <a:pt x="767426" y="35560"/>
                    <a:pt x="762346" y="30480"/>
                  </a:cubicBezTo>
                  <a:cubicBezTo>
                    <a:pt x="758536" y="25400"/>
                    <a:pt x="754726" y="22860"/>
                    <a:pt x="748376" y="21590"/>
                  </a:cubicBezTo>
                  <a:lnTo>
                    <a:pt x="747106" y="21590"/>
                  </a:lnTo>
                  <a:cubicBezTo>
                    <a:pt x="740756" y="16510"/>
                    <a:pt x="734406" y="20320"/>
                    <a:pt x="726786" y="20320"/>
                  </a:cubicBezTo>
                  <a:cubicBezTo>
                    <a:pt x="724246" y="20320"/>
                    <a:pt x="720436" y="17780"/>
                    <a:pt x="717896" y="16510"/>
                  </a:cubicBezTo>
                  <a:cubicBezTo>
                    <a:pt x="716626" y="13970"/>
                    <a:pt x="715356" y="12700"/>
                    <a:pt x="714086" y="12700"/>
                  </a:cubicBezTo>
                  <a:cubicBezTo>
                    <a:pt x="706466" y="11430"/>
                    <a:pt x="700116" y="6350"/>
                    <a:pt x="693766" y="0"/>
                  </a:cubicBezTo>
                  <a:cubicBezTo>
                    <a:pt x="691226" y="1270"/>
                    <a:pt x="688686" y="2540"/>
                    <a:pt x="686146" y="2540"/>
                  </a:cubicBezTo>
                  <a:cubicBezTo>
                    <a:pt x="683606" y="3810"/>
                    <a:pt x="679796" y="3810"/>
                    <a:pt x="675986" y="3810"/>
                  </a:cubicBezTo>
                  <a:cubicBezTo>
                    <a:pt x="670906" y="2540"/>
                    <a:pt x="665826" y="3810"/>
                    <a:pt x="660746" y="7620"/>
                  </a:cubicBezTo>
                  <a:cubicBezTo>
                    <a:pt x="658206" y="8890"/>
                    <a:pt x="656936" y="10160"/>
                    <a:pt x="654396" y="11430"/>
                  </a:cubicBezTo>
                  <a:cubicBezTo>
                    <a:pt x="651856" y="12700"/>
                    <a:pt x="650586" y="15240"/>
                    <a:pt x="648046" y="16510"/>
                  </a:cubicBezTo>
                  <a:cubicBezTo>
                    <a:pt x="646776" y="17780"/>
                    <a:pt x="644236" y="17780"/>
                    <a:pt x="642966" y="19050"/>
                  </a:cubicBezTo>
                  <a:lnTo>
                    <a:pt x="635346" y="22860"/>
                  </a:lnTo>
                  <a:cubicBezTo>
                    <a:pt x="635346" y="22860"/>
                    <a:pt x="634076" y="24130"/>
                    <a:pt x="634076" y="22860"/>
                  </a:cubicBezTo>
                  <a:cubicBezTo>
                    <a:pt x="628996" y="20320"/>
                    <a:pt x="625186" y="25400"/>
                    <a:pt x="621376" y="27940"/>
                  </a:cubicBezTo>
                  <a:cubicBezTo>
                    <a:pt x="617566" y="30480"/>
                    <a:pt x="612486" y="30480"/>
                    <a:pt x="608676" y="33020"/>
                  </a:cubicBezTo>
                  <a:lnTo>
                    <a:pt x="607406" y="33020"/>
                  </a:lnTo>
                  <a:cubicBezTo>
                    <a:pt x="601056" y="34290"/>
                    <a:pt x="594706" y="36830"/>
                    <a:pt x="588356" y="38100"/>
                  </a:cubicBezTo>
                  <a:cubicBezTo>
                    <a:pt x="585816" y="38100"/>
                    <a:pt x="584546" y="39370"/>
                    <a:pt x="582006" y="40640"/>
                  </a:cubicBezTo>
                  <a:cubicBezTo>
                    <a:pt x="578196" y="41910"/>
                    <a:pt x="574386" y="44450"/>
                    <a:pt x="570576" y="45720"/>
                  </a:cubicBezTo>
                  <a:cubicBezTo>
                    <a:pt x="568036" y="46990"/>
                    <a:pt x="564226" y="48260"/>
                    <a:pt x="561686" y="49530"/>
                  </a:cubicBezTo>
                  <a:lnTo>
                    <a:pt x="557876" y="49530"/>
                  </a:lnTo>
                  <a:cubicBezTo>
                    <a:pt x="557876" y="49530"/>
                    <a:pt x="555336" y="49530"/>
                    <a:pt x="554066" y="52070"/>
                  </a:cubicBezTo>
                  <a:cubicBezTo>
                    <a:pt x="548986" y="49530"/>
                    <a:pt x="542636" y="48260"/>
                    <a:pt x="537556" y="45720"/>
                  </a:cubicBezTo>
                  <a:cubicBezTo>
                    <a:pt x="533746" y="44450"/>
                    <a:pt x="524856" y="46990"/>
                    <a:pt x="522316" y="50800"/>
                  </a:cubicBezTo>
                  <a:cubicBezTo>
                    <a:pt x="521046" y="52070"/>
                    <a:pt x="519776" y="53340"/>
                    <a:pt x="518506" y="53340"/>
                  </a:cubicBezTo>
                  <a:cubicBezTo>
                    <a:pt x="517236" y="53340"/>
                    <a:pt x="514696" y="52070"/>
                    <a:pt x="513426" y="52070"/>
                  </a:cubicBezTo>
                  <a:cubicBezTo>
                    <a:pt x="512156" y="52070"/>
                    <a:pt x="510886" y="53340"/>
                    <a:pt x="508346" y="53340"/>
                  </a:cubicBezTo>
                  <a:cubicBezTo>
                    <a:pt x="508346" y="54610"/>
                    <a:pt x="509616" y="55880"/>
                    <a:pt x="509616" y="57150"/>
                  </a:cubicBezTo>
                  <a:cubicBezTo>
                    <a:pt x="505806" y="58420"/>
                    <a:pt x="499456" y="68580"/>
                    <a:pt x="499456" y="73660"/>
                  </a:cubicBezTo>
                  <a:cubicBezTo>
                    <a:pt x="493106" y="76200"/>
                    <a:pt x="485486" y="77470"/>
                    <a:pt x="482946" y="85090"/>
                  </a:cubicBezTo>
                  <a:cubicBezTo>
                    <a:pt x="482946" y="86360"/>
                    <a:pt x="481676" y="86360"/>
                    <a:pt x="481676" y="87630"/>
                  </a:cubicBezTo>
                  <a:cubicBezTo>
                    <a:pt x="474056" y="88900"/>
                    <a:pt x="472786" y="96520"/>
                    <a:pt x="468976" y="102870"/>
                  </a:cubicBezTo>
                  <a:lnTo>
                    <a:pt x="468976" y="105410"/>
                  </a:lnTo>
                  <a:cubicBezTo>
                    <a:pt x="467706" y="105410"/>
                    <a:pt x="466436" y="106680"/>
                    <a:pt x="465166" y="106680"/>
                  </a:cubicBezTo>
                  <a:cubicBezTo>
                    <a:pt x="460086" y="109220"/>
                    <a:pt x="457546" y="113030"/>
                    <a:pt x="456276" y="119380"/>
                  </a:cubicBezTo>
                  <a:cubicBezTo>
                    <a:pt x="455006" y="125730"/>
                    <a:pt x="455006" y="130810"/>
                    <a:pt x="453736" y="137160"/>
                  </a:cubicBezTo>
                  <a:cubicBezTo>
                    <a:pt x="451196" y="135890"/>
                    <a:pt x="447386" y="138430"/>
                    <a:pt x="446116" y="134620"/>
                  </a:cubicBezTo>
                  <a:lnTo>
                    <a:pt x="443576" y="134620"/>
                  </a:lnTo>
                  <a:cubicBezTo>
                    <a:pt x="439766" y="139700"/>
                    <a:pt x="435956" y="144780"/>
                    <a:pt x="432146" y="148590"/>
                  </a:cubicBezTo>
                  <a:cubicBezTo>
                    <a:pt x="428336" y="151130"/>
                    <a:pt x="424526" y="152400"/>
                    <a:pt x="419446" y="154940"/>
                  </a:cubicBezTo>
                  <a:lnTo>
                    <a:pt x="419446" y="157480"/>
                  </a:lnTo>
                  <a:cubicBezTo>
                    <a:pt x="414366" y="156210"/>
                    <a:pt x="410556" y="154940"/>
                    <a:pt x="406746" y="152400"/>
                  </a:cubicBezTo>
                  <a:cubicBezTo>
                    <a:pt x="405476" y="152400"/>
                    <a:pt x="404206" y="151130"/>
                    <a:pt x="404206" y="151130"/>
                  </a:cubicBezTo>
                  <a:cubicBezTo>
                    <a:pt x="402936" y="151130"/>
                    <a:pt x="402936" y="149860"/>
                    <a:pt x="402936" y="149860"/>
                  </a:cubicBezTo>
                  <a:cubicBezTo>
                    <a:pt x="401666" y="149860"/>
                    <a:pt x="401666" y="151130"/>
                    <a:pt x="401666" y="152400"/>
                  </a:cubicBezTo>
                  <a:cubicBezTo>
                    <a:pt x="401666" y="157480"/>
                    <a:pt x="399126" y="156210"/>
                    <a:pt x="396586" y="154940"/>
                  </a:cubicBezTo>
                  <a:cubicBezTo>
                    <a:pt x="394046" y="153670"/>
                    <a:pt x="391506" y="153670"/>
                    <a:pt x="390236" y="157480"/>
                  </a:cubicBezTo>
                  <a:cubicBezTo>
                    <a:pt x="390236" y="158750"/>
                    <a:pt x="388966" y="160020"/>
                    <a:pt x="387696" y="160020"/>
                  </a:cubicBezTo>
                  <a:cubicBezTo>
                    <a:pt x="383886" y="161290"/>
                    <a:pt x="380076" y="162560"/>
                    <a:pt x="378806" y="166370"/>
                  </a:cubicBezTo>
                  <a:cubicBezTo>
                    <a:pt x="377536" y="168910"/>
                    <a:pt x="376266" y="170180"/>
                    <a:pt x="373726" y="172720"/>
                  </a:cubicBezTo>
                  <a:lnTo>
                    <a:pt x="354676" y="172720"/>
                  </a:lnTo>
                  <a:cubicBezTo>
                    <a:pt x="352136" y="172720"/>
                    <a:pt x="349596" y="172720"/>
                    <a:pt x="347056" y="173990"/>
                  </a:cubicBezTo>
                  <a:cubicBezTo>
                    <a:pt x="344516" y="173990"/>
                    <a:pt x="341976" y="175260"/>
                    <a:pt x="338166" y="176530"/>
                  </a:cubicBezTo>
                  <a:cubicBezTo>
                    <a:pt x="335626" y="177800"/>
                    <a:pt x="331816" y="180340"/>
                    <a:pt x="329276" y="181610"/>
                  </a:cubicBezTo>
                  <a:cubicBezTo>
                    <a:pt x="328006" y="182880"/>
                    <a:pt x="326736" y="182880"/>
                    <a:pt x="325466" y="182880"/>
                  </a:cubicBezTo>
                  <a:cubicBezTo>
                    <a:pt x="319116" y="182880"/>
                    <a:pt x="315306" y="186690"/>
                    <a:pt x="311496" y="190500"/>
                  </a:cubicBezTo>
                  <a:cubicBezTo>
                    <a:pt x="307686" y="193040"/>
                    <a:pt x="305146" y="196850"/>
                    <a:pt x="301336" y="199390"/>
                  </a:cubicBezTo>
                  <a:cubicBezTo>
                    <a:pt x="298796" y="200660"/>
                    <a:pt x="296256" y="201930"/>
                    <a:pt x="294986" y="203200"/>
                  </a:cubicBezTo>
                  <a:cubicBezTo>
                    <a:pt x="292446" y="204470"/>
                    <a:pt x="291176" y="207010"/>
                    <a:pt x="288636" y="207010"/>
                  </a:cubicBezTo>
                  <a:cubicBezTo>
                    <a:pt x="286096" y="208280"/>
                    <a:pt x="282286" y="208280"/>
                    <a:pt x="279746" y="207010"/>
                  </a:cubicBezTo>
                  <a:cubicBezTo>
                    <a:pt x="275936" y="204470"/>
                    <a:pt x="272126" y="207010"/>
                    <a:pt x="269586" y="208280"/>
                  </a:cubicBezTo>
                  <a:cubicBezTo>
                    <a:pt x="265776" y="209550"/>
                    <a:pt x="263236" y="212090"/>
                    <a:pt x="260696" y="213360"/>
                  </a:cubicBezTo>
                  <a:cubicBezTo>
                    <a:pt x="261966" y="214630"/>
                    <a:pt x="261966" y="215900"/>
                    <a:pt x="263236" y="217170"/>
                  </a:cubicBezTo>
                  <a:lnTo>
                    <a:pt x="259426" y="217170"/>
                  </a:lnTo>
                  <a:cubicBezTo>
                    <a:pt x="259426" y="218440"/>
                    <a:pt x="258156" y="219710"/>
                    <a:pt x="258156" y="220980"/>
                  </a:cubicBezTo>
                  <a:cubicBezTo>
                    <a:pt x="256886" y="220980"/>
                    <a:pt x="255616" y="219710"/>
                    <a:pt x="255616" y="219710"/>
                  </a:cubicBezTo>
                  <a:cubicBezTo>
                    <a:pt x="251806" y="222250"/>
                    <a:pt x="247996" y="224790"/>
                    <a:pt x="244186" y="226060"/>
                  </a:cubicBezTo>
                  <a:cubicBezTo>
                    <a:pt x="242916" y="226060"/>
                    <a:pt x="241646" y="227330"/>
                    <a:pt x="241646" y="227330"/>
                  </a:cubicBezTo>
                  <a:cubicBezTo>
                    <a:pt x="236566" y="226060"/>
                    <a:pt x="230216" y="227330"/>
                    <a:pt x="226406" y="223520"/>
                  </a:cubicBezTo>
                  <a:cubicBezTo>
                    <a:pt x="223866" y="220980"/>
                    <a:pt x="220056" y="219710"/>
                    <a:pt x="217516" y="217170"/>
                  </a:cubicBezTo>
                  <a:cubicBezTo>
                    <a:pt x="213706" y="214630"/>
                    <a:pt x="208626" y="215900"/>
                    <a:pt x="204816" y="222250"/>
                  </a:cubicBezTo>
                  <a:lnTo>
                    <a:pt x="187036" y="204470"/>
                  </a:lnTo>
                  <a:cubicBezTo>
                    <a:pt x="185766" y="205740"/>
                    <a:pt x="183226" y="207010"/>
                    <a:pt x="181956" y="208280"/>
                  </a:cubicBezTo>
                  <a:cubicBezTo>
                    <a:pt x="180686" y="208280"/>
                    <a:pt x="180686" y="209550"/>
                    <a:pt x="179416" y="209550"/>
                  </a:cubicBezTo>
                  <a:cubicBezTo>
                    <a:pt x="174336" y="210820"/>
                    <a:pt x="169256" y="212090"/>
                    <a:pt x="162906" y="213360"/>
                  </a:cubicBezTo>
                  <a:cubicBezTo>
                    <a:pt x="159096" y="214630"/>
                    <a:pt x="156556" y="215900"/>
                    <a:pt x="156556" y="220980"/>
                  </a:cubicBezTo>
                  <a:cubicBezTo>
                    <a:pt x="151476" y="223520"/>
                    <a:pt x="146396" y="222250"/>
                    <a:pt x="142586" y="227330"/>
                  </a:cubicBezTo>
                  <a:lnTo>
                    <a:pt x="138776" y="227330"/>
                  </a:lnTo>
                  <a:cubicBezTo>
                    <a:pt x="131156" y="223520"/>
                    <a:pt x="124806" y="224790"/>
                    <a:pt x="119726" y="231140"/>
                  </a:cubicBezTo>
                  <a:cubicBezTo>
                    <a:pt x="118456" y="232410"/>
                    <a:pt x="117186" y="232410"/>
                    <a:pt x="114646" y="232410"/>
                  </a:cubicBezTo>
                  <a:cubicBezTo>
                    <a:pt x="108296" y="231140"/>
                    <a:pt x="103216" y="234950"/>
                    <a:pt x="98136" y="238760"/>
                  </a:cubicBezTo>
                  <a:cubicBezTo>
                    <a:pt x="95596" y="241300"/>
                    <a:pt x="93056" y="242570"/>
                    <a:pt x="89246" y="242570"/>
                  </a:cubicBezTo>
                  <a:cubicBezTo>
                    <a:pt x="82896" y="243840"/>
                    <a:pt x="77816" y="243840"/>
                    <a:pt x="71466" y="243840"/>
                  </a:cubicBezTo>
                  <a:cubicBezTo>
                    <a:pt x="71466" y="243840"/>
                    <a:pt x="70196" y="243840"/>
                    <a:pt x="70196" y="245110"/>
                  </a:cubicBezTo>
                  <a:cubicBezTo>
                    <a:pt x="65116" y="251460"/>
                    <a:pt x="58766" y="251460"/>
                    <a:pt x="51146" y="251460"/>
                  </a:cubicBezTo>
                  <a:cubicBezTo>
                    <a:pt x="43526" y="251460"/>
                    <a:pt x="35906" y="252730"/>
                    <a:pt x="29556" y="259080"/>
                  </a:cubicBezTo>
                  <a:cubicBezTo>
                    <a:pt x="25746" y="262890"/>
                    <a:pt x="20666" y="265430"/>
                    <a:pt x="15586" y="269240"/>
                  </a:cubicBezTo>
                  <a:cubicBezTo>
                    <a:pt x="14316" y="269240"/>
                    <a:pt x="13046" y="270510"/>
                    <a:pt x="13046" y="270510"/>
                  </a:cubicBezTo>
                  <a:cubicBezTo>
                    <a:pt x="9236" y="270510"/>
                    <a:pt x="4156" y="269240"/>
                    <a:pt x="346" y="269240"/>
                  </a:cubicBezTo>
                  <a:cubicBezTo>
                    <a:pt x="-924" y="284480"/>
                    <a:pt x="1616" y="300990"/>
                    <a:pt x="2886" y="317500"/>
                  </a:cubicBezTo>
                  <a:close/>
                </a:path>
              </a:pathLst>
            </a:custGeom>
            <a:blipFill>
              <a:blip r:embed="rId8"/>
              <a:stretch>
                <a:fillRect l="-1166" t="0" r="-139504" b="0"/>
              </a:stretch>
            </a:blipFill>
          </p:spPr>
        </p:sp>
      </p:grpSp>
      <p:sp>
        <p:nvSpPr>
          <p:cNvPr name="Freeform 7" id="7"/>
          <p:cNvSpPr/>
          <p:nvPr/>
        </p:nvSpPr>
        <p:spPr>
          <a:xfrm flipH="false" flipV="false" rot="3331616">
            <a:off x="-1886657" y="6894434"/>
            <a:ext cx="5379349" cy="4727733"/>
          </a:xfrm>
          <a:custGeom>
            <a:avLst/>
            <a:gdLst/>
            <a:ahLst/>
            <a:cxnLst/>
            <a:rect r="r" b="b" t="t" l="l"/>
            <a:pathLst>
              <a:path h="4727733" w="5379349">
                <a:moveTo>
                  <a:pt x="0" y="0"/>
                </a:moveTo>
                <a:lnTo>
                  <a:pt x="5379348" y="0"/>
                </a:lnTo>
                <a:lnTo>
                  <a:pt x="5379348" y="4727732"/>
                </a:lnTo>
                <a:lnTo>
                  <a:pt x="0" y="4727732"/>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TextBox 8" id="8"/>
          <p:cNvSpPr txBox="true"/>
          <p:nvPr/>
        </p:nvSpPr>
        <p:spPr>
          <a:xfrm rot="0">
            <a:off x="4878690" y="2860738"/>
            <a:ext cx="12903620" cy="6453988"/>
          </a:xfrm>
          <a:prstGeom prst="rect">
            <a:avLst/>
          </a:prstGeom>
        </p:spPr>
        <p:txBody>
          <a:bodyPr anchor="t" rtlCol="false" tIns="0" lIns="0" bIns="0" rIns="0">
            <a:spAutoFit/>
          </a:bodyPr>
          <a:lstStyle/>
          <a:p>
            <a:pPr algn="ctr">
              <a:lnSpc>
                <a:spcPts val="2035"/>
              </a:lnSpc>
              <a:spcBef>
                <a:spcPct val="0"/>
              </a:spcBef>
            </a:pPr>
            <a:r>
              <a:rPr lang="en-US" sz="1920">
                <a:solidFill>
                  <a:srgbClr val="000000"/>
                </a:solidFill>
                <a:latin typeface="Arimo"/>
                <a:ea typeface="Arimo"/>
                <a:cs typeface="Arimo"/>
                <a:sym typeface="Arimo"/>
              </a:rPr>
              <a:t>Albert Bandura created the self-efficacy theory that explains how the feeling of success and self-worth builds confidence and impacts mental health. (Schwarzer and Fuchs, 1996). He also explains that it is not only one’s success but also being able to relate to others and taking inspiration from role models. Following baking tutorials and having the self-efficiency and confidence to try and recreate these professionals’ bakes is going to benefit ones experience especially if they succeed and if they can see their development. </a:t>
            </a:r>
          </a:p>
          <a:p>
            <a:pPr algn="ctr">
              <a:lnSpc>
                <a:spcPts val="2035"/>
              </a:lnSpc>
              <a:spcBef>
                <a:spcPct val="0"/>
              </a:spcBef>
            </a:pPr>
            <a:r>
              <a:rPr lang="en-US" sz="1920">
                <a:solidFill>
                  <a:srgbClr val="000000"/>
                </a:solidFill>
                <a:latin typeface="Arimo"/>
                <a:ea typeface="Arimo"/>
                <a:cs typeface="Arimo"/>
                <a:sym typeface="Arimo"/>
              </a:rPr>
              <a:t>Maslow’s hierarchy of needs is a pyramid that shows the elements that must be met in order to achieve the top layer of self-actualization. Wellbeing consists of esteem and self-actualization which are the two top sections of the pyramid. Baking covers all layers on the hierarchy starting with physiological my involving food water and health. Baking encourages food safety, knowledge of how to use equipment safely, and risk assessments. These will cover the safety section to the hierarchy and provide children the knowledge to ensure future safety. when baking with others or even being taught by others, children receive the feeling of love and belonging through the relationships that they will create. Social interaction can be developed at events such as competition giving the children people to relate to and meet friends that enjoy the same hobbies. Theres social interaction lead to the next layer of esteem where the children will learn and develop a mutual respect for others. (Lewis, 1987)</a:t>
            </a:r>
          </a:p>
          <a:p>
            <a:pPr algn="ctr">
              <a:lnSpc>
                <a:spcPts val="2035"/>
              </a:lnSpc>
              <a:spcBef>
                <a:spcPct val="0"/>
              </a:spcBef>
            </a:pPr>
            <a:r>
              <a:rPr lang="en-US" sz="1920">
                <a:solidFill>
                  <a:srgbClr val="000000"/>
                </a:solidFill>
                <a:latin typeface="Arimo"/>
                <a:ea typeface="Arimo"/>
                <a:cs typeface="Arimo"/>
                <a:sym typeface="Arimo"/>
              </a:rPr>
              <a:t>An example of a wellbeing provision using baking as a strategy is at Whitmore High School. They acknowledge baking to support children’s social and emotional development (estyn, 2024). Areas such as communication, relationships and feeling a sense of belonging are examples of the social and emotional development that will benefit. The school specifically list children with autism as people who benefit from baking. The health and wellbeing area of learning within the curriculum for Wales (2020) explains how children with motivation and strong decision-making skills “become ambitious, capable learners, ready to learn throughout their lives” (Welsh Government, 2020) this being one of the four purposes to the curriculum. Motivation and decision making are skills that are practiced throughout the whole baking experience along with relationships which are listed in the descriptions of learning section. Baking is a cross-curricular activity using numeracy with ingredients, literacy with recipes and can also include digital competence with research, shopping or online recipes. Cross curricular activities develop multiple skills simultaneously that are beneficial and effective for a child’s wellbeing. </a:t>
            </a:r>
          </a:p>
        </p:txBody>
      </p:sp>
      <p:sp>
        <p:nvSpPr>
          <p:cNvPr name="TextBox 9" id="9"/>
          <p:cNvSpPr txBox="true"/>
          <p:nvPr/>
        </p:nvSpPr>
        <p:spPr>
          <a:xfrm rot="0">
            <a:off x="5956755" y="753818"/>
            <a:ext cx="10747490" cy="1047750"/>
          </a:xfrm>
          <a:prstGeom prst="rect">
            <a:avLst/>
          </a:prstGeom>
        </p:spPr>
        <p:txBody>
          <a:bodyPr anchor="t" rtlCol="false" tIns="0" lIns="0" bIns="0" rIns="0">
            <a:spAutoFit/>
          </a:bodyPr>
          <a:lstStyle/>
          <a:p>
            <a:pPr algn="l">
              <a:lnSpc>
                <a:spcPts val="7950"/>
              </a:lnSpc>
            </a:pPr>
            <a:r>
              <a:rPr lang="en-US" sz="7500">
                <a:solidFill>
                  <a:srgbClr val="DB5C5C"/>
                </a:solidFill>
                <a:latin typeface="210 클레이토이"/>
                <a:ea typeface="210 클레이토이"/>
                <a:cs typeface="210 클레이토이"/>
                <a:sym typeface="210 클레이토이"/>
              </a:rPr>
              <a:t>theorists and practice</a:t>
            </a:r>
          </a:p>
        </p:txBody>
      </p:sp>
      <p:sp>
        <p:nvSpPr>
          <p:cNvPr name="TextBox 10" id="10"/>
          <p:cNvSpPr txBox="true"/>
          <p:nvPr/>
        </p:nvSpPr>
        <p:spPr>
          <a:xfrm rot="0">
            <a:off x="2368245" y="8155847"/>
            <a:ext cx="1905931" cy="281788"/>
          </a:xfrm>
          <a:prstGeom prst="rect">
            <a:avLst/>
          </a:prstGeom>
        </p:spPr>
        <p:txBody>
          <a:bodyPr anchor="t" rtlCol="false" tIns="0" lIns="0" bIns="0" rIns="0">
            <a:spAutoFit/>
          </a:bodyPr>
          <a:lstStyle/>
          <a:p>
            <a:pPr algn="ctr">
              <a:lnSpc>
                <a:spcPts val="2035"/>
              </a:lnSpc>
              <a:spcBef>
                <a:spcPct val="0"/>
              </a:spcBef>
            </a:pPr>
            <a:r>
              <a:rPr lang="en-US" sz="1920">
                <a:solidFill>
                  <a:srgbClr val="000000"/>
                </a:solidFill>
                <a:latin typeface="Arimo"/>
                <a:ea typeface="Arimo"/>
                <a:cs typeface="Arimo"/>
                <a:sym typeface="Arimo"/>
              </a:rPr>
              <a:t>(Lewis, 1987)</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FAF8F1"/>
        </a:solidFill>
      </p:bgPr>
    </p:bg>
    <p:spTree>
      <p:nvGrpSpPr>
        <p:cNvPr id="1" name=""/>
        <p:cNvGrpSpPr/>
        <p:nvPr/>
      </p:nvGrpSpPr>
      <p:grpSpPr>
        <a:xfrm>
          <a:off x="0" y="0"/>
          <a:ext cx="0" cy="0"/>
          <a:chOff x="0" y="0"/>
          <a:chExt cx="0" cy="0"/>
        </a:xfrm>
      </p:grpSpPr>
      <p:sp>
        <p:nvSpPr>
          <p:cNvPr name="Freeform 2" id="2"/>
          <p:cNvSpPr/>
          <p:nvPr/>
        </p:nvSpPr>
        <p:spPr>
          <a:xfrm flipH="true" flipV="false" rot="0">
            <a:off x="4604452" y="2368345"/>
            <a:ext cx="13683548" cy="7697887"/>
          </a:xfrm>
          <a:custGeom>
            <a:avLst/>
            <a:gdLst/>
            <a:ahLst/>
            <a:cxnLst/>
            <a:rect r="r" b="b" t="t" l="l"/>
            <a:pathLst>
              <a:path h="7697887" w="13683548">
                <a:moveTo>
                  <a:pt x="13683548" y="0"/>
                </a:moveTo>
                <a:lnTo>
                  <a:pt x="0" y="0"/>
                </a:lnTo>
                <a:lnTo>
                  <a:pt x="0" y="7697887"/>
                </a:lnTo>
                <a:lnTo>
                  <a:pt x="13683548" y="7697887"/>
                </a:lnTo>
                <a:lnTo>
                  <a:pt x="13683548"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6073100" y="495189"/>
            <a:ext cx="1262289" cy="1306379"/>
          </a:xfrm>
          <a:custGeom>
            <a:avLst/>
            <a:gdLst/>
            <a:ahLst/>
            <a:cxnLst/>
            <a:rect r="r" b="b" t="t" l="l"/>
            <a:pathLst>
              <a:path h="1306379" w="1262289">
                <a:moveTo>
                  <a:pt x="0" y="0"/>
                </a:moveTo>
                <a:lnTo>
                  <a:pt x="1262289" y="0"/>
                </a:lnTo>
                <a:lnTo>
                  <a:pt x="1262289" y="1306379"/>
                </a:lnTo>
                <a:lnTo>
                  <a:pt x="0" y="130637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371216">
            <a:off x="5355609" y="1457615"/>
            <a:ext cx="736638" cy="1357857"/>
          </a:xfrm>
          <a:custGeom>
            <a:avLst/>
            <a:gdLst/>
            <a:ahLst/>
            <a:cxnLst/>
            <a:rect r="r" b="b" t="t" l="l"/>
            <a:pathLst>
              <a:path h="1357857" w="736638">
                <a:moveTo>
                  <a:pt x="0" y="0"/>
                </a:moveTo>
                <a:lnTo>
                  <a:pt x="736638" y="0"/>
                </a:lnTo>
                <a:lnTo>
                  <a:pt x="736638" y="1357857"/>
                </a:lnTo>
                <a:lnTo>
                  <a:pt x="0" y="135785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5" id="5"/>
          <p:cNvGrpSpPr>
            <a:grpSpLocks noChangeAspect="true"/>
          </p:cNvGrpSpPr>
          <p:nvPr/>
        </p:nvGrpSpPr>
        <p:grpSpPr>
          <a:xfrm rot="0">
            <a:off x="175631" y="2125420"/>
            <a:ext cx="4428821" cy="6840809"/>
            <a:chOff x="0" y="0"/>
            <a:chExt cx="2192020" cy="3385820"/>
          </a:xfrm>
        </p:grpSpPr>
        <p:sp>
          <p:nvSpPr>
            <p:cNvPr name="Freeform 6" id="6"/>
            <p:cNvSpPr/>
            <p:nvPr/>
          </p:nvSpPr>
          <p:spPr>
            <a:xfrm flipH="false" flipV="false" rot="0">
              <a:off x="2194" y="-1"/>
              <a:ext cx="2187449" cy="3387341"/>
            </a:xfrm>
            <a:custGeom>
              <a:avLst/>
              <a:gdLst/>
              <a:ahLst/>
              <a:cxnLst/>
              <a:rect r="r" b="b" t="t" l="l"/>
              <a:pathLst>
                <a:path h="3387341" w="2187449">
                  <a:moveTo>
                    <a:pt x="2886" y="317501"/>
                  </a:moveTo>
                  <a:cubicBezTo>
                    <a:pt x="13046" y="425451"/>
                    <a:pt x="15586" y="533401"/>
                    <a:pt x="16856" y="642621"/>
                  </a:cubicBezTo>
                  <a:cubicBezTo>
                    <a:pt x="23206" y="1036321"/>
                    <a:pt x="20666" y="1430021"/>
                    <a:pt x="16856" y="1823721"/>
                  </a:cubicBezTo>
                  <a:cubicBezTo>
                    <a:pt x="13046" y="2218691"/>
                    <a:pt x="7966" y="2613661"/>
                    <a:pt x="7966" y="3009901"/>
                  </a:cubicBezTo>
                  <a:cubicBezTo>
                    <a:pt x="7966" y="3013711"/>
                    <a:pt x="7966" y="3017521"/>
                    <a:pt x="6696" y="3021331"/>
                  </a:cubicBezTo>
                  <a:cubicBezTo>
                    <a:pt x="10506" y="3022601"/>
                    <a:pt x="14316" y="3025141"/>
                    <a:pt x="18126" y="3027681"/>
                  </a:cubicBezTo>
                  <a:cubicBezTo>
                    <a:pt x="23206" y="3031491"/>
                    <a:pt x="27016" y="3037841"/>
                    <a:pt x="32096" y="3044191"/>
                  </a:cubicBezTo>
                  <a:cubicBezTo>
                    <a:pt x="43526" y="3058161"/>
                    <a:pt x="54956" y="3072131"/>
                    <a:pt x="65116" y="3086101"/>
                  </a:cubicBezTo>
                  <a:cubicBezTo>
                    <a:pt x="76546" y="3102611"/>
                    <a:pt x="87976" y="3117851"/>
                    <a:pt x="99406" y="3134361"/>
                  </a:cubicBezTo>
                  <a:cubicBezTo>
                    <a:pt x="104486" y="3141981"/>
                    <a:pt x="109566" y="3149601"/>
                    <a:pt x="114646" y="3155951"/>
                  </a:cubicBezTo>
                  <a:cubicBezTo>
                    <a:pt x="118456" y="3161031"/>
                    <a:pt x="124806" y="3163571"/>
                    <a:pt x="128616" y="3167381"/>
                  </a:cubicBezTo>
                  <a:cubicBezTo>
                    <a:pt x="141316" y="3177541"/>
                    <a:pt x="155286" y="3187701"/>
                    <a:pt x="167986" y="3197861"/>
                  </a:cubicBezTo>
                  <a:cubicBezTo>
                    <a:pt x="180686" y="3208021"/>
                    <a:pt x="193386" y="3216911"/>
                    <a:pt x="208626" y="3223261"/>
                  </a:cubicBezTo>
                  <a:cubicBezTo>
                    <a:pt x="242916" y="3238501"/>
                    <a:pt x="275936" y="3255011"/>
                    <a:pt x="310226" y="3270251"/>
                  </a:cubicBezTo>
                  <a:cubicBezTo>
                    <a:pt x="329276" y="3279141"/>
                    <a:pt x="348326" y="3286761"/>
                    <a:pt x="368646" y="3295651"/>
                  </a:cubicBezTo>
                  <a:cubicBezTo>
                    <a:pt x="369916" y="3296921"/>
                    <a:pt x="373726" y="3295651"/>
                    <a:pt x="374996" y="3295651"/>
                  </a:cubicBezTo>
                  <a:lnTo>
                    <a:pt x="382616" y="3295651"/>
                  </a:lnTo>
                  <a:lnTo>
                    <a:pt x="383886" y="3296921"/>
                  </a:lnTo>
                  <a:cubicBezTo>
                    <a:pt x="386426" y="3290571"/>
                    <a:pt x="388966" y="3285491"/>
                    <a:pt x="392776" y="3279141"/>
                  </a:cubicBezTo>
                  <a:cubicBezTo>
                    <a:pt x="396586" y="3274061"/>
                    <a:pt x="399126" y="3265171"/>
                    <a:pt x="408016" y="3265171"/>
                  </a:cubicBezTo>
                  <a:cubicBezTo>
                    <a:pt x="408016" y="3265171"/>
                    <a:pt x="409286" y="3265171"/>
                    <a:pt x="409286" y="3263901"/>
                  </a:cubicBezTo>
                  <a:cubicBezTo>
                    <a:pt x="413096" y="3257551"/>
                    <a:pt x="419446" y="3256281"/>
                    <a:pt x="427066" y="3255011"/>
                  </a:cubicBezTo>
                  <a:cubicBezTo>
                    <a:pt x="434686" y="3253741"/>
                    <a:pt x="441036" y="3249931"/>
                    <a:pt x="447386" y="3247391"/>
                  </a:cubicBezTo>
                  <a:cubicBezTo>
                    <a:pt x="448656" y="3247391"/>
                    <a:pt x="448656" y="3246121"/>
                    <a:pt x="449926" y="3246121"/>
                  </a:cubicBezTo>
                  <a:cubicBezTo>
                    <a:pt x="458816" y="3248661"/>
                    <a:pt x="465166" y="3242311"/>
                    <a:pt x="472786" y="3239771"/>
                  </a:cubicBezTo>
                  <a:lnTo>
                    <a:pt x="474056" y="3239771"/>
                  </a:lnTo>
                  <a:cubicBezTo>
                    <a:pt x="481676" y="3239771"/>
                    <a:pt x="488026" y="3235961"/>
                    <a:pt x="495646" y="3234691"/>
                  </a:cubicBezTo>
                  <a:cubicBezTo>
                    <a:pt x="501996" y="3233421"/>
                    <a:pt x="508346" y="3233421"/>
                    <a:pt x="514696" y="3229611"/>
                  </a:cubicBezTo>
                  <a:cubicBezTo>
                    <a:pt x="521046" y="3225801"/>
                    <a:pt x="528666" y="3223261"/>
                    <a:pt x="535016" y="3220721"/>
                  </a:cubicBezTo>
                  <a:cubicBezTo>
                    <a:pt x="541366" y="3218181"/>
                    <a:pt x="547716" y="3216911"/>
                    <a:pt x="554066" y="3214371"/>
                  </a:cubicBezTo>
                  <a:lnTo>
                    <a:pt x="560416" y="3214371"/>
                  </a:lnTo>
                  <a:cubicBezTo>
                    <a:pt x="566766" y="3214371"/>
                    <a:pt x="571846" y="3214371"/>
                    <a:pt x="576926" y="3210561"/>
                  </a:cubicBezTo>
                  <a:lnTo>
                    <a:pt x="579466" y="3210561"/>
                  </a:lnTo>
                  <a:cubicBezTo>
                    <a:pt x="585816" y="3210561"/>
                    <a:pt x="593436" y="3211831"/>
                    <a:pt x="599786" y="3211831"/>
                  </a:cubicBezTo>
                  <a:lnTo>
                    <a:pt x="604866" y="3211831"/>
                  </a:lnTo>
                  <a:cubicBezTo>
                    <a:pt x="611216" y="3210561"/>
                    <a:pt x="613756" y="3215641"/>
                    <a:pt x="617566" y="3218181"/>
                  </a:cubicBezTo>
                  <a:cubicBezTo>
                    <a:pt x="623916" y="3225801"/>
                    <a:pt x="631536" y="3227071"/>
                    <a:pt x="641696" y="3225801"/>
                  </a:cubicBezTo>
                  <a:cubicBezTo>
                    <a:pt x="650586" y="3224531"/>
                    <a:pt x="658206" y="3223261"/>
                    <a:pt x="667096" y="3223261"/>
                  </a:cubicBezTo>
                  <a:cubicBezTo>
                    <a:pt x="670906" y="3223261"/>
                    <a:pt x="675986" y="3224531"/>
                    <a:pt x="679796" y="3225801"/>
                  </a:cubicBezTo>
                  <a:cubicBezTo>
                    <a:pt x="683606" y="3227071"/>
                    <a:pt x="686146" y="3228341"/>
                    <a:pt x="689956" y="3229611"/>
                  </a:cubicBezTo>
                  <a:lnTo>
                    <a:pt x="693766" y="3233421"/>
                  </a:lnTo>
                  <a:cubicBezTo>
                    <a:pt x="693766" y="3233421"/>
                    <a:pt x="695036" y="3237231"/>
                    <a:pt x="696306" y="3238501"/>
                  </a:cubicBezTo>
                  <a:cubicBezTo>
                    <a:pt x="698846" y="3239771"/>
                    <a:pt x="701386" y="3239771"/>
                    <a:pt x="702656" y="3241041"/>
                  </a:cubicBezTo>
                  <a:lnTo>
                    <a:pt x="703926" y="3242311"/>
                  </a:lnTo>
                  <a:cubicBezTo>
                    <a:pt x="710276" y="3238501"/>
                    <a:pt x="712816" y="3244851"/>
                    <a:pt x="716626" y="3246121"/>
                  </a:cubicBezTo>
                  <a:cubicBezTo>
                    <a:pt x="721706" y="3248661"/>
                    <a:pt x="725516" y="3251201"/>
                    <a:pt x="730596" y="3255011"/>
                  </a:cubicBezTo>
                  <a:cubicBezTo>
                    <a:pt x="730596" y="3253741"/>
                    <a:pt x="730596" y="3252471"/>
                    <a:pt x="731866" y="3251201"/>
                  </a:cubicBezTo>
                  <a:cubicBezTo>
                    <a:pt x="739486" y="3252471"/>
                    <a:pt x="748376" y="3252471"/>
                    <a:pt x="755996" y="3257551"/>
                  </a:cubicBezTo>
                  <a:cubicBezTo>
                    <a:pt x="757266" y="3255011"/>
                    <a:pt x="759806" y="3252471"/>
                    <a:pt x="762346" y="3249931"/>
                  </a:cubicBezTo>
                  <a:cubicBezTo>
                    <a:pt x="762346" y="3249931"/>
                    <a:pt x="762346" y="3248661"/>
                    <a:pt x="763616" y="3248661"/>
                  </a:cubicBezTo>
                  <a:cubicBezTo>
                    <a:pt x="769966" y="3247391"/>
                    <a:pt x="773776" y="3243581"/>
                    <a:pt x="775046" y="3237231"/>
                  </a:cubicBezTo>
                  <a:cubicBezTo>
                    <a:pt x="776316" y="3234691"/>
                    <a:pt x="776316" y="3232151"/>
                    <a:pt x="776316" y="3230881"/>
                  </a:cubicBezTo>
                  <a:cubicBezTo>
                    <a:pt x="781396" y="3228341"/>
                    <a:pt x="785206" y="3225801"/>
                    <a:pt x="790286" y="3223261"/>
                  </a:cubicBezTo>
                  <a:lnTo>
                    <a:pt x="790286" y="3220721"/>
                  </a:lnTo>
                  <a:cubicBezTo>
                    <a:pt x="786476" y="3214371"/>
                    <a:pt x="786476" y="3213101"/>
                    <a:pt x="792826" y="3210561"/>
                  </a:cubicBezTo>
                  <a:cubicBezTo>
                    <a:pt x="794096" y="3209291"/>
                    <a:pt x="794096" y="3208021"/>
                    <a:pt x="795366" y="3208021"/>
                  </a:cubicBezTo>
                  <a:cubicBezTo>
                    <a:pt x="797906" y="3206751"/>
                    <a:pt x="800446" y="3205481"/>
                    <a:pt x="801716" y="3204211"/>
                  </a:cubicBezTo>
                  <a:cubicBezTo>
                    <a:pt x="801716" y="3204211"/>
                    <a:pt x="801716" y="3205481"/>
                    <a:pt x="802986" y="3205481"/>
                  </a:cubicBezTo>
                  <a:lnTo>
                    <a:pt x="802986" y="3202941"/>
                  </a:lnTo>
                  <a:cubicBezTo>
                    <a:pt x="810606" y="3200401"/>
                    <a:pt x="818226" y="3197861"/>
                    <a:pt x="825846" y="3194051"/>
                  </a:cubicBezTo>
                  <a:cubicBezTo>
                    <a:pt x="829656" y="3191511"/>
                    <a:pt x="833466" y="3190241"/>
                    <a:pt x="838546" y="3192781"/>
                  </a:cubicBezTo>
                  <a:cubicBezTo>
                    <a:pt x="841086" y="3194051"/>
                    <a:pt x="843626" y="3192781"/>
                    <a:pt x="846166" y="3191511"/>
                  </a:cubicBezTo>
                  <a:cubicBezTo>
                    <a:pt x="852516" y="3188971"/>
                    <a:pt x="858866" y="3187701"/>
                    <a:pt x="865216" y="3185161"/>
                  </a:cubicBezTo>
                  <a:cubicBezTo>
                    <a:pt x="870296" y="3183891"/>
                    <a:pt x="874106" y="3181351"/>
                    <a:pt x="879186" y="3178811"/>
                  </a:cubicBezTo>
                  <a:cubicBezTo>
                    <a:pt x="879186" y="3178811"/>
                    <a:pt x="880456" y="3176271"/>
                    <a:pt x="879186" y="3175001"/>
                  </a:cubicBezTo>
                  <a:cubicBezTo>
                    <a:pt x="879186" y="3173731"/>
                    <a:pt x="877916" y="3171191"/>
                    <a:pt x="877916" y="3169921"/>
                  </a:cubicBezTo>
                  <a:cubicBezTo>
                    <a:pt x="881726" y="3167381"/>
                    <a:pt x="884266" y="3164841"/>
                    <a:pt x="886806" y="3164841"/>
                  </a:cubicBezTo>
                  <a:cubicBezTo>
                    <a:pt x="890616" y="3163571"/>
                    <a:pt x="895696" y="3163571"/>
                    <a:pt x="900776" y="3162301"/>
                  </a:cubicBezTo>
                  <a:cubicBezTo>
                    <a:pt x="904586" y="3150871"/>
                    <a:pt x="912206" y="3148331"/>
                    <a:pt x="921096" y="3152141"/>
                  </a:cubicBezTo>
                  <a:lnTo>
                    <a:pt x="923636" y="3149601"/>
                  </a:lnTo>
                  <a:cubicBezTo>
                    <a:pt x="924906" y="3150871"/>
                    <a:pt x="924906" y="3150871"/>
                    <a:pt x="924906" y="3152141"/>
                  </a:cubicBezTo>
                  <a:cubicBezTo>
                    <a:pt x="928716" y="3149601"/>
                    <a:pt x="932526" y="3147061"/>
                    <a:pt x="936336" y="3145791"/>
                  </a:cubicBezTo>
                  <a:cubicBezTo>
                    <a:pt x="940146" y="3143251"/>
                    <a:pt x="943956" y="3140711"/>
                    <a:pt x="949036" y="3143251"/>
                  </a:cubicBezTo>
                  <a:cubicBezTo>
                    <a:pt x="949036" y="3136901"/>
                    <a:pt x="952846" y="3136901"/>
                    <a:pt x="956656" y="3138171"/>
                  </a:cubicBezTo>
                  <a:cubicBezTo>
                    <a:pt x="959196" y="3138171"/>
                    <a:pt x="963006" y="3136901"/>
                    <a:pt x="965546" y="3135632"/>
                  </a:cubicBezTo>
                  <a:cubicBezTo>
                    <a:pt x="966816" y="3135632"/>
                    <a:pt x="969356" y="3134361"/>
                    <a:pt x="970626" y="3135632"/>
                  </a:cubicBezTo>
                  <a:cubicBezTo>
                    <a:pt x="975706" y="3139442"/>
                    <a:pt x="983326" y="3140711"/>
                    <a:pt x="988406" y="3147061"/>
                  </a:cubicBezTo>
                  <a:cubicBezTo>
                    <a:pt x="992216" y="3152141"/>
                    <a:pt x="998566" y="3154682"/>
                    <a:pt x="1001106" y="3162301"/>
                  </a:cubicBezTo>
                  <a:cubicBezTo>
                    <a:pt x="1002376" y="3164841"/>
                    <a:pt x="1007456" y="3167381"/>
                    <a:pt x="1009996" y="3168651"/>
                  </a:cubicBezTo>
                  <a:cubicBezTo>
                    <a:pt x="1009996" y="3168651"/>
                    <a:pt x="1011266" y="3168651"/>
                    <a:pt x="1012536" y="3169921"/>
                  </a:cubicBezTo>
                  <a:cubicBezTo>
                    <a:pt x="1013806" y="3173732"/>
                    <a:pt x="1017616" y="3172461"/>
                    <a:pt x="1020156" y="3171192"/>
                  </a:cubicBezTo>
                  <a:cubicBezTo>
                    <a:pt x="1022696" y="3171192"/>
                    <a:pt x="1025236" y="3169921"/>
                    <a:pt x="1026506" y="3173732"/>
                  </a:cubicBezTo>
                  <a:cubicBezTo>
                    <a:pt x="1026506" y="3175002"/>
                    <a:pt x="1030316" y="3176271"/>
                    <a:pt x="1031586" y="3177542"/>
                  </a:cubicBezTo>
                  <a:cubicBezTo>
                    <a:pt x="1035396" y="3180082"/>
                    <a:pt x="1039206" y="3182621"/>
                    <a:pt x="1041746" y="3185162"/>
                  </a:cubicBezTo>
                  <a:cubicBezTo>
                    <a:pt x="1043016" y="3186432"/>
                    <a:pt x="1044286" y="3187702"/>
                    <a:pt x="1044286" y="3188972"/>
                  </a:cubicBezTo>
                  <a:cubicBezTo>
                    <a:pt x="1044286" y="3192782"/>
                    <a:pt x="1048096" y="3195322"/>
                    <a:pt x="1051906" y="3195322"/>
                  </a:cubicBezTo>
                  <a:cubicBezTo>
                    <a:pt x="1056986" y="3196592"/>
                    <a:pt x="1060796" y="3196592"/>
                    <a:pt x="1065876" y="3197862"/>
                  </a:cubicBezTo>
                  <a:cubicBezTo>
                    <a:pt x="1067146" y="3197862"/>
                    <a:pt x="1067146" y="3200402"/>
                    <a:pt x="1068416" y="3200402"/>
                  </a:cubicBezTo>
                  <a:cubicBezTo>
                    <a:pt x="1069686" y="3202942"/>
                    <a:pt x="1070956" y="3206752"/>
                    <a:pt x="1076036" y="3204212"/>
                  </a:cubicBezTo>
                  <a:cubicBezTo>
                    <a:pt x="1078576" y="3202942"/>
                    <a:pt x="1086196" y="3205482"/>
                    <a:pt x="1087466" y="3208022"/>
                  </a:cubicBezTo>
                  <a:cubicBezTo>
                    <a:pt x="1090006" y="3216912"/>
                    <a:pt x="1098896" y="3216912"/>
                    <a:pt x="1105246" y="3219452"/>
                  </a:cubicBezTo>
                  <a:cubicBezTo>
                    <a:pt x="1106516" y="3219452"/>
                    <a:pt x="1107786" y="3219452"/>
                    <a:pt x="1107786" y="3220722"/>
                  </a:cubicBezTo>
                  <a:cubicBezTo>
                    <a:pt x="1111596" y="3225802"/>
                    <a:pt x="1116676" y="3227072"/>
                    <a:pt x="1121756" y="3229612"/>
                  </a:cubicBezTo>
                  <a:cubicBezTo>
                    <a:pt x="1126836" y="3232152"/>
                    <a:pt x="1131916" y="3237232"/>
                    <a:pt x="1136996" y="3242312"/>
                  </a:cubicBezTo>
                  <a:lnTo>
                    <a:pt x="1143346" y="3248662"/>
                  </a:lnTo>
                  <a:cubicBezTo>
                    <a:pt x="1144616" y="3249932"/>
                    <a:pt x="1145886" y="3249932"/>
                    <a:pt x="1147156" y="3249932"/>
                  </a:cubicBezTo>
                  <a:cubicBezTo>
                    <a:pt x="1150966" y="3249932"/>
                    <a:pt x="1154776" y="3248662"/>
                    <a:pt x="1157316" y="3252472"/>
                  </a:cubicBezTo>
                  <a:cubicBezTo>
                    <a:pt x="1157316" y="3252472"/>
                    <a:pt x="1158586" y="3253742"/>
                    <a:pt x="1159856" y="3253742"/>
                  </a:cubicBezTo>
                  <a:cubicBezTo>
                    <a:pt x="1170016" y="3252472"/>
                    <a:pt x="1176366" y="3258822"/>
                    <a:pt x="1182716" y="3265172"/>
                  </a:cubicBezTo>
                  <a:cubicBezTo>
                    <a:pt x="1185256" y="3267712"/>
                    <a:pt x="1190336" y="3268982"/>
                    <a:pt x="1192876" y="3268982"/>
                  </a:cubicBezTo>
                  <a:cubicBezTo>
                    <a:pt x="1200496" y="3271522"/>
                    <a:pt x="1209386" y="3272792"/>
                    <a:pt x="1215736" y="3277872"/>
                  </a:cubicBezTo>
                  <a:cubicBezTo>
                    <a:pt x="1219546" y="3280412"/>
                    <a:pt x="1224626" y="3284222"/>
                    <a:pt x="1228436" y="3284222"/>
                  </a:cubicBezTo>
                  <a:cubicBezTo>
                    <a:pt x="1234786" y="3284222"/>
                    <a:pt x="1237326" y="3289302"/>
                    <a:pt x="1239866" y="3293112"/>
                  </a:cubicBezTo>
                  <a:cubicBezTo>
                    <a:pt x="1247486" y="3294382"/>
                    <a:pt x="1255106" y="3294382"/>
                    <a:pt x="1258916" y="3302002"/>
                  </a:cubicBezTo>
                  <a:cubicBezTo>
                    <a:pt x="1258916" y="3303272"/>
                    <a:pt x="1260186" y="3303272"/>
                    <a:pt x="1261456" y="3303272"/>
                  </a:cubicBezTo>
                  <a:cubicBezTo>
                    <a:pt x="1266536" y="3304542"/>
                    <a:pt x="1271616" y="3305812"/>
                    <a:pt x="1276696" y="3308352"/>
                  </a:cubicBezTo>
                  <a:cubicBezTo>
                    <a:pt x="1279236" y="3309622"/>
                    <a:pt x="1281776" y="3312162"/>
                    <a:pt x="1285586" y="3314702"/>
                  </a:cubicBezTo>
                  <a:cubicBezTo>
                    <a:pt x="1286856" y="3314702"/>
                    <a:pt x="1286856" y="3315972"/>
                    <a:pt x="1288126" y="3315972"/>
                  </a:cubicBezTo>
                  <a:cubicBezTo>
                    <a:pt x="1297016" y="3315972"/>
                    <a:pt x="1299556" y="3322322"/>
                    <a:pt x="1304636" y="3327402"/>
                  </a:cubicBezTo>
                  <a:cubicBezTo>
                    <a:pt x="1312256" y="3333752"/>
                    <a:pt x="1321146" y="3340102"/>
                    <a:pt x="1327496" y="3347722"/>
                  </a:cubicBezTo>
                  <a:cubicBezTo>
                    <a:pt x="1331306" y="3352802"/>
                    <a:pt x="1337656" y="3355342"/>
                    <a:pt x="1341466" y="3357882"/>
                  </a:cubicBezTo>
                  <a:lnTo>
                    <a:pt x="1349086" y="3361692"/>
                  </a:lnTo>
                  <a:cubicBezTo>
                    <a:pt x="1351626" y="3364232"/>
                    <a:pt x="1354166" y="3366772"/>
                    <a:pt x="1357976" y="3369312"/>
                  </a:cubicBezTo>
                  <a:cubicBezTo>
                    <a:pt x="1361786" y="3370582"/>
                    <a:pt x="1363056" y="3375662"/>
                    <a:pt x="1368136" y="3374392"/>
                  </a:cubicBezTo>
                  <a:cubicBezTo>
                    <a:pt x="1370676" y="3374392"/>
                    <a:pt x="1373216" y="3375662"/>
                    <a:pt x="1375756" y="3376932"/>
                  </a:cubicBezTo>
                  <a:cubicBezTo>
                    <a:pt x="1379566" y="3379472"/>
                    <a:pt x="1380836" y="3382012"/>
                    <a:pt x="1385916" y="3382012"/>
                  </a:cubicBezTo>
                  <a:cubicBezTo>
                    <a:pt x="1388456" y="3382012"/>
                    <a:pt x="1390996" y="3384552"/>
                    <a:pt x="1392266" y="3385822"/>
                  </a:cubicBezTo>
                  <a:cubicBezTo>
                    <a:pt x="1398616" y="3388362"/>
                    <a:pt x="1404966" y="3388362"/>
                    <a:pt x="1408776" y="3380742"/>
                  </a:cubicBezTo>
                  <a:lnTo>
                    <a:pt x="1410046" y="3379472"/>
                  </a:lnTo>
                  <a:cubicBezTo>
                    <a:pt x="1415126" y="3382012"/>
                    <a:pt x="1415126" y="3376932"/>
                    <a:pt x="1416396" y="3374392"/>
                  </a:cubicBezTo>
                  <a:cubicBezTo>
                    <a:pt x="1417666" y="3373122"/>
                    <a:pt x="1420206" y="3371852"/>
                    <a:pt x="1421476" y="3370582"/>
                  </a:cubicBezTo>
                  <a:cubicBezTo>
                    <a:pt x="1424016" y="3368042"/>
                    <a:pt x="1426556" y="3366772"/>
                    <a:pt x="1430366" y="3364232"/>
                  </a:cubicBezTo>
                  <a:cubicBezTo>
                    <a:pt x="1431636" y="3362962"/>
                    <a:pt x="1434176" y="3361692"/>
                    <a:pt x="1435446" y="3361692"/>
                  </a:cubicBezTo>
                  <a:cubicBezTo>
                    <a:pt x="1441796" y="3361692"/>
                    <a:pt x="1445606" y="3359152"/>
                    <a:pt x="1450686" y="3354072"/>
                  </a:cubicBezTo>
                  <a:cubicBezTo>
                    <a:pt x="1454496" y="3350262"/>
                    <a:pt x="1460846" y="3347722"/>
                    <a:pt x="1465926" y="3345182"/>
                  </a:cubicBezTo>
                  <a:cubicBezTo>
                    <a:pt x="1471006" y="3342642"/>
                    <a:pt x="1476086" y="3340102"/>
                    <a:pt x="1482436" y="3338832"/>
                  </a:cubicBezTo>
                  <a:cubicBezTo>
                    <a:pt x="1486246" y="3337562"/>
                    <a:pt x="1490056" y="3337562"/>
                    <a:pt x="1493866" y="3337562"/>
                  </a:cubicBezTo>
                  <a:lnTo>
                    <a:pt x="1496406" y="3337562"/>
                  </a:lnTo>
                  <a:cubicBezTo>
                    <a:pt x="1501486" y="3335021"/>
                    <a:pt x="1506566" y="3331212"/>
                    <a:pt x="1512916" y="3328671"/>
                  </a:cubicBezTo>
                  <a:lnTo>
                    <a:pt x="1516726" y="3328671"/>
                  </a:lnTo>
                  <a:cubicBezTo>
                    <a:pt x="1523076" y="3331212"/>
                    <a:pt x="1529426" y="3331212"/>
                    <a:pt x="1535776" y="3326131"/>
                  </a:cubicBezTo>
                  <a:cubicBezTo>
                    <a:pt x="1537046" y="3324861"/>
                    <a:pt x="1539586" y="3323591"/>
                    <a:pt x="1540856" y="3322321"/>
                  </a:cubicBezTo>
                  <a:cubicBezTo>
                    <a:pt x="1547206" y="3324862"/>
                    <a:pt x="1553556" y="3329942"/>
                    <a:pt x="1561176" y="3329942"/>
                  </a:cubicBezTo>
                  <a:cubicBezTo>
                    <a:pt x="1563716" y="3329942"/>
                    <a:pt x="1567526" y="3328671"/>
                    <a:pt x="1570066" y="3327401"/>
                  </a:cubicBezTo>
                  <a:cubicBezTo>
                    <a:pt x="1575146" y="3327401"/>
                    <a:pt x="1580226" y="3327401"/>
                    <a:pt x="1584036" y="3326131"/>
                  </a:cubicBezTo>
                  <a:cubicBezTo>
                    <a:pt x="1589116" y="3324861"/>
                    <a:pt x="1595466" y="3326131"/>
                    <a:pt x="1600546" y="3323591"/>
                  </a:cubicBezTo>
                  <a:cubicBezTo>
                    <a:pt x="1603086" y="3317241"/>
                    <a:pt x="1604356" y="3317241"/>
                    <a:pt x="1610706" y="3318511"/>
                  </a:cubicBezTo>
                  <a:cubicBezTo>
                    <a:pt x="1618326" y="3319781"/>
                    <a:pt x="1623406" y="3318511"/>
                    <a:pt x="1628486" y="3312161"/>
                  </a:cubicBezTo>
                  <a:cubicBezTo>
                    <a:pt x="1631026" y="3308351"/>
                    <a:pt x="1637376" y="3308351"/>
                    <a:pt x="1641186" y="3305811"/>
                  </a:cubicBezTo>
                  <a:cubicBezTo>
                    <a:pt x="1642456" y="3305811"/>
                    <a:pt x="1643726" y="3304541"/>
                    <a:pt x="1644996" y="3304541"/>
                  </a:cubicBezTo>
                  <a:cubicBezTo>
                    <a:pt x="1647536" y="3303271"/>
                    <a:pt x="1648806" y="3303271"/>
                    <a:pt x="1651346" y="3302001"/>
                  </a:cubicBezTo>
                  <a:cubicBezTo>
                    <a:pt x="1657696" y="3299461"/>
                    <a:pt x="1664046" y="3298191"/>
                    <a:pt x="1670396" y="3294381"/>
                  </a:cubicBezTo>
                  <a:cubicBezTo>
                    <a:pt x="1676746" y="3290571"/>
                    <a:pt x="1681826" y="3288031"/>
                    <a:pt x="1688176" y="3293111"/>
                  </a:cubicBezTo>
                  <a:lnTo>
                    <a:pt x="1690716" y="3293111"/>
                  </a:lnTo>
                  <a:cubicBezTo>
                    <a:pt x="1693256" y="3291841"/>
                    <a:pt x="1694526" y="3291841"/>
                    <a:pt x="1697066" y="3290571"/>
                  </a:cubicBezTo>
                  <a:cubicBezTo>
                    <a:pt x="1697066" y="3286761"/>
                    <a:pt x="1697066" y="3281681"/>
                    <a:pt x="1702146" y="3277871"/>
                  </a:cubicBezTo>
                  <a:cubicBezTo>
                    <a:pt x="1703416" y="3276601"/>
                    <a:pt x="1703416" y="3274061"/>
                    <a:pt x="1705956" y="3272791"/>
                  </a:cubicBezTo>
                  <a:cubicBezTo>
                    <a:pt x="1708496" y="3270251"/>
                    <a:pt x="1712306" y="3270251"/>
                    <a:pt x="1714846" y="3271521"/>
                  </a:cubicBezTo>
                  <a:cubicBezTo>
                    <a:pt x="1716116" y="3272791"/>
                    <a:pt x="1718656" y="3271521"/>
                    <a:pt x="1719925" y="3271521"/>
                  </a:cubicBezTo>
                  <a:cubicBezTo>
                    <a:pt x="1727546" y="3270251"/>
                    <a:pt x="1736436" y="3270251"/>
                    <a:pt x="1744055" y="3268981"/>
                  </a:cubicBezTo>
                  <a:cubicBezTo>
                    <a:pt x="1751675" y="3267710"/>
                    <a:pt x="1759295" y="3266440"/>
                    <a:pt x="1766915" y="3263901"/>
                  </a:cubicBezTo>
                  <a:cubicBezTo>
                    <a:pt x="1771995" y="3261360"/>
                    <a:pt x="1777075" y="3262631"/>
                    <a:pt x="1782155" y="3262631"/>
                  </a:cubicBezTo>
                  <a:cubicBezTo>
                    <a:pt x="1792315" y="3263901"/>
                    <a:pt x="1801205" y="3263901"/>
                    <a:pt x="1810095" y="3258821"/>
                  </a:cubicBezTo>
                  <a:lnTo>
                    <a:pt x="1807555" y="3256281"/>
                  </a:lnTo>
                  <a:cubicBezTo>
                    <a:pt x="1810095" y="3255010"/>
                    <a:pt x="1812635" y="3255010"/>
                    <a:pt x="1816445" y="3255010"/>
                  </a:cubicBezTo>
                  <a:cubicBezTo>
                    <a:pt x="1818985" y="3258820"/>
                    <a:pt x="1822795" y="3256281"/>
                    <a:pt x="1825335" y="3253740"/>
                  </a:cubicBezTo>
                  <a:cubicBezTo>
                    <a:pt x="1829145" y="3249930"/>
                    <a:pt x="1832955" y="3251200"/>
                    <a:pt x="1838035" y="3251200"/>
                  </a:cubicBezTo>
                  <a:cubicBezTo>
                    <a:pt x="1843115" y="3252470"/>
                    <a:pt x="1849465" y="3249930"/>
                    <a:pt x="1855815" y="3248660"/>
                  </a:cubicBezTo>
                  <a:cubicBezTo>
                    <a:pt x="1857085" y="3248660"/>
                    <a:pt x="1858355" y="3246120"/>
                    <a:pt x="1858355" y="3244850"/>
                  </a:cubicBezTo>
                  <a:cubicBezTo>
                    <a:pt x="1860895" y="3244850"/>
                    <a:pt x="1863435" y="3243580"/>
                    <a:pt x="1867245" y="3243580"/>
                  </a:cubicBezTo>
                  <a:lnTo>
                    <a:pt x="1872325" y="3243580"/>
                  </a:lnTo>
                  <a:cubicBezTo>
                    <a:pt x="1877405" y="3246120"/>
                    <a:pt x="1882485" y="3246120"/>
                    <a:pt x="1887565" y="3243580"/>
                  </a:cubicBezTo>
                  <a:cubicBezTo>
                    <a:pt x="1888835" y="3242310"/>
                    <a:pt x="1891375" y="3242310"/>
                    <a:pt x="1892645" y="3242310"/>
                  </a:cubicBezTo>
                  <a:cubicBezTo>
                    <a:pt x="1896455" y="3241040"/>
                    <a:pt x="1900265" y="3242310"/>
                    <a:pt x="1902805" y="3238500"/>
                  </a:cubicBezTo>
                  <a:cubicBezTo>
                    <a:pt x="1904075" y="3237230"/>
                    <a:pt x="1906615" y="3238500"/>
                    <a:pt x="1909155" y="3237230"/>
                  </a:cubicBezTo>
                  <a:lnTo>
                    <a:pt x="1945986" y="3237230"/>
                  </a:lnTo>
                  <a:cubicBezTo>
                    <a:pt x="1951066" y="3237230"/>
                    <a:pt x="1957416" y="3238500"/>
                    <a:pt x="1962496" y="3239770"/>
                  </a:cubicBezTo>
                  <a:cubicBezTo>
                    <a:pt x="1968846" y="3241040"/>
                    <a:pt x="1973926" y="3239770"/>
                    <a:pt x="1979006" y="3238500"/>
                  </a:cubicBezTo>
                  <a:lnTo>
                    <a:pt x="1987896" y="3238500"/>
                  </a:lnTo>
                  <a:cubicBezTo>
                    <a:pt x="1991706" y="3238500"/>
                    <a:pt x="1995516" y="3239770"/>
                    <a:pt x="1999326" y="3238500"/>
                  </a:cubicBezTo>
                  <a:cubicBezTo>
                    <a:pt x="2001866" y="3238500"/>
                    <a:pt x="2003136" y="3235960"/>
                    <a:pt x="2004406" y="3233420"/>
                  </a:cubicBezTo>
                  <a:cubicBezTo>
                    <a:pt x="2006946" y="3229610"/>
                    <a:pt x="2010756" y="3228340"/>
                    <a:pt x="2015836" y="3228340"/>
                  </a:cubicBezTo>
                  <a:cubicBezTo>
                    <a:pt x="2019646" y="3228340"/>
                    <a:pt x="2023456" y="3227070"/>
                    <a:pt x="2027266" y="3225800"/>
                  </a:cubicBezTo>
                  <a:lnTo>
                    <a:pt x="2029806" y="3225800"/>
                  </a:lnTo>
                  <a:cubicBezTo>
                    <a:pt x="2034886" y="3233420"/>
                    <a:pt x="2042506" y="3228340"/>
                    <a:pt x="2048856" y="3229610"/>
                  </a:cubicBezTo>
                  <a:lnTo>
                    <a:pt x="2051396" y="3229610"/>
                  </a:lnTo>
                  <a:cubicBezTo>
                    <a:pt x="2056475" y="3232150"/>
                    <a:pt x="2062825" y="3234690"/>
                    <a:pt x="2067906" y="3235960"/>
                  </a:cubicBezTo>
                  <a:cubicBezTo>
                    <a:pt x="2074256" y="3237230"/>
                    <a:pt x="2079336" y="3243580"/>
                    <a:pt x="2084416" y="3243580"/>
                  </a:cubicBezTo>
                  <a:cubicBezTo>
                    <a:pt x="2093306" y="3243580"/>
                    <a:pt x="2100926" y="3249930"/>
                    <a:pt x="2108546" y="3251200"/>
                  </a:cubicBezTo>
                  <a:cubicBezTo>
                    <a:pt x="2114896" y="3252470"/>
                    <a:pt x="2121246" y="3255010"/>
                    <a:pt x="2127596" y="3257550"/>
                  </a:cubicBezTo>
                  <a:cubicBezTo>
                    <a:pt x="2130136" y="3258820"/>
                    <a:pt x="2133946" y="3257550"/>
                    <a:pt x="2136486" y="3257550"/>
                  </a:cubicBezTo>
                  <a:cubicBezTo>
                    <a:pt x="2144106" y="3258820"/>
                    <a:pt x="2151725" y="3258820"/>
                    <a:pt x="2159346" y="3260090"/>
                  </a:cubicBezTo>
                  <a:lnTo>
                    <a:pt x="2160616" y="3260090"/>
                  </a:lnTo>
                  <a:cubicBezTo>
                    <a:pt x="2169506" y="3258820"/>
                    <a:pt x="2178396" y="3261360"/>
                    <a:pt x="2187286" y="3261360"/>
                  </a:cubicBezTo>
                  <a:cubicBezTo>
                    <a:pt x="2188556" y="3035300"/>
                    <a:pt x="2182206" y="2809240"/>
                    <a:pt x="2174586" y="2583181"/>
                  </a:cubicBezTo>
                  <a:cubicBezTo>
                    <a:pt x="2166966" y="2368551"/>
                    <a:pt x="2159346" y="2153920"/>
                    <a:pt x="2158076" y="1939291"/>
                  </a:cubicBezTo>
                  <a:cubicBezTo>
                    <a:pt x="2158076" y="1831341"/>
                    <a:pt x="2159346" y="1724661"/>
                    <a:pt x="2161886" y="1616711"/>
                  </a:cubicBezTo>
                  <a:cubicBezTo>
                    <a:pt x="2165696" y="1508761"/>
                    <a:pt x="2173316" y="1400811"/>
                    <a:pt x="2178396" y="1292861"/>
                  </a:cubicBezTo>
                  <a:cubicBezTo>
                    <a:pt x="2193636" y="951231"/>
                    <a:pt x="2184746" y="608331"/>
                    <a:pt x="2179666" y="266701"/>
                  </a:cubicBezTo>
                  <a:cubicBezTo>
                    <a:pt x="2175856" y="265431"/>
                    <a:pt x="2173316" y="264161"/>
                    <a:pt x="2170776" y="262891"/>
                  </a:cubicBezTo>
                  <a:cubicBezTo>
                    <a:pt x="2166966" y="260351"/>
                    <a:pt x="2163156" y="259081"/>
                    <a:pt x="2158076" y="260351"/>
                  </a:cubicBezTo>
                  <a:lnTo>
                    <a:pt x="2150456" y="260351"/>
                  </a:lnTo>
                  <a:cubicBezTo>
                    <a:pt x="2146646" y="260351"/>
                    <a:pt x="2141566" y="260351"/>
                    <a:pt x="2139026" y="265431"/>
                  </a:cubicBezTo>
                  <a:cubicBezTo>
                    <a:pt x="2139026" y="265431"/>
                    <a:pt x="2137756" y="266701"/>
                    <a:pt x="2136486" y="266701"/>
                  </a:cubicBezTo>
                  <a:lnTo>
                    <a:pt x="2131406" y="266701"/>
                  </a:lnTo>
                  <a:cubicBezTo>
                    <a:pt x="2130136" y="264161"/>
                    <a:pt x="2132676" y="259081"/>
                    <a:pt x="2126326" y="260351"/>
                  </a:cubicBezTo>
                  <a:cubicBezTo>
                    <a:pt x="2123786" y="260351"/>
                    <a:pt x="2119976" y="261621"/>
                    <a:pt x="2117436" y="261621"/>
                  </a:cubicBezTo>
                  <a:lnTo>
                    <a:pt x="2098386" y="261621"/>
                  </a:lnTo>
                  <a:cubicBezTo>
                    <a:pt x="2097116" y="259081"/>
                    <a:pt x="2095846" y="256541"/>
                    <a:pt x="2093306" y="252731"/>
                  </a:cubicBezTo>
                  <a:cubicBezTo>
                    <a:pt x="2092036" y="250191"/>
                    <a:pt x="2090766" y="248921"/>
                    <a:pt x="2086956" y="251461"/>
                  </a:cubicBezTo>
                  <a:cubicBezTo>
                    <a:pt x="2084416" y="252731"/>
                    <a:pt x="2083146" y="252731"/>
                    <a:pt x="2081876" y="250191"/>
                  </a:cubicBezTo>
                  <a:cubicBezTo>
                    <a:pt x="2078066" y="243841"/>
                    <a:pt x="2074256" y="238761"/>
                    <a:pt x="2066636" y="237491"/>
                  </a:cubicBezTo>
                  <a:cubicBezTo>
                    <a:pt x="2065366" y="237491"/>
                    <a:pt x="2064096" y="234950"/>
                    <a:pt x="2062826" y="233681"/>
                  </a:cubicBezTo>
                  <a:cubicBezTo>
                    <a:pt x="2060286" y="231141"/>
                    <a:pt x="2059016" y="228601"/>
                    <a:pt x="2055206" y="228601"/>
                  </a:cubicBezTo>
                  <a:cubicBezTo>
                    <a:pt x="2053936" y="228601"/>
                    <a:pt x="2051396" y="226061"/>
                    <a:pt x="2051396" y="224791"/>
                  </a:cubicBezTo>
                  <a:cubicBezTo>
                    <a:pt x="2050126" y="219711"/>
                    <a:pt x="2050126" y="215901"/>
                    <a:pt x="2050126" y="210821"/>
                  </a:cubicBezTo>
                  <a:cubicBezTo>
                    <a:pt x="2048856" y="205741"/>
                    <a:pt x="2046316" y="200661"/>
                    <a:pt x="2042506" y="198121"/>
                  </a:cubicBezTo>
                  <a:cubicBezTo>
                    <a:pt x="2036156" y="194311"/>
                    <a:pt x="2031076" y="189231"/>
                    <a:pt x="2024726" y="185421"/>
                  </a:cubicBezTo>
                  <a:cubicBezTo>
                    <a:pt x="2023456" y="184151"/>
                    <a:pt x="2020916" y="182881"/>
                    <a:pt x="2018376" y="182881"/>
                  </a:cubicBezTo>
                  <a:cubicBezTo>
                    <a:pt x="2014566" y="181611"/>
                    <a:pt x="2010756" y="180341"/>
                    <a:pt x="2006946" y="180341"/>
                  </a:cubicBezTo>
                  <a:cubicBezTo>
                    <a:pt x="2003136" y="180341"/>
                    <a:pt x="1998056" y="180341"/>
                    <a:pt x="1994246" y="182881"/>
                  </a:cubicBezTo>
                  <a:cubicBezTo>
                    <a:pt x="1986626" y="186691"/>
                    <a:pt x="1980276" y="181611"/>
                    <a:pt x="1973926" y="181611"/>
                  </a:cubicBezTo>
                  <a:cubicBezTo>
                    <a:pt x="1967576" y="180341"/>
                    <a:pt x="1961226" y="177801"/>
                    <a:pt x="1956146" y="176531"/>
                  </a:cubicBezTo>
                  <a:lnTo>
                    <a:pt x="1939636" y="176531"/>
                  </a:lnTo>
                  <a:cubicBezTo>
                    <a:pt x="1925666" y="179071"/>
                    <a:pt x="1914236" y="171451"/>
                    <a:pt x="1900266" y="170181"/>
                  </a:cubicBezTo>
                  <a:cubicBezTo>
                    <a:pt x="1896456" y="170181"/>
                    <a:pt x="1892646" y="166371"/>
                    <a:pt x="1888836" y="163831"/>
                  </a:cubicBezTo>
                  <a:cubicBezTo>
                    <a:pt x="1886296" y="161291"/>
                    <a:pt x="1883756" y="161291"/>
                    <a:pt x="1879946" y="162561"/>
                  </a:cubicBezTo>
                  <a:cubicBezTo>
                    <a:pt x="1874866" y="163831"/>
                    <a:pt x="1869786" y="162561"/>
                    <a:pt x="1864706" y="163831"/>
                  </a:cubicBezTo>
                  <a:cubicBezTo>
                    <a:pt x="1857086" y="166371"/>
                    <a:pt x="1850736" y="160021"/>
                    <a:pt x="1843116" y="160021"/>
                  </a:cubicBezTo>
                  <a:cubicBezTo>
                    <a:pt x="1836766" y="161291"/>
                    <a:pt x="1830416" y="161291"/>
                    <a:pt x="1824066" y="162561"/>
                  </a:cubicBezTo>
                  <a:lnTo>
                    <a:pt x="1808826" y="166371"/>
                  </a:lnTo>
                  <a:cubicBezTo>
                    <a:pt x="1798666" y="171451"/>
                    <a:pt x="1791046" y="165101"/>
                    <a:pt x="1782156" y="162561"/>
                  </a:cubicBezTo>
                  <a:cubicBezTo>
                    <a:pt x="1775806" y="161291"/>
                    <a:pt x="1771996" y="158751"/>
                    <a:pt x="1766916" y="154941"/>
                  </a:cubicBezTo>
                  <a:cubicBezTo>
                    <a:pt x="1761836" y="151131"/>
                    <a:pt x="1756756" y="154941"/>
                    <a:pt x="1752946" y="154941"/>
                  </a:cubicBezTo>
                  <a:cubicBezTo>
                    <a:pt x="1749136" y="154941"/>
                    <a:pt x="1746596" y="158751"/>
                    <a:pt x="1744056" y="160021"/>
                  </a:cubicBezTo>
                  <a:cubicBezTo>
                    <a:pt x="1740246" y="161291"/>
                    <a:pt x="1736436" y="161291"/>
                    <a:pt x="1732626" y="161291"/>
                  </a:cubicBezTo>
                  <a:cubicBezTo>
                    <a:pt x="1728816" y="161291"/>
                    <a:pt x="1723736" y="160021"/>
                    <a:pt x="1719926" y="161291"/>
                  </a:cubicBezTo>
                  <a:cubicBezTo>
                    <a:pt x="1713576" y="163831"/>
                    <a:pt x="1708496" y="167641"/>
                    <a:pt x="1703416" y="170181"/>
                  </a:cubicBezTo>
                  <a:cubicBezTo>
                    <a:pt x="1702146" y="171451"/>
                    <a:pt x="1700876" y="172721"/>
                    <a:pt x="1699606" y="172721"/>
                  </a:cubicBezTo>
                  <a:cubicBezTo>
                    <a:pt x="1690716" y="177801"/>
                    <a:pt x="1680556" y="179071"/>
                    <a:pt x="1669126" y="179071"/>
                  </a:cubicBezTo>
                  <a:cubicBezTo>
                    <a:pt x="1662776" y="179071"/>
                    <a:pt x="1656426" y="179071"/>
                    <a:pt x="1650076" y="177801"/>
                  </a:cubicBezTo>
                  <a:cubicBezTo>
                    <a:pt x="1646266" y="177801"/>
                    <a:pt x="1643726" y="173991"/>
                    <a:pt x="1641186" y="173991"/>
                  </a:cubicBezTo>
                  <a:cubicBezTo>
                    <a:pt x="1632296" y="172720"/>
                    <a:pt x="1624676" y="172720"/>
                    <a:pt x="1615786" y="172720"/>
                  </a:cubicBezTo>
                  <a:cubicBezTo>
                    <a:pt x="1614516" y="172720"/>
                    <a:pt x="1613246" y="173991"/>
                    <a:pt x="1611976" y="173991"/>
                  </a:cubicBezTo>
                  <a:cubicBezTo>
                    <a:pt x="1606896" y="176530"/>
                    <a:pt x="1601816" y="180341"/>
                    <a:pt x="1596736" y="182880"/>
                  </a:cubicBezTo>
                  <a:cubicBezTo>
                    <a:pt x="1587846" y="185420"/>
                    <a:pt x="1578956" y="187960"/>
                    <a:pt x="1570066" y="189230"/>
                  </a:cubicBezTo>
                  <a:lnTo>
                    <a:pt x="1566256" y="189230"/>
                  </a:lnTo>
                  <a:cubicBezTo>
                    <a:pt x="1558636" y="185420"/>
                    <a:pt x="1552286" y="189230"/>
                    <a:pt x="1544666" y="190501"/>
                  </a:cubicBezTo>
                  <a:cubicBezTo>
                    <a:pt x="1537046" y="193041"/>
                    <a:pt x="1529426" y="196851"/>
                    <a:pt x="1521806" y="199391"/>
                  </a:cubicBezTo>
                  <a:cubicBezTo>
                    <a:pt x="1519266" y="200661"/>
                    <a:pt x="1516726" y="199391"/>
                    <a:pt x="1514186" y="198120"/>
                  </a:cubicBezTo>
                  <a:cubicBezTo>
                    <a:pt x="1510376" y="196850"/>
                    <a:pt x="1507836" y="196850"/>
                    <a:pt x="1505296" y="199391"/>
                  </a:cubicBezTo>
                  <a:cubicBezTo>
                    <a:pt x="1504026" y="200661"/>
                    <a:pt x="1502756" y="200661"/>
                    <a:pt x="1501486" y="200661"/>
                  </a:cubicBezTo>
                  <a:cubicBezTo>
                    <a:pt x="1497676" y="201931"/>
                    <a:pt x="1493866" y="201931"/>
                    <a:pt x="1491326" y="203201"/>
                  </a:cubicBezTo>
                  <a:cubicBezTo>
                    <a:pt x="1486246" y="207011"/>
                    <a:pt x="1481166" y="205741"/>
                    <a:pt x="1476086" y="208281"/>
                  </a:cubicBezTo>
                  <a:cubicBezTo>
                    <a:pt x="1471006" y="210821"/>
                    <a:pt x="1465926" y="210821"/>
                    <a:pt x="1462116" y="214631"/>
                  </a:cubicBezTo>
                  <a:cubicBezTo>
                    <a:pt x="1460846" y="215901"/>
                    <a:pt x="1458306" y="215901"/>
                    <a:pt x="1455766" y="215901"/>
                  </a:cubicBezTo>
                  <a:cubicBezTo>
                    <a:pt x="1449416" y="217171"/>
                    <a:pt x="1444336" y="220981"/>
                    <a:pt x="1440526" y="226061"/>
                  </a:cubicBezTo>
                  <a:cubicBezTo>
                    <a:pt x="1435446" y="231141"/>
                    <a:pt x="1430366" y="234951"/>
                    <a:pt x="1425286" y="238761"/>
                  </a:cubicBezTo>
                  <a:cubicBezTo>
                    <a:pt x="1424016" y="240031"/>
                    <a:pt x="1420206" y="240031"/>
                    <a:pt x="1418936" y="240031"/>
                  </a:cubicBezTo>
                  <a:cubicBezTo>
                    <a:pt x="1413856" y="240031"/>
                    <a:pt x="1408776" y="238761"/>
                    <a:pt x="1404966" y="237491"/>
                  </a:cubicBezTo>
                  <a:cubicBezTo>
                    <a:pt x="1402426" y="237491"/>
                    <a:pt x="1401156" y="236220"/>
                    <a:pt x="1398616" y="236220"/>
                  </a:cubicBezTo>
                  <a:cubicBezTo>
                    <a:pt x="1390996" y="240030"/>
                    <a:pt x="1382106" y="237491"/>
                    <a:pt x="1374486" y="237491"/>
                  </a:cubicBezTo>
                  <a:cubicBezTo>
                    <a:pt x="1373216" y="237491"/>
                    <a:pt x="1370676" y="236220"/>
                    <a:pt x="1369406" y="234950"/>
                  </a:cubicBezTo>
                  <a:cubicBezTo>
                    <a:pt x="1364326" y="231141"/>
                    <a:pt x="1359246" y="231141"/>
                    <a:pt x="1354166" y="233680"/>
                  </a:cubicBezTo>
                  <a:cubicBezTo>
                    <a:pt x="1350356" y="234950"/>
                    <a:pt x="1346546" y="234950"/>
                    <a:pt x="1344006" y="232410"/>
                  </a:cubicBezTo>
                  <a:cubicBezTo>
                    <a:pt x="1338926" y="228600"/>
                    <a:pt x="1332576" y="226060"/>
                    <a:pt x="1326226" y="224790"/>
                  </a:cubicBezTo>
                  <a:cubicBezTo>
                    <a:pt x="1321146" y="223520"/>
                    <a:pt x="1316066" y="220980"/>
                    <a:pt x="1310986" y="218440"/>
                  </a:cubicBezTo>
                  <a:cubicBezTo>
                    <a:pt x="1308446" y="217170"/>
                    <a:pt x="1305906" y="218440"/>
                    <a:pt x="1303366" y="218440"/>
                  </a:cubicBezTo>
                  <a:cubicBezTo>
                    <a:pt x="1300826" y="218440"/>
                    <a:pt x="1299556" y="219710"/>
                    <a:pt x="1297016" y="219710"/>
                  </a:cubicBezTo>
                  <a:cubicBezTo>
                    <a:pt x="1289396" y="220980"/>
                    <a:pt x="1281776" y="223520"/>
                    <a:pt x="1275426" y="222250"/>
                  </a:cubicBezTo>
                  <a:cubicBezTo>
                    <a:pt x="1266537" y="219710"/>
                    <a:pt x="1257646" y="220980"/>
                    <a:pt x="1250026" y="215900"/>
                  </a:cubicBezTo>
                  <a:cubicBezTo>
                    <a:pt x="1246216" y="213360"/>
                    <a:pt x="1244946" y="215900"/>
                    <a:pt x="1242406" y="215900"/>
                  </a:cubicBezTo>
                  <a:cubicBezTo>
                    <a:pt x="1241137" y="215900"/>
                    <a:pt x="1239867" y="215900"/>
                    <a:pt x="1237326" y="217170"/>
                  </a:cubicBezTo>
                  <a:cubicBezTo>
                    <a:pt x="1236056" y="220980"/>
                    <a:pt x="1230976" y="223520"/>
                    <a:pt x="1224626" y="220980"/>
                  </a:cubicBezTo>
                  <a:cubicBezTo>
                    <a:pt x="1220816" y="219710"/>
                    <a:pt x="1218276" y="219710"/>
                    <a:pt x="1214466" y="220980"/>
                  </a:cubicBezTo>
                  <a:cubicBezTo>
                    <a:pt x="1210656" y="222250"/>
                    <a:pt x="1206846" y="222250"/>
                    <a:pt x="1201766" y="223520"/>
                  </a:cubicBezTo>
                  <a:lnTo>
                    <a:pt x="1200496" y="223520"/>
                  </a:lnTo>
                  <a:cubicBezTo>
                    <a:pt x="1190336" y="229870"/>
                    <a:pt x="1180176" y="224791"/>
                    <a:pt x="1168746" y="224791"/>
                  </a:cubicBezTo>
                  <a:lnTo>
                    <a:pt x="1162396" y="224791"/>
                  </a:lnTo>
                  <a:cubicBezTo>
                    <a:pt x="1154776" y="226061"/>
                    <a:pt x="1150966" y="219711"/>
                    <a:pt x="1145886" y="215900"/>
                  </a:cubicBezTo>
                  <a:cubicBezTo>
                    <a:pt x="1140806" y="212090"/>
                    <a:pt x="1135726" y="207010"/>
                    <a:pt x="1130646" y="204470"/>
                  </a:cubicBezTo>
                  <a:cubicBezTo>
                    <a:pt x="1129376" y="203200"/>
                    <a:pt x="1125566" y="204470"/>
                    <a:pt x="1123026" y="204470"/>
                  </a:cubicBezTo>
                  <a:lnTo>
                    <a:pt x="1111596" y="204470"/>
                  </a:lnTo>
                  <a:lnTo>
                    <a:pt x="1110326" y="203200"/>
                  </a:lnTo>
                  <a:cubicBezTo>
                    <a:pt x="1101437" y="205741"/>
                    <a:pt x="1096356" y="200660"/>
                    <a:pt x="1090006" y="195580"/>
                  </a:cubicBezTo>
                  <a:cubicBezTo>
                    <a:pt x="1086196" y="193040"/>
                    <a:pt x="1081117" y="190500"/>
                    <a:pt x="1077306" y="189230"/>
                  </a:cubicBezTo>
                  <a:cubicBezTo>
                    <a:pt x="1072226" y="186690"/>
                    <a:pt x="1065876" y="185420"/>
                    <a:pt x="1063337" y="179070"/>
                  </a:cubicBezTo>
                  <a:cubicBezTo>
                    <a:pt x="1062067" y="176530"/>
                    <a:pt x="1059526" y="176530"/>
                    <a:pt x="1058256" y="173990"/>
                  </a:cubicBezTo>
                  <a:cubicBezTo>
                    <a:pt x="1056987" y="171450"/>
                    <a:pt x="1055717" y="168910"/>
                    <a:pt x="1055717" y="167640"/>
                  </a:cubicBezTo>
                  <a:cubicBezTo>
                    <a:pt x="1055717" y="165100"/>
                    <a:pt x="1056987" y="162560"/>
                    <a:pt x="1058256" y="160020"/>
                  </a:cubicBezTo>
                  <a:cubicBezTo>
                    <a:pt x="1059526" y="156210"/>
                    <a:pt x="1056987" y="152400"/>
                    <a:pt x="1053176" y="149860"/>
                  </a:cubicBezTo>
                  <a:cubicBezTo>
                    <a:pt x="1051906" y="148590"/>
                    <a:pt x="1049366" y="148590"/>
                    <a:pt x="1049366" y="147320"/>
                  </a:cubicBezTo>
                  <a:cubicBezTo>
                    <a:pt x="1046826" y="139700"/>
                    <a:pt x="1040476" y="137160"/>
                    <a:pt x="1035396" y="130810"/>
                  </a:cubicBezTo>
                  <a:cubicBezTo>
                    <a:pt x="1031586" y="127000"/>
                    <a:pt x="1029046" y="121920"/>
                    <a:pt x="1026506" y="116840"/>
                  </a:cubicBezTo>
                  <a:cubicBezTo>
                    <a:pt x="1023967" y="114300"/>
                    <a:pt x="1022696" y="111760"/>
                    <a:pt x="1018887" y="109220"/>
                  </a:cubicBezTo>
                  <a:cubicBezTo>
                    <a:pt x="1009997" y="105410"/>
                    <a:pt x="1001106" y="101600"/>
                    <a:pt x="992217" y="96520"/>
                  </a:cubicBezTo>
                  <a:cubicBezTo>
                    <a:pt x="992217" y="106680"/>
                    <a:pt x="989677" y="104140"/>
                    <a:pt x="988406" y="101600"/>
                  </a:cubicBezTo>
                  <a:cubicBezTo>
                    <a:pt x="988406" y="97790"/>
                    <a:pt x="985867" y="96520"/>
                    <a:pt x="982056" y="96520"/>
                  </a:cubicBezTo>
                  <a:cubicBezTo>
                    <a:pt x="982056" y="96520"/>
                    <a:pt x="980787" y="96520"/>
                    <a:pt x="980787" y="95250"/>
                  </a:cubicBezTo>
                  <a:cubicBezTo>
                    <a:pt x="979517" y="87630"/>
                    <a:pt x="973167" y="90170"/>
                    <a:pt x="969356" y="88900"/>
                  </a:cubicBezTo>
                  <a:cubicBezTo>
                    <a:pt x="966817" y="87630"/>
                    <a:pt x="964276" y="86360"/>
                    <a:pt x="961737" y="87630"/>
                  </a:cubicBezTo>
                  <a:cubicBezTo>
                    <a:pt x="956656" y="88900"/>
                    <a:pt x="952847" y="85090"/>
                    <a:pt x="947767" y="83820"/>
                  </a:cubicBezTo>
                  <a:cubicBezTo>
                    <a:pt x="946497" y="83820"/>
                    <a:pt x="945227" y="83820"/>
                    <a:pt x="943956" y="85090"/>
                  </a:cubicBezTo>
                  <a:cubicBezTo>
                    <a:pt x="941417" y="87630"/>
                    <a:pt x="938876" y="87630"/>
                    <a:pt x="935067" y="85090"/>
                  </a:cubicBezTo>
                  <a:cubicBezTo>
                    <a:pt x="929987" y="81280"/>
                    <a:pt x="924906" y="81280"/>
                    <a:pt x="918556" y="83820"/>
                  </a:cubicBezTo>
                  <a:cubicBezTo>
                    <a:pt x="916017" y="85090"/>
                    <a:pt x="913476" y="85090"/>
                    <a:pt x="910937" y="83820"/>
                  </a:cubicBezTo>
                  <a:cubicBezTo>
                    <a:pt x="905856" y="81280"/>
                    <a:pt x="900776" y="77470"/>
                    <a:pt x="894426" y="74930"/>
                  </a:cubicBezTo>
                  <a:cubicBezTo>
                    <a:pt x="893156" y="74930"/>
                    <a:pt x="891887" y="73660"/>
                    <a:pt x="890616" y="73660"/>
                  </a:cubicBezTo>
                  <a:cubicBezTo>
                    <a:pt x="882996" y="74930"/>
                    <a:pt x="876646" y="72390"/>
                    <a:pt x="869026" y="74930"/>
                  </a:cubicBezTo>
                  <a:cubicBezTo>
                    <a:pt x="865216" y="76200"/>
                    <a:pt x="860137" y="76200"/>
                    <a:pt x="857596" y="81280"/>
                  </a:cubicBezTo>
                  <a:cubicBezTo>
                    <a:pt x="856326" y="82550"/>
                    <a:pt x="852516" y="82550"/>
                    <a:pt x="849976" y="83820"/>
                  </a:cubicBezTo>
                  <a:cubicBezTo>
                    <a:pt x="843626" y="85090"/>
                    <a:pt x="837276" y="86360"/>
                    <a:pt x="830926" y="83820"/>
                  </a:cubicBezTo>
                  <a:cubicBezTo>
                    <a:pt x="825846" y="81280"/>
                    <a:pt x="819496" y="82550"/>
                    <a:pt x="814416" y="81280"/>
                  </a:cubicBezTo>
                  <a:cubicBezTo>
                    <a:pt x="810606" y="80010"/>
                    <a:pt x="808066" y="77470"/>
                    <a:pt x="805526" y="76200"/>
                  </a:cubicBezTo>
                  <a:cubicBezTo>
                    <a:pt x="804256" y="74930"/>
                    <a:pt x="802986" y="73660"/>
                    <a:pt x="801716" y="73660"/>
                  </a:cubicBezTo>
                  <a:cubicBezTo>
                    <a:pt x="794096" y="71120"/>
                    <a:pt x="787746" y="66040"/>
                    <a:pt x="783936" y="59690"/>
                  </a:cubicBezTo>
                  <a:cubicBezTo>
                    <a:pt x="781396" y="55880"/>
                    <a:pt x="777586" y="52070"/>
                    <a:pt x="775046" y="48260"/>
                  </a:cubicBezTo>
                  <a:cubicBezTo>
                    <a:pt x="766156" y="45720"/>
                    <a:pt x="767426" y="35560"/>
                    <a:pt x="762346" y="30480"/>
                  </a:cubicBezTo>
                  <a:cubicBezTo>
                    <a:pt x="758536" y="25400"/>
                    <a:pt x="754726" y="22860"/>
                    <a:pt x="748376" y="21590"/>
                  </a:cubicBezTo>
                  <a:lnTo>
                    <a:pt x="747106" y="21590"/>
                  </a:lnTo>
                  <a:cubicBezTo>
                    <a:pt x="740756" y="16510"/>
                    <a:pt x="734406" y="20320"/>
                    <a:pt x="726786" y="20320"/>
                  </a:cubicBezTo>
                  <a:cubicBezTo>
                    <a:pt x="724246" y="20320"/>
                    <a:pt x="720436" y="17780"/>
                    <a:pt x="717896" y="16510"/>
                  </a:cubicBezTo>
                  <a:cubicBezTo>
                    <a:pt x="716626" y="13970"/>
                    <a:pt x="715356" y="12700"/>
                    <a:pt x="714086" y="12700"/>
                  </a:cubicBezTo>
                  <a:cubicBezTo>
                    <a:pt x="706466" y="11430"/>
                    <a:pt x="700116" y="6350"/>
                    <a:pt x="693766" y="0"/>
                  </a:cubicBezTo>
                  <a:cubicBezTo>
                    <a:pt x="691226" y="1270"/>
                    <a:pt x="688686" y="2540"/>
                    <a:pt x="686146" y="2540"/>
                  </a:cubicBezTo>
                  <a:cubicBezTo>
                    <a:pt x="683606" y="3810"/>
                    <a:pt x="679796" y="3810"/>
                    <a:pt x="675986" y="3810"/>
                  </a:cubicBezTo>
                  <a:cubicBezTo>
                    <a:pt x="670906" y="2540"/>
                    <a:pt x="665826" y="3810"/>
                    <a:pt x="660746" y="7620"/>
                  </a:cubicBezTo>
                  <a:cubicBezTo>
                    <a:pt x="658206" y="8890"/>
                    <a:pt x="656936" y="10160"/>
                    <a:pt x="654396" y="11430"/>
                  </a:cubicBezTo>
                  <a:cubicBezTo>
                    <a:pt x="651856" y="12700"/>
                    <a:pt x="650586" y="15240"/>
                    <a:pt x="648046" y="16510"/>
                  </a:cubicBezTo>
                  <a:cubicBezTo>
                    <a:pt x="646776" y="17780"/>
                    <a:pt x="644236" y="17780"/>
                    <a:pt x="642966" y="19050"/>
                  </a:cubicBezTo>
                  <a:lnTo>
                    <a:pt x="635346" y="22860"/>
                  </a:lnTo>
                  <a:cubicBezTo>
                    <a:pt x="635346" y="22860"/>
                    <a:pt x="634076" y="24130"/>
                    <a:pt x="634076" y="22860"/>
                  </a:cubicBezTo>
                  <a:cubicBezTo>
                    <a:pt x="628996" y="20320"/>
                    <a:pt x="625186" y="25400"/>
                    <a:pt x="621376" y="27940"/>
                  </a:cubicBezTo>
                  <a:cubicBezTo>
                    <a:pt x="617566" y="30480"/>
                    <a:pt x="612486" y="30480"/>
                    <a:pt x="608676" y="33020"/>
                  </a:cubicBezTo>
                  <a:lnTo>
                    <a:pt x="607406" y="33020"/>
                  </a:lnTo>
                  <a:cubicBezTo>
                    <a:pt x="601056" y="34290"/>
                    <a:pt x="594706" y="36830"/>
                    <a:pt x="588356" y="38100"/>
                  </a:cubicBezTo>
                  <a:cubicBezTo>
                    <a:pt x="585816" y="38100"/>
                    <a:pt x="584546" y="39370"/>
                    <a:pt x="582006" y="40640"/>
                  </a:cubicBezTo>
                  <a:cubicBezTo>
                    <a:pt x="578196" y="41910"/>
                    <a:pt x="574386" y="44450"/>
                    <a:pt x="570576" y="45720"/>
                  </a:cubicBezTo>
                  <a:cubicBezTo>
                    <a:pt x="568036" y="46990"/>
                    <a:pt x="564226" y="48260"/>
                    <a:pt x="561686" y="49530"/>
                  </a:cubicBezTo>
                  <a:lnTo>
                    <a:pt x="557876" y="49530"/>
                  </a:lnTo>
                  <a:cubicBezTo>
                    <a:pt x="557876" y="49530"/>
                    <a:pt x="555336" y="49530"/>
                    <a:pt x="554066" y="52070"/>
                  </a:cubicBezTo>
                  <a:cubicBezTo>
                    <a:pt x="548986" y="49530"/>
                    <a:pt x="542636" y="48260"/>
                    <a:pt x="537556" y="45720"/>
                  </a:cubicBezTo>
                  <a:cubicBezTo>
                    <a:pt x="533746" y="44450"/>
                    <a:pt x="524856" y="46990"/>
                    <a:pt x="522316" y="50800"/>
                  </a:cubicBezTo>
                  <a:cubicBezTo>
                    <a:pt x="521046" y="52070"/>
                    <a:pt x="519776" y="53340"/>
                    <a:pt x="518506" y="53340"/>
                  </a:cubicBezTo>
                  <a:cubicBezTo>
                    <a:pt x="517236" y="53340"/>
                    <a:pt x="514696" y="52070"/>
                    <a:pt x="513426" y="52070"/>
                  </a:cubicBezTo>
                  <a:cubicBezTo>
                    <a:pt x="512156" y="52070"/>
                    <a:pt x="510886" y="53340"/>
                    <a:pt x="508346" y="53340"/>
                  </a:cubicBezTo>
                  <a:cubicBezTo>
                    <a:pt x="508346" y="54610"/>
                    <a:pt x="509616" y="55880"/>
                    <a:pt x="509616" y="57150"/>
                  </a:cubicBezTo>
                  <a:cubicBezTo>
                    <a:pt x="505806" y="58420"/>
                    <a:pt x="499456" y="68580"/>
                    <a:pt x="499456" y="73660"/>
                  </a:cubicBezTo>
                  <a:cubicBezTo>
                    <a:pt x="493106" y="76200"/>
                    <a:pt x="485486" y="77470"/>
                    <a:pt x="482946" y="85090"/>
                  </a:cubicBezTo>
                  <a:cubicBezTo>
                    <a:pt x="482946" y="86360"/>
                    <a:pt x="481676" y="86360"/>
                    <a:pt x="481676" y="87630"/>
                  </a:cubicBezTo>
                  <a:cubicBezTo>
                    <a:pt x="474056" y="88900"/>
                    <a:pt x="472786" y="96520"/>
                    <a:pt x="468976" y="102870"/>
                  </a:cubicBezTo>
                  <a:lnTo>
                    <a:pt x="468976" y="105410"/>
                  </a:lnTo>
                  <a:cubicBezTo>
                    <a:pt x="467706" y="105410"/>
                    <a:pt x="466436" y="106680"/>
                    <a:pt x="465166" y="106680"/>
                  </a:cubicBezTo>
                  <a:cubicBezTo>
                    <a:pt x="460086" y="109220"/>
                    <a:pt x="457546" y="113030"/>
                    <a:pt x="456276" y="119380"/>
                  </a:cubicBezTo>
                  <a:cubicBezTo>
                    <a:pt x="455006" y="125730"/>
                    <a:pt x="455006" y="130810"/>
                    <a:pt x="453736" y="137160"/>
                  </a:cubicBezTo>
                  <a:cubicBezTo>
                    <a:pt x="451196" y="135890"/>
                    <a:pt x="447386" y="138430"/>
                    <a:pt x="446116" y="134620"/>
                  </a:cubicBezTo>
                  <a:lnTo>
                    <a:pt x="443576" y="134620"/>
                  </a:lnTo>
                  <a:cubicBezTo>
                    <a:pt x="439766" y="139700"/>
                    <a:pt x="435956" y="144780"/>
                    <a:pt x="432146" y="148590"/>
                  </a:cubicBezTo>
                  <a:cubicBezTo>
                    <a:pt x="428336" y="151130"/>
                    <a:pt x="424526" y="152400"/>
                    <a:pt x="419446" y="154940"/>
                  </a:cubicBezTo>
                  <a:lnTo>
                    <a:pt x="419446" y="157480"/>
                  </a:lnTo>
                  <a:cubicBezTo>
                    <a:pt x="414366" y="156210"/>
                    <a:pt x="410556" y="154940"/>
                    <a:pt x="406746" y="152400"/>
                  </a:cubicBezTo>
                  <a:cubicBezTo>
                    <a:pt x="405476" y="152400"/>
                    <a:pt x="404206" y="151130"/>
                    <a:pt x="404206" y="151130"/>
                  </a:cubicBezTo>
                  <a:cubicBezTo>
                    <a:pt x="402936" y="151130"/>
                    <a:pt x="402936" y="149860"/>
                    <a:pt x="402936" y="149860"/>
                  </a:cubicBezTo>
                  <a:cubicBezTo>
                    <a:pt x="401666" y="149860"/>
                    <a:pt x="401666" y="151130"/>
                    <a:pt x="401666" y="152400"/>
                  </a:cubicBezTo>
                  <a:cubicBezTo>
                    <a:pt x="401666" y="157480"/>
                    <a:pt x="399126" y="156210"/>
                    <a:pt x="396586" y="154940"/>
                  </a:cubicBezTo>
                  <a:cubicBezTo>
                    <a:pt x="394046" y="153670"/>
                    <a:pt x="391506" y="153670"/>
                    <a:pt x="390236" y="157480"/>
                  </a:cubicBezTo>
                  <a:cubicBezTo>
                    <a:pt x="390236" y="158750"/>
                    <a:pt x="388966" y="160020"/>
                    <a:pt x="387696" y="160020"/>
                  </a:cubicBezTo>
                  <a:cubicBezTo>
                    <a:pt x="383886" y="161290"/>
                    <a:pt x="380076" y="162560"/>
                    <a:pt x="378806" y="166370"/>
                  </a:cubicBezTo>
                  <a:cubicBezTo>
                    <a:pt x="377536" y="168910"/>
                    <a:pt x="376266" y="170180"/>
                    <a:pt x="373726" y="172720"/>
                  </a:cubicBezTo>
                  <a:lnTo>
                    <a:pt x="354676" y="172720"/>
                  </a:lnTo>
                  <a:cubicBezTo>
                    <a:pt x="352136" y="172720"/>
                    <a:pt x="349596" y="172720"/>
                    <a:pt x="347056" y="173990"/>
                  </a:cubicBezTo>
                  <a:cubicBezTo>
                    <a:pt x="344516" y="173990"/>
                    <a:pt x="341976" y="175260"/>
                    <a:pt x="338166" y="176530"/>
                  </a:cubicBezTo>
                  <a:cubicBezTo>
                    <a:pt x="335626" y="177800"/>
                    <a:pt x="331816" y="180340"/>
                    <a:pt x="329276" y="181610"/>
                  </a:cubicBezTo>
                  <a:cubicBezTo>
                    <a:pt x="328006" y="182880"/>
                    <a:pt x="326736" y="182880"/>
                    <a:pt x="325466" y="182880"/>
                  </a:cubicBezTo>
                  <a:cubicBezTo>
                    <a:pt x="319116" y="182880"/>
                    <a:pt x="315306" y="186690"/>
                    <a:pt x="311496" y="190500"/>
                  </a:cubicBezTo>
                  <a:cubicBezTo>
                    <a:pt x="307686" y="193040"/>
                    <a:pt x="305146" y="196850"/>
                    <a:pt x="301336" y="199390"/>
                  </a:cubicBezTo>
                  <a:cubicBezTo>
                    <a:pt x="298796" y="200660"/>
                    <a:pt x="296256" y="201930"/>
                    <a:pt x="294986" y="203200"/>
                  </a:cubicBezTo>
                  <a:cubicBezTo>
                    <a:pt x="292446" y="204470"/>
                    <a:pt x="291176" y="207010"/>
                    <a:pt x="288636" y="207010"/>
                  </a:cubicBezTo>
                  <a:cubicBezTo>
                    <a:pt x="286096" y="208280"/>
                    <a:pt x="282286" y="208280"/>
                    <a:pt x="279746" y="207010"/>
                  </a:cubicBezTo>
                  <a:cubicBezTo>
                    <a:pt x="275936" y="204470"/>
                    <a:pt x="272126" y="207010"/>
                    <a:pt x="269586" y="208280"/>
                  </a:cubicBezTo>
                  <a:cubicBezTo>
                    <a:pt x="265776" y="209550"/>
                    <a:pt x="263236" y="212090"/>
                    <a:pt x="260696" y="213360"/>
                  </a:cubicBezTo>
                  <a:cubicBezTo>
                    <a:pt x="261966" y="214630"/>
                    <a:pt x="261966" y="215900"/>
                    <a:pt x="263236" y="217170"/>
                  </a:cubicBezTo>
                  <a:lnTo>
                    <a:pt x="259426" y="217170"/>
                  </a:lnTo>
                  <a:cubicBezTo>
                    <a:pt x="259426" y="218440"/>
                    <a:pt x="258156" y="219710"/>
                    <a:pt x="258156" y="220980"/>
                  </a:cubicBezTo>
                  <a:cubicBezTo>
                    <a:pt x="256886" y="220980"/>
                    <a:pt x="255616" y="219710"/>
                    <a:pt x="255616" y="219710"/>
                  </a:cubicBezTo>
                  <a:cubicBezTo>
                    <a:pt x="251806" y="222250"/>
                    <a:pt x="247996" y="224790"/>
                    <a:pt x="244186" y="226060"/>
                  </a:cubicBezTo>
                  <a:cubicBezTo>
                    <a:pt x="242916" y="226060"/>
                    <a:pt x="241646" y="227330"/>
                    <a:pt x="241646" y="227330"/>
                  </a:cubicBezTo>
                  <a:cubicBezTo>
                    <a:pt x="236566" y="226060"/>
                    <a:pt x="230216" y="227330"/>
                    <a:pt x="226406" y="223520"/>
                  </a:cubicBezTo>
                  <a:cubicBezTo>
                    <a:pt x="223866" y="220980"/>
                    <a:pt x="220056" y="219710"/>
                    <a:pt x="217516" y="217170"/>
                  </a:cubicBezTo>
                  <a:cubicBezTo>
                    <a:pt x="213706" y="214630"/>
                    <a:pt x="208626" y="215900"/>
                    <a:pt x="204816" y="222250"/>
                  </a:cubicBezTo>
                  <a:lnTo>
                    <a:pt x="187036" y="204470"/>
                  </a:lnTo>
                  <a:cubicBezTo>
                    <a:pt x="185766" y="205740"/>
                    <a:pt x="183226" y="207010"/>
                    <a:pt x="181956" y="208280"/>
                  </a:cubicBezTo>
                  <a:cubicBezTo>
                    <a:pt x="180686" y="208280"/>
                    <a:pt x="180686" y="209550"/>
                    <a:pt x="179416" y="209550"/>
                  </a:cubicBezTo>
                  <a:cubicBezTo>
                    <a:pt x="174336" y="210820"/>
                    <a:pt x="169256" y="212090"/>
                    <a:pt x="162906" y="213360"/>
                  </a:cubicBezTo>
                  <a:cubicBezTo>
                    <a:pt x="159096" y="214630"/>
                    <a:pt x="156556" y="215900"/>
                    <a:pt x="156556" y="220980"/>
                  </a:cubicBezTo>
                  <a:cubicBezTo>
                    <a:pt x="151476" y="223520"/>
                    <a:pt x="146396" y="222250"/>
                    <a:pt x="142586" y="227330"/>
                  </a:cubicBezTo>
                  <a:lnTo>
                    <a:pt x="138776" y="227330"/>
                  </a:lnTo>
                  <a:cubicBezTo>
                    <a:pt x="131156" y="223520"/>
                    <a:pt x="124806" y="224790"/>
                    <a:pt x="119726" y="231140"/>
                  </a:cubicBezTo>
                  <a:cubicBezTo>
                    <a:pt x="118456" y="232410"/>
                    <a:pt x="117186" y="232410"/>
                    <a:pt x="114646" y="232410"/>
                  </a:cubicBezTo>
                  <a:cubicBezTo>
                    <a:pt x="108296" y="231140"/>
                    <a:pt x="103216" y="234950"/>
                    <a:pt x="98136" y="238760"/>
                  </a:cubicBezTo>
                  <a:cubicBezTo>
                    <a:pt x="95596" y="241300"/>
                    <a:pt x="93056" y="242570"/>
                    <a:pt x="89246" y="242570"/>
                  </a:cubicBezTo>
                  <a:cubicBezTo>
                    <a:pt x="82896" y="243840"/>
                    <a:pt x="77816" y="243840"/>
                    <a:pt x="71466" y="243840"/>
                  </a:cubicBezTo>
                  <a:cubicBezTo>
                    <a:pt x="71466" y="243840"/>
                    <a:pt x="70196" y="243840"/>
                    <a:pt x="70196" y="245110"/>
                  </a:cubicBezTo>
                  <a:cubicBezTo>
                    <a:pt x="65116" y="251460"/>
                    <a:pt x="58766" y="251460"/>
                    <a:pt x="51146" y="251460"/>
                  </a:cubicBezTo>
                  <a:cubicBezTo>
                    <a:pt x="43526" y="251460"/>
                    <a:pt x="35906" y="252730"/>
                    <a:pt x="29556" y="259080"/>
                  </a:cubicBezTo>
                  <a:cubicBezTo>
                    <a:pt x="25746" y="262890"/>
                    <a:pt x="20666" y="265430"/>
                    <a:pt x="15586" y="269240"/>
                  </a:cubicBezTo>
                  <a:cubicBezTo>
                    <a:pt x="14316" y="269240"/>
                    <a:pt x="13046" y="270510"/>
                    <a:pt x="13046" y="270510"/>
                  </a:cubicBezTo>
                  <a:cubicBezTo>
                    <a:pt x="9236" y="270510"/>
                    <a:pt x="4156" y="269240"/>
                    <a:pt x="346" y="269240"/>
                  </a:cubicBezTo>
                  <a:cubicBezTo>
                    <a:pt x="-924" y="284480"/>
                    <a:pt x="1616" y="300990"/>
                    <a:pt x="2886" y="317500"/>
                  </a:cubicBezTo>
                  <a:close/>
                </a:path>
              </a:pathLst>
            </a:custGeom>
            <a:blipFill>
              <a:blip r:embed="rId8"/>
              <a:stretch>
                <a:fillRect l="-66034" t="0" r="-66034" b="0"/>
              </a:stretch>
            </a:blipFill>
          </p:spPr>
        </p:sp>
      </p:grpSp>
      <p:sp>
        <p:nvSpPr>
          <p:cNvPr name="TextBox 7" id="7"/>
          <p:cNvSpPr txBox="true"/>
          <p:nvPr/>
        </p:nvSpPr>
        <p:spPr>
          <a:xfrm rot="0">
            <a:off x="4990638" y="3327863"/>
            <a:ext cx="12911175" cy="6194171"/>
          </a:xfrm>
          <a:prstGeom prst="rect">
            <a:avLst/>
          </a:prstGeom>
        </p:spPr>
        <p:txBody>
          <a:bodyPr anchor="t" rtlCol="false" tIns="0" lIns="0" bIns="0" rIns="0">
            <a:spAutoFit/>
          </a:bodyPr>
          <a:lstStyle/>
          <a:p>
            <a:pPr algn="l">
              <a:lnSpc>
                <a:spcPts val="2687"/>
              </a:lnSpc>
            </a:pPr>
            <a:r>
              <a:rPr lang="en-US" sz="1919">
                <a:solidFill>
                  <a:srgbClr val="6B3E3E"/>
                </a:solidFill>
                <a:latin typeface="Arimo"/>
                <a:ea typeface="Arimo"/>
                <a:cs typeface="Arimo"/>
                <a:sym typeface="Arimo"/>
              </a:rPr>
              <a:t>After school clubs are becoming increasingly popular and is known for being beneficial for health and wellbeing (Understanding Society, 2024). After school clubs are activities that are provided by the school outside of the schools set hours and are purely based on what the kids enjoy regardless of set topics and the curriculum in the classroom “After-school clubs provide children with a wealth of benefits including experiencing new opportunities, supporting learning and development beyond the school curriculum, developing team working skills, emotional intelligence and soft skills.” (Tes Resources Team, 2025) the skills that are listed to be developed have an impact on a child’s wellbeing too therefore improving the skills is also improving wellbeing. Emotional intelligence skills mean that they are able to understand and control their emotions effectively and understand how to respond when feeling a specific way. This skill would also be a key aspect of wellbeing as it includes the child’s mental health, self-control and physical reactions. After school clubs are seen by children as a opportunity to have fun with their friends and participate in something they enjoy therefore helping them relax and enjoy the experience (Mindsum, 2022). Afterschool clubs allow children to enjoy new and existing experiences in a safe environment where they are observed, and risk assessments are completed to ensure the child’s safety. this can be comforting for children and give them confidence to experiment with new hobbies. After school clubs are not only provided by the schools but also leisure setting or childcare provisions (Jilink et al., 2025). After school clubs must be inclusive and accessible for everyone giving each child the same opportunity to develop new skills which is also comforting for children. Children receiving these experiences can change their attitude towards school and the education system gaining a positive attitude and encouragement to do well. (Jilink et al., 2025)</a:t>
            </a:r>
          </a:p>
          <a:p>
            <a:pPr algn="l">
              <a:lnSpc>
                <a:spcPts val="4339"/>
              </a:lnSpc>
            </a:pPr>
          </a:p>
        </p:txBody>
      </p:sp>
      <p:sp>
        <p:nvSpPr>
          <p:cNvPr name="TextBox 8" id="8"/>
          <p:cNvSpPr txBox="true"/>
          <p:nvPr/>
        </p:nvSpPr>
        <p:spPr>
          <a:xfrm rot="0">
            <a:off x="5956755" y="753818"/>
            <a:ext cx="9410576" cy="1047750"/>
          </a:xfrm>
          <a:prstGeom prst="rect">
            <a:avLst/>
          </a:prstGeom>
        </p:spPr>
        <p:txBody>
          <a:bodyPr anchor="t" rtlCol="false" tIns="0" lIns="0" bIns="0" rIns="0">
            <a:spAutoFit/>
          </a:bodyPr>
          <a:lstStyle/>
          <a:p>
            <a:pPr algn="l">
              <a:lnSpc>
                <a:spcPts val="7950"/>
              </a:lnSpc>
            </a:pPr>
            <a:r>
              <a:rPr lang="en-US" sz="7500">
                <a:solidFill>
                  <a:srgbClr val="DB5C5C"/>
                </a:solidFill>
                <a:latin typeface="210 클레이토이"/>
                <a:ea typeface="210 클레이토이"/>
                <a:cs typeface="210 클레이토이"/>
                <a:sym typeface="210 클레이토이"/>
              </a:rPr>
              <a:t>after school clubs </a:t>
            </a:r>
          </a:p>
        </p:txBody>
      </p:sp>
      <p:sp>
        <p:nvSpPr>
          <p:cNvPr name="Freeform 9" id="9"/>
          <p:cNvSpPr/>
          <p:nvPr/>
        </p:nvSpPr>
        <p:spPr>
          <a:xfrm flipH="false" flipV="false" rot="3331616">
            <a:off x="-1833911" y="6737298"/>
            <a:ext cx="5379349" cy="4727733"/>
          </a:xfrm>
          <a:custGeom>
            <a:avLst/>
            <a:gdLst/>
            <a:ahLst/>
            <a:cxnLst/>
            <a:rect r="r" b="b" t="t" l="l"/>
            <a:pathLst>
              <a:path h="4727733" w="5379349">
                <a:moveTo>
                  <a:pt x="0" y="0"/>
                </a:moveTo>
                <a:lnTo>
                  <a:pt x="5379349" y="0"/>
                </a:lnTo>
                <a:lnTo>
                  <a:pt x="5379349" y="4727733"/>
                </a:lnTo>
                <a:lnTo>
                  <a:pt x="0" y="4727733"/>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FAF8F1"/>
        </a:solidFill>
      </p:bgPr>
    </p:bg>
    <p:spTree>
      <p:nvGrpSpPr>
        <p:cNvPr id="1" name=""/>
        <p:cNvGrpSpPr/>
        <p:nvPr/>
      </p:nvGrpSpPr>
      <p:grpSpPr>
        <a:xfrm>
          <a:off x="0" y="0"/>
          <a:ext cx="0" cy="0"/>
          <a:chOff x="0" y="0"/>
          <a:chExt cx="0" cy="0"/>
        </a:xfrm>
      </p:grpSpPr>
      <p:sp>
        <p:nvSpPr>
          <p:cNvPr name="Freeform 2" id="2"/>
          <p:cNvSpPr/>
          <p:nvPr/>
        </p:nvSpPr>
        <p:spPr>
          <a:xfrm flipH="false" flipV="false" rot="0">
            <a:off x="-862483" y="2480180"/>
            <a:ext cx="9799667" cy="8039532"/>
          </a:xfrm>
          <a:custGeom>
            <a:avLst/>
            <a:gdLst/>
            <a:ahLst/>
            <a:cxnLst/>
            <a:rect r="r" b="b" t="t" l="l"/>
            <a:pathLst>
              <a:path h="8039532" w="9799667">
                <a:moveTo>
                  <a:pt x="0" y="0"/>
                </a:moveTo>
                <a:lnTo>
                  <a:pt x="9799666" y="0"/>
                </a:lnTo>
                <a:lnTo>
                  <a:pt x="9799666" y="8039533"/>
                </a:lnTo>
                <a:lnTo>
                  <a:pt x="0" y="803953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9545347" y="2235985"/>
            <a:ext cx="9813664" cy="8051015"/>
          </a:xfrm>
          <a:custGeom>
            <a:avLst/>
            <a:gdLst/>
            <a:ahLst/>
            <a:cxnLst/>
            <a:rect r="r" b="b" t="t" l="l"/>
            <a:pathLst>
              <a:path h="8051015" w="9813664">
                <a:moveTo>
                  <a:pt x="0" y="0"/>
                </a:moveTo>
                <a:lnTo>
                  <a:pt x="9813663" y="0"/>
                </a:lnTo>
                <a:lnTo>
                  <a:pt x="9813663" y="8051015"/>
                </a:lnTo>
                <a:lnTo>
                  <a:pt x="0" y="805101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2062558" y="2544293"/>
            <a:ext cx="4670678" cy="791169"/>
            <a:chOff x="0" y="0"/>
            <a:chExt cx="1230137" cy="208374"/>
          </a:xfrm>
        </p:grpSpPr>
        <p:sp>
          <p:nvSpPr>
            <p:cNvPr name="Freeform 5" id="5"/>
            <p:cNvSpPr/>
            <p:nvPr/>
          </p:nvSpPr>
          <p:spPr>
            <a:xfrm flipH="false" flipV="false" rot="0">
              <a:off x="0" y="0"/>
              <a:ext cx="1230138" cy="208374"/>
            </a:xfrm>
            <a:custGeom>
              <a:avLst/>
              <a:gdLst/>
              <a:ahLst/>
              <a:cxnLst/>
              <a:rect r="r" b="b" t="t" l="l"/>
              <a:pathLst>
                <a:path h="208374" w="1230138">
                  <a:moveTo>
                    <a:pt x="84535" y="0"/>
                  </a:moveTo>
                  <a:lnTo>
                    <a:pt x="1145602" y="0"/>
                  </a:lnTo>
                  <a:cubicBezTo>
                    <a:pt x="1192290" y="0"/>
                    <a:pt x="1230138" y="37848"/>
                    <a:pt x="1230138" y="84535"/>
                  </a:cubicBezTo>
                  <a:lnTo>
                    <a:pt x="1230138" y="123838"/>
                  </a:lnTo>
                  <a:cubicBezTo>
                    <a:pt x="1230138" y="146259"/>
                    <a:pt x="1221231" y="167760"/>
                    <a:pt x="1205378" y="183614"/>
                  </a:cubicBezTo>
                  <a:cubicBezTo>
                    <a:pt x="1189524" y="199467"/>
                    <a:pt x="1168022" y="208374"/>
                    <a:pt x="1145602" y="208374"/>
                  </a:cubicBezTo>
                  <a:lnTo>
                    <a:pt x="84535" y="208374"/>
                  </a:lnTo>
                  <a:cubicBezTo>
                    <a:pt x="62115" y="208374"/>
                    <a:pt x="40613" y="199467"/>
                    <a:pt x="24760" y="183614"/>
                  </a:cubicBezTo>
                  <a:cubicBezTo>
                    <a:pt x="8906" y="167760"/>
                    <a:pt x="0" y="146259"/>
                    <a:pt x="0" y="123838"/>
                  </a:cubicBezTo>
                  <a:lnTo>
                    <a:pt x="0" y="84535"/>
                  </a:lnTo>
                  <a:cubicBezTo>
                    <a:pt x="0" y="62115"/>
                    <a:pt x="8906" y="40613"/>
                    <a:pt x="24760" y="24760"/>
                  </a:cubicBezTo>
                  <a:cubicBezTo>
                    <a:pt x="40613" y="8906"/>
                    <a:pt x="62115" y="0"/>
                    <a:pt x="84535" y="0"/>
                  </a:cubicBezTo>
                  <a:close/>
                </a:path>
              </a:pathLst>
            </a:custGeom>
            <a:solidFill>
              <a:srgbClr val="FFC35D"/>
            </a:solidFill>
          </p:spPr>
        </p:sp>
        <p:sp>
          <p:nvSpPr>
            <p:cNvPr name="TextBox 6" id="6"/>
            <p:cNvSpPr txBox="true"/>
            <p:nvPr/>
          </p:nvSpPr>
          <p:spPr>
            <a:xfrm>
              <a:off x="0" y="-38100"/>
              <a:ext cx="1230137" cy="246474"/>
            </a:xfrm>
            <a:prstGeom prst="rect">
              <a:avLst/>
            </a:prstGeom>
          </p:spPr>
          <p:txBody>
            <a:bodyPr anchor="ctr" rtlCol="false" tIns="50800" lIns="50800" bIns="50800" rIns="50800"/>
            <a:lstStyle/>
            <a:p>
              <a:pPr algn="ctr">
                <a:lnSpc>
                  <a:spcPts val="2659"/>
                </a:lnSpc>
                <a:spcBef>
                  <a:spcPct val="0"/>
                </a:spcBef>
              </a:pPr>
            </a:p>
          </p:txBody>
        </p:sp>
      </p:grpSp>
      <p:grpSp>
        <p:nvGrpSpPr>
          <p:cNvPr name="Group 7" id="7"/>
          <p:cNvGrpSpPr/>
          <p:nvPr/>
        </p:nvGrpSpPr>
        <p:grpSpPr>
          <a:xfrm rot="0">
            <a:off x="10905440" y="2446523"/>
            <a:ext cx="4670678" cy="791169"/>
            <a:chOff x="0" y="0"/>
            <a:chExt cx="1230137" cy="208374"/>
          </a:xfrm>
        </p:grpSpPr>
        <p:sp>
          <p:nvSpPr>
            <p:cNvPr name="Freeform 8" id="8"/>
            <p:cNvSpPr/>
            <p:nvPr/>
          </p:nvSpPr>
          <p:spPr>
            <a:xfrm flipH="false" flipV="false" rot="0">
              <a:off x="0" y="0"/>
              <a:ext cx="1230138" cy="208374"/>
            </a:xfrm>
            <a:custGeom>
              <a:avLst/>
              <a:gdLst/>
              <a:ahLst/>
              <a:cxnLst/>
              <a:rect r="r" b="b" t="t" l="l"/>
              <a:pathLst>
                <a:path h="208374" w="1230138">
                  <a:moveTo>
                    <a:pt x="84535" y="0"/>
                  </a:moveTo>
                  <a:lnTo>
                    <a:pt x="1145602" y="0"/>
                  </a:lnTo>
                  <a:cubicBezTo>
                    <a:pt x="1192290" y="0"/>
                    <a:pt x="1230138" y="37848"/>
                    <a:pt x="1230138" y="84535"/>
                  </a:cubicBezTo>
                  <a:lnTo>
                    <a:pt x="1230138" y="123838"/>
                  </a:lnTo>
                  <a:cubicBezTo>
                    <a:pt x="1230138" y="146259"/>
                    <a:pt x="1221231" y="167760"/>
                    <a:pt x="1205378" y="183614"/>
                  </a:cubicBezTo>
                  <a:cubicBezTo>
                    <a:pt x="1189524" y="199467"/>
                    <a:pt x="1168022" y="208374"/>
                    <a:pt x="1145602" y="208374"/>
                  </a:cubicBezTo>
                  <a:lnTo>
                    <a:pt x="84535" y="208374"/>
                  </a:lnTo>
                  <a:cubicBezTo>
                    <a:pt x="62115" y="208374"/>
                    <a:pt x="40613" y="199467"/>
                    <a:pt x="24760" y="183614"/>
                  </a:cubicBezTo>
                  <a:cubicBezTo>
                    <a:pt x="8906" y="167760"/>
                    <a:pt x="0" y="146259"/>
                    <a:pt x="0" y="123838"/>
                  </a:cubicBezTo>
                  <a:lnTo>
                    <a:pt x="0" y="84535"/>
                  </a:lnTo>
                  <a:cubicBezTo>
                    <a:pt x="0" y="62115"/>
                    <a:pt x="8906" y="40613"/>
                    <a:pt x="24760" y="24760"/>
                  </a:cubicBezTo>
                  <a:cubicBezTo>
                    <a:pt x="40613" y="8906"/>
                    <a:pt x="62115" y="0"/>
                    <a:pt x="84535" y="0"/>
                  </a:cubicBezTo>
                  <a:close/>
                </a:path>
              </a:pathLst>
            </a:custGeom>
            <a:solidFill>
              <a:srgbClr val="DB5C5C"/>
            </a:solidFill>
          </p:spPr>
        </p:sp>
        <p:sp>
          <p:nvSpPr>
            <p:cNvPr name="TextBox 9" id="9"/>
            <p:cNvSpPr txBox="true"/>
            <p:nvPr/>
          </p:nvSpPr>
          <p:spPr>
            <a:xfrm>
              <a:off x="0" y="-38100"/>
              <a:ext cx="1230137" cy="246474"/>
            </a:xfrm>
            <a:prstGeom prst="rect">
              <a:avLst/>
            </a:prstGeom>
          </p:spPr>
          <p:txBody>
            <a:bodyPr anchor="ctr" rtlCol="false" tIns="50800" lIns="50800" bIns="50800" rIns="50800"/>
            <a:lstStyle/>
            <a:p>
              <a:pPr algn="ctr">
                <a:lnSpc>
                  <a:spcPts val="2659"/>
                </a:lnSpc>
                <a:spcBef>
                  <a:spcPct val="0"/>
                </a:spcBef>
              </a:pPr>
            </a:p>
          </p:txBody>
        </p:sp>
      </p:grpSp>
      <p:sp>
        <p:nvSpPr>
          <p:cNvPr name="Freeform 10" id="10"/>
          <p:cNvSpPr/>
          <p:nvPr/>
        </p:nvSpPr>
        <p:spPr>
          <a:xfrm flipH="false" flipV="false" rot="-591255">
            <a:off x="3087763" y="571592"/>
            <a:ext cx="2318635" cy="1437827"/>
          </a:xfrm>
          <a:custGeom>
            <a:avLst/>
            <a:gdLst/>
            <a:ahLst/>
            <a:cxnLst/>
            <a:rect r="r" b="b" t="t" l="l"/>
            <a:pathLst>
              <a:path h="1437827" w="2318635">
                <a:moveTo>
                  <a:pt x="0" y="0"/>
                </a:moveTo>
                <a:lnTo>
                  <a:pt x="2318635" y="0"/>
                </a:lnTo>
                <a:lnTo>
                  <a:pt x="2318635" y="1437827"/>
                </a:lnTo>
                <a:lnTo>
                  <a:pt x="0" y="143782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11" id="11"/>
          <p:cNvSpPr txBox="true"/>
          <p:nvPr/>
        </p:nvSpPr>
        <p:spPr>
          <a:xfrm rot="0">
            <a:off x="5253141" y="566606"/>
            <a:ext cx="8584412" cy="1295400"/>
          </a:xfrm>
          <a:prstGeom prst="rect">
            <a:avLst/>
          </a:prstGeom>
        </p:spPr>
        <p:txBody>
          <a:bodyPr anchor="t" rtlCol="false" tIns="0" lIns="0" bIns="0" rIns="0">
            <a:spAutoFit/>
          </a:bodyPr>
          <a:lstStyle/>
          <a:p>
            <a:pPr algn="ctr">
              <a:lnSpc>
                <a:spcPts val="10500"/>
              </a:lnSpc>
            </a:pPr>
            <a:r>
              <a:rPr lang="en-US" sz="7500">
                <a:solidFill>
                  <a:srgbClr val="DB5C5C"/>
                </a:solidFill>
                <a:latin typeface="210 클레이토이"/>
                <a:ea typeface="210 클레이토이"/>
                <a:cs typeface="210 클레이토이"/>
                <a:sym typeface="210 클레이토이"/>
              </a:rPr>
              <a:t>after school clubs</a:t>
            </a:r>
          </a:p>
        </p:txBody>
      </p:sp>
      <p:sp>
        <p:nvSpPr>
          <p:cNvPr name="TextBox 12" id="12"/>
          <p:cNvSpPr txBox="true"/>
          <p:nvPr/>
        </p:nvSpPr>
        <p:spPr>
          <a:xfrm rot="0">
            <a:off x="-12992" y="3717212"/>
            <a:ext cx="8520146" cy="6802501"/>
          </a:xfrm>
          <a:prstGeom prst="rect">
            <a:avLst/>
          </a:prstGeom>
        </p:spPr>
        <p:txBody>
          <a:bodyPr anchor="t" rtlCol="false" tIns="0" lIns="0" bIns="0" rIns="0">
            <a:spAutoFit/>
          </a:bodyPr>
          <a:lstStyle/>
          <a:p>
            <a:pPr algn="l" marL="367031" indent="-183515" lvl="1">
              <a:lnSpc>
                <a:spcPts val="2380"/>
              </a:lnSpc>
              <a:buFont typeface="Arial"/>
              <a:buChar char="•"/>
            </a:pPr>
            <a:r>
              <a:rPr lang="en-US" sz="1700">
                <a:solidFill>
                  <a:srgbClr val="FFFFFF"/>
                </a:solidFill>
                <a:latin typeface="Arimo"/>
                <a:ea typeface="Arimo"/>
                <a:cs typeface="Arimo"/>
                <a:sym typeface="Arimo"/>
              </a:rPr>
              <a:t>Children are likely to enjoy beneficial habits and less likely to be drawn to bad habits therefore improving their health and their future. (Understanding Society, 2024) their ability to make positive life choices will improve their decision making skills. </a:t>
            </a:r>
          </a:p>
          <a:p>
            <a:pPr algn="l" marL="367031" indent="-183515" lvl="1">
              <a:lnSpc>
                <a:spcPts val="2380"/>
              </a:lnSpc>
              <a:buFont typeface="Arial"/>
              <a:buChar char="•"/>
            </a:pPr>
            <a:r>
              <a:rPr lang="en-US" sz="1700">
                <a:solidFill>
                  <a:srgbClr val="FFFFFF"/>
                </a:solidFill>
                <a:latin typeface="Arimo"/>
                <a:ea typeface="Arimo"/>
                <a:cs typeface="Arimo"/>
                <a:sym typeface="Arimo"/>
              </a:rPr>
              <a:t>Children’s confidence will be improves when given the opportunity to experiment with topics that are of interest to the child. the children will find things that they are naturally skilled at and will develop the understanding that with practice things will improve. The new confidence the child will be given will incourage them to try new things and even take part in group discussions on the topic. (Callanan et al., 2016)</a:t>
            </a:r>
          </a:p>
          <a:p>
            <a:pPr algn="l" marL="367031" indent="-183515" lvl="1">
              <a:lnSpc>
                <a:spcPts val="2380"/>
              </a:lnSpc>
              <a:buFont typeface="Arial"/>
              <a:buChar char="•"/>
            </a:pPr>
            <a:r>
              <a:rPr lang="en-US" sz="1700">
                <a:solidFill>
                  <a:srgbClr val="FFFFFF"/>
                </a:solidFill>
                <a:latin typeface="Arimo"/>
                <a:ea typeface="Arimo"/>
                <a:cs typeface="Arimo"/>
                <a:sym typeface="Arimo"/>
              </a:rPr>
              <a:t>After school clubs give children the choice as to what they enjoy and find is beneficial to them. Due to the different options there are multiple subjects that are helpful in their own way. For example a music club can release hormones such as dopamine and serotonin that will help improve the childrens mood. A fitness club like netball or football will improve a childs physical aspect to wellbeing whilst also providing them the skills to control stress and helop their self-esteem. (Mindsum, 2022)</a:t>
            </a:r>
          </a:p>
          <a:p>
            <a:pPr algn="l" marL="414528" indent="-207264" lvl="1">
              <a:lnSpc>
                <a:spcPts val="2688"/>
              </a:lnSpc>
              <a:buFont typeface="Arial"/>
              <a:buChar char="•"/>
            </a:pPr>
            <a:r>
              <a:rPr lang="en-US" sz="1920">
                <a:solidFill>
                  <a:srgbClr val="FFFFFF"/>
                </a:solidFill>
                <a:latin typeface="Arimo"/>
                <a:ea typeface="Arimo"/>
                <a:cs typeface="Arimo"/>
                <a:sym typeface="Arimo"/>
              </a:rPr>
              <a:t>(Hirsch, 2011) state that there is a more socio-emotional focus during after school clubs. He explains that due to the lack of pressure from the curriculum and policies after school club is more experimental for the children and less pressure. This will impact their views on education and possibly look forward to attending school for the more playful aspect after woods where their relationships with friends and teachers will continue to grow without that added pressure. </a:t>
            </a:r>
          </a:p>
          <a:p>
            <a:pPr algn="ctr">
              <a:lnSpc>
                <a:spcPts val="2688"/>
              </a:lnSpc>
            </a:pPr>
          </a:p>
        </p:txBody>
      </p:sp>
      <p:sp>
        <p:nvSpPr>
          <p:cNvPr name="TextBox 13" id="13"/>
          <p:cNvSpPr txBox="true"/>
          <p:nvPr/>
        </p:nvSpPr>
        <p:spPr>
          <a:xfrm rot="0">
            <a:off x="2062558" y="2543320"/>
            <a:ext cx="4395030" cy="707390"/>
          </a:xfrm>
          <a:prstGeom prst="rect">
            <a:avLst/>
          </a:prstGeom>
        </p:spPr>
        <p:txBody>
          <a:bodyPr anchor="t" rtlCol="false" tIns="0" lIns="0" bIns="0" rIns="0">
            <a:spAutoFit/>
          </a:bodyPr>
          <a:lstStyle/>
          <a:p>
            <a:pPr algn="ctr">
              <a:lnSpc>
                <a:spcPts val="5718"/>
              </a:lnSpc>
            </a:pPr>
            <a:r>
              <a:rPr lang="en-US" sz="4084">
                <a:solidFill>
                  <a:srgbClr val="6B3E3E"/>
                </a:solidFill>
                <a:latin typeface="210 클레이토이"/>
                <a:ea typeface="210 클레이토이"/>
                <a:cs typeface="210 클레이토이"/>
                <a:sym typeface="210 클레이토이"/>
              </a:rPr>
              <a:t>positives</a:t>
            </a:r>
          </a:p>
        </p:txBody>
      </p:sp>
      <p:sp>
        <p:nvSpPr>
          <p:cNvPr name="TextBox 14" id="14"/>
          <p:cNvSpPr txBox="true"/>
          <p:nvPr/>
        </p:nvSpPr>
        <p:spPr>
          <a:xfrm rot="0">
            <a:off x="11181088" y="2347781"/>
            <a:ext cx="4395030" cy="707390"/>
          </a:xfrm>
          <a:prstGeom prst="rect">
            <a:avLst/>
          </a:prstGeom>
        </p:spPr>
        <p:txBody>
          <a:bodyPr anchor="t" rtlCol="false" tIns="0" lIns="0" bIns="0" rIns="0">
            <a:spAutoFit/>
          </a:bodyPr>
          <a:lstStyle/>
          <a:p>
            <a:pPr algn="ctr">
              <a:lnSpc>
                <a:spcPts val="5718"/>
              </a:lnSpc>
            </a:pPr>
            <a:r>
              <a:rPr lang="en-US" sz="4084">
                <a:solidFill>
                  <a:srgbClr val="FFFFFF"/>
                </a:solidFill>
                <a:latin typeface="210 클레이토이"/>
                <a:ea typeface="210 클레이토이"/>
                <a:cs typeface="210 클레이토이"/>
                <a:sym typeface="210 클레이토이"/>
              </a:rPr>
              <a:t>negatives</a:t>
            </a:r>
          </a:p>
        </p:txBody>
      </p:sp>
      <p:sp>
        <p:nvSpPr>
          <p:cNvPr name="Freeform 15" id="15"/>
          <p:cNvSpPr/>
          <p:nvPr/>
        </p:nvSpPr>
        <p:spPr>
          <a:xfrm flipH="false" flipV="false" rot="1887665">
            <a:off x="16710555" y="8358984"/>
            <a:ext cx="1097491" cy="2023025"/>
          </a:xfrm>
          <a:custGeom>
            <a:avLst/>
            <a:gdLst/>
            <a:ahLst/>
            <a:cxnLst/>
            <a:rect r="r" b="b" t="t" l="l"/>
            <a:pathLst>
              <a:path h="2023025" w="1097491">
                <a:moveTo>
                  <a:pt x="0" y="0"/>
                </a:moveTo>
                <a:lnTo>
                  <a:pt x="1097490" y="0"/>
                </a:lnTo>
                <a:lnTo>
                  <a:pt x="1097490" y="2023025"/>
                </a:lnTo>
                <a:lnTo>
                  <a:pt x="0" y="2023025"/>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16" id="16"/>
          <p:cNvSpPr/>
          <p:nvPr/>
        </p:nvSpPr>
        <p:spPr>
          <a:xfrm flipH="false" flipV="false" rot="3331616">
            <a:off x="-2702667" y="-2668496"/>
            <a:ext cx="5379349" cy="4727733"/>
          </a:xfrm>
          <a:custGeom>
            <a:avLst/>
            <a:gdLst/>
            <a:ahLst/>
            <a:cxnLst/>
            <a:rect r="r" b="b" t="t" l="l"/>
            <a:pathLst>
              <a:path h="4727733" w="5379349">
                <a:moveTo>
                  <a:pt x="0" y="0"/>
                </a:moveTo>
                <a:lnTo>
                  <a:pt x="5379349" y="0"/>
                </a:lnTo>
                <a:lnTo>
                  <a:pt x="5379349" y="4727733"/>
                </a:lnTo>
                <a:lnTo>
                  <a:pt x="0" y="4727733"/>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17" id="17"/>
          <p:cNvSpPr/>
          <p:nvPr/>
        </p:nvSpPr>
        <p:spPr>
          <a:xfrm flipH="false" flipV="false" rot="7310698">
            <a:off x="15010743" y="-2418835"/>
            <a:ext cx="4315728" cy="5846429"/>
          </a:xfrm>
          <a:custGeom>
            <a:avLst/>
            <a:gdLst/>
            <a:ahLst/>
            <a:cxnLst/>
            <a:rect r="r" b="b" t="t" l="l"/>
            <a:pathLst>
              <a:path h="5846429" w="4315728">
                <a:moveTo>
                  <a:pt x="0" y="0"/>
                </a:moveTo>
                <a:lnTo>
                  <a:pt x="4315728" y="0"/>
                </a:lnTo>
                <a:lnTo>
                  <a:pt x="4315728" y="5846429"/>
                </a:lnTo>
                <a:lnTo>
                  <a:pt x="0" y="5846429"/>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TextBox 18" id="18"/>
          <p:cNvSpPr txBox="true"/>
          <p:nvPr/>
        </p:nvSpPr>
        <p:spPr>
          <a:xfrm rot="0">
            <a:off x="9767854" y="4094058"/>
            <a:ext cx="8520146" cy="4764151"/>
          </a:xfrm>
          <a:prstGeom prst="rect">
            <a:avLst/>
          </a:prstGeom>
        </p:spPr>
        <p:txBody>
          <a:bodyPr anchor="t" rtlCol="false" tIns="0" lIns="0" bIns="0" rIns="0">
            <a:spAutoFit/>
          </a:bodyPr>
          <a:lstStyle/>
          <a:p>
            <a:pPr algn="l" marL="367031" indent="-183515" lvl="1">
              <a:lnSpc>
                <a:spcPts val="2380"/>
              </a:lnSpc>
              <a:buFont typeface="Arial"/>
              <a:buChar char="•"/>
            </a:pPr>
            <a:r>
              <a:rPr lang="en-US" sz="1700">
                <a:solidFill>
                  <a:srgbClr val="FFFFFF"/>
                </a:solidFill>
                <a:latin typeface="Arimo"/>
                <a:ea typeface="Arimo"/>
                <a:cs typeface="Arimo"/>
                <a:sym typeface="Arimo"/>
              </a:rPr>
              <a:t>·After school clubs can be expensive for children who come from disadvantage backgrounds therefore the expenses can be a barrier for children to attend. Not only is there usually an attendance fee but also if there are items they need such as a sports kit or a musical instrument. If unable to afford these things it can be disheartening for the child excluded. (Lacey, 2016)</a:t>
            </a:r>
          </a:p>
          <a:p>
            <a:pPr algn="l" marL="367031" indent="-183515" lvl="1">
              <a:lnSpc>
                <a:spcPts val="2380"/>
              </a:lnSpc>
              <a:buFont typeface="Arial"/>
              <a:buChar char="•"/>
            </a:pPr>
            <a:r>
              <a:rPr lang="en-US" sz="1700">
                <a:solidFill>
                  <a:srgbClr val="FFFFFF"/>
                </a:solidFill>
                <a:latin typeface="Arimo"/>
                <a:ea typeface="Arimo"/>
                <a:cs typeface="Arimo"/>
                <a:sym typeface="Arimo"/>
              </a:rPr>
              <a:t>·If the child does not have confidence to begin with they will not feel comfortable to take part in these activities and will isolate themselves. the feeling that they do not fit in will discourage the children further if pushed out of their comfort zone and there is a lack of confidence to ask for help. The child will avoid trying new activities if this happens (Mindsum, 2022)</a:t>
            </a:r>
          </a:p>
          <a:p>
            <a:pPr algn="l" marL="367031" indent="-183515" lvl="1">
              <a:lnSpc>
                <a:spcPts val="2380"/>
              </a:lnSpc>
              <a:buFont typeface="Arial"/>
              <a:buChar char="•"/>
            </a:pPr>
            <a:r>
              <a:rPr lang="en-US" sz="1700">
                <a:solidFill>
                  <a:srgbClr val="FFFFFF"/>
                </a:solidFill>
                <a:latin typeface="Arimo"/>
                <a:ea typeface="Arimo"/>
                <a:cs typeface="Arimo"/>
                <a:sym typeface="Arimo"/>
              </a:rPr>
              <a:t>·A</a:t>
            </a:r>
            <a:r>
              <a:rPr lang="en-US" sz="1700">
                <a:solidFill>
                  <a:srgbClr val="FFFFFF"/>
                </a:solidFill>
                <a:latin typeface="Arimo"/>
                <a:ea typeface="Arimo"/>
                <a:cs typeface="Arimo"/>
                <a:sym typeface="Arimo"/>
              </a:rPr>
              <a:t>ttending after school clubs can be too much for children in one day after a full school day. This can lead to them being overwhelmed, exhausted and experience burnout. This will impact the childs relationships with the trusted adults around them and could possibly cause retaliation. This will impact the childs wellbeing both mentally and physically. (Mahoney, Harris and Eccles, 2006)</a:t>
            </a:r>
          </a:p>
          <a:p>
            <a:pPr algn="ctr">
              <a:lnSpc>
                <a:spcPts val="2688"/>
              </a:lnSpc>
            </a:pP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FAF8F1"/>
        </a:solidFill>
      </p:bgPr>
    </p:bg>
    <p:spTree>
      <p:nvGrpSpPr>
        <p:cNvPr id="1" name=""/>
        <p:cNvGrpSpPr/>
        <p:nvPr/>
      </p:nvGrpSpPr>
      <p:grpSpPr>
        <a:xfrm>
          <a:off x="0" y="0"/>
          <a:ext cx="0" cy="0"/>
          <a:chOff x="0" y="0"/>
          <a:chExt cx="0" cy="0"/>
        </a:xfrm>
      </p:grpSpPr>
      <p:sp>
        <p:nvSpPr>
          <p:cNvPr name="Freeform 2" id="2"/>
          <p:cNvSpPr/>
          <p:nvPr/>
        </p:nvSpPr>
        <p:spPr>
          <a:xfrm flipH="true" flipV="false" rot="0">
            <a:off x="4604452" y="2368345"/>
            <a:ext cx="13683548" cy="7697887"/>
          </a:xfrm>
          <a:custGeom>
            <a:avLst/>
            <a:gdLst/>
            <a:ahLst/>
            <a:cxnLst/>
            <a:rect r="r" b="b" t="t" l="l"/>
            <a:pathLst>
              <a:path h="7697887" w="13683548">
                <a:moveTo>
                  <a:pt x="13683548" y="0"/>
                </a:moveTo>
                <a:lnTo>
                  <a:pt x="0" y="0"/>
                </a:lnTo>
                <a:lnTo>
                  <a:pt x="0" y="7697887"/>
                </a:lnTo>
                <a:lnTo>
                  <a:pt x="13683548" y="7697887"/>
                </a:lnTo>
                <a:lnTo>
                  <a:pt x="13683548"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6073100" y="495189"/>
            <a:ext cx="1262289" cy="1306379"/>
          </a:xfrm>
          <a:custGeom>
            <a:avLst/>
            <a:gdLst/>
            <a:ahLst/>
            <a:cxnLst/>
            <a:rect r="r" b="b" t="t" l="l"/>
            <a:pathLst>
              <a:path h="1306379" w="1262289">
                <a:moveTo>
                  <a:pt x="0" y="0"/>
                </a:moveTo>
                <a:lnTo>
                  <a:pt x="1262289" y="0"/>
                </a:lnTo>
                <a:lnTo>
                  <a:pt x="1262289" y="1306379"/>
                </a:lnTo>
                <a:lnTo>
                  <a:pt x="0" y="130637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371216">
            <a:off x="5355609" y="1457615"/>
            <a:ext cx="736638" cy="1357857"/>
          </a:xfrm>
          <a:custGeom>
            <a:avLst/>
            <a:gdLst/>
            <a:ahLst/>
            <a:cxnLst/>
            <a:rect r="r" b="b" t="t" l="l"/>
            <a:pathLst>
              <a:path h="1357857" w="736638">
                <a:moveTo>
                  <a:pt x="0" y="0"/>
                </a:moveTo>
                <a:lnTo>
                  <a:pt x="736638" y="0"/>
                </a:lnTo>
                <a:lnTo>
                  <a:pt x="736638" y="1357857"/>
                </a:lnTo>
                <a:lnTo>
                  <a:pt x="0" y="135785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5" id="5"/>
          <p:cNvGrpSpPr>
            <a:grpSpLocks noChangeAspect="true"/>
          </p:cNvGrpSpPr>
          <p:nvPr/>
        </p:nvGrpSpPr>
        <p:grpSpPr>
          <a:xfrm rot="0">
            <a:off x="175631" y="2125420"/>
            <a:ext cx="4428821" cy="6840809"/>
            <a:chOff x="0" y="0"/>
            <a:chExt cx="2192020" cy="3385820"/>
          </a:xfrm>
        </p:grpSpPr>
        <p:sp>
          <p:nvSpPr>
            <p:cNvPr name="Freeform 6" id="6"/>
            <p:cNvSpPr/>
            <p:nvPr/>
          </p:nvSpPr>
          <p:spPr>
            <a:xfrm flipH="false" flipV="false" rot="0">
              <a:off x="2194" y="-1"/>
              <a:ext cx="2187449" cy="3387341"/>
            </a:xfrm>
            <a:custGeom>
              <a:avLst/>
              <a:gdLst/>
              <a:ahLst/>
              <a:cxnLst/>
              <a:rect r="r" b="b" t="t" l="l"/>
              <a:pathLst>
                <a:path h="3387341" w="2187449">
                  <a:moveTo>
                    <a:pt x="2886" y="317501"/>
                  </a:moveTo>
                  <a:cubicBezTo>
                    <a:pt x="13046" y="425451"/>
                    <a:pt x="15586" y="533401"/>
                    <a:pt x="16856" y="642621"/>
                  </a:cubicBezTo>
                  <a:cubicBezTo>
                    <a:pt x="23206" y="1036321"/>
                    <a:pt x="20666" y="1430021"/>
                    <a:pt x="16856" y="1823721"/>
                  </a:cubicBezTo>
                  <a:cubicBezTo>
                    <a:pt x="13046" y="2218691"/>
                    <a:pt x="7966" y="2613661"/>
                    <a:pt x="7966" y="3009901"/>
                  </a:cubicBezTo>
                  <a:cubicBezTo>
                    <a:pt x="7966" y="3013711"/>
                    <a:pt x="7966" y="3017521"/>
                    <a:pt x="6696" y="3021331"/>
                  </a:cubicBezTo>
                  <a:cubicBezTo>
                    <a:pt x="10506" y="3022601"/>
                    <a:pt x="14316" y="3025141"/>
                    <a:pt x="18126" y="3027681"/>
                  </a:cubicBezTo>
                  <a:cubicBezTo>
                    <a:pt x="23206" y="3031491"/>
                    <a:pt x="27016" y="3037841"/>
                    <a:pt x="32096" y="3044191"/>
                  </a:cubicBezTo>
                  <a:cubicBezTo>
                    <a:pt x="43526" y="3058161"/>
                    <a:pt x="54956" y="3072131"/>
                    <a:pt x="65116" y="3086101"/>
                  </a:cubicBezTo>
                  <a:cubicBezTo>
                    <a:pt x="76546" y="3102611"/>
                    <a:pt x="87976" y="3117851"/>
                    <a:pt x="99406" y="3134361"/>
                  </a:cubicBezTo>
                  <a:cubicBezTo>
                    <a:pt x="104486" y="3141981"/>
                    <a:pt x="109566" y="3149601"/>
                    <a:pt x="114646" y="3155951"/>
                  </a:cubicBezTo>
                  <a:cubicBezTo>
                    <a:pt x="118456" y="3161031"/>
                    <a:pt x="124806" y="3163571"/>
                    <a:pt x="128616" y="3167381"/>
                  </a:cubicBezTo>
                  <a:cubicBezTo>
                    <a:pt x="141316" y="3177541"/>
                    <a:pt x="155286" y="3187701"/>
                    <a:pt x="167986" y="3197861"/>
                  </a:cubicBezTo>
                  <a:cubicBezTo>
                    <a:pt x="180686" y="3208021"/>
                    <a:pt x="193386" y="3216911"/>
                    <a:pt x="208626" y="3223261"/>
                  </a:cubicBezTo>
                  <a:cubicBezTo>
                    <a:pt x="242916" y="3238501"/>
                    <a:pt x="275936" y="3255011"/>
                    <a:pt x="310226" y="3270251"/>
                  </a:cubicBezTo>
                  <a:cubicBezTo>
                    <a:pt x="329276" y="3279141"/>
                    <a:pt x="348326" y="3286761"/>
                    <a:pt x="368646" y="3295651"/>
                  </a:cubicBezTo>
                  <a:cubicBezTo>
                    <a:pt x="369916" y="3296921"/>
                    <a:pt x="373726" y="3295651"/>
                    <a:pt x="374996" y="3295651"/>
                  </a:cubicBezTo>
                  <a:lnTo>
                    <a:pt x="382616" y="3295651"/>
                  </a:lnTo>
                  <a:lnTo>
                    <a:pt x="383886" y="3296921"/>
                  </a:lnTo>
                  <a:cubicBezTo>
                    <a:pt x="386426" y="3290571"/>
                    <a:pt x="388966" y="3285491"/>
                    <a:pt x="392776" y="3279141"/>
                  </a:cubicBezTo>
                  <a:cubicBezTo>
                    <a:pt x="396586" y="3274061"/>
                    <a:pt x="399126" y="3265171"/>
                    <a:pt x="408016" y="3265171"/>
                  </a:cubicBezTo>
                  <a:cubicBezTo>
                    <a:pt x="408016" y="3265171"/>
                    <a:pt x="409286" y="3265171"/>
                    <a:pt x="409286" y="3263901"/>
                  </a:cubicBezTo>
                  <a:cubicBezTo>
                    <a:pt x="413096" y="3257551"/>
                    <a:pt x="419446" y="3256281"/>
                    <a:pt x="427066" y="3255011"/>
                  </a:cubicBezTo>
                  <a:cubicBezTo>
                    <a:pt x="434686" y="3253741"/>
                    <a:pt x="441036" y="3249931"/>
                    <a:pt x="447386" y="3247391"/>
                  </a:cubicBezTo>
                  <a:cubicBezTo>
                    <a:pt x="448656" y="3247391"/>
                    <a:pt x="448656" y="3246121"/>
                    <a:pt x="449926" y="3246121"/>
                  </a:cubicBezTo>
                  <a:cubicBezTo>
                    <a:pt x="458816" y="3248661"/>
                    <a:pt x="465166" y="3242311"/>
                    <a:pt x="472786" y="3239771"/>
                  </a:cubicBezTo>
                  <a:lnTo>
                    <a:pt x="474056" y="3239771"/>
                  </a:lnTo>
                  <a:cubicBezTo>
                    <a:pt x="481676" y="3239771"/>
                    <a:pt x="488026" y="3235961"/>
                    <a:pt x="495646" y="3234691"/>
                  </a:cubicBezTo>
                  <a:cubicBezTo>
                    <a:pt x="501996" y="3233421"/>
                    <a:pt x="508346" y="3233421"/>
                    <a:pt x="514696" y="3229611"/>
                  </a:cubicBezTo>
                  <a:cubicBezTo>
                    <a:pt x="521046" y="3225801"/>
                    <a:pt x="528666" y="3223261"/>
                    <a:pt x="535016" y="3220721"/>
                  </a:cubicBezTo>
                  <a:cubicBezTo>
                    <a:pt x="541366" y="3218181"/>
                    <a:pt x="547716" y="3216911"/>
                    <a:pt x="554066" y="3214371"/>
                  </a:cubicBezTo>
                  <a:lnTo>
                    <a:pt x="560416" y="3214371"/>
                  </a:lnTo>
                  <a:cubicBezTo>
                    <a:pt x="566766" y="3214371"/>
                    <a:pt x="571846" y="3214371"/>
                    <a:pt x="576926" y="3210561"/>
                  </a:cubicBezTo>
                  <a:lnTo>
                    <a:pt x="579466" y="3210561"/>
                  </a:lnTo>
                  <a:cubicBezTo>
                    <a:pt x="585816" y="3210561"/>
                    <a:pt x="593436" y="3211831"/>
                    <a:pt x="599786" y="3211831"/>
                  </a:cubicBezTo>
                  <a:lnTo>
                    <a:pt x="604866" y="3211831"/>
                  </a:lnTo>
                  <a:cubicBezTo>
                    <a:pt x="611216" y="3210561"/>
                    <a:pt x="613756" y="3215641"/>
                    <a:pt x="617566" y="3218181"/>
                  </a:cubicBezTo>
                  <a:cubicBezTo>
                    <a:pt x="623916" y="3225801"/>
                    <a:pt x="631536" y="3227071"/>
                    <a:pt x="641696" y="3225801"/>
                  </a:cubicBezTo>
                  <a:cubicBezTo>
                    <a:pt x="650586" y="3224531"/>
                    <a:pt x="658206" y="3223261"/>
                    <a:pt x="667096" y="3223261"/>
                  </a:cubicBezTo>
                  <a:cubicBezTo>
                    <a:pt x="670906" y="3223261"/>
                    <a:pt x="675986" y="3224531"/>
                    <a:pt x="679796" y="3225801"/>
                  </a:cubicBezTo>
                  <a:cubicBezTo>
                    <a:pt x="683606" y="3227071"/>
                    <a:pt x="686146" y="3228341"/>
                    <a:pt x="689956" y="3229611"/>
                  </a:cubicBezTo>
                  <a:lnTo>
                    <a:pt x="693766" y="3233421"/>
                  </a:lnTo>
                  <a:cubicBezTo>
                    <a:pt x="693766" y="3233421"/>
                    <a:pt x="695036" y="3237231"/>
                    <a:pt x="696306" y="3238501"/>
                  </a:cubicBezTo>
                  <a:cubicBezTo>
                    <a:pt x="698846" y="3239771"/>
                    <a:pt x="701386" y="3239771"/>
                    <a:pt x="702656" y="3241041"/>
                  </a:cubicBezTo>
                  <a:lnTo>
                    <a:pt x="703926" y="3242311"/>
                  </a:lnTo>
                  <a:cubicBezTo>
                    <a:pt x="710276" y="3238501"/>
                    <a:pt x="712816" y="3244851"/>
                    <a:pt x="716626" y="3246121"/>
                  </a:cubicBezTo>
                  <a:cubicBezTo>
                    <a:pt x="721706" y="3248661"/>
                    <a:pt x="725516" y="3251201"/>
                    <a:pt x="730596" y="3255011"/>
                  </a:cubicBezTo>
                  <a:cubicBezTo>
                    <a:pt x="730596" y="3253741"/>
                    <a:pt x="730596" y="3252471"/>
                    <a:pt x="731866" y="3251201"/>
                  </a:cubicBezTo>
                  <a:cubicBezTo>
                    <a:pt x="739486" y="3252471"/>
                    <a:pt x="748376" y="3252471"/>
                    <a:pt x="755996" y="3257551"/>
                  </a:cubicBezTo>
                  <a:cubicBezTo>
                    <a:pt x="757266" y="3255011"/>
                    <a:pt x="759806" y="3252471"/>
                    <a:pt x="762346" y="3249931"/>
                  </a:cubicBezTo>
                  <a:cubicBezTo>
                    <a:pt x="762346" y="3249931"/>
                    <a:pt x="762346" y="3248661"/>
                    <a:pt x="763616" y="3248661"/>
                  </a:cubicBezTo>
                  <a:cubicBezTo>
                    <a:pt x="769966" y="3247391"/>
                    <a:pt x="773776" y="3243581"/>
                    <a:pt x="775046" y="3237231"/>
                  </a:cubicBezTo>
                  <a:cubicBezTo>
                    <a:pt x="776316" y="3234691"/>
                    <a:pt x="776316" y="3232151"/>
                    <a:pt x="776316" y="3230881"/>
                  </a:cubicBezTo>
                  <a:cubicBezTo>
                    <a:pt x="781396" y="3228341"/>
                    <a:pt x="785206" y="3225801"/>
                    <a:pt x="790286" y="3223261"/>
                  </a:cubicBezTo>
                  <a:lnTo>
                    <a:pt x="790286" y="3220721"/>
                  </a:lnTo>
                  <a:cubicBezTo>
                    <a:pt x="786476" y="3214371"/>
                    <a:pt x="786476" y="3213101"/>
                    <a:pt x="792826" y="3210561"/>
                  </a:cubicBezTo>
                  <a:cubicBezTo>
                    <a:pt x="794096" y="3209291"/>
                    <a:pt x="794096" y="3208021"/>
                    <a:pt x="795366" y="3208021"/>
                  </a:cubicBezTo>
                  <a:cubicBezTo>
                    <a:pt x="797906" y="3206751"/>
                    <a:pt x="800446" y="3205481"/>
                    <a:pt x="801716" y="3204211"/>
                  </a:cubicBezTo>
                  <a:cubicBezTo>
                    <a:pt x="801716" y="3204211"/>
                    <a:pt x="801716" y="3205481"/>
                    <a:pt x="802986" y="3205481"/>
                  </a:cubicBezTo>
                  <a:lnTo>
                    <a:pt x="802986" y="3202941"/>
                  </a:lnTo>
                  <a:cubicBezTo>
                    <a:pt x="810606" y="3200401"/>
                    <a:pt x="818226" y="3197861"/>
                    <a:pt x="825846" y="3194051"/>
                  </a:cubicBezTo>
                  <a:cubicBezTo>
                    <a:pt x="829656" y="3191511"/>
                    <a:pt x="833466" y="3190241"/>
                    <a:pt x="838546" y="3192781"/>
                  </a:cubicBezTo>
                  <a:cubicBezTo>
                    <a:pt x="841086" y="3194051"/>
                    <a:pt x="843626" y="3192781"/>
                    <a:pt x="846166" y="3191511"/>
                  </a:cubicBezTo>
                  <a:cubicBezTo>
                    <a:pt x="852516" y="3188971"/>
                    <a:pt x="858866" y="3187701"/>
                    <a:pt x="865216" y="3185161"/>
                  </a:cubicBezTo>
                  <a:cubicBezTo>
                    <a:pt x="870296" y="3183891"/>
                    <a:pt x="874106" y="3181351"/>
                    <a:pt x="879186" y="3178811"/>
                  </a:cubicBezTo>
                  <a:cubicBezTo>
                    <a:pt x="879186" y="3178811"/>
                    <a:pt x="880456" y="3176271"/>
                    <a:pt x="879186" y="3175001"/>
                  </a:cubicBezTo>
                  <a:cubicBezTo>
                    <a:pt x="879186" y="3173731"/>
                    <a:pt x="877916" y="3171191"/>
                    <a:pt x="877916" y="3169921"/>
                  </a:cubicBezTo>
                  <a:cubicBezTo>
                    <a:pt x="881726" y="3167381"/>
                    <a:pt x="884266" y="3164841"/>
                    <a:pt x="886806" y="3164841"/>
                  </a:cubicBezTo>
                  <a:cubicBezTo>
                    <a:pt x="890616" y="3163571"/>
                    <a:pt x="895696" y="3163571"/>
                    <a:pt x="900776" y="3162301"/>
                  </a:cubicBezTo>
                  <a:cubicBezTo>
                    <a:pt x="904586" y="3150871"/>
                    <a:pt x="912206" y="3148331"/>
                    <a:pt x="921096" y="3152141"/>
                  </a:cubicBezTo>
                  <a:lnTo>
                    <a:pt x="923636" y="3149601"/>
                  </a:lnTo>
                  <a:cubicBezTo>
                    <a:pt x="924906" y="3150871"/>
                    <a:pt x="924906" y="3150871"/>
                    <a:pt x="924906" y="3152141"/>
                  </a:cubicBezTo>
                  <a:cubicBezTo>
                    <a:pt x="928716" y="3149601"/>
                    <a:pt x="932526" y="3147061"/>
                    <a:pt x="936336" y="3145791"/>
                  </a:cubicBezTo>
                  <a:cubicBezTo>
                    <a:pt x="940146" y="3143251"/>
                    <a:pt x="943956" y="3140711"/>
                    <a:pt x="949036" y="3143251"/>
                  </a:cubicBezTo>
                  <a:cubicBezTo>
                    <a:pt x="949036" y="3136901"/>
                    <a:pt x="952846" y="3136901"/>
                    <a:pt x="956656" y="3138171"/>
                  </a:cubicBezTo>
                  <a:cubicBezTo>
                    <a:pt x="959196" y="3138171"/>
                    <a:pt x="963006" y="3136901"/>
                    <a:pt x="965546" y="3135632"/>
                  </a:cubicBezTo>
                  <a:cubicBezTo>
                    <a:pt x="966816" y="3135632"/>
                    <a:pt x="969356" y="3134361"/>
                    <a:pt x="970626" y="3135632"/>
                  </a:cubicBezTo>
                  <a:cubicBezTo>
                    <a:pt x="975706" y="3139442"/>
                    <a:pt x="983326" y="3140711"/>
                    <a:pt x="988406" y="3147061"/>
                  </a:cubicBezTo>
                  <a:cubicBezTo>
                    <a:pt x="992216" y="3152141"/>
                    <a:pt x="998566" y="3154682"/>
                    <a:pt x="1001106" y="3162301"/>
                  </a:cubicBezTo>
                  <a:cubicBezTo>
                    <a:pt x="1002376" y="3164841"/>
                    <a:pt x="1007456" y="3167381"/>
                    <a:pt x="1009996" y="3168651"/>
                  </a:cubicBezTo>
                  <a:cubicBezTo>
                    <a:pt x="1009996" y="3168651"/>
                    <a:pt x="1011266" y="3168651"/>
                    <a:pt x="1012536" y="3169921"/>
                  </a:cubicBezTo>
                  <a:cubicBezTo>
                    <a:pt x="1013806" y="3173732"/>
                    <a:pt x="1017616" y="3172461"/>
                    <a:pt x="1020156" y="3171192"/>
                  </a:cubicBezTo>
                  <a:cubicBezTo>
                    <a:pt x="1022696" y="3171192"/>
                    <a:pt x="1025236" y="3169921"/>
                    <a:pt x="1026506" y="3173732"/>
                  </a:cubicBezTo>
                  <a:cubicBezTo>
                    <a:pt x="1026506" y="3175002"/>
                    <a:pt x="1030316" y="3176271"/>
                    <a:pt x="1031586" y="3177542"/>
                  </a:cubicBezTo>
                  <a:cubicBezTo>
                    <a:pt x="1035396" y="3180082"/>
                    <a:pt x="1039206" y="3182621"/>
                    <a:pt x="1041746" y="3185162"/>
                  </a:cubicBezTo>
                  <a:cubicBezTo>
                    <a:pt x="1043016" y="3186432"/>
                    <a:pt x="1044286" y="3187702"/>
                    <a:pt x="1044286" y="3188972"/>
                  </a:cubicBezTo>
                  <a:cubicBezTo>
                    <a:pt x="1044286" y="3192782"/>
                    <a:pt x="1048096" y="3195322"/>
                    <a:pt x="1051906" y="3195322"/>
                  </a:cubicBezTo>
                  <a:cubicBezTo>
                    <a:pt x="1056986" y="3196592"/>
                    <a:pt x="1060796" y="3196592"/>
                    <a:pt x="1065876" y="3197862"/>
                  </a:cubicBezTo>
                  <a:cubicBezTo>
                    <a:pt x="1067146" y="3197862"/>
                    <a:pt x="1067146" y="3200402"/>
                    <a:pt x="1068416" y="3200402"/>
                  </a:cubicBezTo>
                  <a:cubicBezTo>
                    <a:pt x="1069686" y="3202942"/>
                    <a:pt x="1070956" y="3206752"/>
                    <a:pt x="1076036" y="3204212"/>
                  </a:cubicBezTo>
                  <a:cubicBezTo>
                    <a:pt x="1078576" y="3202942"/>
                    <a:pt x="1086196" y="3205482"/>
                    <a:pt x="1087466" y="3208022"/>
                  </a:cubicBezTo>
                  <a:cubicBezTo>
                    <a:pt x="1090006" y="3216912"/>
                    <a:pt x="1098896" y="3216912"/>
                    <a:pt x="1105246" y="3219452"/>
                  </a:cubicBezTo>
                  <a:cubicBezTo>
                    <a:pt x="1106516" y="3219452"/>
                    <a:pt x="1107786" y="3219452"/>
                    <a:pt x="1107786" y="3220722"/>
                  </a:cubicBezTo>
                  <a:cubicBezTo>
                    <a:pt x="1111596" y="3225802"/>
                    <a:pt x="1116676" y="3227072"/>
                    <a:pt x="1121756" y="3229612"/>
                  </a:cubicBezTo>
                  <a:cubicBezTo>
                    <a:pt x="1126836" y="3232152"/>
                    <a:pt x="1131916" y="3237232"/>
                    <a:pt x="1136996" y="3242312"/>
                  </a:cubicBezTo>
                  <a:lnTo>
                    <a:pt x="1143346" y="3248662"/>
                  </a:lnTo>
                  <a:cubicBezTo>
                    <a:pt x="1144616" y="3249932"/>
                    <a:pt x="1145886" y="3249932"/>
                    <a:pt x="1147156" y="3249932"/>
                  </a:cubicBezTo>
                  <a:cubicBezTo>
                    <a:pt x="1150966" y="3249932"/>
                    <a:pt x="1154776" y="3248662"/>
                    <a:pt x="1157316" y="3252472"/>
                  </a:cubicBezTo>
                  <a:cubicBezTo>
                    <a:pt x="1157316" y="3252472"/>
                    <a:pt x="1158586" y="3253742"/>
                    <a:pt x="1159856" y="3253742"/>
                  </a:cubicBezTo>
                  <a:cubicBezTo>
                    <a:pt x="1170016" y="3252472"/>
                    <a:pt x="1176366" y="3258822"/>
                    <a:pt x="1182716" y="3265172"/>
                  </a:cubicBezTo>
                  <a:cubicBezTo>
                    <a:pt x="1185256" y="3267712"/>
                    <a:pt x="1190336" y="3268982"/>
                    <a:pt x="1192876" y="3268982"/>
                  </a:cubicBezTo>
                  <a:cubicBezTo>
                    <a:pt x="1200496" y="3271522"/>
                    <a:pt x="1209386" y="3272792"/>
                    <a:pt x="1215736" y="3277872"/>
                  </a:cubicBezTo>
                  <a:cubicBezTo>
                    <a:pt x="1219546" y="3280412"/>
                    <a:pt x="1224626" y="3284222"/>
                    <a:pt x="1228436" y="3284222"/>
                  </a:cubicBezTo>
                  <a:cubicBezTo>
                    <a:pt x="1234786" y="3284222"/>
                    <a:pt x="1237326" y="3289302"/>
                    <a:pt x="1239866" y="3293112"/>
                  </a:cubicBezTo>
                  <a:cubicBezTo>
                    <a:pt x="1247486" y="3294382"/>
                    <a:pt x="1255106" y="3294382"/>
                    <a:pt x="1258916" y="3302002"/>
                  </a:cubicBezTo>
                  <a:cubicBezTo>
                    <a:pt x="1258916" y="3303272"/>
                    <a:pt x="1260186" y="3303272"/>
                    <a:pt x="1261456" y="3303272"/>
                  </a:cubicBezTo>
                  <a:cubicBezTo>
                    <a:pt x="1266536" y="3304542"/>
                    <a:pt x="1271616" y="3305812"/>
                    <a:pt x="1276696" y="3308352"/>
                  </a:cubicBezTo>
                  <a:cubicBezTo>
                    <a:pt x="1279236" y="3309622"/>
                    <a:pt x="1281776" y="3312162"/>
                    <a:pt x="1285586" y="3314702"/>
                  </a:cubicBezTo>
                  <a:cubicBezTo>
                    <a:pt x="1286856" y="3314702"/>
                    <a:pt x="1286856" y="3315972"/>
                    <a:pt x="1288126" y="3315972"/>
                  </a:cubicBezTo>
                  <a:cubicBezTo>
                    <a:pt x="1297016" y="3315972"/>
                    <a:pt x="1299556" y="3322322"/>
                    <a:pt x="1304636" y="3327402"/>
                  </a:cubicBezTo>
                  <a:cubicBezTo>
                    <a:pt x="1312256" y="3333752"/>
                    <a:pt x="1321146" y="3340102"/>
                    <a:pt x="1327496" y="3347722"/>
                  </a:cubicBezTo>
                  <a:cubicBezTo>
                    <a:pt x="1331306" y="3352802"/>
                    <a:pt x="1337656" y="3355342"/>
                    <a:pt x="1341466" y="3357882"/>
                  </a:cubicBezTo>
                  <a:lnTo>
                    <a:pt x="1349086" y="3361692"/>
                  </a:lnTo>
                  <a:cubicBezTo>
                    <a:pt x="1351626" y="3364232"/>
                    <a:pt x="1354166" y="3366772"/>
                    <a:pt x="1357976" y="3369312"/>
                  </a:cubicBezTo>
                  <a:cubicBezTo>
                    <a:pt x="1361786" y="3370582"/>
                    <a:pt x="1363056" y="3375662"/>
                    <a:pt x="1368136" y="3374392"/>
                  </a:cubicBezTo>
                  <a:cubicBezTo>
                    <a:pt x="1370676" y="3374392"/>
                    <a:pt x="1373216" y="3375662"/>
                    <a:pt x="1375756" y="3376932"/>
                  </a:cubicBezTo>
                  <a:cubicBezTo>
                    <a:pt x="1379566" y="3379472"/>
                    <a:pt x="1380836" y="3382012"/>
                    <a:pt x="1385916" y="3382012"/>
                  </a:cubicBezTo>
                  <a:cubicBezTo>
                    <a:pt x="1388456" y="3382012"/>
                    <a:pt x="1390996" y="3384552"/>
                    <a:pt x="1392266" y="3385822"/>
                  </a:cubicBezTo>
                  <a:cubicBezTo>
                    <a:pt x="1398616" y="3388362"/>
                    <a:pt x="1404966" y="3388362"/>
                    <a:pt x="1408776" y="3380742"/>
                  </a:cubicBezTo>
                  <a:lnTo>
                    <a:pt x="1410046" y="3379472"/>
                  </a:lnTo>
                  <a:cubicBezTo>
                    <a:pt x="1415126" y="3382012"/>
                    <a:pt x="1415126" y="3376932"/>
                    <a:pt x="1416396" y="3374392"/>
                  </a:cubicBezTo>
                  <a:cubicBezTo>
                    <a:pt x="1417666" y="3373122"/>
                    <a:pt x="1420206" y="3371852"/>
                    <a:pt x="1421476" y="3370582"/>
                  </a:cubicBezTo>
                  <a:cubicBezTo>
                    <a:pt x="1424016" y="3368042"/>
                    <a:pt x="1426556" y="3366772"/>
                    <a:pt x="1430366" y="3364232"/>
                  </a:cubicBezTo>
                  <a:cubicBezTo>
                    <a:pt x="1431636" y="3362962"/>
                    <a:pt x="1434176" y="3361692"/>
                    <a:pt x="1435446" y="3361692"/>
                  </a:cubicBezTo>
                  <a:cubicBezTo>
                    <a:pt x="1441796" y="3361692"/>
                    <a:pt x="1445606" y="3359152"/>
                    <a:pt x="1450686" y="3354072"/>
                  </a:cubicBezTo>
                  <a:cubicBezTo>
                    <a:pt x="1454496" y="3350262"/>
                    <a:pt x="1460846" y="3347722"/>
                    <a:pt x="1465926" y="3345182"/>
                  </a:cubicBezTo>
                  <a:cubicBezTo>
                    <a:pt x="1471006" y="3342642"/>
                    <a:pt x="1476086" y="3340102"/>
                    <a:pt x="1482436" y="3338832"/>
                  </a:cubicBezTo>
                  <a:cubicBezTo>
                    <a:pt x="1486246" y="3337562"/>
                    <a:pt x="1490056" y="3337562"/>
                    <a:pt x="1493866" y="3337562"/>
                  </a:cubicBezTo>
                  <a:lnTo>
                    <a:pt x="1496406" y="3337562"/>
                  </a:lnTo>
                  <a:cubicBezTo>
                    <a:pt x="1501486" y="3335021"/>
                    <a:pt x="1506566" y="3331212"/>
                    <a:pt x="1512916" y="3328671"/>
                  </a:cubicBezTo>
                  <a:lnTo>
                    <a:pt x="1516726" y="3328671"/>
                  </a:lnTo>
                  <a:cubicBezTo>
                    <a:pt x="1523076" y="3331212"/>
                    <a:pt x="1529426" y="3331212"/>
                    <a:pt x="1535776" y="3326131"/>
                  </a:cubicBezTo>
                  <a:cubicBezTo>
                    <a:pt x="1537046" y="3324861"/>
                    <a:pt x="1539586" y="3323591"/>
                    <a:pt x="1540856" y="3322321"/>
                  </a:cubicBezTo>
                  <a:cubicBezTo>
                    <a:pt x="1547206" y="3324862"/>
                    <a:pt x="1553556" y="3329942"/>
                    <a:pt x="1561176" y="3329942"/>
                  </a:cubicBezTo>
                  <a:cubicBezTo>
                    <a:pt x="1563716" y="3329942"/>
                    <a:pt x="1567526" y="3328671"/>
                    <a:pt x="1570066" y="3327401"/>
                  </a:cubicBezTo>
                  <a:cubicBezTo>
                    <a:pt x="1575146" y="3327401"/>
                    <a:pt x="1580226" y="3327401"/>
                    <a:pt x="1584036" y="3326131"/>
                  </a:cubicBezTo>
                  <a:cubicBezTo>
                    <a:pt x="1589116" y="3324861"/>
                    <a:pt x="1595466" y="3326131"/>
                    <a:pt x="1600546" y="3323591"/>
                  </a:cubicBezTo>
                  <a:cubicBezTo>
                    <a:pt x="1603086" y="3317241"/>
                    <a:pt x="1604356" y="3317241"/>
                    <a:pt x="1610706" y="3318511"/>
                  </a:cubicBezTo>
                  <a:cubicBezTo>
                    <a:pt x="1618326" y="3319781"/>
                    <a:pt x="1623406" y="3318511"/>
                    <a:pt x="1628486" y="3312161"/>
                  </a:cubicBezTo>
                  <a:cubicBezTo>
                    <a:pt x="1631026" y="3308351"/>
                    <a:pt x="1637376" y="3308351"/>
                    <a:pt x="1641186" y="3305811"/>
                  </a:cubicBezTo>
                  <a:cubicBezTo>
                    <a:pt x="1642456" y="3305811"/>
                    <a:pt x="1643726" y="3304541"/>
                    <a:pt x="1644996" y="3304541"/>
                  </a:cubicBezTo>
                  <a:cubicBezTo>
                    <a:pt x="1647536" y="3303271"/>
                    <a:pt x="1648806" y="3303271"/>
                    <a:pt x="1651346" y="3302001"/>
                  </a:cubicBezTo>
                  <a:cubicBezTo>
                    <a:pt x="1657696" y="3299461"/>
                    <a:pt x="1664046" y="3298191"/>
                    <a:pt x="1670396" y="3294381"/>
                  </a:cubicBezTo>
                  <a:cubicBezTo>
                    <a:pt x="1676746" y="3290571"/>
                    <a:pt x="1681826" y="3288031"/>
                    <a:pt x="1688176" y="3293111"/>
                  </a:cubicBezTo>
                  <a:lnTo>
                    <a:pt x="1690716" y="3293111"/>
                  </a:lnTo>
                  <a:cubicBezTo>
                    <a:pt x="1693256" y="3291841"/>
                    <a:pt x="1694526" y="3291841"/>
                    <a:pt x="1697066" y="3290571"/>
                  </a:cubicBezTo>
                  <a:cubicBezTo>
                    <a:pt x="1697066" y="3286761"/>
                    <a:pt x="1697066" y="3281681"/>
                    <a:pt x="1702146" y="3277871"/>
                  </a:cubicBezTo>
                  <a:cubicBezTo>
                    <a:pt x="1703416" y="3276601"/>
                    <a:pt x="1703416" y="3274061"/>
                    <a:pt x="1705956" y="3272791"/>
                  </a:cubicBezTo>
                  <a:cubicBezTo>
                    <a:pt x="1708496" y="3270251"/>
                    <a:pt x="1712306" y="3270251"/>
                    <a:pt x="1714846" y="3271521"/>
                  </a:cubicBezTo>
                  <a:cubicBezTo>
                    <a:pt x="1716116" y="3272791"/>
                    <a:pt x="1718656" y="3271521"/>
                    <a:pt x="1719925" y="3271521"/>
                  </a:cubicBezTo>
                  <a:cubicBezTo>
                    <a:pt x="1727546" y="3270251"/>
                    <a:pt x="1736436" y="3270251"/>
                    <a:pt x="1744055" y="3268981"/>
                  </a:cubicBezTo>
                  <a:cubicBezTo>
                    <a:pt x="1751675" y="3267710"/>
                    <a:pt x="1759295" y="3266440"/>
                    <a:pt x="1766915" y="3263901"/>
                  </a:cubicBezTo>
                  <a:cubicBezTo>
                    <a:pt x="1771995" y="3261360"/>
                    <a:pt x="1777075" y="3262631"/>
                    <a:pt x="1782155" y="3262631"/>
                  </a:cubicBezTo>
                  <a:cubicBezTo>
                    <a:pt x="1792315" y="3263901"/>
                    <a:pt x="1801205" y="3263901"/>
                    <a:pt x="1810095" y="3258821"/>
                  </a:cubicBezTo>
                  <a:lnTo>
                    <a:pt x="1807555" y="3256281"/>
                  </a:lnTo>
                  <a:cubicBezTo>
                    <a:pt x="1810095" y="3255010"/>
                    <a:pt x="1812635" y="3255010"/>
                    <a:pt x="1816445" y="3255010"/>
                  </a:cubicBezTo>
                  <a:cubicBezTo>
                    <a:pt x="1818985" y="3258820"/>
                    <a:pt x="1822795" y="3256281"/>
                    <a:pt x="1825335" y="3253740"/>
                  </a:cubicBezTo>
                  <a:cubicBezTo>
                    <a:pt x="1829145" y="3249930"/>
                    <a:pt x="1832955" y="3251200"/>
                    <a:pt x="1838035" y="3251200"/>
                  </a:cubicBezTo>
                  <a:cubicBezTo>
                    <a:pt x="1843115" y="3252470"/>
                    <a:pt x="1849465" y="3249930"/>
                    <a:pt x="1855815" y="3248660"/>
                  </a:cubicBezTo>
                  <a:cubicBezTo>
                    <a:pt x="1857085" y="3248660"/>
                    <a:pt x="1858355" y="3246120"/>
                    <a:pt x="1858355" y="3244850"/>
                  </a:cubicBezTo>
                  <a:cubicBezTo>
                    <a:pt x="1860895" y="3244850"/>
                    <a:pt x="1863435" y="3243580"/>
                    <a:pt x="1867245" y="3243580"/>
                  </a:cubicBezTo>
                  <a:lnTo>
                    <a:pt x="1872325" y="3243580"/>
                  </a:lnTo>
                  <a:cubicBezTo>
                    <a:pt x="1877405" y="3246120"/>
                    <a:pt x="1882485" y="3246120"/>
                    <a:pt x="1887565" y="3243580"/>
                  </a:cubicBezTo>
                  <a:cubicBezTo>
                    <a:pt x="1888835" y="3242310"/>
                    <a:pt x="1891375" y="3242310"/>
                    <a:pt x="1892645" y="3242310"/>
                  </a:cubicBezTo>
                  <a:cubicBezTo>
                    <a:pt x="1896455" y="3241040"/>
                    <a:pt x="1900265" y="3242310"/>
                    <a:pt x="1902805" y="3238500"/>
                  </a:cubicBezTo>
                  <a:cubicBezTo>
                    <a:pt x="1904075" y="3237230"/>
                    <a:pt x="1906615" y="3238500"/>
                    <a:pt x="1909155" y="3237230"/>
                  </a:cubicBezTo>
                  <a:lnTo>
                    <a:pt x="1945986" y="3237230"/>
                  </a:lnTo>
                  <a:cubicBezTo>
                    <a:pt x="1951066" y="3237230"/>
                    <a:pt x="1957416" y="3238500"/>
                    <a:pt x="1962496" y="3239770"/>
                  </a:cubicBezTo>
                  <a:cubicBezTo>
                    <a:pt x="1968846" y="3241040"/>
                    <a:pt x="1973926" y="3239770"/>
                    <a:pt x="1979006" y="3238500"/>
                  </a:cubicBezTo>
                  <a:lnTo>
                    <a:pt x="1987896" y="3238500"/>
                  </a:lnTo>
                  <a:cubicBezTo>
                    <a:pt x="1991706" y="3238500"/>
                    <a:pt x="1995516" y="3239770"/>
                    <a:pt x="1999326" y="3238500"/>
                  </a:cubicBezTo>
                  <a:cubicBezTo>
                    <a:pt x="2001866" y="3238500"/>
                    <a:pt x="2003136" y="3235960"/>
                    <a:pt x="2004406" y="3233420"/>
                  </a:cubicBezTo>
                  <a:cubicBezTo>
                    <a:pt x="2006946" y="3229610"/>
                    <a:pt x="2010756" y="3228340"/>
                    <a:pt x="2015836" y="3228340"/>
                  </a:cubicBezTo>
                  <a:cubicBezTo>
                    <a:pt x="2019646" y="3228340"/>
                    <a:pt x="2023456" y="3227070"/>
                    <a:pt x="2027266" y="3225800"/>
                  </a:cubicBezTo>
                  <a:lnTo>
                    <a:pt x="2029806" y="3225800"/>
                  </a:lnTo>
                  <a:cubicBezTo>
                    <a:pt x="2034886" y="3233420"/>
                    <a:pt x="2042506" y="3228340"/>
                    <a:pt x="2048856" y="3229610"/>
                  </a:cubicBezTo>
                  <a:lnTo>
                    <a:pt x="2051396" y="3229610"/>
                  </a:lnTo>
                  <a:cubicBezTo>
                    <a:pt x="2056475" y="3232150"/>
                    <a:pt x="2062825" y="3234690"/>
                    <a:pt x="2067906" y="3235960"/>
                  </a:cubicBezTo>
                  <a:cubicBezTo>
                    <a:pt x="2074256" y="3237230"/>
                    <a:pt x="2079336" y="3243580"/>
                    <a:pt x="2084416" y="3243580"/>
                  </a:cubicBezTo>
                  <a:cubicBezTo>
                    <a:pt x="2093306" y="3243580"/>
                    <a:pt x="2100926" y="3249930"/>
                    <a:pt x="2108546" y="3251200"/>
                  </a:cubicBezTo>
                  <a:cubicBezTo>
                    <a:pt x="2114896" y="3252470"/>
                    <a:pt x="2121246" y="3255010"/>
                    <a:pt x="2127596" y="3257550"/>
                  </a:cubicBezTo>
                  <a:cubicBezTo>
                    <a:pt x="2130136" y="3258820"/>
                    <a:pt x="2133946" y="3257550"/>
                    <a:pt x="2136486" y="3257550"/>
                  </a:cubicBezTo>
                  <a:cubicBezTo>
                    <a:pt x="2144106" y="3258820"/>
                    <a:pt x="2151725" y="3258820"/>
                    <a:pt x="2159346" y="3260090"/>
                  </a:cubicBezTo>
                  <a:lnTo>
                    <a:pt x="2160616" y="3260090"/>
                  </a:lnTo>
                  <a:cubicBezTo>
                    <a:pt x="2169506" y="3258820"/>
                    <a:pt x="2178396" y="3261360"/>
                    <a:pt x="2187286" y="3261360"/>
                  </a:cubicBezTo>
                  <a:cubicBezTo>
                    <a:pt x="2188556" y="3035300"/>
                    <a:pt x="2182206" y="2809240"/>
                    <a:pt x="2174586" y="2583181"/>
                  </a:cubicBezTo>
                  <a:cubicBezTo>
                    <a:pt x="2166966" y="2368551"/>
                    <a:pt x="2159346" y="2153920"/>
                    <a:pt x="2158076" y="1939291"/>
                  </a:cubicBezTo>
                  <a:cubicBezTo>
                    <a:pt x="2158076" y="1831341"/>
                    <a:pt x="2159346" y="1724661"/>
                    <a:pt x="2161886" y="1616711"/>
                  </a:cubicBezTo>
                  <a:cubicBezTo>
                    <a:pt x="2165696" y="1508761"/>
                    <a:pt x="2173316" y="1400811"/>
                    <a:pt x="2178396" y="1292861"/>
                  </a:cubicBezTo>
                  <a:cubicBezTo>
                    <a:pt x="2193636" y="951231"/>
                    <a:pt x="2184746" y="608331"/>
                    <a:pt x="2179666" y="266701"/>
                  </a:cubicBezTo>
                  <a:cubicBezTo>
                    <a:pt x="2175856" y="265431"/>
                    <a:pt x="2173316" y="264161"/>
                    <a:pt x="2170776" y="262891"/>
                  </a:cubicBezTo>
                  <a:cubicBezTo>
                    <a:pt x="2166966" y="260351"/>
                    <a:pt x="2163156" y="259081"/>
                    <a:pt x="2158076" y="260351"/>
                  </a:cubicBezTo>
                  <a:lnTo>
                    <a:pt x="2150456" y="260351"/>
                  </a:lnTo>
                  <a:cubicBezTo>
                    <a:pt x="2146646" y="260351"/>
                    <a:pt x="2141566" y="260351"/>
                    <a:pt x="2139026" y="265431"/>
                  </a:cubicBezTo>
                  <a:cubicBezTo>
                    <a:pt x="2139026" y="265431"/>
                    <a:pt x="2137756" y="266701"/>
                    <a:pt x="2136486" y="266701"/>
                  </a:cubicBezTo>
                  <a:lnTo>
                    <a:pt x="2131406" y="266701"/>
                  </a:lnTo>
                  <a:cubicBezTo>
                    <a:pt x="2130136" y="264161"/>
                    <a:pt x="2132676" y="259081"/>
                    <a:pt x="2126326" y="260351"/>
                  </a:cubicBezTo>
                  <a:cubicBezTo>
                    <a:pt x="2123786" y="260351"/>
                    <a:pt x="2119976" y="261621"/>
                    <a:pt x="2117436" y="261621"/>
                  </a:cubicBezTo>
                  <a:lnTo>
                    <a:pt x="2098386" y="261621"/>
                  </a:lnTo>
                  <a:cubicBezTo>
                    <a:pt x="2097116" y="259081"/>
                    <a:pt x="2095846" y="256541"/>
                    <a:pt x="2093306" y="252731"/>
                  </a:cubicBezTo>
                  <a:cubicBezTo>
                    <a:pt x="2092036" y="250191"/>
                    <a:pt x="2090766" y="248921"/>
                    <a:pt x="2086956" y="251461"/>
                  </a:cubicBezTo>
                  <a:cubicBezTo>
                    <a:pt x="2084416" y="252731"/>
                    <a:pt x="2083146" y="252731"/>
                    <a:pt x="2081876" y="250191"/>
                  </a:cubicBezTo>
                  <a:cubicBezTo>
                    <a:pt x="2078066" y="243841"/>
                    <a:pt x="2074256" y="238761"/>
                    <a:pt x="2066636" y="237491"/>
                  </a:cubicBezTo>
                  <a:cubicBezTo>
                    <a:pt x="2065366" y="237491"/>
                    <a:pt x="2064096" y="234950"/>
                    <a:pt x="2062826" y="233681"/>
                  </a:cubicBezTo>
                  <a:cubicBezTo>
                    <a:pt x="2060286" y="231141"/>
                    <a:pt x="2059016" y="228601"/>
                    <a:pt x="2055206" y="228601"/>
                  </a:cubicBezTo>
                  <a:cubicBezTo>
                    <a:pt x="2053936" y="228601"/>
                    <a:pt x="2051396" y="226061"/>
                    <a:pt x="2051396" y="224791"/>
                  </a:cubicBezTo>
                  <a:cubicBezTo>
                    <a:pt x="2050126" y="219711"/>
                    <a:pt x="2050126" y="215901"/>
                    <a:pt x="2050126" y="210821"/>
                  </a:cubicBezTo>
                  <a:cubicBezTo>
                    <a:pt x="2048856" y="205741"/>
                    <a:pt x="2046316" y="200661"/>
                    <a:pt x="2042506" y="198121"/>
                  </a:cubicBezTo>
                  <a:cubicBezTo>
                    <a:pt x="2036156" y="194311"/>
                    <a:pt x="2031076" y="189231"/>
                    <a:pt x="2024726" y="185421"/>
                  </a:cubicBezTo>
                  <a:cubicBezTo>
                    <a:pt x="2023456" y="184151"/>
                    <a:pt x="2020916" y="182881"/>
                    <a:pt x="2018376" y="182881"/>
                  </a:cubicBezTo>
                  <a:cubicBezTo>
                    <a:pt x="2014566" y="181611"/>
                    <a:pt x="2010756" y="180341"/>
                    <a:pt x="2006946" y="180341"/>
                  </a:cubicBezTo>
                  <a:cubicBezTo>
                    <a:pt x="2003136" y="180341"/>
                    <a:pt x="1998056" y="180341"/>
                    <a:pt x="1994246" y="182881"/>
                  </a:cubicBezTo>
                  <a:cubicBezTo>
                    <a:pt x="1986626" y="186691"/>
                    <a:pt x="1980276" y="181611"/>
                    <a:pt x="1973926" y="181611"/>
                  </a:cubicBezTo>
                  <a:cubicBezTo>
                    <a:pt x="1967576" y="180341"/>
                    <a:pt x="1961226" y="177801"/>
                    <a:pt x="1956146" y="176531"/>
                  </a:cubicBezTo>
                  <a:lnTo>
                    <a:pt x="1939636" y="176531"/>
                  </a:lnTo>
                  <a:cubicBezTo>
                    <a:pt x="1925666" y="179071"/>
                    <a:pt x="1914236" y="171451"/>
                    <a:pt x="1900266" y="170181"/>
                  </a:cubicBezTo>
                  <a:cubicBezTo>
                    <a:pt x="1896456" y="170181"/>
                    <a:pt x="1892646" y="166371"/>
                    <a:pt x="1888836" y="163831"/>
                  </a:cubicBezTo>
                  <a:cubicBezTo>
                    <a:pt x="1886296" y="161291"/>
                    <a:pt x="1883756" y="161291"/>
                    <a:pt x="1879946" y="162561"/>
                  </a:cubicBezTo>
                  <a:cubicBezTo>
                    <a:pt x="1874866" y="163831"/>
                    <a:pt x="1869786" y="162561"/>
                    <a:pt x="1864706" y="163831"/>
                  </a:cubicBezTo>
                  <a:cubicBezTo>
                    <a:pt x="1857086" y="166371"/>
                    <a:pt x="1850736" y="160021"/>
                    <a:pt x="1843116" y="160021"/>
                  </a:cubicBezTo>
                  <a:cubicBezTo>
                    <a:pt x="1836766" y="161291"/>
                    <a:pt x="1830416" y="161291"/>
                    <a:pt x="1824066" y="162561"/>
                  </a:cubicBezTo>
                  <a:lnTo>
                    <a:pt x="1808826" y="166371"/>
                  </a:lnTo>
                  <a:cubicBezTo>
                    <a:pt x="1798666" y="171451"/>
                    <a:pt x="1791046" y="165101"/>
                    <a:pt x="1782156" y="162561"/>
                  </a:cubicBezTo>
                  <a:cubicBezTo>
                    <a:pt x="1775806" y="161291"/>
                    <a:pt x="1771996" y="158751"/>
                    <a:pt x="1766916" y="154941"/>
                  </a:cubicBezTo>
                  <a:cubicBezTo>
                    <a:pt x="1761836" y="151131"/>
                    <a:pt x="1756756" y="154941"/>
                    <a:pt x="1752946" y="154941"/>
                  </a:cubicBezTo>
                  <a:cubicBezTo>
                    <a:pt x="1749136" y="154941"/>
                    <a:pt x="1746596" y="158751"/>
                    <a:pt x="1744056" y="160021"/>
                  </a:cubicBezTo>
                  <a:cubicBezTo>
                    <a:pt x="1740246" y="161291"/>
                    <a:pt x="1736436" y="161291"/>
                    <a:pt x="1732626" y="161291"/>
                  </a:cubicBezTo>
                  <a:cubicBezTo>
                    <a:pt x="1728816" y="161291"/>
                    <a:pt x="1723736" y="160021"/>
                    <a:pt x="1719926" y="161291"/>
                  </a:cubicBezTo>
                  <a:cubicBezTo>
                    <a:pt x="1713576" y="163831"/>
                    <a:pt x="1708496" y="167641"/>
                    <a:pt x="1703416" y="170181"/>
                  </a:cubicBezTo>
                  <a:cubicBezTo>
                    <a:pt x="1702146" y="171451"/>
                    <a:pt x="1700876" y="172721"/>
                    <a:pt x="1699606" y="172721"/>
                  </a:cubicBezTo>
                  <a:cubicBezTo>
                    <a:pt x="1690716" y="177801"/>
                    <a:pt x="1680556" y="179071"/>
                    <a:pt x="1669126" y="179071"/>
                  </a:cubicBezTo>
                  <a:cubicBezTo>
                    <a:pt x="1662776" y="179071"/>
                    <a:pt x="1656426" y="179071"/>
                    <a:pt x="1650076" y="177801"/>
                  </a:cubicBezTo>
                  <a:cubicBezTo>
                    <a:pt x="1646266" y="177801"/>
                    <a:pt x="1643726" y="173991"/>
                    <a:pt x="1641186" y="173991"/>
                  </a:cubicBezTo>
                  <a:cubicBezTo>
                    <a:pt x="1632296" y="172720"/>
                    <a:pt x="1624676" y="172720"/>
                    <a:pt x="1615786" y="172720"/>
                  </a:cubicBezTo>
                  <a:cubicBezTo>
                    <a:pt x="1614516" y="172720"/>
                    <a:pt x="1613246" y="173991"/>
                    <a:pt x="1611976" y="173991"/>
                  </a:cubicBezTo>
                  <a:cubicBezTo>
                    <a:pt x="1606896" y="176530"/>
                    <a:pt x="1601816" y="180341"/>
                    <a:pt x="1596736" y="182880"/>
                  </a:cubicBezTo>
                  <a:cubicBezTo>
                    <a:pt x="1587846" y="185420"/>
                    <a:pt x="1578956" y="187960"/>
                    <a:pt x="1570066" y="189230"/>
                  </a:cubicBezTo>
                  <a:lnTo>
                    <a:pt x="1566256" y="189230"/>
                  </a:lnTo>
                  <a:cubicBezTo>
                    <a:pt x="1558636" y="185420"/>
                    <a:pt x="1552286" y="189230"/>
                    <a:pt x="1544666" y="190501"/>
                  </a:cubicBezTo>
                  <a:cubicBezTo>
                    <a:pt x="1537046" y="193041"/>
                    <a:pt x="1529426" y="196851"/>
                    <a:pt x="1521806" y="199391"/>
                  </a:cubicBezTo>
                  <a:cubicBezTo>
                    <a:pt x="1519266" y="200661"/>
                    <a:pt x="1516726" y="199391"/>
                    <a:pt x="1514186" y="198120"/>
                  </a:cubicBezTo>
                  <a:cubicBezTo>
                    <a:pt x="1510376" y="196850"/>
                    <a:pt x="1507836" y="196850"/>
                    <a:pt x="1505296" y="199391"/>
                  </a:cubicBezTo>
                  <a:cubicBezTo>
                    <a:pt x="1504026" y="200661"/>
                    <a:pt x="1502756" y="200661"/>
                    <a:pt x="1501486" y="200661"/>
                  </a:cubicBezTo>
                  <a:cubicBezTo>
                    <a:pt x="1497676" y="201931"/>
                    <a:pt x="1493866" y="201931"/>
                    <a:pt x="1491326" y="203201"/>
                  </a:cubicBezTo>
                  <a:cubicBezTo>
                    <a:pt x="1486246" y="207011"/>
                    <a:pt x="1481166" y="205741"/>
                    <a:pt x="1476086" y="208281"/>
                  </a:cubicBezTo>
                  <a:cubicBezTo>
                    <a:pt x="1471006" y="210821"/>
                    <a:pt x="1465926" y="210821"/>
                    <a:pt x="1462116" y="214631"/>
                  </a:cubicBezTo>
                  <a:cubicBezTo>
                    <a:pt x="1460846" y="215901"/>
                    <a:pt x="1458306" y="215901"/>
                    <a:pt x="1455766" y="215901"/>
                  </a:cubicBezTo>
                  <a:cubicBezTo>
                    <a:pt x="1449416" y="217171"/>
                    <a:pt x="1444336" y="220981"/>
                    <a:pt x="1440526" y="226061"/>
                  </a:cubicBezTo>
                  <a:cubicBezTo>
                    <a:pt x="1435446" y="231141"/>
                    <a:pt x="1430366" y="234951"/>
                    <a:pt x="1425286" y="238761"/>
                  </a:cubicBezTo>
                  <a:cubicBezTo>
                    <a:pt x="1424016" y="240031"/>
                    <a:pt x="1420206" y="240031"/>
                    <a:pt x="1418936" y="240031"/>
                  </a:cubicBezTo>
                  <a:cubicBezTo>
                    <a:pt x="1413856" y="240031"/>
                    <a:pt x="1408776" y="238761"/>
                    <a:pt x="1404966" y="237491"/>
                  </a:cubicBezTo>
                  <a:cubicBezTo>
                    <a:pt x="1402426" y="237491"/>
                    <a:pt x="1401156" y="236220"/>
                    <a:pt x="1398616" y="236220"/>
                  </a:cubicBezTo>
                  <a:cubicBezTo>
                    <a:pt x="1390996" y="240030"/>
                    <a:pt x="1382106" y="237491"/>
                    <a:pt x="1374486" y="237491"/>
                  </a:cubicBezTo>
                  <a:cubicBezTo>
                    <a:pt x="1373216" y="237491"/>
                    <a:pt x="1370676" y="236220"/>
                    <a:pt x="1369406" y="234950"/>
                  </a:cubicBezTo>
                  <a:cubicBezTo>
                    <a:pt x="1364326" y="231141"/>
                    <a:pt x="1359246" y="231141"/>
                    <a:pt x="1354166" y="233680"/>
                  </a:cubicBezTo>
                  <a:cubicBezTo>
                    <a:pt x="1350356" y="234950"/>
                    <a:pt x="1346546" y="234950"/>
                    <a:pt x="1344006" y="232410"/>
                  </a:cubicBezTo>
                  <a:cubicBezTo>
                    <a:pt x="1338926" y="228600"/>
                    <a:pt x="1332576" y="226060"/>
                    <a:pt x="1326226" y="224790"/>
                  </a:cubicBezTo>
                  <a:cubicBezTo>
                    <a:pt x="1321146" y="223520"/>
                    <a:pt x="1316066" y="220980"/>
                    <a:pt x="1310986" y="218440"/>
                  </a:cubicBezTo>
                  <a:cubicBezTo>
                    <a:pt x="1308446" y="217170"/>
                    <a:pt x="1305906" y="218440"/>
                    <a:pt x="1303366" y="218440"/>
                  </a:cubicBezTo>
                  <a:cubicBezTo>
                    <a:pt x="1300826" y="218440"/>
                    <a:pt x="1299556" y="219710"/>
                    <a:pt x="1297016" y="219710"/>
                  </a:cubicBezTo>
                  <a:cubicBezTo>
                    <a:pt x="1289396" y="220980"/>
                    <a:pt x="1281776" y="223520"/>
                    <a:pt x="1275426" y="222250"/>
                  </a:cubicBezTo>
                  <a:cubicBezTo>
                    <a:pt x="1266537" y="219710"/>
                    <a:pt x="1257646" y="220980"/>
                    <a:pt x="1250026" y="215900"/>
                  </a:cubicBezTo>
                  <a:cubicBezTo>
                    <a:pt x="1246216" y="213360"/>
                    <a:pt x="1244946" y="215900"/>
                    <a:pt x="1242406" y="215900"/>
                  </a:cubicBezTo>
                  <a:cubicBezTo>
                    <a:pt x="1241137" y="215900"/>
                    <a:pt x="1239867" y="215900"/>
                    <a:pt x="1237326" y="217170"/>
                  </a:cubicBezTo>
                  <a:cubicBezTo>
                    <a:pt x="1236056" y="220980"/>
                    <a:pt x="1230976" y="223520"/>
                    <a:pt x="1224626" y="220980"/>
                  </a:cubicBezTo>
                  <a:cubicBezTo>
                    <a:pt x="1220816" y="219710"/>
                    <a:pt x="1218276" y="219710"/>
                    <a:pt x="1214466" y="220980"/>
                  </a:cubicBezTo>
                  <a:cubicBezTo>
                    <a:pt x="1210656" y="222250"/>
                    <a:pt x="1206846" y="222250"/>
                    <a:pt x="1201766" y="223520"/>
                  </a:cubicBezTo>
                  <a:lnTo>
                    <a:pt x="1200496" y="223520"/>
                  </a:lnTo>
                  <a:cubicBezTo>
                    <a:pt x="1190336" y="229870"/>
                    <a:pt x="1180176" y="224791"/>
                    <a:pt x="1168746" y="224791"/>
                  </a:cubicBezTo>
                  <a:lnTo>
                    <a:pt x="1162396" y="224791"/>
                  </a:lnTo>
                  <a:cubicBezTo>
                    <a:pt x="1154776" y="226061"/>
                    <a:pt x="1150966" y="219711"/>
                    <a:pt x="1145886" y="215900"/>
                  </a:cubicBezTo>
                  <a:cubicBezTo>
                    <a:pt x="1140806" y="212090"/>
                    <a:pt x="1135726" y="207010"/>
                    <a:pt x="1130646" y="204470"/>
                  </a:cubicBezTo>
                  <a:cubicBezTo>
                    <a:pt x="1129376" y="203200"/>
                    <a:pt x="1125566" y="204470"/>
                    <a:pt x="1123026" y="204470"/>
                  </a:cubicBezTo>
                  <a:lnTo>
                    <a:pt x="1111596" y="204470"/>
                  </a:lnTo>
                  <a:lnTo>
                    <a:pt x="1110326" y="203200"/>
                  </a:lnTo>
                  <a:cubicBezTo>
                    <a:pt x="1101437" y="205741"/>
                    <a:pt x="1096356" y="200660"/>
                    <a:pt x="1090006" y="195580"/>
                  </a:cubicBezTo>
                  <a:cubicBezTo>
                    <a:pt x="1086196" y="193040"/>
                    <a:pt x="1081117" y="190500"/>
                    <a:pt x="1077306" y="189230"/>
                  </a:cubicBezTo>
                  <a:cubicBezTo>
                    <a:pt x="1072226" y="186690"/>
                    <a:pt x="1065876" y="185420"/>
                    <a:pt x="1063337" y="179070"/>
                  </a:cubicBezTo>
                  <a:cubicBezTo>
                    <a:pt x="1062067" y="176530"/>
                    <a:pt x="1059526" y="176530"/>
                    <a:pt x="1058256" y="173990"/>
                  </a:cubicBezTo>
                  <a:cubicBezTo>
                    <a:pt x="1056987" y="171450"/>
                    <a:pt x="1055717" y="168910"/>
                    <a:pt x="1055717" y="167640"/>
                  </a:cubicBezTo>
                  <a:cubicBezTo>
                    <a:pt x="1055717" y="165100"/>
                    <a:pt x="1056987" y="162560"/>
                    <a:pt x="1058256" y="160020"/>
                  </a:cubicBezTo>
                  <a:cubicBezTo>
                    <a:pt x="1059526" y="156210"/>
                    <a:pt x="1056987" y="152400"/>
                    <a:pt x="1053176" y="149860"/>
                  </a:cubicBezTo>
                  <a:cubicBezTo>
                    <a:pt x="1051906" y="148590"/>
                    <a:pt x="1049366" y="148590"/>
                    <a:pt x="1049366" y="147320"/>
                  </a:cubicBezTo>
                  <a:cubicBezTo>
                    <a:pt x="1046826" y="139700"/>
                    <a:pt x="1040476" y="137160"/>
                    <a:pt x="1035396" y="130810"/>
                  </a:cubicBezTo>
                  <a:cubicBezTo>
                    <a:pt x="1031586" y="127000"/>
                    <a:pt x="1029046" y="121920"/>
                    <a:pt x="1026506" y="116840"/>
                  </a:cubicBezTo>
                  <a:cubicBezTo>
                    <a:pt x="1023967" y="114300"/>
                    <a:pt x="1022696" y="111760"/>
                    <a:pt x="1018887" y="109220"/>
                  </a:cubicBezTo>
                  <a:cubicBezTo>
                    <a:pt x="1009997" y="105410"/>
                    <a:pt x="1001106" y="101600"/>
                    <a:pt x="992217" y="96520"/>
                  </a:cubicBezTo>
                  <a:cubicBezTo>
                    <a:pt x="992217" y="106680"/>
                    <a:pt x="989677" y="104140"/>
                    <a:pt x="988406" y="101600"/>
                  </a:cubicBezTo>
                  <a:cubicBezTo>
                    <a:pt x="988406" y="97790"/>
                    <a:pt x="985867" y="96520"/>
                    <a:pt x="982056" y="96520"/>
                  </a:cubicBezTo>
                  <a:cubicBezTo>
                    <a:pt x="982056" y="96520"/>
                    <a:pt x="980787" y="96520"/>
                    <a:pt x="980787" y="95250"/>
                  </a:cubicBezTo>
                  <a:cubicBezTo>
                    <a:pt x="979517" y="87630"/>
                    <a:pt x="973167" y="90170"/>
                    <a:pt x="969356" y="88900"/>
                  </a:cubicBezTo>
                  <a:cubicBezTo>
                    <a:pt x="966817" y="87630"/>
                    <a:pt x="964276" y="86360"/>
                    <a:pt x="961737" y="87630"/>
                  </a:cubicBezTo>
                  <a:cubicBezTo>
                    <a:pt x="956656" y="88900"/>
                    <a:pt x="952847" y="85090"/>
                    <a:pt x="947767" y="83820"/>
                  </a:cubicBezTo>
                  <a:cubicBezTo>
                    <a:pt x="946497" y="83820"/>
                    <a:pt x="945227" y="83820"/>
                    <a:pt x="943956" y="85090"/>
                  </a:cubicBezTo>
                  <a:cubicBezTo>
                    <a:pt x="941417" y="87630"/>
                    <a:pt x="938876" y="87630"/>
                    <a:pt x="935067" y="85090"/>
                  </a:cubicBezTo>
                  <a:cubicBezTo>
                    <a:pt x="929987" y="81280"/>
                    <a:pt x="924906" y="81280"/>
                    <a:pt x="918556" y="83820"/>
                  </a:cubicBezTo>
                  <a:cubicBezTo>
                    <a:pt x="916017" y="85090"/>
                    <a:pt x="913476" y="85090"/>
                    <a:pt x="910937" y="83820"/>
                  </a:cubicBezTo>
                  <a:cubicBezTo>
                    <a:pt x="905856" y="81280"/>
                    <a:pt x="900776" y="77470"/>
                    <a:pt x="894426" y="74930"/>
                  </a:cubicBezTo>
                  <a:cubicBezTo>
                    <a:pt x="893156" y="74930"/>
                    <a:pt x="891887" y="73660"/>
                    <a:pt x="890616" y="73660"/>
                  </a:cubicBezTo>
                  <a:cubicBezTo>
                    <a:pt x="882996" y="74930"/>
                    <a:pt x="876646" y="72390"/>
                    <a:pt x="869026" y="74930"/>
                  </a:cubicBezTo>
                  <a:cubicBezTo>
                    <a:pt x="865216" y="76200"/>
                    <a:pt x="860137" y="76200"/>
                    <a:pt x="857596" y="81280"/>
                  </a:cubicBezTo>
                  <a:cubicBezTo>
                    <a:pt x="856326" y="82550"/>
                    <a:pt x="852516" y="82550"/>
                    <a:pt x="849976" y="83820"/>
                  </a:cubicBezTo>
                  <a:cubicBezTo>
                    <a:pt x="843626" y="85090"/>
                    <a:pt x="837276" y="86360"/>
                    <a:pt x="830926" y="83820"/>
                  </a:cubicBezTo>
                  <a:cubicBezTo>
                    <a:pt x="825846" y="81280"/>
                    <a:pt x="819496" y="82550"/>
                    <a:pt x="814416" y="81280"/>
                  </a:cubicBezTo>
                  <a:cubicBezTo>
                    <a:pt x="810606" y="80010"/>
                    <a:pt x="808066" y="77470"/>
                    <a:pt x="805526" y="76200"/>
                  </a:cubicBezTo>
                  <a:cubicBezTo>
                    <a:pt x="804256" y="74930"/>
                    <a:pt x="802986" y="73660"/>
                    <a:pt x="801716" y="73660"/>
                  </a:cubicBezTo>
                  <a:cubicBezTo>
                    <a:pt x="794096" y="71120"/>
                    <a:pt x="787746" y="66040"/>
                    <a:pt x="783936" y="59690"/>
                  </a:cubicBezTo>
                  <a:cubicBezTo>
                    <a:pt x="781396" y="55880"/>
                    <a:pt x="777586" y="52070"/>
                    <a:pt x="775046" y="48260"/>
                  </a:cubicBezTo>
                  <a:cubicBezTo>
                    <a:pt x="766156" y="45720"/>
                    <a:pt x="767426" y="35560"/>
                    <a:pt x="762346" y="30480"/>
                  </a:cubicBezTo>
                  <a:cubicBezTo>
                    <a:pt x="758536" y="25400"/>
                    <a:pt x="754726" y="22860"/>
                    <a:pt x="748376" y="21590"/>
                  </a:cubicBezTo>
                  <a:lnTo>
                    <a:pt x="747106" y="21590"/>
                  </a:lnTo>
                  <a:cubicBezTo>
                    <a:pt x="740756" y="16510"/>
                    <a:pt x="734406" y="20320"/>
                    <a:pt x="726786" y="20320"/>
                  </a:cubicBezTo>
                  <a:cubicBezTo>
                    <a:pt x="724246" y="20320"/>
                    <a:pt x="720436" y="17780"/>
                    <a:pt x="717896" y="16510"/>
                  </a:cubicBezTo>
                  <a:cubicBezTo>
                    <a:pt x="716626" y="13970"/>
                    <a:pt x="715356" y="12700"/>
                    <a:pt x="714086" y="12700"/>
                  </a:cubicBezTo>
                  <a:cubicBezTo>
                    <a:pt x="706466" y="11430"/>
                    <a:pt x="700116" y="6350"/>
                    <a:pt x="693766" y="0"/>
                  </a:cubicBezTo>
                  <a:cubicBezTo>
                    <a:pt x="691226" y="1270"/>
                    <a:pt x="688686" y="2540"/>
                    <a:pt x="686146" y="2540"/>
                  </a:cubicBezTo>
                  <a:cubicBezTo>
                    <a:pt x="683606" y="3810"/>
                    <a:pt x="679796" y="3810"/>
                    <a:pt x="675986" y="3810"/>
                  </a:cubicBezTo>
                  <a:cubicBezTo>
                    <a:pt x="670906" y="2540"/>
                    <a:pt x="665826" y="3810"/>
                    <a:pt x="660746" y="7620"/>
                  </a:cubicBezTo>
                  <a:cubicBezTo>
                    <a:pt x="658206" y="8890"/>
                    <a:pt x="656936" y="10160"/>
                    <a:pt x="654396" y="11430"/>
                  </a:cubicBezTo>
                  <a:cubicBezTo>
                    <a:pt x="651856" y="12700"/>
                    <a:pt x="650586" y="15240"/>
                    <a:pt x="648046" y="16510"/>
                  </a:cubicBezTo>
                  <a:cubicBezTo>
                    <a:pt x="646776" y="17780"/>
                    <a:pt x="644236" y="17780"/>
                    <a:pt x="642966" y="19050"/>
                  </a:cubicBezTo>
                  <a:lnTo>
                    <a:pt x="635346" y="22860"/>
                  </a:lnTo>
                  <a:cubicBezTo>
                    <a:pt x="635346" y="22860"/>
                    <a:pt x="634076" y="24130"/>
                    <a:pt x="634076" y="22860"/>
                  </a:cubicBezTo>
                  <a:cubicBezTo>
                    <a:pt x="628996" y="20320"/>
                    <a:pt x="625186" y="25400"/>
                    <a:pt x="621376" y="27940"/>
                  </a:cubicBezTo>
                  <a:cubicBezTo>
                    <a:pt x="617566" y="30480"/>
                    <a:pt x="612486" y="30480"/>
                    <a:pt x="608676" y="33020"/>
                  </a:cubicBezTo>
                  <a:lnTo>
                    <a:pt x="607406" y="33020"/>
                  </a:lnTo>
                  <a:cubicBezTo>
                    <a:pt x="601056" y="34290"/>
                    <a:pt x="594706" y="36830"/>
                    <a:pt x="588356" y="38100"/>
                  </a:cubicBezTo>
                  <a:cubicBezTo>
                    <a:pt x="585816" y="38100"/>
                    <a:pt x="584546" y="39370"/>
                    <a:pt x="582006" y="40640"/>
                  </a:cubicBezTo>
                  <a:cubicBezTo>
                    <a:pt x="578196" y="41910"/>
                    <a:pt x="574386" y="44450"/>
                    <a:pt x="570576" y="45720"/>
                  </a:cubicBezTo>
                  <a:cubicBezTo>
                    <a:pt x="568036" y="46990"/>
                    <a:pt x="564226" y="48260"/>
                    <a:pt x="561686" y="49530"/>
                  </a:cubicBezTo>
                  <a:lnTo>
                    <a:pt x="557876" y="49530"/>
                  </a:lnTo>
                  <a:cubicBezTo>
                    <a:pt x="557876" y="49530"/>
                    <a:pt x="555336" y="49530"/>
                    <a:pt x="554066" y="52070"/>
                  </a:cubicBezTo>
                  <a:cubicBezTo>
                    <a:pt x="548986" y="49530"/>
                    <a:pt x="542636" y="48260"/>
                    <a:pt x="537556" y="45720"/>
                  </a:cubicBezTo>
                  <a:cubicBezTo>
                    <a:pt x="533746" y="44450"/>
                    <a:pt x="524856" y="46990"/>
                    <a:pt x="522316" y="50800"/>
                  </a:cubicBezTo>
                  <a:cubicBezTo>
                    <a:pt x="521046" y="52070"/>
                    <a:pt x="519776" y="53340"/>
                    <a:pt x="518506" y="53340"/>
                  </a:cubicBezTo>
                  <a:cubicBezTo>
                    <a:pt x="517236" y="53340"/>
                    <a:pt x="514696" y="52070"/>
                    <a:pt x="513426" y="52070"/>
                  </a:cubicBezTo>
                  <a:cubicBezTo>
                    <a:pt x="512156" y="52070"/>
                    <a:pt x="510886" y="53340"/>
                    <a:pt x="508346" y="53340"/>
                  </a:cubicBezTo>
                  <a:cubicBezTo>
                    <a:pt x="508346" y="54610"/>
                    <a:pt x="509616" y="55880"/>
                    <a:pt x="509616" y="57150"/>
                  </a:cubicBezTo>
                  <a:cubicBezTo>
                    <a:pt x="505806" y="58420"/>
                    <a:pt x="499456" y="68580"/>
                    <a:pt x="499456" y="73660"/>
                  </a:cubicBezTo>
                  <a:cubicBezTo>
                    <a:pt x="493106" y="76200"/>
                    <a:pt x="485486" y="77470"/>
                    <a:pt x="482946" y="85090"/>
                  </a:cubicBezTo>
                  <a:cubicBezTo>
                    <a:pt x="482946" y="86360"/>
                    <a:pt x="481676" y="86360"/>
                    <a:pt x="481676" y="87630"/>
                  </a:cubicBezTo>
                  <a:cubicBezTo>
                    <a:pt x="474056" y="88900"/>
                    <a:pt x="472786" y="96520"/>
                    <a:pt x="468976" y="102870"/>
                  </a:cubicBezTo>
                  <a:lnTo>
                    <a:pt x="468976" y="105410"/>
                  </a:lnTo>
                  <a:cubicBezTo>
                    <a:pt x="467706" y="105410"/>
                    <a:pt x="466436" y="106680"/>
                    <a:pt x="465166" y="106680"/>
                  </a:cubicBezTo>
                  <a:cubicBezTo>
                    <a:pt x="460086" y="109220"/>
                    <a:pt x="457546" y="113030"/>
                    <a:pt x="456276" y="119380"/>
                  </a:cubicBezTo>
                  <a:cubicBezTo>
                    <a:pt x="455006" y="125730"/>
                    <a:pt x="455006" y="130810"/>
                    <a:pt x="453736" y="137160"/>
                  </a:cubicBezTo>
                  <a:cubicBezTo>
                    <a:pt x="451196" y="135890"/>
                    <a:pt x="447386" y="138430"/>
                    <a:pt x="446116" y="134620"/>
                  </a:cubicBezTo>
                  <a:lnTo>
                    <a:pt x="443576" y="134620"/>
                  </a:lnTo>
                  <a:cubicBezTo>
                    <a:pt x="439766" y="139700"/>
                    <a:pt x="435956" y="144780"/>
                    <a:pt x="432146" y="148590"/>
                  </a:cubicBezTo>
                  <a:cubicBezTo>
                    <a:pt x="428336" y="151130"/>
                    <a:pt x="424526" y="152400"/>
                    <a:pt x="419446" y="154940"/>
                  </a:cubicBezTo>
                  <a:lnTo>
                    <a:pt x="419446" y="157480"/>
                  </a:lnTo>
                  <a:cubicBezTo>
                    <a:pt x="414366" y="156210"/>
                    <a:pt x="410556" y="154940"/>
                    <a:pt x="406746" y="152400"/>
                  </a:cubicBezTo>
                  <a:cubicBezTo>
                    <a:pt x="405476" y="152400"/>
                    <a:pt x="404206" y="151130"/>
                    <a:pt x="404206" y="151130"/>
                  </a:cubicBezTo>
                  <a:cubicBezTo>
                    <a:pt x="402936" y="151130"/>
                    <a:pt x="402936" y="149860"/>
                    <a:pt x="402936" y="149860"/>
                  </a:cubicBezTo>
                  <a:cubicBezTo>
                    <a:pt x="401666" y="149860"/>
                    <a:pt x="401666" y="151130"/>
                    <a:pt x="401666" y="152400"/>
                  </a:cubicBezTo>
                  <a:cubicBezTo>
                    <a:pt x="401666" y="157480"/>
                    <a:pt x="399126" y="156210"/>
                    <a:pt x="396586" y="154940"/>
                  </a:cubicBezTo>
                  <a:cubicBezTo>
                    <a:pt x="394046" y="153670"/>
                    <a:pt x="391506" y="153670"/>
                    <a:pt x="390236" y="157480"/>
                  </a:cubicBezTo>
                  <a:cubicBezTo>
                    <a:pt x="390236" y="158750"/>
                    <a:pt x="388966" y="160020"/>
                    <a:pt x="387696" y="160020"/>
                  </a:cubicBezTo>
                  <a:cubicBezTo>
                    <a:pt x="383886" y="161290"/>
                    <a:pt x="380076" y="162560"/>
                    <a:pt x="378806" y="166370"/>
                  </a:cubicBezTo>
                  <a:cubicBezTo>
                    <a:pt x="377536" y="168910"/>
                    <a:pt x="376266" y="170180"/>
                    <a:pt x="373726" y="172720"/>
                  </a:cubicBezTo>
                  <a:lnTo>
                    <a:pt x="354676" y="172720"/>
                  </a:lnTo>
                  <a:cubicBezTo>
                    <a:pt x="352136" y="172720"/>
                    <a:pt x="349596" y="172720"/>
                    <a:pt x="347056" y="173990"/>
                  </a:cubicBezTo>
                  <a:cubicBezTo>
                    <a:pt x="344516" y="173990"/>
                    <a:pt x="341976" y="175260"/>
                    <a:pt x="338166" y="176530"/>
                  </a:cubicBezTo>
                  <a:cubicBezTo>
                    <a:pt x="335626" y="177800"/>
                    <a:pt x="331816" y="180340"/>
                    <a:pt x="329276" y="181610"/>
                  </a:cubicBezTo>
                  <a:cubicBezTo>
                    <a:pt x="328006" y="182880"/>
                    <a:pt x="326736" y="182880"/>
                    <a:pt x="325466" y="182880"/>
                  </a:cubicBezTo>
                  <a:cubicBezTo>
                    <a:pt x="319116" y="182880"/>
                    <a:pt x="315306" y="186690"/>
                    <a:pt x="311496" y="190500"/>
                  </a:cubicBezTo>
                  <a:cubicBezTo>
                    <a:pt x="307686" y="193040"/>
                    <a:pt x="305146" y="196850"/>
                    <a:pt x="301336" y="199390"/>
                  </a:cubicBezTo>
                  <a:cubicBezTo>
                    <a:pt x="298796" y="200660"/>
                    <a:pt x="296256" y="201930"/>
                    <a:pt x="294986" y="203200"/>
                  </a:cubicBezTo>
                  <a:cubicBezTo>
                    <a:pt x="292446" y="204470"/>
                    <a:pt x="291176" y="207010"/>
                    <a:pt x="288636" y="207010"/>
                  </a:cubicBezTo>
                  <a:cubicBezTo>
                    <a:pt x="286096" y="208280"/>
                    <a:pt x="282286" y="208280"/>
                    <a:pt x="279746" y="207010"/>
                  </a:cubicBezTo>
                  <a:cubicBezTo>
                    <a:pt x="275936" y="204470"/>
                    <a:pt x="272126" y="207010"/>
                    <a:pt x="269586" y="208280"/>
                  </a:cubicBezTo>
                  <a:cubicBezTo>
                    <a:pt x="265776" y="209550"/>
                    <a:pt x="263236" y="212090"/>
                    <a:pt x="260696" y="213360"/>
                  </a:cubicBezTo>
                  <a:cubicBezTo>
                    <a:pt x="261966" y="214630"/>
                    <a:pt x="261966" y="215900"/>
                    <a:pt x="263236" y="217170"/>
                  </a:cubicBezTo>
                  <a:lnTo>
                    <a:pt x="259426" y="217170"/>
                  </a:lnTo>
                  <a:cubicBezTo>
                    <a:pt x="259426" y="218440"/>
                    <a:pt x="258156" y="219710"/>
                    <a:pt x="258156" y="220980"/>
                  </a:cubicBezTo>
                  <a:cubicBezTo>
                    <a:pt x="256886" y="220980"/>
                    <a:pt x="255616" y="219710"/>
                    <a:pt x="255616" y="219710"/>
                  </a:cubicBezTo>
                  <a:cubicBezTo>
                    <a:pt x="251806" y="222250"/>
                    <a:pt x="247996" y="224790"/>
                    <a:pt x="244186" y="226060"/>
                  </a:cubicBezTo>
                  <a:cubicBezTo>
                    <a:pt x="242916" y="226060"/>
                    <a:pt x="241646" y="227330"/>
                    <a:pt x="241646" y="227330"/>
                  </a:cubicBezTo>
                  <a:cubicBezTo>
                    <a:pt x="236566" y="226060"/>
                    <a:pt x="230216" y="227330"/>
                    <a:pt x="226406" y="223520"/>
                  </a:cubicBezTo>
                  <a:cubicBezTo>
                    <a:pt x="223866" y="220980"/>
                    <a:pt x="220056" y="219710"/>
                    <a:pt x="217516" y="217170"/>
                  </a:cubicBezTo>
                  <a:cubicBezTo>
                    <a:pt x="213706" y="214630"/>
                    <a:pt x="208626" y="215900"/>
                    <a:pt x="204816" y="222250"/>
                  </a:cubicBezTo>
                  <a:lnTo>
                    <a:pt x="187036" y="204470"/>
                  </a:lnTo>
                  <a:cubicBezTo>
                    <a:pt x="185766" y="205740"/>
                    <a:pt x="183226" y="207010"/>
                    <a:pt x="181956" y="208280"/>
                  </a:cubicBezTo>
                  <a:cubicBezTo>
                    <a:pt x="180686" y="208280"/>
                    <a:pt x="180686" y="209550"/>
                    <a:pt x="179416" y="209550"/>
                  </a:cubicBezTo>
                  <a:cubicBezTo>
                    <a:pt x="174336" y="210820"/>
                    <a:pt x="169256" y="212090"/>
                    <a:pt x="162906" y="213360"/>
                  </a:cubicBezTo>
                  <a:cubicBezTo>
                    <a:pt x="159096" y="214630"/>
                    <a:pt x="156556" y="215900"/>
                    <a:pt x="156556" y="220980"/>
                  </a:cubicBezTo>
                  <a:cubicBezTo>
                    <a:pt x="151476" y="223520"/>
                    <a:pt x="146396" y="222250"/>
                    <a:pt x="142586" y="227330"/>
                  </a:cubicBezTo>
                  <a:lnTo>
                    <a:pt x="138776" y="227330"/>
                  </a:lnTo>
                  <a:cubicBezTo>
                    <a:pt x="131156" y="223520"/>
                    <a:pt x="124806" y="224790"/>
                    <a:pt x="119726" y="231140"/>
                  </a:cubicBezTo>
                  <a:cubicBezTo>
                    <a:pt x="118456" y="232410"/>
                    <a:pt x="117186" y="232410"/>
                    <a:pt x="114646" y="232410"/>
                  </a:cubicBezTo>
                  <a:cubicBezTo>
                    <a:pt x="108296" y="231140"/>
                    <a:pt x="103216" y="234950"/>
                    <a:pt x="98136" y="238760"/>
                  </a:cubicBezTo>
                  <a:cubicBezTo>
                    <a:pt x="95596" y="241300"/>
                    <a:pt x="93056" y="242570"/>
                    <a:pt x="89246" y="242570"/>
                  </a:cubicBezTo>
                  <a:cubicBezTo>
                    <a:pt x="82896" y="243840"/>
                    <a:pt x="77816" y="243840"/>
                    <a:pt x="71466" y="243840"/>
                  </a:cubicBezTo>
                  <a:cubicBezTo>
                    <a:pt x="71466" y="243840"/>
                    <a:pt x="70196" y="243840"/>
                    <a:pt x="70196" y="245110"/>
                  </a:cubicBezTo>
                  <a:cubicBezTo>
                    <a:pt x="65116" y="251460"/>
                    <a:pt x="58766" y="251460"/>
                    <a:pt x="51146" y="251460"/>
                  </a:cubicBezTo>
                  <a:cubicBezTo>
                    <a:pt x="43526" y="251460"/>
                    <a:pt x="35906" y="252730"/>
                    <a:pt x="29556" y="259080"/>
                  </a:cubicBezTo>
                  <a:cubicBezTo>
                    <a:pt x="25746" y="262890"/>
                    <a:pt x="20666" y="265430"/>
                    <a:pt x="15586" y="269240"/>
                  </a:cubicBezTo>
                  <a:cubicBezTo>
                    <a:pt x="14316" y="269240"/>
                    <a:pt x="13046" y="270510"/>
                    <a:pt x="13046" y="270510"/>
                  </a:cubicBezTo>
                  <a:cubicBezTo>
                    <a:pt x="9236" y="270510"/>
                    <a:pt x="4156" y="269240"/>
                    <a:pt x="346" y="269240"/>
                  </a:cubicBezTo>
                  <a:cubicBezTo>
                    <a:pt x="-924" y="284480"/>
                    <a:pt x="1616" y="300990"/>
                    <a:pt x="2886" y="317500"/>
                  </a:cubicBezTo>
                  <a:close/>
                </a:path>
              </a:pathLst>
            </a:custGeom>
            <a:blipFill>
              <a:blip r:embed="rId8"/>
              <a:stretch>
                <a:fillRect l="-11941" t="0" r="-11941" b="0"/>
              </a:stretch>
            </a:blipFill>
          </p:spPr>
        </p:sp>
      </p:grpSp>
      <p:sp>
        <p:nvSpPr>
          <p:cNvPr name="TextBox 7" id="7"/>
          <p:cNvSpPr txBox="true"/>
          <p:nvPr/>
        </p:nvSpPr>
        <p:spPr>
          <a:xfrm rot="0">
            <a:off x="5284584" y="3397504"/>
            <a:ext cx="12568322" cy="6340475"/>
          </a:xfrm>
          <a:prstGeom prst="rect">
            <a:avLst/>
          </a:prstGeom>
        </p:spPr>
        <p:txBody>
          <a:bodyPr anchor="t" rtlCol="false" tIns="0" lIns="0" bIns="0" rIns="0">
            <a:spAutoFit/>
          </a:bodyPr>
          <a:lstStyle/>
          <a:p>
            <a:pPr algn="l">
              <a:lnSpc>
                <a:spcPts val="2800"/>
              </a:lnSpc>
            </a:pPr>
            <a:r>
              <a:rPr lang="en-US" sz="2000">
                <a:solidFill>
                  <a:srgbClr val="6B3E3E"/>
                </a:solidFill>
                <a:latin typeface="Arimo"/>
                <a:ea typeface="Arimo"/>
                <a:cs typeface="Arimo"/>
                <a:sym typeface="Arimo"/>
              </a:rPr>
              <a:t>Estyn (2004) reported about a school that used after school clubs as a strategy to impact children living in poverty. “Staff at Llanishen High School believe strongly in the positive impact that extra-curricular activities can have on pupil attendance, well-being and academic performance.” (Estyn, 2024). The school believes so strongly in the impact of clubs that they also offer them before school and during lunchtime too. This ensures that there is a club accessible to everybody. This also allows then to offer a wider variety of clubs to intrigue the interest of all children. Martin Seligman invented a PERMA theory. The theory consist of five key aspects that influence wellbeing. Positive emotion being the first aspect listed in PERMA and this is achieved in after school clubs as they are choosing to pursue an interest they already have and enjoy. Next he discusses engagement which is strong in clubs as there are constant tasks that are being changed and developed along with the children to keep then engaged. Relationships and strengthened with peers in clubs when children become more themselves with less pressure for all children, teachers or coaches to act a specific way with policies and curriculums. The child feels a sense of meaning when participating in clubs. The child has a roll in the club and develop a sense of belonging. Developing their skills will give them the opportunity to help others that are newly experimenting with the topic. lastly Accomplishment is a feeling the child is guaranteed to feel as they develop and can see their improvement along their journey. A child being encouraged to try new clubs will give them a sense of accomplishment when they complete the first activity successfully and start their own new journey. (Seligman, 2018)</a:t>
            </a:r>
          </a:p>
          <a:p>
            <a:pPr algn="l">
              <a:lnSpc>
                <a:spcPts val="2800"/>
              </a:lnSpc>
            </a:pPr>
          </a:p>
        </p:txBody>
      </p:sp>
      <p:sp>
        <p:nvSpPr>
          <p:cNvPr name="TextBox 8" id="8"/>
          <p:cNvSpPr txBox="true"/>
          <p:nvPr/>
        </p:nvSpPr>
        <p:spPr>
          <a:xfrm rot="0">
            <a:off x="5956755" y="753818"/>
            <a:ext cx="10747490" cy="1047750"/>
          </a:xfrm>
          <a:prstGeom prst="rect">
            <a:avLst/>
          </a:prstGeom>
        </p:spPr>
        <p:txBody>
          <a:bodyPr anchor="t" rtlCol="false" tIns="0" lIns="0" bIns="0" rIns="0">
            <a:spAutoFit/>
          </a:bodyPr>
          <a:lstStyle/>
          <a:p>
            <a:pPr algn="l">
              <a:lnSpc>
                <a:spcPts val="7950"/>
              </a:lnSpc>
            </a:pPr>
            <a:r>
              <a:rPr lang="en-US" sz="7500">
                <a:solidFill>
                  <a:srgbClr val="DB5C5C"/>
                </a:solidFill>
                <a:latin typeface="210 클레이토이"/>
                <a:ea typeface="210 클레이토이"/>
                <a:cs typeface="210 클레이토이"/>
                <a:sym typeface="210 클레이토이"/>
              </a:rPr>
              <a:t>theorists and practice</a:t>
            </a:r>
          </a:p>
        </p:txBody>
      </p:sp>
      <p:sp>
        <p:nvSpPr>
          <p:cNvPr name="Freeform 9" id="9"/>
          <p:cNvSpPr/>
          <p:nvPr/>
        </p:nvSpPr>
        <p:spPr>
          <a:xfrm flipH="false" flipV="false" rot="3331616">
            <a:off x="-1833911" y="6737298"/>
            <a:ext cx="5379349" cy="4727733"/>
          </a:xfrm>
          <a:custGeom>
            <a:avLst/>
            <a:gdLst/>
            <a:ahLst/>
            <a:cxnLst/>
            <a:rect r="r" b="b" t="t" l="l"/>
            <a:pathLst>
              <a:path h="4727733" w="5379349">
                <a:moveTo>
                  <a:pt x="0" y="0"/>
                </a:moveTo>
                <a:lnTo>
                  <a:pt x="5379349" y="0"/>
                </a:lnTo>
                <a:lnTo>
                  <a:pt x="5379349" y="4727733"/>
                </a:lnTo>
                <a:lnTo>
                  <a:pt x="0" y="4727733"/>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FAF8F1"/>
        </a:solidFill>
      </p:bgPr>
    </p:bg>
    <p:spTree>
      <p:nvGrpSpPr>
        <p:cNvPr id="1" name=""/>
        <p:cNvGrpSpPr/>
        <p:nvPr/>
      </p:nvGrpSpPr>
      <p:grpSpPr>
        <a:xfrm>
          <a:off x="0" y="0"/>
          <a:ext cx="0" cy="0"/>
          <a:chOff x="0" y="0"/>
          <a:chExt cx="0" cy="0"/>
        </a:xfrm>
      </p:grpSpPr>
      <p:sp>
        <p:nvSpPr>
          <p:cNvPr name="Freeform 2" id="2"/>
          <p:cNvSpPr/>
          <p:nvPr/>
        </p:nvSpPr>
        <p:spPr>
          <a:xfrm flipH="true" flipV="false" rot="0">
            <a:off x="4604452" y="2368345"/>
            <a:ext cx="13683548" cy="7697887"/>
          </a:xfrm>
          <a:custGeom>
            <a:avLst/>
            <a:gdLst/>
            <a:ahLst/>
            <a:cxnLst/>
            <a:rect r="r" b="b" t="t" l="l"/>
            <a:pathLst>
              <a:path h="7697887" w="13683548">
                <a:moveTo>
                  <a:pt x="13683548" y="0"/>
                </a:moveTo>
                <a:lnTo>
                  <a:pt x="0" y="0"/>
                </a:lnTo>
                <a:lnTo>
                  <a:pt x="0" y="7697887"/>
                </a:lnTo>
                <a:lnTo>
                  <a:pt x="13683548" y="7697887"/>
                </a:lnTo>
                <a:lnTo>
                  <a:pt x="13683548"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6073100" y="495189"/>
            <a:ext cx="1262289" cy="1306379"/>
          </a:xfrm>
          <a:custGeom>
            <a:avLst/>
            <a:gdLst/>
            <a:ahLst/>
            <a:cxnLst/>
            <a:rect r="r" b="b" t="t" l="l"/>
            <a:pathLst>
              <a:path h="1306379" w="1262289">
                <a:moveTo>
                  <a:pt x="0" y="0"/>
                </a:moveTo>
                <a:lnTo>
                  <a:pt x="1262289" y="0"/>
                </a:lnTo>
                <a:lnTo>
                  <a:pt x="1262289" y="1306379"/>
                </a:lnTo>
                <a:lnTo>
                  <a:pt x="0" y="130637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371216">
            <a:off x="5355609" y="1457615"/>
            <a:ext cx="736638" cy="1357857"/>
          </a:xfrm>
          <a:custGeom>
            <a:avLst/>
            <a:gdLst/>
            <a:ahLst/>
            <a:cxnLst/>
            <a:rect r="r" b="b" t="t" l="l"/>
            <a:pathLst>
              <a:path h="1357857" w="736638">
                <a:moveTo>
                  <a:pt x="0" y="0"/>
                </a:moveTo>
                <a:lnTo>
                  <a:pt x="736638" y="0"/>
                </a:lnTo>
                <a:lnTo>
                  <a:pt x="736638" y="1357857"/>
                </a:lnTo>
                <a:lnTo>
                  <a:pt x="0" y="135785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5" id="5"/>
          <p:cNvGrpSpPr>
            <a:grpSpLocks noChangeAspect="true"/>
          </p:cNvGrpSpPr>
          <p:nvPr/>
        </p:nvGrpSpPr>
        <p:grpSpPr>
          <a:xfrm rot="0">
            <a:off x="175631" y="2125420"/>
            <a:ext cx="4428821" cy="6840809"/>
            <a:chOff x="0" y="0"/>
            <a:chExt cx="2192020" cy="3385820"/>
          </a:xfrm>
        </p:grpSpPr>
        <p:sp>
          <p:nvSpPr>
            <p:cNvPr name="Freeform 6" id="6"/>
            <p:cNvSpPr/>
            <p:nvPr/>
          </p:nvSpPr>
          <p:spPr>
            <a:xfrm flipH="false" flipV="false" rot="0">
              <a:off x="2194" y="-1"/>
              <a:ext cx="2187449" cy="3387341"/>
            </a:xfrm>
            <a:custGeom>
              <a:avLst/>
              <a:gdLst/>
              <a:ahLst/>
              <a:cxnLst/>
              <a:rect r="r" b="b" t="t" l="l"/>
              <a:pathLst>
                <a:path h="3387341" w="2187449">
                  <a:moveTo>
                    <a:pt x="2886" y="317501"/>
                  </a:moveTo>
                  <a:cubicBezTo>
                    <a:pt x="13046" y="425451"/>
                    <a:pt x="15586" y="533401"/>
                    <a:pt x="16856" y="642621"/>
                  </a:cubicBezTo>
                  <a:cubicBezTo>
                    <a:pt x="23206" y="1036321"/>
                    <a:pt x="20666" y="1430021"/>
                    <a:pt x="16856" y="1823721"/>
                  </a:cubicBezTo>
                  <a:cubicBezTo>
                    <a:pt x="13046" y="2218691"/>
                    <a:pt x="7966" y="2613661"/>
                    <a:pt x="7966" y="3009901"/>
                  </a:cubicBezTo>
                  <a:cubicBezTo>
                    <a:pt x="7966" y="3013711"/>
                    <a:pt x="7966" y="3017521"/>
                    <a:pt x="6696" y="3021331"/>
                  </a:cubicBezTo>
                  <a:cubicBezTo>
                    <a:pt x="10506" y="3022601"/>
                    <a:pt x="14316" y="3025141"/>
                    <a:pt x="18126" y="3027681"/>
                  </a:cubicBezTo>
                  <a:cubicBezTo>
                    <a:pt x="23206" y="3031491"/>
                    <a:pt x="27016" y="3037841"/>
                    <a:pt x="32096" y="3044191"/>
                  </a:cubicBezTo>
                  <a:cubicBezTo>
                    <a:pt x="43526" y="3058161"/>
                    <a:pt x="54956" y="3072131"/>
                    <a:pt x="65116" y="3086101"/>
                  </a:cubicBezTo>
                  <a:cubicBezTo>
                    <a:pt x="76546" y="3102611"/>
                    <a:pt x="87976" y="3117851"/>
                    <a:pt x="99406" y="3134361"/>
                  </a:cubicBezTo>
                  <a:cubicBezTo>
                    <a:pt x="104486" y="3141981"/>
                    <a:pt x="109566" y="3149601"/>
                    <a:pt x="114646" y="3155951"/>
                  </a:cubicBezTo>
                  <a:cubicBezTo>
                    <a:pt x="118456" y="3161031"/>
                    <a:pt x="124806" y="3163571"/>
                    <a:pt x="128616" y="3167381"/>
                  </a:cubicBezTo>
                  <a:cubicBezTo>
                    <a:pt x="141316" y="3177541"/>
                    <a:pt x="155286" y="3187701"/>
                    <a:pt x="167986" y="3197861"/>
                  </a:cubicBezTo>
                  <a:cubicBezTo>
                    <a:pt x="180686" y="3208021"/>
                    <a:pt x="193386" y="3216911"/>
                    <a:pt x="208626" y="3223261"/>
                  </a:cubicBezTo>
                  <a:cubicBezTo>
                    <a:pt x="242916" y="3238501"/>
                    <a:pt x="275936" y="3255011"/>
                    <a:pt x="310226" y="3270251"/>
                  </a:cubicBezTo>
                  <a:cubicBezTo>
                    <a:pt x="329276" y="3279141"/>
                    <a:pt x="348326" y="3286761"/>
                    <a:pt x="368646" y="3295651"/>
                  </a:cubicBezTo>
                  <a:cubicBezTo>
                    <a:pt x="369916" y="3296921"/>
                    <a:pt x="373726" y="3295651"/>
                    <a:pt x="374996" y="3295651"/>
                  </a:cubicBezTo>
                  <a:lnTo>
                    <a:pt x="382616" y="3295651"/>
                  </a:lnTo>
                  <a:lnTo>
                    <a:pt x="383886" y="3296921"/>
                  </a:lnTo>
                  <a:cubicBezTo>
                    <a:pt x="386426" y="3290571"/>
                    <a:pt x="388966" y="3285491"/>
                    <a:pt x="392776" y="3279141"/>
                  </a:cubicBezTo>
                  <a:cubicBezTo>
                    <a:pt x="396586" y="3274061"/>
                    <a:pt x="399126" y="3265171"/>
                    <a:pt x="408016" y="3265171"/>
                  </a:cubicBezTo>
                  <a:cubicBezTo>
                    <a:pt x="408016" y="3265171"/>
                    <a:pt x="409286" y="3265171"/>
                    <a:pt x="409286" y="3263901"/>
                  </a:cubicBezTo>
                  <a:cubicBezTo>
                    <a:pt x="413096" y="3257551"/>
                    <a:pt x="419446" y="3256281"/>
                    <a:pt x="427066" y="3255011"/>
                  </a:cubicBezTo>
                  <a:cubicBezTo>
                    <a:pt x="434686" y="3253741"/>
                    <a:pt x="441036" y="3249931"/>
                    <a:pt x="447386" y="3247391"/>
                  </a:cubicBezTo>
                  <a:cubicBezTo>
                    <a:pt x="448656" y="3247391"/>
                    <a:pt x="448656" y="3246121"/>
                    <a:pt x="449926" y="3246121"/>
                  </a:cubicBezTo>
                  <a:cubicBezTo>
                    <a:pt x="458816" y="3248661"/>
                    <a:pt x="465166" y="3242311"/>
                    <a:pt x="472786" y="3239771"/>
                  </a:cubicBezTo>
                  <a:lnTo>
                    <a:pt x="474056" y="3239771"/>
                  </a:lnTo>
                  <a:cubicBezTo>
                    <a:pt x="481676" y="3239771"/>
                    <a:pt x="488026" y="3235961"/>
                    <a:pt x="495646" y="3234691"/>
                  </a:cubicBezTo>
                  <a:cubicBezTo>
                    <a:pt x="501996" y="3233421"/>
                    <a:pt x="508346" y="3233421"/>
                    <a:pt x="514696" y="3229611"/>
                  </a:cubicBezTo>
                  <a:cubicBezTo>
                    <a:pt x="521046" y="3225801"/>
                    <a:pt x="528666" y="3223261"/>
                    <a:pt x="535016" y="3220721"/>
                  </a:cubicBezTo>
                  <a:cubicBezTo>
                    <a:pt x="541366" y="3218181"/>
                    <a:pt x="547716" y="3216911"/>
                    <a:pt x="554066" y="3214371"/>
                  </a:cubicBezTo>
                  <a:lnTo>
                    <a:pt x="560416" y="3214371"/>
                  </a:lnTo>
                  <a:cubicBezTo>
                    <a:pt x="566766" y="3214371"/>
                    <a:pt x="571846" y="3214371"/>
                    <a:pt x="576926" y="3210561"/>
                  </a:cubicBezTo>
                  <a:lnTo>
                    <a:pt x="579466" y="3210561"/>
                  </a:lnTo>
                  <a:cubicBezTo>
                    <a:pt x="585816" y="3210561"/>
                    <a:pt x="593436" y="3211831"/>
                    <a:pt x="599786" y="3211831"/>
                  </a:cubicBezTo>
                  <a:lnTo>
                    <a:pt x="604866" y="3211831"/>
                  </a:lnTo>
                  <a:cubicBezTo>
                    <a:pt x="611216" y="3210561"/>
                    <a:pt x="613756" y="3215641"/>
                    <a:pt x="617566" y="3218181"/>
                  </a:cubicBezTo>
                  <a:cubicBezTo>
                    <a:pt x="623916" y="3225801"/>
                    <a:pt x="631536" y="3227071"/>
                    <a:pt x="641696" y="3225801"/>
                  </a:cubicBezTo>
                  <a:cubicBezTo>
                    <a:pt x="650586" y="3224531"/>
                    <a:pt x="658206" y="3223261"/>
                    <a:pt x="667096" y="3223261"/>
                  </a:cubicBezTo>
                  <a:cubicBezTo>
                    <a:pt x="670906" y="3223261"/>
                    <a:pt x="675986" y="3224531"/>
                    <a:pt x="679796" y="3225801"/>
                  </a:cubicBezTo>
                  <a:cubicBezTo>
                    <a:pt x="683606" y="3227071"/>
                    <a:pt x="686146" y="3228341"/>
                    <a:pt x="689956" y="3229611"/>
                  </a:cubicBezTo>
                  <a:lnTo>
                    <a:pt x="693766" y="3233421"/>
                  </a:lnTo>
                  <a:cubicBezTo>
                    <a:pt x="693766" y="3233421"/>
                    <a:pt x="695036" y="3237231"/>
                    <a:pt x="696306" y="3238501"/>
                  </a:cubicBezTo>
                  <a:cubicBezTo>
                    <a:pt x="698846" y="3239771"/>
                    <a:pt x="701386" y="3239771"/>
                    <a:pt x="702656" y="3241041"/>
                  </a:cubicBezTo>
                  <a:lnTo>
                    <a:pt x="703926" y="3242311"/>
                  </a:lnTo>
                  <a:cubicBezTo>
                    <a:pt x="710276" y="3238501"/>
                    <a:pt x="712816" y="3244851"/>
                    <a:pt x="716626" y="3246121"/>
                  </a:cubicBezTo>
                  <a:cubicBezTo>
                    <a:pt x="721706" y="3248661"/>
                    <a:pt x="725516" y="3251201"/>
                    <a:pt x="730596" y="3255011"/>
                  </a:cubicBezTo>
                  <a:cubicBezTo>
                    <a:pt x="730596" y="3253741"/>
                    <a:pt x="730596" y="3252471"/>
                    <a:pt x="731866" y="3251201"/>
                  </a:cubicBezTo>
                  <a:cubicBezTo>
                    <a:pt x="739486" y="3252471"/>
                    <a:pt x="748376" y="3252471"/>
                    <a:pt x="755996" y="3257551"/>
                  </a:cubicBezTo>
                  <a:cubicBezTo>
                    <a:pt x="757266" y="3255011"/>
                    <a:pt x="759806" y="3252471"/>
                    <a:pt x="762346" y="3249931"/>
                  </a:cubicBezTo>
                  <a:cubicBezTo>
                    <a:pt x="762346" y="3249931"/>
                    <a:pt x="762346" y="3248661"/>
                    <a:pt x="763616" y="3248661"/>
                  </a:cubicBezTo>
                  <a:cubicBezTo>
                    <a:pt x="769966" y="3247391"/>
                    <a:pt x="773776" y="3243581"/>
                    <a:pt x="775046" y="3237231"/>
                  </a:cubicBezTo>
                  <a:cubicBezTo>
                    <a:pt x="776316" y="3234691"/>
                    <a:pt x="776316" y="3232151"/>
                    <a:pt x="776316" y="3230881"/>
                  </a:cubicBezTo>
                  <a:cubicBezTo>
                    <a:pt x="781396" y="3228341"/>
                    <a:pt x="785206" y="3225801"/>
                    <a:pt x="790286" y="3223261"/>
                  </a:cubicBezTo>
                  <a:lnTo>
                    <a:pt x="790286" y="3220721"/>
                  </a:lnTo>
                  <a:cubicBezTo>
                    <a:pt x="786476" y="3214371"/>
                    <a:pt x="786476" y="3213101"/>
                    <a:pt x="792826" y="3210561"/>
                  </a:cubicBezTo>
                  <a:cubicBezTo>
                    <a:pt x="794096" y="3209291"/>
                    <a:pt x="794096" y="3208021"/>
                    <a:pt x="795366" y="3208021"/>
                  </a:cubicBezTo>
                  <a:cubicBezTo>
                    <a:pt x="797906" y="3206751"/>
                    <a:pt x="800446" y="3205481"/>
                    <a:pt x="801716" y="3204211"/>
                  </a:cubicBezTo>
                  <a:cubicBezTo>
                    <a:pt x="801716" y="3204211"/>
                    <a:pt x="801716" y="3205481"/>
                    <a:pt x="802986" y="3205481"/>
                  </a:cubicBezTo>
                  <a:lnTo>
                    <a:pt x="802986" y="3202941"/>
                  </a:lnTo>
                  <a:cubicBezTo>
                    <a:pt x="810606" y="3200401"/>
                    <a:pt x="818226" y="3197861"/>
                    <a:pt x="825846" y="3194051"/>
                  </a:cubicBezTo>
                  <a:cubicBezTo>
                    <a:pt x="829656" y="3191511"/>
                    <a:pt x="833466" y="3190241"/>
                    <a:pt x="838546" y="3192781"/>
                  </a:cubicBezTo>
                  <a:cubicBezTo>
                    <a:pt x="841086" y="3194051"/>
                    <a:pt x="843626" y="3192781"/>
                    <a:pt x="846166" y="3191511"/>
                  </a:cubicBezTo>
                  <a:cubicBezTo>
                    <a:pt x="852516" y="3188971"/>
                    <a:pt x="858866" y="3187701"/>
                    <a:pt x="865216" y="3185161"/>
                  </a:cubicBezTo>
                  <a:cubicBezTo>
                    <a:pt x="870296" y="3183891"/>
                    <a:pt x="874106" y="3181351"/>
                    <a:pt x="879186" y="3178811"/>
                  </a:cubicBezTo>
                  <a:cubicBezTo>
                    <a:pt x="879186" y="3178811"/>
                    <a:pt x="880456" y="3176271"/>
                    <a:pt x="879186" y="3175001"/>
                  </a:cubicBezTo>
                  <a:cubicBezTo>
                    <a:pt x="879186" y="3173731"/>
                    <a:pt x="877916" y="3171191"/>
                    <a:pt x="877916" y="3169921"/>
                  </a:cubicBezTo>
                  <a:cubicBezTo>
                    <a:pt x="881726" y="3167381"/>
                    <a:pt x="884266" y="3164841"/>
                    <a:pt x="886806" y="3164841"/>
                  </a:cubicBezTo>
                  <a:cubicBezTo>
                    <a:pt x="890616" y="3163571"/>
                    <a:pt x="895696" y="3163571"/>
                    <a:pt x="900776" y="3162301"/>
                  </a:cubicBezTo>
                  <a:cubicBezTo>
                    <a:pt x="904586" y="3150871"/>
                    <a:pt x="912206" y="3148331"/>
                    <a:pt x="921096" y="3152141"/>
                  </a:cubicBezTo>
                  <a:lnTo>
                    <a:pt x="923636" y="3149601"/>
                  </a:lnTo>
                  <a:cubicBezTo>
                    <a:pt x="924906" y="3150871"/>
                    <a:pt x="924906" y="3150871"/>
                    <a:pt x="924906" y="3152141"/>
                  </a:cubicBezTo>
                  <a:cubicBezTo>
                    <a:pt x="928716" y="3149601"/>
                    <a:pt x="932526" y="3147061"/>
                    <a:pt x="936336" y="3145791"/>
                  </a:cubicBezTo>
                  <a:cubicBezTo>
                    <a:pt x="940146" y="3143251"/>
                    <a:pt x="943956" y="3140711"/>
                    <a:pt x="949036" y="3143251"/>
                  </a:cubicBezTo>
                  <a:cubicBezTo>
                    <a:pt x="949036" y="3136901"/>
                    <a:pt x="952846" y="3136901"/>
                    <a:pt x="956656" y="3138171"/>
                  </a:cubicBezTo>
                  <a:cubicBezTo>
                    <a:pt x="959196" y="3138171"/>
                    <a:pt x="963006" y="3136901"/>
                    <a:pt x="965546" y="3135632"/>
                  </a:cubicBezTo>
                  <a:cubicBezTo>
                    <a:pt x="966816" y="3135632"/>
                    <a:pt x="969356" y="3134361"/>
                    <a:pt x="970626" y="3135632"/>
                  </a:cubicBezTo>
                  <a:cubicBezTo>
                    <a:pt x="975706" y="3139442"/>
                    <a:pt x="983326" y="3140711"/>
                    <a:pt x="988406" y="3147061"/>
                  </a:cubicBezTo>
                  <a:cubicBezTo>
                    <a:pt x="992216" y="3152141"/>
                    <a:pt x="998566" y="3154682"/>
                    <a:pt x="1001106" y="3162301"/>
                  </a:cubicBezTo>
                  <a:cubicBezTo>
                    <a:pt x="1002376" y="3164841"/>
                    <a:pt x="1007456" y="3167381"/>
                    <a:pt x="1009996" y="3168651"/>
                  </a:cubicBezTo>
                  <a:cubicBezTo>
                    <a:pt x="1009996" y="3168651"/>
                    <a:pt x="1011266" y="3168651"/>
                    <a:pt x="1012536" y="3169921"/>
                  </a:cubicBezTo>
                  <a:cubicBezTo>
                    <a:pt x="1013806" y="3173732"/>
                    <a:pt x="1017616" y="3172461"/>
                    <a:pt x="1020156" y="3171192"/>
                  </a:cubicBezTo>
                  <a:cubicBezTo>
                    <a:pt x="1022696" y="3171192"/>
                    <a:pt x="1025236" y="3169921"/>
                    <a:pt x="1026506" y="3173732"/>
                  </a:cubicBezTo>
                  <a:cubicBezTo>
                    <a:pt x="1026506" y="3175002"/>
                    <a:pt x="1030316" y="3176271"/>
                    <a:pt x="1031586" y="3177542"/>
                  </a:cubicBezTo>
                  <a:cubicBezTo>
                    <a:pt x="1035396" y="3180082"/>
                    <a:pt x="1039206" y="3182621"/>
                    <a:pt x="1041746" y="3185162"/>
                  </a:cubicBezTo>
                  <a:cubicBezTo>
                    <a:pt x="1043016" y="3186432"/>
                    <a:pt x="1044286" y="3187702"/>
                    <a:pt x="1044286" y="3188972"/>
                  </a:cubicBezTo>
                  <a:cubicBezTo>
                    <a:pt x="1044286" y="3192782"/>
                    <a:pt x="1048096" y="3195322"/>
                    <a:pt x="1051906" y="3195322"/>
                  </a:cubicBezTo>
                  <a:cubicBezTo>
                    <a:pt x="1056986" y="3196592"/>
                    <a:pt x="1060796" y="3196592"/>
                    <a:pt x="1065876" y="3197862"/>
                  </a:cubicBezTo>
                  <a:cubicBezTo>
                    <a:pt x="1067146" y="3197862"/>
                    <a:pt x="1067146" y="3200402"/>
                    <a:pt x="1068416" y="3200402"/>
                  </a:cubicBezTo>
                  <a:cubicBezTo>
                    <a:pt x="1069686" y="3202942"/>
                    <a:pt x="1070956" y="3206752"/>
                    <a:pt x="1076036" y="3204212"/>
                  </a:cubicBezTo>
                  <a:cubicBezTo>
                    <a:pt x="1078576" y="3202942"/>
                    <a:pt x="1086196" y="3205482"/>
                    <a:pt x="1087466" y="3208022"/>
                  </a:cubicBezTo>
                  <a:cubicBezTo>
                    <a:pt x="1090006" y="3216912"/>
                    <a:pt x="1098896" y="3216912"/>
                    <a:pt x="1105246" y="3219452"/>
                  </a:cubicBezTo>
                  <a:cubicBezTo>
                    <a:pt x="1106516" y="3219452"/>
                    <a:pt x="1107786" y="3219452"/>
                    <a:pt x="1107786" y="3220722"/>
                  </a:cubicBezTo>
                  <a:cubicBezTo>
                    <a:pt x="1111596" y="3225802"/>
                    <a:pt x="1116676" y="3227072"/>
                    <a:pt x="1121756" y="3229612"/>
                  </a:cubicBezTo>
                  <a:cubicBezTo>
                    <a:pt x="1126836" y="3232152"/>
                    <a:pt x="1131916" y="3237232"/>
                    <a:pt x="1136996" y="3242312"/>
                  </a:cubicBezTo>
                  <a:lnTo>
                    <a:pt x="1143346" y="3248662"/>
                  </a:lnTo>
                  <a:cubicBezTo>
                    <a:pt x="1144616" y="3249932"/>
                    <a:pt x="1145886" y="3249932"/>
                    <a:pt x="1147156" y="3249932"/>
                  </a:cubicBezTo>
                  <a:cubicBezTo>
                    <a:pt x="1150966" y="3249932"/>
                    <a:pt x="1154776" y="3248662"/>
                    <a:pt x="1157316" y="3252472"/>
                  </a:cubicBezTo>
                  <a:cubicBezTo>
                    <a:pt x="1157316" y="3252472"/>
                    <a:pt x="1158586" y="3253742"/>
                    <a:pt x="1159856" y="3253742"/>
                  </a:cubicBezTo>
                  <a:cubicBezTo>
                    <a:pt x="1170016" y="3252472"/>
                    <a:pt x="1176366" y="3258822"/>
                    <a:pt x="1182716" y="3265172"/>
                  </a:cubicBezTo>
                  <a:cubicBezTo>
                    <a:pt x="1185256" y="3267712"/>
                    <a:pt x="1190336" y="3268982"/>
                    <a:pt x="1192876" y="3268982"/>
                  </a:cubicBezTo>
                  <a:cubicBezTo>
                    <a:pt x="1200496" y="3271522"/>
                    <a:pt x="1209386" y="3272792"/>
                    <a:pt x="1215736" y="3277872"/>
                  </a:cubicBezTo>
                  <a:cubicBezTo>
                    <a:pt x="1219546" y="3280412"/>
                    <a:pt x="1224626" y="3284222"/>
                    <a:pt x="1228436" y="3284222"/>
                  </a:cubicBezTo>
                  <a:cubicBezTo>
                    <a:pt x="1234786" y="3284222"/>
                    <a:pt x="1237326" y="3289302"/>
                    <a:pt x="1239866" y="3293112"/>
                  </a:cubicBezTo>
                  <a:cubicBezTo>
                    <a:pt x="1247486" y="3294382"/>
                    <a:pt x="1255106" y="3294382"/>
                    <a:pt x="1258916" y="3302002"/>
                  </a:cubicBezTo>
                  <a:cubicBezTo>
                    <a:pt x="1258916" y="3303272"/>
                    <a:pt x="1260186" y="3303272"/>
                    <a:pt x="1261456" y="3303272"/>
                  </a:cubicBezTo>
                  <a:cubicBezTo>
                    <a:pt x="1266536" y="3304542"/>
                    <a:pt x="1271616" y="3305812"/>
                    <a:pt x="1276696" y="3308352"/>
                  </a:cubicBezTo>
                  <a:cubicBezTo>
                    <a:pt x="1279236" y="3309622"/>
                    <a:pt x="1281776" y="3312162"/>
                    <a:pt x="1285586" y="3314702"/>
                  </a:cubicBezTo>
                  <a:cubicBezTo>
                    <a:pt x="1286856" y="3314702"/>
                    <a:pt x="1286856" y="3315972"/>
                    <a:pt x="1288126" y="3315972"/>
                  </a:cubicBezTo>
                  <a:cubicBezTo>
                    <a:pt x="1297016" y="3315972"/>
                    <a:pt x="1299556" y="3322322"/>
                    <a:pt x="1304636" y="3327402"/>
                  </a:cubicBezTo>
                  <a:cubicBezTo>
                    <a:pt x="1312256" y="3333752"/>
                    <a:pt x="1321146" y="3340102"/>
                    <a:pt x="1327496" y="3347722"/>
                  </a:cubicBezTo>
                  <a:cubicBezTo>
                    <a:pt x="1331306" y="3352802"/>
                    <a:pt x="1337656" y="3355342"/>
                    <a:pt x="1341466" y="3357882"/>
                  </a:cubicBezTo>
                  <a:lnTo>
                    <a:pt x="1349086" y="3361692"/>
                  </a:lnTo>
                  <a:cubicBezTo>
                    <a:pt x="1351626" y="3364232"/>
                    <a:pt x="1354166" y="3366772"/>
                    <a:pt x="1357976" y="3369312"/>
                  </a:cubicBezTo>
                  <a:cubicBezTo>
                    <a:pt x="1361786" y="3370582"/>
                    <a:pt x="1363056" y="3375662"/>
                    <a:pt x="1368136" y="3374392"/>
                  </a:cubicBezTo>
                  <a:cubicBezTo>
                    <a:pt x="1370676" y="3374392"/>
                    <a:pt x="1373216" y="3375662"/>
                    <a:pt x="1375756" y="3376932"/>
                  </a:cubicBezTo>
                  <a:cubicBezTo>
                    <a:pt x="1379566" y="3379472"/>
                    <a:pt x="1380836" y="3382012"/>
                    <a:pt x="1385916" y="3382012"/>
                  </a:cubicBezTo>
                  <a:cubicBezTo>
                    <a:pt x="1388456" y="3382012"/>
                    <a:pt x="1390996" y="3384552"/>
                    <a:pt x="1392266" y="3385822"/>
                  </a:cubicBezTo>
                  <a:cubicBezTo>
                    <a:pt x="1398616" y="3388362"/>
                    <a:pt x="1404966" y="3388362"/>
                    <a:pt x="1408776" y="3380742"/>
                  </a:cubicBezTo>
                  <a:lnTo>
                    <a:pt x="1410046" y="3379472"/>
                  </a:lnTo>
                  <a:cubicBezTo>
                    <a:pt x="1415126" y="3382012"/>
                    <a:pt x="1415126" y="3376932"/>
                    <a:pt x="1416396" y="3374392"/>
                  </a:cubicBezTo>
                  <a:cubicBezTo>
                    <a:pt x="1417666" y="3373122"/>
                    <a:pt x="1420206" y="3371852"/>
                    <a:pt x="1421476" y="3370582"/>
                  </a:cubicBezTo>
                  <a:cubicBezTo>
                    <a:pt x="1424016" y="3368042"/>
                    <a:pt x="1426556" y="3366772"/>
                    <a:pt x="1430366" y="3364232"/>
                  </a:cubicBezTo>
                  <a:cubicBezTo>
                    <a:pt x="1431636" y="3362962"/>
                    <a:pt x="1434176" y="3361692"/>
                    <a:pt x="1435446" y="3361692"/>
                  </a:cubicBezTo>
                  <a:cubicBezTo>
                    <a:pt x="1441796" y="3361692"/>
                    <a:pt x="1445606" y="3359152"/>
                    <a:pt x="1450686" y="3354072"/>
                  </a:cubicBezTo>
                  <a:cubicBezTo>
                    <a:pt x="1454496" y="3350262"/>
                    <a:pt x="1460846" y="3347722"/>
                    <a:pt x="1465926" y="3345182"/>
                  </a:cubicBezTo>
                  <a:cubicBezTo>
                    <a:pt x="1471006" y="3342642"/>
                    <a:pt x="1476086" y="3340102"/>
                    <a:pt x="1482436" y="3338832"/>
                  </a:cubicBezTo>
                  <a:cubicBezTo>
                    <a:pt x="1486246" y="3337562"/>
                    <a:pt x="1490056" y="3337562"/>
                    <a:pt x="1493866" y="3337562"/>
                  </a:cubicBezTo>
                  <a:lnTo>
                    <a:pt x="1496406" y="3337562"/>
                  </a:lnTo>
                  <a:cubicBezTo>
                    <a:pt x="1501486" y="3335021"/>
                    <a:pt x="1506566" y="3331212"/>
                    <a:pt x="1512916" y="3328671"/>
                  </a:cubicBezTo>
                  <a:lnTo>
                    <a:pt x="1516726" y="3328671"/>
                  </a:lnTo>
                  <a:cubicBezTo>
                    <a:pt x="1523076" y="3331212"/>
                    <a:pt x="1529426" y="3331212"/>
                    <a:pt x="1535776" y="3326131"/>
                  </a:cubicBezTo>
                  <a:cubicBezTo>
                    <a:pt x="1537046" y="3324861"/>
                    <a:pt x="1539586" y="3323591"/>
                    <a:pt x="1540856" y="3322321"/>
                  </a:cubicBezTo>
                  <a:cubicBezTo>
                    <a:pt x="1547206" y="3324862"/>
                    <a:pt x="1553556" y="3329942"/>
                    <a:pt x="1561176" y="3329942"/>
                  </a:cubicBezTo>
                  <a:cubicBezTo>
                    <a:pt x="1563716" y="3329942"/>
                    <a:pt x="1567526" y="3328671"/>
                    <a:pt x="1570066" y="3327401"/>
                  </a:cubicBezTo>
                  <a:cubicBezTo>
                    <a:pt x="1575146" y="3327401"/>
                    <a:pt x="1580226" y="3327401"/>
                    <a:pt x="1584036" y="3326131"/>
                  </a:cubicBezTo>
                  <a:cubicBezTo>
                    <a:pt x="1589116" y="3324861"/>
                    <a:pt x="1595466" y="3326131"/>
                    <a:pt x="1600546" y="3323591"/>
                  </a:cubicBezTo>
                  <a:cubicBezTo>
                    <a:pt x="1603086" y="3317241"/>
                    <a:pt x="1604356" y="3317241"/>
                    <a:pt x="1610706" y="3318511"/>
                  </a:cubicBezTo>
                  <a:cubicBezTo>
                    <a:pt x="1618326" y="3319781"/>
                    <a:pt x="1623406" y="3318511"/>
                    <a:pt x="1628486" y="3312161"/>
                  </a:cubicBezTo>
                  <a:cubicBezTo>
                    <a:pt x="1631026" y="3308351"/>
                    <a:pt x="1637376" y="3308351"/>
                    <a:pt x="1641186" y="3305811"/>
                  </a:cubicBezTo>
                  <a:cubicBezTo>
                    <a:pt x="1642456" y="3305811"/>
                    <a:pt x="1643726" y="3304541"/>
                    <a:pt x="1644996" y="3304541"/>
                  </a:cubicBezTo>
                  <a:cubicBezTo>
                    <a:pt x="1647536" y="3303271"/>
                    <a:pt x="1648806" y="3303271"/>
                    <a:pt x="1651346" y="3302001"/>
                  </a:cubicBezTo>
                  <a:cubicBezTo>
                    <a:pt x="1657696" y="3299461"/>
                    <a:pt x="1664046" y="3298191"/>
                    <a:pt x="1670396" y="3294381"/>
                  </a:cubicBezTo>
                  <a:cubicBezTo>
                    <a:pt x="1676746" y="3290571"/>
                    <a:pt x="1681826" y="3288031"/>
                    <a:pt x="1688176" y="3293111"/>
                  </a:cubicBezTo>
                  <a:lnTo>
                    <a:pt x="1690716" y="3293111"/>
                  </a:lnTo>
                  <a:cubicBezTo>
                    <a:pt x="1693256" y="3291841"/>
                    <a:pt x="1694526" y="3291841"/>
                    <a:pt x="1697066" y="3290571"/>
                  </a:cubicBezTo>
                  <a:cubicBezTo>
                    <a:pt x="1697066" y="3286761"/>
                    <a:pt x="1697066" y="3281681"/>
                    <a:pt x="1702146" y="3277871"/>
                  </a:cubicBezTo>
                  <a:cubicBezTo>
                    <a:pt x="1703416" y="3276601"/>
                    <a:pt x="1703416" y="3274061"/>
                    <a:pt x="1705956" y="3272791"/>
                  </a:cubicBezTo>
                  <a:cubicBezTo>
                    <a:pt x="1708496" y="3270251"/>
                    <a:pt x="1712306" y="3270251"/>
                    <a:pt x="1714846" y="3271521"/>
                  </a:cubicBezTo>
                  <a:cubicBezTo>
                    <a:pt x="1716116" y="3272791"/>
                    <a:pt x="1718656" y="3271521"/>
                    <a:pt x="1719925" y="3271521"/>
                  </a:cubicBezTo>
                  <a:cubicBezTo>
                    <a:pt x="1727546" y="3270251"/>
                    <a:pt x="1736436" y="3270251"/>
                    <a:pt x="1744055" y="3268981"/>
                  </a:cubicBezTo>
                  <a:cubicBezTo>
                    <a:pt x="1751675" y="3267710"/>
                    <a:pt x="1759295" y="3266440"/>
                    <a:pt x="1766915" y="3263901"/>
                  </a:cubicBezTo>
                  <a:cubicBezTo>
                    <a:pt x="1771995" y="3261360"/>
                    <a:pt x="1777075" y="3262631"/>
                    <a:pt x="1782155" y="3262631"/>
                  </a:cubicBezTo>
                  <a:cubicBezTo>
                    <a:pt x="1792315" y="3263901"/>
                    <a:pt x="1801205" y="3263901"/>
                    <a:pt x="1810095" y="3258821"/>
                  </a:cubicBezTo>
                  <a:lnTo>
                    <a:pt x="1807555" y="3256281"/>
                  </a:lnTo>
                  <a:cubicBezTo>
                    <a:pt x="1810095" y="3255010"/>
                    <a:pt x="1812635" y="3255010"/>
                    <a:pt x="1816445" y="3255010"/>
                  </a:cubicBezTo>
                  <a:cubicBezTo>
                    <a:pt x="1818985" y="3258820"/>
                    <a:pt x="1822795" y="3256281"/>
                    <a:pt x="1825335" y="3253740"/>
                  </a:cubicBezTo>
                  <a:cubicBezTo>
                    <a:pt x="1829145" y="3249930"/>
                    <a:pt x="1832955" y="3251200"/>
                    <a:pt x="1838035" y="3251200"/>
                  </a:cubicBezTo>
                  <a:cubicBezTo>
                    <a:pt x="1843115" y="3252470"/>
                    <a:pt x="1849465" y="3249930"/>
                    <a:pt x="1855815" y="3248660"/>
                  </a:cubicBezTo>
                  <a:cubicBezTo>
                    <a:pt x="1857085" y="3248660"/>
                    <a:pt x="1858355" y="3246120"/>
                    <a:pt x="1858355" y="3244850"/>
                  </a:cubicBezTo>
                  <a:cubicBezTo>
                    <a:pt x="1860895" y="3244850"/>
                    <a:pt x="1863435" y="3243580"/>
                    <a:pt x="1867245" y="3243580"/>
                  </a:cubicBezTo>
                  <a:lnTo>
                    <a:pt x="1872325" y="3243580"/>
                  </a:lnTo>
                  <a:cubicBezTo>
                    <a:pt x="1877405" y="3246120"/>
                    <a:pt x="1882485" y="3246120"/>
                    <a:pt x="1887565" y="3243580"/>
                  </a:cubicBezTo>
                  <a:cubicBezTo>
                    <a:pt x="1888835" y="3242310"/>
                    <a:pt x="1891375" y="3242310"/>
                    <a:pt x="1892645" y="3242310"/>
                  </a:cubicBezTo>
                  <a:cubicBezTo>
                    <a:pt x="1896455" y="3241040"/>
                    <a:pt x="1900265" y="3242310"/>
                    <a:pt x="1902805" y="3238500"/>
                  </a:cubicBezTo>
                  <a:cubicBezTo>
                    <a:pt x="1904075" y="3237230"/>
                    <a:pt x="1906615" y="3238500"/>
                    <a:pt x="1909155" y="3237230"/>
                  </a:cubicBezTo>
                  <a:lnTo>
                    <a:pt x="1945986" y="3237230"/>
                  </a:lnTo>
                  <a:cubicBezTo>
                    <a:pt x="1951066" y="3237230"/>
                    <a:pt x="1957416" y="3238500"/>
                    <a:pt x="1962496" y="3239770"/>
                  </a:cubicBezTo>
                  <a:cubicBezTo>
                    <a:pt x="1968846" y="3241040"/>
                    <a:pt x="1973926" y="3239770"/>
                    <a:pt x="1979006" y="3238500"/>
                  </a:cubicBezTo>
                  <a:lnTo>
                    <a:pt x="1987896" y="3238500"/>
                  </a:lnTo>
                  <a:cubicBezTo>
                    <a:pt x="1991706" y="3238500"/>
                    <a:pt x="1995516" y="3239770"/>
                    <a:pt x="1999326" y="3238500"/>
                  </a:cubicBezTo>
                  <a:cubicBezTo>
                    <a:pt x="2001866" y="3238500"/>
                    <a:pt x="2003136" y="3235960"/>
                    <a:pt x="2004406" y="3233420"/>
                  </a:cubicBezTo>
                  <a:cubicBezTo>
                    <a:pt x="2006946" y="3229610"/>
                    <a:pt x="2010756" y="3228340"/>
                    <a:pt x="2015836" y="3228340"/>
                  </a:cubicBezTo>
                  <a:cubicBezTo>
                    <a:pt x="2019646" y="3228340"/>
                    <a:pt x="2023456" y="3227070"/>
                    <a:pt x="2027266" y="3225800"/>
                  </a:cubicBezTo>
                  <a:lnTo>
                    <a:pt x="2029806" y="3225800"/>
                  </a:lnTo>
                  <a:cubicBezTo>
                    <a:pt x="2034886" y="3233420"/>
                    <a:pt x="2042506" y="3228340"/>
                    <a:pt x="2048856" y="3229610"/>
                  </a:cubicBezTo>
                  <a:lnTo>
                    <a:pt x="2051396" y="3229610"/>
                  </a:lnTo>
                  <a:cubicBezTo>
                    <a:pt x="2056475" y="3232150"/>
                    <a:pt x="2062825" y="3234690"/>
                    <a:pt x="2067906" y="3235960"/>
                  </a:cubicBezTo>
                  <a:cubicBezTo>
                    <a:pt x="2074256" y="3237230"/>
                    <a:pt x="2079336" y="3243580"/>
                    <a:pt x="2084416" y="3243580"/>
                  </a:cubicBezTo>
                  <a:cubicBezTo>
                    <a:pt x="2093306" y="3243580"/>
                    <a:pt x="2100926" y="3249930"/>
                    <a:pt x="2108546" y="3251200"/>
                  </a:cubicBezTo>
                  <a:cubicBezTo>
                    <a:pt x="2114896" y="3252470"/>
                    <a:pt x="2121246" y="3255010"/>
                    <a:pt x="2127596" y="3257550"/>
                  </a:cubicBezTo>
                  <a:cubicBezTo>
                    <a:pt x="2130136" y="3258820"/>
                    <a:pt x="2133946" y="3257550"/>
                    <a:pt x="2136486" y="3257550"/>
                  </a:cubicBezTo>
                  <a:cubicBezTo>
                    <a:pt x="2144106" y="3258820"/>
                    <a:pt x="2151725" y="3258820"/>
                    <a:pt x="2159346" y="3260090"/>
                  </a:cubicBezTo>
                  <a:lnTo>
                    <a:pt x="2160616" y="3260090"/>
                  </a:lnTo>
                  <a:cubicBezTo>
                    <a:pt x="2169506" y="3258820"/>
                    <a:pt x="2178396" y="3261360"/>
                    <a:pt x="2187286" y="3261360"/>
                  </a:cubicBezTo>
                  <a:cubicBezTo>
                    <a:pt x="2188556" y="3035300"/>
                    <a:pt x="2182206" y="2809240"/>
                    <a:pt x="2174586" y="2583181"/>
                  </a:cubicBezTo>
                  <a:cubicBezTo>
                    <a:pt x="2166966" y="2368551"/>
                    <a:pt x="2159346" y="2153920"/>
                    <a:pt x="2158076" y="1939291"/>
                  </a:cubicBezTo>
                  <a:cubicBezTo>
                    <a:pt x="2158076" y="1831341"/>
                    <a:pt x="2159346" y="1724661"/>
                    <a:pt x="2161886" y="1616711"/>
                  </a:cubicBezTo>
                  <a:cubicBezTo>
                    <a:pt x="2165696" y="1508761"/>
                    <a:pt x="2173316" y="1400811"/>
                    <a:pt x="2178396" y="1292861"/>
                  </a:cubicBezTo>
                  <a:cubicBezTo>
                    <a:pt x="2193636" y="951231"/>
                    <a:pt x="2184746" y="608331"/>
                    <a:pt x="2179666" y="266701"/>
                  </a:cubicBezTo>
                  <a:cubicBezTo>
                    <a:pt x="2175856" y="265431"/>
                    <a:pt x="2173316" y="264161"/>
                    <a:pt x="2170776" y="262891"/>
                  </a:cubicBezTo>
                  <a:cubicBezTo>
                    <a:pt x="2166966" y="260351"/>
                    <a:pt x="2163156" y="259081"/>
                    <a:pt x="2158076" y="260351"/>
                  </a:cubicBezTo>
                  <a:lnTo>
                    <a:pt x="2150456" y="260351"/>
                  </a:lnTo>
                  <a:cubicBezTo>
                    <a:pt x="2146646" y="260351"/>
                    <a:pt x="2141566" y="260351"/>
                    <a:pt x="2139026" y="265431"/>
                  </a:cubicBezTo>
                  <a:cubicBezTo>
                    <a:pt x="2139026" y="265431"/>
                    <a:pt x="2137756" y="266701"/>
                    <a:pt x="2136486" y="266701"/>
                  </a:cubicBezTo>
                  <a:lnTo>
                    <a:pt x="2131406" y="266701"/>
                  </a:lnTo>
                  <a:cubicBezTo>
                    <a:pt x="2130136" y="264161"/>
                    <a:pt x="2132676" y="259081"/>
                    <a:pt x="2126326" y="260351"/>
                  </a:cubicBezTo>
                  <a:cubicBezTo>
                    <a:pt x="2123786" y="260351"/>
                    <a:pt x="2119976" y="261621"/>
                    <a:pt x="2117436" y="261621"/>
                  </a:cubicBezTo>
                  <a:lnTo>
                    <a:pt x="2098386" y="261621"/>
                  </a:lnTo>
                  <a:cubicBezTo>
                    <a:pt x="2097116" y="259081"/>
                    <a:pt x="2095846" y="256541"/>
                    <a:pt x="2093306" y="252731"/>
                  </a:cubicBezTo>
                  <a:cubicBezTo>
                    <a:pt x="2092036" y="250191"/>
                    <a:pt x="2090766" y="248921"/>
                    <a:pt x="2086956" y="251461"/>
                  </a:cubicBezTo>
                  <a:cubicBezTo>
                    <a:pt x="2084416" y="252731"/>
                    <a:pt x="2083146" y="252731"/>
                    <a:pt x="2081876" y="250191"/>
                  </a:cubicBezTo>
                  <a:cubicBezTo>
                    <a:pt x="2078066" y="243841"/>
                    <a:pt x="2074256" y="238761"/>
                    <a:pt x="2066636" y="237491"/>
                  </a:cubicBezTo>
                  <a:cubicBezTo>
                    <a:pt x="2065366" y="237491"/>
                    <a:pt x="2064096" y="234950"/>
                    <a:pt x="2062826" y="233681"/>
                  </a:cubicBezTo>
                  <a:cubicBezTo>
                    <a:pt x="2060286" y="231141"/>
                    <a:pt x="2059016" y="228601"/>
                    <a:pt x="2055206" y="228601"/>
                  </a:cubicBezTo>
                  <a:cubicBezTo>
                    <a:pt x="2053936" y="228601"/>
                    <a:pt x="2051396" y="226061"/>
                    <a:pt x="2051396" y="224791"/>
                  </a:cubicBezTo>
                  <a:cubicBezTo>
                    <a:pt x="2050126" y="219711"/>
                    <a:pt x="2050126" y="215901"/>
                    <a:pt x="2050126" y="210821"/>
                  </a:cubicBezTo>
                  <a:cubicBezTo>
                    <a:pt x="2048856" y="205741"/>
                    <a:pt x="2046316" y="200661"/>
                    <a:pt x="2042506" y="198121"/>
                  </a:cubicBezTo>
                  <a:cubicBezTo>
                    <a:pt x="2036156" y="194311"/>
                    <a:pt x="2031076" y="189231"/>
                    <a:pt x="2024726" y="185421"/>
                  </a:cubicBezTo>
                  <a:cubicBezTo>
                    <a:pt x="2023456" y="184151"/>
                    <a:pt x="2020916" y="182881"/>
                    <a:pt x="2018376" y="182881"/>
                  </a:cubicBezTo>
                  <a:cubicBezTo>
                    <a:pt x="2014566" y="181611"/>
                    <a:pt x="2010756" y="180341"/>
                    <a:pt x="2006946" y="180341"/>
                  </a:cubicBezTo>
                  <a:cubicBezTo>
                    <a:pt x="2003136" y="180341"/>
                    <a:pt x="1998056" y="180341"/>
                    <a:pt x="1994246" y="182881"/>
                  </a:cubicBezTo>
                  <a:cubicBezTo>
                    <a:pt x="1986626" y="186691"/>
                    <a:pt x="1980276" y="181611"/>
                    <a:pt x="1973926" y="181611"/>
                  </a:cubicBezTo>
                  <a:cubicBezTo>
                    <a:pt x="1967576" y="180341"/>
                    <a:pt x="1961226" y="177801"/>
                    <a:pt x="1956146" y="176531"/>
                  </a:cubicBezTo>
                  <a:lnTo>
                    <a:pt x="1939636" y="176531"/>
                  </a:lnTo>
                  <a:cubicBezTo>
                    <a:pt x="1925666" y="179071"/>
                    <a:pt x="1914236" y="171451"/>
                    <a:pt x="1900266" y="170181"/>
                  </a:cubicBezTo>
                  <a:cubicBezTo>
                    <a:pt x="1896456" y="170181"/>
                    <a:pt x="1892646" y="166371"/>
                    <a:pt x="1888836" y="163831"/>
                  </a:cubicBezTo>
                  <a:cubicBezTo>
                    <a:pt x="1886296" y="161291"/>
                    <a:pt x="1883756" y="161291"/>
                    <a:pt x="1879946" y="162561"/>
                  </a:cubicBezTo>
                  <a:cubicBezTo>
                    <a:pt x="1874866" y="163831"/>
                    <a:pt x="1869786" y="162561"/>
                    <a:pt x="1864706" y="163831"/>
                  </a:cubicBezTo>
                  <a:cubicBezTo>
                    <a:pt x="1857086" y="166371"/>
                    <a:pt x="1850736" y="160021"/>
                    <a:pt x="1843116" y="160021"/>
                  </a:cubicBezTo>
                  <a:cubicBezTo>
                    <a:pt x="1836766" y="161291"/>
                    <a:pt x="1830416" y="161291"/>
                    <a:pt x="1824066" y="162561"/>
                  </a:cubicBezTo>
                  <a:lnTo>
                    <a:pt x="1808826" y="166371"/>
                  </a:lnTo>
                  <a:cubicBezTo>
                    <a:pt x="1798666" y="171451"/>
                    <a:pt x="1791046" y="165101"/>
                    <a:pt x="1782156" y="162561"/>
                  </a:cubicBezTo>
                  <a:cubicBezTo>
                    <a:pt x="1775806" y="161291"/>
                    <a:pt x="1771996" y="158751"/>
                    <a:pt x="1766916" y="154941"/>
                  </a:cubicBezTo>
                  <a:cubicBezTo>
                    <a:pt x="1761836" y="151131"/>
                    <a:pt x="1756756" y="154941"/>
                    <a:pt x="1752946" y="154941"/>
                  </a:cubicBezTo>
                  <a:cubicBezTo>
                    <a:pt x="1749136" y="154941"/>
                    <a:pt x="1746596" y="158751"/>
                    <a:pt x="1744056" y="160021"/>
                  </a:cubicBezTo>
                  <a:cubicBezTo>
                    <a:pt x="1740246" y="161291"/>
                    <a:pt x="1736436" y="161291"/>
                    <a:pt x="1732626" y="161291"/>
                  </a:cubicBezTo>
                  <a:cubicBezTo>
                    <a:pt x="1728816" y="161291"/>
                    <a:pt x="1723736" y="160021"/>
                    <a:pt x="1719926" y="161291"/>
                  </a:cubicBezTo>
                  <a:cubicBezTo>
                    <a:pt x="1713576" y="163831"/>
                    <a:pt x="1708496" y="167641"/>
                    <a:pt x="1703416" y="170181"/>
                  </a:cubicBezTo>
                  <a:cubicBezTo>
                    <a:pt x="1702146" y="171451"/>
                    <a:pt x="1700876" y="172721"/>
                    <a:pt x="1699606" y="172721"/>
                  </a:cubicBezTo>
                  <a:cubicBezTo>
                    <a:pt x="1690716" y="177801"/>
                    <a:pt x="1680556" y="179071"/>
                    <a:pt x="1669126" y="179071"/>
                  </a:cubicBezTo>
                  <a:cubicBezTo>
                    <a:pt x="1662776" y="179071"/>
                    <a:pt x="1656426" y="179071"/>
                    <a:pt x="1650076" y="177801"/>
                  </a:cubicBezTo>
                  <a:cubicBezTo>
                    <a:pt x="1646266" y="177801"/>
                    <a:pt x="1643726" y="173991"/>
                    <a:pt x="1641186" y="173991"/>
                  </a:cubicBezTo>
                  <a:cubicBezTo>
                    <a:pt x="1632296" y="172720"/>
                    <a:pt x="1624676" y="172720"/>
                    <a:pt x="1615786" y="172720"/>
                  </a:cubicBezTo>
                  <a:cubicBezTo>
                    <a:pt x="1614516" y="172720"/>
                    <a:pt x="1613246" y="173991"/>
                    <a:pt x="1611976" y="173991"/>
                  </a:cubicBezTo>
                  <a:cubicBezTo>
                    <a:pt x="1606896" y="176530"/>
                    <a:pt x="1601816" y="180341"/>
                    <a:pt x="1596736" y="182880"/>
                  </a:cubicBezTo>
                  <a:cubicBezTo>
                    <a:pt x="1587846" y="185420"/>
                    <a:pt x="1578956" y="187960"/>
                    <a:pt x="1570066" y="189230"/>
                  </a:cubicBezTo>
                  <a:lnTo>
                    <a:pt x="1566256" y="189230"/>
                  </a:lnTo>
                  <a:cubicBezTo>
                    <a:pt x="1558636" y="185420"/>
                    <a:pt x="1552286" y="189230"/>
                    <a:pt x="1544666" y="190501"/>
                  </a:cubicBezTo>
                  <a:cubicBezTo>
                    <a:pt x="1537046" y="193041"/>
                    <a:pt x="1529426" y="196851"/>
                    <a:pt x="1521806" y="199391"/>
                  </a:cubicBezTo>
                  <a:cubicBezTo>
                    <a:pt x="1519266" y="200661"/>
                    <a:pt x="1516726" y="199391"/>
                    <a:pt x="1514186" y="198120"/>
                  </a:cubicBezTo>
                  <a:cubicBezTo>
                    <a:pt x="1510376" y="196850"/>
                    <a:pt x="1507836" y="196850"/>
                    <a:pt x="1505296" y="199391"/>
                  </a:cubicBezTo>
                  <a:cubicBezTo>
                    <a:pt x="1504026" y="200661"/>
                    <a:pt x="1502756" y="200661"/>
                    <a:pt x="1501486" y="200661"/>
                  </a:cubicBezTo>
                  <a:cubicBezTo>
                    <a:pt x="1497676" y="201931"/>
                    <a:pt x="1493866" y="201931"/>
                    <a:pt x="1491326" y="203201"/>
                  </a:cubicBezTo>
                  <a:cubicBezTo>
                    <a:pt x="1486246" y="207011"/>
                    <a:pt x="1481166" y="205741"/>
                    <a:pt x="1476086" y="208281"/>
                  </a:cubicBezTo>
                  <a:cubicBezTo>
                    <a:pt x="1471006" y="210821"/>
                    <a:pt x="1465926" y="210821"/>
                    <a:pt x="1462116" y="214631"/>
                  </a:cubicBezTo>
                  <a:cubicBezTo>
                    <a:pt x="1460846" y="215901"/>
                    <a:pt x="1458306" y="215901"/>
                    <a:pt x="1455766" y="215901"/>
                  </a:cubicBezTo>
                  <a:cubicBezTo>
                    <a:pt x="1449416" y="217171"/>
                    <a:pt x="1444336" y="220981"/>
                    <a:pt x="1440526" y="226061"/>
                  </a:cubicBezTo>
                  <a:cubicBezTo>
                    <a:pt x="1435446" y="231141"/>
                    <a:pt x="1430366" y="234951"/>
                    <a:pt x="1425286" y="238761"/>
                  </a:cubicBezTo>
                  <a:cubicBezTo>
                    <a:pt x="1424016" y="240031"/>
                    <a:pt x="1420206" y="240031"/>
                    <a:pt x="1418936" y="240031"/>
                  </a:cubicBezTo>
                  <a:cubicBezTo>
                    <a:pt x="1413856" y="240031"/>
                    <a:pt x="1408776" y="238761"/>
                    <a:pt x="1404966" y="237491"/>
                  </a:cubicBezTo>
                  <a:cubicBezTo>
                    <a:pt x="1402426" y="237491"/>
                    <a:pt x="1401156" y="236220"/>
                    <a:pt x="1398616" y="236220"/>
                  </a:cubicBezTo>
                  <a:cubicBezTo>
                    <a:pt x="1390996" y="240030"/>
                    <a:pt x="1382106" y="237491"/>
                    <a:pt x="1374486" y="237491"/>
                  </a:cubicBezTo>
                  <a:cubicBezTo>
                    <a:pt x="1373216" y="237491"/>
                    <a:pt x="1370676" y="236220"/>
                    <a:pt x="1369406" y="234950"/>
                  </a:cubicBezTo>
                  <a:cubicBezTo>
                    <a:pt x="1364326" y="231141"/>
                    <a:pt x="1359246" y="231141"/>
                    <a:pt x="1354166" y="233680"/>
                  </a:cubicBezTo>
                  <a:cubicBezTo>
                    <a:pt x="1350356" y="234950"/>
                    <a:pt x="1346546" y="234950"/>
                    <a:pt x="1344006" y="232410"/>
                  </a:cubicBezTo>
                  <a:cubicBezTo>
                    <a:pt x="1338926" y="228600"/>
                    <a:pt x="1332576" y="226060"/>
                    <a:pt x="1326226" y="224790"/>
                  </a:cubicBezTo>
                  <a:cubicBezTo>
                    <a:pt x="1321146" y="223520"/>
                    <a:pt x="1316066" y="220980"/>
                    <a:pt x="1310986" y="218440"/>
                  </a:cubicBezTo>
                  <a:cubicBezTo>
                    <a:pt x="1308446" y="217170"/>
                    <a:pt x="1305906" y="218440"/>
                    <a:pt x="1303366" y="218440"/>
                  </a:cubicBezTo>
                  <a:cubicBezTo>
                    <a:pt x="1300826" y="218440"/>
                    <a:pt x="1299556" y="219710"/>
                    <a:pt x="1297016" y="219710"/>
                  </a:cubicBezTo>
                  <a:cubicBezTo>
                    <a:pt x="1289396" y="220980"/>
                    <a:pt x="1281776" y="223520"/>
                    <a:pt x="1275426" y="222250"/>
                  </a:cubicBezTo>
                  <a:cubicBezTo>
                    <a:pt x="1266537" y="219710"/>
                    <a:pt x="1257646" y="220980"/>
                    <a:pt x="1250026" y="215900"/>
                  </a:cubicBezTo>
                  <a:cubicBezTo>
                    <a:pt x="1246216" y="213360"/>
                    <a:pt x="1244946" y="215900"/>
                    <a:pt x="1242406" y="215900"/>
                  </a:cubicBezTo>
                  <a:cubicBezTo>
                    <a:pt x="1241137" y="215900"/>
                    <a:pt x="1239867" y="215900"/>
                    <a:pt x="1237326" y="217170"/>
                  </a:cubicBezTo>
                  <a:cubicBezTo>
                    <a:pt x="1236056" y="220980"/>
                    <a:pt x="1230976" y="223520"/>
                    <a:pt x="1224626" y="220980"/>
                  </a:cubicBezTo>
                  <a:cubicBezTo>
                    <a:pt x="1220816" y="219710"/>
                    <a:pt x="1218276" y="219710"/>
                    <a:pt x="1214466" y="220980"/>
                  </a:cubicBezTo>
                  <a:cubicBezTo>
                    <a:pt x="1210656" y="222250"/>
                    <a:pt x="1206846" y="222250"/>
                    <a:pt x="1201766" y="223520"/>
                  </a:cubicBezTo>
                  <a:lnTo>
                    <a:pt x="1200496" y="223520"/>
                  </a:lnTo>
                  <a:cubicBezTo>
                    <a:pt x="1190336" y="229870"/>
                    <a:pt x="1180176" y="224791"/>
                    <a:pt x="1168746" y="224791"/>
                  </a:cubicBezTo>
                  <a:lnTo>
                    <a:pt x="1162396" y="224791"/>
                  </a:lnTo>
                  <a:cubicBezTo>
                    <a:pt x="1154776" y="226061"/>
                    <a:pt x="1150966" y="219711"/>
                    <a:pt x="1145886" y="215900"/>
                  </a:cubicBezTo>
                  <a:cubicBezTo>
                    <a:pt x="1140806" y="212090"/>
                    <a:pt x="1135726" y="207010"/>
                    <a:pt x="1130646" y="204470"/>
                  </a:cubicBezTo>
                  <a:cubicBezTo>
                    <a:pt x="1129376" y="203200"/>
                    <a:pt x="1125566" y="204470"/>
                    <a:pt x="1123026" y="204470"/>
                  </a:cubicBezTo>
                  <a:lnTo>
                    <a:pt x="1111596" y="204470"/>
                  </a:lnTo>
                  <a:lnTo>
                    <a:pt x="1110326" y="203200"/>
                  </a:lnTo>
                  <a:cubicBezTo>
                    <a:pt x="1101437" y="205741"/>
                    <a:pt x="1096356" y="200660"/>
                    <a:pt x="1090006" y="195580"/>
                  </a:cubicBezTo>
                  <a:cubicBezTo>
                    <a:pt x="1086196" y="193040"/>
                    <a:pt x="1081117" y="190500"/>
                    <a:pt x="1077306" y="189230"/>
                  </a:cubicBezTo>
                  <a:cubicBezTo>
                    <a:pt x="1072226" y="186690"/>
                    <a:pt x="1065876" y="185420"/>
                    <a:pt x="1063337" y="179070"/>
                  </a:cubicBezTo>
                  <a:cubicBezTo>
                    <a:pt x="1062067" y="176530"/>
                    <a:pt x="1059526" y="176530"/>
                    <a:pt x="1058256" y="173990"/>
                  </a:cubicBezTo>
                  <a:cubicBezTo>
                    <a:pt x="1056987" y="171450"/>
                    <a:pt x="1055717" y="168910"/>
                    <a:pt x="1055717" y="167640"/>
                  </a:cubicBezTo>
                  <a:cubicBezTo>
                    <a:pt x="1055717" y="165100"/>
                    <a:pt x="1056987" y="162560"/>
                    <a:pt x="1058256" y="160020"/>
                  </a:cubicBezTo>
                  <a:cubicBezTo>
                    <a:pt x="1059526" y="156210"/>
                    <a:pt x="1056987" y="152400"/>
                    <a:pt x="1053176" y="149860"/>
                  </a:cubicBezTo>
                  <a:cubicBezTo>
                    <a:pt x="1051906" y="148590"/>
                    <a:pt x="1049366" y="148590"/>
                    <a:pt x="1049366" y="147320"/>
                  </a:cubicBezTo>
                  <a:cubicBezTo>
                    <a:pt x="1046826" y="139700"/>
                    <a:pt x="1040476" y="137160"/>
                    <a:pt x="1035396" y="130810"/>
                  </a:cubicBezTo>
                  <a:cubicBezTo>
                    <a:pt x="1031586" y="127000"/>
                    <a:pt x="1029046" y="121920"/>
                    <a:pt x="1026506" y="116840"/>
                  </a:cubicBezTo>
                  <a:cubicBezTo>
                    <a:pt x="1023967" y="114300"/>
                    <a:pt x="1022696" y="111760"/>
                    <a:pt x="1018887" y="109220"/>
                  </a:cubicBezTo>
                  <a:cubicBezTo>
                    <a:pt x="1009997" y="105410"/>
                    <a:pt x="1001106" y="101600"/>
                    <a:pt x="992217" y="96520"/>
                  </a:cubicBezTo>
                  <a:cubicBezTo>
                    <a:pt x="992217" y="106680"/>
                    <a:pt x="989677" y="104140"/>
                    <a:pt x="988406" y="101600"/>
                  </a:cubicBezTo>
                  <a:cubicBezTo>
                    <a:pt x="988406" y="97790"/>
                    <a:pt x="985867" y="96520"/>
                    <a:pt x="982056" y="96520"/>
                  </a:cubicBezTo>
                  <a:cubicBezTo>
                    <a:pt x="982056" y="96520"/>
                    <a:pt x="980787" y="96520"/>
                    <a:pt x="980787" y="95250"/>
                  </a:cubicBezTo>
                  <a:cubicBezTo>
                    <a:pt x="979517" y="87630"/>
                    <a:pt x="973167" y="90170"/>
                    <a:pt x="969356" y="88900"/>
                  </a:cubicBezTo>
                  <a:cubicBezTo>
                    <a:pt x="966817" y="87630"/>
                    <a:pt x="964276" y="86360"/>
                    <a:pt x="961737" y="87630"/>
                  </a:cubicBezTo>
                  <a:cubicBezTo>
                    <a:pt x="956656" y="88900"/>
                    <a:pt x="952847" y="85090"/>
                    <a:pt x="947767" y="83820"/>
                  </a:cubicBezTo>
                  <a:cubicBezTo>
                    <a:pt x="946497" y="83820"/>
                    <a:pt x="945227" y="83820"/>
                    <a:pt x="943956" y="85090"/>
                  </a:cubicBezTo>
                  <a:cubicBezTo>
                    <a:pt x="941417" y="87630"/>
                    <a:pt x="938876" y="87630"/>
                    <a:pt x="935067" y="85090"/>
                  </a:cubicBezTo>
                  <a:cubicBezTo>
                    <a:pt x="929987" y="81280"/>
                    <a:pt x="924906" y="81280"/>
                    <a:pt x="918556" y="83820"/>
                  </a:cubicBezTo>
                  <a:cubicBezTo>
                    <a:pt x="916017" y="85090"/>
                    <a:pt x="913476" y="85090"/>
                    <a:pt x="910937" y="83820"/>
                  </a:cubicBezTo>
                  <a:cubicBezTo>
                    <a:pt x="905856" y="81280"/>
                    <a:pt x="900776" y="77470"/>
                    <a:pt x="894426" y="74930"/>
                  </a:cubicBezTo>
                  <a:cubicBezTo>
                    <a:pt x="893156" y="74930"/>
                    <a:pt x="891887" y="73660"/>
                    <a:pt x="890616" y="73660"/>
                  </a:cubicBezTo>
                  <a:cubicBezTo>
                    <a:pt x="882996" y="74930"/>
                    <a:pt x="876646" y="72390"/>
                    <a:pt x="869026" y="74930"/>
                  </a:cubicBezTo>
                  <a:cubicBezTo>
                    <a:pt x="865216" y="76200"/>
                    <a:pt x="860137" y="76200"/>
                    <a:pt x="857596" y="81280"/>
                  </a:cubicBezTo>
                  <a:cubicBezTo>
                    <a:pt x="856326" y="82550"/>
                    <a:pt x="852516" y="82550"/>
                    <a:pt x="849976" y="83820"/>
                  </a:cubicBezTo>
                  <a:cubicBezTo>
                    <a:pt x="843626" y="85090"/>
                    <a:pt x="837276" y="86360"/>
                    <a:pt x="830926" y="83820"/>
                  </a:cubicBezTo>
                  <a:cubicBezTo>
                    <a:pt x="825846" y="81280"/>
                    <a:pt x="819496" y="82550"/>
                    <a:pt x="814416" y="81280"/>
                  </a:cubicBezTo>
                  <a:cubicBezTo>
                    <a:pt x="810606" y="80010"/>
                    <a:pt x="808066" y="77470"/>
                    <a:pt x="805526" y="76200"/>
                  </a:cubicBezTo>
                  <a:cubicBezTo>
                    <a:pt x="804256" y="74930"/>
                    <a:pt x="802986" y="73660"/>
                    <a:pt x="801716" y="73660"/>
                  </a:cubicBezTo>
                  <a:cubicBezTo>
                    <a:pt x="794096" y="71120"/>
                    <a:pt x="787746" y="66040"/>
                    <a:pt x="783936" y="59690"/>
                  </a:cubicBezTo>
                  <a:cubicBezTo>
                    <a:pt x="781396" y="55880"/>
                    <a:pt x="777586" y="52070"/>
                    <a:pt x="775046" y="48260"/>
                  </a:cubicBezTo>
                  <a:cubicBezTo>
                    <a:pt x="766156" y="45720"/>
                    <a:pt x="767426" y="35560"/>
                    <a:pt x="762346" y="30480"/>
                  </a:cubicBezTo>
                  <a:cubicBezTo>
                    <a:pt x="758536" y="25400"/>
                    <a:pt x="754726" y="22860"/>
                    <a:pt x="748376" y="21590"/>
                  </a:cubicBezTo>
                  <a:lnTo>
                    <a:pt x="747106" y="21590"/>
                  </a:lnTo>
                  <a:cubicBezTo>
                    <a:pt x="740756" y="16510"/>
                    <a:pt x="734406" y="20320"/>
                    <a:pt x="726786" y="20320"/>
                  </a:cubicBezTo>
                  <a:cubicBezTo>
                    <a:pt x="724246" y="20320"/>
                    <a:pt x="720436" y="17780"/>
                    <a:pt x="717896" y="16510"/>
                  </a:cubicBezTo>
                  <a:cubicBezTo>
                    <a:pt x="716626" y="13970"/>
                    <a:pt x="715356" y="12700"/>
                    <a:pt x="714086" y="12700"/>
                  </a:cubicBezTo>
                  <a:cubicBezTo>
                    <a:pt x="706466" y="11430"/>
                    <a:pt x="700116" y="6350"/>
                    <a:pt x="693766" y="0"/>
                  </a:cubicBezTo>
                  <a:cubicBezTo>
                    <a:pt x="691226" y="1270"/>
                    <a:pt x="688686" y="2540"/>
                    <a:pt x="686146" y="2540"/>
                  </a:cubicBezTo>
                  <a:cubicBezTo>
                    <a:pt x="683606" y="3810"/>
                    <a:pt x="679796" y="3810"/>
                    <a:pt x="675986" y="3810"/>
                  </a:cubicBezTo>
                  <a:cubicBezTo>
                    <a:pt x="670906" y="2540"/>
                    <a:pt x="665826" y="3810"/>
                    <a:pt x="660746" y="7620"/>
                  </a:cubicBezTo>
                  <a:cubicBezTo>
                    <a:pt x="658206" y="8890"/>
                    <a:pt x="656936" y="10160"/>
                    <a:pt x="654396" y="11430"/>
                  </a:cubicBezTo>
                  <a:cubicBezTo>
                    <a:pt x="651856" y="12700"/>
                    <a:pt x="650586" y="15240"/>
                    <a:pt x="648046" y="16510"/>
                  </a:cubicBezTo>
                  <a:cubicBezTo>
                    <a:pt x="646776" y="17780"/>
                    <a:pt x="644236" y="17780"/>
                    <a:pt x="642966" y="19050"/>
                  </a:cubicBezTo>
                  <a:lnTo>
                    <a:pt x="635346" y="22860"/>
                  </a:lnTo>
                  <a:cubicBezTo>
                    <a:pt x="635346" y="22860"/>
                    <a:pt x="634076" y="24130"/>
                    <a:pt x="634076" y="22860"/>
                  </a:cubicBezTo>
                  <a:cubicBezTo>
                    <a:pt x="628996" y="20320"/>
                    <a:pt x="625186" y="25400"/>
                    <a:pt x="621376" y="27940"/>
                  </a:cubicBezTo>
                  <a:cubicBezTo>
                    <a:pt x="617566" y="30480"/>
                    <a:pt x="612486" y="30480"/>
                    <a:pt x="608676" y="33020"/>
                  </a:cubicBezTo>
                  <a:lnTo>
                    <a:pt x="607406" y="33020"/>
                  </a:lnTo>
                  <a:cubicBezTo>
                    <a:pt x="601056" y="34290"/>
                    <a:pt x="594706" y="36830"/>
                    <a:pt x="588356" y="38100"/>
                  </a:cubicBezTo>
                  <a:cubicBezTo>
                    <a:pt x="585816" y="38100"/>
                    <a:pt x="584546" y="39370"/>
                    <a:pt x="582006" y="40640"/>
                  </a:cubicBezTo>
                  <a:cubicBezTo>
                    <a:pt x="578196" y="41910"/>
                    <a:pt x="574386" y="44450"/>
                    <a:pt x="570576" y="45720"/>
                  </a:cubicBezTo>
                  <a:cubicBezTo>
                    <a:pt x="568036" y="46990"/>
                    <a:pt x="564226" y="48260"/>
                    <a:pt x="561686" y="49530"/>
                  </a:cubicBezTo>
                  <a:lnTo>
                    <a:pt x="557876" y="49530"/>
                  </a:lnTo>
                  <a:cubicBezTo>
                    <a:pt x="557876" y="49530"/>
                    <a:pt x="555336" y="49530"/>
                    <a:pt x="554066" y="52070"/>
                  </a:cubicBezTo>
                  <a:cubicBezTo>
                    <a:pt x="548986" y="49530"/>
                    <a:pt x="542636" y="48260"/>
                    <a:pt x="537556" y="45720"/>
                  </a:cubicBezTo>
                  <a:cubicBezTo>
                    <a:pt x="533746" y="44450"/>
                    <a:pt x="524856" y="46990"/>
                    <a:pt x="522316" y="50800"/>
                  </a:cubicBezTo>
                  <a:cubicBezTo>
                    <a:pt x="521046" y="52070"/>
                    <a:pt x="519776" y="53340"/>
                    <a:pt x="518506" y="53340"/>
                  </a:cubicBezTo>
                  <a:cubicBezTo>
                    <a:pt x="517236" y="53340"/>
                    <a:pt x="514696" y="52070"/>
                    <a:pt x="513426" y="52070"/>
                  </a:cubicBezTo>
                  <a:cubicBezTo>
                    <a:pt x="512156" y="52070"/>
                    <a:pt x="510886" y="53340"/>
                    <a:pt x="508346" y="53340"/>
                  </a:cubicBezTo>
                  <a:cubicBezTo>
                    <a:pt x="508346" y="54610"/>
                    <a:pt x="509616" y="55880"/>
                    <a:pt x="509616" y="57150"/>
                  </a:cubicBezTo>
                  <a:cubicBezTo>
                    <a:pt x="505806" y="58420"/>
                    <a:pt x="499456" y="68580"/>
                    <a:pt x="499456" y="73660"/>
                  </a:cubicBezTo>
                  <a:cubicBezTo>
                    <a:pt x="493106" y="76200"/>
                    <a:pt x="485486" y="77470"/>
                    <a:pt x="482946" y="85090"/>
                  </a:cubicBezTo>
                  <a:cubicBezTo>
                    <a:pt x="482946" y="86360"/>
                    <a:pt x="481676" y="86360"/>
                    <a:pt x="481676" y="87630"/>
                  </a:cubicBezTo>
                  <a:cubicBezTo>
                    <a:pt x="474056" y="88900"/>
                    <a:pt x="472786" y="96520"/>
                    <a:pt x="468976" y="102870"/>
                  </a:cubicBezTo>
                  <a:lnTo>
                    <a:pt x="468976" y="105410"/>
                  </a:lnTo>
                  <a:cubicBezTo>
                    <a:pt x="467706" y="105410"/>
                    <a:pt x="466436" y="106680"/>
                    <a:pt x="465166" y="106680"/>
                  </a:cubicBezTo>
                  <a:cubicBezTo>
                    <a:pt x="460086" y="109220"/>
                    <a:pt x="457546" y="113030"/>
                    <a:pt x="456276" y="119380"/>
                  </a:cubicBezTo>
                  <a:cubicBezTo>
                    <a:pt x="455006" y="125730"/>
                    <a:pt x="455006" y="130810"/>
                    <a:pt x="453736" y="137160"/>
                  </a:cubicBezTo>
                  <a:cubicBezTo>
                    <a:pt x="451196" y="135890"/>
                    <a:pt x="447386" y="138430"/>
                    <a:pt x="446116" y="134620"/>
                  </a:cubicBezTo>
                  <a:lnTo>
                    <a:pt x="443576" y="134620"/>
                  </a:lnTo>
                  <a:cubicBezTo>
                    <a:pt x="439766" y="139700"/>
                    <a:pt x="435956" y="144780"/>
                    <a:pt x="432146" y="148590"/>
                  </a:cubicBezTo>
                  <a:cubicBezTo>
                    <a:pt x="428336" y="151130"/>
                    <a:pt x="424526" y="152400"/>
                    <a:pt x="419446" y="154940"/>
                  </a:cubicBezTo>
                  <a:lnTo>
                    <a:pt x="419446" y="157480"/>
                  </a:lnTo>
                  <a:cubicBezTo>
                    <a:pt x="414366" y="156210"/>
                    <a:pt x="410556" y="154940"/>
                    <a:pt x="406746" y="152400"/>
                  </a:cubicBezTo>
                  <a:cubicBezTo>
                    <a:pt x="405476" y="152400"/>
                    <a:pt x="404206" y="151130"/>
                    <a:pt x="404206" y="151130"/>
                  </a:cubicBezTo>
                  <a:cubicBezTo>
                    <a:pt x="402936" y="151130"/>
                    <a:pt x="402936" y="149860"/>
                    <a:pt x="402936" y="149860"/>
                  </a:cubicBezTo>
                  <a:cubicBezTo>
                    <a:pt x="401666" y="149860"/>
                    <a:pt x="401666" y="151130"/>
                    <a:pt x="401666" y="152400"/>
                  </a:cubicBezTo>
                  <a:cubicBezTo>
                    <a:pt x="401666" y="157480"/>
                    <a:pt x="399126" y="156210"/>
                    <a:pt x="396586" y="154940"/>
                  </a:cubicBezTo>
                  <a:cubicBezTo>
                    <a:pt x="394046" y="153670"/>
                    <a:pt x="391506" y="153670"/>
                    <a:pt x="390236" y="157480"/>
                  </a:cubicBezTo>
                  <a:cubicBezTo>
                    <a:pt x="390236" y="158750"/>
                    <a:pt x="388966" y="160020"/>
                    <a:pt x="387696" y="160020"/>
                  </a:cubicBezTo>
                  <a:cubicBezTo>
                    <a:pt x="383886" y="161290"/>
                    <a:pt x="380076" y="162560"/>
                    <a:pt x="378806" y="166370"/>
                  </a:cubicBezTo>
                  <a:cubicBezTo>
                    <a:pt x="377536" y="168910"/>
                    <a:pt x="376266" y="170180"/>
                    <a:pt x="373726" y="172720"/>
                  </a:cubicBezTo>
                  <a:lnTo>
                    <a:pt x="354676" y="172720"/>
                  </a:lnTo>
                  <a:cubicBezTo>
                    <a:pt x="352136" y="172720"/>
                    <a:pt x="349596" y="172720"/>
                    <a:pt x="347056" y="173990"/>
                  </a:cubicBezTo>
                  <a:cubicBezTo>
                    <a:pt x="344516" y="173990"/>
                    <a:pt x="341976" y="175260"/>
                    <a:pt x="338166" y="176530"/>
                  </a:cubicBezTo>
                  <a:cubicBezTo>
                    <a:pt x="335626" y="177800"/>
                    <a:pt x="331816" y="180340"/>
                    <a:pt x="329276" y="181610"/>
                  </a:cubicBezTo>
                  <a:cubicBezTo>
                    <a:pt x="328006" y="182880"/>
                    <a:pt x="326736" y="182880"/>
                    <a:pt x="325466" y="182880"/>
                  </a:cubicBezTo>
                  <a:cubicBezTo>
                    <a:pt x="319116" y="182880"/>
                    <a:pt x="315306" y="186690"/>
                    <a:pt x="311496" y="190500"/>
                  </a:cubicBezTo>
                  <a:cubicBezTo>
                    <a:pt x="307686" y="193040"/>
                    <a:pt x="305146" y="196850"/>
                    <a:pt x="301336" y="199390"/>
                  </a:cubicBezTo>
                  <a:cubicBezTo>
                    <a:pt x="298796" y="200660"/>
                    <a:pt x="296256" y="201930"/>
                    <a:pt x="294986" y="203200"/>
                  </a:cubicBezTo>
                  <a:cubicBezTo>
                    <a:pt x="292446" y="204470"/>
                    <a:pt x="291176" y="207010"/>
                    <a:pt x="288636" y="207010"/>
                  </a:cubicBezTo>
                  <a:cubicBezTo>
                    <a:pt x="286096" y="208280"/>
                    <a:pt x="282286" y="208280"/>
                    <a:pt x="279746" y="207010"/>
                  </a:cubicBezTo>
                  <a:cubicBezTo>
                    <a:pt x="275936" y="204470"/>
                    <a:pt x="272126" y="207010"/>
                    <a:pt x="269586" y="208280"/>
                  </a:cubicBezTo>
                  <a:cubicBezTo>
                    <a:pt x="265776" y="209550"/>
                    <a:pt x="263236" y="212090"/>
                    <a:pt x="260696" y="213360"/>
                  </a:cubicBezTo>
                  <a:cubicBezTo>
                    <a:pt x="261966" y="214630"/>
                    <a:pt x="261966" y="215900"/>
                    <a:pt x="263236" y="217170"/>
                  </a:cubicBezTo>
                  <a:lnTo>
                    <a:pt x="259426" y="217170"/>
                  </a:lnTo>
                  <a:cubicBezTo>
                    <a:pt x="259426" y="218440"/>
                    <a:pt x="258156" y="219710"/>
                    <a:pt x="258156" y="220980"/>
                  </a:cubicBezTo>
                  <a:cubicBezTo>
                    <a:pt x="256886" y="220980"/>
                    <a:pt x="255616" y="219710"/>
                    <a:pt x="255616" y="219710"/>
                  </a:cubicBezTo>
                  <a:cubicBezTo>
                    <a:pt x="251806" y="222250"/>
                    <a:pt x="247996" y="224790"/>
                    <a:pt x="244186" y="226060"/>
                  </a:cubicBezTo>
                  <a:cubicBezTo>
                    <a:pt x="242916" y="226060"/>
                    <a:pt x="241646" y="227330"/>
                    <a:pt x="241646" y="227330"/>
                  </a:cubicBezTo>
                  <a:cubicBezTo>
                    <a:pt x="236566" y="226060"/>
                    <a:pt x="230216" y="227330"/>
                    <a:pt x="226406" y="223520"/>
                  </a:cubicBezTo>
                  <a:cubicBezTo>
                    <a:pt x="223866" y="220980"/>
                    <a:pt x="220056" y="219710"/>
                    <a:pt x="217516" y="217170"/>
                  </a:cubicBezTo>
                  <a:cubicBezTo>
                    <a:pt x="213706" y="214630"/>
                    <a:pt x="208626" y="215900"/>
                    <a:pt x="204816" y="222250"/>
                  </a:cubicBezTo>
                  <a:lnTo>
                    <a:pt x="187036" y="204470"/>
                  </a:lnTo>
                  <a:cubicBezTo>
                    <a:pt x="185766" y="205740"/>
                    <a:pt x="183226" y="207010"/>
                    <a:pt x="181956" y="208280"/>
                  </a:cubicBezTo>
                  <a:cubicBezTo>
                    <a:pt x="180686" y="208280"/>
                    <a:pt x="180686" y="209550"/>
                    <a:pt x="179416" y="209550"/>
                  </a:cubicBezTo>
                  <a:cubicBezTo>
                    <a:pt x="174336" y="210820"/>
                    <a:pt x="169256" y="212090"/>
                    <a:pt x="162906" y="213360"/>
                  </a:cubicBezTo>
                  <a:cubicBezTo>
                    <a:pt x="159096" y="214630"/>
                    <a:pt x="156556" y="215900"/>
                    <a:pt x="156556" y="220980"/>
                  </a:cubicBezTo>
                  <a:cubicBezTo>
                    <a:pt x="151476" y="223520"/>
                    <a:pt x="146396" y="222250"/>
                    <a:pt x="142586" y="227330"/>
                  </a:cubicBezTo>
                  <a:lnTo>
                    <a:pt x="138776" y="227330"/>
                  </a:lnTo>
                  <a:cubicBezTo>
                    <a:pt x="131156" y="223520"/>
                    <a:pt x="124806" y="224790"/>
                    <a:pt x="119726" y="231140"/>
                  </a:cubicBezTo>
                  <a:cubicBezTo>
                    <a:pt x="118456" y="232410"/>
                    <a:pt x="117186" y="232410"/>
                    <a:pt x="114646" y="232410"/>
                  </a:cubicBezTo>
                  <a:cubicBezTo>
                    <a:pt x="108296" y="231140"/>
                    <a:pt x="103216" y="234950"/>
                    <a:pt x="98136" y="238760"/>
                  </a:cubicBezTo>
                  <a:cubicBezTo>
                    <a:pt x="95596" y="241300"/>
                    <a:pt x="93056" y="242570"/>
                    <a:pt x="89246" y="242570"/>
                  </a:cubicBezTo>
                  <a:cubicBezTo>
                    <a:pt x="82896" y="243840"/>
                    <a:pt x="77816" y="243840"/>
                    <a:pt x="71466" y="243840"/>
                  </a:cubicBezTo>
                  <a:cubicBezTo>
                    <a:pt x="71466" y="243840"/>
                    <a:pt x="70196" y="243840"/>
                    <a:pt x="70196" y="245110"/>
                  </a:cubicBezTo>
                  <a:cubicBezTo>
                    <a:pt x="65116" y="251460"/>
                    <a:pt x="58766" y="251460"/>
                    <a:pt x="51146" y="251460"/>
                  </a:cubicBezTo>
                  <a:cubicBezTo>
                    <a:pt x="43526" y="251460"/>
                    <a:pt x="35906" y="252730"/>
                    <a:pt x="29556" y="259080"/>
                  </a:cubicBezTo>
                  <a:cubicBezTo>
                    <a:pt x="25746" y="262890"/>
                    <a:pt x="20666" y="265430"/>
                    <a:pt x="15586" y="269240"/>
                  </a:cubicBezTo>
                  <a:cubicBezTo>
                    <a:pt x="14316" y="269240"/>
                    <a:pt x="13046" y="270510"/>
                    <a:pt x="13046" y="270510"/>
                  </a:cubicBezTo>
                  <a:cubicBezTo>
                    <a:pt x="9236" y="270510"/>
                    <a:pt x="4156" y="269240"/>
                    <a:pt x="346" y="269240"/>
                  </a:cubicBezTo>
                  <a:cubicBezTo>
                    <a:pt x="-924" y="284480"/>
                    <a:pt x="1616" y="300990"/>
                    <a:pt x="2886" y="317500"/>
                  </a:cubicBezTo>
                  <a:close/>
                </a:path>
              </a:pathLst>
            </a:custGeom>
            <a:blipFill>
              <a:blip r:embed="rId8"/>
              <a:stretch>
                <a:fillRect l="-66034" t="0" r="-66034" b="0"/>
              </a:stretch>
            </a:blipFill>
          </p:spPr>
        </p:sp>
      </p:grpSp>
      <p:sp>
        <p:nvSpPr>
          <p:cNvPr name="TextBox 7" id="7"/>
          <p:cNvSpPr txBox="true"/>
          <p:nvPr/>
        </p:nvSpPr>
        <p:spPr>
          <a:xfrm rot="0">
            <a:off x="5280745" y="3263078"/>
            <a:ext cx="12330962" cy="6164580"/>
          </a:xfrm>
          <a:prstGeom prst="rect">
            <a:avLst/>
          </a:prstGeom>
        </p:spPr>
        <p:txBody>
          <a:bodyPr anchor="t" rtlCol="false" tIns="0" lIns="0" bIns="0" rIns="0">
            <a:spAutoFit/>
          </a:bodyPr>
          <a:lstStyle/>
          <a:p>
            <a:pPr algn="l">
              <a:lnSpc>
                <a:spcPts val="2800"/>
              </a:lnSpc>
            </a:pPr>
            <a:r>
              <a:rPr lang="en-US" sz="2000">
                <a:solidFill>
                  <a:srgbClr val="6B3E3E"/>
                </a:solidFill>
                <a:latin typeface="Arimo"/>
                <a:ea typeface="Arimo"/>
                <a:cs typeface="Arimo"/>
                <a:sym typeface="Arimo"/>
              </a:rPr>
              <a:t>A therapy dog must be well behaved and friendly in order to support and make the children feel comfortable as an hyperactive dog can be threatening to the children and cause more stress. There are no specific qualifications to a therapy dog it is purely their strong presence that impacts the child’s wellbeing (Therapy Dogs Nationwide, 2025). Obedient is also a feature that is mentioned by Baird, Berger and Grové (2023) for a therapy dog however they claim that they need to be trained in order to provide the support effectively. The dogs are used to improve wellbeing however is usually larger goal that the therapy supports and is a part of the long-term plan for example an educational or behavioural goal. (Baird, Berger and Grové, 2023). There is a more in-depth explanation by Gee et al (2021) where they explain that is the social cues that dogs use to communicate that is what creates a strong bond between the dog and the children. The lack of actual communication and understanding is what makes dogs therapeutic as they learn to be sensitive to their peers’ social gestures and emotional states. This skill gives the dogs the ability to react quickly and give support in their unique way when needed and does not rely on the children’s communication to be effective. Wellbeing is listed to be improved by therapy dogs in the article also discusses the history of a strong human and dog relationships that have lasted tens of thousands of years. Even though therapy dogs are supported and have been said to be effective by teachers and pupils the senior leadership team on the other hand are less supportive and research does not typically include their point of views. (Baird, Berger and Grové, 2023)</a:t>
            </a:r>
          </a:p>
          <a:p>
            <a:pPr algn="l">
              <a:lnSpc>
                <a:spcPts val="4339"/>
              </a:lnSpc>
            </a:pPr>
          </a:p>
        </p:txBody>
      </p:sp>
      <p:sp>
        <p:nvSpPr>
          <p:cNvPr name="TextBox 8" id="8"/>
          <p:cNvSpPr txBox="true"/>
          <p:nvPr/>
        </p:nvSpPr>
        <p:spPr>
          <a:xfrm rot="0">
            <a:off x="5956755" y="753818"/>
            <a:ext cx="9410576" cy="1047750"/>
          </a:xfrm>
          <a:prstGeom prst="rect">
            <a:avLst/>
          </a:prstGeom>
        </p:spPr>
        <p:txBody>
          <a:bodyPr anchor="t" rtlCol="false" tIns="0" lIns="0" bIns="0" rIns="0">
            <a:spAutoFit/>
          </a:bodyPr>
          <a:lstStyle/>
          <a:p>
            <a:pPr algn="l">
              <a:lnSpc>
                <a:spcPts val="7950"/>
              </a:lnSpc>
            </a:pPr>
            <a:r>
              <a:rPr lang="en-US" sz="7500">
                <a:solidFill>
                  <a:srgbClr val="DB5C5C"/>
                </a:solidFill>
                <a:latin typeface="210 클레이토이"/>
                <a:ea typeface="210 클레이토이"/>
                <a:cs typeface="210 클레이토이"/>
                <a:sym typeface="210 클레이토이"/>
              </a:rPr>
              <a:t>therapy dogs </a:t>
            </a:r>
          </a:p>
        </p:txBody>
      </p:sp>
      <p:sp>
        <p:nvSpPr>
          <p:cNvPr name="Freeform 9" id="9"/>
          <p:cNvSpPr/>
          <p:nvPr/>
        </p:nvSpPr>
        <p:spPr>
          <a:xfrm flipH="false" flipV="false" rot="3331616">
            <a:off x="-1833911" y="6737298"/>
            <a:ext cx="5379349" cy="4727733"/>
          </a:xfrm>
          <a:custGeom>
            <a:avLst/>
            <a:gdLst/>
            <a:ahLst/>
            <a:cxnLst/>
            <a:rect r="r" b="b" t="t" l="l"/>
            <a:pathLst>
              <a:path h="4727733" w="5379349">
                <a:moveTo>
                  <a:pt x="0" y="0"/>
                </a:moveTo>
                <a:lnTo>
                  <a:pt x="5379349" y="0"/>
                </a:lnTo>
                <a:lnTo>
                  <a:pt x="5379349" y="4727733"/>
                </a:lnTo>
                <a:lnTo>
                  <a:pt x="0" y="4727733"/>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bg>
      <p:bgPr>
        <a:solidFill>
          <a:srgbClr val="FAF8F1"/>
        </a:solidFill>
      </p:bgPr>
    </p:bg>
    <p:spTree>
      <p:nvGrpSpPr>
        <p:cNvPr id="1" name=""/>
        <p:cNvGrpSpPr/>
        <p:nvPr/>
      </p:nvGrpSpPr>
      <p:grpSpPr>
        <a:xfrm>
          <a:off x="0" y="0"/>
          <a:ext cx="0" cy="0"/>
          <a:chOff x="0" y="0"/>
          <a:chExt cx="0" cy="0"/>
        </a:xfrm>
      </p:grpSpPr>
      <p:sp>
        <p:nvSpPr>
          <p:cNvPr name="Freeform 2" id="2"/>
          <p:cNvSpPr/>
          <p:nvPr/>
        </p:nvSpPr>
        <p:spPr>
          <a:xfrm flipH="false" flipV="false" rot="0">
            <a:off x="-862483" y="2480180"/>
            <a:ext cx="9799667" cy="8039532"/>
          </a:xfrm>
          <a:custGeom>
            <a:avLst/>
            <a:gdLst/>
            <a:ahLst/>
            <a:cxnLst/>
            <a:rect r="r" b="b" t="t" l="l"/>
            <a:pathLst>
              <a:path h="8039532" w="9799667">
                <a:moveTo>
                  <a:pt x="0" y="0"/>
                </a:moveTo>
                <a:lnTo>
                  <a:pt x="9799666" y="0"/>
                </a:lnTo>
                <a:lnTo>
                  <a:pt x="9799666" y="8039533"/>
                </a:lnTo>
                <a:lnTo>
                  <a:pt x="0" y="803953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9545347" y="2235985"/>
            <a:ext cx="9813664" cy="8051015"/>
          </a:xfrm>
          <a:custGeom>
            <a:avLst/>
            <a:gdLst/>
            <a:ahLst/>
            <a:cxnLst/>
            <a:rect r="r" b="b" t="t" l="l"/>
            <a:pathLst>
              <a:path h="8051015" w="9813664">
                <a:moveTo>
                  <a:pt x="0" y="0"/>
                </a:moveTo>
                <a:lnTo>
                  <a:pt x="9813663" y="0"/>
                </a:lnTo>
                <a:lnTo>
                  <a:pt x="9813663" y="8051015"/>
                </a:lnTo>
                <a:lnTo>
                  <a:pt x="0" y="805101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2062558" y="2544293"/>
            <a:ext cx="4670678" cy="791169"/>
            <a:chOff x="0" y="0"/>
            <a:chExt cx="1230137" cy="208374"/>
          </a:xfrm>
        </p:grpSpPr>
        <p:sp>
          <p:nvSpPr>
            <p:cNvPr name="Freeform 5" id="5"/>
            <p:cNvSpPr/>
            <p:nvPr/>
          </p:nvSpPr>
          <p:spPr>
            <a:xfrm flipH="false" flipV="false" rot="0">
              <a:off x="0" y="0"/>
              <a:ext cx="1230138" cy="208374"/>
            </a:xfrm>
            <a:custGeom>
              <a:avLst/>
              <a:gdLst/>
              <a:ahLst/>
              <a:cxnLst/>
              <a:rect r="r" b="b" t="t" l="l"/>
              <a:pathLst>
                <a:path h="208374" w="1230138">
                  <a:moveTo>
                    <a:pt x="84535" y="0"/>
                  </a:moveTo>
                  <a:lnTo>
                    <a:pt x="1145602" y="0"/>
                  </a:lnTo>
                  <a:cubicBezTo>
                    <a:pt x="1192290" y="0"/>
                    <a:pt x="1230138" y="37848"/>
                    <a:pt x="1230138" y="84535"/>
                  </a:cubicBezTo>
                  <a:lnTo>
                    <a:pt x="1230138" y="123838"/>
                  </a:lnTo>
                  <a:cubicBezTo>
                    <a:pt x="1230138" y="146259"/>
                    <a:pt x="1221231" y="167760"/>
                    <a:pt x="1205378" y="183614"/>
                  </a:cubicBezTo>
                  <a:cubicBezTo>
                    <a:pt x="1189524" y="199467"/>
                    <a:pt x="1168022" y="208374"/>
                    <a:pt x="1145602" y="208374"/>
                  </a:cubicBezTo>
                  <a:lnTo>
                    <a:pt x="84535" y="208374"/>
                  </a:lnTo>
                  <a:cubicBezTo>
                    <a:pt x="62115" y="208374"/>
                    <a:pt x="40613" y="199467"/>
                    <a:pt x="24760" y="183614"/>
                  </a:cubicBezTo>
                  <a:cubicBezTo>
                    <a:pt x="8906" y="167760"/>
                    <a:pt x="0" y="146259"/>
                    <a:pt x="0" y="123838"/>
                  </a:cubicBezTo>
                  <a:lnTo>
                    <a:pt x="0" y="84535"/>
                  </a:lnTo>
                  <a:cubicBezTo>
                    <a:pt x="0" y="62115"/>
                    <a:pt x="8906" y="40613"/>
                    <a:pt x="24760" y="24760"/>
                  </a:cubicBezTo>
                  <a:cubicBezTo>
                    <a:pt x="40613" y="8906"/>
                    <a:pt x="62115" y="0"/>
                    <a:pt x="84535" y="0"/>
                  </a:cubicBezTo>
                  <a:close/>
                </a:path>
              </a:pathLst>
            </a:custGeom>
            <a:solidFill>
              <a:srgbClr val="FFC35D"/>
            </a:solidFill>
          </p:spPr>
        </p:sp>
        <p:sp>
          <p:nvSpPr>
            <p:cNvPr name="TextBox 6" id="6"/>
            <p:cNvSpPr txBox="true"/>
            <p:nvPr/>
          </p:nvSpPr>
          <p:spPr>
            <a:xfrm>
              <a:off x="0" y="-38100"/>
              <a:ext cx="1230137" cy="246474"/>
            </a:xfrm>
            <a:prstGeom prst="rect">
              <a:avLst/>
            </a:prstGeom>
          </p:spPr>
          <p:txBody>
            <a:bodyPr anchor="ctr" rtlCol="false" tIns="50800" lIns="50800" bIns="50800" rIns="50800"/>
            <a:lstStyle/>
            <a:p>
              <a:pPr algn="ctr">
                <a:lnSpc>
                  <a:spcPts val="2659"/>
                </a:lnSpc>
                <a:spcBef>
                  <a:spcPct val="0"/>
                </a:spcBef>
              </a:pPr>
            </a:p>
          </p:txBody>
        </p:sp>
      </p:grpSp>
      <p:grpSp>
        <p:nvGrpSpPr>
          <p:cNvPr name="Group 7" id="7"/>
          <p:cNvGrpSpPr/>
          <p:nvPr/>
        </p:nvGrpSpPr>
        <p:grpSpPr>
          <a:xfrm rot="0">
            <a:off x="10905440" y="2446523"/>
            <a:ext cx="4670678" cy="791169"/>
            <a:chOff x="0" y="0"/>
            <a:chExt cx="1230137" cy="208374"/>
          </a:xfrm>
        </p:grpSpPr>
        <p:sp>
          <p:nvSpPr>
            <p:cNvPr name="Freeform 8" id="8"/>
            <p:cNvSpPr/>
            <p:nvPr/>
          </p:nvSpPr>
          <p:spPr>
            <a:xfrm flipH="false" flipV="false" rot="0">
              <a:off x="0" y="0"/>
              <a:ext cx="1230138" cy="208374"/>
            </a:xfrm>
            <a:custGeom>
              <a:avLst/>
              <a:gdLst/>
              <a:ahLst/>
              <a:cxnLst/>
              <a:rect r="r" b="b" t="t" l="l"/>
              <a:pathLst>
                <a:path h="208374" w="1230138">
                  <a:moveTo>
                    <a:pt x="84535" y="0"/>
                  </a:moveTo>
                  <a:lnTo>
                    <a:pt x="1145602" y="0"/>
                  </a:lnTo>
                  <a:cubicBezTo>
                    <a:pt x="1192290" y="0"/>
                    <a:pt x="1230138" y="37848"/>
                    <a:pt x="1230138" y="84535"/>
                  </a:cubicBezTo>
                  <a:lnTo>
                    <a:pt x="1230138" y="123838"/>
                  </a:lnTo>
                  <a:cubicBezTo>
                    <a:pt x="1230138" y="146259"/>
                    <a:pt x="1221231" y="167760"/>
                    <a:pt x="1205378" y="183614"/>
                  </a:cubicBezTo>
                  <a:cubicBezTo>
                    <a:pt x="1189524" y="199467"/>
                    <a:pt x="1168022" y="208374"/>
                    <a:pt x="1145602" y="208374"/>
                  </a:cubicBezTo>
                  <a:lnTo>
                    <a:pt x="84535" y="208374"/>
                  </a:lnTo>
                  <a:cubicBezTo>
                    <a:pt x="62115" y="208374"/>
                    <a:pt x="40613" y="199467"/>
                    <a:pt x="24760" y="183614"/>
                  </a:cubicBezTo>
                  <a:cubicBezTo>
                    <a:pt x="8906" y="167760"/>
                    <a:pt x="0" y="146259"/>
                    <a:pt x="0" y="123838"/>
                  </a:cubicBezTo>
                  <a:lnTo>
                    <a:pt x="0" y="84535"/>
                  </a:lnTo>
                  <a:cubicBezTo>
                    <a:pt x="0" y="62115"/>
                    <a:pt x="8906" y="40613"/>
                    <a:pt x="24760" y="24760"/>
                  </a:cubicBezTo>
                  <a:cubicBezTo>
                    <a:pt x="40613" y="8906"/>
                    <a:pt x="62115" y="0"/>
                    <a:pt x="84535" y="0"/>
                  </a:cubicBezTo>
                  <a:close/>
                </a:path>
              </a:pathLst>
            </a:custGeom>
            <a:solidFill>
              <a:srgbClr val="DB5C5C"/>
            </a:solidFill>
          </p:spPr>
        </p:sp>
        <p:sp>
          <p:nvSpPr>
            <p:cNvPr name="TextBox 9" id="9"/>
            <p:cNvSpPr txBox="true"/>
            <p:nvPr/>
          </p:nvSpPr>
          <p:spPr>
            <a:xfrm>
              <a:off x="0" y="-38100"/>
              <a:ext cx="1230137" cy="246474"/>
            </a:xfrm>
            <a:prstGeom prst="rect">
              <a:avLst/>
            </a:prstGeom>
          </p:spPr>
          <p:txBody>
            <a:bodyPr anchor="ctr" rtlCol="false" tIns="50800" lIns="50800" bIns="50800" rIns="50800"/>
            <a:lstStyle/>
            <a:p>
              <a:pPr algn="ctr">
                <a:lnSpc>
                  <a:spcPts val="2659"/>
                </a:lnSpc>
                <a:spcBef>
                  <a:spcPct val="0"/>
                </a:spcBef>
              </a:pPr>
            </a:p>
          </p:txBody>
        </p:sp>
      </p:grpSp>
      <p:sp>
        <p:nvSpPr>
          <p:cNvPr name="Freeform 10" id="10"/>
          <p:cNvSpPr/>
          <p:nvPr/>
        </p:nvSpPr>
        <p:spPr>
          <a:xfrm flipH="false" flipV="false" rot="-591255">
            <a:off x="3564100" y="571592"/>
            <a:ext cx="2318635" cy="1437827"/>
          </a:xfrm>
          <a:custGeom>
            <a:avLst/>
            <a:gdLst/>
            <a:ahLst/>
            <a:cxnLst/>
            <a:rect r="r" b="b" t="t" l="l"/>
            <a:pathLst>
              <a:path h="1437827" w="2318635">
                <a:moveTo>
                  <a:pt x="0" y="0"/>
                </a:moveTo>
                <a:lnTo>
                  <a:pt x="2318635" y="0"/>
                </a:lnTo>
                <a:lnTo>
                  <a:pt x="2318635" y="1437827"/>
                </a:lnTo>
                <a:lnTo>
                  <a:pt x="0" y="143782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11" id="11"/>
          <p:cNvSpPr txBox="true"/>
          <p:nvPr/>
        </p:nvSpPr>
        <p:spPr>
          <a:xfrm rot="0">
            <a:off x="4962448" y="566606"/>
            <a:ext cx="8584412" cy="1295400"/>
          </a:xfrm>
          <a:prstGeom prst="rect">
            <a:avLst/>
          </a:prstGeom>
        </p:spPr>
        <p:txBody>
          <a:bodyPr anchor="t" rtlCol="false" tIns="0" lIns="0" bIns="0" rIns="0">
            <a:spAutoFit/>
          </a:bodyPr>
          <a:lstStyle/>
          <a:p>
            <a:pPr algn="ctr">
              <a:lnSpc>
                <a:spcPts val="10500"/>
              </a:lnSpc>
            </a:pPr>
            <a:r>
              <a:rPr lang="en-US" sz="7500">
                <a:solidFill>
                  <a:srgbClr val="DB5C5C"/>
                </a:solidFill>
                <a:latin typeface="210 클레이토이"/>
                <a:ea typeface="210 클레이토이"/>
                <a:cs typeface="210 클레이토이"/>
                <a:sym typeface="210 클레이토이"/>
              </a:rPr>
              <a:t>therapy dogs</a:t>
            </a:r>
          </a:p>
        </p:txBody>
      </p:sp>
      <p:sp>
        <p:nvSpPr>
          <p:cNvPr name="TextBox 12" id="12"/>
          <p:cNvSpPr txBox="true"/>
          <p:nvPr/>
        </p:nvSpPr>
        <p:spPr>
          <a:xfrm rot="0">
            <a:off x="-12992" y="3832169"/>
            <a:ext cx="8520146" cy="5945251"/>
          </a:xfrm>
          <a:prstGeom prst="rect">
            <a:avLst/>
          </a:prstGeom>
        </p:spPr>
        <p:txBody>
          <a:bodyPr anchor="t" rtlCol="false" tIns="0" lIns="0" bIns="0" rIns="0">
            <a:spAutoFit/>
          </a:bodyPr>
          <a:lstStyle/>
          <a:p>
            <a:pPr algn="l" marL="367031" indent="-183515" lvl="1">
              <a:lnSpc>
                <a:spcPts val="2380"/>
              </a:lnSpc>
              <a:buFont typeface="Arial"/>
              <a:buChar char="•"/>
            </a:pPr>
            <a:r>
              <a:rPr lang="en-US" sz="1700">
                <a:solidFill>
                  <a:srgbClr val="FFFFFF"/>
                </a:solidFill>
                <a:latin typeface="Arimo"/>
                <a:ea typeface="Arimo"/>
                <a:cs typeface="Arimo"/>
                <a:sym typeface="Arimo"/>
              </a:rPr>
              <a:t>·Motivation to socialise with others is discussed by (Baird, Berger and Grové, 2023). It so noticed that the child’s social skills are improved when learning to care for the therapy dog and mirroring how others care and act around the dog. Positive relationships are forms between the child and their peers as they have something in common and care deeply about their new companion. </a:t>
            </a:r>
          </a:p>
          <a:p>
            <a:pPr algn="l" marL="367031" indent="-183515" lvl="1">
              <a:lnSpc>
                <a:spcPts val="2380"/>
              </a:lnSpc>
              <a:buFont typeface="Arial"/>
              <a:buChar char="•"/>
            </a:pPr>
            <a:r>
              <a:rPr lang="en-US" sz="1700">
                <a:solidFill>
                  <a:srgbClr val="FFFFFF"/>
                </a:solidFill>
                <a:latin typeface="Arimo"/>
                <a:ea typeface="Arimo"/>
                <a:cs typeface="Arimo"/>
                <a:sym typeface="Arimo"/>
              </a:rPr>
              <a:t>·There if a feeling of responsibility if the therapy dog is owned by the school as the children will need to work together to make sure the god is cared for. The children can share responsibility and use this to improve relationships and social skills. This also teaches the children caring skills that they will need when they become independent. (Wodder, 2014)</a:t>
            </a:r>
          </a:p>
          <a:p>
            <a:pPr algn="l" marL="367031" indent="-183515" lvl="1">
              <a:lnSpc>
                <a:spcPts val="2380"/>
              </a:lnSpc>
              <a:buFont typeface="Arial"/>
              <a:buChar char="•"/>
            </a:pPr>
            <a:r>
              <a:rPr lang="en-US" sz="1700">
                <a:solidFill>
                  <a:srgbClr val="FFFFFF"/>
                </a:solidFill>
                <a:latin typeface="Arimo"/>
                <a:ea typeface="Arimo"/>
                <a:cs typeface="Arimo"/>
                <a:sym typeface="Arimo"/>
              </a:rPr>
              <a:t>·Therapy dogs can help stimulate children with additional learning needs as they generally have a calming effect on children. If there is a specific task the child finds difficult having the dog present throughout can be a constant comfort and confidence for the child to continue trying. (Wodde</a:t>
            </a:r>
            <a:r>
              <a:rPr lang="en-US" sz="1700">
                <a:solidFill>
                  <a:srgbClr val="FFFFFF"/>
                </a:solidFill>
                <a:latin typeface="Arimo"/>
                <a:ea typeface="Arimo"/>
                <a:cs typeface="Arimo"/>
                <a:sym typeface="Arimo"/>
              </a:rPr>
              <a:t>r, 2014)</a:t>
            </a:r>
          </a:p>
          <a:p>
            <a:pPr algn="l" marL="367031" indent="-183515" lvl="1">
              <a:lnSpc>
                <a:spcPts val="2380"/>
              </a:lnSpc>
              <a:buFont typeface="Arial"/>
              <a:buChar char="•"/>
            </a:pPr>
            <a:r>
              <a:rPr lang="en-US" sz="1700">
                <a:solidFill>
                  <a:srgbClr val="FFFFFF"/>
                </a:solidFill>
                <a:latin typeface="Arimo"/>
                <a:ea typeface="Arimo"/>
                <a:cs typeface="Arimo"/>
                <a:sym typeface="Arimo"/>
              </a:rPr>
              <a:t>·The impact of therapy dogs are also beneficial for children academically as well as mentally. Kropp and Shupp (2017) mentions the increased motivation and enthusiasm children experienced with their work. Teachers can use the therapy dogs to encourage children to complete tasks they typically would not enjoy. For example reading to the dog is much more entertaining than reading to the teacher. </a:t>
            </a:r>
          </a:p>
          <a:p>
            <a:pPr algn="ctr">
              <a:lnSpc>
                <a:spcPts val="2688"/>
              </a:lnSpc>
            </a:pPr>
          </a:p>
        </p:txBody>
      </p:sp>
      <p:sp>
        <p:nvSpPr>
          <p:cNvPr name="TextBox 13" id="13"/>
          <p:cNvSpPr txBox="true"/>
          <p:nvPr/>
        </p:nvSpPr>
        <p:spPr>
          <a:xfrm rot="0">
            <a:off x="2062558" y="2543320"/>
            <a:ext cx="4395030" cy="707390"/>
          </a:xfrm>
          <a:prstGeom prst="rect">
            <a:avLst/>
          </a:prstGeom>
        </p:spPr>
        <p:txBody>
          <a:bodyPr anchor="t" rtlCol="false" tIns="0" lIns="0" bIns="0" rIns="0">
            <a:spAutoFit/>
          </a:bodyPr>
          <a:lstStyle/>
          <a:p>
            <a:pPr algn="ctr">
              <a:lnSpc>
                <a:spcPts val="5718"/>
              </a:lnSpc>
            </a:pPr>
            <a:r>
              <a:rPr lang="en-US" sz="4084">
                <a:solidFill>
                  <a:srgbClr val="6B3E3E"/>
                </a:solidFill>
                <a:latin typeface="210 클레이토이"/>
                <a:ea typeface="210 클레이토이"/>
                <a:cs typeface="210 클레이토이"/>
                <a:sym typeface="210 클레이토이"/>
              </a:rPr>
              <a:t>positives</a:t>
            </a:r>
          </a:p>
        </p:txBody>
      </p:sp>
      <p:sp>
        <p:nvSpPr>
          <p:cNvPr name="TextBox 14" id="14"/>
          <p:cNvSpPr txBox="true"/>
          <p:nvPr/>
        </p:nvSpPr>
        <p:spPr>
          <a:xfrm rot="0">
            <a:off x="11181088" y="2347781"/>
            <a:ext cx="4395030" cy="707390"/>
          </a:xfrm>
          <a:prstGeom prst="rect">
            <a:avLst/>
          </a:prstGeom>
        </p:spPr>
        <p:txBody>
          <a:bodyPr anchor="t" rtlCol="false" tIns="0" lIns="0" bIns="0" rIns="0">
            <a:spAutoFit/>
          </a:bodyPr>
          <a:lstStyle/>
          <a:p>
            <a:pPr algn="ctr">
              <a:lnSpc>
                <a:spcPts val="5718"/>
              </a:lnSpc>
            </a:pPr>
            <a:r>
              <a:rPr lang="en-US" sz="4084">
                <a:solidFill>
                  <a:srgbClr val="FFFFFF"/>
                </a:solidFill>
                <a:latin typeface="210 클레이토이"/>
                <a:ea typeface="210 클레이토이"/>
                <a:cs typeface="210 클레이토이"/>
                <a:sym typeface="210 클레이토이"/>
              </a:rPr>
              <a:t>negatives</a:t>
            </a:r>
          </a:p>
        </p:txBody>
      </p:sp>
      <p:sp>
        <p:nvSpPr>
          <p:cNvPr name="Freeform 15" id="15"/>
          <p:cNvSpPr/>
          <p:nvPr/>
        </p:nvSpPr>
        <p:spPr>
          <a:xfrm flipH="false" flipV="false" rot="1887665">
            <a:off x="16710555" y="8358984"/>
            <a:ext cx="1097491" cy="2023025"/>
          </a:xfrm>
          <a:custGeom>
            <a:avLst/>
            <a:gdLst/>
            <a:ahLst/>
            <a:cxnLst/>
            <a:rect r="r" b="b" t="t" l="l"/>
            <a:pathLst>
              <a:path h="2023025" w="1097491">
                <a:moveTo>
                  <a:pt x="0" y="0"/>
                </a:moveTo>
                <a:lnTo>
                  <a:pt x="1097490" y="0"/>
                </a:lnTo>
                <a:lnTo>
                  <a:pt x="1097490" y="2023025"/>
                </a:lnTo>
                <a:lnTo>
                  <a:pt x="0" y="2023025"/>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16" id="16"/>
          <p:cNvSpPr/>
          <p:nvPr/>
        </p:nvSpPr>
        <p:spPr>
          <a:xfrm flipH="false" flipV="false" rot="3331616">
            <a:off x="-2702667" y="-2668496"/>
            <a:ext cx="5379349" cy="4727733"/>
          </a:xfrm>
          <a:custGeom>
            <a:avLst/>
            <a:gdLst/>
            <a:ahLst/>
            <a:cxnLst/>
            <a:rect r="r" b="b" t="t" l="l"/>
            <a:pathLst>
              <a:path h="4727733" w="5379349">
                <a:moveTo>
                  <a:pt x="0" y="0"/>
                </a:moveTo>
                <a:lnTo>
                  <a:pt x="5379349" y="0"/>
                </a:lnTo>
                <a:lnTo>
                  <a:pt x="5379349" y="4727733"/>
                </a:lnTo>
                <a:lnTo>
                  <a:pt x="0" y="4727733"/>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17" id="17"/>
          <p:cNvSpPr/>
          <p:nvPr/>
        </p:nvSpPr>
        <p:spPr>
          <a:xfrm flipH="false" flipV="false" rot="7310698">
            <a:off x="15010743" y="-2418835"/>
            <a:ext cx="4315728" cy="5846429"/>
          </a:xfrm>
          <a:custGeom>
            <a:avLst/>
            <a:gdLst/>
            <a:ahLst/>
            <a:cxnLst/>
            <a:rect r="r" b="b" t="t" l="l"/>
            <a:pathLst>
              <a:path h="5846429" w="4315728">
                <a:moveTo>
                  <a:pt x="0" y="0"/>
                </a:moveTo>
                <a:lnTo>
                  <a:pt x="4315728" y="0"/>
                </a:lnTo>
                <a:lnTo>
                  <a:pt x="4315728" y="5846429"/>
                </a:lnTo>
                <a:lnTo>
                  <a:pt x="0" y="5846429"/>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TextBox 18" id="18"/>
          <p:cNvSpPr txBox="true"/>
          <p:nvPr/>
        </p:nvSpPr>
        <p:spPr>
          <a:xfrm rot="0">
            <a:off x="9735159" y="4047680"/>
            <a:ext cx="8520146" cy="4173601"/>
          </a:xfrm>
          <a:prstGeom prst="rect">
            <a:avLst/>
          </a:prstGeom>
        </p:spPr>
        <p:txBody>
          <a:bodyPr anchor="t" rtlCol="false" tIns="0" lIns="0" bIns="0" rIns="0">
            <a:spAutoFit/>
          </a:bodyPr>
          <a:lstStyle/>
          <a:p>
            <a:pPr algn="l" marL="367031" indent="-183515" lvl="1">
              <a:lnSpc>
                <a:spcPts val="2380"/>
              </a:lnSpc>
              <a:buFont typeface="Arial"/>
              <a:buChar char="•"/>
            </a:pPr>
            <a:r>
              <a:rPr lang="en-US" sz="1700">
                <a:solidFill>
                  <a:srgbClr val="FFFFFF"/>
                </a:solidFill>
                <a:latin typeface="Arimo"/>
                <a:ea typeface="Arimo"/>
                <a:cs typeface="Arimo"/>
                <a:sym typeface="Arimo"/>
              </a:rPr>
              <a:t>·There are many guidelines to follow when introducing a therapy dog for example allergies and the child’s attitude towards animals (Policay and Falconier, 2018). Not all children like dogs and this can have a negative impact on their wellbeing if they experience fear, intimidation or discomfort when it is present. This is unsafe for both child and dog. In regards to allergies this could result in children feeling excluded and like they don’t belong if they are unable to experience the therapy dog like the other children.</a:t>
            </a:r>
          </a:p>
          <a:p>
            <a:pPr algn="l" marL="367031" indent="-183515" lvl="1">
              <a:lnSpc>
                <a:spcPts val="2380"/>
              </a:lnSpc>
              <a:buFont typeface="Arial"/>
              <a:buChar char="•"/>
            </a:pPr>
            <a:r>
              <a:rPr lang="en-US" sz="1700">
                <a:solidFill>
                  <a:srgbClr val="FFFFFF"/>
                </a:solidFill>
                <a:latin typeface="Arimo"/>
                <a:ea typeface="Arimo"/>
                <a:cs typeface="Arimo"/>
                <a:sym typeface="Arimo"/>
              </a:rPr>
              <a:t>·The financial aspect of using a therapy dog is considered a disadvantage as “The average annual cost to maintain a dog was $1307” (Davis et al., 2004). The outcome of this can have the opposite impact of causing stress and anxiety. </a:t>
            </a:r>
          </a:p>
          <a:p>
            <a:pPr algn="l" marL="367031" indent="-183515" lvl="1">
              <a:lnSpc>
                <a:spcPts val="2380"/>
              </a:lnSpc>
              <a:buFont typeface="Arial"/>
              <a:buChar char="•"/>
            </a:pPr>
            <a:r>
              <a:rPr lang="en-US" sz="1700">
                <a:solidFill>
                  <a:srgbClr val="FFFFFF"/>
                </a:solidFill>
                <a:latin typeface="Arimo"/>
                <a:ea typeface="Arimo"/>
                <a:cs typeface="Arimo"/>
                <a:sym typeface="Arimo"/>
              </a:rPr>
              <a:t>·The dogs behaviour can be unpredictable therefore risk assessments must be done in case of the dog biting or hurting a child (Wodder, 2014). Without strict observation the unpredictable behaviour can be dangerous. </a:t>
            </a:r>
          </a:p>
          <a:p>
            <a:pPr algn="ctr">
              <a:lnSpc>
                <a:spcPts val="2688"/>
              </a:lnSpc>
            </a:pP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bg>
      <p:bgPr>
        <a:solidFill>
          <a:srgbClr val="FAF8F1"/>
        </a:solidFill>
      </p:bgPr>
    </p:bg>
    <p:spTree>
      <p:nvGrpSpPr>
        <p:cNvPr id="1" name=""/>
        <p:cNvGrpSpPr/>
        <p:nvPr/>
      </p:nvGrpSpPr>
      <p:grpSpPr>
        <a:xfrm>
          <a:off x="0" y="0"/>
          <a:ext cx="0" cy="0"/>
          <a:chOff x="0" y="0"/>
          <a:chExt cx="0" cy="0"/>
        </a:xfrm>
      </p:grpSpPr>
      <p:sp>
        <p:nvSpPr>
          <p:cNvPr name="Freeform 2" id="2"/>
          <p:cNvSpPr/>
          <p:nvPr/>
        </p:nvSpPr>
        <p:spPr>
          <a:xfrm flipH="true" flipV="false" rot="0">
            <a:off x="4604452" y="2368345"/>
            <a:ext cx="13683548" cy="7697887"/>
          </a:xfrm>
          <a:custGeom>
            <a:avLst/>
            <a:gdLst/>
            <a:ahLst/>
            <a:cxnLst/>
            <a:rect r="r" b="b" t="t" l="l"/>
            <a:pathLst>
              <a:path h="7697887" w="13683548">
                <a:moveTo>
                  <a:pt x="13683548" y="0"/>
                </a:moveTo>
                <a:lnTo>
                  <a:pt x="0" y="0"/>
                </a:lnTo>
                <a:lnTo>
                  <a:pt x="0" y="7697887"/>
                </a:lnTo>
                <a:lnTo>
                  <a:pt x="13683548" y="7697887"/>
                </a:lnTo>
                <a:lnTo>
                  <a:pt x="13683548"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6073100" y="495189"/>
            <a:ext cx="1262289" cy="1306379"/>
          </a:xfrm>
          <a:custGeom>
            <a:avLst/>
            <a:gdLst/>
            <a:ahLst/>
            <a:cxnLst/>
            <a:rect r="r" b="b" t="t" l="l"/>
            <a:pathLst>
              <a:path h="1306379" w="1262289">
                <a:moveTo>
                  <a:pt x="0" y="0"/>
                </a:moveTo>
                <a:lnTo>
                  <a:pt x="1262289" y="0"/>
                </a:lnTo>
                <a:lnTo>
                  <a:pt x="1262289" y="1306379"/>
                </a:lnTo>
                <a:lnTo>
                  <a:pt x="0" y="130637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371216">
            <a:off x="5355609" y="1457615"/>
            <a:ext cx="736638" cy="1357857"/>
          </a:xfrm>
          <a:custGeom>
            <a:avLst/>
            <a:gdLst/>
            <a:ahLst/>
            <a:cxnLst/>
            <a:rect r="r" b="b" t="t" l="l"/>
            <a:pathLst>
              <a:path h="1357857" w="736638">
                <a:moveTo>
                  <a:pt x="0" y="0"/>
                </a:moveTo>
                <a:lnTo>
                  <a:pt x="736638" y="0"/>
                </a:lnTo>
                <a:lnTo>
                  <a:pt x="736638" y="1357857"/>
                </a:lnTo>
                <a:lnTo>
                  <a:pt x="0" y="135785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5" id="5"/>
          <p:cNvGrpSpPr>
            <a:grpSpLocks noChangeAspect="true"/>
          </p:cNvGrpSpPr>
          <p:nvPr/>
        </p:nvGrpSpPr>
        <p:grpSpPr>
          <a:xfrm rot="0">
            <a:off x="175631" y="2125420"/>
            <a:ext cx="4428821" cy="6840809"/>
            <a:chOff x="0" y="0"/>
            <a:chExt cx="2192020" cy="3385820"/>
          </a:xfrm>
        </p:grpSpPr>
        <p:sp>
          <p:nvSpPr>
            <p:cNvPr name="Freeform 6" id="6"/>
            <p:cNvSpPr/>
            <p:nvPr/>
          </p:nvSpPr>
          <p:spPr>
            <a:xfrm flipH="false" flipV="false" rot="0">
              <a:off x="2194" y="-1"/>
              <a:ext cx="2187449" cy="3387341"/>
            </a:xfrm>
            <a:custGeom>
              <a:avLst/>
              <a:gdLst/>
              <a:ahLst/>
              <a:cxnLst/>
              <a:rect r="r" b="b" t="t" l="l"/>
              <a:pathLst>
                <a:path h="3387341" w="2187449">
                  <a:moveTo>
                    <a:pt x="2886" y="317501"/>
                  </a:moveTo>
                  <a:cubicBezTo>
                    <a:pt x="13046" y="425451"/>
                    <a:pt x="15586" y="533401"/>
                    <a:pt x="16856" y="642621"/>
                  </a:cubicBezTo>
                  <a:cubicBezTo>
                    <a:pt x="23206" y="1036321"/>
                    <a:pt x="20666" y="1430021"/>
                    <a:pt x="16856" y="1823721"/>
                  </a:cubicBezTo>
                  <a:cubicBezTo>
                    <a:pt x="13046" y="2218691"/>
                    <a:pt x="7966" y="2613661"/>
                    <a:pt x="7966" y="3009901"/>
                  </a:cubicBezTo>
                  <a:cubicBezTo>
                    <a:pt x="7966" y="3013711"/>
                    <a:pt x="7966" y="3017521"/>
                    <a:pt x="6696" y="3021331"/>
                  </a:cubicBezTo>
                  <a:cubicBezTo>
                    <a:pt x="10506" y="3022601"/>
                    <a:pt x="14316" y="3025141"/>
                    <a:pt x="18126" y="3027681"/>
                  </a:cubicBezTo>
                  <a:cubicBezTo>
                    <a:pt x="23206" y="3031491"/>
                    <a:pt x="27016" y="3037841"/>
                    <a:pt x="32096" y="3044191"/>
                  </a:cubicBezTo>
                  <a:cubicBezTo>
                    <a:pt x="43526" y="3058161"/>
                    <a:pt x="54956" y="3072131"/>
                    <a:pt x="65116" y="3086101"/>
                  </a:cubicBezTo>
                  <a:cubicBezTo>
                    <a:pt x="76546" y="3102611"/>
                    <a:pt x="87976" y="3117851"/>
                    <a:pt x="99406" y="3134361"/>
                  </a:cubicBezTo>
                  <a:cubicBezTo>
                    <a:pt x="104486" y="3141981"/>
                    <a:pt x="109566" y="3149601"/>
                    <a:pt x="114646" y="3155951"/>
                  </a:cubicBezTo>
                  <a:cubicBezTo>
                    <a:pt x="118456" y="3161031"/>
                    <a:pt x="124806" y="3163571"/>
                    <a:pt x="128616" y="3167381"/>
                  </a:cubicBezTo>
                  <a:cubicBezTo>
                    <a:pt x="141316" y="3177541"/>
                    <a:pt x="155286" y="3187701"/>
                    <a:pt x="167986" y="3197861"/>
                  </a:cubicBezTo>
                  <a:cubicBezTo>
                    <a:pt x="180686" y="3208021"/>
                    <a:pt x="193386" y="3216911"/>
                    <a:pt x="208626" y="3223261"/>
                  </a:cubicBezTo>
                  <a:cubicBezTo>
                    <a:pt x="242916" y="3238501"/>
                    <a:pt x="275936" y="3255011"/>
                    <a:pt x="310226" y="3270251"/>
                  </a:cubicBezTo>
                  <a:cubicBezTo>
                    <a:pt x="329276" y="3279141"/>
                    <a:pt x="348326" y="3286761"/>
                    <a:pt x="368646" y="3295651"/>
                  </a:cubicBezTo>
                  <a:cubicBezTo>
                    <a:pt x="369916" y="3296921"/>
                    <a:pt x="373726" y="3295651"/>
                    <a:pt x="374996" y="3295651"/>
                  </a:cubicBezTo>
                  <a:lnTo>
                    <a:pt x="382616" y="3295651"/>
                  </a:lnTo>
                  <a:lnTo>
                    <a:pt x="383886" y="3296921"/>
                  </a:lnTo>
                  <a:cubicBezTo>
                    <a:pt x="386426" y="3290571"/>
                    <a:pt x="388966" y="3285491"/>
                    <a:pt x="392776" y="3279141"/>
                  </a:cubicBezTo>
                  <a:cubicBezTo>
                    <a:pt x="396586" y="3274061"/>
                    <a:pt x="399126" y="3265171"/>
                    <a:pt x="408016" y="3265171"/>
                  </a:cubicBezTo>
                  <a:cubicBezTo>
                    <a:pt x="408016" y="3265171"/>
                    <a:pt x="409286" y="3265171"/>
                    <a:pt x="409286" y="3263901"/>
                  </a:cubicBezTo>
                  <a:cubicBezTo>
                    <a:pt x="413096" y="3257551"/>
                    <a:pt x="419446" y="3256281"/>
                    <a:pt x="427066" y="3255011"/>
                  </a:cubicBezTo>
                  <a:cubicBezTo>
                    <a:pt x="434686" y="3253741"/>
                    <a:pt x="441036" y="3249931"/>
                    <a:pt x="447386" y="3247391"/>
                  </a:cubicBezTo>
                  <a:cubicBezTo>
                    <a:pt x="448656" y="3247391"/>
                    <a:pt x="448656" y="3246121"/>
                    <a:pt x="449926" y="3246121"/>
                  </a:cubicBezTo>
                  <a:cubicBezTo>
                    <a:pt x="458816" y="3248661"/>
                    <a:pt x="465166" y="3242311"/>
                    <a:pt x="472786" y="3239771"/>
                  </a:cubicBezTo>
                  <a:lnTo>
                    <a:pt x="474056" y="3239771"/>
                  </a:lnTo>
                  <a:cubicBezTo>
                    <a:pt x="481676" y="3239771"/>
                    <a:pt x="488026" y="3235961"/>
                    <a:pt x="495646" y="3234691"/>
                  </a:cubicBezTo>
                  <a:cubicBezTo>
                    <a:pt x="501996" y="3233421"/>
                    <a:pt x="508346" y="3233421"/>
                    <a:pt x="514696" y="3229611"/>
                  </a:cubicBezTo>
                  <a:cubicBezTo>
                    <a:pt x="521046" y="3225801"/>
                    <a:pt x="528666" y="3223261"/>
                    <a:pt x="535016" y="3220721"/>
                  </a:cubicBezTo>
                  <a:cubicBezTo>
                    <a:pt x="541366" y="3218181"/>
                    <a:pt x="547716" y="3216911"/>
                    <a:pt x="554066" y="3214371"/>
                  </a:cubicBezTo>
                  <a:lnTo>
                    <a:pt x="560416" y="3214371"/>
                  </a:lnTo>
                  <a:cubicBezTo>
                    <a:pt x="566766" y="3214371"/>
                    <a:pt x="571846" y="3214371"/>
                    <a:pt x="576926" y="3210561"/>
                  </a:cubicBezTo>
                  <a:lnTo>
                    <a:pt x="579466" y="3210561"/>
                  </a:lnTo>
                  <a:cubicBezTo>
                    <a:pt x="585816" y="3210561"/>
                    <a:pt x="593436" y="3211831"/>
                    <a:pt x="599786" y="3211831"/>
                  </a:cubicBezTo>
                  <a:lnTo>
                    <a:pt x="604866" y="3211831"/>
                  </a:lnTo>
                  <a:cubicBezTo>
                    <a:pt x="611216" y="3210561"/>
                    <a:pt x="613756" y="3215641"/>
                    <a:pt x="617566" y="3218181"/>
                  </a:cubicBezTo>
                  <a:cubicBezTo>
                    <a:pt x="623916" y="3225801"/>
                    <a:pt x="631536" y="3227071"/>
                    <a:pt x="641696" y="3225801"/>
                  </a:cubicBezTo>
                  <a:cubicBezTo>
                    <a:pt x="650586" y="3224531"/>
                    <a:pt x="658206" y="3223261"/>
                    <a:pt x="667096" y="3223261"/>
                  </a:cubicBezTo>
                  <a:cubicBezTo>
                    <a:pt x="670906" y="3223261"/>
                    <a:pt x="675986" y="3224531"/>
                    <a:pt x="679796" y="3225801"/>
                  </a:cubicBezTo>
                  <a:cubicBezTo>
                    <a:pt x="683606" y="3227071"/>
                    <a:pt x="686146" y="3228341"/>
                    <a:pt x="689956" y="3229611"/>
                  </a:cubicBezTo>
                  <a:lnTo>
                    <a:pt x="693766" y="3233421"/>
                  </a:lnTo>
                  <a:cubicBezTo>
                    <a:pt x="693766" y="3233421"/>
                    <a:pt x="695036" y="3237231"/>
                    <a:pt x="696306" y="3238501"/>
                  </a:cubicBezTo>
                  <a:cubicBezTo>
                    <a:pt x="698846" y="3239771"/>
                    <a:pt x="701386" y="3239771"/>
                    <a:pt x="702656" y="3241041"/>
                  </a:cubicBezTo>
                  <a:lnTo>
                    <a:pt x="703926" y="3242311"/>
                  </a:lnTo>
                  <a:cubicBezTo>
                    <a:pt x="710276" y="3238501"/>
                    <a:pt x="712816" y="3244851"/>
                    <a:pt x="716626" y="3246121"/>
                  </a:cubicBezTo>
                  <a:cubicBezTo>
                    <a:pt x="721706" y="3248661"/>
                    <a:pt x="725516" y="3251201"/>
                    <a:pt x="730596" y="3255011"/>
                  </a:cubicBezTo>
                  <a:cubicBezTo>
                    <a:pt x="730596" y="3253741"/>
                    <a:pt x="730596" y="3252471"/>
                    <a:pt x="731866" y="3251201"/>
                  </a:cubicBezTo>
                  <a:cubicBezTo>
                    <a:pt x="739486" y="3252471"/>
                    <a:pt x="748376" y="3252471"/>
                    <a:pt x="755996" y="3257551"/>
                  </a:cubicBezTo>
                  <a:cubicBezTo>
                    <a:pt x="757266" y="3255011"/>
                    <a:pt x="759806" y="3252471"/>
                    <a:pt x="762346" y="3249931"/>
                  </a:cubicBezTo>
                  <a:cubicBezTo>
                    <a:pt x="762346" y="3249931"/>
                    <a:pt x="762346" y="3248661"/>
                    <a:pt x="763616" y="3248661"/>
                  </a:cubicBezTo>
                  <a:cubicBezTo>
                    <a:pt x="769966" y="3247391"/>
                    <a:pt x="773776" y="3243581"/>
                    <a:pt x="775046" y="3237231"/>
                  </a:cubicBezTo>
                  <a:cubicBezTo>
                    <a:pt x="776316" y="3234691"/>
                    <a:pt x="776316" y="3232151"/>
                    <a:pt x="776316" y="3230881"/>
                  </a:cubicBezTo>
                  <a:cubicBezTo>
                    <a:pt x="781396" y="3228341"/>
                    <a:pt x="785206" y="3225801"/>
                    <a:pt x="790286" y="3223261"/>
                  </a:cubicBezTo>
                  <a:lnTo>
                    <a:pt x="790286" y="3220721"/>
                  </a:lnTo>
                  <a:cubicBezTo>
                    <a:pt x="786476" y="3214371"/>
                    <a:pt x="786476" y="3213101"/>
                    <a:pt x="792826" y="3210561"/>
                  </a:cubicBezTo>
                  <a:cubicBezTo>
                    <a:pt x="794096" y="3209291"/>
                    <a:pt x="794096" y="3208021"/>
                    <a:pt x="795366" y="3208021"/>
                  </a:cubicBezTo>
                  <a:cubicBezTo>
                    <a:pt x="797906" y="3206751"/>
                    <a:pt x="800446" y="3205481"/>
                    <a:pt x="801716" y="3204211"/>
                  </a:cubicBezTo>
                  <a:cubicBezTo>
                    <a:pt x="801716" y="3204211"/>
                    <a:pt x="801716" y="3205481"/>
                    <a:pt x="802986" y="3205481"/>
                  </a:cubicBezTo>
                  <a:lnTo>
                    <a:pt x="802986" y="3202941"/>
                  </a:lnTo>
                  <a:cubicBezTo>
                    <a:pt x="810606" y="3200401"/>
                    <a:pt x="818226" y="3197861"/>
                    <a:pt x="825846" y="3194051"/>
                  </a:cubicBezTo>
                  <a:cubicBezTo>
                    <a:pt x="829656" y="3191511"/>
                    <a:pt x="833466" y="3190241"/>
                    <a:pt x="838546" y="3192781"/>
                  </a:cubicBezTo>
                  <a:cubicBezTo>
                    <a:pt x="841086" y="3194051"/>
                    <a:pt x="843626" y="3192781"/>
                    <a:pt x="846166" y="3191511"/>
                  </a:cubicBezTo>
                  <a:cubicBezTo>
                    <a:pt x="852516" y="3188971"/>
                    <a:pt x="858866" y="3187701"/>
                    <a:pt x="865216" y="3185161"/>
                  </a:cubicBezTo>
                  <a:cubicBezTo>
                    <a:pt x="870296" y="3183891"/>
                    <a:pt x="874106" y="3181351"/>
                    <a:pt x="879186" y="3178811"/>
                  </a:cubicBezTo>
                  <a:cubicBezTo>
                    <a:pt x="879186" y="3178811"/>
                    <a:pt x="880456" y="3176271"/>
                    <a:pt x="879186" y="3175001"/>
                  </a:cubicBezTo>
                  <a:cubicBezTo>
                    <a:pt x="879186" y="3173731"/>
                    <a:pt x="877916" y="3171191"/>
                    <a:pt x="877916" y="3169921"/>
                  </a:cubicBezTo>
                  <a:cubicBezTo>
                    <a:pt x="881726" y="3167381"/>
                    <a:pt x="884266" y="3164841"/>
                    <a:pt x="886806" y="3164841"/>
                  </a:cubicBezTo>
                  <a:cubicBezTo>
                    <a:pt x="890616" y="3163571"/>
                    <a:pt x="895696" y="3163571"/>
                    <a:pt x="900776" y="3162301"/>
                  </a:cubicBezTo>
                  <a:cubicBezTo>
                    <a:pt x="904586" y="3150871"/>
                    <a:pt x="912206" y="3148331"/>
                    <a:pt x="921096" y="3152141"/>
                  </a:cubicBezTo>
                  <a:lnTo>
                    <a:pt x="923636" y="3149601"/>
                  </a:lnTo>
                  <a:cubicBezTo>
                    <a:pt x="924906" y="3150871"/>
                    <a:pt x="924906" y="3150871"/>
                    <a:pt x="924906" y="3152141"/>
                  </a:cubicBezTo>
                  <a:cubicBezTo>
                    <a:pt x="928716" y="3149601"/>
                    <a:pt x="932526" y="3147061"/>
                    <a:pt x="936336" y="3145791"/>
                  </a:cubicBezTo>
                  <a:cubicBezTo>
                    <a:pt x="940146" y="3143251"/>
                    <a:pt x="943956" y="3140711"/>
                    <a:pt x="949036" y="3143251"/>
                  </a:cubicBezTo>
                  <a:cubicBezTo>
                    <a:pt x="949036" y="3136901"/>
                    <a:pt x="952846" y="3136901"/>
                    <a:pt x="956656" y="3138171"/>
                  </a:cubicBezTo>
                  <a:cubicBezTo>
                    <a:pt x="959196" y="3138171"/>
                    <a:pt x="963006" y="3136901"/>
                    <a:pt x="965546" y="3135632"/>
                  </a:cubicBezTo>
                  <a:cubicBezTo>
                    <a:pt x="966816" y="3135632"/>
                    <a:pt x="969356" y="3134361"/>
                    <a:pt x="970626" y="3135632"/>
                  </a:cubicBezTo>
                  <a:cubicBezTo>
                    <a:pt x="975706" y="3139442"/>
                    <a:pt x="983326" y="3140711"/>
                    <a:pt x="988406" y="3147061"/>
                  </a:cubicBezTo>
                  <a:cubicBezTo>
                    <a:pt x="992216" y="3152141"/>
                    <a:pt x="998566" y="3154682"/>
                    <a:pt x="1001106" y="3162301"/>
                  </a:cubicBezTo>
                  <a:cubicBezTo>
                    <a:pt x="1002376" y="3164841"/>
                    <a:pt x="1007456" y="3167381"/>
                    <a:pt x="1009996" y="3168651"/>
                  </a:cubicBezTo>
                  <a:cubicBezTo>
                    <a:pt x="1009996" y="3168651"/>
                    <a:pt x="1011266" y="3168651"/>
                    <a:pt x="1012536" y="3169921"/>
                  </a:cubicBezTo>
                  <a:cubicBezTo>
                    <a:pt x="1013806" y="3173732"/>
                    <a:pt x="1017616" y="3172461"/>
                    <a:pt x="1020156" y="3171192"/>
                  </a:cubicBezTo>
                  <a:cubicBezTo>
                    <a:pt x="1022696" y="3171192"/>
                    <a:pt x="1025236" y="3169921"/>
                    <a:pt x="1026506" y="3173732"/>
                  </a:cubicBezTo>
                  <a:cubicBezTo>
                    <a:pt x="1026506" y="3175002"/>
                    <a:pt x="1030316" y="3176271"/>
                    <a:pt x="1031586" y="3177542"/>
                  </a:cubicBezTo>
                  <a:cubicBezTo>
                    <a:pt x="1035396" y="3180082"/>
                    <a:pt x="1039206" y="3182621"/>
                    <a:pt x="1041746" y="3185162"/>
                  </a:cubicBezTo>
                  <a:cubicBezTo>
                    <a:pt x="1043016" y="3186432"/>
                    <a:pt x="1044286" y="3187702"/>
                    <a:pt x="1044286" y="3188972"/>
                  </a:cubicBezTo>
                  <a:cubicBezTo>
                    <a:pt x="1044286" y="3192782"/>
                    <a:pt x="1048096" y="3195322"/>
                    <a:pt x="1051906" y="3195322"/>
                  </a:cubicBezTo>
                  <a:cubicBezTo>
                    <a:pt x="1056986" y="3196592"/>
                    <a:pt x="1060796" y="3196592"/>
                    <a:pt x="1065876" y="3197862"/>
                  </a:cubicBezTo>
                  <a:cubicBezTo>
                    <a:pt x="1067146" y="3197862"/>
                    <a:pt x="1067146" y="3200402"/>
                    <a:pt x="1068416" y="3200402"/>
                  </a:cubicBezTo>
                  <a:cubicBezTo>
                    <a:pt x="1069686" y="3202942"/>
                    <a:pt x="1070956" y="3206752"/>
                    <a:pt x="1076036" y="3204212"/>
                  </a:cubicBezTo>
                  <a:cubicBezTo>
                    <a:pt x="1078576" y="3202942"/>
                    <a:pt x="1086196" y="3205482"/>
                    <a:pt x="1087466" y="3208022"/>
                  </a:cubicBezTo>
                  <a:cubicBezTo>
                    <a:pt x="1090006" y="3216912"/>
                    <a:pt x="1098896" y="3216912"/>
                    <a:pt x="1105246" y="3219452"/>
                  </a:cubicBezTo>
                  <a:cubicBezTo>
                    <a:pt x="1106516" y="3219452"/>
                    <a:pt x="1107786" y="3219452"/>
                    <a:pt x="1107786" y="3220722"/>
                  </a:cubicBezTo>
                  <a:cubicBezTo>
                    <a:pt x="1111596" y="3225802"/>
                    <a:pt x="1116676" y="3227072"/>
                    <a:pt x="1121756" y="3229612"/>
                  </a:cubicBezTo>
                  <a:cubicBezTo>
                    <a:pt x="1126836" y="3232152"/>
                    <a:pt x="1131916" y="3237232"/>
                    <a:pt x="1136996" y="3242312"/>
                  </a:cubicBezTo>
                  <a:lnTo>
                    <a:pt x="1143346" y="3248662"/>
                  </a:lnTo>
                  <a:cubicBezTo>
                    <a:pt x="1144616" y="3249932"/>
                    <a:pt x="1145886" y="3249932"/>
                    <a:pt x="1147156" y="3249932"/>
                  </a:cubicBezTo>
                  <a:cubicBezTo>
                    <a:pt x="1150966" y="3249932"/>
                    <a:pt x="1154776" y="3248662"/>
                    <a:pt x="1157316" y="3252472"/>
                  </a:cubicBezTo>
                  <a:cubicBezTo>
                    <a:pt x="1157316" y="3252472"/>
                    <a:pt x="1158586" y="3253742"/>
                    <a:pt x="1159856" y="3253742"/>
                  </a:cubicBezTo>
                  <a:cubicBezTo>
                    <a:pt x="1170016" y="3252472"/>
                    <a:pt x="1176366" y="3258822"/>
                    <a:pt x="1182716" y="3265172"/>
                  </a:cubicBezTo>
                  <a:cubicBezTo>
                    <a:pt x="1185256" y="3267712"/>
                    <a:pt x="1190336" y="3268982"/>
                    <a:pt x="1192876" y="3268982"/>
                  </a:cubicBezTo>
                  <a:cubicBezTo>
                    <a:pt x="1200496" y="3271522"/>
                    <a:pt x="1209386" y="3272792"/>
                    <a:pt x="1215736" y="3277872"/>
                  </a:cubicBezTo>
                  <a:cubicBezTo>
                    <a:pt x="1219546" y="3280412"/>
                    <a:pt x="1224626" y="3284222"/>
                    <a:pt x="1228436" y="3284222"/>
                  </a:cubicBezTo>
                  <a:cubicBezTo>
                    <a:pt x="1234786" y="3284222"/>
                    <a:pt x="1237326" y="3289302"/>
                    <a:pt x="1239866" y="3293112"/>
                  </a:cubicBezTo>
                  <a:cubicBezTo>
                    <a:pt x="1247486" y="3294382"/>
                    <a:pt x="1255106" y="3294382"/>
                    <a:pt x="1258916" y="3302002"/>
                  </a:cubicBezTo>
                  <a:cubicBezTo>
                    <a:pt x="1258916" y="3303272"/>
                    <a:pt x="1260186" y="3303272"/>
                    <a:pt x="1261456" y="3303272"/>
                  </a:cubicBezTo>
                  <a:cubicBezTo>
                    <a:pt x="1266536" y="3304542"/>
                    <a:pt x="1271616" y="3305812"/>
                    <a:pt x="1276696" y="3308352"/>
                  </a:cubicBezTo>
                  <a:cubicBezTo>
                    <a:pt x="1279236" y="3309622"/>
                    <a:pt x="1281776" y="3312162"/>
                    <a:pt x="1285586" y="3314702"/>
                  </a:cubicBezTo>
                  <a:cubicBezTo>
                    <a:pt x="1286856" y="3314702"/>
                    <a:pt x="1286856" y="3315972"/>
                    <a:pt x="1288126" y="3315972"/>
                  </a:cubicBezTo>
                  <a:cubicBezTo>
                    <a:pt x="1297016" y="3315972"/>
                    <a:pt x="1299556" y="3322322"/>
                    <a:pt x="1304636" y="3327402"/>
                  </a:cubicBezTo>
                  <a:cubicBezTo>
                    <a:pt x="1312256" y="3333752"/>
                    <a:pt x="1321146" y="3340102"/>
                    <a:pt x="1327496" y="3347722"/>
                  </a:cubicBezTo>
                  <a:cubicBezTo>
                    <a:pt x="1331306" y="3352802"/>
                    <a:pt x="1337656" y="3355342"/>
                    <a:pt x="1341466" y="3357882"/>
                  </a:cubicBezTo>
                  <a:lnTo>
                    <a:pt x="1349086" y="3361692"/>
                  </a:lnTo>
                  <a:cubicBezTo>
                    <a:pt x="1351626" y="3364232"/>
                    <a:pt x="1354166" y="3366772"/>
                    <a:pt x="1357976" y="3369312"/>
                  </a:cubicBezTo>
                  <a:cubicBezTo>
                    <a:pt x="1361786" y="3370582"/>
                    <a:pt x="1363056" y="3375662"/>
                    <a:pt x="1368136" y="3374392"/>
                  </a:cubicBezTo>
                  <a:cubicBezTo>
                    <a:pt x="1370676" y="3374392"/>
                    <a:pt x="1373216" y="3375662"/>
                    <a:pt x="1375756" y="3376932"/>
                  </a:cubicBezTo>
                  <a:cubicBezTo>
                    <a:pt x="1379566" y="3379472"/>
                    <a:pt x="1380836" y="3382012"/>
                    <a:pt x="1385916" y="3382012"/>
                  </a:cubicBezTo>
                  <a:cubicBezTo>
                    <a:pt x="1388456" y="3382012"/>
                    <a:pt x="1390996" y="3384552"/>
                    <a:pt x="1392266" y="3385822"/>
                  </a:cubicBezTo>
                  <a:cubicBezTo>
                    <a:pt x="1398616" y="3388362"/>
                    <a:pt x="1404966" y="3388362"/>
                    <a:pt x="1408776" y="3380742"/>
                  </a:cubicBezTo>
                  <a:lnTo>
                    <a:pt x="1410046" y="3379472"/>
                  </a:lnTo>
                  <a:cubicBezTo>
                    <a:pt x="1415126" y="3382012"/>
                    <a:pt x="1415126" y="3376932"/>
                    <a:pt x="1416396" y="3374392"/>
                  </a:cubicBezTo>
                  <a:cubicBezTo>
                    <a:pt x="1417666" y="3373122"/>
                    <a:pt x="1420206" y="3371852"/>
                    <a:pt x="1421476" y="3370582"/>
                  </a:cubicBezTo>
                  <a:cubicBezTo>
                    <a:pt x="1424016" y="3368042"/>
                    <a:pt x="1426556" y="3366772"/>
                    <a:pt x="1430366" y="3364232"/>
                  </a:cubicBezTo>
                  <a:cubicBezTo>
                    <a:pt x="1431636" y="3362962"/>
                    <a:pt x="1434176" y="3361692"/>
                    <a:pt x="1435446" y="3361692"/>
                  </a:cubicBezTo>
                  <a:cubicBezTo>
                    <a:pt x="1441796" y="3361692"/>
                    <a:pt x="1445606" y="3359152"/>
                    <a:pt x="1450686" y="3354072"/>
                  </a:cubicBezTo>
                  <a:cubicBezTo>
                    <a:pt x="1454496" y="3350262"/>
                    <a:pt x="1460846" y="3347722"/>
                    <a:pt x="1465926" y="3345182"/>
                  </a:cubicBezTo>
                  <a:cubicBezTo>
                    <a:pt x="1471006" y="3342642"/>
                    <a:pt x="1476086" y="3340102"/>
                    <a:pt x="1482436" y="3338832"/>
                  </a:cubicBezTo>
                  <a:cubicBezTo>
                    <a:pt x="1486246" y="3337562"/>
                    <a:pt x="1490056" y="3337562"/>
                    <a:pt x="1493866" y="3337562"/>
                  </a:cubicBezTo>
                  <a:lnTo>
                    <a:pt x="1496406" y="3337562"/>
                  </a:lnTo>
                  <a:cubicBezTo>
                    <a:pt x="1501486" y="3335021"/>
                    <a:pt x="1506566" y="3331212"/>
                    <a:pt x="1512916" y="3328671"/>
                  </a:cubicBezTo>
                  <a:lnTo>
                    <a:pt x="1516726" y="3328671"/>
                  </a:lnTo>
                  <a:cubicBezTo>
                    <a:pt x="1523076" y="3331212"/>
                    <a:pt x="1529426" y="3331212"/>
                    <a:pt x="1535776" y="3326131"/>
                  </a:cubicBezTo>
                  <a:cubicBezTo>
                    <a:pt x="1537046" y="3324861"/>
                    <a:pt x="1539586" y="3323591"/>
                    <a:pt x="1540856" y="3322321"/>
                  </a:cubicBezTo>
                  <a:cubicBezTo>
                    <a:pt x="1547206" y="3324862"/>
                    <a:pt x="1553556" y="3329942"/>
                    <a:pt x="1561176" y="3329942"/>
                  </a:cubicBezTo>
                  <a:cubicBezTo>
                    <a:pt x="1563716" y="3329942"/>
                    <a:pt x="1567526" y="3328671"/>
                    <a:pt x="1570066" y="3327401"/>
                  </a:cubicBezTo>
                  <a:cubicBezTo>
                    <a:pt x="1575146" y="3327401"/>
                    <a:pt x="1580226" y="3327401"/>
                    <a:pt x="1584036" y="3326131"/>
                  </a:cubicBezTo>
                  <a:cubicBezTo>
                    <a:pt x="1589116" y="3324861"/>
                    <a:pt x="1595466" y="3326131"/>
                    <a:pt x="1600546" y="3323591"/>
                  </a:cubicBezTo>
                  <a:cubicBezTo>
                    <a:pt x="1603086" y="3317241"/>
                    <a:pt x="1604356" y="3317241"/>
                    <a:pt x="1610706" y="3318511"/>
                  </a:cubicBezTo>
                  <a:cubicBezTo>
                    <a:pt x="1618326" y="3319781"/>
                    <a:pt x="1623406" y="3318511"/>
                    <a:pt x="1628486" y="3312161"/>
                  </a:cubicBezTo>
                  <a:cubicBezTo>
                    <a:pt x="1631026" y="3308351"/>
                    <a:pt x="1637376" y="3308351"/>
                    <a:pt x="1641186" y="3305811"/>
                  </a:cubicBezTo>
                  <a:cubicBezTo>
                    <a:pt x="1642456" y="3305811"/>
                    <a:pt x="1643726" y="3304541"/>
                    <a:pt x="1644996" y="3304541"/>
                  </a:cubicBezTo>
                  <a:cubicBezTo>
                    <a:pt x="1647536" y="3303271"/>
                    <a:pt x="1648806" y="3303271"/>
                    <a:pt x="1651346" y="3302001"/>
                  </a:cubicBezTo>
                  <a:cubicBezTo>
                    <a:pt x="1657696" y="3299461"/>
                    <a:pt x="1664046" y="3298191"/>
                    <a:pt x="1670396" y="3294381"/>
                  </a:cubicBezTo>
                  <a:cubicBezTo>
                    <a:pt x="1676746" y="3290571"/>
                    <a:pt x="1681826" y="3288031"/>
                    <a:pt x="1688176" y="3293111"/>
                  </a:cubicBezTo>
                  <a:lnTo>
                    <a:pt x="1690716" y="3293111"/>
                  </a:lnTo>
                  <a:cubicBezTo>
                    <a:pt x="1693256" y="3291841"/>
                    <a:pt x="1694526" y="3291841"/>
                    <a:pt x="1697066" y="3290571"/>
                  </a:cubicBezTo>
                  <a:cubicBezTo>
                    <a:pt x="1697066" y="3286761"/>
                    <a:pt x="1697066" y="3281681"/>
                    <a:pt x="1702146" y="3277871"/>
                  </a:cubicBezTo>
                  <a:cubicBezTo>
                    <a:pt x="1703416" y="3276601"/>
                    <a:pt x="1703416" y="3274061"/>
                    <a:pt x="1705956" y="3272791"/>
                  </a:cubicBezTo>
                  <a:cubicBezTo>
                    <a:pt x="1708496" y="3270251"/>
                    <a:pt x="1712306" y="3270251"/>
                    <a:pt x="1714846" y="3271521"/>
                  </a:cubicBezTo>
                  <a:cubicBezTo>
                    <a:pt x="1716116" y="3272791"/>
                    <a:pt x="1718656" y="3271521"/>
                    <a:pt x="1719925" y="3271521"/>
                  </a:cubicBezTo>
                  <a:cubicBezTo>
                    <a:pt x="1727546" y="3270251"/>
                    <a:pt x="1736436" y="3270251"/>
                    <a:pt x="1744055" y="3268981"/>
                  </a:cubicBezTo>
                  <a:cubicBezTo>
                    <a:pt x="1751675" y="3267710"/>
                    <a:pt x="1759295" y="3266440"/>
                    <a:pt x="1766915" y="3263901"/>
                  </a:cubicBezTo>
                  <a:cubicBezTo>
                    <a:pt x="1771995" y="3261360"/>
                    <a:pt x="1777075" y="3262631"/>
                    <a:pt x="1782155" y="3262631"/>
                  </a:cubicBezTo>
                  <a:cubicBezTo>
                    <a:pt x="1792315" y="3263901"/>
                    <a:pt x="1801205" y="3263901"/>
                    <a:pt x="1810095" y="3258821"/>
                  </a:cubicBezTo>
                  <a:lnTo>
                    <a:pt x="1807555" y="3256281"/>
                  </a:lnTo>
                  <a:cubicBezTo>
                    <a:pt x="1810095" y="3255010"/>
                    <a:pt x="1812635" y="3255010"/>
                    <a:pt x="1816445" y="3255010"/>
                  </a:cubicBezTo>
                  <a:cubicBezTo>
                    <a:pt x="1818985" y="3258820"/>
                    <a:pt x="1822795" y="3256281"/>
                    <a:pt x="1825335" y="3253740"/>
                  </a:cubicBezTo>
                  <a:cubicBezTo>
                    <a:pt x="1829145" y="3249930"/>
                    <a:pt x="1832955" y="3251200"/>
                    <a:pt x="1838035" y="3251200"/>
                  </a:cubicBezTo>
                  <a:cubicBezTo>
                    <a:pt x="1843115" y="3252470"/>
                    <a:pt x="1849465" y="3249930"/>
                    <a:pt x="1855815" y="3248660"/>
                  </a:cubicBezTo>
                  <a:cubicBezTo>
                    <a:pt x="1857085" y="3248660"/>
                    <a:pt x="1858355" y="3246120"/>
                    <a:pt x="1858355" y="3244850"/>
                  </a:cubicBezTo>
                  <a:cubicBezTo>
                    <a:pt x="1860895" y="3244850"/>
                    <a:pt x="1863435" y="3243580"/>
                    <a:pt x="1867245" y="3243580"/>
                  </a:cubicBezTo>
                  <a:lnTo>
                    <a:pt x="1872325" y="3243580"/>
                  </a:lnTo>
                  <a:cubicBezTo>
                    <a:pt x="1877405" y="3246120"/>
                    <a:pt x="1882485" y="3246120"/>
                    <a:pt x="1887565" y="3243580"/>
                  </a:cubicBezTo>
                  <a:cubicBezTo>
                    <a:pt x="1888835" y="3242310"/>
                    <a:pt x="1891375" y="3242310"/>
                    <a:pt x="1892645" y="3242310"/>
                  </a:cubicBezTo>
                  <a:cubicBezTo>
                    <a:pt x="1896455" y="3241040"/>
                    <a:pt x="1900265" y="3242310"/>
                    <a:pt x="1902805" y="3238500"/>
                  </a:cubicBezTo>
                  <a:cubicBezTo>
                    <a:pt x="1904075" y="3237230"/>
                    <a:pt x="1906615" y="3238500"/>
                    <a:pt x="1909155" y="3237230"/>
                  </a:cubicBezTo>
                  <a:lnTo>
                    <a:pt x="1945986" y="3237230"/>
                  </a:lnTo>
                  <a:cubicBezTo>
                    <a:pt x="1951066" y="3237230"/>
                    <a:pt x="1957416" y="3238500"/>
                    <a:pt x="1962496" y="3239770"/>
                  </a:cubicBezTo>
                  <a:cubicBezTo>
                    <a:pt x="1968846" y="3241040"/>
                    <a:pt x="1973926" y="3239770"/>
                    <a:pt x="1979006" y="3238500"/>
                  </a:cubicBezTo>
                  <a:lnTo>
                    <a:pt x="1987896" y="3238500"/>
                  </a:lnTo>
                  <a:cubicBezTo>
                    <a:pt x="1991706" y="3238500"/>
                    <a:pt x="1995516" y="3239770"/>
                    <a:pt x="1999326" y="3238500"/>
                  </a:cubicBezTo>
                  <a:cubicBezTo>
                    <a:pt x="2001866" y="3238500"/>
                    <a:pt x="2003136" y="3235960"/>
                    <a:pt x="2004406" y="3233420"/>
                  </a:cubicBezTo>
                  <a:cubicBezTo>
                    <a:pt x="2006946" y="3229610"/>
                    <a:pt x="2010756" y="3228340"/>
                    <a:pt x="2015836" y="3228340"/>
                  </a:cubicBezTo>
                  <a:cubicBezTo>
                    <a:pt x="2019646" y="3228340"/>
                    <a:pt x="2023456" y="3227070"/>
                    <a:pt x="2027266" y="3225800"/>
                  </a:cubicBezTo>
                  <a:lnTo>
                    <a:pt x="2029806" y="3225800"/>
                  </a:lnTo>
                  <a:cubicBezTo>
                    <a:pt x="2034886" y="3233420"/>
                    <a:pt x="2042506" y="3228340"/>
                    <a:pt x="2048856" y="3229610"/>
                  </a:cubicBezTo>
                  <a:lnTo>
                    <a:pt x="2051396" y="3229610"/>
                  </a:lnTo>
                  <a:cubicBezTo>
                    <a:pt x="2056475" y="3232150"/>
                    <a:pt x="2062825" y="3234690"/>
                    <a:pt x="2067906" y="3235960"/>
                  </a:cubicBezTo>
                  <a:cubicBezTo>
                    <a:pt x="2074256" y="3237230"/>
                    <a:pt x="2079336" y="3243580"/>
                    <a:pt x="2084416" y="3243580"/>
                  </a:cubicBezTo>
                  <a:cubicBezTo>
                    <a:pt x="2093306" y="3243580"/>
                    <a:pt x="2100926" y="3249930"/>
                    <a:pt x="2108546" y="3251200"/>
                  </a:cubicBezTo>
                  <a:cubicBezTo>
                    <a:pt x="2114896" y="3252470"/>
                    <a:pt x="2121246" y="3255010"/>
                    <a:pt x="2127596" y="3257550"/>
                  </a:cubicBezTo>
                  <a:cubicBezTo>
                    <a:pt x="2130136" y="3258820"/>
                    <a:pt x="2133946" y="3257550"/>
                    <a:pt x="2136486" y="3257550"/>
                  </a:cubicBezTo>
                  <a:cubicBezTo>
                    <a:pt x="2144106" y="3258820"/>
                    <a:pt x="2151725" y="3258820"/>
                    <a:pt x="2159346" y="3260090"/>
                  </a:cubicBezTo>
                  <a:lnTo>
                    <a:pt x="2160616" y="3260090"/>
                  </a:lnTo>
                  <a:cubicBezTo>
                    <a:pt x="2169506" y="3258820"/>
                    <a:pt x="2178396" y="3261360"/>
                    <a:pt x="2187286" y="3261360"/>
                  </a:cubicBezTo>
                  <a:cubicBezTo>
                    <a:pt x="2188556" y="3035300"/>
                    <a:pt x="2182206" y="2809240"/>
                    <a:pt x="2174586" y="2583181"/>
                  </a:cubicBezTo>
                  <a:cubicBezTo>
                    <a:pt x="2166966" y="2368551"/>
                    <a:pt x="2159346" y="2153920"/>
                    <a:pt x="2158076" y="1939291"/>
                  </a:cubicBezTo>
                  <a:cubicBezTo>
                    <a:pt x="2158076" y="1831341"/>
                    <a:pt x="2159346" y="1724661"/>
                    <a:pt x="2161886" y="1616711"/>
                  </a:cubicBezTo>
                  <a:cubicBezTo>
                    <a:pt x="2165696" y="1508761"/>
                    <a:pt x="2173316" y="1400811"/>
                    <a:pt x="2178396" y="1292861"/>
                  </a:cubicBezTo>
                  <a:cubicBezTo>
                    <a:pt x="2193636" y="951231"/>
                    <a:pt x="2184746" y="608331"/>
                    <a:pt x="2179666" y="266701"/>
                  </a:cubicBezTo>
                  <a:cubicBezTo>
                    <a:pt x="2175856" y="265431"/>
                    <a:pt x="2173316" y="264161"/>
                    <a:pt x="2170776" y="262891"/>
                  </a:cubicBezTo>
                  <a:cubicBezTo>
                    <a:pt x="2166966" y="260351"/>
                    <a:pt x="2163156" y="259081"/>
                    <a:pt x="2158076" y="260351"/>
                  </a:cubicBezTo>
                  <a:lnTo>
                    <a:pt x="2150456" y="260351"/>
                  </a:lnTo>
                  <a:cubicBezTo>
                    <a:pt x="2146646" y="260351"/>
                    <a:pt x="2141566" y="260351"/>
                    <a:pt x="2139026" y="265431"/>
                  </a:cubicBezTo>
                  <a:cubicBezTo>
                    <a:pt x="2139026" y="265431"/>
                    <a:pt x="2137756" y="266701"/>
                    <a:pt x="2136486" y="266701"/>
                  </a:cubicBezTo>
                  <a:lnTo>
                    <a:pt x="2131406" y="266701"/>
                  </a:lnTo>
                  <a:cubicBezTo>
                    <a:pt x="2130136" y="264161"/>
                    <a:pt x="2132676" y="259081"/>
                    <a:pt x="2126326" y="260351"/>
                  </a:cubicBezTo>
                  <a:cubicBezTo>
                    <a:pt x="2123786" y="260351"/>
                    <a:pt x="2119976" y="261621"/>
                    <a:pt x="2117436" y="261621"/>
                  </a:cubicBezTo>
                  <a:lnTo>
                    <a:pt x="2098386" y="261621"/>
                  </a:lnTo>
                  <a:cubicBezTo>
                    <a:pt x="2097116" y="259081"/>
                    <a:pt x="2095846" y="256541"/>
                    <a:pt x="2093306" y="252731"/>
                  </a:cubicBezTo>
                  <a:cubicBezTo>
                    <a:pt x="2092036" y="250191"/>
                    <a:pt x="2090766" y="248921"/>
                    <a:pt x="2086956" y="251461"/>
                  </a:cubicBezTo>
                  <a:cubicBezTo>
                    <a:pt x="2084416" y="252731"/>
                    <a:pt x="2083146" y="252731"/>
                    <a:pt x="2081876" y="250191"/>
                  </a:cubicBezTo>
                  <a:cubicBezTo>
                    <a:pt x="2078066" y="243841"/>
                    <a:pt x="2074256" y="238761"/>
                    <a:pt x="2066636" y="237491"/>
                  </a:cubicBezTo>
                  <a:cubicBezTo>
                    <a:pt x="2065366" y="237491"/>
                    <a:pt x="2064096" y="234950"/>
                    <a:pt x="2062826" y="233681"/>
                  </a:cubicBezTo>
                  <a:cubicBezTo>
                    <a:pt x="2060286" y="231141"/>
                    <a:pt x="2059016" y="228601"/>
                    <a:pt x="2055206" y="228601"/>
                  </a:cubicBezTo>
                  <a:cubicBezTo>
                    <a:pt x="2053936" y="228601"/>
                    <a:pt x="2051396" y="226061"/>
                    <a:pt x="2051396" y="224791"/>
                  </a:cubicBezTo>
                  <a:cubicBezTo>
                    <a:pt x="2050126" y="219711"/>
                    <a:pt x="2050126" y="215901"/>
                    <a:pt x="2050126" y="210821"/>
                  </a:cubicBezTo>
                  <a:cubicBezTo>
                    <a:pt x="2048856" y="205741"/>
                    <a:pt x="2046316" y="200661"/>
                    <a:pt x="2042506" y="198121"/>
                  </a:cubicBezTo>
                  <a:cubicBezTo>
                    <a:pt x="2036156" y="194311"/>
                    <a:pt x="2031076" y="189231"/>
                    <a:pt x="2024726" y="185421"/>
                  </a:cubicBezTo>
                  <a:cubicBezTo>
                    <a:pt x="2023456" y="184151"/>
                    <a:pt x="2020916" y="182881"/>
                    <a:pt x="2018376" y="182881"/>
                  </a:cubicBezTo>
                  <a:cubicBezTo>
                    <a:pt x="2014566" y="181611"/>
                    <a:pt x="2010756" y="180341"/>
                    <a:pt x="2006946" y="180341"/>
                  </a:cubicBezTo>
                  <a:cubicBezTo>
                    <a:pt x="2003136" y="180341"/>
                    <a:pt x="1998056" y="180341"/>
                    <a:pt x="1994246" y="182881"/>
                  </a:cubicBezTo>
                  <a:cubicBezTo>
                    <a:pt x="1986626" y="186691"/>
                    <a:pt x="1980276" y="181611"/>
                    <a:pt x="1973926" y="181611"/>
                  </a:cubicBezTo>
                  <a:cubicBezTo>
                    <a:pt x="1967576" y="180341"/>
                    <a:pt x="1961226" y="177801"/>
                    <a:pt x="1956146" y="176531"/>
                  </a:cubicBezTo>
                  <a:lnTo>
                    <a:pt x="1939636" y="176531"/>
                  </a:lnTo>
                  <a:cubicBezTo>
                    <a:pt x="1925666" y="179071"/>
                    <a:pt x="1914236" y="171451"/>
                    <a:pt x="1900266" y="170181"/>
                  </a:cubicBezTo>
                  <a:cubicBezTo>
                    <a:pt x="1896456" y="170181"/>
                    <a:pt x="1892646" y="166371"/>
                    <a:pt x="1888836" y="163831"/>
                  </a:cubicBezTo>
                  <a:cubicBezTo>
                    <a:pt x="1886296" y="161291"/>
                    <a:pt x="1883756" y="161291"/>
                    <a:pt x="1879946" y="162561"/>
                  </a:cubicBezTo>
                  <a:cubicBezTo>
                    <a:pt x="1874866" y="163831"/>
                    <a:pt x="1869786" y="162561"/>
                    <a:pt x="1864706" y="163831"/>
                  </a:cubicBezTo>
                  <a:cubicBezTo>
                    <a:pt x="1857086" y="166371"/>
                    <a:pt x="1850736" y="160021"/>
                    <a:pt x="1843116" y="160021"/>
                  </a:cubicBezTo>
                  <a:cubicBezTo>
                    <a:pt x="1836766" y="161291"/>
                    <a:pt x="1830416" y="161291"/>
                    <a:pt x="1824066" y="162561"/>
                  </a:cubicBezTo>
                  <a:lnTo>
                    <a:pt x="1808826" y="166371"/>
                  </a:lnTo>
                  <a:cubicBezTo>
                    <a:pt x="1798666" y="171451"/>
                    <a:pt x="1791046" y="165101"/>
                    <a:pt x="1782156" y="162561"/>
                  </a:cubicBezTo>
                  <a:cubicBezTo>
                    <a:pt x="1775806" y="161291"/>
                    <a:pt x="1771996" y="158751"/>
                    <a:pt x="1766916" y="154941"/>
                  </a:cubicBezTo>
                  <a:cubicBezTo>
                    <a:pt x="1761836" y="151131"/>
                    <a:pt x="1756756" y="154941"/>
                    <a:pt x="1752946" y="154941"/>
                  </a:cubicBezTo>
                  <a:cubicBezTo>
                    <a:pt x="1749136" y="154941"/>
                    <a:pt x="1746596" y="158751"/>
                    <a:pt x="1744056" y="160021"/>
                  </a:cubicBezTo>
                  <a:cubicBezTo>
                    <a:pt x="1740246" y="161291"/>
                    <a:pt x="1736436" y="161291"/>
                    <a:pt x="1732626" y="161291"/>
                  </a:cubicBezTo>
                  <a:cubicBezTo>
                    <a:pt x="1728816" y="161291"/>
                    <a:pt x="1723736" y="160021"/>
                    <a:pt x="1719926" y="161291"/>
                  </a:cubicBezTo>
                  <a:cubicBezTo>
                    <a:pt x="1713576" y="163831"/>
                    <a:pt x="1708496" y="167641"/>
                    <a:pt x="1703416" y="170181"/>
                  </a:cubicBezTo>
                  <a:cubicBezTo>
                    <a:pt x="1702146" y="171451"/>
                    <a:pt x="1700876" y="172721"/>
                    <a:pt x="1699606" y="172721"/>
                  </a:cubicBezTo>
                  <a:cubicBezTo>
                    <a:pt x="1690716" y="177801"/>
                    <a:pt x="1680556" y="179071"/>
                    <a:pt x="1669126" y="179071"/>
                  </a:cubicBezTo>
                  <a:cubicBezTo>
                    <a:pt x="1662776" y="179071"/>
                    <a:pt x="1656426" y="179071"/>
                    <a:pt x="1650076" y="177801"/>
                  </a:cubicBezTo>
                  <a:cubicBezTo>
                    <a:pt x="1646266" y="177801"/>
                    <a:pt x="1643726" y="173991"/>
                    <a:pt x="1641186" y="173991"/>
                  </a:cubicBezTo>
                  <a:cubicBezTo>
                    <a:pt x="1632296" y="172720"/>
                    <a:pt x="1624676" y="172720"/>
                    <a:pt x="1615786" y="172720"/>
                  </a:cubicBezTo>
                  <a:cubicBezTo>
                    <a:pt x="1614516" y="172720"/>
                    <a:pt x="1613246" y="173991"/>
                    <a:pt x="1611976" y="173991"/>
                  </a:cubicBezTo>
                  <a:cubicBezTo>
                    <a:pt x="1606896" y="176530"/>
                    <a:pt x="1601816" y="180341"/>
                    <a:pt x="1596736" y="182880"/>
                  </a:cubicBezTo>
                  <a:cubicBezTo>
                    <a:pt x="1587846" y="185420"/>
                    <a:pt x="1578956" y="187960"/>
                    <a:pt x="1570066" y="189230"/>
                  </a:cubicBezTo>
                  <a:lnTo>
                    <a:pt x="1566256" y="189230"/>
                  </a:lnTo>
                  <a:cubicBezTo>
                    <a:pt x="1558636" y="185420"/>
                    <a:pt x="1552286" y="189230"/>
                    <a:pt x="1544666" y="190501"/>
                  </a:cubicBezTo>
                  <a:cubicBezTo>
                    <a:pt x="1537046" y="193041"/>
                    <a:pt x="1529426" y="196851"/>
                    <a:pt x="1521806" y="199391"/>
                  </a:cubicBezTo>
                  <a:cubicBezTo>
                    <a:pt x="1519266" y="200661"/>
                    <a:pt x="1516726" y="199391"/>
                    <a:pt x="1514186" y="198120"/>
                  </a:cubicBezTo>
                  <a:cubicBezTo>
                    <a:pt x="1510376" y="196850"/>
                    <a:pt x="1507836" y="196850"/>
                    <a:pt x="1505296" y="199391"/>
                  </a:cubicBezTo>
                  <a:cubicBezTo>
                    <a:pt x="1504026" y="200661"/>
                    <a:pt x="1502756" y="200661"/>
                    <a:pt x="1501486" y="200661"/>
                  </a:cubicBezTo>
                  <a:cubicBezTo>
                    <a:pt x="1497676" y="201931"/>
                    <a:pt x="1493866" y="201931"/>
                    <a:pt x="1491326" y="203201"/>
                  </a:cubicBezTo>
                  <a:cubicBezTo>
                    <a:pt x="1486246" y="207011"/>
                    <a:pt x="1481166" y="205741"/>
                    <a:pt x="1476086" y="208281"/>
                  </a:cubicBezTo>
                  <a:cubicBezTo>
                    <a:pt x="1471006" y="210821"/>
                    <a:pt x="1465926" y="210821"/>
                    <a:pt x="1462116" y="214631"/>
                  </a:cubicBezTo>
                  <a:cubicBezTo>
                    <a:pt x="1460846" y="215901"/>
                    <a:pt x="1458306" y="215901"/>
                    <a:pt x="1455766" y="215901"/>
                  </a:cubicBezTo>
                  <a:cubicBezTo>
                    <a:pt x="1449416" y="217171"/>
                    <a:pt x="1444336" y="220981"/>
                    <a:pt x="1440526" y="226061"/>
                  </a:cubicBezTo>
                  <a:cubicBezTo>
                    <a:pt x="1435446" y="231141"/>
                    <a:pt x="1430366" y="234951"/>
                    <a:pt x="1425286" y="238761"/>
                  </a:cubicBezTo>
                  <a:cubicBezTo>
                    <a:pt x="1424016" y="240031"/>
                    <a:pt x="1420206" y="240031"/>
                    <a:pt x="1418936" y="240031"/>
                  </a:cubicBezTo>
                  <a:cubicBezTo>
                    <a:pt x="1413856" y="240031"/>
                    <a:pt x="1408776" y="238761"/>
                    <a:pt x="1404966" y="237491"/>
                  </a:cubicBezTo>
                  <a:cubicBezTo>
                    <a:pt x="1402426" y="237491"/>
                    <a:pt x="1401156" y="236220"/>
                    <a:pt x="1398616" y="236220"/>
                  </a:cubicBezTo>
                  <a:cubicBezTo>
                    <a:pt x="1390996" y="240030"/>
                    <a:pt x="1382106" y="237491"/>
                    <a:pt x="1374486" y="237491"/>
                  </a:cubicBezTo>
                  <a:cubicBezTo>
                    <a:pt x="1373216" y="237491"/>
                    <a:pt x="1370676" y="236220"/>
                    <a:pt x="1369406" y="234950"/>
                  </a:cubicBezTo>
                  <a:cubicBezTo>
                    <a:pt x="1364326" y="231141"/>
                    <a:pt x="1359246" y="231141"/>
                    <a:pt x="1354166" y="233680"/>
                  </a:cubicBezTo>
                  <a:cubicBezTo>
                    <a:pt x="1350356" y="234950"/>
                    <a:pt x="1346546" y="234950"/>
                    <a:pt x="1344006" y="232410"/>
                  </a:cubicBezTo>
                  <a:cubicBezTo>
                    <a:pt x="1338926" y="228600"/>
                    <a:pt x="1332576" y="226060"/>
                    <a:pt x="1326226" y="224790"/>
                  </a:cubicBezTo>
                  <a:cubicBezTo>
                    <a:pt x="1321146" y="223520"/>
                    <a:pt x="1316066" y="220980"/>
                    <a:pt x="1310986" y="218440"/>
                  </a:cubicBezTo>
                  <a:cubicBezTo>
                    <a:pt x="1308446" y="217170"/>
                    <a:pt x="1305906" y="218440"/>
                    <a:pt x="1303366" y="218440"/>
                  </a:cubicBezTo>
                  <a:cubicBezTo>
                    <a:pt x="1300826" y="218440"/>
                    <a:pt x="1299556" y="219710"/>
                    <a:pt x="1297016" y="219710"/>
                  </a:cubicBezTo>
                  <a:cubicBezTo>
                    <a:pt x="1289396" y="220980"/>
                    <a:pt x="1281776" y="223520"/>
                    <a:pt x="1275426" y="222250"/>
                  </a:cubicBezTo>
                  <a:cubicBezTo>
                    <a:pt x="1266537" y="219710"/>
                    <a:pt x="1257646" y="220980"/>
                    <a:pt x="1250026" y="215900"/>
                  </a:cubicBezTo>
                  <a:cubicBezTo>
                    <a:pt x="1246216" y="213360"/>
                    <a:pt x="1244946" y="215900"/>
                    <a:pt x="1242406" y="215900"/>
                  </a:cubicBezTo>
                  <a:cubicBezTo>
                    <a:pt x="1241137" y="215900"/>
                    <a:pt x="1239867" y="215900"/>
                    <a:pt x="1237326" y="217170"/>
                  </a:cubicBezTo>
                  <a:cubicBezTo>
                    <a:pt x="1236056" y="220980"/>
                    <a:pt x="1230976" y="223520"/>
                    <a:pt x="1224626" y="220980"/>
                  </a:cubicBezTo>
                  <a:cubicBezTo>
                    <a:pt x="1220816" y="219710"/>
                    <a:pt x="1218276" y="219710"/>
                    <a:pt x="1214466" y="220980"/>
                  </a:cubicBezTo>
                  <a:cubicBezTo>
                    <a:pt x="1210656" y="222250"/>
                    <a:pt x="1206846" y="222250"/>
                    <a:pt x="1201766" y="223520"/>
                  </a:cubicBezTo>
                  <a:lnTo>
                    <a:pt x="1200496" y="223520"/>
                  </a:lnTo>
                  <a:cubicBezTo>
                    <a:pt x="1190336" y="229870"/>
                    <a:pt x="1180176" y="224791"/>
                    <a:pt x="1168746" y="224791"/>
                  </a:cubicBezTo>
                  <a:lnTo>
                    <a:pt x="1162396" y="224791"/>
                  </a:lnTo>
                  <a:cubicBezTo>
                    <a:pt x="1154776" y="226061"/>
                    <a:pt x="1150966" y="219711"/>
                    <a:pt x="1145886" y="215900"/>
                  </a:cubicBezTo>
                  <a:cubicBezTo>
                    <a:pt x="1140806" y="212090"/>
                    <a:pt x="1135726" y="207010"/>
                    <a:pt x="1130646" y="204470"/>
                  </a:cubicBezTo>
                  <a:cubicBezTo>
                    <a:pt x="1129376" y="203200"/>
                    <a:pt x="1125566" y="204470"/>
                    <a:pt x="1123026" y="204470"/>
                  </a:cubicBezTo>
                  <a:lnTo>
                    <a:pt x="1111596" y="204470"/>
                  </a:lnTo>
                  <a:lnTo>
                    <a:pt x="1110326" y="203200"/>
                  </a:lnTo>
                  <a:cubicBezTo>
                    <a:pt x="1101437" y="205741"/>
                    <a:pt x="1096356" y="200660"/>
                    <a:pt x="1090006" y="195580"/>
                  </a:cubicBezTo>
                  <a:cubicBezTo>
                    <a:pt x="1086196" y="193040"/>
                    <a:pt x="1081117" y="190500"/>
                    <a:pt x="1077306" y="189230"/>
                  </a:cubicBezTo>
                  <a:cubicBezTo>
                    <a:pt x="1072226" y="186690"/>
                    <a:pt x="1065876" y="185420"/>
                    <a:pt x="1063337" y="179070"/>
                  </a:cubicBezTo>
                  <a:cubicBezTo>
                    <a:pt x="1062067" y="176530"/>
                    <a:pt x="1059526" y="176530"/>
                    <a:pt x="1058256" y="173990"/>
                  </a:cubicBezTo>
                  <a:cubicBezTo>
                    <a:pt x="1056987" y="171450"/>
                    <a:pt x="1055717" y="168910"/>
                    <a:pt x="1055717" y="167640"/>
                  </a:cubicBezTo>
                  <a:cubicBezTo>
                    <a:pt x="1055717" y="165100"/>
                    <a:pt x="1056987" y="162560"/>
                    <a:pt x="1058256" y="160020"/>
                  </a:cubicBezTo>
                  <a:cubicBezTo>
                    <a:pt x="1059526" y="156210"/>
                    <a:pt x="1056987" y="152400"/>
                    <a:pt x="1053176" y="149860"/>
                  </a:cubicBezTo>
                  <a:cubicBezTo>
                    <a:pt x="1051906" y="148590"/>
                    <a:pt x="1049366" y="148590"/>
                    <a:pt x="1049366" y="147320"/>
                  </a:cubicBezTo>
                  <a:cubicBezTo>
                    <a:pt x="1046826" y="139700"/>
                    <a:pt x="1040476" y="137160"/>
                    <a:pt x="1035396" y="130810"/>
                  </a:cubicBezTo>
                  <a:cubicBezTo>
                    <a:pt x="1031586" y="127000"/>
                    <a:pt x="1029046" y="121920"/>
                    <a:pt x="1026506" y="116840"/>
                  </a:cubicBezTo>
                  <a:cubicBezTo>
                    <a:pt x="1023967" y="114300"/>
                    <a:pt x="1022696" y="111760"/>
                    <a:pt x="1018887" y="109220"/>
                  </a:cubicBezTo>
                  <a:cubicBezTo>
                    <a:pt x="1009997" y="105410"/>
                    <a:pt x="1001106" y="101600"/>
                    <a:pt x="992217" y="96520"/>
                  </a:cubicBezTo>
                  <a:cubicBezTo>
                    <a:pt x="992217" y="106680"/>
                    <a:pt x="989677" y="104140"/>
                    <a:pt x="988406" y="101600"/>
                  </a:cubicBezTo>
                  <a:cubicBezTo>
                    <a:pt x="988406" y="97790"/>
                    <a:pt x="985867" y="96520"/>
                    <a:pt x="982056" y="96520"/>
                  </a:cubicBezTo>
                  <a:cubicBezTo>
                    <a:pt x="982056" y="96520"/>
                    <a:pt x="980787" y="96520"/>
                    <a:pt x="980787" y="95250"/>
                  </a:cubicBezTo>
                  <a:cubicBezTo>
                    <a:pt x="979517" y="87630"/>
                    <a:pt x="973167" y="90170"/>
                    <a:pt x="969356" y="88900"/>
                  </a:cubicBezTo>
                  <a:cubicBezTo>
                    <a:pt x="966817" y="87630"/>
                    <a:pt x="964276" y="86360"/>
                    <a:pt x="961737" y="87630"/>
                  </a:cubicBezTo>
                  <a:cubicBezTo>
                    <a:pt x="956656" y="88900"/>
                    <a:pt x="952847" y="85090"/>
                    <a:pt x="947767" y="83820"/>
                  </a:cubicBezTo>
                  <a:cubicBezTo>
                    <a:pt x="946497" y="83820"/>
                    <a:pt x="945227" y="83820"/>
                    <a:pt x="943956" y="85090"/>
                  </a:cubicBezTo>
                  <a:cubicBezTo>
                    <a:pt x="941417" y="87630"/>
                    <a:pt x="938876" y="87630"/>
                    <a:pt x="935067" y="85090"/>
                  </a:cubicBezTo>
                  <a:cubicBezTo>
                    <a:pt x="929987" y="81280"/>
                    <a:pt x="924906" y="81280"/>
                    <a:pt x="918556" y="83820"/>
                  </a:cubicBezTo>
                  <a:cubicBezTo>
                    <a:pt x="916017" y="85090"/>
                    <a:pt x="913476" y="85090"/>
                    <a:pt x="910937" y="83820"/>
                  </a:cubicBezTo>
                  <a:cubicBezTo>
                    <a:pt x="905856" y="81280"/>
                    <a:pt x="900776" y="77470"/>
                    <a:pt x="894426" y="74930"/>
                  </a:cubicBezTo>
                  <a:cubicBezTo>
                    <a:pt x="893156" y="74930"/>
                    <a:pt x="891887" y="73660"/>
                    <a:pt x="890616" y="73660"/>
                  </a:cubicBezTo>
                  <a:cubicBezTo>
                    <a:pt x="882996" y="74930"/>
                    <a:pt x="876646" y="72390"/>
                    <a:pt x="869026" y="74930"/>
                  </a:cubicBezTo>
                  <a:cubicBezTo>
                    <a:pt x="865216" y="76200"/>
                    <a:pt x="860137" y="76200"/>
                    <a:pt x="857596" y="81280"/>
                  </a:cubicBezTo>
                  <a:cubicBezTo>
                    <a:pt x="856326" y="82550"/>
                    <a:pt x="852516" y="82550"/>
                    <a:pt x="849976" y="83820"/>
                  </a:cubicBezTo>
                  <a:cubicBezTo>
                    <a:pt x="843626" y="85090"/>
                    <a:pt x="837276" y="86360"/>
                    <a:pt x="830926" y="83820"/>
                  </a:cubicBezTo>
                  <a:cubicBezTo>
                    <a:pt x="825846" y="81280"/>
                    <a:pt x="819496" y="82550"/>
                    <a:pt x="814416" y="81280"/>
                  </a:cubicBezTo>
                  <a:cubicBezTo>
                    <a:pt x="810606" y="80010"/>
                    <a:pt x="808066" y="77470"/>
                    <a:pt x="805526" y="76200"/>
                  </a:cubicBezTo>
                  <a:cubicBezTo>
                    <a:pt x="804256" y="74930"/>
                    <a:pt x="802986" y="73660"/>
                    <a:pt x="801716" y="73660"/>
                  </a:cubicBezTo>
                  <a:cubicBezTo>
                    <a:pt x="794096" y="71120"/>
                    <a:pt x="787746" y="66040"/>
                    <a:pt x="783936" y="59690"/>
                  </a:cubicBezTo>
                  <a:cubicBezTo>
                    <a:pt x="781396" y="55880"/>
                    <a:pt x="777586" y="52070"/>
                    <a:pt x="775046" y="48260"/>
                  </a:cubicBezTo>
                  <a:cubicBezTo>
                    <a:pt x="766156" y="45720"/>
                    <a:pt x="767426" y="35560"/>
                    <a:pt x="762346" y="30480"/>
                  </a:cubicBezTo>
                  <a:cubicBezTo>
                    <a:pt x="758536" y="25400"/>
                    <a:pt x="754726" y="22860"/>
                    <a:pt x="748376" y="21590"/>
                  </a:cubicBezTo>
                  <a:lnTo>
                    <a:pt x="747106" y="21590"/>
                  </a:lnTo>
                  <a:cubicBezTo>
                    <a:pt x="740756" y="16510"/>
                    <a:pt x="734406" y="20320"/>
                    <a:pt x="726786" y="20320"/>
                  </a:cubicBezTo>
                  <a:cubicBezTo>
                    <a:pt x="724246" y="20320"/>
                    <a:pt x="720436" y="17780"/>
                    <a:pt x="717896" y="16510"/>
                  </a:cubicBezTo>
                  <a:cubicBezTo>
                    <a:pt x="716626" y="13970"/>
                    <a:pt x="715356" y="12700"/>
                    <a:pt x="714086" y="12700"/>
                  </a:cubicBezTo>
                  <a:cubicBezTo>
                    <a:pt x="706466" y="11430"/>
                    <a:pt x="700116" y="6350"/>
                    <a:pt x="693766" y="0"/>
                  </a:cubicBezTo>
                  <a:cubicBezTo>
                    <a:pt x="691226" y="1270"/>
                    <a:pt x="688686" y="2540"/>
                    <a:pt x="686146" y="2540"/>
                  </a:cubicBezTo>
                  <a:cubicBezTo>
                    <a:pt x="683606" y="3810"/>
                    <a:pt x="679796" y="3810"/>
                    <a:pt x="675986" y="3810"/>
                  </a:cubicBezTo>
                  <a:cubicBezTo>
                    <a:pt x="670906" y="2540"/>
                    <a:pt x="665826" y="3810"/>
                    <a:pt x="660746" y="7620"/>
                  </a:cubicBezTo>
                  <a:cubicBezTo>
                    <a:pt x="658206" y="8890"/>
                    <a:pt x="656936" y="10160"/>
                    <a:pt x="654396" y="11430"/>
                  </a:cubicBezTo>
                  <a:cubicBezTo>
                    <a:pt x="651856" y="12700"/>
                    <a:pt x="650586" y="15240"/>
                    <a:pt x="648046" y="16510"/>
                  </a:cubicBezTo>
                  <a:cubicBezTo>
                    <a:pt x="646776" y="17780"/>
                    <a:pt x="644236" y="17780"/>
                    <a:pt x="642966" y="19050"/>
                  </a:cubicBezTo>
                  <a:lnTo>
                    <a:pt x="635346" y="22860"/>
                  </a:lnTo>
                  <a:cubicBezTo>
                    <a:pt x="635346" y="22860"/>
                    <a:pt x="634076" y="24130"/>
                    <a:pt x="634076" y="22860"/>
                  </a:cubicBezTo>
                  <a:cubicBezTo>
                    <a:pt x="628996" y="20320"/>
                    <a:pt x="625186" y="25400"/>
                    <a:pt x="621376" y="27940"/>
                  </a:cubicBezTo>
                  <a:cubicBezTo>
                    <a:pt x="617566" y="30480"/>
                    <a:pt x="612486" y="30480"/>
                    <a:pt x="608676" y="33020"/>
                  </a:cubicBezTo>
                  <a:lnTo>
                    <a:pt x="607406" y="33020"/>
                  </a:lnTo>
                  <a:cubicBezTo>
                    <a:pt x="601056" y="34290"/>
                    <a:pt x="594706" y="36830"/>
                    <a:pt x="588356" y="38100"/>
                  </a:cubicBezTo>
                  <a:cubicBezTo>
                    <a:pt x="585816" y="38100"/>
                    <a:pt x="584546" y="39370"/>
                    <a:pt x="582006" y="40640"/>
                  </a:cubicBezTo>
                  <a:cubicBezTo>
                    <a:pt x="578196" y="41910"/>
                    <a:pt x="574386" y="44450"/>
                    <a:pt x="570576" y="45720"/>
                  </a:cubicBezTo>
                  <a:cubicBezTo>
                    <a:pt x="568036" y="46990"/>
                    <a:pt x="564226" y="48260"/>
                    <a:pt x="561686" y="49530"/>
                  </a:cubicBezTo>
                  <a:lnTo>
                    <a:pt x="557876" y="49530"/>
                  </a:lnTo>
                  <a:cubicBezTo>
                    <a:pt x="557876" y="49530"/>
                    <a:pt x="555336" y="49530"/>
                    <a:pt x="554066" y="52070"/>
                  </a:cubicBezTo>
                  <a:cubicBezTo>
                    <a:pt x="548986" y="49530"/>
                    <a:pt x="542636" y="48260"/>
                    <a:pt x="537556" y="45720"/>
                  </a:cubicBezTo>
                  <a:cubicBezTo>
                    <a:pt x="533746" y="44450"/>
                    <a:pt x="524856" y="46990"/>
                    <a:pt x="522316" y="50800"/>
                  </a:cubicBezTo>
                  <a:cubicBezTo>
                    <a:pt x="521046" y="52070"/>
                    <a:pt x="519776" y="53340"/>
                    <a:pt x="518506" y="53340"/>
                  </a:cubicBezTo>
                  <a:cubicBezTo>
                    <a:pt x="517236" y="53340"/>
                    <a:pt x="514696" y="52070"/>
                    <a:pt x="513426" y="52070"/>
                  </a:cubicBezTo>
                  <a:cubicBezTo>
                    <a:pt x="512156" y="52070"/>
                    <a:pt x="510886" y="53340"/>
                    <a:pt x="508346" y="53340"/>
                  </a:cubicBezTo>
                  <a:cubicBezTo>
                    <a:pt x="508346" y="54610"/>
                    <a:pt x="509616" y="55880"/>
                    <a:pt x="509616" y="57150"/>
                  </a:cubicBezTo>
                  <a:cubicBezTo>
                    <a:pt x="505806" y="58420"/>
                    <a:pt x="499456" y="68580"/>
                    <a:pt x="499456" y="73660"/>
                  </a:cubicBezTo>
                  <a:cubicBezTo>
                    <a:pt x="493106" y="76200"/>
                    <a:pt x="485486" y="77470"/>
                    <a:pt x="482946" y="85090"/>
                  </a:cubicBezTo>
                  <a:cubicBezTo>
                    <a:pt x="482946" y="86360"/>
                    <a:pt x="481676" y="86360"/>
                    <a:pt x="481676" y="87630"/>
                  </a:cubicBezTo>
                  <a:cubicBezTo>
                    <a:pt x="474056" y="88900"/>
                    <a:pt x="472786" y="96520"/>
                    <a:pt x="468976" y="102870"/>
                  </a:cubicBezTo>
                  <a:lnTo>
                    <a:pt x="468976" y="105410"/>
                  </a:lnTo>
                  <a:cubicBezTo>
                    <a:pt x="467706" y="105410"/>
                    <a:pt x="466436" y="106680"/>
                    <a:pt x="465166" y="106680"/>
                  </a:cubicBezTo>
                  <a:cubicBezTo>
                    <a:pt x="460086" y="109220"/>
                    <a:pt x="457546" y="113030"/>
                    <a:pt x="456276" y="119380"/>
                  </a:cubicBezTo>
                  <a:cubicBezTo>
                    <a:pt x="455006" y="125730"/>
                    <a:pt x="455006" y="130810"/>
                    <a:pt x="453736" y="137160"/>
                  </a:cubicBezTo>
                  <a:cubicBezTo>
                    <a:pt x="451196" y="135890"/>
                    <a:pt x="447386" y="138430"/>
                    <a:pt x="446116" y="134620"/>
                  </a:cubicBezTo>
                  <a:lnTo>
                    <a:pt x="443576" y="134620"/>
                  </a:lnTo>
                  <a:cubicBezTo>
                    <a:pt x="439766" y="139700"/>
                    <a:pt x="435956" y="144780"/>
                    <a:pt x="432146" y="148590"/>
                  </a:cubicBezTo>
                  <a:cubicBezTo>
                    <a:pt x="428336" y="151130"/>
                    <a:pt x="424526" y="152400"/>
                    <a:pt x="419446" y="154940"/>
                  </a:cubicBezTo>
                  <a:lnTo>
                    <a:pt x="419446" y="157480"/>
                  </a:lnTo>
                  <a:cubicBezTo>
                    <a:pt x="414366" y="156210"/>
                    <a:pt x="410556" y="154940"/>
                    <a:pt x="406746" y="152400"/>
                  </a:cubicBezTo>
                  <a:cubicBezTo>
                    <a:pt x="405476" y="152400"/>
                    <a:pt x="404206" y="151130"/>
                    <a:pt x="404206" y="151130"/>
                  </a:cubicBezTo>
                  <a:cubicBezTo>
                    <a:pt x="402936" y="151130"/>
                    <a:pt x="402936" y="149860"/>
                    <a:pt x="402936" y="149860"/>
                  </a:cubicBezTo>
                  <a:cubicBezTo>
                    <a:pt x="401666" y="149860"/>
                    <a:pt x="401666" y="151130"/>
                    <a:pt x="401666" y="152400"/>
                  </a:cubicBezTo>
                  <a:cubicBezTo>
                    <a:pt x="401666" y="157480"/>
                    <a:pt x="399126" y="156210"/>
                    <a:pt x="396586" y="154940"/>
                  </a:cubicBezTo>
                  <a:cubicBezTo>
                    <a:pt x="394046" y="153670"/>
                    <a:pt x="391506" y="153670"/>
                    <a:pt x="390236" y="157480"/>
                  </a:cubicBezTo>
                  <a:cubicBezTo>
                    <a:pt x="390236" y="158750"/>
                    <a:pt x="388966" y="160020"/>
                    <a:pt x="387696" y="160020"/>
                  </a:cubicBezTo>
                  <a:cubicBezTo>
                    <a:pt x="383886" y="161290"/>
                    <a:pt x="380076" y="162560"/>
                    <a:pt x="378806" y="166370"/>
                  </a:cubicBezTo>
                  <a:cubicBezTo>
                    <a:pt x="377536" y="168910"/>
                    <a:pt x="376266" y="170180"/>
                    <a:pt x="373726" y="172720"/>
                  </a:cubicBezTo>
                  <a:lnTo>
                    <a:pt x="354676" y="172720"/>
                  </a:lnTo>
                  <a:cubicBezTo>
                    <a:pt x="352136" y="172720"/>
                    <a:pt x="349596" y="172720"/>
                    <a:pt x="347056" y="173990"/>
                  </a:cubicBezTo>
                  <a:cubicBezTo>
                    <a:pt x="344516" y="173990"/>
                    <a:pt x="341976" y="175260"/>
                    <a:pt x="338166" y="176530"/>
                  </a:cubicBezTo>
                  <a:cubicBezTo>
                    <a:pt x="335626" y="177800"/>
                    <a:pt x="331816" y="180340"/>
                    <a:pt x="329276" y="181610"/>
                  </a:cubicBezTo>
                  <a:cubicBezTo>
                    <a:pt x="328006" y="182880"/>
                    <a:pt x="326736" y="182880"/>
                    <a:pt x="325466" y="182880"/>
                  </a:cubicBezTo>
                  <a:cubicBezTo>
                    <a:pt x="319116" y="182880"/>
                    <a:pt x="315306" y="186690"/>
                    <a:pt x="311496" y="190500"/>
                  </a:cubicBezTo>
                  <a:cubicBezTo>
                    <a:pt x="307686" y="193040"/>
                    <a:pt x="305146" y="196850"/>
                    <a:pt x="301336" y="199390"/>
                  </a:cubicBezTo>
                  <a:cubicBezTo>
                    <a:pt x="298796" y="200660"/>
                    <a:pt x="296256" y="201930"/>
                    <a:pt x="294986" y="203200"/>
                  </a:cubicBezTo>
                  <a:cubicBezTo>
                    <a:pt x="292446" y="204470"/>
                    <a:pt x="291176" y="207010"/>
                    <a:pt x="288636" y="207010"/>
                  </a:cubicBezTo>
                  <a:cubicBezTo>
                    <a:pt x="286096" y="208280"/>
                    <a:pt x="282286" y="208280"/>
                    <a:pt x="279746" y="207010"/>
                  </a:cubicBezTo>
                  <a:cubicBezTo>
                    <a:pt x="275936" y="204470"/>
                    <a:pt x="272126" y="207010"/>
                    <a:pt x="269586" y="208280"/>
                  </a:cubicBezTo>
                  <a:cubicBezTo>
                    <a:pt x="265776" y="209550"/>
                    <a:pt x="263236" y="212090"/>
                    <a:pt x="260696" y="213360"/>
                  </a:cubicBezTo>
                  <a:cubicBezTo>
                    <a:pt x="261966" y="214630"/>
                    <a:pt x="261966" y="215900"/>
                    <a:pt x="263236" y="217170"/>
                  </a:cubicBezTo>
                  <a:lnTo>
                    <a:pt x="259426" y="217170"/>
                  </a:lnTo>
                  <a:cubicBezTo>
                    <a:pt x="259426" y="218440"/>
                    <a:pt x="258156" y="219710"/>
                    <a:pt x="258156" y="220980"/>
                  </a:cubicBezTo>
                  <a:cubicBezTo>
                    <a:pt x="256886" y="220980"/>
                    <a:pt x="255616" y="219710"/>
                    <a:pt x="255616" y="219710"/>
                  </a:cubicBezTo>
                  <a:cubicBezTo>
                    <a:pt x="251806" y="222250"/>
                    <a:pt x="247996" y="224790"/>
                    <a:pt x="244186" y="226060"/>
                  </a:cubicBezTo>
                  <a:cubicBezTo>
                    <a:pt x="242916" y="226060"/>
                    <a:pt x="241646" y="227330"/>
                    <a:pt x="241646" y="227330"/>
                  </a:cubicBezTo>
                  <a:cubicBezTo>
                    <a:pt x="236566" y="226060"/>
                    <a:pt x="230216" y="227330"/>
                    <a:pt x="226406" y="223520"/>
                  </a:cubicBezTo>
                  <a:cubicBezTo>
                    <a:pt x="223866" y="220980"/>
                    <a:pt x="220056" y="219710"/>
                    <a:pt x="217516" y="217170"/>
                  </a:cubicBezTo>
                  <a:cubicBezTo>
                    <a:pt x="213706" y="214630"/>
                    <a:pt x="208626" y="215900"/>
                    <a:pt x="204816" y="222250"/>
                  </a:cubicBezTo>
                  <a:lnTo>
                    <a:pt x="187036" y="204470"/>
                  </a:lnTo>
                  <a:cubicBezTo>
                    <a:pt x="185766" y="205740"/>
                    <a:pt x="183226" y="207010"/>
                    <a:pt x="181956" y="208280"/>
                  </a:cubicBezTo>
                  <a:cubicBezTo>
                    <a:pt x="180686" y="208280"/>
                    <a:pt x="180686" y="209550"/>
                    <a:pt x="179416" y="209550"/>
                  </a:cubicBezTo>
                  <a:cubicBezTo>
                    <a:pt x="174336" y="210820"/>
                    <a:pt x="169256" y="212090"/>
                    <a:pt x="162906" y="213360"/>
                  </a:cubicBezTo>
                  <a:cubicBezTo>
                    <a:pt x="159096" y="214630"/>
                    <a:pt x="156556" y="215900"/>
                    <a:pt x="156556" y="220980"/>
                  </a:cubicBezTo>
                  <a:cubicBezTo>
                    <a:pt x="151476" y="223520"/>
                    <a:pt x="146396" y="222250"/>
                    <a:pt x="142586" y="227330"/>
                  </a:cubicBezTo>
                  <a:lnTo>
                    <a:pt x="138776" y="227330"/>
                  </a:lnTo>
                  <a:cubicBezTo>
                    <a:pt x="131156" y="223520"/>
                    <a:pt x="124806" y="224790"/>
                    <a:pt x="119726" y="231140"/>
                  </a:cubicBezTo>
                  <a:cubicBezTo>
                    <a:pt x="118456" y="232410"/>
                    <a:pt x="117186" y="232410"/>
                    <a:pt x="114646" y="232410"/>
                  </a:cubicBezTo>
                  <a:cubicBezTo>
                    <a:pt x="108296" y="231140"/>
                    <a:pt x="103216" y="234950"/>
                    <a:pt x="98136" y="238760"/>
                  </a:cubicBezTo>
                  <a:cubicBezTo>
                    <a:pt x="95596" y="241300"/>
                    <a:pt x="93056" y="242570"/>
                    <a:pt x="89246" y="242570"/>
                  </a:cubicBezTo>
                  <a:cubicBezTo>
                    <a:pt x="82896" y="243840"/>
                    <a:pt x="77816" y="243840"/>
                    <a:pt x="71466" y="243840"/>
                  </a:cubicBezTo>
                  <a:cubicBezTo>
                    <a:pt x="71466" y="243840"/>
                    <a:pt x="70196" y="243840"/>
                    <a:pt x="70196" y="245110"/>
                  </a:cubicBezTo>
                  <a:cubicBezTo>
                    <a:pt x="65116" y="251460"/>
                    <a:pt x="58766" y="251460"/>
                    <a:pt x="51146" y="251460"/>
                  </a:cubicBezTo>
                  <a:cubicBezTo>
                    <a:pt x="43526" y="251460"/>
                    <a:pt x="35906" y="252730"/>
                    <a:pt x="29556" y="259080"/>
                  </a:cubicBezTo>
                  <a:cubicBezTo>
                    <a:pt x="25746" y="262890"/>
                    <a:pt x="20666" y="265430"/>
                    <a:pt x="15586" y="269240"/>
                  </a:cubicBezTo>
                  <a:cubicBezTo>
                    <a:pt x="14316" y="269240"/>
                    <a:pt x="13046" y="270510"/>
                    <a:pt x="13046" y="270510"/>
                  </a:cubicBezTo>
                  <a:cubicBezTo>
                    <a:pt x="9236" y="270510"/>
                    <a:pt x="4156" y="269240"/>
                    <a:pt x="346" y="269240"/>
                  </a:cubicBezTo>
                  <a:cubicBezTo>
                    <a:pt x="-924" y="284480"/>
                    <a:pt x="1616" y="300990"/>
                    <a:pt x="2886" y="317500"/>
                  </a:cubicBezTo>
                  <a:close/>
                </a:path>
              </a:pathLst>
            </a:custGeom>
            <a:blipFill>
              <a:blip r:embed="rId8"/>
              <a:stretch>
                <a:fillRect l="-66034" t="0" r="-66034" b="0"/>
              </a:stretch>
            </a:blipFill>
          </p:spPr>
        </p:sp>
      </p:grpSp>
      <p:sp>
        <p:nvSpPr>
          <p:cNvPr name="Freeform 7" id="7"/>
          <p:cNvSpPr/>
          <p:nvPr/>
        </p:nvSpPr>
        <p:spPr>
          <a:xfrm flipH="false" flipV="false" rot="3331616">
            <a:off x="-1833911" y="6737298"/>
            <a:ext cx="5379349" cy="4727733"/>
          </a:xfrm>
          <a:custGeom>
            <a:avLst/>
            <a:gdLst/>
            <a:ahLst/>
            <a:cxnLst/>
            <a:rect r="r" b="b" t="t" l="l"/>
            <a:pathLst>
              <a:path h="4727733" w="5379349">
                <a:moveTo>
                  <a:pt x="0" y="0"/>
                </a:moveTo>
                <a:lnTo>
                  <a:pt x="5379349" y="0"/>
                </a:lnTo>
                <a:lnTo>
                  <a:pt x="5379349" y="4727733"/>
                </a:lnTo>
                <a:lnTo>
                  <a:pt x="0" y="4727733"/>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TextBox 8" id="8"/>
          <p:cNvSpPr txBox="true"/>
          <p:nvPr/>
        </p:nvSpPr>
        <p:spPr>
          <a:xfrm rot="0">
            <a:off x="5284584" y="2981328"/>
            <a:ext cx="12489202" cy="4910455"/>
          </a:xfrm>
          <a:prstGeom prst="rect">
            <a:avLst/>
          </a:prstGeom>
        </p:spPr>
        <p:txBody>
          <a:bodyPr anchor="t" rtlCol="false" tIns="0" lIns="0" bIns="0" rIns="0">
            <a:spAutoFit/>
          </a:bodyPr>
          <a:lstStyle/>
          <a:p>
            <a:pPr algn="l">
              <a:lnSpc>
                <a:spcPts val="3499"/>
              </a:lnSpc>
            </a:pPr>
            <a:r>
              <a:rPr lang="en-US" sz="2499">
                <a:solidFill>
                  <a:srgbClr val="6B3E3E"/>
                </a:solidFill>
                <a:latin typeface="Arimo"/>
                <a:ea typeface="Arimo"/>
                <a:cs typeface="Arimo"/>
                <a:sym typeface="Arimo"/>
              </a:rPr>
              <a:t>Cheltenham Bournside School has two therapy dogs who has helped both children and teachers in situations. The children explain the impact the children have on their anxiety and the calming effect that is given. The head teacher explains that they can also use the dogs as a distraction for children with behavioural difficulties. Removing the child from the situation to walk the dog is not only beneficial for the child having difficulties but also the peers present at the time (lindy, 2025). John Bowlby introduced the attachment theory which explains how the feeling of safety and support develops emotional wellbeing (Stevenson-Hinde, 2017). The comfort and security that the therapy dogs provide supports this theory. The strong bond formed with the pet also corresponds with the attachment theory as this helps regulate the child when needed. </a:t>
            </a:r>
          </a:p>
          <a:p>
            <a:pPr algn="l">
              <a:lnSpc>
                <a:spcPts val="4339"/>
              </a:lnSpc>
            </a:pPr>
          </a:p>
        </p:txBody>
      </p:sp>
      <p:sp>
        <p:nvSpPr>
          <p:cNvPr name="TextBox 9" id="9"/>
          <p:cNvSpPr txBox="true"/>
          <p:nvPr/>
        </p:nvSpPr>
        <p:spPr>
          <a:xfrm rot="0">
            <a:off x="5956755" y="753818"/>
            <a:ext cx="10747490" cy="1047750"/>
          </a:xfrm>
          <a:prstGeom prst="rect">
            <a:avLst/>
          </a:prstGeom>
        </p:spPr>
        <p:txBody>
          <a:bodyPr anchor="t" rtlCol="false" tIns="0" lIns="0" bIns="0" rIns="0">
            <a:spAutoFit/>
          </a:bodyPr>
          <a:lstStyle/>
          <a:p>
            <a:pPr algn="l">
              <a:lnSpc>
                <a:spcPts val="7950"/>
              </a:lnSpc>
            </a:pPr>
            <a:r>
              <a:rPr lang="en-US" sz="7500">
                <a:solidFill>
                  <a:srgbClr val="DB5C5C"/>
                </a:solidFill>
                <a:latin typeface="210 클레이토이"/>
                <a:ea typeface="210 클레이토이"/>
                <a:cs typeface="210 클레이토이"/>
                <a:sym typeface="210 클레이토이"/>
              </a:rPr>
              <a:t>theorists and practice</a:t>
            </a: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bg>
      <p:bgPr>
        <a:solidFill>
          <a:srgbClr val="FAF8F1"/>
        </a:solidFill>
      </p:bgPr>
    </p:bg>
    <p:spTree>
      <p:nvGrpSpPr>
        <p:cNvPr id="1" name=""/>
        <p:cNvGrpSpPr/>
        <p:nvPr/>
      </p:nvGrpSpPr>
      <p:grpSpPr>
        <a:xfrm>
          <a:off x="0" y="0"/>
          <a:ext cx="0" cy="0"/>
          <a:chOff x="0" y="0"/>
          <a:chExt cx="0" cy="0"/>
        </a:xfrm>
      </p:grpSpPr>
      <p:sp>
        <p:nvSpPr>
          <p:cNvPr name="Freeform 2" id="2"/>
          <p:cNvSpPr/>
          <p:nvPr/>
        </p:nvSpPr>
        <p:spPr>
          <a:xfrm flipH="false" flipV="false" rot="0">
            <a:off x="3030309" y="2464603"/>
            <a:ext cx="12227383" cy="6793697"/>
          </a:xfrm>
          <a:custGeom>
            <a:avLst/>
            <a:gdLst/>
            <a:ahLst/>
            <a:cxnLst/>
            <a:rect r="r" b="b" t="t" l="l"/>
            <a:pathLst>
              <a:path h="6793697" w="12227383">
                <a:moveTo>
                  <a:pt x="0" y="0"/>
                </a:moveTo>
                <a:lnTo>
                  <a:pt x="12227382" y="0"/>
                </a:lnTo>
                <a:lnTo>
                  <a:pt x="12227382" y="6793697"/>
                </a:lnTo>
                <a:lnTo>
                  <a:pt x="0" y="679369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0">
            <a:off x="3495210" y="3200877"/>
            <a:ext cx="11297579" cy="6383738"/>
          </a:xfrm>
          <a:prstGeom prst="rect">
            <a:avLst/>
          </a:prstGeom>
        </p:spPr>
        <p:txBody>
          <a:bodyPr anchor="t" rtlCol="false" tIns="0" lIns="0" bIns="0" rIns="0">
            <a:spAutoFit/>
          </a:bodyPr>
          <a:lstStyle/>
          <a:p>
            <a:pPr algn="ctr">
              <a:lnSpc>
                <a:spcPts val="3779"/>
              </a:lnSpc>
            </a:pPr>
            <a:r>
              <a:rPr lang="en-US" sz="2700">
                <a:solidFill>
                  <a:srgbClr val="6B3E3E"/>
                </a:solidFill>
                <a:latin typeface="Arimo"/>
                <a:ea typeface="Arimo"/>
                <a:cs typeface="Arimo"/>
                <a:sym typeface="Arimo"/>
              </a:rPr>
              <a:t>In conclusion there are a variety of effective wellbeing strategies for children. Wellbeing impacts children in multiple ways not just mentally and physically but also behavioural and academically also. All baking, after school clubs and therapy dogs are effective for children’s wellbeing however they are effective for different types of children, and all have their disadvantages. It is paramount to find the correct strategy for the individual to avoid risk or negative results for the child. safety and support are extremely important for a child’s wellbeing and they need to feel comfortable to ensure this as explained by Seligman, Bowlby and Bandura. wellbeing is now implemented in the curriculum therefore it is easier for schools to implement these strategies into their planning and education.</a:t>
            </a:r>
          </a:p>
          <a:p>
            <a:pPr algn="ctr">
              <a:lnSpc>
                <a:spcPts val="5450"/>
              </a:lnSpc>
            </a:pPr>
          </a:p>
        </p:txBody>
      </p:sp>
      <p:sp>
        <p:nvSpPr>
          <p:cNvPr name="Freeform 4" id="4"/>
          <p:cNvSpPr/>
          <p:nvPr/>
        </p:nvSpPr>
        <p:spPr>
          <a:xfrm flipH="false" flipV="false" rot="0">
            <a:off x="13963450" y="358976"/>
            <a:ext cx="1294242" cy="1339448"/>
          </a:xfrm>
          <a:custGeom>
            <a:avLst/>
            <a:gdLst/>
            <a:ahLst/>
            <a:cxnLst/>
            <a:rect r="r" b="b" t="t" l="l"/>
            <a:pathLst>
              <a:path h="1339448" w="1294242">
                <a:moveTo>
                  <a:pt x="0" y="0"/>
                </a:moveTo>
                <a:lnTo>
                  <a:pt x="1294241" y="0"/>
                </a:lnTo>
                <a:lnTo>
                  <a:pt x="1294241" y="1339448"/>
                </a:lnTo>
                <a:lnTo>
                  <a:pt x="0" y="1339448"/>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5" id="5"/>
          <p:cNvSpPr txBox="true"/>
          <p:nvPr/>
        </p:nvSpPr>
        <p:spPr>
          <a:xfrm rot="0">
            <a:off x="5270516" y="650172"/>
            <a:ext cx="7746967" cy="1295400"/>
          </a:xfrm>
          <a:prstGeom prst="rect">
            <a:avLst/>
          </a:prstGeom>
        </p:spPr>
        <p:txBody>
          <a:bodyPr anchor="t" rtlCol="false" tIns="0" lIns="0" bIns="0" rIns="0">
            <a:spAutoFit/>
          </a:bodyPr>
          <a:lstStyle/>
          <a:p>
            <a:pPr algn="ctr">
              <a:lnSpc>
                <a:spcPts val="10500"/>
              </a:lnSpc>
            </a:pPr>
            <a:r>
              <a:rPr lang="en-US" sz="7500">
                <a:solidFill>
                  <a:srgbClr val="DB5C5C"/>
                </a:solidFill>
                <a:latin typeface="210 클레이토이"/>
                <a:ea typeface="210 클레이토이"/>
                <a:cs typeface="210 클레이토이"/>
                <a:sym typeface="210 클레이토이"/>
              </a:rPr>
              <a:t>conclution</a:t>
            </a:r>
          </a:p>
        </p:txBody>
      </p:sp>
      <p:sp>
        <p:nvSpPr>
          <p:cNvPr name="Freeform 6" id="6"/>
          <p:cNvSpPr/>
          <p:nvPr/>
        </p:nvSpPr>
        <p:spPr>
          <a:xfrm flipH="false" flipV="false" rot="3331616">
            <a:off x="-1833911" y="6737298"/>
            <a:ext cx="5379349" cy="4727733"/>
          </a:xfrm>
          <a:custGeom>
            <a:avLst/>
            <a:gdLst/>
            <a:ahLst/>
            <a:cxnLst/>
            <a:rect r="r" b="b" t="t" l="l"/>
            <a:pathLst>
              <a:path h="4727733" w="5379349">
                <a:moveTo>
                  <a:pt x="0" y="0"/>
                </a:moveTo>
                <a:lnTo>
                  <a:pt x="5379349" y="0"/>
                </a:lnTo>
                <a:lnTo>
                  <a:pt x="5379349" y="4727733"/>
                </a:lnTo>
                <a:lnTo>
                  <a:pt x="0" y="4727733"/>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7" id="7"/>
          <p:cNvSpPr/>
          <p:nvPr/>
        </p:nvSpPr>
        <p:spPr>
          <a:xfrm flipH="false" flipV="false" rot="7310698">
            <a:off x="15010743" y="-2418835"/>
            <a:ext cx="4315728" cy="5846429"/>
          </a:xfrm>
          <a:custGeom>
            <a:avLst/>
            <a:gdLst/>
            <a:ahLst/>
            <a:cxnLst/>
            <a:rect r="r" b="b" t="t" l="l"/>
            <a:pathLst>
              <a:path h="5846429" w="4315728">
                <a:moveTo>
                  <a:pt x="0" y="0"/>
                </a:moveTo>
                <a:lnTo>
                  <a:pt x="4315728" y="0"/>
                </a:lnTo>
                <a:lnTo>
                  <a:pt x="4315728" y="5846429"/>
                </a:lnTo>
                <a:lnTo>
                  <a:pt x="0" y="5846429"/>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bg>
      <p:bgPr>
        <a:solidFill>
          <a:srgbClr val="FAF8F1"/>
        </a:solidFill>
      </p:bgPr>
    </p:bg>
    <p:spTree>
      <p:nvGrpSpPr>
        <p:cNvPr id="1" name=""/>
        <p:cNvGrpSpPr/>
        <p:nvPr/>
      </p:nvGrpSpPr>
      <p:grpSpPr>
        <a:xfrm>
          <a:off x="0" y="0"/>
          <a:ext cx="0" cy="0"/>
          <a:chOff x="0" y="0"/>
          <a:chExt cx="0" cy="0"/>
        </a:xfrm>
      </p:grpSpPr>
      <p:sp>
        <p:nvSpPr>
          <p:cNvPr name="Freeform 2" id="2"/>
          <p:cNvSpPr/>
          <p:nvPr/>
        </p:nvSpPr>
        <p:spPr>
          <a:xfrm flipH="false" flipV="false" rot="0">
            <a:off x="390439" y="571500"/>
            <a:ext cx="17434569" cy="9686878"/>
          </a:xfrm>
          <a:custGeom>
            <a:avLst/>
            <a:gdLst/>
            <a:ahLst/>
            <a:cxnLst/>
            <a:rect r="r" b="b" t="t" l="l"/>
            <a:pathLst>
              <a:path h="9686878" w="17434569">
                <a:moveTo>
                  <a:pt x="0" y="0"/>
                </a:moveTo>
                <a:lnTo>
                  <a:pt x="17434569" y="0"/>
                </a:lnTo>
                <a:lnTo>
                  <a:pt x="17434569" y="9686878"/>
                </a:lnTo>
                <a:lnTo>
                  <a:pt x="0" y="968687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0">
            <a:off x="905955" y="1297222"/>
            <a:ext cx="16403536" cy="8989778"/>
          </a:xfrm>
          <a:prstGeom prst="rect">
            <a:avLst/>
          </a:prstGeom>
        </p:spPr>
        <p:txBody>
          <a:bodyPr anchor="t" rtlCol="false" tIns="0" lIns="0" bIns="0" rIns="0">
            <a:spAutoFit/>
          </a:bodyPr>
          <a:lstStyle/>
          <a:p>
            <a:pPr algn="l">
              <a:lnSpc>
                <a:spcPts val="2100"/>
              </a:lnSpc>
            </a:pPr>
          </a:p>
          <a:p>
            <a:pPr algn="l" marL="215899" indent="-107950" lvl="1">
              <a:lnSpc>
                <a:spcPts val="1399"/>
              </a:lnSpc>
              <a:buFont typeface="Arial"/>
              <a:buChar char="•"/>
            </a:pPr>
            <a:r>
              <a:rPr lang="en-US" sz="999">
                <a:solidFill>
                  <a:srgbClr val="6B3E3E"/>
                </a:solidFill>
                <a:latin typeface="Arimo"/>
                <a:ea typeface="Arimo"/>
                <a:cs typeface="Arimo"/>
                <a:sym typeface="Arimo"/>
              </a:rPr>
              <a:t>admin (2024). What Are The Disadvantages Of Baking Food? - kitchenwisdom. [online] kitchenwisdom. Available at: https://kitchenwisdom.info/what-are-the-disadvantages-of-baking-food/ [Accessed 2 Jun. 2026].</a:t>
            </a:r>
          </a:p>
          <a:p>
            <a:pPr algn="l" marL="215899" indent="-107950" lvl="1">
              <a:lnSpc>
                <a:spcPts val="1399"/>
              </a:lnSpc>
              <a:buFont typeface="Arial"/>
              <a:buChar char="•"/>
            </a:pPr>
            <a:r>
              <a:rPr lang="en-US" sz="999">
                <a:solidFill>
                  <a:srgbClr val="6B3E3E"/>
                </a:solidFill>
                <a:latin typeface="Arimo"/>
                <a:ea typeface="Arimo"/>
                <a:cs typeface="Arimo"/>
                <a:sym typeface="Arimo"/>
              </a:rPr>
              <a:t>Amaraizu, E. (2024). The effects of negative emotions on Mental Health, General well Being and Society. [online] Copeandlive.foundation. Available at: https://www.copeandlive.foundation/blog/negative-emotions-mental-health-wellbeing-society [Accessed 26 May 2026].</a:t>
            </a:r>
          </a:p>
          <a:p>
            <a:pPr algn="l" marL="215899" indent="-107950" lvl="1">
              <a:lnSpc>
                <a:spcPts val="1399"/>
              </a:lnSpc>
              <a:buFont typeface="Arial"/>
              <a:buChar char="•"/>
            </a:pPr>
            <a:r>
              <a:rPr lang="en-US" sz="999">
                <a:solidFill>
                  <a:srgbClr val="6B3E3E"/>
                </a:solidFill>
                <a:latin typeface="Arimo"/>
                <a:ea typeface="Arimo"/>
                <a:cs typeface="Arimo"/>
                <a:sym typeface="Arimo"/>
              </a:rPr>
              <a:t>Ang, C. (2022). Edible Art: Baking as a Modality in Art Therapy and Its Therapeutic Benefits. ProQuest, [online] pp.16–30. Available at: https://www.proquest.com/dissertations-theses/edible-art-baking-as-modality-therapy-therapeutic/docview/2695865138/se-2?accountid=130472.</a:t>
            </a:r>
          </a:p>
          <a:p>
            <a:pPr algn="l" marL="215899" indent="-107950" lvl="1">
              <a:lnSpc>
                <a:spcPts val="1399"/>
              </a:lnSpc>
              <a:buFont typeface="Arial"/>
              <a:buChar char="•"/>
            </a:pPr>
            <a:r>
              <a:rPr lang="en-US" sz="999">
                <a:solidFill>
                  <a:srgbClr val="6B3E3E"/>
                </a:solidFill>
                <a:latin typeface="Arimo"/>
                <a:ea typeface="Arimo"/>
                <a:cs typeface="Arimo"/>
                <a:sym typeface="Arimo"/>
              </a:rPr>
              <a:t>Baird, R., Berger, E. and Grové, C. (2023). Therapy Dogs and School Wellbeing: A Qualitative Study. Journal of Veterinary Behavior, [online] 68(68). doi:https://doi.org/10.1016/j.jveb.2023.08.005.</a:t>
            </a:r>
          </a:p>
          <a:p>
            <a:pPr algn="l" marL="215899" indent="-107950" lvl="1">
              <a:lnSpc>
                <a:spcPts val="1399"/>
              </a:lnSpc>
              <a:buFont typeface="Arial"/>
              <a:buChar char="•"/>
            </a:pPr>
            <a:r>
              <a:rPr lang="en-US" sz="999">
                <a:solidFill>
                  <a:srgbClr val="6B3E3E"/>
                </a:solidFill>
                <a:latin typeface="Arimo"/>
                <a:ea typeface="Arimo"/>
                <a:cs typeface="Arimo"/>
                <a:sym typeface="Arimo"/>
              </a:rPr>
              <a:t>BBC Bitesize (2024). Why involving your child in cooking can help in more ways than you’d think - BBC Bitesize. [online] BBC Bitesize. Available at: https://www.bbc.co.uk/bitesize/articles/zfbbqyc#znrkp9q.</a:t>
            </a:r>
          </a:p>
          <a:p>
            <a:pPr algn="l" marL="215899" indent="-107950" lvl="1">
              <a:lnSpc>
                <a:spcPts val="1399"/>
              </a:lnSpc>
              <a:buFont typeface="Arial"/>
              <a:buChar char="•"/>
            </a:pPr>
            <a:r>
              <a:rPr lang="en-US" sz="999">
                <a:solidFill>
                  <a:srgbClr val="6B3E3E"/>
                </a:solidFill>
                <a:latin typeface="Arimo"/>
                <a:ea typeface="Arimo"/>
                <a:cs typeface="Arimo"/>
                <a:sym typeface="Arimo"/>
              </a:rPr>
              <a:t>Callanan, M., Laing, K., Chanfreau, J., Paylor, J., Skipp, A., Tanner, E. and Todd, L. (2016). The value of after school clubs for disadvantaged children . [online] Available at: https://d1wqtxts1xzle7.cloudfront.net/77777606/resbr3-final-libre.pdf?1640939388=&amp;response-content-disposition=inline%3B+filename%3DThe_value_of_after_school_clubs_for_disa.pdf&amp;Expires=1781025116&amp;Signature=JC7faYzNmSl4Pe9iyGI8ITrNMQdjkNjbzisnfmNFZKcVNaT-xftnc0zrssSWWjUgOuqRiiJVRtFKpfQe84emNcGk3RKTrUBQfKG~oX2m71BDX9u043QPCUXhb8ET0NgRj~zK7msuQg3yoP1yHPJpIukw9SGKqJwArOoQca8DOzQbYPApS9UNwj6jrKhESpW~ztx2Oi6BdlexHsrwY4yNjJGrTQzzc66UemdW0-IsidVTvqZVhjXd~xw1N~PuPxqs9Mqy6tUrTSfOIvR1OrQSvng2CSiYFLfidrvGzndollyQmrIvBewmOWQPY1MKCppkWjS3C6gBBmwcm35dy~55Iw__&amp;Key-Pair-Id=APKAJLOHF5GGSLRBV4ZA [Accessed 9 Jun. 2026].</a:t>
            </a:r>
          </a:p>
          <a:p>
            <a:pPr algn="l" marL="215899" indent="-107950" lvl="1">
              <a:lnSpc>
                <a:spcPts val="1399"/>
              </a:lnSpc>
              <a:buFont typeface="Arial"/>
              <a:buChar char="•"/>
            </a:pPr>
            <a:r>
              <a:rPr lang="en-US" sz="999">
                <a:solidFill>
                  <a:srgbClr val="6B3E3E"/>
                </a:solidFill>
                <a:latin typeface="Arimo"/>
                <a:ea typeface="Arimo"/>
                <a:cs typeface="Arimo"/>
                <a:sym typeface="Arimo"/>
              </a:rPr>
              <a:t>Connolly, M. (2025). Cooking and Baking: Educational Benefits for Learning. [online] LearningMole. Available at: https://learningmole.com/educational-benefits-of-cooking-and-baking/ [Accessed 26 May 2026].</a:t>
            </a:r>
          </a:p>
          <a:p>
            <a:pPr algn="l" marL="215899" indent="-107950" lvl="1">
              <a:lnSpc>
                <a:spcPts val="1399"/>
              </a:lnSpc>
              <a:buFont typeface="Arial"/>
              <a:buChar char="•"/>
            </a:pPr>
            <a:r>
              <a:rPr lang="en-US" sz="999">
                <a:solidFill>
                  <a:srgbClr val="6B3E3E"/>
                </a:solidFill>
                <a:latin typeface="Arimo"/>
                <a:ea typeface="Arimo"/>
                <a:cs typeface="Arimo"/>
                <a:sym typeface="Arimo"/>
              </a:rPr>
              <a:t>Davis, B.W., Nattrass, K., O’Brien, S., Patronek, G. and MacCollin, M. (2004). Assistance dog placement in the pediatric population: Benefits, risks, and recommendations for future application. Anthrozoös, 17(2), pp.130–145. doi:https://doi.org/10.2752/089279304786991765.</a:t>
            </a:r>
          </a:p>
          <a:p>
            <a:pPr algn="l" marL="215899" indent="-107950" lvl="1">
              <a:lnSpc>
                <a:spcPts val="1399"/>
              </a:lnSpc>
              <a:buFont typeface="Arial"/>
              <a:buChar char="•"/>
            </a:pPr>
            <a:r>
              <a:rPr lang="en-US" sz="999">
                <a:solidFill>
                  <a:srgbClr val="6B3E3E"/>
                </a:solidFill>
                <a:latin typeface="Arimo"/>
                <a:ea typeface="Arimo"/>
                <a:cs typeface="Arimo"/>
                <a:sym typeface="Arimo"/>
              </a:rPr>
              <a:t>Estyn (2024). How Llanishen High School works to ensure equitable access to learning experiences for all pupils - Estyn. [online] Estyn. Available at: https://estyn.gov.wales/improvement-resources/how-llanishen-high-school-works-to-ensure-equitable-access-to-learning-experiences-for-all-pupils/ [Accessed 9 Jun. 2026].</a:t>
            </a:r>
          </a:p>
          <a:p>
            <a:pPr algn="l" marL="215899" indent="-107950" lvl="1">
              <a:lnSpc>
                <a:spcPts val="1399"/>
              </a:lnSpc>
              <a:buFont typeface="Arial"/>
              <a:buChar char="•"/>
            </a:pPr>
            <a:r>
              <a:rPr lang="en-US" sz="999">
                <a:solidFill>
                  <a:srgbClr val="6B3E3E"/>
                </a:solidFill>
                <a:latin typeface="Arimo"/>
                <a:ea typeface="Arimo"/>
                <a:cs typeface="Arimo"/>
                <a:sym typeface="Arimo"/>
              </a:rPr>
              <a:t>estyn (2024). Developing an effective culture for learning - Estyn. [online] Estyn. Available at: https://estyn.gov.wales/improvement-resources/developing-an-effective-culture-for-learning/.</a:t>
            </a:r>
          </a:p>
          <a:p>
            <a:pPr algn="l" marL="215899" indent="-107950" lvl="1">
              <a:lnSpc>
                <a:spcPts val="1399"/>
              </a:lnSpc>
              <a:buFont typeface="Arial"/>
              <a:buChar char="•"/>
            </a:pPr>
            <a:r>
              <a:rPr lang="en-US" sz="999">
                <a:solidFill>
                  <a:srgbClr val="6B3E3E"/>
                </a:solidFill>
                <a:latin typeface="Arimo"/>
                <a:ea typeface="Arimo"/>
                <a:cs typeface="Arimo"/>
                <a:sym typeface="Arimo"/>
              </a:rPr>
              <a:t>Gee, N.R., Rodriguez, K.E., Fine, A.H. and Trammell, J.P. (2021). Dogs Supporting Human Health and Well-Being: a Biopsychosocial Approach. Frontiers in Veterinary Science, [online] 8(8). doi:https://doi.org/10.3389/fvets.2021.630465.</a:t>
            </a:r>
          </a:p>
          <a:p>
            <a:pPr algn="l" marL="215899" indent="-107950" lvl="1">
              <a:lnSpc>
                <a:spcPts val="1399"/>
              </a:lnSpc>
              <a:buFont typeface="Arial"/>
              <a:buChar char="•"/>
            </a:pPr>
            <a:r>
              <a:rPr lang="en-US" sz="999">
                <a:solidFill>
                  <a:srgbClr val="6B3E3E"/>
                </a:solidFill>
                <a:latin typeface="Arimo"/>
                <a:ea typeface="Arimo"/>
                <a:cs typeface="Arimo"/>
                <a:sym typeface="Arimo"/>
              </a:rPr>
              <a:t>Haley, L. and McKay, E.A. (2004). ‘Baking Gives You Confidence’: Users’ Views of Engaging in the Occupation of Baking. British Journal of Occupational Therapy, [online] 67(3), pp.125–128. doi:https://doi.org/10.1177/030802260406700305.</a:t>
            </a:r>
          </a:p>
          <a:p>
            <a:pPr algn="l" marL="215899" indent="-107950" lvl="1">
              <a:lnSpc>
                <a:spcPts val="1399"/>
              </a:lnSpc>
              <a:buFont typeface="Arial"/>
              <a:buChar char="•"/>
            </a:pPr>
            <a:r>
              <a:rPr lang="en-US" sz="999">
                <a:solidFill>
                  <a:srgbClr val="6B3E3E"/>
                </a:solidFill>
                <a:latin typeface="Arimo"/>
                <a:ea typeface="Arimo"/>
                <a:cs typeface="Arimo"/>
                <a:sym typeface="Arimo"/>
              </a:rPr>
              <a:t>Hirsch, B.J. (2011). Learning and Development in After-School Programs. Phi Delta Kappan, 92(5), pp.66–69. doi:https://doi.org/10.1177/003172171109200516.</a:t>
            </a:r>
          </a:p>
          <a:p>
            <a:pPr algn="l" marL="215899" indent="-107950" lvl="1">
              <a:lnSpc>
                <a:spcPts val="1399"/>
              </a:lnSpc>
              <a:buFont typeface="Arial"/>
              <a:buChar char="•"/>
            </a:pPr>
            <a:r>
              <a:rPr lang="en-US" sz="999">
                <a:solidFill>
                  <a:srgbClr val="6B3E3E"/>
                </a:solidFill>
                <a:latin typeface="Arimo"/>
                <a:ea typeface="Arimo"/>
                <a:cs typeface="Arimo"/>
                <a:sym typeface="Arimo"/>
              </a:rPr>
              <a:t>Jilink, L., Leseman, P., Slot, P. and Gevers, M. (2025). The role of after-school programs in supporting social and emotional learning: A synthesis of systematic reviews. International Journal of Educational Research Open, [online] 9, p.100546. doi:https://doi.org/10.1016/j.ijedro.2025.100546.</a:t>
            </a:r>
          </a:p>
          <a:p>
            <a:pPr algn="l" marL="215899" indent="-107950" lvl="1">
              <a:lnSpc>
                <a:spcPts val="1399"/>
              </a:lnSpc>
              <a:buFont typeface="Arial"/>
              <a:buChar char="•"/>
            </a:pPr>
            <a:r>
              <a:rPr lang="en-US" sz="999">
                <a:solidFill>
                  <a:srgbClr val="6B3E3E"/>
                </a:solidFill>
                <a:latin typeface="Arimo"/>
                <a:ea typeface="Arimo"/>
                <a:cs typeface="Arimo"/>
                <a:sym typeface="Arimo"/>
              </a:rPr>
              <a:t>Kropp, J. and Shupp, M. (2017). Forum on Public Policy Review of the Research: Are Therapy Dogs in Classrooms Beneficial? [online] Available at: https://files.eric.ed.gov/fulltext/EJ1173578.pdf.</a:t>
            </a:r>
          </a:p>
          <a:p>
            <a:pPr algn="l" marL="215899" indent="-107950" lvl="1">
              <a:lnSpc>
                <a:spcPts val="1399"/>
              </a:lnSpc>
              <a:buFont typeface="Arial"/>
              <a:buChar char="•"/>
            </a:pPr>
            <a:r>
              <a:rPr lang="en-US" sz="999">
                <a:solidFill>
                  <a:srgbClr val="6B3E3E"/>
                </a:solidFill>
                <a:latin typeface="Arimo"/>
                <a:ea typeface="Arimo"/>
                <a:cs typeface="Arimo"/>
                <a:sym typeface="Arimo"/>
              </a:rPr>
              <a:t>Lacey, T. (2016). Title An exploration of the benefits of after-school club for children, focusing on their emotional and social development. [online] Available at: https://cora.ucc.ie/server/api/core/bitstreams/9c64543c-2e6f-4515-9431-f6be1ef2117c/content [Accessed 23 Dec. 2023].</a:t>
            </a:r>
          </a:p>
          <a:p>
            <a:pPr algn="l" marL="215899" indent="-107950" lvl="1">
              <a:lnSpc>
                <a:spcPts val="1399"/>
              </a:lnSpc>
              <a:buFont typeface="Arial"/>
              <a:buChar char="•"/>
            </a:pPr>
            <a:r>
              <a:rPr lang="en-US" sz="999">
                <a:solidFill>
                  <a:srgbClr val="6B3E3E"/>
                </a:solidFill>
                <a:latin typeface="Arimo"/>
                <a:ea typeface="Arimo"/>
                <a:cs typeface="Arimo"/>
                <a:sym typeface="Arimo"/>
              </a:rPr>
              <a:t>Lavelle, F., McGowan, L., Hollywood, L., Surgenor, D., McCloat, A., Mooney, E., Caraher, M., Raats, M. and Dean, M. (2017). The development and validation of measures to assess cooking skills and food skills. International Journal of Behavioral Nutrition and Physical Activity, 14(1). doi:https://doi.org/10.1186/s12966-017-0575-y.</a:t>
            </a:r>
          </a:p>
          <a:p>
            <a:pPr algn="l" marL="215899" indent="-107950" lvl="1">
              <a:lnSpc>
                <a:spcPts val="1399"/>
              </a:lnSpc>
              <a:buFont typeface="Arial"/>
              <a:buChar char="•"/>
            </a:pPr>
            <a:r>
              <a:rPr lang="en-US" sz="999">
                <a:solidFill>
                  <a:srgbClr val="6B3E3E"/>
                </a:solidFill>
                <a:latin typeface="Arimo"/>
                <a:ea typeface="Arimo"/>
                <a:cs typeface="Arimo"/>
                <a:sym typeface="Arimo"/>
              </a:rPr>
              <a:t>Lewis, K.J. (1987). Maslow’s Hierarchy of Needs. [online] Available at: https://nursingcollege.mespune.in/wp-content/uploads/2023/06/Maslows-Hierarchy-of-Needs.pdf.</a:t>
            </a:r>
          </a:p>
          <a:p>
            <a:pPr algn="l" marL="215899" indent="-107950" lvl="1">
              <a:lnSpc>
                <a:spcPts val="1399"/>
              </a:lnSpc>
              <a:buFont typeface="Arial"/>
              <a:buChar char="•"/>
            </a:pPr>
            <a:r>
              <a:rPr lang="en-US" sz="999">
                <a:solidFill>
                  <a:srgbClr val="6B3E3E"/>
                </a:solidFill>
                <a:latin typeface="Arimo"/>
                <a:ea typeface="Arimo"/>
                <a:cs typeface="Arimo"/>
                <a:sym typeface="Arimo"/>
              </a:rPr>
              <a:t>lindy (2025). Sally Lees, Lottie and Olive - National School Dog Alliance. [online] National School Dog Alliance. Available at: https://www.nationalschooldogalliance.co.uk/sally-lees-lottie-and-olive/ [Accessed 10 Jun. 2026].</a:t>
            </a:r>
          </a:p>
          <a:p>
            <a:pPr algn="l" marL="215899" indent="-107950" lvl="1">
              <a:lnSpc>
                <a:spcPts val="1399"/>
              </a:lnSpc>
              <a:buFont typeface="Arial"/>
              <a:buChar char="•"/>
            </a:pPr>
            <a:r>
              <a:rPr lang="en-US" sz="999">
                <a:solidFill>
                  <a:srgbClr val="6B3E3E"/>
                </a:solidFill>
                <a:latin typeface="Arimo"/>
                <a:ea typeface="Arimo"/>
                <a:cs typeface="Arimo"/>
                <a:sym typeface="Arimo"/>
              </a:rPr>
              <a:t>Mahoney, J.L., Harris, A.L. and Eccles, J.S. (2006). Organized Activity Participation, Positive Youth Development, and the Over-Scheduling Hypothesis. Social Policy Report, 20(4), pp.1–32. doi:https://doi.org/10.1002/j.2379-3988.2006.tb00049.x.</a:t>
            </a:r>
          </a:p>
          <a:p>
            <a:pPr algn="l" marL="215899" indent="-107950" lvl="1">
              <a:lnSpc>
                <a:spcPts val="1399"/>
              </a:lnSpc>
              <a:buFont typeface="Arial"/>
              <a:buChar char="•"/>
            </a:pPr>
            <a:r>
              <a:rPr lang="en-US" sz="999">
                <a:solidFill>
                  <a:srgbClr val="6B3E3E"/>
                </a:solidFill>
                <a:latin typeface="Arimo"/>
                <a:ea typeface="Arimo"/>
                <a:cs typeface="Arimo"/>
                <a:sym typeface="Arimo"/>
              </a:rPr>
              <a:t>Mauck, M. (2023). ADDRESSING SELF-CONFIDENCE IN ADOLESCENTS WITH DISABILITIES 1 SOARing in the Kitchen: Addressing Self-Confidence in Adolescents with Disabilities Through a Baking Program.</a:t>
            </a:r>
          </a:p>
          <a:p>
            <a:pPr algn="l" marL="215899" indent="-107950" lvl="1">
              <a:lnSpc>
                <a:spcPts val="1399"/>
              </a:lnSpc>
              <a:buFont typeface="Arial"/>
              <a:buChar char="•"/>
            </a:pPr>
            <a:r>
              <a:rPr lang="en-US" sz="999">
                <a:solidFill>
                  <a:srgbClr val="6B3E3E"/>
                </a:solidFill>
                <a:latin typeface="Arimo"/>
                <a:ea typeface="Arimo"/>
                <a:cs typeface="Arimo"/>
                <a:sym typeface="Arimo"/>
              </a:rPr>
              <a:t>Mind.help (2023). From Oven To Heart: How Baking Therapy Nurtures Your Mental Health. [online] Mind help. Available at: https://mind.help/mh-news/baking-therapy-mental-health-benefits/.</a:t>
            </a:r>
          </a:p>
          <a:p>
            <a:pPr algn="l" marL="215899" indent="-107950" lvl="1">
              <a:lnSpc>
                <a:spcPts val="1399"/>
              </a:lnSpc>
              <a:buFont typeface="Arial"/>
              <a:buChar char="•"/>
            </a:pPr>
            <a:r>
              <a:rPr lang="en-US" sz="999">
                <a:solidFill>
                  <a:srgbClr val="6B3E3E"/>
                </a:solidFill>
                <a:latin typeface="Arimo"/>
                <a:ea typeface="Arimo"/>
                <a:cs typeface="Arimo"/>
                <a:sym typeface="Arimo"/>
              </a:rPr>
              <a:t>Mindsum (2022). Joining Forces for Health: The Transformative Impact of Clubs on Well-Being. [online] Mindsum. Available at: https://www.mindsum.org/resources/blogs/joining-forces-for-health-the-transformative-impact-of-clubs-on-well-being.</a:t>
            </a:r>
          </a:p>
          <a:p>
            <a:pPr algn="l" marL="215899" indent="-107950" lvl="1">
              <a:lnSpc>
                <a:spcPts val="1399"/>
              </a:lnSpc>
              <a:buFont typeface="Arial"/>
              <a:buChar char="•"/>
            </a:pPr>
            <a:r>
              <a:rPr lang="en-US" sz="999">
                <a:solidFill>
                  <a:srgbClr val="6B3E3E"/>
                </a:solidFill>
                <a:latin typeface="Arimo"/>
                <a:ea typeface="Arimo"/>
                <a:cs typeface="Arimo"/>
                <a:sym typeface="Arimo"/>
              </a:rPr>
              <a:t>Misselbrook, D. (2014). W is for Wellbeing and the WHO definition of health. British Journal of General Practice, [online] 64(628), pp.582–582. doi:https://doi.org/10.3399/bjgp14x682381.</a:t>
            </a:r>
          </a:p>
          <a:p>
            <a:pPr algn="l" marL="215899" indent="-107950" lvl="1">
              <a:lnSpc>
                <a:spcPts val="1399"/>
              </a:lnSpc>
              <a:buFont typeface="Arial"/>
              <a:buChar char="•"/>
            </a:pPr>
            <a:r>
              <a:rPr lang="en-US" sz="999">
                <a:solidFill>
                  <a:srgbClr val="6B3E3E"/>
                </a:solidFill>
                <a:latin typeface="Arimo"/>
                <a:ea typeface="Arimo"/>
                <a:cs typeface="Arimo"/>
                <a:sym typeface="Arimo"/>
              </a:rPr>
              <a:t>Morrongiello, B.A., Amir, M., Barlow, G. and Ferdinand, P. (2025). Kids in the kitchen: cooking experiences and knowledge of risky activities. Journal of Pediatric Psychology, [online] 51(2). doi:https://doi.org/10.1093/jpepsy/jsaf104.</a:t>
            </a:r>
          </a:p>
          <a:p>
            <a:pPr algn="l" marL="215899" indent="-107950" lvl="1">
              <a:lnSpc>
                <a:spcPts val="1399"/>
              </a:lnSpc>
              <a:buFont typeface="Arial"/>
              <a:buChar char="•"/>
            </a:pPr>
            <a:r>
              <a:rPr lang="en-US" sz="999">
                <a:solidFill>
                  <a:srgbClr val="6B3E3E"/>
                </a:solidFill>
                <a:latin typeface="Arimo"/>
                <a:ea typeface="Arimo"/>
                <a:cs typeface="Arimo"/>
                <a:sym typeface="Arimo"/>
              </a:rPr>
              <a:t>Northern Healthcare (2023). The Mental Health Benefits of Baking. [online] Northern Healthcare. Available at: https://www.northernhealthcare.org.uk/news-resources/the-mental-health-benefits-of-baking/.</a:t>
            </a:r>
          </a:p>
          <a:p>
            <a:pPr algn="l" marL="215899" indent="-107950" lvl="1">
              <a:lnSpc>
                <a:spcPts val="1399"/>
              </a:lnSpc>
              <a:buFont typeface="Arial"/>
              <a:buChar char="•"/>
            </a:pPr>
            <a:r>
              <a:rPr lang="en-US" sz="999">
                <a:solidFill>
                  <a:srgbClr val="6B3E3E"/>
                </a:solidFill>
                <a:latin typeface="Arimo"/>
                <a:ea typeface="Arimo"/>
                <a:cs typeface="Arimo"/>
                <a:sym typeface="Arimo"/>
              </a:rPr>
              <a:t>Policay, R. and Falconier, M. (2018). Therapy Dogs in Couple and Family Therapy: A Therapist’s Perspective. Contemporary Family Therapy, 41(1), pp.79–91. doi:https://doi.org/10.1007/s10591-018-9472-z.</a:t>
            </a:r>
          </a:p>
          <a:p>
            <a:pPr algn="l" marL="215899" indent="-107950" lvl="1">
              <a:lnSpc>
                <a:spcPts val="1399"/>
              </a:lnSpc>
              <a:buFont typeface="Arial"/>
              <a:buChar char="•"/>
            </a:pPr>
            <a:r>
              <a:rPr lang="en-US" sz="999">
                <a:solidFill>
                  <a:srgbClr val="6B3E3E"/>
                </a:solidFill>
                <a:latin typeface="Arimo"/>
                <a:ea typeface="Arimo"/>
                <a:cs typeface="Arimo"/>
                <a:sym typeface="Arimo"/>
              </a:rPr>
              <a:t>RTOERO Foundation (2026). Cooking up calm. [online] p.3. Available at: https://ualberta.scholaris.ca/server/api/core/bitstreams/2552c092-5e3d-4812-a610-829566fd4769/content [Accessed 20 May 2026].</a:t>
            </a:r>
          </a:p>
          <a:p>
            <a:pPr algn="l" marL="215899" indent="-107950" lvl="1">
              <a:lnSpc>
                <a:spcPts val="1399"/>
              </a:lnSpc>
              <a:buFont typeface="Arial"/>
              <a:buChar char="•"/>
            </a:pPr>
            <a:r>
              <a:rPr lang="en-US" sz="999">
                <a:solidFill>
                  <a:srgbClr val="6B3E3E"/>
                </a:solidFill>
                <a:latin typeface="Arimo"/>
                <a:ea typeface="Arimo"/>
                <a:cs typeface="Arimo"/>
                <a:sym typeface="Arimo"/>
              </a:rPr>
              <a:t>Schwarzer, R. and Fuchs, R. (1996). Self-Efficacy and Health Behaviours. [online] userpage.fu-berlin.de. Available at: https://userpage.fu-berlin.de/gesund/publicat/conner9.htm.</a:t>
            </a:r>
          </a:p>
          <a:p>
            <a:pPr algn="l" marL="215899" indent="-107950" lvl="1">
              <a:lnSpc>
                <a:spcPts val="1399"/>
              </a:lnSpc>
              <a:buFont typeface="Arial"/>
              <a:buChar char="•"/>
            </a:pPr>
            <a:r>
              <a:rPr lang="en-US" sz="999">
                <a:solidFill>
                  <a:srgbClr val="6B3E3E"/>
                </a:solidFill>
                <a:latin typeface="Arimo"/>
                <a:ea typeface="Arimo"/>
                <a:cs typeface="Arimo"/>
                <a:sym typeface="Arimo"/>
              </a:rPr>
              <a:t>Seligman, M. (2018). PERMA and the building blocks of well-being. The Journal of Positive Psychology, [online] 13(4), pp.333–335. doi:https://doi.org/10.1080/17439760.2018.1437466.</a:t>
            </a:r>
          </a:p>
          <a:p>
            <a:pPr algn="l" marL="215899" indent="-107950" lvl="1">
              <a:lnSpc>
                <a:spcPts val="1399"/>
              </a:lnSpc>
              <a:buFont typeface="Arial"/>
              <a:buChar char="•"/>
            </a:pPr>
            <a:r>
              <a:rPr lang="en-US" sz="999">
                <a:solidFill>
                  <a:srgbClr val="6B3E3E"/>
                </a:solidFill>
                <a:latin typeface="Arimo"/>
                <a:ea typeface="Arimo"/>
                <a:cs typeface="Arimo"/>
                <a:sym typeface="Arimo"/>
              </a:rPr>
              <a:t>Stevenson-Hinde, J. (2017). Attachment Theory and John Bowlby: Some Reflections. Attachment &amp; Human Development, 9(4), pp.337–342.</a:t>
            </a:r>
          </a:p>
          <a:p>
            <a:pPr algn="l" marL="215899" indent="-107950" lvl="1">
              <a:lnSpc>
                <a:spcPts val="1399"/>
              </a:lnSpc>
              <a:buFont typeface="Arial"/>
              <a:buChar char="•"/>
            </a:pPr>
            <a:r>
              <a:rPr lang="en-US" sz="999">
                <a:solidFill>
                  <a:srgbClr val="6B3E3E"/>
                </a:solidFill>
                <a:latin typeface="Arimo"/>
                <a:ea typeface="Arimo"/>
                <a:cs typeface="Arimo"/>
                <a:sym typeface="Arimo"/>
              </a:rPr>
              <a:t>Tes Resources Team (2025). Inspiring after-school clubs and activities | Tes. [online] Tes.com. Available at: https://www.tes.com/teaching-resources/blog/inspiring-after-school-clubs-and-activities.</a:t>
            </a:r>
          </a:p>
          <a:p>
            <a:pPr algn="l" marL="215899" indent="-107950" lvl="1">
              <a:lnSpc>
                <a:spcPts val="1399"/>
              </a:lnSpc>
              <a:buFont typeface="Arial"/>
              <a:buChar char="•"/>
            </a:pPr>
            <a:r>
              <a:rPr lang="en-US" sz="999">
                <a:solidFill>
                  <a:srgbClr val="6B3E3E"/>
                </a:solidFill>
                <a:latin typeface="Arimo"/>
                <a:ea typeface="Arimo"/>
                <a:cs typeface="Arimo"/>
                <a:sym typeface="Arimo"/>
              </a:rPr>
              <a:t>Therapy Dogs Nationwide (2025). Assistance or Therapy Dog | Therapy Dogs Nationwide. [online] Therapy Dogs Nationwide. Available at: https://tdn.org.uk/about/assistance-or-therapy-dog/.</a:t>
            </a:r>
          </a:p>
          <a:p>
            <a:pPr algn="l" marL="215899" indent="-107950" lvl="1">
              <a:lnSpc>
                <a:spcPts val="1399"/>
              </a:lnSpc>
              <a:buFont typeface="Arial"/>
              <a:buChar char="•"/>
            </a:pPr>
            <a:r>
              <a:rPr lang="en-US" sz="999">
                <a:solidFill>
                  <a:srgbClr val="6B3E3E"/>
                </a:solidFill>
                <a:latin typeface="Arimo"/>
                <a:ea typeface="Arimo"/>
                <a:cs typeface="Arimo"/>
                <a:sym typeface="Arimo"/>
              </a:rPr>
              <a:t>Tørslev, M.K., Bjarup Thøgersen, D., Høstgaard Bonde, A., Bloch, P. and Varming, A. (2021). Supporting Positive Parenting and Promoting Healthy Living through Family Cooking Classes. International Journal of Environmental Research and Public Health, [online] 18(9), p.4709. doi:https://doi.org/10.3390/ijerph18094709.</a:t>
            </a:r>
          </a:p>
          <a:p>
            <a:pPr algn="l" marL="215899" indent="-107950" lvl="1">
              <a:lnSpc>
                <a:spcPts val="1399"/>
              </a:lnSpc>
              <a:buFont typeface="Arial"/>
              <a:buChar char="•"/>
            </a:pPr>
            <a:r>
              <a:rPr lang="en-US" sz="999">
                <a:solidFill>
                  <a:srgbClr val="6B3E3E"/>
                </a:solidFill>
                <a:latin typeface="Arimo"/>
                <a:ea typeface="Arimo"/>
                <a:cs typeface="Arimo"/>
                <a:sym typeface="Arimo"/>
              </a:rPr>
              <a:t>tsao, vanessa (2024). View of Confectionary art therapy: Exploring the therapeutic benefits of baking. [online] Uj.ac.za. Available at: https://journals.uj.ac.za/index.php/sajat/article/view/3345/1997.</a:t>
            </a:r>
          </a:p>
          <a:p>
            <a:pPr algn="l" marL="215899" indent="-107950" lvl="1">
              <a:lnSpc>
                <a:spcPts val="1399"/>
              </a:lnSpc>
              <a:buFont typeface="Arial"/>
              <a:buChar char="•"/>
            </a:pPr>
            <a:r>
              <a:rPr lang="en-US" sz="999">
                <a:solidFill>
                  <a:srgbClr val="6B3E3E"/>
                </a:solidFill>
                <a:latin typeface="Arimo"/>
                <a:ea typeface="Arimo"/>
                <a:cs typeface="Arimo"/>
                <a:sym typeface="Arimo"/>
              </a:rPr>
              <a:t>Understanding Society (2024). Youth clubs improve teens health, wellbeing and education. [online] Understanding Society. Available at: https://www.understandingsociety.ac.uk/news/2024/03/04/youth-clubs-improve-teens-health-wellbeing-and-education/.</a:t>
            </a:r>
          </a:p>
          <a:p>
            <a:pPr algn="l" marL="215899" indent="-107950" lvl="1">
              <a:lnSpc>
                <a:spcPts val="1399"/>
              </a:lnSpc>
              <a:buFont typeface="Arial"/>
              <a:buChar char="•"/>
            </a:pPr>
            <a:r>
              <a:rPr lang="en-US" sz="999">
                <a:solidFill>
                  <a:srgbClr val="6B3E3E"/>
                </a:solidFill>
                <a:latin typeface="Arimo"/>
                <a:ea typeface="Arimo"/>
                <a:cs typeface="Arimo"/>
                <a:sym typeface="Arimo"/>
              </a:rPr>
              <a:t>Welsh Government (2020). Health and Well-being: Introduction - Hwb. [online] hwb.gov.wales. Available at: https://hwb.gov.wales/curriculum-for-wales/health-and-well-being/.</a:t>
            </a:r>
          </a:p>
          <a:p>
            <a:pPr algn="l" marL="215899" indent="-107950" lvl="1">
              <a:lnSpc>
                <a:spcPts val="1399"/>
              </a:lnSpc>
              <a:buFont typeface="Arial"/>
              <a:buChar char="•"/>
            </a:pPr>
            <a:r>
              <a:rPr lang="en-US" sz="999">
                <a:solidFill>
                  <a:srgbClr val="6B3E3E"/>
                </a:solidFill>
                <a:latin typeface="Arimo"/>
                <a:ea typeface="Arimo"/>
                <a:cs typeface="Arimo"/>
                <a:sym typeface="Arimo"/>
              </a:rPr>
              <a:t>Wodder, S. (2014). DigitalCommons@PCOM Exploring Perceived Benefits of and Barriers to the Use of Pet Therapy Dogs in a Private School for Children with Special Needs. [online] Available at: https://digitalcommons.pcom.edu/cgi/viewcontent.cgi?article=1305&amp;context=psychology_dissertations.</a:t>
            </a:r>
          </a:p>
          <a:p>
            <a:pPr algn="l" marL="215899" indent="-107950" lvl="1">
              <a:lnSpc>
                <a:spcPts val="1399"/>
              </a:lnSpc>
              <a:buFont typeface="Arial"/>
              <a:buChar char="•"/>
            </a:pPr>
            <a:r>
              <a:rPr lang="en-US" sz="999">
                <a:solidFill>
                  <a:srgbClr val="6B3E3E"/>
                </a:solidFill>
                <a:latin typeface="Arimo"/>
                <a:ea typeface="Arimo"/>
                <a:cs typeface="Arimo"/>
                <a:sym typeface="Arimo"/>
              </a:rPr>
              <a:t>Young , H. (1965). Creative Activities : A Means of Expression for Young Children. [online] pp.10–12. Available at: https://openprairie.sdstate.edu/cgi/viewcontent.cgi?article=1677&amp;context=extension_circ [Accessed 20 May 2026].</a:t>
            </a:r>
          </a:p>
          <a:p>
            <a:pPr algn="ctr">
              <a:lnSpc>
                <a:spcPts val="5450"/>
              </a:lnSpc>
            </a:pPr>
          </a:p>
        </p:txBody>
      </p:sp>
      <p:sp>
        <p:nvSpPr>
          <p:cNvPr name="Freeform 4" id="4"/>
          <p:cNvSpPr/>
          <p:nvPr/>
        </p:nvSpPr>
        <p:spPr>
          <a:xfrm flipH="false" flipV="false" rot="0">
            <a:off x="13963450" y="358976"/>
            <a:ext cx="1294242" cy="1339448"/>
          </a:xfrm>
          <a:custGeom>
            <a:avLst/>
            <a:gdLst/>
            <a:ahLst/>
            <a:cxnLst/>
            <a:rect r="r" b="b" t="t" l="l"/>
            <a:pathLst>
              <a:path h="1339448" w="1294242">
                <a:moveTo>
                  <a:pt x="0" y="0"/>
                </a:moveTo>
                <a:lnTo>
                  <a:pt x="1294241" y="0"/>
                </a:lnTo>
                <a:lnTo>
                  <a:pt x="1294241" y="1339448"/>
                </a:lnTo>
                <a:lnTo>
                  <a:pt x="0" y="1339448"/>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5" id="5"/>
          <p:cNvSpPr txBox="true"/>
          <p:nvPr/>
        </p:nvSpPr>
        <p:spPr>
          <a:xfrm rot="0">
            <a:off x="5270516" y="-152400"/>
            <a:ext cx="7746967" cy="1295400"/>
          </a:xfrm>
          <a:prstGeom prst="rect">
            <a:avLst/>
          </a:prstGeom>
        </p:spPr>
        <p:txBody>
          <a:bodyPr anchor="t" rtlCol="false" tIns="0" lIns="0" bIns="0" rIns="0">
            <a:spAutoFit/>
          </a:bodyPr>
          <a:lstStyle/>
          <a:p>
            <a:pPr algn="ctr">
              <a:lnSpc>
                <a:spcPts val="10500"/>
              </a:lnSpc>
            </a:pPr>
            <a:r>
              <a:rPr lang="en-US" sz="7500">
                <a:solidFill>
                  <a:srgbClr val="DB5C5C"/>
                </a:solidFill>
                <a:latin typeface="210 클레이토이"/>
                <a:ea typeface="210 클레이토이"/>
                <a:cs typeface="210 클레이토이"/>
                <a:sym typeface="210 클레이토이"/>
              </a:rPr>
              <a:t>references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DAHCu__swxM</dc:identifier>
  <dcterms:modified xsi:type="dcterms:W3CDTF">2011-08-01T06:04:30Z</dcterms:modified>
  <cp:revision>1</cp:revision>
  <dc:title>Beige Pink Cute Creative Portfolio Presentation</dc:title>
</cp:coreProperties>
</file>