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29"/>
  </p:notesMasterIdLst>
  <p:sldIdLst>
    <p:sldId id="256" r:id="rId2"/>
    <p:sldId id="257" r:id="rId3"/>
    <p:sldId id="259" r:id="rId4"/>
    <p:sldId id="364" r:id="rId5"/>
    <p:sldId id="365" r:id="rId6"/>
    <p:sldId id="354" r:id="rId7"/>
    <p:sldId id="342" r:id="rId8"/>
    <p:sldId id="363" r:id="rId9"/>
    <p:sldId id="264" r:id="rId10"/>
    <p:sldId id="266" r:id="rId11"/>
    <p:sldId id="287" r:id="rId12"/>
    <p:sldId id="270" r:id="rId13"/>
    <p:sldId id="269" r:id="rId14"/>
    <p:sldId id="345" r:id="rId15"/>
    <p:sldId id="263" r:id="rId16"/>
    <p:sldId id="349" r:id="rId17"/>
    <p:sldId id="350" r:id="rId18"/>
    <p:sldId id="352" r:id="rId19"/>
    <p:sldId id="353" r:id="rId20"/>
    <p:sldId id="359" r:id="rId21"/>
    <p:sldId id="360" r:id="rId22"/>
    <p:sldId id="357" r:id="rId23"/>
    <p:sldId id="273" r:id="rId24"/>
    <p:sldId id="366" r:id="rId25"/>
    <p:sldId id="368" r:id="rId26"/>
    <p:sldId id="369" r:id="rId27"/>
    <p:sldId id="36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A468CB-C997-42D7-822B-ED07E0825B9B}" v="45" dt="2024-01-19T13:11:12.9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660"/>
  </p:normalViewPr>
  <p:slideViewPr>
    <p:cSldViewPr snapToGrid="0">
      <p:cViewPr>
        <p:scale>
          <a:sx n="85" d="100"/>
          <a:sy n="85" d="100"/>
        </p:scale>
        <p:origin x="48"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BDA468CB-C997-42D7-822B-ED07E0825B9B}"/>
    <pc:docChg chg="undo custSel addSld modSld">
      <pc:chgData name="Laura Knight" userId="fcc6b1b8-7f69-4c06-9fd3-1a1553b3cd99" providerId="ADAL" clId="{BDA468CB-C997-42D7-822B-ED07E0825B9B}" dt="2024-01-19T13:11:58.981" v="1016" actId="27636"/>
      <pc:docMkLst>
        <pc:docMk/>
      </pc:docMkLst>
      <pc:sldChg chg="modTransition">
        <pc:chgData name="Laura Knight" userId="fcc6b1b8-7f69-4c06-9fd3-1a1553b3cd99" providerId="ADAL" clId="{BDA468CB-C997-42D7-822B-ED07E0825B9B}" dt="2024-01-19T13:03:48.168" v="959"/>
        <pc:sldMkLst>
          <pc:docMk/>
          <pc:sldMk cId="394165825" sldId="256"/>
        </pc:sldMkLst>
      </pc:sldChg>
      <pc:sldChg chg="delSp modSp add mod setBg delDesignElem">
        <pc:chgData name="Laura Knight" userId="fcc6b1b8-7f69-4c06-9fd3-1a1553b3cd99" providerId="ADAL" clId="{BDA468CB-C997-42D7-822B-ED07E0825B9B}" dt="2024-01-19T12:37:55.304" v="257" actId="27636"/>
        <pc:sldMkLst>
          <pc:docMk/>
          <pc:sldMk cId="4161758807" sldId="273"/>
        </pc:sldMkLst>
        <pc:spChg chg="mod">
          <ac:chgData name="Laura Knight" userId="fcc6b1b8-7f69-4c06-9fd3-1a1553b3cd99" providerId="ADAL" clId="{BDA468CB-C997-42D7-822B-ED07E0825B9B}" dt="2024-01-19T12:37:55.304" v="257" actId="27636"/>
          <ac:spMkLst>
            <pc:docMk/>
            <pc:sldMk cId="4161758807" sldId="273"/>
            <ac:spMk id="3" creationId="{68EA51D4-CD60-440C-A983-1CB0E9881DC9}"/>
          </ac:spMkLst>
        </pc:spChg>
        <pc:spChg chg="del">
          <ac:chgData name="Laura Knight" userId="fcc6b1b8-7f69-4c06-9fd3-1a1553b3cd99" providerId="ADAL" clId="{BDA468CB-C997-42D7-822B-ED07E0825B9B}" dt="2024-01-19T12:37:55.253" v="256"/>
          <ac:spMkLst>
            <pc:docMk/>
            <pc:sldMk cId="4161758807" sldId="273"/>
            <ac:spMk id="9" creationId="{2C61293E-6EBE-43EF-A52C-9BEBFD7679D4}"/>
          </ac:spMkLst>
        </pc:spChg>
        <pc:spChg chg="del">
          <ac:chgData name="Laura Knight" userId="fcc6b1b8-7f69-4c06-9fd3-1a1553b3cd99" providerId="ADAL" clId="{BDA468CB-C997-42D7-822B-ED07E0825B9B}" dt="2024-01-19T12:37:55.253" v="256"/>
          <ac:spMkLst>
            <pc:docMk/>
            <pc:sldMk cId="4161758807" sldId="273"/>
            <ac:spMk id="11" creationId="{21540236-BFD5-4A9D-8840-4703E7F76825}"/>
          </ac:spMkLst>
        </pc:spChg>
      </pc:sldChg>
      <pc:sldChg chg="modSp">
        <pc:chgData name="Laura Knight" userId="fcc6b1b8-7f69-4c06-9fd3-1a1553b3cd99" providerId="ADAL" clId="{BDA468CB-C997-42D7-822B-ED07E0825B9B}" dt="2024-01-19T13:04:35.843" v="960" actId="6549"/>
        <pc:sldMkLst>
          <pc:docMk/>
          <pc:sldMk cId="1792909603" sldId="287"/>
        </pc:sldMkLst>
        <pc:spChg chg="mod">
          <ac:chgData name="Laura Knight" userId="fcc6b1b8-7f69-4c06-9fd3-1a1553b3cd99" providerId="ADAL" clId="{BDA468CB-C997-42D7-822B-ED07E0825B9B}" dt="2024-01-19T13:04:35.843" v="960" actId="6549"/>
          <ac:spMkLst>
            <pc:docMk/>
            <pc:sldMk cId="1792909603" sldId="287"/>
            <ac:spMk id="3" creationId="{84C0CAC5-02A4-42DA-B731-2566A246B41B}"/>
          </ac:spMkLst>
        </pc:spChg>
      </pc:sldChg>
      <pc:sldChg chg="modSp">
        <pc:chgData name="Laura Knight" userId="fcc6b1b8-7f69-4c06-9fd3-1a1553b3cd99" providerId="ADAL" clId="{BDA468CB-C997-42D7-822B-ED07E0825B9B}" dt="2024-01-19T12:26:20.646" v="34" actId="20577"/>
        <pc:sldMkLst>
          <pc:docMk/>
          <pc:sldMk cId="1148453502" sldId="342"/>
        </pc:sldMkLst>
        <pc:spChg chg="mod">
          <ac:chgData name="Laura Knight" userId="fcc6b1b8-7f69-4c06-9fd3-1a1553b3cd99" providerId="ADAL" clId="{BDA468CB-C997-42D7-822B-ED07E0825B9B}" dt="2024-01-19T12:26:20.646" v="34" actId="20577"/>
          <ac:spMkLst>
            <pc:docMk/>
            <pc:sldMk cId="1148453502" sldId="342"/>
            <ac:spMk id="5" creationId="{ED17C2A7-C9CD-419E-B519-691EE60A1BB5}"/>
          </ac:spMkLst>
        </pc:spChg>
      </pc:sldChg>
      <pc:sldChg chg="modSp mod">
        <pc:chgData name="Laura Knight" userId="fcc6b1b8-7f69-4c06-9fd3-1a1553b3cd99" providerId="ADAL" clId="{BDA468CB-C997-42D7-822B-ED07E0825B9B}" dt="2024-01-19T12:35:55.363" v="254" actId="207"/>
        <pc:sldMkLst>
          <pc:docMk/>
          <pc:sldMk cId="1470750448" sldId="345"/>
        </pc:sldMkLst>
        <pc:spChg chg="mod">
          <ac:chgData name="Laura Knight" userId="fcc6b1b8-7f69-4c06-9fd3-1a1553b3cd99" providerId="ADAL" clId="{BDA468CB-C997-42D7-822B-ED07E0825B9B}" dt="2024-01-19T12:35:55.363" v="254" actId="207"/>
          <ac:spMkLst>
            <pc:docMk/>
            <pc:sldMk cId="1470750448" sldId="345"/>
            <ac:spMk id="3" creationId="{BE6E028F-0393-4721-AF32-8A79887C26E7}"/>
          </ac:spMkLst>
        </pc:spChg>
      </pc:sldChg>
      <pc:sldChg chg="modSp mod">
        <pc:chgData name="Laura Knight" userId="fcc6b1b8-7f69-4c06-9fd3-1a1553b3cd99" providerId="ADAL" clId="{BDA468CB-C997-42D7-822B-ED07E0825B9B}" dt="2024-01-19T12:29:13.263" v="56" actId="207"/>
        <pc:sldMkLst>
          <pc:docMk/>
          <pc:sldMk cId="218047253" sldId="357"/>
        </pc:sldMkLst>
        <pc:spChg chg="mod">
          <ac:chgData name="Laura Knight" userId="fcc6b1b8-7f69-4c06-9fd3-1a1553b3cd99" providerId="ADAL" clId="{BDA468CB-C997-42D7-822B-ED07E0825B9B}" dt="2024-01-19T12:29:13.263" v="56" actId="207"/>
          <ac:spMkLst>
            <pc:docMk/>
            <pc:sldMk cId="218047253" sldId="357"/>
            <ac:spMk id="3" creationId="{708AB494-558E-40CA-E3C1-8BDE754D8C53}"/>
          </ac:spMkLst>
        </pc:spChg>
      </pc:sldChg>
      <pc:sldChg chg="modNotesTx">
        <pc:chgData name="Laura Knight" userId="fcc6b1b8-7f69-4c06-9fd3-1a1553b3cd99" providerId="ADAL" clId="{BDA468CB-C997-42D7-822B-ED07E0825B9B}" dt="2024-01-19T12:27:26.634" v="55"/>
        <pc:sldMkLst>
          <pc:docMk/>
          <pc:sldMk cId="3347311653" sldId="363"/>
        </pc:sldMkLst>
      </pc:sldChg>
      <pc:sldChg chg="addSp modSp new mod">
        <pc:chgData name="Laura Knight" userId="fcc6b1b8-7f69-4c06-9fd3-1a1553b3cd99" providerId="ADAL" clId="{BDA468CB-C997-42D7-822B-ED07E0825B9B}" dt="2024-01-19T12:32:41.051" v="161" actId="20577"/>
        <pc:sldMkLst>
          <pc:docMk/>
          <pc:sldMk cId="4262155272" sldId="364"/>
        </pc:sldMkLst>
        <pc:spChg chg="mod">
          <ac:chgData name="Laura Knight" userId="fcc6b1b8-7f69-4c06-9fd3-1a1553b3cd99" providerId="ADAL" clId="{BDA468CB-C997-42D7-822B-ED07E0825B9B}" dt="2024-01-19T12:30:12.511" v="91" actId="20577"/>
          <ac:spMkLst>
            <pc:docMk/>
            <pc:sldMk cId="4262155272" sldId="364"/>
            <ac:spMk id="2" creationId="{40A40AC5-59C4-B37D-21C6-33FE5DCD2D25}"/>
          </ac:spMkLst>
        </pc:spChg>
        <pc:spChg chg="add mod">
          <ac:chgData name="Laura Knight" userId="fcc6b1b8-7f69-4c06-9fd3-1a1553b3cd99" providerId="ADAL" clId="{BDA468CB-C997-42D7-822B-ED07E0825B9B}" dt="2024-01-19T12:32:41.051" v="161" actId="20577"/>
          <ac:spMkLst>
            <pc:docMk/>
            <pc:sldMk cId="4262155272" sldId="364"/>
            <ac:spMk id="5" creationId="{437A904B-FD27-367D-3FC3-7956474C99D9}"/>
          </ac:spMkLst>
        </pc:spChg>
        <pc:picChg chg="add mod modCrop">
          <ac:chgData name="Laura Knight" userId="fcc6b1b8-7f69-4c06-9fd3-1a1553b3cd99" providerId="ADAL" clId="{BDA468CB-C997-42D7-822B-ED07E0825B9B}" dt="2024-01-19T12:32:20.822" v="111" actId="1076"/>
          <ac:picMkLst>
            <pc:docMk/>
            <pc:sldMk cId="4262155272" sldId="364"/>
            <ac:picMk id="4" creationId="{54017AD0-F8EC-D647-E8FD-C65641C96698}"/>
          </ac:picMkLst>
        </pc:picChg>
      </pc:sldChg>
      <pc:sldChg chg="addSp delSp modSp new mod">
        <pc:chgData name="Laura Knight" userId="fcc6b1b8-7f69-4c06-9fd3-1a1553b3cd99" providerId="ADAL" clId="{BDA468CB-C997-42D7-822B-ED07E0825B9B}" dt="2024-01-19T12:35:03.846" v="252" actId="1076"/>
        <pc:sldMkLst>
          <pc:docMk/>
          <pc:sldMk cId="1136533653" sldId="365"/>
        </pc:sldMkLst>
        <pc:spChg chg="mod">
          <ac:chgData name="Laura Knight" userId="fcc6b1b8-7f69-4c06-9fd3-1a1553b3cd99" providerId="ADAL" clId="{BDA468CB-C997-42D7-822B-ED07E0825B9B}" dt="2024-01-19T12:30:21.640" v="104" actId="20577"/>
          <ac:spMkLst>
            <pc:docMk/>
            <pc:sldMk cId="1136533653" sldId="365"/>
            <ac:spMk id="2" creationId="{8AF80663-9344-47EA-073F-95EBA12B97CD}"/>
          </ac:spMkLst>
        </pc:spChg>
        <pc:spChg chg="del">
          <ac:chgData name="Laura Knight" userId="fcc6b1b8-7f69-4c06-9fd3-1a1553b3cd99" providerId="ADAL" clId="{BDA468CB-C997-42D7-822B-ED07E0825B9B}" dt="2024-01-19T12:33:55.279" v="162" actId="22"/>
          <ac:spMkLst>
            <pc:docMk/>
            <pc:sldMk cId="1136533653" sldId="365"/>
            <ac:spMk id="3" creationId="{AD11A13B-89E7-1BB7-3933-A05133AD8725}"/>
          </ac:spMkLst>
        </pc:spChg>
        <pc:spChg chg="add mod">
          <ac:chgData name="Laura Knight" userId="fcc6b1b8-7f69-4c06-9fd3-1a1553b3cd99" providerId="ADAL" clId="{BDA468CB-C997-42D7-822B-ED07E0825B9B}" dt="2024-01-19T12:35:01.694" v="251" actId="1076"/>
          <ac:spMkLst>
            <pc:docMk/>
            <pc:sldMk cId="1136533653" sldId="365"/>
            <ac:spMk id="6" creationId="{8B266EB8-9E8D-3BAB-7BBE-EE3B832B8E3C}"/>
          </ac:spMkLst>
        </pc:spChg>
        <pc:picChg chg="add mod ord modCrop">
          <ac:chgData name="Laura Knight" userId="fcc6b1b8-7f69-4c06-9fd3-1a1553b3cd99" providerId="ADAL" clId="{BDA468CB-C997-42D7-822B-ED07E0825B9B}" dt="2024-01-19T12:35:03.846" v="252" actId="1076"/>
          <ac:picMkLst>
            <pc:docMk/>
            <pc:sldMk cId="1136533653" sldId="365"/>
            <ac:picMk id="5" creationId="{24E675BB-50D5-21C1-52D4-F9D5B08E63C0}"/>
          </ac:picMkLst>
        </pc:picChg>
      </pc:sldChg>
      <pc:sldChg chg="addSp delSp modSp new mod setBg">
        <pc:chgData name="Laura Knight" userId="fcc6b1b8-7f69-4c06-9fd3-1a1553b3cd99" providerId="ADAL" clId="{BDA468CB-C997-42D7-822B-ED07E0825B9B}" dt="2024-01-19T13:06:09.511" v="966" actId="1076"/>
        <pc:sldMkLst>
          <pc:docMk/>
          <pc:sldMk cId="62181453" sldId="366"/>
        </pc:sldMkLst>
        <pc:spChg chg="mod">
          <ac:chgData name="Laura Knight" userId="fcc6b1b8-7f69-4c06-9fd3-1a1553b3cd99" providerId="ADAL" clId="{BDA468CB-C997-42D7-822B-ED07E0825B9B}" dt="2024-01-19T13:05:58.874" v="963" actId="26606"/>
          <ac:spMkLst>
            <pc:docMk/>
            <pc:sldMk cId="62181453" sldId="366"/>
            <ac:spMk id="2" creationId="{560A4891-2A3F-EC13-0074-E5DB6DC047D4}"/>
          </ac:spMkLst>
        </pc:spChg>
        <pc:spChg chg="mod">
          <ac:chgData name="Laura Knight" userId="fcc6b1b8-7f69-4c06-9fd3-1a1553b3cd99" providerId="ADAL" clId="{BDA468CB-C997-42D7-822B-ED07E0825B9B}" dt="2024-01-19T13:06:09.511" v="966" actId="1076"/>
          <ac:spMkLst>
            <pc:docMk/>
            <pc:sldMk cId="62181453" sldId="366"/>
            <ac:spMk id="3" creationId="{48E669E2-04BF-82BB-11A7-CC67D02F017E}"/>
          </ac:spMkLst>
        </pc:spChg>
        <pc:spChg chg="add del">
          <ac:chgData name="Laura Knight" userId="fcc6b1b8-7f69-4c06-9fd3-1a1553b3cd99" providerId="ADAL" clId="{BDA468CB-C997-42D7-822B-ED07E0825B9B}" dt="2024-01-19T13:05:58.874" v="963" actId="26606"/>
          <ac:spMkLst>
            <pc:docMk/>
            <pc:sldMk cId="62181453" sldId="366"/>
            <ac:spMk id="11" creationId="{F58FB36D-73B3-45EF-8CD4-221CCC8BE09F}"/>
          </ac:spMkLst>
        </pc:spChg>
        <pc:spChg chg="add del">
          <ac:chgData name="Laura Knight" userId="fcc6b1b8-7f69-4c06-9fd3-1a1553b3cd99" providerId="ADAL" clId="{BDA468CB-C997-42D7-822B-ED07E0825B9B}" dt="2024-01-19T13:05:58.874" v="963" actId="26606"/>
          <ac:spMkLst>
            <pc:docMk/>
            <pc:sldMk cId="62181453" sldId="366"/>
            <ac:spMk id="13" creationId="{4D7835D7-DF12-420F-843A-1C5083D2B3F8}"/>
          </ac:spMkLst>
        </pc:spChg>
        <pc:picChg chg="add del">
          <ac:chgData name="Laura Knight" userId="fcc6b1b8-7f69-4c06-9fd3-1a1553b3cd99" providerId="ADAL" clId="{BDA468CB-C997-42D7-822B-ED07E0825B9B}" dt="2024-01-19T13:03:29.558" v="956" actId="21"/>
          <ac:picMkLst>
            <pc:docMk/>
            <pc:sldMk cId="62181453" sldId="366"/>
            <ac:picMk id="5" creationId="{7C529B22-56AD-7D0B-D4D1-4A330DBEC12F}"/>
          </ac:picMkLst>
        </pc:picChg>
        <pc:picChg chg="add mod">
          <ac:chgData name="Laura Knight" userId="fcc6b1b8-7f69-4c06-9fd3-1a1553b3cd99" providerId="ADAL" clId="{BDA468CB-C997-42D7-822B-ED07E0825B9B}" dt="2024-01-19T13:06:03.592" v="964" actId="1076"/>
          <ac:picMkLst>
            <pc:docMk/>
            <pc:sldMk cId="62181453" sldId="366"/>
            <ac:picMk id="6" creationId="{7A0410C7-F6D4-B5DD-967F-1441122712FD}"/>
          </ac:picMkLst>
        </pc:picChg>
      </pc:sldChg>
      <pc:sldChg chg="addSp modSp new mod">
        <pc:chgData name="Laura Knight" userId="fcc6b1b8-7f69-4c06-9fd3-1a1553b3cd99" providerId="ADAL" clId="{BDA468CB-C997-42D7-822B-ED07E0825B9B}" dt="2024-01-19T13:07:25.497" v="970" actId="1076"/>
        <pc:sldMkLst>
          <pc:docMk/>
          <pc:sldMk cId="215310110" sldId="367"/>
        </pc:sldMkLst>
        <pc:spChg chg="mod">
          <ac:chgData name="Laura Knight" userId="fcc6b1b8-7f69-4c06-9fd3-1a1553b3cd99" providerId="ADAL" clId="{BDA468CB-C997-42D7-822B-ED07E0825B9B}" dt="2024-01-19T13:00:44.023" v="615" actId="20577"/>
          <ac:spMkLst>
            <pc:docMk/>
            <pc:sldMk cId="215310110" sldId="367"/>
            <ac:spMk id="2" creationId="{714B79AC-9AC9-7550-82EF-3E1CA705E094}"/>
          </ac:spMkLst>
        </pc:spChg>
        <pc:spChg chg="mod">
          <ac:chgData name="Laura Knight" userId="fcc6b1b8-7f69-4c06-9fd3-1a1553b3cd99" providerId="ADAL" clId="{BDA468CB-C997-42D7-822B-ED07E0825B9B}" dt="2024-01-19T13:02:10.541" v="951" actId="14100"/>
          <ac:spMkLst>
            <pc:docMk/>
            <pc:sldMk cId="215310110" sldId="367"/>
            <ac:spMk id="3" creationId="{A4DC1E13-5B34-33F5-4E2F-D7CEC5C68405}"/>
          </ac:spMkLst>
        </pc:spChg>
        <pc:picChg chg="add mod">
          <ac:chgData name="Laura Knight" userId="fcc6b1b8-7f69-4c06-9fd3-1a1553b3cd99" providerId="ADAL" clId="{BDA468CB-C997-42D7-822B-ED07E0825B9B}" dt="2024-01-19T13:07:25.497" v="970" actId="1076"/>
          <ac:picMkLst>
            <pc:docMk/>
            <pc:sldMk cId="215310110" sldId="367"/>
            <ac:picMk id="5" creationId="{07363C66-B780-2094-B0B8-5B013EAD6466}"/>
          </ac:picMkLst>
        </pc:picChg>
      </pc:sldChg>
      <pc:sldChg chg="addSp modSp new">
        <pc:chgData name="Laura Knight" userId="fcc6b1b8-7f69-4c06-9fd3-1a1553b3cd99" providerId="ADAL" clId="{BDA468CB-C997-42D7-822B-ED07E0825B9B}" dt="2024-01-19T13:03:32.281" v="957"/>
        <pc:sldMkLst>
          <pc:docMk/>
          <pc:sldMk cId="3592495545" sldId="368"/>
        </pc:sldMkLst>
        <pc:picChg chg="add mod">
          <ac:chgData name="Laura Knight" userId="fcc6b1b8-7f69-4c06-9fd3-1a1553b3cd99" providerId="ADAL" clId="{BDA468CB-C997-42D7-822B-ED07E0825B9B}" dt="2024-01-19T13:03:32.281" v="957"/>
          <ac:picMkLst>
            <pc:docMk/>
            <pc:sldMk cId="3592495545" sldId="368"/>
            <ac:picMk id="2" creationId="{90DF9ECD-B60B-1E9C-02D1-2AE4E778208C}"/>
          </ac:picMkLst>
        </pc:picChg>
      </pc:sldChg>
      <pc:sldChg chg="addSp delSp modSp new mod setBg">
        <pc:chgData name="Laura Knight" userId="fcc6b1b8-7f69-4c06-9fd3-1a1553b3cd99" providerId="ADAL" clId="{BDA468CB-C997-42D7-822B-ED07E0825B9B}" dt="2024-01-19T13:11:58.981" v="1016" actId="27636"/>
        <pc:sldMkLst>
          <pc:docMk/>
          <pc:sldMk cId="1798323336" sldId="369"/>
        </pc:sldMkLst>
        <pc:spChg chg="mod">
          <ac:chgData name="Laura Knight" userId="fcc6b1b8-7f69-4c06-9fd3-1a1553b3cd99" providerId="ADAL" clId="{BDA468CB-C997-42D7-822B-ED07E0825B9B}" dt="2024-01-19T13:11:17.096" v="981" actId="26606"/>
          <ac:spMkLst>
            <pc:docMk/>
            <pc:sldMk cId="1798323336" sldId="369"/>
            <ac:spMk id="2" creationId="{B2D3C1F9-F569-ECD6-54C0-6FBDFF87065C}"/>
          </ac:spMkLst>
        </pc:spChg>
        <pc:spChg chg="del">
          <ac:chgData name="Laura Knight" userId="fcc6b1b8-7f69-4c06-9fd3-1a1553b3cd99" providerId="ADAL" clId="{BDA468CB-C997-42D7-822B-ED07E0825B9B}" dt="2024-01-19T13:11:12.921" v="980" actId="931"/>
          <ac:spMkLst>
            <pc:docMk/>
            <pc:sldMk cId="1798323336" sldId="369"/>
            <ac:spMk id="3" creationId="{E3B6E76C-7541-78D4-8358-11924EF6472C}"/>
          </ac:spMkLst>
        </pc:spChg>
        <pc:spChg chg="add mod">
          <ac:chgData name="Laura Knight" userId="fcc6b1b8-7f69-4c06-9fd3-1a1553b3cd99" providerId="ADAL" clId="{BDA468CB-C997-42D7-822B-ED07E0825B9B}" dt="2024-01-19T13:11:58.981" v="1016" actId="27636"/>
          <ac:spMkLst>
            <pc:docMk/>
            <pc:sldMk cId="1798323336" sldId="369"/>
            <ac:spMk id="9" creationId="{2671EC0B-54CB-AE29-F59A-019BB0D5198C}"/>
          </ac:spMkLst>
        </pc:spChg>
        <pc:spChg chg="add">
          <ac:chgData name="Laura Knight" userId="fcc6b1b8-7f69-4c06-9fd3-1a1553b3cd99" providerId="ADAL" clId="{BDA468CB-C997-42D7-822B-ED07E0825B9B}" dt="2024-01-19T13:11:17.096" v="981" actId="26606"/>
          <ac:spMkLst>
            <pc:docMk/>
            <pc:sldMk cId="1798323336" sldId="369"/>
            <ac:spMk id="12" creationId="{EB6D1D7F-141C-4D8E-BFBA-D95B68E16385}"/>
          </ac:spMkLst>
        </pc:spChg>
        <pc:spChg chg="add">
          <ac:chgData name="Laura Knight" userId="fcc6b1b8-7f69-4c06-9fd3-1a1553b3cd99" providerId="ADAL" clId="{BDA468CB-C997-42D7-822B-ED07E0825B9B}" dt="2024-01-19T13:11:17.096" v="981" actId="26606"/>
          <ac:spMkLst>
            <pc:docMk/>
            <pc:sldMk cId="1798323336" sldId="369"/>
            <ac:spMk id="14" creationId="{245B42B6-26F8-4E25-839B-FB38F13BEFFC}"/>
          </ac:spMkLst>
        </pc:spChg>
        <pc:picChg chg="add mod">
          <ac:chgData name="Laura Knight" userId="fcc6b1b8-7f69-4c06-9fd3-1a1553b3cd99" providerId="ADAL" clId="{BDA468CB-C997-42D7-822B-ED07E0825B9B}" dt="2024-01-19T13:11:17.096" v="981" actId="26606"/>
          <ac:picMkLst>
            <pc:docMk/>
            <pc:sldMk cId="1798323336" sldId="369"/>
            <ac:picMk id="5" creationId="{B199A68E-5D5E-2C44-3EE0-07AF2DBEEA3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A21A11-6529-43DE-9760-A3F03EB01043}" type="datetimeFigureOut">
              <a:rPr lang="en-GB" smtClean="0"/>
              <a:t>19/01/2024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598674-014D-48BB-B25C-0458C4854E83}" type="slidenum">
              <a:rPr lang="en-GB" smtClean="0"/>
              <a:t>‹#›</a:t>
            </a:fld>
            <a:endParaRPr lang="en-GB"/>
          </a:p>
        </p:txBody>
      </p:sp>
    </p:spTree>
    <p:extLst>
      <p:ext uri="{BB962C8B-B14F-4D97-AF65-F5344CB8AC3E}">
        <p14:creationId xmlns:p14="http://schemas.microsoft.com/office/powerpoint/2010/main" val="403368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uwtsd.vevox.com/#/meeting/538915/poll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open poll: </a:t>
            </a:r>
            <a:r>
              <a:rPr lang="en-GB" dirty="0" err="1">
                <a:hlinkClick r:id="rId3"/>
              </a:rPr>
              <a:t>Vevox</a:t>
            </a:r>
            <a:r>
              <a:rPr lang="en-GB" dirty="0">
                <a:hlinkClick r:id="rId3"/>
              </a:rPr>
              <a:t> - Dashboard</a:t>
            </a:r>
            <a:endParaRPr lang="en-GB" dirty="0"/>
          </a:p>
        </p:txBody>
      </p:sp>
      <p:sp>
        <p:nvSpPr>
          <p:cNvPr id="4" name="Slide Number Placeholder 3"/>
          <p:cNvSpPr>
            <a:spLocks noGrp="1"/>
          </p:cNvSpPr>
          <p:nvPr>
            <p:ph type="sldNum" sz="quarter" idx="5"/>
          </p:nvPr>
        </p:nvSpPr>
        <p:spPr/>
        <p:txBody>
          <a:bodyPr/>
          <a:lstStyle/>
          <a:p>
            <a:fld id="{E5598674-014D-48BB-B25C-0458C4854E83}" type="slidenum">
              <a:rPr lang="en-GB" smtClean="0"/>
              <a:t>8</a:t>
            </a:fld>
            <a:endParaRPr lang="en-GB"/>
          </a:p>
        </p:txBody>
      </p:sp>
    </p:spTree>
    <p:extLst>
      <p:ext uri="{BB962C8B-B14F-4D97-AF65-F5344CB8AC3E}">
        <p14:creationId xmlns:p14="http://schemas.microsoft.com/office/powerpoint/2010/main" val="401220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4558726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37452168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9576898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7998187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1071140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1/19/2024</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0734028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1/19/2024</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928591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1/19/2024</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8078805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1/19/2024</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96724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1/19/2024</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980586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1/19/2024</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806555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1/19/2024</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743349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1/19/2024</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3580538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1/19/2024</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79281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1/19/2024</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346904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1/19/2024</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1827571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01/19/2024</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3269658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1/19/2024</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844396014"/>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06" r:id="rId6"/>
    <p:sldLayoutId id="2147483702" r:id="rId7"/>
    <p:sldLayoutId id="2147483703" r:id="rId8"/>
    <p:sldLayoutId id="2147483704" r:id="rId9"/>
    <p:sldLayoutId id="2147483705" r:id="rId10"/>
    <p:sldLayoutId id="2147483707" r:id="rId11"/>
    <p:sldLayoutId id="2147483714" r:id="rId12"/>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17" Type="http://schemas.openxmlformats.org/officeDocument/2006/relationships/tags" Target="../tags/tag117.xml"/><Relationship Id="rId299" Type="http://schemas.openxmlformats.org/officeDocument/2006/relationships/tags" Target="../tags/tag299.xml"/><Relationship Id="rId21" Type="http://schemas.openxmlformats.org/officeDocument/2006/relationships/tags" Target="../tags/tag21.xml"/><Relationship Id="rId63" Type="http://schemas.openxmlformats.org/officeDocument/2006/relationships/tags" Target="../tags/tag63.xml"/><Relationship Id="rId159" Type="http://schemas.openxmlformats.org/officeDocument/2006/relationships/tags" Target="../tags/tag159.xml"/><Relationship Id="rId324" Type="http://schemas.openxmlformats.org/officeDocument/2006/relationships/tags" Target="../tags/tag324.xml"/><Relationship Id="rId366" Type="http://schemas.openxmlformats.org/officeDocument/2006/relationships/tags" Target="../tags/tag366.xml"/><Relationship Id="rId170" Type="http://schemas.openxmlformats.org/officeDocument/2006/relationships/tags" Target="../tags/tag170.xml"/><Relationship Id="rId226" Type="http://schemas.openxmlformats.org/officeDocument/2006/relationships/tags" Target="../tags/tag226.xml"/><Relationship Id="rId433" Type="http://schemas.openxmlformats.org/officeDocument/2006/relationships/tags" Target="../tags/tag433.xml"/><Relationship Id="rId268" Type="http://schemas.openxmlformats.org/officeDocument/2006/relationships/tags" Target="../tags/tag268.xml"/><Relationship Id="rId32" Type="http://schemas.openxmlformats.org/officeDocument/2006/relationships/tags" Target="../tags/tag32.xml"/><Relationship Id="rId74" Type="http://schemas.openxmlformats.org/officeDocument/2006/relationships/tags" Target="../tags/tag74.xml"/><Relationship Id="rId128" Type="http://schemas.openxmlformats.org/officeDocument/2006/relationships/tags" Target="../tags/tag128.xml"/><Relationship Id="rId335" Type="http://schemas.openxmlformats.org/officeDocument/2006/relationships/tags" Target="../tags/tag335.xml"/><Relationship Id="rId377" Type="http://schemas.openxmlformats.org/officeDocument/2006/relationships/tags" Target="../tags/tag377.xml"/><Relationship Id="rId5" Type="http://schemas.openxmlformats.org/officeDocument/2006/relationships/tags" Target="../tags/tag5.xml"/><Relationship Id="rId181" Type="http://schemas.openxmlformats.org/officeDocument/2006/relationships/tags" Target="../tags/tag181.xml"/><Relationship Id="rId237" Type="http://schemas.openxmlformats.org/officeDocument/2006/relationships/tags" Target="../tags/tag237.xml"/><Relationship Id="rId402" Type="http://schemas.openxmlformats.org/officeDocument/2006/relationships/tags" Target="../tags/tag402.xml"/><Relationship Id="rId279" Type="http://schemas.openxmlformats.org/officeDocument/2006/relationships/tags" Target="../tags/tag279.xml"/><Relationship Id="rId43" Type="http://schemas.openxmlformats.org/officeDocument/2006/relationships/tags" Target="../tags/tag43.xml"/><Relationship Id="rId139" Type="http://schemas.openxmlformats.org/officeDocument/2006/relationships/tags" Target="../tags/tag139.xml"/><Relationship Id="rId290" Type="http://schemas.openxmlformats.org/officeDocument/2006/relationships/tags" Target="../tags/tag290.xml"/><Relationship Id="rId304" Type="http://schemas.openxmlformats.org/officeDocument/2006/relationships/tags" Target="../tags/tag304.xml"/><Relationship Id="rId346" Type="http://schemas.openxmlformats.org/officeDocument/2006/relationships/tags" Target="../tags/tag346.xml"/><Relationship Id="rId388" Type="http://schemas.openxmlformats.org/officeDocument/2006/relationships/tags" Target="../tags/tag388.xml"/><Relationship Id="rId85" Type="http://schemas.openxmlformats.org/officeDocument/2006/relationships/tags" Target="../tags/tag85.xml"/><Relationship Id="rId150" Type="http://schemas.openxmlformats.org/officeDocument/2006/relationships/tags" Target="../tags/tag150.xml"/><Relationship Id="rId192" Type="http://schemas.openxmlformats.org/officeDocument/2006/relationships/tags" Target="../tags/tag192.xml"/><Relationship Id="rId206" Type="http://schemas.openxmlformats.org/officeDocument/2006/relationships/tags" Target="../tags/tag206.xml"/><Relationship Id="rId413" Type="http://schemas.openxmlformats.org/officeDocument/2006/relationships/tags" Target="../tags/tag413.xml"/><Relationship Id="rId248" Type="http://schemas.openxmlformats.org/officeDocument/2006/relationships/tags" Target="../tags/tag248.xml"/><Relationship Id="rId12" Type="http://schemas.openxmlformats.org/officeDocument/2006/relationships/tags" Target="../tags/tag12.xml"/><Relationship Id="rId108" Type="http://schemas.openxmlformats.org/officeDocument/2006/relationships/tags" Target="../tags/tag108.xml"/><Relationship Id="rId315" Type="http://schemas.openxmlformats.org/officeDocument/2006/relationships/tags" Target="../tags/tag315.xml"/><Relationship Id="rId357" Type="http://schemas.openxmlformats.org/officeDocument/2006/relationships/tags" Target="../tags/tag357.xml"/><Relationship Id="rId54" Type="http://schemas.openxmlformats.org/officeDocument/2006/relationships/tags" Target="../tags/tag54.xml"/><Relationship Id="rId96" Type="http://schemas.openxmlformats.org/officeDocument/2006/relationships/tags" Target="../tags/tag96.xml"/><Relationship Id="rId161" Type="http://schemas.openxmlformats.org/officeDocument/2006/relationships/tags" Target="../tags/tag161.xml"/><Relationship Id="rId217" Type="http://schemas.openxmlformats.org/officeDocument/2006/relationships/tags" Target="../tags/tag217.xml"/><Relationship Id="rId399" Type="http://schemas.openxmlformats.org/officeDocument/2006/relationships/tags" Target="../tags/tag399.xml"/><Relationship Id="rId259" Type="http://schemas.openxmlformats.org/officeDocument/2006/relationships/tags" Target="../tags/tag259.xml"/><Relationship Id="rId424" Type="http://schemas.openxmlformats.org/officeDocument/2006/relationships/tags" Target="../tags/tag424.xml"/><Relationship Id="rId23" Type="http://schemas.openxmlformats.org/officeDocument/2006/relationships/tags" Target="../tags/tag23.xml"/><Relationship Id="rId119" Type="http://schemas.openxmlformats.org/officeDocument/2006/relationships/tags" Target="../tags/tag119.xml"/><Relationship Id="rId270" Type="http://schemas.openxmlformats.org/officeDocument/2006/relationships/tags" Target="../tags/tag270.xml"/><Relationship Id="rId326" Type="http://schemas.openxmlformats.org/officeDocument/2006/relationships/tags" Target="../tags/tag326.xml"/><Relationship Id="rId65" Type="http://schemas.openxmlformats.org/officeDocument/2006/relationships/tags" Target="../tags/tag65.xml"/><Relationship Id="rId130" Type="http://schemas.openxmlformats.org/officeDocument/2006/relationships/tags" Target="../tags/tag130.xml"/><Relationship Id="rId368" Type="http://schemas.openxmlformats.org/officeDocument/2006/relationships/tags" Target="../tags/tag368.xml"/><Relationship Id="rId172" Type="http://schemas.openxmlformats.org/officeDocument/2006/relationships/tags" Target="../tags/tag172.xml"/><Relationship Id="rId228" Type="http://schemas.openxmlformats.org/officeDocument/2006/relationships/tags" Target="../tags/tag228.xml"/><Relationship Id="rId435" Type="http://schemas.openxmlformats.org/officeDocument/2006/relationships/notesSlide" Target="../notesSlides/notesSlide1.xml"/><Relationship Id="rId281" Type="http://schemas.openxmlformats.org/officeDocument/2006/relationships/tags" Target="../tags/tag281.xml"/><Relationship Id="rId337" Type="http://schemas.openxmlformats.org/officeDocument/2006/relationships/tags" Target="../tags/tag337.xml"/><Relationship Id="rId34" Type="http://schemas.openxmlformats.org/officeDocument/2006/relationships/tags" Target="../tags/tag34.xml"/><Relationship Id="rId76" Type="http://schemas.openxmlformats.org/officeDocument/2006/relationships/tags" Target="../tags/tag76.xml"/><Relationship Id="rId141" Type="http://schemas.openxmlformats.org/officeDocument/2006/relationships/tags" Target="../tags/tag141.xml"/><Relationship Id="rId379" Type="http://schemas.openxmlformats.org/officeDocument/2006/relationships/tags" Target="../tags/tag379.xml"/><Relationship Id="rId7" Type="http://schemas.openxmlformats.org/officeDocument/2006/relationships/tags" Target="../tags/tag7.xml"/><Relationship Id="rId183" Type="http://schemas.openxmlformats.org/officeDocument/2006/relationships/tags" Target="../tags/tag183.xml"/><Relationship Id="rId239" Type="http://schemas.openxmlformats.org/officeDocument/2006/relationships/tags" Target="../tags/tag239.xml"/><Relationship Id="rId390" Type="http://schemas.openxmlformats.org/officeDocument/2006/relationships/tags" Target="../tags/tag390.xml"/><Relationship Id="rId404" Type="http://schemas.openxmlformats.org/officeDocument/2006/relationships/tags" Target="../tags/tag404.xml"/><Relationship Id="rId250" Type="http://schemas.openxmlformats.org/officeDocument/2006/relationships/tags" Target="../tags/tag250.xml"/><Relationship Id="rId292" Type="http://schemas.openxmlformats.org/officeDocument/2006/relationships/tags" Target="../tags/tag292.xml"/><Relationship Id="rId306" Type="http://schemas.openxmlformats.org/officeDocument/2006/relationships/tags" Target="../tags/tag306.xml"/><Relationship Id="rId45" Type="http://schemas.openxmlformats.org/officeDocument/2006/relationships/tags" Target="../tags/tag45.xml"/><Relationship Id="rId87" Type="http://schemas.openxmlformats.org/officeDocument/2006/relationships/tags" Target="../tags/tag87.xml"/><Relationship Id="rId110" Type="http://schemas.openxmlformats.org/officeDocument/2006/relationships/tags" Target="../tags/tag110.xml"/><Relationship Id="rId348" Type="http://schemas.openxmlformats.org/officeDocument/2006/relationships/tags" Target="../tags/tag348.xml"/><Relationship Id="rId152" Type="http://schemas.openxmlformats.org/officeDocument/2006/relationships/tags" Target="../tags/tag152.xml"/><Relationship Id="rId194" Type="http://schemas.openxmlformats.org/officeDocument/2006/relationships/tags" Target="../tags/tag194.xml"/><Relationship Id="rId208" Type="http://schemas.openxmlformats.org/officeDocument/2006/relationships/tags" Target="../tags/tag208.xml"/><Relationship Id="rId415" Type="http://schemas.openxmlformats.org/officeDocument/2006/relationships/tags" Target="../tags/tag415.xml"/><Relationship Id="rId261" Type="http://schemas.openxmlformats.org/officeDocument/2006/relationships/tags" Target="../tags/tag261.xml"/><Relationship Id="rId14" Type="http://schemas.openxmlformats.org/officeDocument/2006/relationships/tags" Target="../tags/tag14.xml"/><Relationship Id="rId56" Type="http://schemas.openxmlformats.org/officeDocument/2006/relationships/tags" Target="../tags/tag56.xml"/><Relationship Id="rId317" Type="http://schemas.openxmlformats.org/officeDocument/2006/relationships/tags" Target="../tags/tag317.xml"/><Relationship Id="rId359" Type="http://schemas.openxmlformats.org/officeDocument/2006/relationships/tags" Target="../tags/tag359.xml"/><Relationship Id="rId98" Type="http://schemas.openxmlformats.org/officeDocument/2006/relationships/tags" Target="../tags/tag98.xml"/><Relationship Id="rId121" Type="http://schemas.openxmlformats.org/officeDocument/2006/relationships/tags" Target="../tags/tag121.xml"/><Relationship Id="rId163" Type="http://schemas.openxmlformats.org/officeDocument/2006/relationships/tags" Target="../tags/tag163.xml"/><Relationship Id="rId219" Type="http://schemas.openxmlformats.org/officeDocument/2006/relationships/tags" Target="../tags/tag219.xml"/><Relationship Id="rId370" Type="http://schemas.openxmlformats.org/officeDocument/2006/relationships/tags" Target="../tags/tag370.xml"/><Relationship Id="rId426" Type="http://schemas.openxmlformats.org/officeDocument/2006/relationships/tags" Target="../tags/tag426.xml"/><Relationship Id="rId230" Type="http://schemas.openxmlformats.org/officeDocument/2006/relationships/tags" Target="../tags/tag230.xml"/><Relationship Id="rId25" Type="http://schemas.openxmlformats.org/officeDocument/2006/relationships/tags" Target="../tags/tag25.xml"/><Relationship Id="rId67" Type="http://schemas.openxmlformats.org/officeDocument/2006/relationships/tags" Target="../tags/tag67.xml"/><Relationship Id="rId272" Type="http://schemas.openxmlformats.org/officeDocument/2006/relationships/tags" Target="../tags/tag272.xml"/><Relationship Id="rId328" Type="http://schemas.openxmlformats.org/officeDocument/2006/relationships/tags" Target="../tags/tag328.xml"/><Relationship Id="rId132" Type="http://schemas.openxmlformats.org/officeDocument/2006/relationships/tags" Target="../tags/tag132.xml"/><Relationship Id="rId174" Type="http://schemas.openxmlformats.org/officeDocument/2006/relationships/tags" Target="../tags/tag174.xml"/><Relationship Id="rId381" Type="http://schemas.openxmlformats.org/officeDocument/2006/relationships/tags" Target="../tags/tag381.xml"/><Relationship Id="rId241" Type="http://schemas.openxmlformats.org/officeDocument/2006/relationships/tags" Target="../tags/tag241.xml"/><Relationship Id="rId36" Type="http://schemas.openxmlformats.org/officeDocument/2006/relationships/tags" Target="../tags/tag36.xml"/><Relationship Id="rId283" Type="http://schemas.openxmlformats.org/officeDocument/2006/relationships/tags" Target="../tags/tag283.xml"/><Relationship Id="rId339" Type="http://schemas.openxmlformats.org/officeDocument/2006/relationships/tags" Target="../tags/tag339.xml"/><Relationship Id="rId78" Type="http://schemas.openxmlformats.org/officeDocument/2006/relationships/tags" Target="../tags/tag78.xml"/><Relationship Id="rId101" Type="http://schemas.openxmlformats.org/officeDocument/2006/relationships/tags" Target="../tags/tag101.xml"/><Relationship Id="rId143" Type="http://schemas.openxmlformats.org/officeDocument/2006/relationships/tags" Target="../tags/tag143.xml"/><Relationship Id="rId185" Type="http://schemas.openxmlformats.org/officeDocument/2006/relationships/tags" Target="../tags/tag185.xml"/><Relationship Id="rId350" Type="http://schemas.openxmlformats.org/officeDocument/2006/relationships/tags" Target="../tags/tag350.xml"/><Relationship Id="rId406" Type="http://schemas.openxmlformats.org/officeDocument/2006/relationships/tags" Target="../tags/tag406.xml"/><Relationship Id="rId9" Type="http://schemas.openxmlformats.org/officeDocument/2006/relationships/tags" Target="../tags/tag9.xml"/><Relationship Id="rId210" Type="http://schemas.openxmlformats.org/officeDocument/2006/relationships/tags" Target="../tags/tag210.xml"/><Relationship Id="rId392" Type="http://schemas.openxmlformats.org/officeDocument/2006/relationships/tags" Target="../tags/tag392.xml"/><Relationship Id="rId252" Type="http://schemas.openxmlformats.org/officeDocument/2006/relationships/tags" Target="../tags/tag252.xml"/><Relationship Id="rId294" Type="http://schemas.openxmlformats.org/officeDocument/2006/relationships/tags" Target="../tags/tag294.xml"/><Relationship Id="rId308" Type="http://schemas.openxmlformats.org/officeDocument/2006/relationships/tags" Target="../tags/tag308.xml"/><Relationship Id="rId47" Type="http://schemas.openxmlformats.org/officeDocument/2006/relationships/tags" Target="../tags/tag47.xml"/><Relationship Id="rId89" Type="http://schemas.openxmlformats.org/officeDocument/2006/relationships/tags" Target="../tags/tag89.xml"/><Relationship Id="rId112" Type="http://schemas.openxmlformats.org/officeDocument/2006/relationships/tags" Target="../tags/tag112.xml"/><Relationship Id="rId154" Type="http://schemas.openxmlformats.org/officeDocument/2006/relationships/tags" Target="../tags/tag154.xml"/><Relationship Id="rId361" Type="http://schemas.openxmlformats.org/officeDocument/2006/relationships/tags" Target="../tags/tag361.xml"/><Relationship Id="rId196" Type="http://schemas.openxmlformats.org/officeDocument/2006/relationships/tags" Target="../tags/tag196.xml"/><Relationship Id="rId417" Type="http://schemas.openxmlformats.org/officeDocument/2006/relationships/tags" Target="../tags/tag417.xml"/><Relationship Id="rId16" Type="http://schemas.openxmlformats.org/officeDocument/2006/relationships/tags" Target="../tags/tag16.xml"/><Relationship Id="rId221" Type="http://schemas.openxmlformats.org/officeDocument/2006/relationships/tags" Target="../tags/tag221.xml"/><Relationship Id="rId263" Type="http://schemas.openxmlformats.org/officeDocument/2006/relationships/tags" Target="../tags/tag263.xml"/><Relationship Id="rId319" Type="http://schemas.openxmlformats.org/officeDocument/2006/relationships/tags" Target="../tags/tag319.xml"/><Relationship Id="rId58" Type="http://schemas.openxmlformats.org/officeDocument/2006/relationships/tags" Target="../tags/tag58.xml"/><Relationship Id="rId123" Type="http://schemas.openxmlformats.org/officeDocument/2006/relationships/tags" Target="../tags/tag123.xml"/><Relationship Id="rId330" Type="http://schemas.openxmlformats.org/officeDocument/2006/relationships/tags" Target="../tags/tag330.xml"/><Relationship Id="rId165" Type="http://schemas.openxmlformats.org/officeDocument/2006/relationships/tags" Target="../tags/tag165.xml"/><Relationship Id="rId372" Type="http://schemas.openxmlformats.org/officeDocument/2006/relationships/tags" Target="../tags/tag372.xml"/><Relationship Id="rId428" Type="http://schemas.openxmlformats.org/officeDocument/2006/relationships/tags" Target="../tags/tag428.xml"/><Relationship Id="rId232" Type="http://schemas.openxmlformats.org/officeDocument/2006/relationships/tags" Target="../tags/tag232.xml"/><Relationship Id="rId274" Type="http://schemas.openxmlformats.org/officeDocument/2006/relationships/tags" Target="../tags/tag274.xml"/><Relationship Id="rId27" Type="http://schemas.openxmlformats.org/officeDocument/2006/relationships/tags" Target="../tags/tag27.xml"/><Relationship Id="rId69" Type="http://schemas.openxmlformats.org/officeDocument/2006/relationships/tags" Target="../tags/tag69.xml"/><Relationship Id="rId134" Type="http://schemas.openxmlformats.org/officeDocument/2006/relationships/tags" Target="../tags/tag134.xml"/><Relationship Id="rId80" Type="http://schemas.openxmlformats.org/officeDocument/2006/relationships/tags" Target="../tags/tag80.xml"/><Relationship Id="rId176" Type="http://schemas.openxmlformats.org/officeDocument/2006/relationships/tags" Target="../tags/tag176.xml"/><Relationship Id="rId341" Type="http://schemas.openxmlformats.org/officeDocument/2006/relationships/tags" Target="../tags/tag341.xml"/><Relationship Id="rId383" Type="http://schemas.openxmlformats.org/officeDocument/2006/relationships/tags" Target="../tags/tag383.xml"/><Relationship Id="rId201" Type="http://schemas.openxmlformats.org/officeDocument/2006/relationships/tags" Target="../tags/tag201.xml"/><Relationship Id="rId243" Type="http://schemas.openxmlformats.org/officeDocument/2006/relationships/tags" Target="../tags/tag243.xml"/><Relationship Id="rId285" Type="http://schemas.openxmlformats.org/officeDocument/2006/relationships/tags" Target="../tags/tag285.xml"/><Relationship Id="rId38" Type="http://schemas.openxmlformats.org/officeDocument/2006/relationships/tags" Target="../tags/tag38.xml"/><Relationship Id="rId103" Type="http://schemas.openxmlformats.org/officeDocument/2006/relationships/tags" Target="../tags/tag103.xml"/><Relationship Id="rId310" Type="http://schemas.openxmlformats.org/officeDocument/2006/relationships/tags" Target="../tags/tag310.xml"/><Relationship Id="rId91" Type="http://schemas.openxmlformats.org/officeDocument/2006/relationships/tags" Target="../tags/tag91.xml"/><Relationship Id="rId145" Type="http://schemas.openxmlformats.org/officeDocument/2006/relationships/tags" Target="../tags/tag145.xml"/><Relationship Id="rId187" Type="http://schemas.openxmlformats.org/officeDocument/2006/relationships/tags" Target="../tags/tag187.xml"/><Relationship Id="rId352" Type="http://schemas.openxmlformats.org/officeDocument/2006/relationships/tags" Target="../tags/tag352.xml"/><Relationship Id="rId394" Type="http://schemas.openxmlformats.org/officeDocument/2006/relationships/tags" Target="../tags/tag394.xml"/><Relationship Id="rId408" Type="http://schemas.openxmlformats.org/officeDocument/2006/relationships/tags" Target="../tags/tag408.xml"/><Relationship Id="rId212" Type="http://schemas.openxmlformats.org/officeDocument/2006/relationships/tags" Target="../tags/tag212.xml"/><Relationship Id="rId254" Type="http://schemas.openxmlformats.org/officeDocument/2006/relationships/tags" Target="../tags/tag254.xml"/><Relationship Id="rId28" Type="http://schemas.openxmlformats.org/officeDocument/2006/relationships/tags" Target="../tags/tag28.xml"/><Relationship Id="rId49" Type="http://schemas.openxmlformats.org/officeDocument/2006/relationships/tags" Target="../tags/tag49.xml"/><Relationship Id="rId114" Type="http://schemas.openxmlformats.org/officeDocument/2006/relationships/tags" Target="../tags/tag114.xml"/><Relationship Id="rId275" Type="http://schemas.openxmlformats.org/officeDocument/2006/relationships/tags" Target="../tags/tag275.xml"/><Relationship Id="rId296" Type="http://schemas.openxmlformats.org/officeDocument/2006/relationships/tags" Target="../tags/tag296.xml"/><Relationship Id="rId300" Type="http://schemas.openxmlformats.org/officeDocument/2006/relationships/tags" Target="../tags/tag300.xml"/><Relationship Id="rId60" Type="http://schemas.openxmlformats.org/officeDocument/2006/relationships/tags" Target="../tags/tag60.xml"/><Relationship Id="rId81" Type="http://schemas.openxmlformats.org/officeDocument/2006/relationships/tags" Target="../tags/tag81.xml"/><Relationship Id="rId135" Type="http://schemas.openxmlformats.org/officeDocument/2006/relationships/tags" Target="../tags/tag135.xml"/><Relationship Id="rId156" Type="http://schemas.openxmlformats.org/officeDocument/2006/relationships/tags" Target="../tags/tag156.xml"/><Relationship Id="rId177" Type="http://schemas.openxmlformats.org/officeDocument/2006/relationships/tags" Target="../tags/tag177.xml"/><Relationship Id="rId198" Type="http://schemas.openxmlformats.org/officeDocument/2006/relationships/tags" Target="../tags/tag198.xml"/><Relationship Id="rId321" Type="http://schemas.openxmlformats.org/officeDocument/2006/relationships/tags" Target="../tags/tag321.xml"/><Relationship Id="rId342" Type="http://schemas.openxmlformats.org/officeDocument/2006/relationships/tags" Target="../tags/tag342.xml"/><Relationship Id="rId363" Type="http://schemas.openxmlformats.org/officeDocument/2006/relationships/tags" Target="../tags/tag363.xml"/><Relationship Id="rId384" Type="http://schemas.openxmlformats.org/officeDocument/2006/relationships/tags" Target="../tags/tag384.xml"/><Relationship Id="rId419" Type="http://schemas.openxmlformats.org/officeDocument/2006/relationships/tags" Target="../tags/tag419.xml"/><Relationship Id="rId202" Type="http://schemas.openxmlformats.org/officeDocument/2006/relationships/tags" Target="../tags/tag202.xml"/><Relationship Id="rId223" Type="http://schemas.openxmlformats.org/officeDocument/2006/relationships/tags" Target="../tags/tag223.xml"/><Relationship Id="rId244" Type="http://schemas.openxmlformats.org/officeDocument/2006/relationships/tags" Target="../tags/tag244.xml"/><Relationship Id="rId430" Type="http://schemas.openxmlformats.org/officeDocument/2006/relationships/tags" Target="../tags/tag430.xml"/><Relationship Id="rId18" Type="http://schemas.openxmlformats.org/officeDocument/2006/relationships/tags" Target="../tags/tag18.xml"/><Relationship Id="rId39" Type="http://schemas.openxmlformats.org/officeDocument/2006/relationships/tags" Target="../tags/tag39.xml"/><Relationship Id="rId265" Type="http://schemas.openxmlformats.org/officeDocument/2006/relationships/tags" Target="../tags/tag265.xml"/><Relationship Id="rId286" Type="http://schemas.openxmlformats.org/officeDocument/2006/relationships/tags" Target="../tags/tag286.xml"/><Relationship Id="rId50" Type="http://schemas.openxmlformats.org/officeDocument/2006/relationships/tags" Target="../tags/tag50.xml"/><Relationship Id="rId104" Type="http://schemas.openxmlformats.org/officeDocument/2006/relationships/tags" Target="../tags/tag104.xml"/><Relationship Id="rId125" Type="http://schemas.openxmlformats.org/officeDocument/2006/relationships/tags" Target="../tags/tag125.xml"/><Relationship Id="rId146" Type="http://schemas.openxmlformats.org/officeDocument/2006/relationships/tags" Target="../tags/tag146.xml"/><Relationship Id="rId167" Type="http://schemas.openxmlformats.org/officeDocument/2006/relationships/tags" Target="../tags/tag167.xml"/><Relationship Id="rId188" Type="http://schemas.openxmlformats.org/officeDocument/2006/relationships/tags" Target="../tags/tag188.xml"/><Relationship Id="rId311" Type="http://schemas.openxmlformats.org/officeDocument/2006/relationships/tags" Target="../tags/tag311.xml"/><Relationship Id="rId332" Type="http://schemas.openxmlformats.org/officeDocument/2006/relationships/tags" Target="../tags/tag332.xml"/><Relationship Id="rId353" Type="http://schemas.openxmlformats.org/officeDocument/2006/relationships/tags" Target="../tags/tag353.xml"/><Relationship Id="rId374" Type="http://schemas.openxmlformats.org/officeDocument/2006/relationships/tags" Target="../tags/tag374.xml"/><Relationship Id="rId395" Type="http://schemas.openxmlformats.org/officeDocument/2006/relationships/tags" Target="../tags/tag395.xml"/><Relationship Id="rId409" Type="http://schemas.openxmlformats.org/officeDocument/2006/relationships/tags" Target="../tags/tag409.xml"/><Relationship Id="rId71" Type="http://schemas.openxmlformats.org/officeDocument/2006/relationships/tags" Target="../tags/tag71.xml"/><Relationship Id="rId92" Type="http://schemas.openxmlformats.org/officeDocument/2006/relationships/tags" Target="../tags/tag92.xml"/><Relationship Id="rId213" Type="http://schemas.openxmlformats.org/officeDocument/2006/relationships/tags" Target="../tags/tag213.xml"/><Relationship Id="rId234" Type="http://schemas.openxmlformats.org/officeDocument/2006/relationships/tags" Target="../tags/tag234.xml"/><Relationship Id="rId420" Type="http://schemas.openxmlformats.org/officeDocument/2006/relationships/tags" Target="../tags/tag420.xml"/><Relationship Id="rId2" Type="http://schemas.openxmlformats.org/officeDocument/2006/relationships/tags" Target="../tags/tag2.xml"/><Relationship Id="rId29" Type="http://schemas.openxmlformats.org/officeDocument/2006/relationships/tags" Target="../tags/tag29.xml"/><Relationship Id="rId255" Type="http://schemas.openxmlformats.org/officeDocument/2006/relationships/tags" Target="../tags/tag255.xml"/><Relationship Id="rId276" Type="http://schemas.openxmlformats.org/officeDocument/2006/relationships/tags" Target="../tags/tag276.xml"/><Relationship Id="rId297" Type="http://schemas.openxmlformats.org/officeDocument/2006/relationships/tags" Target="../tags/tag297.xml"/><Relationship Id="rId40" Type="http://schemas.openxmlformats.org/officeDocument/2006/relationships/tags" Target="../tags/tag40.xml"/><Relationship Id="rId115" Type="http://schemas.openxmlformats.org/officeDocument/2006/relationships/tags" Target="../tags/tag115.xml"/><Relationship Id="rId136" Type="http://schemas.openxmlformats.org/officeDocument/2006/relationships/tags" Target="../tags/tag136.xml"/><Relationship Id="rId157" Type="http://schemas.openxmlformats.org/officeDocument/2006/relationships/tags" Target="../tags/tag157.xml"/><Relationship Id="rId178" Type="http://schemas.openxmlformats.org/officeDocument/2006/relationships/tags" Target="../tags/tag178.xml"/><Relationship Id="rId301" Type="http://schemas.openxmlformats.org/officeDocument/2006/relationships/tags" Target="../tags/tag301.xml"/><Relationship Id="rId322" Type="http://schemas.openxmlformats.org/officeDocument/2006/relationships/tags" Target="../tags/tag322.xml"/><Relationship Id="rId343" Type="http://schemas.openxmlformats.org/officeDocument/2006/relationships/tags" Target="../tags/tag343.xml"/><Relationship Id="rId364" Type="http://schemas.openxmlformats.org/officeDocument/2006/relationships/tags" Target="../tags/tag364.xml"/><Relationship Id="rId61" Type="http://schemas.openxmlformats.org/officeDocument/2006/relationships/tags" Target="../tags/tag61.xml"/><Relationship Id="rId82" Type="http://schemas.openxmlformats.org/officeDocument/2006/relationships/tags" Target="../tags/tag82.xml"/><Relationship Id="rId199" Type="http://schemas.openxmlformats.org/officeDocument/2006/relationships/tags" Target="../tags/tag199.xml"/><Relationship Id="rId203" Type="http://schemas.openxmlformats.org/officeDocument/2006/relationships/tags" Target="../tags/tag203.xml"/><Relationship Id="rId385" Type="http://schemas.openxmlformats.org/officeDocument/2006/relationships/tags" Target="../tags/tag385.xml"/><Relationship Id="rId19" Type="http://schemas.openxmlformats.org/officeDocument/2006/relationships/tags" Target="../tags/tag19.xml"/><Relationship Id="rId224" Type="http://schemas.openxmlformats.org/officeDocument/2006/relationships/tags" Target="../tags/tag224.xml"/><Relationship Id="rId245" Type="http://schemas.openxmlformats.org/officeDocument/2006/relationships/tags" Target="../tags/tag245.xml"/><Relationship Id="rId266" Type="http://schemas.openxmlformats.org/officeDocument/2006/relationships/tags" Target="../tags/tag266.xml"/><Relationship Id="rId287" Type="http://schemas.openxmlformats.org/officeDocument/2006/relationships/tags" Target="../tags/tag287.xml"/><Relationship Id="rId410" Type="http://schemas.openxmlformats.org/officeDocument/2006/relationships/tags" Target="../tags/tag410.xml"/><Relationship Id="rId431" Type="http://schemas.openxmlformats.org/officeDocument/2006/relationships/tags" Target="../tags/tag431.xml"/><Relationship Id="rId30" Type="http://schemas.openxmlformats.org/officeDocument/2006/relationships/tags" Target="../tags/tag30.xml"/><Relationship Id="rId105" Type="http://schemas.openxmlformats.org/officeDocument/2006/relationships/tags" Target="../tags/tag105.xml"/><Relationship Id="rId126" Type="http://schemas.openxmlformats.org/officeDocument/2006/relationships/tags" Target="../tags/tag126.xml"/><Relationship Id="rId147" Type="http://schemas.openxmlformats.org/officeDocument/2006/relationships/tags" Target="../tags/tag147.xml"/><Relationship Id="rId168" Type="http://schemas.openxmlformats.org/officeDocument/2006/relationships/tags" Target="../tags/tag168.xml"/><Relationship Id="rId312" Type="http://schemas.openxmlformats.org/officeDocument/2006/relationships/tags" Target="../tags/tag312.xml"/><Relationship Id="rId333" Type="http://schemas.openxmlformats.org/officeDocument/2006/relationships/tags" Target="../tags/tag333.xml"/><Relationship Id="rId354" Type="http://schemas.openxmlformats.org/officeDocument/2006/relationships/tags" Target="../tags/tag354.xml"/><Relationship Id="rId51" Type="http://schemas.openxmlformats.org/officeDocument/2006/relationships/tags" Target="../tags/tag51.xml"/><Relationship Id="rId72" Type="http://schemas.openxmlformats.org/officeDocument/2006/relationships/tags" Target="../tags/tag72.xml"/><Relationship Id="rId93" Type="http://schemas.openxmlformats.org/officeDocument/2006/relationships/tags" Target="../tags/tag93.xml"/><Relationship Id="rId189" Type="http://schemas.openxmlformats.org/officeDocument/2006/relationships/tags" Target="../tags/tag189.xml"/><Relationship Id="rId375" Type="http://schemas.openxmlformats.org/officeDocument/2006/relationships/tags" Target="../tags/tag375.xml"/><Relationship Id="rId396" Type="http://schemas.openxmlformats.org/officeDocument/2006/relationships/tags" Target="../tags/tag396.xml"/><Relationship Id="rId3" Type="http://schemas.openxmlformats.org/officeDocument/2006/relationships/tags" Target="../tags/tag3.xml"/><Relationship Id="rId214" Type="http://schemas.openxmlformats.org/officeDocument/2006/relationships/tags" Target="../tags/tag214.xml"/><Relationship Id="rId235" Type="http://schemas.openxmlformats.org/officeDocument/2006/relationships/tags" Target="../tags/tag235.xml"/><Relationship Id="rId256" Type="http://schemas.openxmlformats.org/officeDocument/2006/relationships/tags" Target="../tags/tag256.xml"/><Relationship Id="rId277" Type="http://schemas.openxmlformats.org/officeDocument/2006/relationships/tags" Target="../tags/tag277.xml"/><Relationship Id="rId298" Type="http://schemas.openxmlformats.org/officeDocument/2006/relationships/tags" Target="../tags/tag298.xml"/><Relationship Id="rId400" Type="http://schemas.openxmlformats.org/officeDocument/2006/relationships/tags" Target="../tags/tag400.xml"/><Relationship Id="rId421" Type="http://schemas.openxmlformats.org/officeDocument/2006/relationships/tags" Target="../tags/tag421.xml"/><Relationship Id="rId116" Type="http://schemas.openxmlformats.org/officeDocument/2006/relationships/tags" Target="../tags/tag116.xml"/><Relationship Id="rId137" Type="http://schemas.openxmlformats.org/officeDocument/2006/relationships/tags" Target="../tags/tag137.xml"/><Relationship Id="rId158" Type="http://schemas.openxmlformats.org/officeDocument/2006/relationships/tags" Target="../tags/tag158.xml"/><Relationship Id="rId302" Type="http://schemas.openxmlformats.org/officeDocument/2006/relationships/tags" Target="../tags/tag302.xml"/><Relationship Id="rId323" Type="http://schemas.openxmlformats.org/officeDocument/2006/relationships/tags" Target="../tags/tag323.xml"/><Relationship Id="rId344" Type="http://schemas.openxmlformats.org/officeDocument/2006/relationships/tags" Target="../tags/tag344.xml"/><Relationship Id="rId20" Type="http://schemas.openxmlformats.org/officeDocument/2006/relationships/tags" Target="../tags/tag20.xml"/><Relationship Id="rId41" Type="http://schemas.openxmlformats.org/officeDocument/2006/relationships/tags" Target="../tags/tag41.xml"/><Relationship Id="rId62" Type="http://schemas.openxmlformats.org/officeDocument/2006/relationships/tags" Target="../tags/tag62.xml"/><Relationship Id="rId83" Type="http://schemas.openxmlformats.org/officeDocument/2006/relationships/tags" Target="../tags/tag83.xml"/><Relationship Id="rId179" Type="http://schemas.openxmlformats.org/officeDocument/2006/relationships/tags" Target="../tags/tag179.xml"/><Relationship Id="rId365" Type="http://schemas.openxmlformats.org/officeDocument/2006/relationships/tags" Target="../tags/tag365.xml"/><Relationship Id="rId386" Type="http://schemas.openxmlformats.org/officeDocument/2006/relationships/tags" Target="../tags/tag386.xml"/><Relationship Id="rId190" Type="http://schemas.openxmlformats.org/officeDocument/2006/relationships/tags" Target="../tags/tag190.xml"/><Relationship Id="rId204" Type="http://schemas.openxmlformats.org/officeDocument/2006/relationships/tags" Target="../tags/tag204.xml"/><Relationship Id="rId225" Type="http://schemas.openxmlformats.org/officeDocument/2006/relationships/tags" Target="../tags/tag225.xml"/><Relationship Id="rId246" Type="http://schemas.openxmlformats.org/officeDocument/2006/relationships/tags" Target="../tags/tag246.xml"/><Relationship Id="rId267" Type="http://schemas.openxmlformats.org/officeDocument/2006/relationships/tags" Target="../tags/tag267.xml"/><Relationship Id="rId288" Type="http://schemas.openxmlformats.org/officeDocument/2006/relationships/tags" Target="../tags/tag288.xml"/><Relationship Id="rId411" Type="http://schemas.openxmlformats.org/officeDocument/2006/relationships/tags" Target="../tags/tag411.xml"/><Relationship Id="rId432" Type="http://schemas.openxmlformats.org/officeDocument/2006/relationships/tags" Target="../tags/tag432.xml"/><Relationship Id="rId106" Type="http://schemas.openxmlformats.org/officeDocument/2006/relationships/tags" Target="../tags/tag106.xml"/><Relationship Id="rId127" Type="http://schemas.openxmlformats.org/officeDocument/2006/relationships/tags" Target="../tags/tag127.xml"/><Relationship Id="rId313" Type="http://schemas.openxmlformats.org/officeDocument/2006/relationships/tags" Target="../tags/tag313.xml"/><Relationship Id="rId10" Type="http://schemas.openxmlformats.org/officeDocument/2006/relationships/tags" Target="../tags/tag10.xml"/><Relationship Id="rId31" Type="http://schemas.openxmlformats.org/officeDocument/2006/relationships/tags" Target="../tags/tag31.xml"/><Relationship Id="rId52" Type="http://schemas.openxmlformats.org/officeDocument/2006/relationships/tags" Target="../tags/tag52.xml"/><Relationship Id="rId73" Type="http://schemas.openxmlformats.org/officeDocument/2006/relationships/tags" Target="../tags/tag73.xml"/><Relationship Id="rId94" Type="http://schemas.openxmlformats.org/officeDocument/2006/relationships/tags" Target="../tags/tag94.xml"/><Relationship Id="rId148" Type="http://schemas.openxmlformats.org/officeDocument/2006/relationships/tags" Target="../tags/tag148.xml"/><Relationship Id="rId169" Type="http://schemas.openxmlformats.org/officeDocument/2006/relationships/tags" Target="../tags/tag169.xml"/><Relationship Id="rId334" Type="http://schemas.openxmlformats.org/officeDocument/2006/relationships/tags" Target="../tags/tag334.xml"/><Relationship Id="rId355" Type="http://schemas.openxmlformats.org/officeDocument/2006/relationships/tags" Target="../tags/tag355.xml"/><Relationship Id="rId376" Type="http://schemas.openxmlformats.org/officeDocument/2006/relationships/tags" Target="../tags/tag376.xml"/><Relationship Id="rId397" Type="http://schemas.openxmlformats.org/officeDocument/2006/relationships/tags" Target="../tags/tag397.xml"/><Relationship Id="rId4" Type="http://schemas.openxmlformats.org/officeDocument/2006/relationships/tags" Target="../tags/tag4.xml"/><Relationship Id="rId180" Type="http://schemas.openxmlformats.org/officeDocument/2006/relationships/tags" Target="../tags/tag180.xml"/><Relationship Id="rId215" Type="http://schemas.openxmlformats.org/officeDocument/2006/relationships/tags" Target="../tags/tag215.xml"/><Relationship Id="rId236" Type="http://schemas.openxmlformats.org/officeDocument/2006/relationships/tags" Target="../tags/tag236.xml"/><Relationship Id="rId257" Type="http://schemas.openxmlformats.org/officeDocument/2006/relationships/tags" Target="../tags/tag257.xml"/><Relationship Id="rId278" Type="http://schemas.openxmlformats.org/officeDocument/2006/relationships/tags" Target="../tags/tag278.xml"/><Relationship Id="rId401" Type="http://schemas.openxmlformats.org/officeDocument/2006/relationships/tags" Target="../tags/tag401.xml"/><Relationship Id="rId422" Type="http://schemas.openxmlformats.org/officeDocument/2006/relationships/tags" Target="../tags/tag422.xml"/><Relationship Id="rId303" Type="http://schemas.openxmlformats.org/officeDocument/2006/relationships/tags" Target="../tags/tag303.xml"/><Relationship Id="rId42" Type="http://schemas.openxmlformats.org/officeDocument/2006/relationships/tags" Target="../tags/tag42.xml"/><Relationship Id="rId84" Type="http://schemas.openxmlformats.org/officeDocument/2006/relationships/tags" Target="../tags/tag84.xml"/><Relationship Id="rId138" Type="http://schemas.openxmlformats.org/officeDocument/2006/relationships/tags" Target="../tags/tag138.xml"/><Relationship Id="rId345" Type="http://schemas.openxmlformats.org/officeDocument/2006/relationships/tags" Target="../tags/tag345.xml"/><Relationship Id="rId387" Type="http://schemas.openxmlformats.org/officeDocument/2006/relationships/tags" Target="../tags/tag387.xml"/><Relationship Id="rId191" Type="http://schemas.openxmlformats.org/officeDocument/2006/relationships/tags" Target="../tags/tag191.xml"/><Relationship Id="rId205" Type="http://schemas.openxmlformats.org/officeDocument/2006/relationships/tags" Target="../tags/tag205.xml"/><Relationship Id="rId247" Type="http://schemas.openxmlformats.org/officeDocument/2006/relationships/tags" Target="../tags/tag247.xml"/><Relationship Id="rId412" Type="http://schemas.openxmlformats.org/officeDocument/2006/relationships/tags" Target="../tags/tag412.xml"/><Relationship Id="rId107" Type="http://schemas.openxmlformats.org/officeDocument/2006/relationships/tags" Target="../tags/tag107.xml"/><Relationship Id="rId289" Type="http://schemas.openxmlformats.org/officeDocument/2006/relationships/tags" Target="../tags/tag289.xml"/><Relationship Id="rId11" Type="http://schemas.openxmlformats.org/officeDocument/2006/relationships/tags" Target="../tags/tag11.xml"/><Relationship Id="rId53" Type="http://schemas.openxmlformats.org/officeDocument/2006/relationships/tags" Target="../tags/tag53.xml"/><Relationship Id="rId149" Type="http://schemas.openxmlformats.org/officeDocument/2006/relationships/tags" Target="../tags/tag149.xml"/><Relationship Id="rId314" Type="http://schemas.openxmlformats.org/officeDocument/2006/relationships/tags" Target="../tags/tag314.xml"/><Relationship Id="rId356" Type="http://schemas.openxmlformats.org/officeDocument/2006/relationships/tags" Target="../tags/tag356.xml"/><Relationship Id="rId398" Type="http://schemas.openxmlformats.org/officeDocument/2006/relationships/tags" Target="../tags/tag398.xml"/><Relationship Id="rId95" Type="http://schemas.openxmlformats.org/officeDocument/2006/relationships/tags" Target="../tags/tag95.xml"/><Relationship Id="rId160" Type="http://schemas.openxmlformats.org/officeDocument/2006/relationships/tags" Target="../tags/tag160.xml"/><Relationship Id="rId216" Type="http://schemas.openxmlformats.org/officeDocument/2006/relationships/tags" Target="../tags/tag216.xml"/><Relationship Id="rId423" Type="http://schemas.openxmlformats.org/officeDocument/2006/relationships/tags" Target="../tags/tag423.xml"/><Relationship Id="rId258" Type="http://schemas.openxmlformats.org/officeDocument/2006/relationships/tags" Target="../tags/tag258.xml"/><Relationship Id="rId22" Type="http://schemas.openxmlformats.org/officeDocument/2006/relationships/tags" Target="../tags/tag22.xml"/><Relationship Id="rId64" Type="http://schemas.openxmlformats.org/officeDocument/2006/relationships/tags" Target="../tags/tag64.xml"/><Relationship Id="rId118" Type="http://schemas.openxmlformats.org/officeDocument/2006/relationships/tags" Target="../tags/tag118.xml"/><Relationship Id="rId325" Type="http://schemas.openxmlformats.org/officeDocument/2006/relationships/tags" Target="../tags/tag325.xml"/><Relationship Id="rId367" Type="http://schemas.openxmlformats.org/officeDocument/2006/relationships/tags" Target="../tags/tag367.xml"/><Relationship Id="rId171" Type="http://schemas.openxmlformats.org/officeDocument/2006/relationships/tags" Target="../tags/tag171.xml"/><Relationship Id="rId227" Type="http://schemas.openxmlformats.org/officeDocument/2006/relationships/tags" Target="../tags/tag227.xml"/><Relationship Id="rId269" Type="http://schemas.openxmlformats.org/officeDocument/2006/relationships/tags" Target="../tags/tag269.xml"/><Relationship Id="rId434" Type="http://schemas.openxmlformats.org/officeDocument/2006/relationships/slideLayout" Target="../slideLayouts/slideLayout12.xml"/><Relationship Id="rId33" Type="http://schemas.openxmlformats.org/officeDocument/2006/relationships/tags" Target="../tags/tag33.xml"/><Relationship Id="rId129" Type="http://schemas.openxmlformats.org/officeDocument/2006/relationships/tags" Target="../tags/tag129.xml"/><Relationship Id="rId280" Type="http://schemas.openxmlformats.org/officeDocument/2006/relationships/tags" Target="../tags/tag280.xml"/><Relationship Id="rId336" Type="http://schemas.openxmlformats.org/officeDocument/2006/relationships/tags" Target="../tags/tag336.xml"/><Relationship Id="rId75" Type="http://schemas.openxmlformats.org/officeDocument/2006/relationships/tags" Target="../tags/tag75.xml"/><Relationship Id="rId140" Type="http://schemas.openxmlformats.org/officeDocument/2006/relationships/tags" Target="../tags/tag140.xml"/><Relationship Id="rId182" Type="http://schemas.openxmlformats.org/officeDocument/2006/relationships/tags" Target="../tags/tag182.xml"/><Relationship Id="rId378" Type="http://schemas.openxmlformats.org/officeDocument/2006/relationships/tags" Target="../tags/tag378.xml"/><Relationship Id="rId403" Type="http://schemas.openxmlformats.org/officeDocument/2006/relationships/tags" Target="../tags/tag403.xml"/><Relationship Id="rId6" Type="http://schemas.openxmlformats.org/officeDocument/2006/relationships/tags" Target="../tags/tag6.xml"/><Relationship Id="rId238" Type="http://schemas.openxmlformats.org/officeDocument/2006/relationships/tags" Target="../tags/tag238.xml"/><Relationship Id="rId291" Type="http://schemas.openxmlformats.org/officeDocument/2006/relationships/tags" Target="../tags/tag291.xml"/><Relationship Id="rId305" Type="http://schemas.openxmlformats.org/officeDocument/2006/relationships/tags" Target="../tags/tag305.xml"/><Relationship Id="rId347" Type="http://schemas.openxmlformats.org/officeDocument/2006/relationships/tags" Target="../tags/tag347.xml"/><Relationship Id="rId44" Type="http://schemas.openxmlformats.org/officeDocument/2006/relationships/tags" Target="../tags/tag44.xml"/><Relationship Id="rId86" Type="http://schemas.openxmlformats.org/officeDocument/2006/relationships/tags" Target="../tags/tag86.xml"/><Relationship Id="rId151" Type="http://schemas.openxmlformats.org/officeDocument/2006/relationships/tags" Target="../tags/tag151.xml"/><Relationship Id="rId389" Type="http://schemas.openxmlformats.org/officeDocument/2006/relationships/tags" Target="../tags/tag389.xml"/><Relationship Id="rId193" Type="http://schemas.openxmlformats.org/officeDocument/2006/relationships/tags" Target="../tags/tag193.xml"/><Relationship Id="rId207" Type="http://schemas.openxmlformats.org/officeDocument/2006/relationships/tags" Target="../tags/tag207.xml"/><Relationship Id="rId249" Type="http://schemas.openxmlformats.org/officeDocument/2006/relationships/tags" Target="../tags/tag249.xml"/><Relationship Id="rId414" Type="http://schemas.openxmlformats.org/officeDocument/2006/relationships/tags" Target="../tags/tag414.xml"/><Relationship Id="rId13" Type="http://schemas.openxmlformats.org/officeDocument/2006/relationships/tags" Target="../tags/tag13.xml"/><Relationship Id="rId109" Type="http://schemas.openxmlformats.org/officeDocument/2006/relationships/tags" Target="../tags/tag109.xml"/><Relationship Id="rId260" Type="http://schemas.openxmlformats.org/officeDocument/2006/relationships/tags" Target="../tags/tag260.xml"/><Relationship Id="rId316" Type="http://schemas.openxmlformats.org/officeDocument/2006/relationships/tags" Target="../tags/tag316.xml"/><Relationship Id="rId55" Type="http://schemas.openxmlformats.org/officeDocument/2006/relationships/tags" Target="../tags/tag55.xml"/><Relationship Id="rId97" Type="http://schemas.openxmlformats.org/officeDocument/2006/relationships/tags" Target="../tags/tag97.xml"/><Relationship Id="rId120" Type="http://schemas.openxmlformats.org/officeDocument/2006/relationships/tags" Target="../tags/tag120.xml"/><Relationship Id="rId358" Type="http://schemas.openxmlformats.org/officeDocument/2006/relationships/tags" Target="../tags/tag358.xml"/><Relationship Id="rId162" Type="http://schemas.openxmlformats.org/officeDocument/2006/relationships/tags" Target="../tags/tag162.xml"/><Relationship Id="rId218" Type="http://schemas.openxmlformats.org/officeDocument/2006/relationships/tags" Target="../tags/tag218.xml"/><Relationship Id="rId425" Type="http://schemas.openxmlformats.org/officeDocument/2006/relationships/tags" Target="../tags/tag425.xml"/><Relationship Id="rId271" Type="http://schemas.openxmlformats.org/officeDocument/2006/relationships/tags" Target="../tags/tag271.xml"/><Relationship Id="rId24" Type="http://schemas.openxmlformats.org/officeDocument/2006/relationships/tags" Target="../tags/tag24.xml"/><Relationship Id="rId66" Type="http://schemas.openxmlformats.org/officeDocument/2006/relationships/tags" Target="../tags/tag66.xml"/><Relationship Id="rId131" Type="http://schemas.openxmlformats.org/officeDocument/2006/relationships/tags" Target="../tags/tag131.xml"/><Relationship Id="rId327" Type="http://schemas.openxmlformats.org/officeDocument/2006/relationships/tags" Target="../tags/tag327.xml"/><Relationship Id="rId369" Type="http://schemas.openxmlformats.org/officeDocument/2006/relationships/tags" Target="../tags/tag369.xml"/><Relationship Id="rId173" Type="http://schemas.openxmlformats.org/officeDocument/2006/relationships/tags" Target="../tags/tag173.xml"/><Relationship Id="rId229" Type="http://schemas.openxmlformats.org/officeDocument/2006/relationships/tags" Target="../tags/tag229.xml"/><Relationship Id="rId380" Type="http://schemas.openxmlformats.org/officeDocument/2006/relationships/tags" Target="../tags/tag380.xml"/><Relationship Id="rId240" Type="http://schemas.openxmlformats.org/officeDocument/2006/relationships/tags" Target="../tags/tag240.xml"/><Relationship Id="rId35" Type="http://schemas.openxmlformats.org/officeDocument/2006/relationships/tags" Target="../tags/tag35.xml"/><Relationship Id="rId77" Type="http://schemas.openxmlformats.org/officeDocument/2006/relationships/tags" Target="../tags/tag77.xml"/><Relationship Id="rId100" Type="http://schemas.openxmlformats.org/officeDocument/2006/relationships/tags" Target="../tags/tag100.xml"/><Relationship Id="rId282" Type="http://schemas.openxmlformats.org/officeDocument/2006/relationships/tags" Target="../tags/tag282.xml"/><Relationship Id="rId338" Type="http://schemas.openxmlformats.org/officeDocument/2006/relationships/tags" Target="../tags/tag338.xml"/><Relationship Id="rId8" Type="http://schemas.openxmlformats.org/officeDocument/2006/relationships/tags" Target="../tags/tag8.xml"/><Relationship Id="rId142" Type="http://schemas.openxmlformats.org/officeDocument/2006/relationships/tags" Target="../tags/tag142.xml"/><Relationship Id="rId184" Type="http://schemas.openxmlformats.org/officeDocument/2006/relationships/tags" Target="../tags/tag184.xml"/><Relationship Id="rId391" Type="http://schemas.openxmlformats.org/officeDocument/2006/relationships/tags" Target="../tags/tag391.xml"/><Relationship Id="rId405" Type="http://schemas.openxmlformats.org/officeDocument/2006/relationships/tags" Target="../tags/tag405.xml"/><Relationship Id="rId251" Type="http://schemas.openxmlformats.org/officeDocument/2006/relationships/tags" Target="../tags/tag251.xml"/><Relationship Id="rId46" Type="http://schemas.openxmlformats.org/officeDocument/2006/relationships/tags" Target="../tags/tag46.xml"/><Relationship Id="rId293" Type="http://schemas.openxmlformats.org/officeDocument/2006/relationships/tags" Target="../tags/tag293.xml"/><Relationship Id="rId307" Type="http://schemas.openxmlformats.org/officeDocument/2006/relationships/tags" Target="../tags/tag307.xml"/><Relationship Id="rId349" Type="http://schemas.openxmlformats.org/officeDocument/2006/relationships/tags" Target="../tags/tag349.xml"/><Relationship Id="rId88" Type="http://schemas.openxmlformats.org/officeDocument/2006/relationships/tags" Target="../tags/tag88.xml"/><Relationship Id="rId111" Type="http://schemas.openxmlformats.org/officeDocument/2006/relationships/tags" Target="../tags/tag111.xml"/><Relationship Id="rId153" Type="http://schemas.openxmlformats.org/officeDocument/2006/relationships/tags" Target="../tags/tag153.xml"/><Relationship Id="rId195" Type="http://schemas.openxmlformats.org/officeDocument/2006/relationships/tags" Target="../tags/tag195.xml"/><Relationship Id="rId209" Type="http://schemas.openxmlformats.org/officeDocument/2006/relationships/tags" Target="../tags/tag209.xml"/><Relationship Id="rId360" Type="http://schemas.openxmlformats.org/officeDocument/2006/relationships/tags" Target="../tags/tag360.xml"/><Relationship Id="rId416" Type="http://schemas.openxmlformats.org/officeDocument/2006/relationships/tags" Target="../tags/tag416.xml"/><Relationship Id="rId220" Type="http://schemas.openxmlformats.org/officeDocument/2006/relationships/tags" Target="../tags/tag220.xml"/><Relationship Id="rId15" Type="http://schemas.openxmlformats.org/officeDocument/2006/relationships/tags" Target="../tags/tag15.xml"/><Relationship Id="rId57" Type="http://schemas.openxmlformats.org/officeDocument/2006/relationships/tags" Target="../tags/tag57.xml"/><Relationship Id="rId262" Type="http://schemas.openxmlformats.org/officeDocument/2006/relationships/tags" Target="../tags/tag262.xml"/><Relationship Id="rId318" Type="http://schemas.openxmlformats.org/officeDocument/2006/relationships/tags" Target="../tags/tag318.xml"/><Relationship Id="rId99" Type="http://schemas.openxmlformats.org/officeDocument/2006/relationships/tags" Target="../tags/tag99.xml"/><Relationship Id="rId122" Type="http://schemas.openxmlformats.org/officeDocument/2006/relationships/tags" Target="../tags/tag122.xml"/><Relationship Id="rId164" Type="http://schemas.openxmlformats.org/officeDocument/2006/relationships/tags" Target="../tags/tag164.xml"/><Relationship Id="rId371" Type="http://schemas.openxmlformats.org/officeDocument/2006/relationships/tags" Target="../tags/tag371.xml"/><Relationship Id="rId427" Type="http://schemas.openxmlformats.org/officeDocument/2006/relationships/tags" Target="../tags/tag427.xml"/><Relationship Id="rId26" Type="http://schemas.openxmlformats.org/officeDocument/2006/relationships/tags" Target="../tags/tag26.xml"/><Relationship Id="rId231" Type="http://schemas.openxmlformats.org/officeDocument/2006/relationships/tags" Target="../tags/tag231.xml"/><Relationship Id="rId273" Type="http://schemas.openxmlformats.org/officeDocument/2006/relationships/tags" Target="../tags/tag273.xml"/><Relationship Id="rId329" Type="http://schemas.openxmlformats.org/officeDocument/2006/relationships/tags" Target="../tags/tag329.xml"/><Relationship Id="rId68" Type="http://schemas.openxmlformats.org/officeDocument/2006/relationships/tags" Target="../tags/tag68.xml"/><Relationship Id="rId133" Type="http://schemas.openxmlformats.org/officeDocument/2006/relationships/tags" Target="../tags/tag133.xml"/><Relationship Id="rId175" Type="http://schemas.openxmlformats.org/officeDocument/2006/relationships/tags" Target="../tags/tag175.xml"/><Relationship Id="rId340" Type="http://schemas.openxmlformats.org/officeDocument/2006/relationships/tags" Target="../tags/tag340.xml"/><Relationship Id="rId200" Type="http://schemas.openxmlformats.org/officeDocument/2006/relationships/tags" Target="../tags/tag200.xml"/><Relationship Id="rId382" Type="http://schemas.openxmlformats.org/officeDocument/2006/relationships/tags" Target="../tags/tag382.xml"/><Relationship Id="rId242" Type="http://schemas.openxmlformats.org/officeDocument/2006/relationships/tags" Target="../tags/tag242.xml"/><Relationship Id="rId284" Type="http://schemas.openxmlformats.org/officeDocument/2006/relationships/tags" Target="../tags/tag284.xml"/><Relationship Id="rId37" Type="http://schemas.openxmlformats.org/officeDocument/2006/relationships/tags" Target="../tags/tag37.xml"/><Relationship Id="rId79" Type="http://schemas.openxmlformats.org/officeDocument/2006/relationships/tags" Target="../tags/tag79.xml"/><Relationship Id="rId102" Type="http://schemas.openxmlformats.org/officeDocument/2006/relationships/tags" Target="../tags/tag102.xml"/><Relationship Id="rId144" Type="http://schemas.openxmlformats.org/officeDocument/2006/relationships/tags" Target="../tags/tag144.xml"/><Relationship Id="rId90" Type="http://schemas.openxmlformats.org/officeDocument/2006/relationships/tags" Target="../tags/tag90.xml"/><Relationship Id="rId186" Type="http://schemas.openxmlformats.org/officeDocument/2006/relationships/tags" Target="../tags/tag186.xml"/><Relationship Id="rId351" Type="http://schemas.openxmlformats.org/officeDocument/2006/relationships/tags" Target="../tags/tag351.xml"/><Relationship Id="rId393" Type="http://schemas.openxmlformats.org/officeDocument/2006/relationships/tags" Target="../tags/tag393.xml"/><Relationship Id="rId407" Type="http://schemas.openxmlformats.org/officeDocument/2006/relationships/tags" Target="../tags/tag407.xml"/><Relationship Id="rId211" Type="http://schemas.openxmlformats.org/officeDocument/2006/relationships/tags" Target="../tags/tag211.xml"/><Relationship Id="rId253" Type="http://schemas.openxmlformats.org/officeDocument/2006/relationships/tags" Target="../tags/tag253.xml"/><Relationship Id="rId295" Type="http://schemas.openxmlformats.org/officeDocument/2006/relationships/tags" Target="../tags/tag295.xml"/><Relationship Id="rId309" Type="http://schemas.openxmlformats.org/officeDocument/2006/relationships/tags" Target="../tags/tag309.xml"/><Relationship Id="rId48" Type="http://schemas.openxmlformats.org/officeDocument/2006/relationships/tags" Target="../tags/tag48.xml"/><Relationship Id="rId113" Type="http://schemas.openxmlformats.org/officeDocument/2006/relationships/tags" Target="../tags/tag113.xml"/><Relationship Id="rId320" Type="http://schemas.openxmlformats.org/officeDocument/2006/relationships/tags" Target="../tags/tag320.xml"/><Relationship Id="rId155" Type="http://schemas.openxmlformats.org/officeDocument/2006/relationships/tags" Target="../tags/tag155.xml"/><Relationship Id="rId197" Type="http://schemas.openxmlformats.org/officeDocument/2006/relationships/tags" Target="../tags/tag197.xml"/><Relationship Id="rId362" Type="http://schemas.openxmlformats.org/officeDocument/2006/relationships/tags" Target="../tags/tag362.xml"/><Relationship Id="rId418" Type="http://schemas.openxmlformats.org/officeDocument/2006/relationships/tags" Target="../tags/tag418.xml"/><Relationship Id="rId222" Type="http://schemas.openxmlformats.org/officeDocument/2006/relationships/tags" Target="../tags/tag222.xml"/><Relationship Id="rId264" Type="http://schemas.openxmlformats.org/officeDocument/2006/relationships/tags" Target="../tags/tag264.xml"/><Relationship Id="rId17" Type="http://schemas.openxmlformats.org/officeDocument/2006/relationships/tags" Target="../tags/tag17.xml"/><Relationship Id="rId59" Type="http://schemas.openxmlformats.org/officeDocument/2006/relationships/tags" Target="../tags/tag59.xml"/><Relationship Id="rId124" Type="http://schemas.openxmlformats.org/officeDocument/2006/relationships/tags" Target="../tags/tag124.xml"/><Relationship Id="rId70" Type="http://schemas.openxmlformats.org/officeDocument/2006/relationships/tags" Target="../tags/tag70.xml"/><Relationship Id="rId166" Type="http://schemas.openxmlformats.org/officeDocument/2006/relationships/tags" Target="../tags/tag166.xml"/><Relationship Id="rId331" Type="http://schemas.openxmlformats.org/officeDocument/2006/relationships/tags" Target="../tags/tag331.xml"/><Relationship Id="rId373" Type="http://schemas.openxmlformats.org/officeDocument/2006/relationships/tags" Target="../tags/tag373.xml"/><Relationship Id="rId429" Type="http://schemas.openxmlformats.org/officeDocument/2006/relationships/tags" Target="../tags/tag429.xml"/><Relationship Id="rId1" Type="http://schemas.openxmlformats.org/officeDocument/2006/relationships/tags" Target="../tags/tag1.xml"/><Relationship Id="rId233" Type="http://schemas.openxmlformats.org/officeDocument/2006/relationships/tags" Target="../tags/tag233.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chat.openai.com/"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654BDA8-EE5D-4DC8-BA6E-A93D650163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8" y="736600"/>
            <a:ext cx="7534652" cy="53847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D717F6-4ABF-C11F-E8B7-DF96397A5025}"/>
              </a:ext>
            </a:extLst>
          </p:cNvPr>
          <p:cNvSpPr>
            <a:spLocks noGrp="1"/>
          </p:cNvSpPr>
          <p:nvPr>
            <p:ph type="ctrTitle"/>
          </p:nvPr>
        </p:nvSpPr>
        <p:spPr>
          <a:xfrm>
            <a:off x="5300814" y="1482634"/>
            <a:ext cx="5928018" cy="3046798"/>
          </a:xfrm>
        </p:spPr>
        <p:txBody>
          <a:bodyPr>
            <a:normAutofit/>
          </a:bodyPr>
          <a:lstStyle/>
          <a:p>
            <a:pPr algn="l"/>
            <a:r>
              <a:rPr lang="en-GB" sz="5000" dirty="0">
                <a:solidFill>
                  <a:schemeClr val="bg1"/>
                </a:solidFill>
              </a:rPr>
              <a:t>Preparing for criminological research</a:t>
            </a:r>
          </a:p>
        </p:txBody>
      </p:sp>
      <p:sp>
        <p:nvSpPr>
          <p:cNvPr id="3" name="Subtitle 2">
            <a:extLst>
              <a:ext uri="{FF2B5EF4-FFF2-40B4-BE49-F238E27FC236}">
                <a16:creationId xmlns:a16="http://schemas.microsoft.com/office/drawing/2014/main" id="{341C99AD-5183-51BE-72A9-AB7C8501A11A}"/>
              </a:ext>
            </a:extLst>
          </p:cNvPr>
          <p:cNvSpPr>
            <a:spLocks noGrp="1"/>
          </p:cNvSpPr>
          <p:nvPr>
            <p:ph type="subTitle" idx="1"/>
          </p:nvPr>
        </p:nvSpPr>
        <p:spPr>
          <a:xfrm>
            <a:off x="5300814" y="4686300"/>
            <a:ext cx="5928018" cy="1057276"/>
          </a:xfrm>
        </p:spPr>
        <p:txBody>
          <a:bodyPr>
            <a:normAutofit/>
          </a:bodyPr>
          <a:lstStyle/>
          <a:p>
            <a:pPr algn="l"/>
            <a:r>
              <a:rPr lang="en-GB" dirty="0"/>
              <a:t>Laura Knight</a:t>
            </a:r>
          </a:p>
        </p:txBody>
      </p:sp>
      <p:pic>
        <p:nvPicPr>
          <p:cNvPr id="4" name="Picture 3" descr="Colored pencils inside a pencil holder which is on top of a wood table">
            <a:extLst>
              <a:ext uri="{FF2B5EF4-FFF2-40B4-BE49-F238E27FC236}">
                <a16:creationId xmlns:a16="http://schemas.microsoft.com/office/drawing/2014/main" id="{A7FF9314-F2EF-8104-9BEA-D95310AF6C0C}"/>
              </a:ext>
            </a:extLst>
          </p:cNvPr>
          <p:cNvPicPr>
            <a:picLocks noChangeAspect="1"/>
          </p:cNvPicPr>
          <p:nvPr/>
        </p:nvPicPr>
        <p:blipFill rotWithShape="1">
          <a:blip r:embed="rId2"/>
          <a:srcRect l="42267" r="1" b="1"/>
          <a:stretch/>
        </p:blipFill>
        <p:spPr>
          <a:xfrm>
            <a:off x="20" y="736600"/>
            <a:ext cx="4657328" cy="5384798"/>
          </a:xfrm>
          <a:prstGeom prst="rect">
            <a:avLst/>
          </a:prstGeom>
        </p:spPr>
      </p:pic>
    </p:spTree>
    <p:extLst>
      <p:ext uri="{BB962C8B-B14F-4D97-AF65-F5344CB8AC3E}">
        <p14:creationId xmlns:p14="http://schemas.microsoft.com/office/powerpoint/2010/main" val="39416582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35D6E-A4FA-54F7-6A1A-100DF49F780A}"/>
              </a:ext>
            </a:extLst>
          </p:cNvPr>
          <p:cNvSpPr>
            <a:spLocks noGrp="1"/>
          </p:cNvSpPr>
          <p:nvPr>
            <p:ph type="title"/>
          </p:nvPr>
        </p:nvSpPr>
        <p:spPr/>
        <p:txBody>
          <a:bodyPr/>
          <a:lstStyle/>
          <a:p>
            <a:r>
              <a:rPr lang="en-GB" dirty="0"/>
              <a:t>Aims of the module:</a:t>
            </a:r>
          </a:p>
        </p:txBody>
      </p:sp>
      <p:sp>
        <p:nvSpPr>
          <p:cNvPr id="3" name="Content Placeholder 2">
            <a:extLst>
              <a:ext uri="{FF2B5EF4-FFF2-40B4-BE49-F238E27FC236}">
                <a16:creationId xmlns:a16="http://schemas.microsoft.com/office/drawing/2014/main" id="{C64DE6AD-0C5F-2D06-8030-80423ED94F8D}"/>
              </a:ext>
            </a:extLst>
          </p:cNvPr>
          <p:cNvSpPr>
            <a:spLocks noGrp="1"/>
          </p:cNvSpPr>
          <p:nvPr>
            <p:ph idx="1"/>
          </p:nvPr>
        </p:nvSpPr>
        <p:spPr>
          <a:xfrm>
            <a:off x="303772" y="2670273"/>
            <a:ext cx="7841681" cy="3185702"/>
          </a:xfrm>
        </p:spPr>
        <p:txBody>
          <a:bodyPr>
            <a:normAutofit fontScale="85000" lnSpcReduction="10000"/>
          </a:bodyPr>
          <a:lstStyle/>
          <a:p>
            <a:pPr marL="637540" indent="-180340" algn="just" fontAlgn="auto" hangingPunct="1">
              <a:spcBef>
                <a:spcPts val="600"/>
              </a:spcBef>
              <a:spcAft>
                <a:spcPts val="0"/>
              </a:spcAft>
            </a:pPr>
            <a:r>
              <a:rPr lang="en-GB" sz="1800" b="1" dirty="0">
                <a:effectLst/>
                <a:latin typeface="Arial" panose="020B0604020202020204" pitchFamily="34" charset="0"/>
                <a:ea typeface="Times New Roman" panose="02020603050405020304" pitchFamily="18" charset="0"/>
              </a:rPr>
              <a:t>AIM(S)</a:t>
            </a:r>
            <a:endParaRPr lang="en-GB" sz="1800" dirty="0">
              <a:effectLst/>
              <a:latin typeface="Times New Roman" panose="02020603050405020304" pitchFamily="18" charset="0"/>
              <a:ea typeface="Times New Roman" panose="02020603050405020304" pitchFamily="18" charset="0"/>
            </a:endParaRPr>
          </a:p>
          <a:p>
            <a:pPr marL="342900" lvl="0" indent="-342900" algn="l" fontAlgn="auto" hangingPunct="1">
              <a:spcBef>
                <a:spcPts val="600"/>
              </a:spcBef>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To provide an insight into designing, conducting and interpreting research by exploring the methods and theories which underpin criminological research. </a:t>
            </a:r>
            <a:endParaRPr lang="en-GB" sz="1800" dirty="0">
              <a:effectLst/>
              <a:latin typeface="Times New Roman" panose="02020603050405020304" pitchFamily="18" charset="0"/>
              <a:ea typeface="Times New Roman" panose="02020603050405020304" pitchFamily="18" charset="0"/>
            </a:endParaRPr>
          </a:p>
          <a:p>
            <a:pPr marL="637540" indent="-180340" algn="just" fontAlgn="auto" hangingPunct="1">
              <a:spcBef>
                <a:spcPts val="600"/>
              </a:spcBef>
              <a:spcAft>
                <a:spcPts val="0"/>
              </a:spcAft>
            </a:pPr>
            <a:r>
              <a:rPr lang="en-GB" sz="1800" b="1"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2286000" indent="-2286000" algn="l" hangingPunct="0">
              <a:spcBef>
                <a:spcPts val="1200"/>
              </a:spcBef>
              <a:spcAft>
                <a:spcPts val="0"/>
              </a:spcAft>
            </a:pPr>
            <a:r>
              <a:rPr lang="en-GB" sz="1800" b="1" dirty="0">
                <a:effectLst/>
                <a:latin typeface="Arial" panose="020B0604020202020204" pitchFamily="34" charset="0"/>
                <a:ea typeface="Times New Roman" panose="02020603050405020304" pitchFamily="18" charset="0"/>
              </a:rPr>
              <a:t>LEARNING OUTCOMES</a:t>
            </a:r>
            <a:endParaRPr lang="en-GB" sz="1800" dirty="0">
              <a:effectLst/>
              <a:latin typeface="Times New Roman" panose="02020603050405020304" pitchFamily="18" charset="0"/>
              <a:ea typeface="Times New Roman" panose="02020603050405020304" pitchFamily="18" charset="0"/>
            </a:endParaRPr>
          </a:p>
          <a:p>
            <a:pPr algn="just">
              <a:lnSpc>
                <a:spcPct val="115000"/>
              </a:lnSpc>
              <a:spcBef>
                <a:spcPts val="600"/>
              </a:spcBef>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Upon the successful completion of this module, the student should be able to: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auto" hangingPunct="1">
              <a:spcBef>
                <a:spcPts val="600"/>
              </a:spcBef>
              <a:buFont typeface="Symbol" panose="05050102010706020507" pitchFamily="18" charset="2"/>
              <a:buChar char=""/>
            </a:pPr>
            <a:r>
              <a:rPr lang="en-GB" sz="1800" dirty="0">
                <a:solidFill>
                  <a:srgbClr val="171717"/>
                </a:solidFill>
                <a:effectLst/>
                <a:latin typeface="Arial" panose="020B0604020202020204" pitchFamily="34" charset="0"/>
                <a:ea typeface="Times New Roman" panose="02020603050405020304" pitchFamily="18" charset="0"/>
              </a:rPr>
              <a:t>analyse the strengths and weaknesses of a variety of research methods and how they have been used by criminologists;</a:t>
            </a:r>
            <a:endParaRPr lang="en-GB" sz="1800" dirty="0">
              <a:effectLst/>
              <a:latin typeface="Times New Roman" panose="02020603050405020304" pitchFamily="18" charset="0"/>
              <a:ea typeface="Times New Roman" panose="02020603050405020304" pitchFamily="18" charset="0"/>
            </a:endParaRPr>
          </a:p>
          <a:p>
            <a:pPr marL="342900" lvl="0" indent="-342900" algn="just" fontAlgn="auto" hangingPunct="1">
              <a:spcBef>
                <a:spcPts val="600"/>
              </a:spcBef>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identify effective ways of choosing a research topic and methodology.</a:t>
            </a:r>
            <a:endParaRPr lang="en-GB" sz="1800" dirty="0">
              <a:effectLst/>
              <a:latin typeface="Times New Roman" panose="02020603050405020304" pitchFamily="18" charset="0"/>
              <a:ea typeface="Times New Roman" panose="02020603050405020304" pitchFamily="18" charset="0"/>
            </a:endParaRPr>
          </a:p>
          <a:p>
            <a:endParaRPr lang="en-GB" dirty="0"/>
          </a:p>
        </p:txBody>
      </p:sp>
      <p:pic>
        <p:nvPicPr>
          <p:cNvPr id="5" name="Picture 4">
            <a:extLst>
              <a:ext uri="{FF2B5EF4-FFF2-40B4-BE49-F238E27FC236}">
                <a16:creationId xmlns:a16="http://schemas.microsoft.com/office/drawing/2014/main" id="{E6C0179F-3BF4-6A6B-F8D9-0B732C669202}"/>
              </a:ext>
            </a:extLst>
          </p:cNvPr>
          <p:cNvPicPr>
            <a:picLocks noChangeAspect="1"/>
          </p:cNvPicPr>
          <p:nvPr/>
        </p:nvPicPr>
        <p:blipFill>
          <a:blip r:embed="rId2"/>
          <a:stretch>
            <a:fillRect/>
          </a:stretch>
        </p:blipFill>
        <p:spPr>
          <a:xfrm>
            <a:off x="8145453" y="3812530"/>
            <a:ext cx="2567206" cy="2727656"/>
          </a:xfrm>
          <a:prstGeom prst="rect">
            <a:avLst/>
          </a:prstGeom>
        </p:spPr>
      </p:pic>
      <p:pic>
        <p:nvPicPr>
          <p:cNvPr id="6" name="Picture 5">
            <a:extLst>
              <a:ext uri="{FF2B5EF4-FFF2-40B4-BE49-F238E27FC236}">
                <a16:creationId xmlns:a16="http://schemas.microsoft.com/office/drawing/2014/main" id="{D2892BB5-CC0A-83E3-0579-2C7F7AD6A58D}"/>
              </a:ext>
            </a:extLst>
          </p:cNvPr>
          <p:cNvPicPr>
            <a:picLocks noChangeAspect="1"/>
          </p:cNvPicPr>
          <p:nvPr/>
        </p:nvPicPr>
        <p:blipFill>
          <a:blip r:embed="rId3"/>
          <a:stretch>
            <a:fillRect/>
          </a:stretch>
        </p:blipFill>
        <p:spPr>
          <a:xfrm>
            <a:off x="9659402" y="3304181"/>
            <a:ext cx="1795375" cy="1795375"/>
          </a:xfrm>
          <a:prstGeom prst="rect">
            <a:avLst/>
          </a:prstGeom>
        </p:spPr>
      </p:pic>
    </p:spTree>
    <p:extLst>
      <p:ext uri="{BB962C8B-B14F-4D97-AF65-F5344CB8AC3E}">
        <p14:creationId xmlns:p14="http://schemas.microsoft.com/office/powerpoint/2010/main" val="3060497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Video 4">
            <a:extLst>
              <a:ext uri="{FF2B5EF4-FFF2-40B4-BE49-F238E27FC236}">
                <a16:creationId xmlns:a16="http://schemas.microsoft.com/office/drawing/2014/main" id="{14F8F4DB-3770-4D22-858F-088E0B0FB64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2" name="Title 1">
            <a:extLst>
              <a:ext uri="{FF2B5EF4-FFF2-40B4-BE49-F238E27FC236}">
                <a16:creationId xmlns:a16="http://schemas.microsoft.com/office/drawing/2014/main" id="{93121095-5FB8-4D53-96BF-3629C9113366}"/>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7200" dirty="0">
                <a:solidFill>
                  <a:srgbClr val="FFFFFF"/>
                </a:solidFill>
              </a:rPr>
              <a:t>Independent Project</a:t>
            </a:r>
          </a:p>
        </p:txBody>
      </p:sp>
      <p:sp>
        <p:nvSpPr>
          <p:cNvPr id="3" name="Subtitle 2">
            <a:extLst>
              <a:ext uri="{FF2B5EF4-FFF2-40B4-BE49-F238E27FC236}">
                <a16:creationId xmlns:a16="http://schemas.microsoft.com/office/drawing/2014/main" id="{B4E4D7E1-A5C3-4EE2-BF7D-0C63B60FAC83}"/>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sz="3200" dirty="0">
                <a:solidFill>
                  <a:srgbClr val="FFFFFF"/>
                </a:solidFill>
              </a:rPr>
              <a:t>Getting ready to dive in to the 40-credit module</a:t>
            </a:r>
          </a:p>
        </p:txBody>
      </p:sp>
    </p:spTree>
    <p:extLst>
      <p:ext uri="{BB962C8B-B14F-4D97-AF65-F5344CB8AC3E}">
        <p14:creationId xmlns:p14="http://schemas.microsoft.com/office/powerpoint/2010/main" val="3313201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4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40AC5-59C4-B37D-21C6-33FE5DCD2D25}"/>
              </a:ext>
            </a:extLst>
          </p:cNvPr>
          <p:cNvSpPr>
            <a:spLocks noGrp="1"/>
          </p:cNvSpPr>
          <p:nvPr>
            <p:ph type="title"/>
          </p:nvPr>
        </p:nvSpPr>
        <p:spPr/>
        <p:txBody>
          <a:bodyPr>
            <a:normAutofit fontScale="90000"/>
          </a:bodyPr>
          <a:lstStyle/>
          <a:p>
            <a:r>
              <a:rPr lang="en-GB" dirty="0"/>
              <a:t>What will the module look like?</a:t>
            </a:r>
          </a:p>
        </p:txBody>
      </p:sp>
      <p:pic>
        <p:nvPicPr>
          <p:cNvPr id="4" name="Picture 3">
            <a:extLst>
              <a:ext uri="{FF2B5EF4-FFF2-40B4-BE49-F238E27FC236}">
                <a16:creationId xmlns:a16="http://schemas.microsoft.com/office/drawing/2014/main" id="{54017AD0-F8EC-D647-E8FD-C65641C96698}"/>
              </a:ext>
            </a:extLst>
          </p:cNvPr>
          <p:cNvPicPr>
            <a:picLocks noChangeAspect="1"/>
          </p:cNvPicPr>
          <p:nvPr/>
        </p:nvPicPr>
        <p:blipFill rotWithShape="1">
          <a:blip r:embed="rId2"/>
          <a:srcRect l="25369" t="22741" r="23642" b="17873"/>
          <a:stretch/>
        </p:blipFill>
        <p:spPr>
          <a:xfrm>
            <a:off x="3195342" y="1301477"/>
            <a:ext cx="6823789" cy="5298472"/>
          </a:xfrm>
          <a:prstGeom prst="rect">
            <a:avLst/>
          </a:prstGeom>
        </p:spPr>
      </p:pic>
      <p:sp>
        <p:nvSpPr>
          <p:cNvPr id="5" name="TextBox 4">
            <a:extLst>
              <a:ext uri="{FF2B5EF4-FFF2-40B4-BE49-F238E27FC236}">
                <a16:creationId xmlns:a16="http://schemas.microsoft.com/office/drawing/2014/main" id="{437A904B-FD27-367D-3FC3-7956474C99D9}"/>
              </a:ext>
            </a:extLst>
          </p:cNvPr>
          <p:cNvSpPr txBox="1"/>
          <p:nvPr/>
        </p:nvSpPr>
        <p:spPr>
          <a:xfrm>
            <a:off x="392687" y="3500525"/>
            <a:ext cx="2008314" cy="923330"/>
          </a:xfrm>
          <a:prstGeom prst="rect">
            <a:avLst/>
          </a:prstGeom>
          <a:noFill/>
        </p:spPr>
        <p:txBody>
          <a:bodyPr wrap="square" rtlCol="0">
            <a:spAutoFit/>
          </a:bodyPr>
          <a:lstStyle/>
          <a:p>
            <a:r>
              <a:rPr lang="en-GB" dirty="0"/>
              <a:t>Scheme of work is available on the Moodle page.</a:t>
            </a:r>
          </a:p>
        </p:txBody>
      </p:sp>
    </p:spTree>
    <p:extLst>
      <p:ext uri="{BB962C8B-B14F-4D97-AF65-F5344CB8AC3E}">
        <p14:creationId xmlns:p14="http://schemas.microsoft.com/office/powerpoint/2010/main" val="42621552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80663-9344-47EA-073F-95EBA12B97CD}"/>
              </a:ext>
            </a:extLst>
          </p:cNvPr>
          <p:cNvSpPr>
            <a:spLocks noGrp="1"/>
          </p:cNvSpPr>
          <p:nvPr>
            <p:ph type="title"/>
          </p:nvPr>
        </p:nvSpPr>
        <p:spPr/>
        <p:txBody>
          <a:bodyPr/>
          <a:lstStyle/>
          <a:p>
            <a:r>
              <a:rPr lang="en-GB" dirty="0"/>
              <a:t>assessment</a:t>
            </a:r>
          </a:p>
        </p:txBody>
      </p:sp>
      <p:pic>
        <p:nvPicPr>
          <p:cNvPr id="5" name="Content Placeholder 4">
            <a:extLst>
              <a:ext uri="{FF2B5EF4-FFF2-40B4-BE49-F238E27FC236}">
                <a16:creationId xmlns:a16="http://schemas.microsoft.com/office/drawing/2014/main" id="{24E675BB-50D5-21C1-52D4-F9D5B08E63C0}"/>
              </a:ext>
            </a:extLst>
          </p:cNvPr>
          <p:cNvPicPr>
            <a:picLocks noGrp="1" noChangeAspect="1"/>
          </p:cNvPicPr>
          <p:nvPr>
            <p:ph idx="1"/>
          </p:nvPr>
        </p:nvPicPr>
        <p:blipFill rotWithShape="1">
          <a:blip r:embed="rId2"/>
          <a:srcRect l="24987" t="19157" r="26003" b="6079"/>
          <a:stretch/>
        </p:blipFill>
        <p:spPr>
          <a:xfrm>
            <a:off x="2670272" y="3057350"/>
            <a:ext cx="2642224" cy="2687101"/>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8B266EB8-9E8D-3BAB-7BBE-EE3B832B8E3C}"/>
              </a:ext>
            </a:extLst>
          </p:cNvPr>
          <p:cNvSpPr txBox="1"/>
          <p:nvPr/>
        </p:nvSpPr>
        <p:spPr>
          <a:xfrm>
            <a:off x="6094476" y="3287352"/>
            <a:ext cx="3500525" cy="1815882"/>
          </a:xfrm>
          <a:prstGeom prst="rect">
            <a:avLst/>
          </a:prstGeom>
          <a:noFill/>
        </p:spPr>
        <p:txBody>
          <a:bodyPr wrap="square" rtlCol="0">
            <a:spAutoFit/>
          </a:bodyPr>
          <a:lstStyle/>
          <a:p>
            <a:pPr algn="ctr"/>
            <a:r>
              <a:rPr lang="en-GB" sz="2800" dirty="0"/>
              <a:t>Let’s take a look at the assignment specification on Moodle……..</a:t>
            </a:r>
          </a:p>
        </p:txBody>
      </p:sp>
    </p:spTree>
    <p:extLst>
      <p:ext uri="{BB962C8B-B14F-4D97-AF65-F5344CB8AC3E}">
        <p14:creationId xmlns:p14="http://schemas.microsoft.com/office/powerpoint/2010/main" val="1136533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25A5D-5EDE-7EAE-7040-7028EB826FA1}"/>
              </a:ext>
            </a:extLst>
          </p:cNvPr>
          <p:cNvSpPr>
            <a:spLocks noGrp="1"/>
          </p:cNvSpPr>
          <p:nvPr>
            <p:ph type="title"/>
          </p:nvPr>
        </p:nvSpPr>
        <p:spPr>
          <a:xfrm>
            <a:off x="640080" y="325369"/>
            <a:ext cx="4368602" cy="1956841"/>
          </a:xfrm>
        </p:spPr>
        <p:txBody>
          <a:bodyPr anchor="b">
            <a:normAutofit/>
          </a:bodyPr>
          <a:lstStyle/>
          <a:p>
            <a:r>
              <a:rPr lang="en-GB" sz="6000" dirty="0"/>
              <a:t>Aims</a:t>
            </a:r>
          </a:p>
        </p:txBody>
      </p:sp>
      <p:sp>
        <p:nvSpPr>
          <p:cNvPr id="3" name="Content Placeholder 2">
            <a:extLst>
              <a:ext uri="{FF2B5EF4-FFF2-40B4-BE49-F238E27FC236}">
                <a16:creationId xmlns:a16="http://schemas.microsoft.com/office/drawing/2014/main" id="{27D040E7-6180-7501-FE79-4353A28EED27}"/>
              </a:ext>
            </a:extLst>
          </p:cNvPr>
          <p:cNvSpPr>
            <a:spLocks noGrp="1"/>
          </p:cNvSpPr>
          <p:nvPr>
            <p:ph idx="1"/>
          </p:nvPr>
        </p:nvSpPr>
        <p:spPr>
          <a:xfrm>
            <a:off x="640080" y="2872899"/>
            <a:ext cx="4243589" cy="3320668"/>
          </a:xfrm>
        </p:spPr>
        <p:txBody>
          <a:bodyPr>
            <a:normAutofit/>
          </a:bodyPr>
          <a:lstStyle/>
          <a:p>
            <a:r>
              <a:rPr lang="en-GB" sz="3200" dirty="0"/>
              <a:t>Self-assessment</a:t>
            </a:r>
          </a:p>
          <a:p>
            <a:r>
              <a:rPr lang="en-GB" sz="3200" dirty="0"/>
              <a:t>How you feel</a:t>
            </a:r>
          </a:p>
          <a:p>
            <a:r>
              <a:rPr lang="en-GB" sz="3200" dirty="0"/>
              <a:t>Choices</a:t>
            </a:r>
          </a:p>
          <a:p>
            <a:r>
              <a:rPr lang="en-GB" sz="3200" dirty="0"/>
              <a:t>Process</a:t>
            </a:r>
          </a:p>
          <a:p>
            <a:r>
              <a:rPr lang="en-GB" sz="3200" dirty="0"/>
              <a:t>Topics</a:t>
            </a:r>
          </a:p>
        </p:txBody>
      </p:sp>
      <p:pic>
        <p:nvPicPr>
          <p:cNvPr id="5" name="Picture 4">
            <a:extLst>
              <a:ext uri="{FF2B5EF4-FFF2-40B4-BE49-F238E27FC236}">
                <a16:creationId xmlns:a16="http://schemas.microsoft.com/office/drawing/2014/main" id="{13FCA16B-7D99-02EC-6D52-0AC1FAC6580D}"/>
              </a:ext>
            </a:extLst>
          </p:cNvPr>
          <p:cNvPicPr>
            <a:picLocks noChangeAspect="1"/>
          </p:cNvPicPr>
          <p:nvPr/>
        </p:nvPicPr>
        <p:blipFill rotWithShape="1">
          <a:blip r:embed="rId2"/>
          <a:srcRect r="4558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18230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C29BB-D22D-4B8A-A8C8-23BE78216208}"/>
              </a:ext>
            </a:extLst>
          </p:cNvPr>
          <p:cNvSpPr>
            <a:spLocks noGrp="1"/>
          </p:cNvSpPr>
          <p:nvPr>
            <p:ph type="title"/>
          </p:nvPr>
        </p:nvSpPr>
        <p:spPr>
          <a:xfrm>
            <a:off x="7016436" y="269432"/>
            <a:ext cx="5023223" cy="1325563"/>
          </a:xfrm>
        </p:spPr>
        <p:txBody>
          <a:bodyPr>
            <a:noAutofit/>
          </a:bodyPr>
          <a:lstStyle/>
          <a:p>
            <a:r>
              <a:rPr lang="en-GB" sz="5400" dirty="0"/>
              <a:t>Self-assessment</a:t>
            </a:r>
          </a:p>
        </p:txBody>
      </p:sp>
      <p:sp>
        <p:nvSpPr>
          <p:cNvPr id="5" name="Content Placeholder 4">
            <a:extLst>
              <a:ext uri="{FF2B5EF4-FFF2-40B4-BE49-F238E27FC236}">
                <a16:creationId xmlns:a16="http://schemas.microsoft.com/office/drawing/2014/main" id="{ED17C2A7-C9CD-419E-B519-691EE60A1BB5}"/>
              </a:ext>
            </a:extLst>
          </p:cNvPr>
          <p:cNvSpPr>
            <a:spLocks noGrp="1"/>
          </p:cNvSpPr>
          <p:nvPr>
            <p:ph idx="1"/>
          </p:nvPr>
        </p:nvSpPr>
        <p:spPr>
          <a:xfrm>
            <a:off x="4816443" y="2799298"/>
            <a:ext cx="7223216" cy="3483806"/>
          </a:xfrm>
        </p:spPr>
        <p:txBody>
          <a:bodyPr anchor="t">
            <a:normAutofit fontScale="62500" lnSpcReduction="20000"/>
          </a:bodyPr>
          <a:lstStyle/>
          <a:p>
            <a:r>
              <a:rPr lang="en-GB" dirty="0"/>
              <a:t>We want you to look yourself openly and honestly in the eye</a:t>
            </a:r>
          </a:p>
          <a:p>
            <a:r>
              <a:rPr lang="en-GB" dirty="0"/>
              <a:t>How are you doing?</a:t>
            </a:r>
          </a:p>
          <a:p>
            <a:r>
              <a:rPr lang="en-GB" dirty="0"/>
              <a:t>Are you a Harvard Black Belt?</a:t>
            </a:r>
          </a:p>
          <a:p>
            <a:r>
              <a:rPr lang="en-GB" dirty="0"/>
              <a:t>Attendance?</a:t>
            </a:r>
          </a:p>
          <a:p>
            <a:r>
              <a:rPr lang="en-GB" dirty="0"/>
              <a:t>Commitment?</a:t>
            </a:r>
          </a:p>
          <a:p>
            <a:r>
              <a:rPr lang="en-GB" dirty="0"/>
              <a:t>Effort?</a:t>
            </a:r>
          </a:p>
          <a:p>
            <a:r>
              <a:rPr lang="en-GB" dirty="0"/>
              <a:t>Did you meet deadlines?</a:t>
            </a:r>
          </a:p>
          <a:p>
            <a:r>
              <a:rPr lang="en-GB" dirty="0"/>
              <a:t>You know what result you have in mind</a:t>
            </a:r>
          </a:p>
          <a:p>
            <a:r>
              <a:rPr lang="en-GB" dirty="0"/>
              <a:t>You know what you need to do</a:t>
            </a:r>
          </a:p>
        </p:txBody>
      </p:sp>
      <p:sp>
        <p:nvSpPr>
          <p:cNvPr id="4" name="Slide Number Placeholder 3">
            <a:extLst>
              <a:ext uri="{FF2B5EF4-FFF2-40B4-BE49-F238E27FC236}">
                <a16:creationId xmlns:a16="http://schemas.microsoft.com/office/drawing/2014/main" id="{13D05BA6-9687-4E5C-B9AA-10DFB32BB777}"/>
              </a:ext>
            </a:extLst>
          </p:cNvPr>
          <p:cNvSpPr>
            <a:spLocks noGrp="1"/>
          </p:cNvSpPr>
          <p:nvPr>
            <p:ph type="sldNum" sz="quarter" idx="12"/>
          </p:nvPr>
        </p:nvSpPr>
        <p:spPr>
          <a:xfrm>
            <a:off x="11000232" y="6108192"/>
            <a:ext cx="548640" cy="548640"/>
          </a:xfrm>
          <a:prstGeom prst="ellipse">
            <a:avLst/>
          </a:prstGeom>
          <a:solidFill>
            <a:srgbClr val="644F47"/>
          </a:solidFill>
        </p:spPr>
        <p:txBody>
          <a:bodyPr anchor="ctr">
            <a:normAutofit/>
          </a:bodyPr>
          <a:lstStyle/>
          <a:p>
            <a:pPr algn="ctr">
              <a:spcAft>
                <a:spcPts val="600"/>
              </a:spcAft>
            </a:pPr>
            <a:fld id="{AC82685A-BD3A-4230-8D85-804689F67293}" type="slidenum">
              <a:rPr lang="en-GB" sz="1500">
                <a:solidFill>
                  <a:srgbClr val="FFFFFF"/>
                </a:solidFill>
              </a:rPr>
              <a:pPr algn="ctr">
                <a:spcAft>
                  <a:spcPts val="600"/>
                </a:spcAft>
              </a:pPr>
              <a:t>7</a:t>
            </a:fld>
            <a:endParaRPr lang="en-GB" sz="1500">
              <a:solidFill>
                <a:srgbClr val="FFFFFF"/>
              </a:solidFill>
            </a:endParaRPr>
          </a:p>
        </p:txBody>
      </p:sp>
      <p:pic>
        <p:nvPicPr>
          <p:cNvPr id="3" name="Picture 2">
            <a:extLst>
              <a:ext uri="{FF2B5EF4-FFF2-40B4-BE49-F238E27FC236}">
                <a16:creationId xmlns:a16="http://schemas.microsoft.com/office/drawing/2014/main" id="{1A51BD65-40EF-A01F-5E7C-1DA466CF8618}"/>
              </a:ext>
            </a:extLst>
          </p:cNvPr>
          <p:cNvPicPr>
            <a:picLocks noChangeAspect="1"/>
          </p:cNvPicPr>
          <p:nvPr/>
        </p:nvPicPr>
        <p:blipFill>
          <a:blip r:embed="rId2"/>
          <a:stretch>
            <a:fillRect/>
          </a:stretch>
        </p:blipFill>
        <p:spPr>
          <a:xfrm>
            <a:off x="215715" y="515757"/>
            <a:ext cx="4600728" cy="3067152"/>
          </a:xfrm>
          <a:prstGeom prst="rect">
            <a:avLst/>
          </a:prstGeom>
        </p:spPr>
      </p:pic>
    </p:spTree>
    <p:extLst>
      <p:ext uri="{BB962C8B-B14F-4D97-AF65-F5344CB8AC3E}">
        <p14:creationId xmlns:p14="http://schemas.microsoft.com/office/powerpoint/2010/main" val="1148453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 calcmode="lin" valueType="num">
                                      <p:cBhvr additive="base">
                                        <p:cTn id="3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anim calcmode="lin" valueType="num">
                                      <p:cBhvr additive="base">
                                        <p:cTn id="43"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
                                            <p:txEl>
                                              <p:pRg st="7" end="7"/>
                                            </p:txEl>
                                          </p:spTgt>
                                        </p:tgtEl>
                                        <p:attrNameLst>
                                          <p:attrName>style.visibility</p:attrName>
                                        </p:attrNameLst>
                                      </p:cBhvr>
                                      <p:to>
                                        <p:strVal val="visible"/>
                                      </p:to>
                                    </p:set>
                                    <p:anim calcmode="lin" valueType="num">
                                      <p:cBhvr additive="base">
                                        <p:cTn id="49"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5">
                                            <p:txEl>
                                              <p:pRg st="8" end="8"/>
                                            </p:txEl>
                                          </p:spTgt>
                                        </p:tgtEl>
                                        <p:attrNameLst>
                                          <p:attrName>style.visibility</p:attrName>
                                        </p:attrNameLst>
                                      </p:cBhvr>
                                      <p:to>
                                        <p:strVal val="visible"/>
                                      </p:to>
                                    </p:set>
                                    <p:anim calcmode="lin" valueType="num">
                                      <p:cBhvr additive="base">
                                        <p:cTn id="55"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FI"/>
              <a:t>Join the Vevox session</a:t>
            </a:r>
          </a:p>
        </p:txBody>
      </p:sp>
      <p:sp>
        <p:nvSpPr>
          <p:cNvPr id="4" name="TextBox 3">
            <a:extLst>
              <a:ext uri="{FF2B5EF4-FFF2-40B4-BE49-F238E27FC236}">
                <a16:creationId xmlns:a16="http://schemas.microsoft.com/office/drawing/2014/main" id="{391404EF-167E-492F-B64A-CCC3E51D8C4F}"/>
              </a:ext>
            </a:extLst>
          </p:cNvPr>
          <p:cNvSpPr txBox="1"/>
          <p:nvPr>
            <p:custDataLst>
              <p:tags r:id="rId3"/>
            </p:custDataLst>
          </p:nvPr>
        </p:nvSpPr>
        <p:spPr>
          <a:xfrm>
            <a:off x="585758" y="2698750"/>
            <a:ext cx="10515600" cy="4394200"/>
          </a:xfrm>
          <a:prstGeom prst="rect">
            <a:avLst/>
          </a:prstGeom>
          <a:noFill/>
        </p:spPr>
        <p:txBody>
          <a:bodyPr vertOverflow="overflow" vert="horz" wrap="square" rtlCol="0" anchor="t">
            <a:spAutoFit/>
          </a:bodyPr>
          <a:lstStyle/>
          <a:p>
            <a:pPr algn="l"/>
            <a:r>
              <a:rPr lang="en-GB" sz="3500" dirty="0"/>
              <a:t>Go to </a:t>
            </a:r>
            <a:r>
              <a:rPr lang="en-GB" sz="3500" b="1" dirty="0" err="1"/>
              <a:t>vevox.app</a:t>
            </a:r>
            <a:r>
              <a:rPr lang="en-GB" sz="3500" dirty="0"/>
              <a:t>
Enter the session ID: </a:t>
            </a:r>
            <a:r>
              <a:rPr lang="en-GB" sz="3500" b="1" dirty="0"/>
              <a:t>117-550-278</a:t>
            </a:r>
            <a:r>
              <a:rPr lang="en-GB" sz="3500" dirty="0"/>
              <a:t>
Or scan the QR code</a:t>
            </a:r>
          </a:p>
        </p:txBody>
      </p:sp>
      <p:sp>
        <p:nvSpPr>
          <p:cNvPr id="5" name="Rectangle 4">
            <a:extLst>
              <a:ext uri="{FF2B5EF4-FFF2-40B4-BE49-F238E27FC236}">
                <a16:creationId xmlns:a16="http://schemas.microsoft.com/office/drawing/2014/main" id="{9D66027A-CD28-4A85-A829-62EA1E2428AA}"/>
              </a:ext>
            </a:extLst>
          </p:cNvPr>
          <p:cNvSpPr/>
          <p:nvPr>
            <p:custDataLst>
              <p:tags r:id="rId4"/>
            </p:custDataLst>
          </p:nvPr>
        </p:nvSpPr>
        <p:spPr>
          <a:xfrm>
            <a:off x="8178800" y="1917700"/>
            <a:ext cx="2755900" cy="2755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 name="Rectangle 5">
            <a:extLst>
              <a:ext uri="{FF2B5EF4-FFF2-40B4-BE49-F238E27FC236}">
                <a16:creationId xmlns:a16="http://schemas.microsoft.com/office/drawing/2014/main" id="{7FE190BD-EDB9-4198-8385-A90F77018849}"/>
              </a:ext>
            </a:extLst>
          </p:cNvPr>
          <p:cNvSpPr/>
          <p:nvPr>
            <p:custDataLst>
              <p:tags r:id="rId5"/>
            </p:custDataLst>
          </p:nvPr>
        </p:nvSpPr>
        <p:spPr>
          <a:xfrm>
            <a:off x="82677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Rectangle 6">
            <a:extLst>
              <a:ext uri="{FF2B5EF4-FFF2-40B4-BE49-F238E27FC236}">
                <a16:creationId xmlns:a16="http://schemas.microsoft.com/office/drawing/2014/main" id="{8711EEEA-5745-46F8-A352-CE574B805C4D}"/>
              </a:ext>
            </a:extLst>
          </p:cNvPr>
          <p:cNvSpPr/>
          <p:nvPr>
            <p:custDataLst>
              <p:tags r:id="rId6"/>
            </p:custDataLst>
          </p:nvPr>
        </p:nvSpPr>
        <p:spPr>
          <a:xfrm>
            <a:off x="83566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Rectangle 7">
            <a:extLst>
              <a:ext uri="{FF2B5EF4-FFF2-40B4-BE49-F238E27FC236}">
                <a16:creationId xmlns:a16="http://schemas.microsoft.com/office/drawing/2014/main" id="{13A5EFAE-ABBF-4BCB-A02E-EBBF70B53EFD}"/>
              </a:ext>
            </a:extLst>
          </p:cNvPr>
          <p:cNvSpPr/>
          <p:nvPr>
            <p:custDataLst>
              <p:tags r:id="rId7"/>
            </p:custDataLst>
          </p:nvPr>
        </p:nvSpPr>
        <p:spPr>
          <a:xfrm>
            <a:off x="84455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 name="Rectangle 8">
            <a:extLst>
              <a:ext uri="{FF2B5EF4-FFF2-40B4-BE49-F238E27FC236}">
                <a16:creationId xmlns:a16="http://schemas.microsoft.com/office/drawing/2014/main" id="{FD8193F6-C50E-45E3-A0C8-057C16EB243A}"/>
              </a:ext>
            </a:extLst>
          </p:cNvPr>
          <p:cNvSpPr/>
          <p:nvPr>
            <p:custDataLst>
              <p:tags r:id="rId8"/>
            </p:custDataLst>
          </p:nvPr>
        </p:nvSpPr>
        <p:spPr>
          <a:xfrm>
            <a:off x="85344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 name="Rectangle 9">
            <a:extLst>
              <a:ext uri="{FF2B5EF4-FFF2-40B4-BE49-F238E27FC236}">
                <a16:creationId xmlns:a16="http://schemas.microsoft.com/office/drawing/2014/main" id="{8C8023AD-7F25-465C-A23C-11387C50640A}"/>
              </a:ext>
            </a:extLst>
          </p:cNvPr>
          <p:cNvSpPr/>
          <p:nvPr>
            <p:custDataLst>
              <p:tags r:id="rId9"/>
            </p:custDataLst>
          </p:nvPr>
        </p:nvSpPr>
        <p:spPr>
          <a:xfrm>
            <a:off x="86233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 name="Rectangle 10">
            <a:extLst>
              <a:ext uri="{FF2B5EF4-FFF2-40B4-BE49-F238E27FC236}">
                <a16:creationId xmlns:a16="http://schemas.microsoft.com/office/drawing/2014/main" id="{F9E8E461-FA08-455A-B21C-937A19E123F9}"/>
              </a:ext>
            </a:extLst>
          </p:cNvPr>
          <p:cNvSpPr/>
          <p:nvPr>
            <p:custDataLst>
              <p:tags r:id="rId10"/>
            </p:custDataLst>
          </p:nvPr>
        </p:nvSpPr>
        <p:spPr>
          <a:xfrm>
            <a:off x="87122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 name="Rectangle 11">
            <a:extLst>
              <a:ext uri="{FF2B5EF4-FFF2-40B4-BE49-F238E27FC236}">
                <a16:creationId xmlns:a16="http://schemas.microsoft.com/office/drawing/2014/main" id="{D740C5F6-0F5B-4FAB-9CFD-639D0FD061CC}"/>
              </a:ext>
            </a:extLst>
          </p:cNvPr>
          <p:cNvSpPr/>
          <p:nvPr>
            <p:custDataLst>
              <p:tags r:id="rId11"/>
            </p:custDataLst>
          </p:nvPr>
        </p:nvSpPr>
        <p:spPr>
          <a:xfrm>
            <a:off x="88011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Rectangle 12">
            <a:extLst>
              <a:ext uri="{FF2B5EF4-FFF2-40B4-BE49-F238E27FC236}">
                <a16:creationId xmlns:a16="http://schemas.microsoft.com/office/drawing/2014/main" id="{AC892156-3B82-4F95-911C-A54555D751CA}"/>
              </a:ext>
            </a:extLst>
          </p:cNvPr>
          <p:cNvSpPr/>
          <p:nvPr>
            <p:custDataLst>
              <p:tags r:id="rId12"/>
            </p:custDataLst>
          </p:nvPr>
        </p:nvSpPr>
        <p:spPr>
          <a:xfrm>
            <a:off x="90678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Rectangle 13">
            <a:extLst>
              <a:ext uri="{FF2B5EF4-FFF2-40B4-BE49-F238E27FC236}">
                <a16:creationId xmlns:a16="http://schemas.microsoft.com/office/drawing/2014/main" id="{CE887E6A-EA83-46D5-B1C2-008354812327}"/>
              </a:ext>
            </a:extLst>
          </p:cNvPr>
          <p:cNvSpPr/>
          <p:nvPr>
            <p:custDataLst>
              <p:tags r:id="rId13"/>
            </p:custDataLst>
          </p:nvPr>
        </p:nvSpPr>
        <p:spPr>
          <a:xfrm>
            <a:off x="91567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 name="Rectangle 14">
            <a:extLst>
              <a:ext uri="{FF2B5EF4-FFF2-40B4-BE49-F238E27FC236}">
                <a16:creationId xmlns:a16="http://schemas.microsoft.com/office/drawing/2014/main" id="{46E7F835-E4F7-4A88-8E8C-095F7371314B}"/>
              </a:ext>
            </a:extLst>
          </p:cNvPr>
          <p:cNvSpPr/>
          <p:nvPr>
            <p:custDataLst>
              <p:tags r:id="rId14"/>
            </p:custDataLst>
          </p:nvPr>
        </p:nvSpPr>
        <p:spPr>
          <a:xfrm>
            <a:off x="94234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 name="Rectangle 15">
            <a:extLst>
              <a:ext uri="{FF2B5EF4-FFF2-40B4-BE49-F238E27FC236}">
                <a16:creationId xmlns:a16="http://schemas.microsoft.com/office/drawing/2014/main" id="{4EDA40A6-A18D-4106-B5E6-4796BBC267BD}"/>
              </a:ext>
            </a:extLst>
          </p:cNvPr>
          <p:cNvSpPr/>
          <p:nvPr>
            <p:custDataLst>
              <p:tags r:id="rId15"/>
            </p:custDataLst>
          </p:nvPr>
        </p:nvSpPr>
        <p:spPr>
          <a:xfrm>
            <a:off x="95123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 name="Rectangle 16">
            <a:extLst>
              <a:ext uri="{FF2B5EF4-FFF2-40B4-BE49-F238E27FC236}">
                <a16:creationId xmlns:a16="http://schemas.microsoft.com/office/drawing/2014/main" id="{EDF08E10-367E-4011-A6A0-BD40161D3E45}"/>
              </a:ext>
            </a:extLst>
          </p:cNvPr>
          <p:cNvSpPr/>
          <p:nvPr>
            <p:custDataLst>
              <p:tags r:id="rId16"/>
            </p:custDataLst>
          </p:nvPr>
        </p:nvSpPr>
        <p:spPr>
          <a:xfrm>
            <a:off x="96012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 name="Rectangle 17">
            <a:extLst>
              <a:ext uri="{FF2B5EF4-FFF2-40B4-BE49-F238E27FC236}">
                <a16:creationId xmlns:a16="http://schemas.microsoft.com/office/drawing/2014/main" id="{5FB11EF4-17C0-44F7-8D39-0E4F8AA38512}"/>
              </a:ext>
            </a:extLst>
          </p:cNvPr>
          <p:cNvSpPr/>
          <p:nvPr>
            <p:custDataLst>
              <p:tags r:id="rId17"/>
            </p:custDataLst>
          </p:nvPr>
        </p:nvSpPr>
        <p:spPr>
          <a:xfrm>
            <a:off x="102235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 name="Rectangle 18">
            <a:extLst>
              <a:ext uri="{FF2B5EF4-FFF2-40B4-BE49-F238E27FC236}">
                <a16:creationId xmlns:a16="http://schemas.microsoft.com/office/drawing/2014/main" id="{032BF18F-9C4D-4316-9D12-C85A4DF6FB49}"/>
              </a:ext>
            </a:extLst>
          </p:cNvPr>
          <p:cNvSpPr/>
          <p:nvPr>
            <p:custDataLst>
              <p:tags r:id="rId18"/>
            </p:custDataLst>
          </p:nvPr>
        </p:nvSpPr>
        <p:spPr>
          <a:xfrm>
            <a:off x="103124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 name="Rectangle 19">
            <a:extLst>
              <a:ext uri="{FF2B5EF4-FFF2-40B4-BE49-F238E27FC236}">
                <a16:creationId xmlns:a16="http://schemas.microsoft.com/office/drawing/2014/main" id="{F4E81A46-001D-4706-BD63-3A0B39D89A71}"/>
              </a:ext>
            </a:extLst>
          </p:cNvPr>
          <p:cNvSpPr/>
          <p:nvPr>
            <p:custDataLst>
              <p:tags r:id="rId19"/>
            </p:custDataLst>
          </p:nvPr>
        </p:nvSpPr>
        <p:spPr>
          <a:xfrm>
            <a:off x="104013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 name="Rectangle 20">
            <a:extLst>
              <a:ext uri="{FF2B5EF4-FFF2-40B4-BE49-F238E27FC236}">
                <a16:creationId xmlns:a16="http://schemas.microsoft.com/office/drawing/2014/main" id="{8131E260-4633-4A34-9C96-8723DE97810E}"/>
              </a:ext>
            </a:extLst>
          </p:cNvPr>
          <p:cNvSpPr/>
          <p:nvPr>
            <p:custDataLst>
              <p:tags r:id="rId20"/>
            </p:custDataLst>
          </p:nvPr>
        </p:nvSpPr>
        <p:spPr>
          <a:xfrm>
            <a:off x="104902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 name="Rectangle 21">
            <a:extLst>
              <a:ext uri="{FF2B5EF4-FFF2-40B4-BE49-F238E27FC236}">
                <a16:creationId xmlns:a16="http://schemas.microsoft.com/office/drawing/2014/main" id="{E292E9A2-C477-4D50-82B7-703DD55BF201}"/>
              </a:ext>
            </a:extLst>
          </p:cNvPr>
          <p:cNvSpPr/>
          <p:nvPr>
            <p:custDataLst>
              <p:tags r:id="rId21"/>
            </p:custDataLst>
          </p:nvPr>
        </p:nvSpPr>
        <p:spPr>
          <a:xfrm>
            <a:off x="105791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 name="Rectangle 22">
            <a:extLst>
              <a:ext uri="{FF2B5EF4-FFF2-40B4-BE49-F238E27FC236}">
                <a16:creationId xmlns:a16="http://schemas.microsoft.com/office/drawing/2014/main" id="{4A405CAC-8B8A-44AC-AF9B-C06DB226C546}"/>
              </a:ext>
            </a:extLst>
          </p:cNvPr>
          <p:cNvSpPr/>
          <p:nvPr>
            <p:custDataLst>
              <p:tags r:id="rId22"/>
            </p:custDataLst>
          </p:nvPr>
        </p:nvSpPr>
        <p:spPr>
          <a:xfrm>
            <a:off x="106680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 name="Rectangle 23">
            <a:extLst>
              <a:ext uri="{FF2B5EF4-FFF2-40B4-BE49-F238E27FC236}">
                <a16:creationId xmlns:a16="http://schemas.microsoft.com/office/drawing/2014/main" id="{7D946733-6FBE-40BA-B0AA-5A64ACF5AF9B}"/>
              </a:ext>
            </a:extLst>
          </p:cNvPr>
          <p:cNvSpPr/>
          <p:nvPr>
            <p:custDataLst>
              <p:tags r:id="rId23"/>
            </p:custDataLst>
          </p:nvPr>
        </p:nvSpPr>
        <p:spPr>
          <a:xfrm>
            <a:off x="107569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 name="Rectangle 24">
            <a:extLst>
              <a:ext uri="{FF2B5EF4-FFF2-40B4-BE49-F238E27FC236}">
                <a16:creationId xmlns:a16="http://schemas.microsoft.com/office/drawing/2014/main" id="{54DF5FEE-1766-4629-90ED-FFCA62DA926E}"/>
              </a:ext>
            </a:extLst>
          </p:cNvPr>
          <p:cNvSpPr/>
          <p:nvPr>
            <p:custDataLst>
              <p:tags r:id="rId24"/>
            </p:custDataLst>
          </p:nvPr>
        </p:nvSpPr>
        <p:spPr>
          <a:xfrm>
            <a:off x="82677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 name="Rectangle 25">
            <a:extLst>
              <a:ext uri="{FF2B5EF4-FFF2-40B4-BE49-F238E27FC236}">
                <a16:creationId xmlns:a16="http://schemas.microsoft.com/office/drawing/2014/main" id="{EF3AEC63-161E-4876-87FC-969E4BE00E06}"/>
              </a:ext>
            </a:extLst>
          </p:cNvPr>
          <p:cNvSpPr/>
          <p:nvPr>
            <p:custDataLst>
              <p:tags r:id="rId25"/>
            </p:custDataLst>
          </p:nvPr>
        </p:nvSpPr>
        <p:spPr>
          <a:xfrm>
            <a:off x="88011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 name="Rectangle 26">
            <a:extLst>
              <a:ext uri="{FF2B5EF4-FFF2-40B4-BE49-F238E27FC236}">
                <a16:creationId xmlns:a16="http://schemas.microsoft.com/office/drawing/2014/main" id="{AB46E248-8A64-47B7-9C64-D477D2F6BDBD}"/>
              </a:ext>
            </a:extLst>
          </p:cNvPr>
          <p:cNvSpPr/>
          <p:nvPr>
            <p:custDataLst>
              <p:tags r:id="rId26"/>
            </p:custDataLst>
          </p:nvPr>
        </p:nvSpPr>
        <p:spPr>
          <a:xfrm>
            <a:off x="90678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 name="Rectangle 27">
            <a:extLst>
              <a:ext uri="{FF2B5EF4-FFF2-40B4-BE49-F238E27FC236}">
                <a16:creationId xmlns:a16="http://schemas.microsoft.com/office/drawing/2014/main" id="{021DEF81-59B4-48B2-AD3A-21BBD953FFA7}"/>
              </a:ext>
            </a:extLst>
          </p:cNvPr>
          <p:cNvSpPr/>
          <p:nvPr>
            <p:custDataLst>
              <p:tags r:id="rId27"/>
            </p:custDataLst>
          </p:nvPr>
        </p:nvSpPr>
        <p:spPr>
          <a:xfrm>
            <a:off x="92456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 name="Rectangle 28">
            <a:extLst>
              <a:ext uri="{FF2B5EF4-FFF2-40B4-BE49-F238E27FC236}">
                <a16:creationId xmlns:a16="http://schemas.microsoft.com/office/drawing/2014/main" id="{F4A7D88A-CD96-4CD8-937C-646D7952D6D0}"/>
              </a:ext>
            </a:extLst>
          </p:cNvPr>
          <p:cNvSpPr/>
          <p:nvPr>
            <p:custDataLst>
              <p:tags r:id="rId28"/>
            </p:custDataLst>
          </p:nvPr>
        </p:nvSpPr>
        <p:spPr>
          <a:xfrm>
            <a:off x="93345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 name="Rectangle 29">
            <a:extLst>
              <a:ext uri="{FF2B5EF4-FFF2-40B4-BE49-F238E27FC236}">
                <a16:creationId xmlns:a16="http://schemas.microsoft.com/office/drawing/2014/main" id="{5CDACB2D-75B0-4F99-AE9D-8AD9DE1A9FEC}"/>
              </a:ext>
            </a:extLst>
          </p:cNvPr>
          <p:cNvSpPr/>
          <p:nvPr>
            <p:custDataLst>
              <p:tags r:id="rId29"/>
            </p:custDataLst>
          </p:nvPr>
        </p:nvSpPr>
        <p:spPr>
          <a:xfrm>
            <a:off x="94234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 name="Rectangle 30">
            <a:extLst>
              <a:ext uri="{FF2B5EF4-FFF2-40B4-BE49-F238E27FC236}">
                <a16:creationId xmlns:a16="http://schemas.microsoft.com/office/drawing/2014/main" id="{2531AAA5-3DB5-446E-9DC4-7B8899C34FB0}"/>
              </a:ext>
            </a:extLst>
          </p:cNvPr>
          <p:cNvSpPr/>
          <p:nvPr>
            <p:custDataLst>
              <p:tags r:id="rId30"/>
            </p:custDataLst>
          </p:nvPr>
        </p:nvSpPr>
        <p:spPr>
          <a:xfrm>
            <a:off x="95123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 name="Rectangle 31">
            <a:extLst>
              <a:ext uri="{FF2B5EF4-FFF2-40B4-BE49-F238E27FC236}">
                <a16:creationId xmlns:a16="http://schemas.microsoft.com/office/drawing/2014/main" id="{E6322349-304D-477C-A0BE-E18744F5D1B1}"/>
              </a:ext>
            </a:extLst>
          </p:cNvPr>
          <p:cNvSpPr/>
          <p:nvPr>
            <p:custDataLst>
              <p:tags r:id="rId31"/>
            </p:custDataLst>
          </p:nvPr>
        </p:nvSpPr>
        <p:spPr>
          <a:xfrm>
            <a:off x="96012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 name="Rectangle 32">
            <a:extLst>
              <a:ext uri="{FF2B5EF4-FFF2-40B4-BE49-F238E27FC236}">
                <a16:creationId xmlns:a16="http://schemas.microsoft.com/office/drawing/2014/main" id="{487A0EFF-376E-4AF0-9D9C-C1FB39697FB7}"/>
              </a:ext>
            </a:extLst>
          </p:cNvPr>
          <p:cNvSpPr/>
          <p:nvPr>
            <p:custDataLst>
              <p:tags r:id="rId32"/>
            </p:custDataLst>
          </p:nvPr>
        </p:nvSpPr>
        <p:spPr>
          <a:xfrm>
            <a:off x="96901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 name="Rectangle 33">
            <a:extLst>
              <a:ext uri="{FF2B5EF4-FFF2-40B4-BE49-F238E27FC236}">
                <a16:creationId xmlns:a16="http://schemas.microsoft.com/office/drawing/2014/main" id="{C6837C5D-45F6-44DE-8E09-5D4C684FCA86}"/>
              </a:ext>
            </a:extLst>
          </p:cNvPr>
          <p:cNvSpPr/>
          <p:nvPr>
            <p:custDataLst>
              <p:tags r:id="rId33"/>
            </p:custDataLst>
          </p:nvPr>
        </p:nvSpPr>
        <p:spPr>
          <a:xfrm>
            <a:off x="98679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 name="Rectangle 34">
            <a:extLst>
              <a:ext uri="{FF2B5EF4-FFF2-40B4-BE49-F238E27FC236}">
                <a16:creationId xmlns:a16="http://schemas.microsoft.com/office/drawing/2014/main" id="{6D282F77-B066-45FC-AA2C-156D0F52ED51}"/>
              </a:ext>
            </a:extLst>
          </p:cNvPr>
          <p:cNvSpPr/>
          <p:nvPr>
            <p:custDataLst>
              <p:tags r:id="rId34"/>
            </p:custDataLst>
          </p:nvPr>
        </p:nvSpPr>
        <p:spPr>
          <a:xfrm>
            <a:off x="100457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 name="Rectangle 35">
            <a:extLst>
              <a:ext uri="{FF2B5EF4-FFF2-40B4-BE49-F238E27FC236}">
                <a16:creationId xmlns:a16="http://schemas.microsoft.com/office/drawing/2014/main" id="{E666239B-B284-4168-A069-D9732B6A5BC1}"/>
              </a:ext>
            </a:extLst>
          </p:cNvPr>
          <p:cNvSpPr/>
          <p:nvPr>
            <p:custDataLst>
              <p:tags r:id="rId35"/>
            </p:custDataLst>
          </p:nvPr>
        </p:nvSpPr>
        <p:spPr>
          <a:xfrm>
            <a:off x="102235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 name="Rectangle 36">
            <a:extLst>
              <a:ext uri="{FF2B5EF4-FFF2-40B4-BE49-F238E27FC236}">
                <a16:creationId xmlns:a16="http://schemas.microsoft.com/office/drawing/2014/main" id="{F60BFDA6-40A7-409A-B3E9-5833EF96D010}"/>
              </a:ext>
            </a:extLst>
          </p:cNvPr>
          <p:cNvSpPr/>
          <p:nvPr>
            <p:custDataLst>
              <p:tags r:id="rId36"/>
            </p:custDataLst>
          </p:nvPr>
        </p:nvSpPr>
        <p:spPr>
          <a:xfrm>
            <a:off x="107569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 name="Rectangle 37">
            <a:extLst>
              <a:ext uri="{FF2B5EF4-FFF2-40B4-BE49-F238E27FC236}">
                <a16:creationId xmlns:a16="http://schemas.microsoft.com/office/drawing/2014/main" id="{F65F2AD5-1BB1-4118-B28D-E755884B63F8}"/>
              </a:ext>
            </a:extLst>
          </p:cNvPr>
          <p:cNvSpPr/>
          <p:nvPr>
            <p:custDataLst>
              <p:tags r:id="rId37"/>
            </p:custDataLst>
          </p:nvPr>
        </p:nvSpPr>
        <p:spPr>
          <a:xfrm>
            <a:off x="82677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 name="Rectangle 38">
            <a:extLst>
              <a:ext uri="{FF2B5EF4-FFF2-40B4-BE49-F238E27FC236}">
                <a16:creationId xmlns:a16="http://schemas.microsoft.com/office/drawing/2014/main" id="{70F0EDA0-5E17-4370-AC0B-A46EFD03D3D1}"/>
              </a:ext>
            </a:extLst>
          </p:cNvPr>
          <p:cNvSpPr/>
          <p:nvPr>
            <p:custDataLst>
              <p:tags r:id="rId38"/>
            </p:custDataLst>
          </p:nvPr>
        </p:nvSpPr>
        <p:spPr>
          <a:xfrm>
            <a:off x="84455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 name="Rectangle 39">
            <a:extLst>
              <a:ext uri="{FF2B5EF4-FFF2-40B4-BE49-F238E27FC236}">
                <a16:creationId xmlns:a16="http://schemas.microsoft.com/office/drawing/2014/main" id="{A98D552D-D1B4-46C0-8FE8-ADBF56E8C702}"/>
              </a:ext>
            </a:extLst>
          </p:cNvPr>
          <p:cNvSpPr/>
          <p:nvPr>
            <p:custDataLst>
              <p:tags r:id="rId39"/>
            </p:custDataLst>
          </p:nvPr>
        </p:nvSpPr>
        <p:spPr>
          <a:xfrm>
            <a:off x="85344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 name="Rectangle 40">
            <a:extLst>
              <a:ext uri="{FF2B5EF4-FFF2-40B4-BE49-F238E27FC236}">
                <a16:creationId xmlns:a16="http://schemas.microsoft.com/office/drawing/2014/main" id="{32706269-282D-467D-A9B6-07111ABF18F0}"/>
              </a:ext>
            </a:extLst>
          </p:cNvPr>
          <p:cNvSpPr/>
          <p:nvPr>
            <p:custDataLst>
              <p:tags r:id="rId40"/>
            </p:custDataLst>
          </p:nvPr>
        </p:nvSpPr>
        <p:spPr>
          <a:xfrm>
            <a:off x="86233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 name="Rectangle 41">
            <a:extLst>
              <a:ext uri="{FF2B5EF4-FFF2-40B4-BE49-F238E27FC236}">
                <a16:creationId xmlns:a16="http://schemas.microsoft.com/office/drawing/2014/main" id="{7B6C8E42-CFEE-464E-8DBA-CDB601C9E777}"/>
              </a:ext>
            </a:extLst>
          </p:cNvPr>
          <p:cNvSpPr/>
          <p:nvPr>
            <p:custDataLst>
              <p:tags r:id="rId41"/>
            </p:custDataLst>
          </p:nvPr>
        </p:nvSpPr>
        <p:spPr>
          <a:xfrm>
            <a:off x="88011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 name="Rectangle 42">
            <a:extLst>
              <a:ext uri="{FF2B5EF4-FFF2-40B4-BE49-F238E27FC236}">
                <a16:creationId xmlns:a16="http://schemas.microsoft.com/office/drawing/2014/main" id="{64BFF4AC-9946-4F82-A5AA-8D45AE273E88}"/>
              </a:ext>
            </a:extLst>
          </p:cNvPr>
          <p:cNvSpPr/>
          <p:nvPr>
            <p:custDataLst>
              <p:tags r:id="rId42"/>
            </p:custDataLst>
          </p:nvPr>
        </p:nvSpPr>
        <p:spPr>
          <a:xfrm>
            <a:off x="89789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 name="Rectangle 43">
            <a:extLst>
              <a:ext uri="{FF2B5EF4-FFF2-40B4-BE49-F238E27FC236}">
                <a16:creationId xmlns:a16="http://schemas.microsoft.com/office/drawing/2014/main" id="{EBCD645A-48A5-491A-821F-FAB169245BBC}"/>
              </a:ext>
            </a:extLst>
          </p:cNvPr>
          <p:cNvSpPr/>
          <p:nvPr>
            <p:custDataLst>
              <p:tags r:id="rId43"/>
            </p:custDataLst>
          </p:nvPr>
        </p:nvSpPr>
        <p:spPr>
          <a:xfrm>
            <a:off x="90678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 name="Rectangle 44">
            <a:extLst>
              <a:ext uri="{FF2B5EF4-FFF2-40B4-BE49-F238E27FC236}">
                <a16:creationId xmlns:a16="http://schemas.microsoft.com/office/drawing/2014/main" id="{4855E967-ECE7-4FBE-8421-E74C5631339F}"/>
              </a:ext>
            </a:extLst>
          </p:cNvPr>
          <p:cNvSpPr/>
          <p:nvPr>
            <p:custDataLst>
              <p:tags r:id="rId44"/>
            </p:custDataLst>
          </p:nvPr>
        </p:nvSpPr>
        <p:spPr>
          <a:xfrm>
            <a:off x="92456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 name="Rectangle 45">
            <a:extLst>
              <a:ext uri="{FF2B5EF4-FFF2-40B4-BE49-F238E27FC236}">
                <a16:creationId xmlns:a16="http://schemas.microsoft.com/office/drawing/2014/main" id="{DF6ADF97-368C-4B4A-A69D-50BFC3FFB4F8}"/>
              </a:ext>
            </a:extLst>
          </p:cNvPr>
          <p:cNvSpPr/>
          <p:nvPr>
            <p:custDataLst>
              <p:tags r:id="rId45"/>
            </p:custDataLst>
          </p:nvPr>
        </p:nvSpPr>
        <p:spPr>
          <a:xfrm>
            <a:off x="93345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 name="Rectangle 46">
            <a:extLst>
              <a:ext uri="{FF2B5EF4-FFF2-40B4-BE49-F238E27FC236}">
                <a16:creationId xmlns:a16="http://schemas.microsoft.com/office/drawing/2014/main" id="{4581E3CA-7D98-43BE-B168-8C894F9626F0}"/>
              </a:ext>
            </a:extLst>
          </p:cNvPr>
          <p:cNvSpPr/>
          <p:nvPr>
            <p:custDataLst>
              <p:tags r:id="rId46"/>
            </p:custDataLst>
          </p:nvPr>
        </p:nvSpPr>
        <p:spPr>
          <a:xfrm>
            <a:off x="94234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 name="Rectangle 47">
            <a:extLst>
              <a:ext uri="{FF2B5EF4-FFF2-40B4-BE49-F238E27FC236}">
                <a16:creationId xmlns:a16="http://schemas.microsoft.com/office/drawing/2014/main" id="{61054F1D-8592-480F-B812-EACBF6858B98}"/>
              </a:ext>
            </a:extLst>
          </p:cNvPr>
          <p:cNvSpPr/>
          <p:nvPr>
            <p:custDataLst>
              <p:tags r:id="rId47"/>
            </p:custDataLst>
          </p:nvPr>
        </p:nvSpPr>
        <p:spPr>
          <a:xfrm>
            <a:off x="96012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 name="Rectangle 48">
            <a:extLst>
              <a:ext uri="{FF2B5EF4-FFF2-40B4-BE49-F238E27FC236}">
                <a16:creationId xmlns:a16="http://schemas.microsoft.com/office/drawing/2014/main" id="{2E98E606-7762-4FF5-9E44-CCD17F2088E8}"/>
              </a:ext>
            </a:extLst>
          </p:cNvPr>
          <p:cNvSpPr/>
          <p:nvPr>
            <p:custDataLst>
              <p:tags r:id="rId48"/>
            </p:custDataLst>
          </p:nvPr>
        </p:nvSpPr>
        <p:spPr>
          <a:xfrm>
            <a:off x="98679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 name="Rectangle 49">
            <a:extLst>
              <a:ext uri="{FF2B5EF4-FFF2-40B4-BE49-F238E27FC236}">
                <a16:creationId xmlns:a16="http://schemas.microsoft.com/office/drawing/2014/main" id="{7DE655F8-672E-4434-9A22-84CE6473607C}"/>
              </a:ext>
            </a:extLst>
          </p:cNvPr>
          <p:cNvSpPr/>
          <p:nvPr>
            <p:custDataLst>
              <p:tags r:id="rId49"/>
            </p:custDataLst>
          </p:nvPr>
        </p:nvSpPr>
        <p:spPr>
          <a:xfrm>
            <a:off x="99568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 name="Rectangle 50">
            <a:extLst>
              <a:ext uri="{FF2B5EF4-FFF2-40B4-BE49-F238E27FC236}">
                <a16:creationId xmlns:a16="http://schemas.microsoft.com/office/drawing/2014/main" id="{5F4EE4E2-9893-43AE-964A-F5C2215B6FBB}"/>
              </a:ext>
            </a:extLst>
          </p:cNvPr>
          <p:cNvSpPr/>
          <p:nvPr>
            <p:custDataLst>
              <p:tags r:id="rId50"/>
            </p:custDataLst>
          </p:nvPr>
        </p:nvSpPr>
        <p:spPr>
          <a:xfrm>
            <a:off x="100457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 name="Rectangle 51">
            <a:extLst>
              <a:ext uri="{FF2B5EF4-FFF2-40B4-BE49-F238E27FC236}">
                <a16:creationId xmlns:a16="http://schemas.microsoft.com/office/drawing/2014/main" id="{5B93897C-A861-417D-BA25-3F051AA083FB}"/>
              </a:ext>
            </a:extLst>
          </p:cNvPr>
          <p:cNvSpPr/>
          <p:nvPr>
            <p:custDataLst>
              <p:tags r:id="rId51"/>
            </p:custDataLst>
          </p:nvPr>
        </p:nvSpPr>
        <p:spPr>
          <a:xfrm>
            <a:off x="102235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 name="Rectangle 52">
            <a:extLst>
              <a:ext uri="{FF2B5EF4-FFF2-40B4-BE49-F238E27FC236}">
                <a16:creationId xmlns:a16="http://schemas.microsoft.com/office/drawing/2014/main" id="{B8C432ED-76CF-468A-BE25-97CE3FA888F4}"/>
              </a:ext>
            </a:extLst>
          </p:cNvPr>
          <p:cNvSpPr/>
          <p:nvPr>
            <p:custDataLst>
              <p:tags r:id="rId52"/>
            </p:custDataLst>
          </p:nvPr>
        </p:nvSpPr>
        <p:spPr>
          <a:xfrm>
            <a:off x="104013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 name="Rectangle 53">
            <a:extLst>
              <a:ext uri="{FF2B5EF4-FFF2-40B4-BE49-F238E27FC236}">
                <a16:creationId xmlns:a16="http://schemas.microsoft.com/office/drawing/2014/main" id="{4338FDA0-4DF5-48EB-90AF-E52EB01301D8}"/>
              </a:ext>
            </a:extLst>
          </p:cNvPr>
          <p:cNvSpPr/>
          <p:nvPr>
            <p:custDataLst>
              <p:tags r:id="rId53"/>
            </p:custDataLst>
          </p:nvPr>
        </p:nvSpPr>
        <p:spPr>
          <a:xfrm>
            <a:off x="104902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 name="Rectangle 54">
            <a:extLst>
              <a:ext uri="{FF2B5EF4-FFF2-40B4-BE49-F238E27FC236}">
                <a16:creationId xmlns:a16="http://schemas.microsoft.com/office/drawing/2014/main" id="{CBF26653-259A-4ADC-8B68-BEC22B9CD938}"/>
              </a:ext>
            </a:extLst>
          </p:cNvPr>
          <p:cNvSpPr/>
          <p:nvPr>
            <p:custDataLst>
              <p:tags r:id="rId54"/>
            </p:custDataLst>
          </p:nvPr>
        </p:nvSpPr>
        <p:spPr>
          <a:xfrm>
            <a:off x="105791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 name="Rectangle 55">
            <a:extLst>
              <a:ext uri="{FF2B5EF4-FFF2-40B4-BE49-F238E27FC236}">
                <a16:creationId xmlns:a16="http://schemas.microsoft.com/office/drawing/2014/main" id="{C16C398D-EFEB-4BE8-BD08-3CBABD48FAA1}"/>
              </a:ext>
            </a:extLst>
          </p:cNvPr>
          <p:cNvSpPr/>
          <p:nvPr>
            <p:custDataLst>
              <p:tags r:id="rId55"/>
            </p:custDataLst>
          </p:nvPr>
        </p:nvSpPr>
        <p:spPr>
          <a:xfrm>
            <a:off x="107569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 name="Rectangle 56">
            <a:extLst>
              <a:ext uri="{FF2B5EF4-FFF2-40B4-BE49-F238E27FC236}">
                <a16:creationId xmlns:a16="http://schemas.microsoft.com/office/drawing/2014/main" id="{EE23A150-AD56-4ADB-AAFD-69ABB6039237}"/>
              </a:ext>
            </a:extLst>
          </p:cNvPr>
          <p:cNvSpPr/>
          <p:nvPr>
            <p:custDataLst>
              <p:tags r:id="rId56"/>
            </p:custDataLst>
          </p:nvPr>
        </p:nvSpPr>
        <p:spPr>
          <a:xfrm>
            <a:off x="82677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 name="Rectangle 57">
            <a:extLst>
              <a:ext uri="{FF2B5EF4-FFF2-40B4-BE49-F238E27FC236}">
                <a16:creationId xmlns:a16="http://schemas.microsoft.com/office/drawing/2014/main" id="{980FB5FA-6BF8-41B7-95AD-CDCB07F192EF}"/>
              </a:ext>
            </a:extLst>
          </p:cNvPr>
          <p:cNvSpPr/>
          <p:nvPr>
            <p:custDataLst>
              <p:tags r:id="rId57"/>
            </p:custDataLst>
          </p:nvPr>
        </p:nvSpPr>
        <p:spPr>
          <a:xfrm>
            <a:off x="84455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 name="Rectangle 58">
            <a:extLst>
              <a:ext uri="{FF2B5EF4-FFF2-40B4-BE49-F238E27FC236}">
                <a16:creationId xmlns:a16="http://schemas.microsoft.com/office/drawing/2014/main" id="{5DE8FB52-C42F-4504-A475-3D5D26197F4A}"/>
              </a:ext>
            </a:extLst>
          </p:cNvPr>
          <p:cNvSpPr/>
          <p:nvPr>
            <p:custDataLst>
              <p:tags r:id="rId58"/>
            </p:custDataLst>
          </p:nvPr>
        </p:nvSpPr>
        <p:spPr>
          <a:xfrm>
            <a:off x="85344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 name="Rectangle 59">
            <a:extLst>
              <a:ext uri="{FF2B5EF4-FFF2-40B4-BE49-F238E27FC236}">
                <a16:creationId xmlns:a16="http://schemas.microsoft.com/office/drawing/2014/main" id="{11C2EAAC-F3E9-4AC4-B612-A6E612B97B6E}"/>
              </a:ext>
            </a:extLst>
          </p:cNvPr>
          <p:cNvSpPr/>
          <p:nvPr>
            <p:custDataLst>
              <p:tags r:id="rId59"/>
            </p:custDataLst>
          </p:nvPr>
        </p:nvSpPr>
        <p:spPr>
          <a:xfrm>
            <a:off x="86233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 name="Rectangle 60">
            <a:extLst>
              <a:ext uri="{FF2B5EF4-FFF2-40B4-BE49-F238E27FC236}">
                <a16:creationId xmlns:a16="http://schemas.microsoft.com/office/drawing/2014/main" id="{A66387EC-A5E2-4BF2-8FAC-6ECDDDFB3E0B}"/>
              </a:ext>
            </a:extLst>
          </p:cNvPr>
          <p:cNvSpPr/>
          <p:nvPr>
            <p:custDataLst>
              <p:tags r:id="rId60"/>
            </p:custDataLst>
          </p:nvPr>
        </p:nvSpPr>
        <p:spPr>
          <a:xfrm>
            <a:off x="88011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 name="Rectangle 61">
            <a:extLst>
              <a:ext uri="{FF2B5EF4-FFF2-40B4-BE49-F238E27FC236}">
                <a16:creationId xmlns:a16="http://schemas.microsoft.com/office/drawing/2014/main" id="{AA04F09A-4986-49F1-8331-FB05DC538CFE}"/>
              </a:ext>
            </a:extLst>
          </p:cNvPr>
          <p:cNvSpPr/>
          <p:nvPr>
            <p:custDataLst>
              <p:tags r:id="rId61"/>
            </p:custDataLst>
          </p:nvPr>
        </p:nvSpPr>
        <p:spPr>
          <a:xfrm>
            <a:off x="89789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 name="Rectangle 62">
            <a:extLst>
              <a:ext uri="{FF2B5EF4-FFF2-40B4-BE49-F238E27FC236}">
                <a16:creationId xmlns:a16="http://schemas.microsoft.com/office/drawing/2014/main" id="{01DCD07A-AA53-4CF1-8119-F6E4555938AC}"/>
              </a:ext>
            </a:extLst>
          </p:cNvPr>
          <p:cNvSpPr/>
          <p:nvPr>
            <p:custDataLst>
              <p:tags r:id="rId62"/>
            </p:custDataLst>
          </p:nvPr>
        </p:nvSpPr>
        <p:spPr>
          <a:xfrm>
            <a:off x="90678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 name="Rectangle 63">
            <a:extLst>
              <a:ext uri="{FF2B5EF4-FFF2-40B4-BE49-F238E27FC236}">
                <a16:creationId xmlns:a16="http://schemas.microsoft.com/office/drawing/2014/main" id="{8E1686D7-1F00-483D-B70A-F2BD6DA948B6}"/>
              </a:ext>
            </a:extLst>
          </p:cNvPr>
          <p:cNvSpPr/>
          <p:nvPr>
            <p:custDataLst>
              <p:tags r:id="rId63"/>
            </p:custDataLst>
          </p:nvPr>
        </p:nvSpPr>
        <p:spPr>
          <a:xfrm>
            <a:off x="93345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 name="Rectangle 64">
            <a:extLst>
              <a:ext uri="{FF2B5EF4-FFF2-40B4-BE49-F238E27FC236}">
                <a16:creationId xmlns:a16="http://schemas.microsoft.com/office/drawing/2014/main" id="{AAAAA2E0-62EC-479A-AD53-7419D1657C75}"/>
              </a:ext>
            </a:extLst>
          </p:cNvPr>
          <p:cNvSpPr/>
          <p:nvPr>
            <p:custDataLst>
              <p:tags r:id="rId64"/>
            </p:custDataLst>
          </p:nvPr>
        </p:nvSpPr>
        <p:spPr>
          <a:xfrm>
            <a:off x="95123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 name="Rectangle 65">
            <a:extLst>
              <a:ext uri="{FF2B5EF4-FFF2-40B4-BE49-F238E27FC236}">
                <a16:creationId xmlns:a16="http://schemas.microsoft.com/office/drawing/2014/main" id="{C53EABA8-EB2D-4570-B27D-29D48A0C9460}"/>
              </a:ext>
            </a:extLst>
          </p:cNvPr>
          <p:cNvSpPr/>
          <p:nvPr>
            <p:custDataLst>
              <p:tags r:id="rId65"/>
            </p:custDataLst>
          </p:nvPr>
        </p:nvSpPr>
        <p:spPr>
          <a:xfrm>
            <a:off x="96012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 name="Rectangle 66">
            <a:extLst>
              <a:ext uri="{FF2B5EF4-FFF2-40B4-BE49-F238E27FC236}">
                <a16:creationId xmlns:a16="http://schemas.microsoft.com/office/drawing/2014/main" id="{28178EB9-0EF7-448B-BAF5-475940253B6F}"/>
              </a:ext>
            </a:extLst>
          </p:cNvPr>
          <p:cNvSpPr/>
          <p:nvPr>
            <p:custDataLst>
              <p:tags r:id="rId66"/>
            </p:custDataLst>
          </p:nvPr>
        </p:nvSpPr>
        <p:spPr>
          <a:xfrm>
            <a:off x="97790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 name="Rectangle 67">
            <a:extLst>
              <a:ext uri="{FF2B5EF4-FFF2-40B4-BE49-F238E27FC236}">
                <a16:creationId xmlns:a16="http://schemas.microsoft.com/office/drawing/2014/main" id="{F7A739E4-CC15-4D5C-A2A6-24A2C22B6889}"/>
              </a:ext>
            </a:extLst>
          </p:cNvPr>
          <p:cNvSpPr/>
          <p:nvPr>
            <p:custDataLst>
              <p:tags r:id="rId67"/>
            </p:custDataLst>
          </p:nvPr>
        </p:nvSpPr>
        <p:spPr>
          <a:xfrm>
            <a:off x="98679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 name="Rectangle 68">
            <a:extLst>
              <a:ext uri="{FF2B5EF4-FFF2-40B4-BE49-F238E27FC236}">
                <a16:creationId xmlns:a16="http://schemas.microsoft.com/office/drawing/2014/main" id="{4EA95549-96A4-4B45-8EEE-B8545A2428E3}"/>
              </a:ext>
            </a:extLst>
          </p:cNvPr>
          <p:cNvSpPr/>
          <p:nvPr>
            <p:custDataLst>
              <p:tags r:id="rId68"/>
            </p:custDataLst>
          </p:nvPr>
        </p:nvSpPr>
        <p:spPr>
          <a:xfrm>
            <a:off x="99568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 name="Rectangle 69">
            <a:extLst>
              <a:ext uri="{FF2B5EF4-FFF2-40B4-BE49-F238E27FC236}">
                <a16:creationId xmlns:a16="http://schemas.microsoft.com/office/drawing/2014/main" id="{FD99FEE6-4D54-4437-9E48-37DE73718913}"/>
              </a:ext>
            </a:extLst>
          </p:cNvPr>
          <p:cNvSpPr/>
          <p:nvPr>
            <p:custDataLst>
              <p:tags r:id="rId69"/>
            </p:custDataLst>
          </p:nvPr>
        </p:nvSpPr>
        <p:spPr>
          <a:xfrm>
            <a:off x="102235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 name="Rectangle 70">
            <a:extLst>
              <a:ext uri="{FF2B5EF4-FFF2-40B4-BE49-F238E27FC236}">
                <a16:creationId xmlns:a16="http://schemas.microsoft.com/office/drawing/2014/main" id="{AECD3158-CBFA-47AF-A3BE-866230A97F22}"/>
              </a:ext>
            </a:extLst>
          </p:cNvPr>
          <p:cNvSpPr/>
          <p:nvPr>
            <p:custDataLst>
              <p:tags r:id="rId70"/>
            </p:custDataLst>
          </p:nvPr>
        </p:nvSpPr>
        <p:spPr>
          <a:xfrm>
            <a:off x="104013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 name="Rectangle 71">
            <a:extLst>
              <a:ext uri="{FF2B5EF4-FFF2-40B4-BE49-F238E27FC236}">
                <a16:creationId xmlns:a16="http://schemas.microsoft.com/office/drawing/2014/main" id="{66E2116D-449C-4943-A723-4125F085B385}"/>
              </a:ext>
            </a:extLst>
          </p:cNvPr>
          <p:cNvSpPr/>
          <p:nvPr>
            <p:custDataLst>
              <p:tags r:id="rId71"/>
            </p:custDataLst>
          </p:nvPr>
        </p:nvSpPr>
        <p:spPr>
          <a:xfrm>
            <a:off x="104902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 name="Rectangle 72">
            <a:extLst>
              <a:ext uri="{FF2B5EF4-FFF2-40B4-BE49-F238E27FC236}">
                <a16:creationId xmlns:a16="http://schemas.microsoft.com/office/drawing/2014/main" id="{9562C29C-A052-4830-9FE5-740815D43418}"/>
              </a:ext>
            </a:extLst>
          </p:cNvPr>
          <p:cNvSpPr/>
          <p:nvPr>
            <p:custDataLst>
              <p:tags r:id="rId72"/>
            </p:custDataLst>
          </p:nvPr>
        </p:nvSpPr>
        <p:spPr>
          <a:xfrm>
            <a:off x="105791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 name="Rectangle 73">
            <a:extLst>
              <a:ext uri="{FF2B5EF4-FFF2-40B4-BE49-F238E27FC236}">
                <a16:creationId xmlns:a16="http://schemas.microsoft.com/office/drawing/2014/main" id="{505CD989-DF86-426B-AD33-8D2CFA342AC7}"/>
              </a:ext>
            </a:extLst>
          </p:cNvPr>
          <p:cNvSpPr/>
          <p:nvPr>
            <p:custDataLst>
              <p:tags r:id="rId73"/>
            </p:custDataLst>
          </p:nvPr>
        </p:nvSpPr>
        <p:spPr>
          <a:xfrm>
            <a:off x="107569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 name="Rectangle 74">
            <a:extLst>
              <a:ext uri="{FF2B5EF4-FFF2-40B4-BE49-F238E27FC236}">
                <a16:creationId xmlns:a16="http://schemas.microsoft.com/office/drawing/2014/main" id="{483463A0-B3A1-4519-8AC8-91D219B50FFF}"/>
              </a:ext>
            </a:extLst>
          </p:cNvPr>
          <p:cNvSpPr/>
          <p:nvPr>
            <p:custDataLst>
              <p:tags r:id="rId74"/>
            </p:custDataLst>
          </p:nvPr>
        </p:nvSpPr>
        <p:spPr>
          <a:xfrm>
            <a:off x="82677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 name="Rectangle 75">
            <a:extLst>
              <a:ext uri="{FF2B5EF4-FFF2-40B4-BE49-F238E27FC236}">
                <a16:creationId xmlns:a16="http://schemas.microsoft.com/office/drawing/2014/main" id="{5A5B4E7A-6C4A-48FE-97F6-C1C8986BF139}"/>
              </a:ext>
            </a:extLst>
          </p:cNvPr>
          <p:cNvSpPr/>
          <p:nvPr>
            <p:custDataLst>
              <p:tags r:id="rId75"/>
            </p:custDataLst>
          </p:nvPr>
        </p:nvSpPr>
        <p:spPr>
          <a:xfrm>
            <a:off x="84455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 name="Rectangle 76">
            <a:extLst>
              <a:ext uri="{FF2B5EF4-FFF2-40B4-BE49-F238E27FC236}">
                <a16:creationId xmlns:a16="http://schemas.microsoft.com/office/drawing/2014/main" id="{F8D34262-33AD-4512-8BD7-BA361AE9BFD2}"/>
              </a:ext>
            </a:extLst>
          </p:cNvPr>
          <p:cNvSpPr/>
          <p:nvPr>
            <p:custDataLst>
              <p:tags r:id="rId76"/>
            </p:custDataLst>
          </p:nvPr>
        </p:nvSpPr>
        <p:spPr>
          <a:xfrm>
            <a:off x="85344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 name="Rectangle 77">
            <a:extLst>
              <a:ext uri="{FF2B5EF4-FFF2-40B4-BE49-F238E27FC236}">
                <a16:creationId xmlns:a16="http://schemas.microsoft.com/office/drawing/2014/main" id="{C6270468-059C-47C1-AD4A-4C2750DA9381}"/>
              </a:ext>
            </a:extLst>
          </p:cNvPr>
          <p:cNvSpPr/>
          <p:nvPr>
            <p:custDataLst>
              <p:tags r:id="rId77"/>
            </p:custDataLst>
          </p:nvPr>
        </p:nvSpPr>
        <p:spPr>
          <a:xfrm>
            <a:off x="86233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 name="Rectangle 78">
            <a:extLst>
              <a:ext uri="{FF2B5EF4-FFF2-40B4-BE49-F238E27FC236}">
                <a16:creationId xmlns:a16="http://schemas.microsoft.com/office/drawing/2014/main" id="{06DCBCE5-F804-4DEA-9581-5F9234A94B68}"/>
              </a:ext>
            </a:extLst>
          </p:cNvPr>
          <p:cNvSpPr/>
          <p:nvPr>
            <p:custDataLst>
              <p:tags r:id="rId78"/>
            </p:custDataLst>
          </p:nvPr>
        </p:nvSpPr>
        <p:spPr>
          <a:xfrm>
            <a:off x="88011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 name="Rectangle 79">
            <a:extLst>
              <a:ext uri="{FF2B5EF4-FFF2-40B4-BE49-F238E27FC236}">
                <a16:creationId xmlns:a16="http://schemas.microsoft.com/office/drawing/2014/main" id="{EAF4BD71-2441-42C3-B532-01FB997CA015}"/>
              </a:ext>
            </a:extLst>
          </p:cNvPr>
          <p:cNvSpPr/>
          <p:nvPr>
            <p:custDataLst>
              <p:tags r:id="rId79"/>
            </p:custDataLst>
          </p:nvPr>
        </p:nvSpPr>
        <p:spPr>
          <a:xfrm>
            <a:off x="89789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 name="Rectangle 80">
            <a:extLst>
              <a:ext uri="{FF2B5EF4-FFF2-40B4-BE49-F238E27FC236}">
                <a16:creationId xmlns:a16="http://schemas.microsoft.com/office/drawing/2014/main" id="{497538C2-33D1-4CA7-A8F2-1A0B71D6D790}"/>
              </a:ext>
            </a:extLst>
          </p:cNvPr>
          <p:cNvSpPr/>
          <p:nvPr>
            <p:custDataLst>
              <p:tags r:id="rId80"/>
            </p:custDataLst>
          </p:nvPr>
        </p:nvSpPr>
        <p:spPr>
          <a:xfrm>
            <a:off x="91567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 name="Rectangle 81">
            <a:extLst>
              <a:ext uri="{FF2B5EF4-FFF2-40B4-BE49-F238E27FC236}">
                <a16:creationId xmlns:a16="http://schemas.microsoft.com/office/drawing/2014/main" id="{6F24BCA4-65A8-4210-B66D-E38DF6D68515}"/>
              </a:ext>
            </a:extLst>
          </p:cNvPr>
          <p:cNvSpPr/>
          <p:nvPr>
            <p:custDataLst>
              <p:tags r:id="rId81"/>
            </p:custDataLst>
          </p:nvPr>
        </p:nvSpPr>
        <p:spPr>
          <a:xfrm>
            <a:off x="92456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 name="Rectangle 82">
            <a:extLst>
              <a:ext uri="{FF2B5EF4-FFF2-40B4-BE49-F238E27FC236}">
                <a16:creationId xmlns:a16="http://schemas.microsoft.com/office/drawing/2014/main" id="{5609F7FE-D12E-4DD0-A72E-46365BA08A25}"/>
              </a:ext>
            </a:extLst>
          </p:cNvPr>
          <p:cNvSpPr/>
          <p:nvPr>
            <p:custDataLst>
              <p:tags r:id="rId82"/>
            </p:custDataLst>
          </p:nvPr>
        </p:nvSpPr>
        <p:spPr>
          <a:xfrm>
            <a:off x="96012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 name="Rectangle 83">
            <a:extLst>
              <a:ext uri="{FF2B5EF4-FFF2-40B4-BE49-F238E27FC236}">
                <a16:creationId xmlns:a16="http://schemas.microsoft.com/office/drawing/2014/main" id="{F1442260-9C5E-4458-8F63-BC028CA12471}"/>
              </a:ext>
            </a:extLst>
          </p:cNvPr>
          <p:cNvSpPr/>
          <p:nvPr>
            <p:custDataLst>
              <p:tags r:id="rId83"/>
            </p:custDataLst>
          </p:nvPr>
        </p:nvSpPr>
        <p:spPr>
          <a:xfrm>
            <a:off x="96901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 name="Rectangle 84">
            <a:extLst>
              <a:ext uri="{FF2B5EF4-FFF2-40B4-BE49-F238E27FC236}">
                <a16:creationId xmlns:a16="http://schemas.microsoft.com/office/drawing/2014/main" id="{0DB6E2DD-BE27-429C-86C5-D90B7FAF2711}"/>
              </a:ext>
            </a:extLst>
          </p:cNvPr>
          <p:cNvSpPr/>
          <p:nvPr>
            <p:custDataLst>
              <p:tags r:id="rId84"/>
            </p:custDataLst>
          </p:nvPr>
        </p:nvSpPr>
        <p:spPr>
          <a:xfrm>
            <a:off x="98679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 name="Rectangle 85">
            <a:extLst>
              <a:ext uri="{FF2B5EF4-FFF2-40B4-BE49-F238E27FC236}">
                <a16:creationId xmlns:a16="http://schemas.microsoft.com/office/drawing/2014/main" id="{6B811DAF-F2B5-46C4-888E-F04AB4071C99}"/>
              </a:ext>
            </a:extLst>
          </p:cNvPr>
          <p:cNvSpPr/>
          <p:nvPr>
            <p:custDataLst>
              <p:tags r:id="rId85"/>
            </p:custDataLst>
          </p:nvPr>
        </p:nvSpPr>
        <p:spPr>
          <a:xfrm>
            <a:off x="99568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 name="Rectangle 86">
            <a:extLst>
              <a:ext uri="{FF2B5EF4-FFF2-40B4-BE49-F238E27FC236}">
                <a16:creationId xmlns:a16="http://schemas.microsoft.com/office/drawing/2014/main" id="{FF564081-4FC5-4429-9DDB-356875977C98}"/>
              </a:ext>
            </a:extLst>
          </p:cNvPr>
          <p:cNvSpPr/>
          <p:nvPr>
            <p:custDataLst>
              <p:tags r:id="rId86"/>
            </p:custDataLst>
          </p:nvPr>
        </p:nvSpPr>
        <p:spPr>
          <a:xfrm>
            <a:off x="102235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 name="Rectangle 87">
            <a:extLst>
              <a:ext uri="{FF2B5EF4-FFF2-40B4-BE49-F238E27FC236}">
                <a16:creationId xmlns:a16="http://schemas.microsoft.com/office/drawing/2014/main" id="{D9C23BAF-8CED-41BE-85C6-1E611C62471E}"/>
              </a:ext>
            </a:extLst>
          </p:cNvPr>
          <p:cNvSpPr/>
          <p:nvPr>
            <p:custDataLst>
              <p:tags r:id="rId87"/>
            </p:custDataLst>
          </p:nvPr>
        </p:nvSpPr>
        <p:spPr>
          <a:xfrm>
            <a:off x="104013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 name="Rectangle 88">
            <a:extLst>
              <a:ext uri="{FF2B5EF4-FFF2-40B4-BE49-F238E27FC236}">
                <a16:creationId xmlns:a16="http://schemas.microsoft.com/office/drawing/2014/main" id="{476C03CB-44D1-41DC-95E5-0301B22C17D0}"/>
              </a:ext>
            </a:extLst>
          </p:cNvPr>
          <p:cNvSpPr/>
          <p:nvPr>
            <p:custDataLst>
              <p:tags r:id="rId88"/>
            </p:custDataLst>
          </p:nvPr>
        </p:nvSpPr>
        <p:spPr>
          <a:xfrm>
            <a:off x="104902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0" name="Rectangle 89">
            <a:extLst>
              <a:ext uri="{FF2B5EF4-FFF2-40B4-BE49-F238E27FC236}">
                <a16:creationId xmlns:a16="http://schemas.microsoft.com/office/drawing/2014/main" id="{F87B4A1C-FA01-4F83-A797-16876DDE4F6C}"/>
              </a:ext>
            </a:extLst>
          </p:cNvPr>
          <p:cNvSpPr/>
          <p:nvPr>
            <p:custDataLst>
              <p:tags r:id="rId89"/>
            </p:custDataLst>
          </p:nvPr>
        </p:nvSpPr>
        <p:spPr>
          <a:xfrm>
            <a:off x="105791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1" name="Rectangle 90">
            <a:extLst>
              <a:ext uri="{FF2B5EF4-FFF2-40B4-BE49-F238E27FC236}">
                <a16:creationId xmlns:a16="http://schemas.microsoft.com/office/drawing/2014/main" id="{04454CB4-4937-418A-A1CE-F66BE495DFBF}"/>
              </a:ext>
            </a:extLst>
          </p:cNvPr>
          <p:cNvSpPr/>
          <p:nvPr>
            <p:custDataLst>
              <p:tags r:id="rId90"/>
            </p:custDataLst>
          </p:nvPr>
        </p:nvSpPr>
        <p:spPr>
          <a:xfrm>
            <a:off x="107569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2" name="Rectangle 91">
            <a:extLst>
              <a:ext uri="{FF2B5EF4-FFF2-40B4-BE49-F238E27FC236}">
                <a16:creationId xmlns:a16="http://schemas.microsoft.com/office/drawing/2014/main" id="{57F40AB5-1A32-4759-8040-4AAD2BA8819C}"/>
              </a:ext>
            </a:extLst>
          </p:cNvPr>
          <p:cNvSpPr/>
          <p:nvPr>
            <p:custDataLst>
              <p:tags r:id="rId91"/>
            </p:custDataLst>
          </p:nvPr>
        </p:nvSpPr>
        <p:spPr>
          <a:xfrm>
            <a:off x="82677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3" name="Rectangle 92">
            <a:extLst>
              <a:ext uri="{FF2B5EF4-FFF2-40B4-BE49-F238E27FC236}">
                <a16:creationId xmlns:a16="http://schemas.microsoft.com/office/drawing/2014/main" id="{1CFBC8FF-13D3-4936-A418-C4BC9755C8E1}"/>
              </a:ext>
            </a:extLst>
          </p:cNvPr>
          <p:cNvSpPr/>
          <p:nvPr>
            <p:custDataLst>
              <p:tags r:id="rId92"/>
            </p:custDataLst>
          </p:nvPr>
        </p:nvSpPr>
        <p:spPr>
          <a:xfrm>
            <a:off x="88011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4" name="Rectangle 93">
            <a:extLst>
              <a:ext uri="{FF2B5EF4-FFF2-40B4-BE49-F238E27FC236}">
                <a16:creationId xmlns:a16="http://schemas.microsoft.com/office/drawing/2014/main" id="{AC41F64E-4E3E-4568-B623-CCC7DC6FE66E}"/>
              </a:ext>
            </a:extLst>
          </p:cNvPr>
          <p:cNvSpPr/>
          <p:nvPr>
            <p:custDataLst>
              <p:tags r:id="rId93"/>
            </p:custDataLst>
          </p:nvPr>
        </p:nvSpPr>
        <p:spPr>
          <a:xfrm>
            <a:off x="89789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5" name="Rectangle 94">
            <a:extLst>
              <a:ext uri="{FF2B5EF4-FFF2-40B4-BE49-F238E27FC236}">
                <a16:creationId xmlns:a16="http://schemas.microsoft.com/office/drawing/2014/main" id="{B79EDA77-AFED-4FE6-B637-67B4773FF73D}"/>
              </a:ext>
            </a:extLst>
          </p:cNvPr>
          <p:cNvSpPr/>
          <p:nvPr>
            <p:custDataLst>
              <p:tags r:id="rId94"/>
            </p:custDataLst>
          </p:nvPr>
        </p:nvSpPr>
        <p:spPr>
          <a:xfrm>
            <a:off x="90678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6" name="Rectangle 95">
            <a:extLst>
              <a:ext uri="{FF2B5EF4-FFF2-40B4-BE49-F238E27FC236}">
                <a16:creationId xmlns:a16="http://schemas.microsoft.com/office/drawing/2014/main" id="{C2B7994F-5396-4B00-A9B3-893C584482C8}"/>
              </a:ext>
            </a:extLst>
          </p:cNvPr>
          <p:cNvSpPr/>
          <p:nvPr>
            <p:custDataLst>
              <p:tags r:id="rId95"/>
            </p:custDataLst>
          </p:nvPr>
        </p:nvSpPr>
        <p:spPr>
          <a:xfrm>
            <a:off x="92456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7" name="Rectangle 96">
            <a:extLst>
              <a:ext uri="{FF2B5EF4-FFF2-40B4-BE49-F238E27FC236}">
                <a16:creationId xmlns:a16="http://schemas.microsoft.com/office/drawing/2014/main" id="{FAFF69CB-A269-4671-A421-2DF4C76B838F}"/>
              </a:ext>
            </a:extLst>
          </p:cNvPr>
          <p:cNvSpPr/>
          <p:nvPr>
            <p:custDataLst>
              <p:tags r:id="rId96"/>
            </p:custDataLst>
          </p:nvPr>
        </p:nvSpPr>
        <p:spPr>
          <a:xfrm>
            <a:off x="93345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8" name="Rectangle 97">
            <a:extLst>
              <a:ext uri="{FF2B5EF4-FFF2-40B4-BE49-F238E27FC236}">
                <a16:creationId xmlns:a16="http://schemas.microsoft.com/office/drawing/2014/main" id="{F60EA85F-7ED2-494F-9460-740136D58E61}"/>
              </a:ext>
            </a:extLst>
          </p:cNvPr>
          <p:cNvSpPr/>
          <p:nvPr>
            <p:custDataLst>
              <p:tags r:id="rId97"/>
            </p:custDataLst>
          </p:nvPr>
        </p:nvSpPr>
        <p:spPr>
          <a:xfrm>
            <a:off x="100457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9" name="Rectangle 98">
            <a:extLst>
              <a:ext uri="{FF2B5EF4-FFF2-40B4-BE49-F238E27FC236}">
                <a16:creationId xmlns:a16="http://schemas.microsoft.com/office/drawing/2014/main" id="{8FA51A1E-59E4-479D-A54A-19548C7C7977}"/>
              </a:ext>
            </a:extLst>
          </p:cNvPr>
          <p:cNvSpPr/>
          <p:nvPr>
            <p:custDataLst>
              <p:tags r:id="rId98"/>
            </p:custDataLst>
          </p:nvPr>
        </p:nvSpPr>
        <p:spPr>
          <a:xfrm>
            <a:off x="102235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0" name="Rectangle 99">
            <a:extLst>
              <a:ext uri="{FF2B5EF4-FFF2-40B4-BE49-F238E27FC236}">
                <a16:creationId xmlns:a16="http://schemas.microsoft.com/office/drawing/2014/main" id="{04E1CF02-43E1-43E7-8522-961B43492C4D}"/>
              </a:ext>
            </a:extLst>
          </p:cNvPr>
          <p:cNvSpPr/>
          <p:nvPr>
            <p:custDataLst>
              <p:tags r:id="rId99"/>
            </p:custDataLst>
          </p:nvPr>
        </p:nvSpPr>
        <p:spPr>
          <a:xfrm>
            <a:off x="107569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1" name="Rectangle 100">
            <a:extLst>
              <a:ext uri="{FF2B5EF4-FFF2-40B4-BE49-F238E27FC236}">
                <a16:creationId xmlns:a16="http://schemas.microsoft.com/office/drawing/2014/main" id="{A128AE98-B72F-48E0-8E4C-7F5EE589E7BC}"/>
              </a:ext>
            </a:extLst>
          </p:cNvPr>
          <p:cNvSpPr/>
          <p:nvPr>
            <p:custDataLst>
              <p:tags r:id="rId100"/>
            </p:custDataLst>
          </p:nvPr>
        </p:nvSpPr>
        <p:spPr>
          <a:xfrm>
            <a:off x="82677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2" name="Rectangle 101">
            <a:extLst>
              <a:ext uri="{FF2B5EF4-FFF2-40B4-BE49-F238E27FC236}">
                <a16:creationId xmlns:a16="http://schemas.microsoft.com/office/drawing/2014/main" id="{D2F772CD-F199-405E-B1B8-8B5C9EC25395}"/>
              </a:ext>
            </a:extLst>
          </p:cNvPr>
          <p:cNvSpPr/>
          <p:nvPr>
            <p:custDataLst>
              <p:tags r:id="rId101"/>
            </p:custDataLst>
          </p:nvPr>
        </p:nvSpPr>
        <p:spPr>
          <a:xfrm>
            <a:off x="83566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3" name="Rectangle 102">
            <a:extLst>
              <a:ext uri="{FF2B5EF4-FFF2-40B4-BE49-F238E27FC236}">
                <a16:creationId xmlns:a16="http://schemas.microsoft.com/office/drawing/2014/main" id="{6797E02D-D059-4B3A-9D57-6F8237F5D504}"/>
              </a:ext>
            </a:extLst>
          </p:cNvPr>
          <p:cNvSpPr/>
          <p:nvPr>
            <p:custDataLst>
              <p:tags r:id="rId102"/>
            </p:custDataLst>
          </p:nvPr>
        </p:nvSpPr>
        <p:spPr>
          <a:xfrm>
            <a:off x="84455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4" name="Rectangle 103">
            <a:extLst>
              <a:ext uri="{FF2B5EF4-FFF2-40B4-BE49-F238E27FC236}">
                <a16:creationId xmlns:a16="http://schemas.microsoft.com/office/drawing/2014/main" id="{CA58529E-2227-488C-98C8-B8829CC6E967}"/>
              </a:ext>
            </a:extLst>
          </p:cNvPr>
          <p:cNvSpPr/>
          <p:nvPr>
            <p:custDataLst>
              <p:tags r:id="rId103"/>
            </p:custDataLst>
          </p:nvPr>
        </p:nvSpPr>
        <p:spPr>
          <a:xfrm>
            <a:off x="85344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5" name="Rectangle 104">
            <a:extLst>
              <a:ext uri="{FF2B5EF4-FFF2-40B4-BE49-F238E27FC236}">
                <a16:creationId xmlns:a16="http://schemas.microsoft.com/office/drawing/2014/main" id="{4EF4CC3E-555C-42B3-A4C1-7CFC39A57655}"/>
              </a:ext>
            </a:extLst>
          </p:cNvPr>
          <p:cNvSpPr/>
          <p:nvPr>
            <p:custDataLst>
              <p:tags r:id="rId104"/>
            </p:custDataLst>
          </p:nvPr>
        </p:nvSpPr>
        <p:spPr>
          <a:xfrm>
            <a:off x="86233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6" name="Rectangle 105">
            <a:extLst>
              <a:ext uri="{FF2B5EF4-FFF2-40B4-BE49-F238E27FC236}">
                <a16:creationId xmlns:a16="http://schemas.microsoft.com/office/drawing/2014/main" id="{48BDB962-D8A4-42EE-AD0E-DB06F0D3CE54}"/>
              </a:ext>
            </a:extLst>
          </p:cNvPr>
          <p:cNvSpPr/>
          <p:nvPr>
            <p:custDataLst>
              <p:tags r:id="rId105"/>
            </p:custDataLst>
          </p:nvPr>
        </p:nvSpPr>
        <p:spPr>
          <a:xfrm>
            <a:off x="87122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7" name="Rectangle 106">
            <a:extLst>
              <a:ext uri="{FF2B5EF4-FFF2-40B4-BE49-F238E27FC236}">
                <a16:creationId xmlns:a16="http://schemas.microsoft.com/office/drawing/2014/main" id="{9ECC1B0F-7E7D-40EF-9C0A-7D080D267F7B}"/>
              </a:ext>
            </a:extLst>
          </p:cNvPr>
          <p:cNvSpPr/>
          <p:nvPr>
            <p:custDataLst>
              <p:tags r:id="rId106"/>
            </p:custDataLst>
          </p:nvPr>
        </p:nvSpPr>
        <p:spPr>
          <a:xfrm>
            <a:off x="88011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8" name="Rectangle 107">
            <a:extLst>
              <a:ext uri="{FF2B5EF4-FFF2-40B4-BE49-F238E27FC236}">
                <a16:creationId xmlns:a16="http://schemas.microsoft.com/office/drawing/2014/main" id="{A0AF1477-EBE2-43EB-9A9E-6D9558A4CA0F}"/>
              </a:ext>
            </a:extLst>
          </p:cNvPr>
          <p:cNvSpPr/>
          <p:nvPr>
            <p:custDataLst>
              <p:tags r:id="rId107"/>
            </p:custDataLst>
          </p:nvPr>
        </p:nvSpPr>
        <p:spPr>
          <a:xfrm>
            <a:off x="89789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9" name="Rectangle 108">
            <a:extLst>
              <a:ext uri="{FF2B5EF4-FFF2-40B4-BE49-F238E27FC236}">
                <a16:creationId xmlns:a16="http://schemas.microsoft.com/office/drawing/2014/main" id="{2EA44B0F-89CA-4314-A12B-E6EE84C2456E}"/>
              </a:ext>
            </a:extLst>
          </p:cNvPr>
          <p:cNvSpPr/>
          <p:nvPr>
            <p:custDataLst>
              <p:tags r:id="rId108"/>
            </p:custDataLst>
          </p:nvPr>
        </p:nvSpPr>
        <p:spPr>
          <a:xfrm>
            <a:off x="91567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0" name="Rectangle 109">
            <a:extLst>
              <a:ext uri="{FF2B5EF4-FFF2-40B4-BE49-F238E27FC236}">
                <a16:creationId xmlns:a16="http://schemas.microsoft.com/office/drawing/2014/main" id="{C8954EE9-8CE5-423D-9500-E0CF00399CFE}"/>
              </a:ext>
            </a:extLst>
          </p:cNvPr>
          <p:cNvSpPr/>
          <p:nvPr>
            <p:custDataLst>
              <p:tags r:id="rId109"/>
            </p:custDataLst>
          </p:nvPr>
        </p:nvSpPr>
        <p:spPr>
          <a:xfrm>
            <a:off x="93345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1" name="Rectangle 110">
            <a:extLst>
              <a:ext uri="{FF2B5EF4-FFF2-40B4-BE49-F238E27FC236}">
                <a16:creationId xmlns:a16="http://schemas.microsoft.com/office/drawing/2014/main" id="{7AA2E8F6-411A-4CE6-B9F4-FF3599529D2C}"/>
              </a:ext>
            </a:extLst>
          </p:cNvPr>
          <p:cNvSpPr/>
          <p:nvPr>
            <p:custDataLst>
              <p:tags r:id="rId110"/>
            </p:custDataLst>
          </p:nvPr>
        </p:nvSpPr>
        <p:spPr>
          <a:xfrm>
            <a:off x="95123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2" name="Rectangle 111">
            <a:extLst>
              <a:ext uri="{FF2B5EF4-FFF2-40B4-BE49-F238E27FC236}">
                <a16:creationId xmlns:a16="http://schemas.microsoft.com/office/drawing/2014/main" id="{EAC6CC0F-D859-441E-81AA-33FA05660A99}"/>
              </a:ext>
            </a:extLst>
          </p:cNvPr>
          <p:cNvSpPr/>
          <p:nvPr>
            <p:custDataLst>
              <p:tags r:id="rId111"/>
            </p:custDataLst>
          </p:nvPr>
        </p:nvSpPr>
        <p:spPr>
          <a:xfrm>
            <a:off x="96901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3" name="Rectangle 112">
            <a:extLst>
              <a:ext uri="{FF2B5EF4-FFF2-40B4-BE49-F238E27FC236}">
                <a16:creationId xmlns:a16="http://schemas.microsoft.com/office/drawing/2014/main" id="{0CCBFF27-4119-4622-8B90-B52EDB3F4B21}"/>
              </a:ext>
            </a:extLst>
          </p:cNvPr>
          <p:cNvSpPr/>
          <p:nvPr>
            <p:custDataLst>
              <p:tags r:id="rId112"/>
            </p:custDataLst>
          </p:nvPr>
        </p:nvSpPr>
        <p:spPr>
          <a:xfrm>
            <a:off x="98679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4" name="Rectangle 113">
            <a:extLst>
              <a:ext uri="{FF2B5EF4-FFF2-40B4-BE49-F238E27FC236}">
                <a16:creationId xmlns:a16="http://schemas.microsoft.com/office/drawing/2014/main" id="{5274FB6F-1431-450E-B4DE-EA722E6A1BA2}"/>
              </a:ext>
            </a:extLst>
          </p:cNvPr>
          <p:cNvSpPr/>
          <p:nvPr>
            <p:custDataLst>
              <p:tags r:id="rId113"/>
            </p:custDataLst>
          </p:nvPr>
        </p:nvSpPr>
        <p:spPr>
          <a:xfrm>
            <a:off x="100457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 name="Rectangle 114">
            <a:extLst>
              <a:ext uri="{FF2B5EF4-FFF2-40B4-BE49-F238E27FC236}">
                <a16:creationId xmlns:a16="http://schemas.microsoft.com/office/drawing/2014/main" id="{221F2731-7D76-4A22-BB11-416E0B7F2963}"/>
              </a:ext>
            </a:extLst>
          </p:cNvPr>
          <p:cNvSpPr/>
          <p:nvPr>
            <p:custDataLst>
              <p:tags r:id="rId114"/>
            </p:custDataLst>
          </p:nvPr>
        </p:nvSpPr>
        <p:spPr>
          <a:xfrm>
            <a:off x="102235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 name="Rectangle 115">
            <a:extLst>
              <a:ext uri="{FF2B5EF4-FFF2-40B4-BE49-F238E27FC236}">
                <a16:creationId xmlns:a16="http://schemas.microsoft.com/office/drawing/2014/main" id="{62A8C64A-342B-46A1-9B31-D86083A45938}"/>
              </a:ext>
            </a:extLst>
          </p:cNvPr>
          <p:cNvSpPr/>
          <p:nvPr>
            <p:custDataLst>
              <p:tags r:id="rId115"/>
            </p:custDataLst>
          </p:nvPr>
        </p:nvSpPr>
        <p:spPr>
          <a:xfrm>
            <a:off x="103124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 name="Rectangle 116">
            <a:extLst>
              <a:ext uri="{FF2B5EF4-FFF2-40B4-BE49-F238E27FC236}">
                <a16:creationId xmlns:a16="http://schemas.microsoft.com/office/drawing/2014/main" id="{ABA29512-CB86-42EB-91D9-E589F3EA79CC}"/>
              </a:ext>
            </a:extLst>
          </p:cNvPr>
          <p:cNvSpPr/>
          <p:nvPr>
            <p:custDataLst>
              <p:tags r:id="rId116"/>
            </p:custDataLst>
          </p:nvPr>
        </p:nvSpPr>
        <p:spPr>
          <a:xfrm>
            <a:off x="104013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 name="Rectangle 117">
            <a:extLst>
              <a:ext uri="{FF2B5EF4-FFF2-40B4-BE49-F238E27FC236}">
                <a16:creationId xmlns:a16="http://schemas.microsoft.com/office/drawing/2014/main" id="{502C27F1-E98B-4BB4-AD41-3ED79512FC99}"/>
              </a:ext>
            </a:extLst>
          </p:cNvPr>
          <p:cNvSpPr/>
          <p:nvPr>
            <p:custDataLst>
              <p:tags r:id="rId117"/>
            </p:custDataLst>
          </p:nvPr>
        </p:nvSpPr>
        <p:spPr>
          <a:xfrm>
            <a:off x="104902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 name="Rectangle 118">
            <a:extLst>
              <a:ext uri="{FF2B5EF4-FFF2-40B4-BE49-F238E27FC236}">
                <a16:creationId xmlns:a16="http://schemas.microsoft.com/office/drawing/2014/main" id="{427B1EB8-1A8C-4A22-84D6-DC6C0F62596E}"/>
              </a:ext>
            </a:extLst>
          </p:cNvPr>
          <p:cNvSpPr/>
          <p:nvPr>
            <p:custDataLst>
              <p:tags r:id="rId118"/>
            </p:custDataLst>
          </p:nvPr>
        </p:nvSpPr>
        <p:spPr>
          <a:xfrm>
            <a:off x="105791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0" name="Rectangle 119">
            <a:extLst>
              <a:ext uri="{FF2B5EF4-FFF2-40B4-BE49-F238E27FC236}">
                <a16:creationId xmlns:a16="http://schemas.microsoft.com/office/drawing/2014/main" id="{73675765-D181-4C83-AB2C-EC87180F55F6}"/>
              </a:ext>
            </a:extLst>
          </p:cNvPr>
          <p:cNvSpPr/>
          <p:nvPr>
            <p:custDataLst>
              <p:tags r:id="rId119"/>
            </p:custDataLst>
          </p:nvPr>
        </p:nvSpPr>
        <p:spPr>
          <a:xfrm>
            <a:off x="106680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1" name="Rectangle 120">
            <a:extLst>
              <a:ext uri="{FF2B5EF4-FFF2-40B4-BE49-F238E27FC236}">
                <a16:creationId xmlns:a16="http://schemas.microsoft.com/office/drawing/2014/main" id="{6EBECFCD-665A-4168-9720-A59C5C2FE0DA}"/>
              </a:ext>
            </a:extLst>
          </p:cNvPr>
          <p:cNvSpPr/>
          <p:nvPr>
            <p:custDataLst>
              <p:tags r:id="rId120"/>
            </p:custDataLst>
          </p:nvPr>
        </p:nvSpPr>
        <p:spPr>
          <a:xfrm>
            <a:off x="107569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2" name="Rectangle 121">
            <a:extLst>
              <a:ext uri="{FF2B5EF4-FFF2-40B4-BE49-F238E27FC236}">
                <a16:creationId xmlns:a16="http://schemas.microsoft.com/office/drawing/2014/main" id="{761F9218-F626-41B9-9CC5-E3BAA4E03B78}"/>
              </a:ext>
            </a:extLst>
          </p:cNvPr>
          <p:cNvSpPr/>
          <p:nvPr>
            <p:custDataLst>
              <p:tags r:id="rId121"/>
            </p:custDataLst>
          </p:nvPr>
        </p:nvSpPr>
        <p:spPr>
          <a:xfrm>
            <a:off x="89789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3" name="Rectangle 122">
            <a:extLst>
              <a:ext uri="{FF2B5EF4-FFF2-40B4-BE49-F238E27FC236}">
                <a16:creationId xmlns:a16="http://schemas.microsoft.com/office/drawing/2014/main" id="{9648F36D-B271-4EED-98FE-349ED73B68A0}"/>
              </a:ext>
            </a:extLst>
          </p:cNvPr>
          <p:cNvSpPr/>
          <p:nvPr>
            <p:custDataLst>
              <p:tags r:id="rId122"/>
            </p:custDataLst>
          </p:nvPr>
        </p:nvSpPr>
        <p:spPr>
          <a:xfrm>
            <a:off x="93345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4" name="Rectangle 123">
            <a:extLst>
              <a:ext uri="{FF2B5EF4-FFF2-40B4-BE49-F238E27FC236}">
                <a16:creationId xmlns:a16="http://schemas.microsoft.com/office/drawing/2014/main" id="{22564978-2529-4CFB-AF1E-E96FD9A4C34E}"/>
              </a:ext>
            </a:extLst>
          </p:cNvPr>
          <p:cNvSpPr/>
          <p:nvPr>
            <p:custDataLst>
              <p:tags r:id="rId123"/>
            </p:custDataLst>
          </p:nvPr>
        </p:nvSpPr>
        <p:spPr>
          <a:xfrm>
            <a:off x="95123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5" name="Rectangle 124">
            <a:extLst>
              <a:ext uri="{FF2B5EF4-FFF2-40B4-BE49-F238E27FC236}">
                <a16:creationId xmlns:a16="http://schemas.microsoft.com/office/drawing/2014/main" id="{6906CA26-CD1F-4F7E-84F5-D0BCAC00DDD4}"/>
              </a:ext>
            </a:extLst>
          </p:cNvPr>
          <p:cNvSpPr/>
          <p:nvPr>
            <p:custDataLst>
              <p:tags r:id="rId124"/>
            </p:custDataLst>
          </p:nvPr>
        </p:nvSpPr>
        <p:spPr>
          <a:xfrm>
            <a:off x="96901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6" name="Rectangle 125">
            <a:extLst>
              <a:ext uri="{FF2B5EF4-FFF2-40B4-BE49-F238E27FC236}">
                <a16:creationId xmlns:a16="http://schemas.microsoft.com/office/drawing/2014/main" id="{0C8991DB-6B21-466B-8545-36912D23F9D6}"/>
              </a:ext>
            </a:extLst>
          </p:cNvPr>
          <p:cNvSpPr/>
          <p:nvPr>
            <p:custDataLst>
              <p:tags r:id="rId125"/>
            </p:custDataLst>
          </p:nvPr>
        </p:nvSpPr>
        <p:spPr>
          <a:xfrm>
            <a:off x="98679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7" name="Rectangle 126">
            <a:extLst>
              <a:ext uri="{FF2B5EF4-FFF2-40B4-BE49-F238E27FC236}">
                <a16:creationId xmlns:a16="http://schemas.microsoft.com/office/drawing/2014/main" id="{A3D62A98-4486-4A72-8D72-A71BB907A077}"/>
              </a:ext>
            </a:extLst>
          </p:cNvPr>
          <p:cNvSpPr/>
          <p:nvPr>
            <p:custDataLst>
              <p:tags r:id="rId126"/>
            </p:custDataLst>
          </p:nvPr>
        </p:nvSpPr>
        <p:spPr>
          <a:xfrm>
            <a:off x="100457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8" name="Rectangle 127">
            <a:extLst>
              <a:ext uri="{FF2B5EF4-FFF2-40B4-BE49-F238E27FC236}">
                <a16:creationId xmlns:a16="http://schemas.microsoft.com/office/drawing/2014/main" id="{AF4C04F9-8B28-431A-937A-043FCB9D6276}"/>
              </a:ext>
            </a:extLst>
          </p:cNvPr>
          <p:cNvSpPr/>
          <p:nvPr>
            <p:custDataLst>
              <p:tags r:id="rId127"/>
            </p:custDataLst>
          </p:nvPr>
        </p:nvSpPr>
        <p:spPr>
          <a:xfrm>
            <a:off x="82677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9" name="Rectangle 128">
            <a:extLst>
              <a:ext uri="{FF2B5EF4-FFF2-40B4-BE49-F238E27FC236}">
                <a16:creationId xmlns:a16="http://schemas.microsoft.com/office/drawing/2014/main" id="{56AF6078-C8BE-4AA5-A9DC-4FA7D6D459ED}"/>
              </a:ext>
            </a:extLst>
          </p:cNvPr>
          <p:cNvSpPr/>
          <p:nvPr>
            <p:custDataLst>
              <p:tags r:id="rId128"/>
            </p:custDataLst>
          </p:nvPr>
        </p:nvSpPr>
        <p:spPr>
          <a:xfrm>
            <a:off x="84455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0" name="Rectangle 129">
            <a:extLst>
              <a:ext uri="{FF2B5EF4-FFF2-40B4-BE49-F238E27FC236}">
                <a16:creationId xmlns:a16="http://schemas.microsoft.com/office/drawing/2014/main" id="{5E7F7E16-4A90-4481-B3AB-0D61EF3B447D}"/>
              </a:ext>
            </a:extLst>
          </p:cNvPr>
          <p:cNvSpPr/>
          <p:nvPr>
            <p:custDataLst>
              <p:tags r:id="rId129"/>
            </p:custDataLst>
          </p:nvPr>
        </p:nvSpPr>
        <p:spPr>
          <a:xfrm>
            <a:off x="85344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1" name="Rectangle 130">
            <a:extLst>
              <a:ext uri="{FF2B5EF4-FFF2-40B4-BE49-F238E27FC236}">
                <a16:creationId xmlns:a16="http://schemas.microsoft.com/office/drawing/2014/main" id="{D0C86124-0AB8-413F-B8C3-3582BBFA6B0C}"/>
              </a:ext>
            </a:extLst>
          </p:cNvPr>
          <p:cNvSpPr/>
          <p:nvPr>
            <p:custDataLst>
              <p:tags r:id="rId130"/>
            </p:custDataLst>
          </p:nvPr>
        </p:nvSpPr>
        <p:spPr>
          <a:xfrm>
            <a:off x="86233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2" name="Rectangle 131">
            <a:extLst>
              <a:ext uri="{FF2B5EF4-FFF2-40B4-BE49-F238E27FC236}">
                <a16:creationId xmlns:a16="http://schemas.microsoft.com/office/drawing/2014/main" id="{6130EE04-1028-432E-8161-875B99B177E7}"/>
              </a:ext>
            </a:extLst>
          </p:cNvPr>
          <p:cNvSpPr/>
          <p:nvPr>
            <p:custDataLst>
              <p:tags r:id="rId131"/>
            </p:custDataLst>
          </p:nvPr>
        </p:nvSpPr>
        <p:spPr>
          <a:xfrm>
            <a:off x="87122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3" name="Rectangle 132">
            <a:extLst>
              <a:ext uri="{FF2B5EF4-FFF2-40B4-BE49-F238E27FC236}">
                <a16:creationId xmlns:a16="http://schemas.microsoft.com/office/drawing/2014/main" id="{5DE67636-BD7A-4D1D-82A5-D187B406DC57}"/>
              </a:ext>
            </a:extLst>
          </p:cNvPr>
          <p:cNvSpPr/>
          <p:nvPr>
            <p:custDataLst>
              <p:tags r:id="rId132"/>
            </p:custDataLst>
          </p:nvPr>
        </p:nvSpPr>
        <p:spPr>
          <a:xfrm>
            <a:off x="88011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4" name="Rectangle 133">
            <a:extLst>
              <a:ext uri="{FF2B5EF4-FFF2-40B4-BE49-F238E27FC236}">
                <a16:creationId xmlns:a16="http://schemas.microsoft.com/office/drawing/2014/main" id="{5CB77693-335D-4EAB-92BE-CE1F442B56AA}"/>
              </a:ext>
            </a:extLst>
          </p:cNvPr>
          <p:cNvSpPr/>
          <p:nvPr>
            <p:custDataLst>
              <p:tags r:id="rId133"/>
            </p:custDataLst>
          </p:nvPr>
        </p:nvSpPr>
        <p:spPr>
          <a:xfrm>
            <a:off x="91567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5" name="Rectangle 134">
            <a:extLst>
              <a:ext uri="{FF2B5EF4-FFF2-40B4-BE49-F238E27FC236}">
                <a16:creationId xmlns:a16="http://schemas.microsoft.com/office/drawing/2014/main" id="{D0C1E90C-3E63-468C-8E4F-DD87339B1526}"/>
              </a:ext>
            </a:extLst>
          </p:cNvPr>
          <p:cNvSpPr/>
          <p:nvPr>
            <p:custDataLst>
              <p:tags r:id="rId134"/>
            </p:custDataLst>
          </p:nvPr>
        </p:nvSpPr>
        <p:spPr>
          <a:xfrm>
            <a:off x="92456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6" name="Rectangle 135">
            <a:extLst>
              <a:ext uri="{FF2B5EF4-FFF2-40B4-BE49-F238E27FC236}">
                <a16:creationId xmlns:a16="http://schemas.microsoft.com/office/drawing/2014/main" id="{AD68ACF0-248A-4B3C-BB57-AADB41C3C47C}"/>
              </a:ext>
            </a:extLst>
          </p:cNvPr>
          <p:cNvSpPr/>
          <p:nvPr>
            <p:custDataLst>
              <p:tags r:id="rId135"/>
            </p:custDataLst>
          </p:nvPr>
        </p:nvSpPr>
        <p:spPr>
          <a:xfrm>
            <a:off x="93345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7" name="Rectangle 136">
            <a:extLst>
              <a:ext uri="{FF2B5EF4-FFF2-40B4-BE49-F238E27FC236}">
                <a16:creationId xmlns:a16="http://schemas.microsoft.com/office/drawing/2014/main" id="{53A71D08-D6A6-46F5-83D3-B57259347150}"/>
              </a:ext>
            </a:extLst>
          </p:cNvPr>
          <p:cNvSpPr/>
          <p:nvPr>
            <p:custDataLst>
              <p:tags r:id="rId136"/>
            </p:custDataLst>
          </p:nvPr>
        </p:nvSpPr>
        <p:spPr>
          <a:xfrm>
            <a:off x="96901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8" name="Rectangle 137">
            <a:extLst>
              <a:ext uri="{FF2B5EF4-FFF2-40B4-BE49-F238E27FC236}">
                <a16:creationId xmlns:a16="http://schemas.microsoft.com/office/drawing/2014/main" id="{49D840B9-82C2-48F9-B6C2-5F7F02D3CD66}"/>
              </a:ext>
            </a:extLst>
          </p:cNvPr>
          <p:cNvSpPr/>
          <p:nvPr>
            <p:custDataLst>
              <p:tags r:id="rId137"/>
            </p:custDataLst>
          </p:nvPr>
        </p:nvSpPr>
        <p:spPr>
          <a:xfrm>
            <a:off x="97790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9" name="Rectangle 138">
            <a:extLst>
              <a:ext uri="{FF2B5EF4-FFF2-40B4-BE49-F238E27FC236}">
                <a16:creationId xmlns:a16="http://schemas.microsoft.com/office/drawing/2014/main" id="{EC0290D7-D7BD-4510-AE1B-775556B1D2F4}"/>
              </a:ext>
            </a:extLst>
          </p:cNvPr>
          <p:cNvSpPr/>
          <p:nvPr>
            <p:custDataLst>
              <p:tags r:id="rId138"/>
            </p:custDataLst>
          </p:nvPr>
        </p:nvSpPr>
        <p:spPr>
          <a:xfrm>
            <a:off x="99568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0" name="Rectangle 139">
            <a:extLst>
              <a:ext uri="{FF2B5EF4-FFF2-40B4-BE49-F238E27FC236}">
                <a16:creationId xmlns:a16="http://schemas.microsoft.com/office/drawing/2014/main" id="{62CD27CB-001D-41E6-B656-399D62826248}"/>
              </a:ext>
            </a:extLst>
          </p:cNvPr>
          <p:cNvSpPr/>
          <p:nvPr>
            <p:custDataLst>
              <p:tags r:id="rId139"/>
            </p:custDataLst>
          </p:nvPr>
        </p:nvSpPr>
        <p:spPr>
          <a:xfrm>
            <a:off x="102235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1" name="Rectangle 140">
            <a:extLst>
              <a:ext uri="{FF2B5EF4-FFF2-40B4-BE49-F238E27FC236}">
                <a16:creationId xmlns:a16="http://schemas.microsoft.com/office/drawing/2014/main" id="{A50A2252-88F2-4D84-8A1B-397A07FC84DC}"/>
              </a:ext>
            </a:extLst>
          </p:cNvPr>
          <p:cNvSpPr/>
          <p:nvPr>
            <p:custDataLst>
              <p:tags r:id="rId140"/>
            </p:custDataLst>
          </p:nvPr>
        </p:nvSpPr>
        <p:spPr>
          <a:xfrm>
            <a:off x="103124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2" name="Rectangle 141">
            <a:extLst>
              <a:ext uri="{FF2B5EF4-FFF2-40B4-BE49-F238E27FC236}">
                <a16:creationId xmlns:a16="http://schemas.microsoft.com/office/drawing/2014/main" id="{8C9B5D23-D797-489B-A00B-928630652DD8}"/>
              </a:ext>
            </a:extLst>
          </p:cNvPr>
          <p:cNvSpPr/>
          <p:nvPr>
            <p:custDataLst>
              <p:tags r:id="rId141"/>
            </p:custDataLst>
          </p:nvPr>
        </p:nvSpPr>
        <p:spPr>
          <a:xfrm>
            <a:off x="104013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3" name="Rectangle 142">
            <a:extLst>
              <a:ext uri="{FF2B5EF4-FFF2-40B4-BE49-F238E27FC236}">
                <a16:creationId xmlns:a16="http://schemas.microsoft.com/office/drawing/2014/main" id="{8140D550-6F99-4054-ADFA-077C31A9D851}"/>
              </a:ext>
            </a:extLst>
          </p:cNvPr>
          <p:cNvSpPr/>
          <p:nvPr>
            <p:custDataLst>
              <p:tags r:id="rId142"/>
            </p:custDataLst>
          </p:nvPr>
        </p:nvSpPr>
        <p:spPr>
          <a:xfrm>
            <a:off x="104902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4" name="Rectangle 143">
            <a:extLst>
              <a:ext uri="{FF2B5EF4-FFF2-40B4-BE49-F238E27FC236}">
                <a16:creationId xmlns:a16="http://schemas.microsoft.com/office/drawing/2014/main" id="{F2952FA1-4931-4197-9EAD-2CFC8684EF4B}"/>
              </a:ext>
            </a:extLst>
          </p:cNvPr>
          <p:cNvSpPr/>
          <p:nvPr>
            <p:custDataLst>
              <p:tags r:id="rId143"/>
            </p:custDataLst>
          </p:nvPr>
        </p:nvSpPr>
        <p:spPr>
          <a:xfrm>
            <a:off x="105791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5" name="Rectangle 144">
            <a:extLst>
              <a:ext uri="{FF2B5EF4-FFF2-40B4-BE49-F238E27FC236}">
                <a16:creationId xmlns:a16="http://schemas.microsoft.com/office/drawing/2014/main" id="{0E73B26A-7239-4B43-8440-F00ED77DF735}"/>
              </a:ext>
            </a:extLst>
          </p:cNvPr>
          <p:cNvSpPr/>
          <p:nvPr>
            <p:custDataLst>
              <p:tags r:id="rId144"/>
            </p:custDataLst>
          </p:nvPr>
        </p:nvSpPr>
        <p:spPr>
          <a:xfrm>
            <a:off x="84455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6" name="Rectangle 145">
            <a:extLst>
              <a:ext uri="{FF2B5EF4-FFF2-40B4-BE49-F238E27FC236}">
                <a16:creationId xmlns:a16="http://schemas.microsoft.com/office/drawing/2014/main" id="{C3215413-A019-41DE-B6D7-D470BBD68479}"/>
              </a:ext>
            </a:extLst>
          </p:cNvPr>
          <p:cNvSpPr/>
          <p:nvPr>
            <p:custDataLst>
              <p:tags r:id="rId145"/>
            </p:custDataLst>
          </p:nvPr>
        </p:nvSpPr>
        <p:spPr>
          <a:xfrm>
            <a:off x="85344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7" name="Rectangle 146">
            <a:extLst>
              <a:ext uri="{FF2B5EF4-FFF2-40B4-BE49-F238E27FC236}">
                <a16:creationId xmlns:a16="http://schemas.microsoft.com/office/drawing/2014/main" id="{8F9D9E39-FE16-4975-A92A-D883BDCDEEE8}"/>
              </a:ext>
            </a:extLst>
          </p:cNvPr>
          <p:cNvSpPr/>
          <p:nvPr>
            <p:custDataLst>
              <p:tags r:id="rId146"/>
            </p:custDataLst>
          </p:nvPr>
        </p:nvSpPr>
        <p:spPr>
          <a:xfrm>
            <a:off x="87122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8" name="Rectangle 147">
            <a:extLst>
              <a:ext uri="{FF2B5EF4-FFF2-40B4-BE49-F238E27FC236}">
                <a16:creationId xmlns:a16="http://schemas.microsoft.com/office/drawing/2014/main" id="{B09E66BD-A70C-4A2A-9E70-0E9F2AC15410}"/>
              </a:ext>
            </a:extLst>
          </p:cNvPr>
          <p:cNvSpPr/>
          <p:nvPr>
            <p:custDataLst>
              <p:tags r:id="rId147"/>
            </p:custDataLst>
          </p:nvPr>
        </p:nvSpPr>
        <p:spPr>
          <a:xfrm>
            <a:off x="91567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9" name="Rectangle 148">
            <a:extLst>
              <a:ext uri="{FF2B5EF4-FFF2-40B4-BE49-F238E27FC236}">
                <a16:creationId xmlns:a16="http://schemas.microsoft.com/office/drawing/2014/main" id="{31188606-8C7D-422D-9830-768BE0FA3A37}"/>
              </a:ext>
            </a:extLst>
          </p:cNvPr>
          <p:cNvSpPr/>
          <p:nvPr>
            <p:custDataLst>
              <p:tags r:id="rId148"/>
            </p:custDataLst>
          </p:nvPr>
        </p:nvSpPr>
        <p:spPr>
          <a:xfrm>
            <a:off x="94234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0" name="Rectangle 149">
            <a:extLst>
              <a:ext uri="{FF2B5EF4-FFF2-40B4-BE49-F238E27FC236}">
                <a16:creationId xmlns:a16="http://schemas.microsoft.com/office/drawing/2014/main" id="{72A86B03-005C-4EE5-8159-C7580FF09069}"/>
              </a:ext>
            </a:extLst>
          </p:cNvPr>
          <p:cNvSpPr/>
          <p:nvPr>
            <p:custDataLst>
              <p:tags r:id="rId149"/>
            </p:custDataLst>
          </p:nvPr>
        </p:nvSpPr>
        <p:spPr>
          <a:xfrm>
            <a:off x="95123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1" name="Rectangle 150">
            <a:extLst>
              <a:ext uri="{FF2B5EF4-FFF2-40B4-BE49-F238E27FC236}">
                <a16:creationId xmlns:a16="http://schemas.microsoft.com/office/drawing/2014/main" id="{EDD126F6-B84B-4BB7-82AC-D3A7E615DE69}"/>
              </a:ext>
            </a:extLst>
          </p:cNvPr>
          <p:cNvSpPr/>
          <p:nvPr>
            <p:custDataLst>
              <p:tags r:id="rId150"/>
            </p:custDataLst>
          </p:nvPr>
        </p:nvSpPr>
        <p:spPr>
          <a:xfrm>
            <a:off x="96012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2" name="Rectangle 151">
            <a:extLst>
              <a:ext uri="{FF2B5EF4-FFF2-40B4-BE49-F238E27FC236}">
                <a16:creationId xmlns:a16="http://schemas.microsoft.com/office/drawing/2014/main" id="{AC5E74D1-CBA3-4148-A255-D08E75CC7B8B}"/>
              </a:ext>
            </a:extLst>
          </p:cNvPr>
          <p:cNvSpPr/>
          <p:nvPr>
            <p:custDataLst>
              <p:tags r:id="rId151"/>
            </p:custDataLst>
          </p:nvPr>
        </p:nvSpPr>
        <p:spPr>
          <a:xfrm>
            <a:off x="99568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3" name="Rectangle 152">
            <a:extLst>
              <a:ext uri="{FF2B5EF4-FFF2-40B4-BE49-F238E27FC236}">
                <a16:creationId xmlns:a16="http://schemas.microsoft.com/office/drawing/2014/main" id="{54D95723-020B-49E0-AD01-AA4BF0992B13}"/>
              </a:ext>
            </a:extLst>
          </p:cNvPr>
          <p:cNvSpPr/>
          <p:nvPr>
            <p:custDataLst>
              <p:tags r:id="rId152"/>
            </p:custDataLst>
          </p:nvPr>
        </p:nvSpPr>
        <p:spPr>
          <a:xfrm>
            <a:off x="100457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4" name="Rectangle 153">
            <a:extLst>
              <a:ext uri="{FF2B5EF4-FFF2-40B4-BE49-F238E27FC236}">
                <a16:creationId xmlns:a16="http://schemas.microsoft.com/office/drawing/2014/main" id="{652EB6AD-369A-466D-A490-D414250126CE}"/>
              </a:ext>
            </a:extLst>
          </p:cNvPr>
          <p:cNvSpPr/>
          <p:nvPr>
            <p:custDataLst>
              <p:tags r:id="rId153"/>
            </p:custDataLst>
          </p:nvPr>
        </p:nvSpPr>
        <p:spPr>
          <a:xfrm>
            <a:off x="102235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5" name="Rectangle 154">
            <a:extLst>
              <a:ext uri="{FF2B5EF4-FFF2-40B4-BE49-F238E27FC236}">
                <a16:creationId xmlns:a16="http://schemas.microsoft.com/office/drawing/2014/main" id="{33FDC5F6-3F1E-44E1-92AD-D6CAD5833C4A}"/>
              </a:ext>
            </a:extLst>
          </p:cNvPr>
          <p:cNvSpPr/>
          <p:nvPr>
            <p:custDataLst>
              <p:tags r:id="rId154"/>
            </p:custDataLst>
          </p:nvPr>
        </p:nvSpPr>
        <p:spPr>
          <a:xfrm>
            <a:off x="103124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6" name="Rectangle 155">
            <a:extLst>
              <a:ext uri="{FF2B5EF4-FFF2-40B4-BE49-F238E27FC236}">
                <a16:creationId xmlns:a16="http://schemas.microsoft.com/office/drawing/2014/main" id="{61E31E34-FBDA-42EE-A217-007FBA6C6672}"/>
              </a:ext>
            </a:extLst>
          </p:cNvPr>
          <p:cNvSpPr/>
          <p:nvPr>
            <p:custDataLst>
              <p:tags r:id="rId155"/>
            </p:custDataLst>
          </p:nvPr>
        </p:nvSpPr>
        <p:spPr>
          <a:xfrm>
            <a:off x="104013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7" name="Rectangle 156">
            <a:extLst>
              <a:ext uri="{FF2B5EF4-FFF2-40B4-BE49-F238E27FC236}">
                <a16:creationId xmlns:a16="http://schemas.microsoft.com/office/drawing/2014/main" id="{16A131C0-5CC8-4E31-9060-25A67F01C229}"/>
              </a:ext>
            </a:extLst>
          </p:cNvPr>
          <p:cNvSpPr/>
          <p:nvPr>
            <p:custDataLst>
              <p:tags r:id="rId156"/>
            </p:custDataLst>
          </p:nvPr>
        </p:nvSpPr>
        <p:spPr>
          <a:xfrm>
            <a:off x="107569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 name="Rectangle 157">
            <a:extLst>
              <a:ext uri="{FF2B5EF4-FFF2-40B4-BE49-F238E27FC236}">
                <a16:creationId xmlns:a16="http://schemas.microsoft.com/office/drawing/2014/main" id="{316ED630-1047-486E-8591-89C233558802}"/>
              </a:ext>
            </a:extLst>
          </p:cNvPr>
          <p:cNvSpPr/>
          <p:nvPr>
            <p:custDataLst>
              <p:tags r:id="rId157"/>
            </p:custDataLst>
          </p:nvPr>
        </p:nvSpPr>
        <p:spPr>
          <a:xfrm>
            <a:off x="85344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 name="Rectangle 158">
            <a:extLst>
              <a:ext uri="{FF2B5EF4-FFF2-40B4-BE49-F238E27FC236}">
                <a16:creationId xmlns:a16="http://schemas.microsoft.com/office/drawing/2014/main" id="{26356255-9276-4908-985F-0F952FD17407}"/>
              </a:ext>
            </a:extLst>
          </p:cNvPr>
          <p:cNvSpPr/>
          <p:nvPr>
            <p:custDataLst>
              <p:tags r:id="rId158"/>
            </p:custDataLst>
          </p:nvPr>
        </p:nvSpPr>
        <p:spPr>
          <a:xfrm>
            <a:off x="88011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 name="Rectangle 159">
            <a:extLst>
              <a:ext uri="{FF2B5EF4-FFF2-40B4-BE49-F238E27FC236}">
                <a16:creationId xmlns:a16="http://schemas.microsoft.com/office/drawing/2014/main" id="{BCD23F54-7CFB-4DB8-B8C0-F3C328A3EA00}"/>
              </a:ext>
            </a:extLst>
          </p:cNvPr>
          <p:cNvSpPr/>
          <p:nvPr>
            <p:custDataLst>
              <p:tags r:id="rId159"/>
            </p:custDataLst>
          </p:nvPr>
        </p:nvSpPr>
        <p:spPr>
          <a:xfrm>
            <a:off x="88900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 name="Rectangle 160">
            <a:extLst>
              <a:ext uri="{FF2B5EF4-FFF2-40B4-BE49-F238E27FC236}">
                <a16:creationId xmlns:a16="http://schemas.microsoft.com/office/drawing/2014/main" id="{1565BFD4-6BAB-4CF0-AE64-13BD1091CB30}"/>
              </a:ext>
            </a:extLst>
          </p:cNvPr>
          <p:cNvSpPr/>
          <p:nvPr>
            <p:custDataLst>
              <p:tags r:id="rId160"/>
            </p:custDataLst>
          </p:nvPr>
        </p:nvSpPr>
        <p:spPr>
          <a:xfrm>
            <a:off x="89789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 name="Rectangle 161">
            <a:extLst>
              <a:ext uri="{FF2B5EF4-FFF2-40B4-BE49-F238E27FC236}">
                <a16:creationId xmlns:a16="http://schemas.microsoft.com/office/drawing/2014/main" id="{64248D78-DD69-4FFE-BE15-E7187E833734}"/>
              </a:ext>
            </a:extLst>
          </p:cNvPr>
          <p:cNvSpPr/>
          <p:nvPr>
            <p:custDataLst>
              <p:tags r:id="rId161"/>
            </p:custDataLst>
          </p:nvPr>
        </p:nvSpPr>
        <p:spPr>
          <a:xfrm>
            <a:off x="90678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 name="Rectangle 162">
            <a:extLst>
              <a:ext uri="{FF2B5EF4-FFF2-40B4-BE49-F238E27FC236}">
                <a16:creationId xmlns:a16="http://schemas.microsoft.com/office/drawing/2014/main" id="{3EB449CE-37CB-4CC3-8518-114968918A3B}"/>
              </a:ext>
            </a:extLst>
          </p:cNvPr>
          <p:cNvSpPr/>
          <p:nvPr>
            <p:custDataLst>
              <p:tags r:id="rId162"/>
            </p:custDataLst>
          </p:nvPr>
        </p:nvSpPr>
        <p:spPr>
          <a:xfrm>
            <a:off x="91567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 name="Rectangle 163">
            <a:extLst>
              <a:ext uri="{FF2B5EF4-FFF2-40B4-BE49-F238E27FC236}">
                <a16:creationId xmlns:a16="http://schemas.microsoft.com/office/drawing/2014/main" id="{469AB31A-11E9-4B13-82C8-AFC380186945}"/>
              </a:ext>
            </a:extLst>
          </p:cNvPr>
          <p:cNvSpPr/>
          <p:nvPr>
            <p:custDataLst>
              <p:tags r:id="rId163"/>
            </p:custDataLst>
          </p:nvPr>
        </p:nvSpPr>
        <p:spPr>
          <a:xfrm>
            <a:off x="93345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 name="Rectangle 164">
            <a:extLst>
              <a:ext uri="{FF2B5EF4-FFF2-40B4-BE49-F238E27FC236}">
                <a16:creationId xmlns:a16="http://schemas.microsoft.com/office/drawing/2014/main" id="{94A00B3B-D8FA-47CD-925C-6962A725E43A}"/>
              </a:ext>
            </a:extLst>
          </p:cNvPr>
          <p:cNvSpPr/>
          <p:nvPr>
            <p:custDataLst>
              <p:tags r:id="rId164"/>
            </p:custDataLst>
          </p:nvPr>
        </p:nvSpPr>
        <p:spPr>
          <a:xfrm>
            <a:off x="94234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 name="Rectangle 165">
            <a:extLst>
              <a:ext uri="{FF2B5EF4-FFF2-40B4-BE49-F238E27FC236}">
                <a16:creationId xmlns:a16="http://schemas.microsoft.com/office/drawing/2014/main" id="{D4303991-CB31-42BA-BD5E-5C8003A981F6}"/>
              </a:ext>
            </a:extLst>
          </p:cNvPr>
          <p:cNvSpPr/>
          <p:nvPr>
            <p:custDataLst>
              <p:tags r:id="rId165"/>
            </p:custDataLst>
          </p:nvPr>
        </p:nvSpPr>
        <p:spPr>
          <a:xfrm>
            <a:off x="95123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 name="Rectangle 166">
            <a:extLst>
              <a:ext uri="{FF2B5EF4-FFF2-40B4-BE49-F238E27FC236}">
                <a16:creationId xmlns:a16="http://schemas.microsoft.com/office/drawing/2014/main" id="{2BFFA167-566C-4D17-A5A8-865685B865D6}"/>
              </a:ext>
            </a:extLst>
          </p:cNvPr>
          <p:cNvSpPr/>
          <p:nvPr>
            <p:custDataLst>
              <p:tags r:id="rId166"/>
            </p:custDataLst>
          </p:nvPr>
        </p:nvSpPr>
        <p:spPr>
          <a:xfrm>
            <a:off x="96012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 name="Rectangle 167">
            <a:extLst>
              <a:ext uri="{FF2B5EF4-FFF2-40B4-BE49-F238E27FC236}">
                <a16:creationId xmlns:a16="http://schemas.microsoft.com/office/drawing/2014/main" id="{66453553-748F-4C00-AC51-1C65016D5ACD}"/>
              </a:ext>
            </a:extLst>
          </p:cNvPr>
          <p:cNvSpPr/>
          <p:nvPr>
            <p:custDataLst>
              <p:tags r:id="rId167"/>
            </p:custDataLst>
          </p:nvPr>
        </p:nvSpPr>
        <p:spPr>
          <a:xfrm>
            <a:off x="96901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 name="Rectangle 168">
            <a:extLst>
              <a:ext uri="{FF2B5EF4-FFF2-40B4-BE49-F238E27FC236}">
                <a16:creationId xmlns:a16="http://schemas.microsoft.com/office/drawing/2014/main" id="{E54661DA-099F-4BCE-89C2-DD2B3EC13642}"/>
              </a:ext>
            </a:extLst>
          </p:cNvPr>
          <p:cNvSpPr/>
          <p:nvPr>
            <p:custDataLst>
              <p:tags r:id="rId168"/>
            </p:custDataLst>
          </p:nvPr>
        </p:nvSpPr>
        <p:spPr>
          <a:xfrm>
            <a:off x="100457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 name="Rectangle 169">
            <a:extLst>
              <a:ext uri="{FF2B5EF4-FFF2-40B4-BE49-F238E27FC236}">
                <a16:creationId xmlns:a16="http://schemas.microsoft.com/office/drawing/2014/main" id="{3451B4D4-EA7F-46AE-9B17-A1849DF205C4}"/>
              </a:ext>
            </a:extLst>
          </p:cNvPr>
          <p:cNvSpPr/>
          <p:nvPr>
            <p:custDataLst>
              <p:tags r:id="rId169"/>
            </p:custDataLst>
          </p:nvPr>
        </p:nvSpPr>
        <p:spPr>
          <a:xfrm>
            <a:off x="101346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 name="Rectangle 170">
            <a:extLst>
              <a:ext uri="{FF2B5EF4-FFF2-40B4-BE49-F238E27FC236}">
                <a16:creationId xmlns:a16="http://schemas.microsoft.com/office/drawing/2014/main" id="{D07ECEEF-FBD5-48F7-9F97-7A895F3214D2}"/>
              </a:ext>
            </a:extLst>
          </p:cNvPr>
          <p:cNvSpPr/>
          <p:nvPr>
            <p:custDataLst>
              <p:tags r:id="rId170"/>
            </p:custDataLst>
          </p:nvPr>
        </p:nvSpPr>
        <p:spPr>
          <a:xfrm>
            <a:off x="102235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 name="Rectangle 171">
            <a:extLst>
              <a:ext uri="{FF2B5EF4-FFF2-40B4-BE49-F238E27FC236}">
                <a16:creationId xmlns:a16="http://schemas.microsoft.com/office/drawing/2014/main" id="{960FEEB8-B00E-4E29-9FC1-4DC7DC04A3A2}"/>
              </a:ext>
            </a:extLst>
          </p:cNvPr>
          <p:cNvSpPr/>
          <p:nvPr>
            <p:custDataLst>
              <p:tags r:id="rId171"/>
            </p:custDataLst>
          </p:nvPr>
        </p:nvSpPr>
        <p:spPr>
          <a:xfrm>
            <a:off x="103124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 name="Rectangle 172">
            <a:extLst>
              <a:ext uri="{FF2B5EF4-FFF2-40B4-BE49-F238E27FC236}">
                <a16:creationId xmlns:a16="http://schemas.microsoft.com/office/drawing/2014/main" id="{6D6ACB6E-82CF-4E41-919E-32690A638360}"/>
              </a:ext>
            </a:extLst>
          </p:cNvPr>
          <p:cNvSpPr/>
          <p:nvPr>
            <p:custDataLst>
              <p:tags r:id="rId172"/>
            </p:custDataLst>
          </p:nvPr>
        </p:nvSpPr>
        <p:spPr>
          <a:xfrm>
            <a:off x="83566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 name="Rectangle 173">
            <a:extLst>
              <a:ext uri="{FF2B5EF4-FFF2-40B4-BE49-F238E27FC236}">
                <a16:creationId xmlns:a16="http://schemas.microsoft.com/office/drawing/2014/main" id="{3706B607-8B8A-4D22-8627-344842DBE77E}"/>
              </a:ext>
            </a:extLst>
          </p:cNvPr>
          <p:cNvSpPr/>
          <p:nvPr>
            <p:custDataLst>
              <p:tags r:id="rId173"/>
            </p:custDataLst>
          </p:nvPr>
        </p:nvSpPr>
        <p:spPr>
          <a:xfrm>
            <a:off x="86233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 name="Rectangle 174">
            <a:extLst>
              <a:ext uri="{FF2B5EF4-FFF2-40B4-BE49-F238E27FC236}">
                <a16:creationId xmlns:a16="http://schemas.microsoft.com/office/drawing/2014/main" id="{EB34823F-FD75-436C-819E-6B3A422E9D55}"/>
              </a:ext>
            </a:extLst>
          </p:cNvPr>
          <p:cNvSpPr/>
          <p:nvPr>
            <p:custDataLst>
              <p:tags r:id="rId174"/>
            </p:custDataLst>
          </p:nvPr>
        </p:nvSpPr>
        <p:spPr>
          <a:xfrm>
            <a:off x="89789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 name="Rectangle 175">
            <a:extLst>
              <a:ext uri="{FF2B5EF4-FFF2-40B4-BE49-F238E27FC236}">
                <a16:creationId xmlns:a16="http://schemas.microsoft.com/office/drawing/2014/main" id="{71FD3EB8-A45E-4AFC-AF70-F9DF5C089914}"/>
              </a:ext>
            </a:extLst>
          </p:cNvPr>
          <p:cNvSpPr/>
          <p:nvPr>
            <p:custDataLst>
              <p:tags r:id="rId175"/>
            </p:custDataLst>
          </p:nvPr>
        </p:nvSpPr>
        <p:spPr>
          <a:xfrm>
            <a:off x="93345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 name="Rectangle 176">
            <a:extLst>
              <a:ext uri="{FF2B5EF4-FFF2-40B4-BE49-F238E27FC236}">
                <a16:creationId xmlns:a16="http://schemas.microsoft.com/office/drawing/2014/main" id="{A52D1D0E-CCE9-49EF-86BE-212765BA5792}"/>
              </a:ext>
            </a:extLst>
          </p:cNvPr>
          <p:cNvSpPr/>
          <p:nvPr>
            <p:custDataLst>
              <p:tags r:id="rId176"/>
            </p:custDataLst>
          </p:nvPr>
        </p:nvSpPr>
        <p:spPr>
          <a:xfrm>
            <a:off x="94234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 name="Rectangle 177">
            <a:extLst>
              <a:ext uri="{FF2B5EF4-FFF2-40B4-BE49-F238E27FC236}">
                <a16:creationId xmlns:a16="http://schemas.microsoft.com/office/drawing/2014/main" id="{66AE26CF-7D69-43EA-B8E3-F5D599AA66BF}"/>
              </a:ext>
            </a:extLst>
          </p:cNvPr>
          <p:cNvSpPr/>
          <p:nvPr>
            <p:custDataLst>
              <p:tags r:id="rId177"/>
            </p:custDataLst>
          </p:nvPr>
        </p:nvSpPr>
        <p:spPr>
          <a:xfrm>
            <a:off x="96012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 name="Rectangle 178">
            <a:extLst>
              <a:ext uri="{FF2B5EF4-FFF2-40B4-BE49-F238E27FC236}">
                <a16:creationId xmlns:a16="http://schemas.microsoft.com/office/drawing/2014/main" id="{06C464F1-E799-45CB-8FA2-4F1336DAC4AE}"/>
              </a:ext>
            </a:extLst>
          </p:cNvPr>
          <p:cNvSpPr/>
          <p:nvPr>
            <p:custDataLst>
              <p:tags r:id="rId178"/>
            </p:custDataLst>
          </p:nvPr>
        </p:nvSpPr>
        <p:spPr>
          <a:xfrm>
            <a:off x="97790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 name="Rectangle 179">
            <a:extLst>
              <a:ext uri="{FF2B5EF4-FFF2-40B4-BE49-F238E27FC236}">
                <a16:creationId xmlns:a16="http://schemas.microsoft.com/office/drawing/2014/main" id="{C658DAE7-A0A9-43B6-9342-3E0492B162CA}"/>
              </a:ext>
            </a:extLst>
          </p:cNvPr>
          <p:cNvSpPr/>
          <p:nvPr>
            <p:custDataLst>
              <p:tags r:id="rId179"/>
            </p:custDataLst>
          </p:nvPr>
        </p:nvSpPr>
        <p:spPr>
          <a:xfrm>
            <a:off x="99568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 name="Rectangle 180">
            <a:extLst>
              <a:ext uri="{FF2B5EF4-FFF2-40B4-BE49-F238E27FC236}">
                <a16:creationId xmlns:a16="http://schemas.microsoft.com/office/drawing/2014/main" id="{9952F630-9D14-4DE1-8C24-5B77126720A6}"/>
              </a:ext>
            </a:extLst>
          </p:cNvPr>
          <p:cNvSpPr/>
          <p:nvPr>
            <p:custDataLst>
              <p:tags r:id="rId180"/>
            </p:custDataLst>
          </p:nvPr>
        </p:nvSpPr>
        <p:spPr>
          <a:xfrm>
            <a:off x="100457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 name="Rectangle 181">
            <a:extLst>
              <a:ext uri="{FF2B5EF4-FFF2-40B4-BE49-F238E27FC236}">
                <a16:creationId xmlns:a16="http://schemas.microsoft.com/office/drawing/2014/main" id="{14A66269-0906-4CEF-8699-2FC304A1379D}"/>
              </a:ext>
            </a:extLst>
          </p:cNvPr>
          <p:cNvSpPr/>
          <p:nvPr>
            <p:custDataLst>
              <p:tags r:id="rId181"/>
            </p:custDataLst>
          </p:nvPr>
        </p:nvSpPr>
        <p:spPr>
          <a:xfrm>
            <a:off x="101346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3" name="Rectangle 182">
            <a:extLst>
              <a:ext uri="{FF2B5EF4-FFF2-40B4-BE49-F238E27FC236}">
                <a16:creationId xmlns:a16="http://schemas.microsoft.com/office/drawing/2014/main" id="{4C6FCDA7-4DA2-4233-BDA4-325BA0872432}"/>
              </a:ext>
            </a:extLst>
          </p:cNvPr>
          <p:cNvSpPr/>
          <p:nvPr>
            <p:custDataLst>
              <p:tags r:id="rId182"/>
            </p:custDataLst>
          </p:nvPr>
        </p:nvSpPr>
        <p:spPr>
          <a:xfrm>
            <a:off x="103124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4" name="Rectangle 183">
            <a:extLst>
              <a:ext uri="{FF2B5EF4-FFF2-40B4-BE49-F238E27FC236}">
                <a16:creationId xmlns:a16="http://schemas.microsoft.com/office/drawing/2014/main" id="{C1304080-1D83-4DEC-8605-777AF3012967}"/>
              </a:ext>
            </a:extLst>
          </p:cNvPr>
          <p:cNvSpPr/>
          <p:nvPr>
            <p:custDataLst>
              <p:tags r:id="rId183"/>
            </p:custDataLst>
          </p:nvPr>
        </p:nvSpPr>
        <p:spPr>
          <a:xfrm>
            <a:off x="104902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5" name="Rectangle 184">
            <a:extLst>
              <a:ext uri="{FF2B5EF4-FFF2-40B4-BE49-F238E27FC236}">
                <a16:creationId xmlns:a16="http://schemas.microsoft.com/office/drawing/2014/main" id="{63B28323-8475-43DD-81AF-7866DEE596BD}"/>
              </a:ext>
            </a:extLst>
          </p:cNvPr>
          <p:cNvSpPr/>
          <p:nvPr>
            <p:custDataLst>
              <p:tags r:id="rId184"/>
            </p:custDataLst>
          </p:nvPr>
        </p:nvSpPr>
        <p:spPr>
          <a:xfrm>
            <a:off x="106680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6" name="Rectangle 185">
            <a:extLst>
              <a:ext uri="{FF2B5EF4-FFF2-40B4-BE49-F238E27FC236}">
                <a16:creationId xmlns:a16="http://schemas.microsoft.com/office/drawing/2014/main" id="{B64BFAE3-F054-4B09-BF7B-FB390E606B7A}"/>
              </a:ext>
            </a:extLst>
          </p:cNvPr>
          <p:cNvSpPr/>
          <p:nvPr>
            <p:custDataLst>
              <p:tags r:id="rId185"/>
            </p:custDataLst>
          </p:nvPr>
        </p:nvSpPr>
        <p:spPr>
          <a:xfrm>
            <a:off x="82677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7" name="Rectangle 186">
            <a:extLst>
              <a:ext uri="{FF2B5EF4-FFF2-40B4-BE49-F238E27FC236}">
                <a16:creationId xmlns:a16="http://schemas.microsoft.com/office/drawing/2014/main" id="{7BAB47A5-7B16-477B-B82E-2B26EB5140A3}"/>
              </a:ext>
            </a:extLst>
          </p:cNvPr>
          <p:cNvSpPr/>
          <p:nvPr>
            <p:custDataLst>
              <p:tags r:id="rId186"/>
            </p:custDataLst>
          </p:nvPr>
        </p:nvSpPr>
        <p:spPr>
          <a:xfrm>
            <a:off x="84455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8" name="Rectangle 187">
            <a:extLst>
              <a:ext uri="{FF2B5EF4-FFF2-40B4-BE49-F238E27FC236}">
                <a16:creationId xmlns:a16="http://schemas.microsoft.com/office/drawing/2014/main" id="{703A7957-CCCF-4581-810C-61A13C006824}"/>
              </a:ext>
            </a:extLst>
          </p:cNvPr>
          <p:cNvSpPr/>
          <p:nvPr>
            <p:custDataLst>
              <p:tags r:id="rId187"/>
            </p:custDataLst>
          </p:nvPr>
        </p:nvSpPr>
        <p:spPr>
          <a:xfrm>
            <a:off x="87122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9" name="Rectangle 188">
            <a:extLst>
              <a:ext uri="{FF2B5EF4-FFF2-40B4-BE49-F238E27FC236}">
                <a16:creationId xmlns:a16="http://schemas.microsoft.com/office/drawing/2014/main" id="{A64D4F45-DB6C-4B25-8957-ACA0773A166C}"/>
              </a:ext>
            </a:extLst>
          </p:cNvPr>
          <p:cNvSpPr/>
          <p:nvPr>
            <p:custDataLst>
              <p:tags r:id="rId188"/>
            </p:custDataLst>
          </p:nvPr>
        </p:nvSpPr>
        <p:spPr>
          <a:xfrm>
            <a:off x="88011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0" name="Rectangle 189">
            <a:extLst>
              <a:ext uri="{FF2B5EF4-FFF2-40B4-BE49-F238E27FC236}">
                <a16:creationId xmlns:a16="http://schemas.microsoft.com/office/drawing/2014/main" id="{CFC536DB-9063-4860-ABD5-5A97B0AFF1AB}"/>
              </a:ext>
            </a:extLst>
          </p:cNvPr>
          <p:cNvSpPr/>
          <p:nvPr>
            <p:custDataLst>
              <p:tags r:id="rId189"/>
            </p:custDataLst>
          </p:nvPr>
        </p:nvSpPr>
        <p:spPr>
          <a:xfrm>
            <a:off x="89789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1" name="Rectangle 190">
            <a:extLst>
              <a:ext uri="{FF2B5EF4-FFF2-40B4-BE49-F238E27FC236}">
                <a16:creationId xmlns:a16="http://schemas.microsoft.com/office/drawing/2014/main" id="{55432749-889A-4A5A-9C53-97EDFCB26C9B}"/>
              </a:ext>
            </a:extLst>
          </p:cNvPr>
          <p:cNvSpPr/>
          <p:nvPr>
            <p:custDataLst>
              <p:tags r:id="rId190"/>
            </p:custDataLst>
          </p:nvPr>
        </p:nvSpPr>
        <p:spPr>
          <a:xfrm>
            <a:off x="91567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2" name="Rectangle 191">
            <a:extLst>
              <a:ext uri="{FF2B5EF4-FFF2-40B4-BE49-F238E27FC236}">
                <a16:creationId xmlns:a16="http://schemas.microsoft.com/office/drawing/2014/main" id="{ECF10259-DD57-446E-A743-75DE0917AA83}"/>
              </a:ext>
            </a:extLst>
          </p:cNvPr>
          <p:cNvSpPr/>
          <p:nvPr>
            <p:custDataLst>
              <p:tags r:id="rId191"/>
            </p:custDataLst>
          </p:nvPr>
        </p:nvSpPr>
        <p:spPr>
          <a:xfrm>
            <a:off x="93345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3" name="Rectangle 192">
            <a:extLst>
              <a:ext uri="{FF2B5EF4-FFF2-40B4-BE49-F238E27FC236}">
                <a16:creationId xmlns:a16="http://schemas.microsoft.com/office/drawing/2014/main" id="{E87F809C-8710-4D40-98C6-894DFFAC70C3}"/>
              </a:ext>
            </a:extLst>
          </p:cNvPr>
          <p:cNvSpPr/>
          <p:nvPr>
            <p:custDataLst>
              <p:tags r:id="rId192"/>
            </p:custDataLst>
          </p:nvPr>
        </p:nvSpPr>
        <p:spPr>
          <a:xfrm>
            <a:off x="95123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4" name="Rectangle 193">
            <a:extLst>
              <a:ext uri="{FF2B5EF4-FFF2-40B4-BE49-F238E27FC236}">
                <a16:creationId xmlns:a16="http://schemas.microsoft.com/office/drawing/2014/main" id="{E15D2F50-F596-42AD-BFF2-1AE1A6074932}"/>
              </a:ext>
            </a:extLst>
          </p:cNvPr>
          <p:cNvSpPr/>
          <p:nvPr>
            <p:custDataLst>
              <p:tags r:id="rId193"/>
            </p:custDataLst>
          </p:nvPr>
        </p:nvSpPr>
        <p:spPr>
          <a:xfrm>
            <a:off x="96012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5" name="Rectangle 194">
            <a:extLst>
              <a:ext uri="{FF2B5EF4-FFF2-40B4-BE49-F238E27FC236}">
                <a16:creationId xmlns:a16="http://schemas.microsoft.com/office/drawing/2014/main" id="{A9B0F862-DD55-49E7-91F6-ED1303C39B1A}"/>
              </a:ext>
            </a:extLst>
          </p:cNvPr>
          <p:cNvSpPr/>
          <p:nvPr>
            <p:custDataLst>
              <p:tags r:id="rId194"/>
            </p:custDataLst>
          </p:nvPr>
        </p:nvSpPr>
        <p:spPr>
          <a:xfrm>
            <a:off x="98679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6" name="Rectangle 195">
            <a:extLst>
              <a:ext uri="{FF2B5EF4-FFF2-40B4-BE49-F238E27FC236}">
                <a16:creationId xmlns:a16="http://schemas.microsoft.com/office/drawing/2014/main" id="{4DDC8FB3-9B0C-40FB-A54E-1E7576629217}"/>
              </a:ext>
            </a:extLst>
          </p:cNvPr>
          <p:cNvSpPr/>
          <p:nvPr>
            <p:custDataLst>
              <p:tags r:id="rId195"/>
            </p:custDataLst>
          </p:nvPr>
        </p:nvSpPr>
        <p:spPr>
          <a:xfrm>
            <a:off x="99568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7" name="Rectangle 196">
            <a:extLst>
              <a:ext uri="{FF2B5EF4-FFF2-40B4-BE49-F238E27FC236}">
                <a16:creationId xmlns:a16="http://schemas.microsoft.com/office/drawing/2014/main" id="{89075F05-9E50-4711-855F-BD63868D2D41}"/>
              </a:ext>
            </a:extLst>
          </p:cNvPr>
          <p:cNvSpPr/>
          <p:nvPr>
            <p:custDataLst>
              <p:tags r:id="rId196"/>
            </p:custDataLst>
          </p:nvPr>
        </p:nvSpPr>
        <p:spPr>
          <a:xfrm>
            <a:off x="101346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8" name="Rectangle 197">
            <a:extLst>
              <a:ext uri="{FF2B5EF4-FFF2-40B4-BE49-F238E27FC236}">
                <a16:creationId xmlns:a16="http://schemas.microsoft.com/office/drawing/2014/main" id="{C8A1BEC1-19B5-49E3-B21B-07A4E26F3852}"/>
              </a:ext>
            </a:extLst>
          </p:cNvPr>
          <p:cNvSpPr/>
          <p:nvPr>
            <p:custDataLst>
              <p:tags r:id="rId197"/>
            </p:custDataLst>
          </p:nvPr>
        </p:nvSpPr>
        <p:spPr>
          <a:xfrm>
            <a:off x="104902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9" name="Rectangle 198">
            <a:extLst>
              <a:ext uri="{FF2B5EF4-FFF2-40B4-BE49-F238E27FC236}">
                <a16:creationId xmlns:a16="http://schemas.microsoft.com/office/drawing/2014/main" id="{18C21EDB-9CCF-43B5-9A4A-E1C4AC2310CD}"/>
              </a:ext>
            </a:extLst>
          </p:cNvPr>
          <p:cNvSpPr/>
          <p:nvPr>
            <p:custDataLst>
              <p:tags r:id="rId198"/>
            </p:custDataLst>
          </p:nvPr>
        </p:nvSpPr>
        <p:spPr>
          <a:xfrm>
            <a:off x="105791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0" name="Rectangle 199">
            <a:extLst>
              <a:ext uri="{FF2B5EF4-FFF2-40B4-BE49-F238E27FC236}">
                <a16:creationId xmlns:a16="http://schemas.microsoft.com/office/drawing/2014/main" id="{08DA5FCD-8405-4058-9BB2-8AA159E935A4}"/>
              </a:ext>
            </a:extLst>
          </p:cNvPr>
          <p:cNvSpPr/>
          <p:nvPr>
            <p:custDataLst>
              <p:tags r:id="rId199"/>
            </p:custDataLst>
          </p:nvPr>
        </p:nvSpPr>
        <p:spPr>
          <a:xfrm>
            <a:off x="84455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1" name="Rectangle 200">
            <a:extLst>
              <a:ext uri="{FF2B5EF4-FFF2-40B4-BE49-F238E27FC236}">
                <a16:creationId xmlns:a16="http://schemas.microsoft.com/office/drawing/2014/main" id="{7B864294-CC64-4927-8E6B-449CC1B907C0}"/>
              </a:ext>
            </a:extLst>
          </p:cNvPr>
          <p:cNvSpPr/>
          <p:nvPr>
            <p:custDataLst>
              <p:tags r:id="rId200"/>
            </p:custDataLst>
          </p:nvPr>
        </p:nvSpPr>
        <p:spPr>
          <a:xfrm>
            <a:off x="86233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2" name="Rectangle 201">
            <a:extLst>
              <a:ext uri="{FF2B5EF4-FFF2-40B4-BE49-F238E27FC236}">
                <a16:creationId xmlns:a16="http://schemas.microsoft.com/office/drawing/2014/main" id="{D001403F-693C-49E9-A0C0-C6B00D574EBE}"/>
              </a:ext>
            </a:extLst>
          </p:cNvPr>
          <p:cNvSpPr/>
          <p:nvPr>
            <p:custDataLst>
              <p:tags r:id="rId201"/>
            </p:custDataLst>
          </p:nvPr>
        </p:nvSpPr>
        <p:spPr>
          <a:xfrm>
            <a:off x="88900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3" name="Rectangle 202">
            <a:extLst>
              <a:ext uri="{FF2B5EF4-FFF2-40B4-BE49-F238E27FC236}">
                <a16:creationId xmlns:a16="http://schemas.microsoft.com/office/drawing/2014/main" id="{894D8828-F622-4F54-B9F9-C19E61553579}"/>
              </a:ext>
            </a:extLst>
          </p:cNvPr>
          <p:cNvSpPr/>
          <p:nvPr>
            <p:custDataLst>
              <p:tags r:id="rId202"/>
            </p:custDataLst>
          </p:nvPr>
        </p:nvSpPr>
        <p:spPr>
          <a:xfrm>
            <a:off x="89789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4" name="Rectangle 203">
            <a:extLst>
              <a:ext uri="{FF2B5EF4-FFF2-40B4-BE49-F238E27FC236}">
                <a16:creationId xmlns:a16="http://schemas.microsoft.com/office/drawing/2014/main" id="{A5CD2E82-5730-4C9F-A08B-1F0EA12EEEA8}"/>
              </a:ext>
            </a:extLst>
          </p:cNvPr>
          <p:cNvSpPr/>
          <p:nvPr>
            <p:custDataLst>
              <p:tags r:id="rId203"/>
            </p:custDataLst>
          </p:nvPr>
        </p:nvSpPr>
        <p:spPr>
          <a:xfrm>
            <a:off x="93345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5" name="Rectangle 204">
            <a:extLst>
              <a:ext uri="{FF2B5EF4-FFF2-40B4-BE49-F238E27FC236}">
                <a16:creationId xmlns:a16="http://schemas.microsoft.com/office/drawing/2014/main" id="{F9E26E04-B4FB-41B9-8B33-DAA3490E0D18}"/>
              </a:ext>
            </a:extLst>
          </p:cNvPr>
          <p:cNvSpPr/>
          <p:nvPr>
            <p:custDataLst>
              <p:tags r:id="rId204"/>
            </p:custDataLst>
          </p:nvPr>
        </p:nvSpPr>
        <p:spPr>
          <a:xfrm>
            <a:off x="96012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6" name="Rectangle 205">
            <a:extLst>
              <a:ext uri="{FF2B5EF4-FFF2-40B4-BE49-F238E27FC236}">
                <a16:creationId xmlns:a16="http://schemas.microsoft.com/office/drawing/2014/main" id="{B278AA90-90D4-4267-A837-D88C65069E99}"/>
              </a:ext>
            </a:extLst>
          </p:cNvPr>
          <p:cNvSpPr/>
          <p:nvPr>
            <p:custDataLst>
              <p:tags r:id="rId205"/>
            </p:custDataLst>
          </p:nvPr>
        </p:nvSpPr>
        <p:spPr>
          <a:xfrm>
            <a:off x="96901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7" name="Rectangle 206">
            <a:extLst>
              <a:ext uri="{FF2B5EF4-FFF2-40B4-BE49-F238E27FC236}">
                <a16:creationId xmlns:a16="http://schemas.microsoft.com/office/drawing/2014/main" id="{AC939A3A-D817-45EC-B568-5143B42E3F13}"/>
              </a:ext>
            </a:extLst>
          </p:cNvPr>
          <p:cNvSpPr/>
          <p:nvPr>
            <p:custDataLst>
              <p:tags r:id="rId206"/>
            </p:custDataLst>
          </p:nvPr>
        </p:nvSpPr>
        <p:spPr>
          <a:xfrm>
            <a:off x="97790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8" name="Rectangle 207">
            <a:extLst>
              <a:ext uri="{FF2B5EF4-FFF2-40B4-BE49-F238E27FC236}">
                <a16:creationId xmlns:a16="http://schemas.microsoft.com/office/drawing/2014/main" id="{0C78AAD6-3DC7-48AF-BAC3-4A763249F190}"/>
              </a:ext>
            </a:extLst>
          </p:cNvPr>
          <p:cNvSpPr/>
          <p:nvPr>
            <p:custDataLst>
              <p:tags r:id="rId207"/>
            </p:custDataLst>
          </p:nvPr>
        </p:nvSpPr>
        <p:spPr>
          <a:xfrm>
            <a:off x="98679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9" name="Rectangle 208">
            <a:extLst>
              <a:ext uri="{FF2B5EF4-FFF2-40B4-BE49-F238E27FC236}">
                <a16:creationId xmlns:a16="http://schemas.microsoft.com/office/drawing/2014/main" id="{FA5DE6F8-1504-4FEF-BED7-4031F96745F5}"/>
              </a:ext>
            </a:extLst>
          </p:cNvPr>
          <p:cNvSpPr/>
          <p:nvPr>
            <p:custDataLst>
              <p:tags r:id="rId208"/>
            </p:custDataLst>
          </p:nvPr>
        </p:nvSpPr>
        <p:spPr>
          <a:xfrm>
            <a:off x="99568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0" name="Rectangle 209">
            <a:extLst>
              <a:ext uri="{FF2B5EF4-FFF2-40B4-BE49-F238E27FC236}">
                <a16:creationId xmlns:a16="http://schemas.microsoft.com/office/drawing/2014/main" id="{8E604366-9E79-48C7-AE7D-4727C5721904}"/>
              </a:ext>
            </a:extLst>
          </p:cNvPr>
          <p:cNvSpPr/>
          <p:nvPr>
            <p:custDataLst>
              <p:tags r:id="rId209"/>
            </p:custDataLst>
          </p:nvPr>
        </p:nvSpPr>
        <p:spPr>
          <a:xfrm>
            <a:off x="101346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1" name="Rectangle 210">
            <a:extLst>
              <a:ext uri="{FF2B5EF4-FFF2-40B4-BE49-F238E27FC236}">
                <a16:creationId xmlns:a16="http://schemas.microsoft.com/office/drawing/2014/main" id="{3FB3EF65-F447-4F93-B066-451C83BBB633}"/>
              </a:ext>
            </a:extLst>
          </p:cNvPr>
          <p:cNvSpPr/>
          <p:nvPr>
            <p:custDataLst>
              <p:tags r:id="rId210"/>
            </p:custDataLst>
          </p:nvPr>
        </p:nvSpPr>
        <p:spPr>
          <a:xfrm>
            <a:off x="102235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2" name="Rectangle 211">
            <a:extLst>
              <a:ext uri="{FF2B5EF4-FFF2-40B4-BE49-F238E27FC236}">
                <a16:creationId xmlns:a16="http://schemas.microsoft.com/office/drawing/2014/main" id="{5829C697-0834-48CD-B19A-318C9447B03C}"/>
              </a:ext>
            </a:extLst>
          </p:cNvPr>
          <p:cNvSpPr/>
          <p:nvPr>
            <p:custDataLst>
              <p:tags r:id="rId211"/>
            </p:custDataLst>
          </p:nvPr>
        </p:nvSpPr>
        <p:spPr>
          <a:xfrm>
            <a:off x="103124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3" name="Rectangle 212">
            <a:extLst>
              <a:ext uri="{FF2B5EF4-FFF2-40B4-BE49-F238E27FC236}">
                <a16:creationId xmlns:a16="http://schemas.microsoft.com/office/drawing/2014/main" id="{20B2A9DC-3F1C-4364-8B0E-610B06F4614C}"/>
              </a:ext>
            </a:extLst>
          </p:cNvPr>
          <p:cNvSpPr/>
          <p:nvPr>
            <p:custDataLst>
              <p:tags r:id="rId212"/>
            </p:custDataLst>
          </p:nvPr>
        </p:nvSpPr>
        <p:spPr>
          <a:xfrm>
            <a:off x="104013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4" name="Rectangle 213">
            <a:extLst>
              <a:ext uri="{FF2B5EF4-FFF2-40B4-BE49-F238E27FC236}">
                <a16:creationId xmlns:a16="http://schemas.microsoft.com/office/drawing/2014/main" id="{D21D921C-E0F2-41F6-A1D0-457A40F9FB8A}"/>
              </a:ext>
            </a:extLst>
          </p:cNvPr>
          <p:cNvSpPr/>
          <p:nvPr>
            <p:custDataLst>
              <p:tags r:id="rId213"/>
            </p:custDataLst>
          </p:nvPr>
        </p:nvSpPr>
        <p:spPr>
          <a:xfrm>
            <a:off x="107569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5" name="Rectangle 214">
            <a:extLst>
              <a:ext uri="{FF2B5EF4-FFF2-40B4-BE49-F238E27FC236}">
                <a16:creationId xmlns:a16="http://schemas.microsoft.com/office/drawing/2014/main" id="{1E45C51B-5629-45CF-8E15-229D1A9DE008}"/>
              </a:ext>
            </a:extLst>
          </p:cNvPr>
          <p:cNvSpPr/>
          <p:nvPr>
            <p:custDataLst>
              <p:tags r:id="rId214"/>
            </p:custDataLst>
          </p:nvPr>
        </p:nvSpPr>
        <p:spPr>
          <a:xfrm>
            <a:off x="82677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6" name="Rectangle 215">
            <a:extLst>
              <a:ext uri="{FF2B5EF4-FFF2-40B4-BE49-F238E27FC236}">
                <a16:creationId xmlns:a16="http://schemas.microsoft.com/office/drawing/2014/main" id="{469E28C3-9798-4674-97C7-74D904B8D03E}"/>
              </a:ext>
            </a:extLst>
          </p:cNvPr>
          <p:cNvSpPr/>
          <p:nvPr>
            <p:custDataLst>
              <p:tags r:id="rId215"/>
            </p:custDataLst>
          </p:nvPr>
        </p:nvSpPr>
        <p:spPr>
          <a:xfrm>
            <a:off x="83566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7" name="Rectangle 216">
            <a:extLst>
              <a:ext uri="{FF2B5EF4-FFF2-40B4-BE49-F238E27FC236}">
                <a16:creationId xmlns:a16="http://schemas.microsoft.com/office/drawing/2014/main" id="{0F901FB1-C7C2-48D2-8D61-6CA4CEA7FC99}"/>
              </a:ext>
            </a:extLst>
          </p:cNvPr>
          <p:cNvSpPr/>
          <p:nvPr>
            <p:custDataLst>
              <p:tags r:id="rId216"/>
            </p:custDataLst>
          </p:nvPr>
        </p:nvSpPr>
        <p:spPr>
          <a:xfrm>
            <a:off x="84455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8" name="Rectangle 217">
            <a:extLst>
              <a:ext uri="{FF2B5EF4-FFF2-40B4-BE49-F238E27FC236}">
                <a16:creationId xmlns:a16="http://schemas.microsoft.com/office/drawing/2014/main" id="{A17FEBC6-C2A5-4675-920C-025E941838F6}"/>
              </a:ext>
            </a:extLst>
          </p:cNvPr>
          <p:cNvSpPr/>
          <p:nvPr>
            <p:custDataLst>
              <p:tags r:id="rId217"/>
            </p:custDataLst>
          </p:nvPr>
        </p:nvSpPr>
        <p:spPr>
          <a:xfrm>
            <a:off x="85344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9" name="Rectangle 218">
            <a:extLst>
              <a:ext uri="{FF2B5EF4-FFF2-40B4-BE49-F238E27FC236}">
                <a16:creationId xmlns:a16="http://schemas.microsoft.com/office/drawing/2014/main" id="{003A10E4-6A5D-4ED3-9C23-11ABADB7F571}"/>
              </a:ext>
            </a:extLst>
          </p:cNvPr>
          <p:cNvSpPr/>
          <p:nvPr>
            <p:custDataLst>
              <p:tags r:id="rId218"/>
            </p:custDataLst>
          </p:nvPr>
        </p:nvSpPr>
        <p:spPr>
          <a:xfrm>
            <a:off x="86233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0" name="Rectangle 219">
            <a:extLst>
              <a:ext uri="{FF2B5EF4-FFF2-40B4-BE49-F238E27FC236}">
                <a16:creationId xmlns:a16="http://schemas.microsoft.com/office/drawing/2014/main" id="{F90D7097-C98D-4912-8E4D-3DD7A42058A8}"/>
              </a:ext>
            </a:extLst>
          </p:cNvPr>
          <p:cNvSpPr/>
          <p:nvPr>
            <p:custDataLst>
              <p:tags r:id="rId219"/>
            </p:custDataLst>
          </p:nvPr>
        </p:nvSpPr>
        <p:spPr>
          <a:xfrm>
            <a:off x="88011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1" name="Rectangle 220">
            <a:extLst>
              <a:ext uri="{FF2B5EF4-FFF2-40B4-BE49-F238E27FC236}">
                <a16:creationId xmlns:a16="http://schemas.microsoft.com/office/drawing/2014/main" id="{2BB94E11-CFCA-4905-A826-66D7421228B4}"/>
              </a:ext>
            </a:extLst>
          </p:cNvPr>
          <p:cNvSpPr/>
          <p:nvPr>
            <p:custDataLst>
              <p:tags r:id="rId220"/>
            </p:custDataLst>
          </p:nvPr>
        </p:nvSpPr>
        <p:spPr>
          <a:xfrm>
            <a:off x="88900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2" name="Rectangle 221">
            <a:extLst>
              <a:ext uri="{FF2B5EF4-FFF2-40B4-BE49-F238E27FC236}">
                <a16:creationId xmlns:a16="http://schemas.microsoft.com/office/drawing/2014/main" id="{C18F694A-85F9-419D-8078-6C0194162CCD}"/>
              </a:ext>
            </a:extLst>
          </p:cNvPr>
          <p:cNvSpPr/>
          <p:nvPr>
            <p:custDataLst>
              <p:tags r:id="rId221"/>
            </p:custDataLst>
          </p:nvPr>
        </p:nvSpPr>
        <p:spPr>
          <a:xfrm>
            <a:off x="89789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3" name="Rectangle 222">
            <a:extLst>
              <a:ext uri="{FF2B5EF4-FFF2-40B4-BE49-F238E27FC236}">
                <a16:creationId xmlns:a16="http://schemas.microsoft.com/office/drawing/2014/main" id="{D6D91B3C-CF4C-4C01-BBC3-40F63294CC0F}"/>
              </a:ext>
            </a:extLst>
          </p:cNvPr>
          <p:cNvSpPr/>
          <p:nvPr>
            <p:custDataLst>
              <p:tags r:id="rId222"/>
            </p:custDataLst>
          </p:nvPr>
        </p:nvSpPr>
        <p:spPr>
          <a:xfrm>
            <a:off x="91567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4" name="Rectangle 223">
            <a:extLst>
              <a:ext uri="{FF2B5EF4-FFF2-40B4-BE49-F238E27FC236}">
                <a16:creationId xmlns:a16="http://schemas.microsoft.com/office/drawing/2014/main" id="{76E04EBF-924F-457D-BD2E-B40EC427ECC6}"/>
              </a:ext>
            </a:extLst>
          </p:cNvPr>
          <p:cNvSpPr/>
          <p:nvPr>
            <p:custDataLst>
              <p:tags r:id="rId223"/>
            </p:custDataLst>
          </p:nvPr>
        </p:nvSpPr>
        <p:spPr>
          <a:xfrm>
            <a:off x="92456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5" name="Rectangle 224">
            <a:extLst>
              <a:ext uri="{FF2B5EF4-FFF2-40B4-BE49-F238E27FC236}">
                <a16:creationId xmlns:a16="http://schemas.microsoft.com/office/drawing/2014/main" id="{B3FEDA48-2C39-4C36-8EFF-51E9DE8770C6}"/>
              </a:ext>
            </a:extLst>
          </p:cNvPr>
          <p:cNvSpPr/>
          <p:nvPr>
            <p:custDataLst>
              <p:tags r:id="rId224"/>
            </p:custDataLst>
          </p:nvPr>
        </p:nvSpPr>
        <p:spPr>
          <a:xfrm>
            <a:off x="93345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6" name="Rectangle 225">
            <a:extLst>
              <a:ext uri="{FF2B5EF4-FFF2-40B4-BE49-F238E27FC236}">
                <a16:creationId xmlns:a16="http://schemas.microsoft.com/office/drawing/2014/main" id="{BC49BD2B-FE81-4A99-BFCA-CB1C57B6FAC4}"/>
              </a:ext>
            </a:extLst>
          </p:cNvPr>
          <p:cNvSpPr/>
          <p:nvPr>
            <p:custDataLst>
              <p:tags r:id="rId225"/>
            </p:custDataLst>
          </p:nvPr>
        </p:nvSpPr>
        <p:spPr>
          <a:xfrm>
            <a:off x="98679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7" name="Rectangle 226">
            <a:extLst>
              <a:ext uri="{FF2B5EF4-FFF2-40B4-BE49-F238E27FC236}">
                <a16:creationId xmlns:a16="http://schemas.microsoft.com/office/drawing/2014/main" id="{178EB95F-EC6C-44FD-A0F5-AFAABDE284AF}"/>
              </a:ext>
            </a:extLst>
          </p:cNvPr>
          <p:cNvSpPr/>
          <p:nvPr>
            <p:custDataLst>
              <p:tags r:id="rId226"/>
            </p:custDataLst>
          </p:nvPr>
        </p:nvSpPr>
        <p:spPr>
          <a:xfrm>
            <a:off x="100457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8" name="Rectangle 227">
            <a:extLst>
              <a:ext uri="{FF2B5EF4-FFF2-40B4-BE49-F238E27FC236}">
                <a16:creationId xmlns:a16="http://schemas.microsoft.com/office/drawing/2014/main" id="{00108E05-9AB0-4DFB-96FB-31B70BCD19C4}"/>
              </a:ext>
            </a:extLst>
          </p:cNvPr>
          <p:cNvSpPr/>
          <p:nvPr>
            <p:custDataLst>
              <p:tags r:id="rId227"/>
            </p:custDataLst>
          </p:nvPr>
        </p:nvSpPr>
        <p:spPr>
          <a:xfrm>
            <a:off x="102235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9" name="Rectangle 228">
            <a:extLst>
              <a:ext uri="{FF2B5EF4-FFF2-40B4-BE49-F238E27FC236}">
                <a16:creationId xmlns:a16="http://schemas.microsoft.com/office/drawing/2014/main" id="{E2B56D3B-9A33-48E2-88B0-F93BB7CFF8D2}"/>
              </a:ext>
            </a:extLst>
          </p:cNvPr>
          <p:cNvSpPr/>
          <p:nvPr>
            <p:custDataLst>
              <p:tags r:id="rId228"/>
            </p:custDataLst>
          </p:nvPr>
        </p:nvSpPr>
        <p:spPr>
          <a:xfrm>
            <a:off x="104902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0" name="Rectangle 229">
            <a:extLst>
              <a:ext uri="{FF2B5EF4-FFF2-40B4-BE49-F238E27FC236}">
                <a16:creationId xmlns:a16="http://schemas.microsoft.com/office/drawing/2014/main" id="{1FE182B1-A4FD-45C7-B18A-F75C80611C67}"/>
              </a:ext>
            </a:extLst>
          </p:cNvPr>
          <p:cNvSpPr/>
          <p:nvPr>
            <p:custDataLst>
              <p:tags r:id="rId229"/>
            </p:custDataLst>
          </p:nvPr>
        </p:nvSpPr>
        <p:spPr>
          <a:xfrm>
            <a:off x="105791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1" name="Rectangle 230">
            <a:extLst>
              <a:ext uri="{FF2B5EF4-FFF2-40B4-BE49-F238E27FC236}">
                <a16:creationId xmlns:a16="http://schemas.microsoft.com/office/drawing/2014/main" id="{6DE4EA25-3396-4C9A-A30C-DEDC6D7924A4}"/>
              </a:ext>
            </a:extLst>
          </p:cNvPr>
          <p:cNvSpPr/>
          <p:nvPr>
            <p:custDataLst>
              <p:tags r:id="rId230"/>
            </p:custDataLst>
          </p:nvPr>
        </p:nvSpPr>
        <p:spPr>
          <a:xfrm>
            <a:off x="83566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2" name="Rectangle 231">
            <a:extLst>
              <a:ext uri="{FF2B5EF4-FFF2-40B4-BE49-F238E27FC236}">
                <a16:creationId xmlns:a16="http://schemas.microsoft.com/office/drawing/2014/main" id="{FECA8583-9890-44AD-A80C-AF706757FC6E}"/>
              </a:ext>
            </a:extLst>
          </p:cNvPr>
          <p:cNvSpPr/>
          <p:nvPr>
            <p:custDataLst>
              <p:tags r:id="rId231"/>
            </p:custDataLst>
          </p:nvPr>
        </p:nvSpPr>
        <p:spPr>
          <a:xfrm>
            <a:off x="85344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3" name="Rectangle 232">
            <a:extLst>
              <a:ext uri="{FF2B5EF4-FFF2-40B4-BE49-F238E27FC236}">
                <a16:creationId xmlns:a16="http://schemas.microsoft.com/office/drawing/2014/main" id="{194ACB86-D28F-4766-B698-7DA137D0F62B}"/>
              </a:ext>
            </a:extLst>
          </p:cNvPr>
          <p:cNvSpPr/>
          <p:nvPr>
            <p:custDataLst>
              <p:tags r:id="rId232"/>
            </p:custDataLst>
          </p:nvPr>
        </p:nvSpPr>
        <p:spPr>
          <a:xfrm>
            <a:off x="87122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4" name="Rectangle 233">
            <a:extLst>
              <a:ext uri="{FF2B5EF4-FFF2-40B4-BE49-F238E27FC236}">
                <a16:creationId xmlns:a16="http://schemas.microsoft.com/office/drawing/2014/main" id="{1DBF45E7-F9E4-456C-B5C3-21642D9480F6}"/>
              </a:ext>
            </a:extLst>
          </p:cNvPr>
          <p:cNvSpPr/>
          <p:nvPr>
            <p:custDataLst>
              <p:tags r:id="rId233"/>
            </p:custDataLst>
          </p:nvPr>
        </p:nvSpPr>
        <p:spPr>
          <a:xfrm>
            <a:off x="88900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5" name="Rectangle 234">
            <a:extLst>
              <a:ext uri="{FF2B5EF4-FFF2-40B4-BE49-F238E27FC236}">
                <a16:creationId xmlns:a16="http://schemas.microsoft.com/office/drawing/2014/main" id="{78791FED-AD40-40DA-AED4-0D71E5CE3BFD}"/>
              </a:ext>
            </a:extLst>
          </p:cNvPr>
          <p:cNvSpPr/>
          <p:nvPr>
            <p:custDataLst>
              <p:tags r:id="rId234"/>
            </p:custDataLst>
          </p:nvPr>
        </p:nvSpPr>
        <p:spPr>
          <a:xfrm>
            <a:off x="89789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6" name="Rectangle 235">
            <a:extLst>
              <a:ext uri="{FF2B5EF4-FFF2-40B4-BE49-F238E27FC236}">
                <a16:creationId xmlns:a16="http://schemas.microsoft.com/office/drawing/2014/main" id="{435E3FFF-DE18-4F65-BD60-00256EB37FE7}"/>
              </a:ext>
            </a:extLst>
          </p:cNvPr>
          <p:cNvSpPr/>
          <p:nvPr>
            <p:custDataLst>
              <p:tags r:id="rId235"/>
            </p:custDataLst>
          </p:nvPr>
        </p:nvSpPr>
        <p:spPr>
          <a:xfrm>
            <a:off x="95123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7" name="Rectangle 236">
            <a:extLst>
              <a:ext uri="{FF2B5EF4-FFF2-40B4-BE49-F238E27FC236}">
                <a16:creationId xmlns:a16="http://schemas.microsoft.com/office/drawing/2014/main" id="{25DFFE25-E219-42E2-A420-426F52CF9499}"/>
              </a:ext>
            </a:extLst>
          </p:cNvPr>
          <p:cNvSpPr/>
          <p:nvPr>
            <p:custDataLst>
              <p:tags r:id="rId236"/>
            </p:custDataLst>
          </p:nvPr>
        </p:nvSpPr>
        <p:spPr>
          <a:xfrm>
            <a:off x="96901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8" name="Rectangle 237">
            <a:extLst>
              <a:ext uri="{FF2B5EF4-FFF2-40B4-BE49-F238E27FC236}">
                <a16:creationId xmlns:a16="http://schemas.microsoft.com/office/drawing/2014/main" id="{07475705-3D4A-411C-94ED-B4E0E9D5F968}"/>
              </a:ext>
            </a:extLst>
          </p:cNvPr>
          <p:cNvSpPr/>
          <p:nvPr>
            <p:custDataLst>
              <p:tags r:id="rId237"/>
            </p:custDataLst>
          </p:nvPr>
        </p:nvSpPr>
        <p:spPr>
          <a:xfrm>
            <a:off x="97790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9" name="Rectangle 238">
            <a:extLst>
              <a:ext uri="{FF2B5EF4-FFF2-40B4-BE49-F238E27FC236}">
                <a16:creationId xmlns:a16="http://schemas.microsoft.com/office/drawing/2014/main" id="{F07ECFF7-D130-41C5-93DF-B2949EB568E0}"/>
              </a:ext>
            </a:extLst>
          </p:cNvPr>
          <p:cNvSpPr/>
          <p:nvPr>
            <p:custDataLst>
              <p:tags r:id="rId238"/>
            </p:custDataLst>
          </p:nvPr>
        </p:nvSpPr>
        <p:spPr>
          <a:xfrm>
            <a:off x="99568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0" name="Rectangle 239">
            <a:extLst>
              <a:ext uri="{FF2B5EF4-FFF2-40B4-BE49-F238E27FC236}">
                <a16:creationId xmlns:a16="http://schemas.microsoft.com/office/drawing/2014/main" id="{81A9E35D-964C-4DE0-AEEF-22664FC7EA05}"/>
              </a:ext>
            </a:extLst>
          </p:cNvPr>
          <p:cNvSpPr/>
          <p:nvPr>
            <p:custDataLst>
              <p:tags r:id="rId239"/>
            </p:custDataLst>
          </p:nvPr>
        </p:nvSpPr>
        <p:spPr>
          <a:xfrm>
            <a:off x="101346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1" name="Rectangle 240">
            <a:extLst>
              <a:ext uri="{FF2B5EF4-FFF2-40B4-BE49-F238E27FC236}">
                <a16:creationId xmlns:a16="http://schemas.microsoft.com/office/drawing/2014/main" id="{A59A70AC-E704-488D-B310-B02BE3558033}"/>
              </a:ext>
            </a:extLst>
          </p:cNvPr>
          <p:cNvSpPr/>
          <p:nvPr>
            <p:custDataLst>
              <p:tags r:id="rId240"/>
            </p:custDataLst>
          </p:nvPr>
        </p:nvSpPr>
        <p:spPr>
          <a:xfrm>
            <a:off x="102235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2" name="Rectangle 241">
            <a:extLst>
              <a:ext uri="{FF2B5EF4-FFF2-40B4-BE49-F238E27FC236}">
                <a16:creationId xmlns:a16="http://schemas.microsoft.com/office/drawing/2014/main" id="{AA95B6AE-D58C-4F47-8580-698FF9C1449F}"/>
              </a:ext>
            </a:extLst>
          </p:cNvPr>
          <p:cNvSpPr/>
          <p:nvPr>
            <p:custDataLst>
              <p:tags r:id="rId241"/>
            </p:custDataLst>
          </p:nvPr>
        </p:nvSpPr>
        <p:spPr>
          <a:xfrm>
            <a:off x="103124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3" name="Rectangle 242">
            <a:extLst>
              <a:ext uri="{FF2B5EF4-FFF2-40B4-BE49-F238E27FC236}">
                <a16:creationId xmlns:a16="http://schemas.microsoft.com/office/drawing/2014/main" id="{E21FC539-AA7C-4F87-8666-A8A1B1ABF3EB}"/>
              </a:ext>
            </a:extLst>
          </p:cNvPr>
          <p:cNvSpPr/>
          <p:nvPr>
            <p:custDataLst>
              <p:tags r:id="rId242"/>
            </p:custDataLst>
          </p:nvPr>
        </p:nvSpPr>
        <p:spPr>
          <a:xfrm>
            <a:off x="104013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4" name="Rectangle 243">
            <a:extLst>
              <a:ext uri="{FF2B5EF4-FFF2-40B4-BE49-F238E27FC236}">
                <a16:creationId xmlns:a16="http://schemas.microsoft.com/office/drawing/2014/main" id="{66E189AA-A361-4B01-BF15-96CF68C162D9}"/>
              </a:ext>
            </a:extLst>
          </p:cNvPr>
          <p:cNvSpPr/>
          <p:nvPr>
            <p:custDataLst>
              <p:tags r:id="rId243"/>
            </p:custDataLst>
          </p:nvPr>
        </p:nvSpPr>
        <p:spPr>
          <a:xfrm>
            <a:off x="106680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5" name="Rectangle 244">
            <a:extLst>
              <a:ext uri="{FF2B5EF4-FFF2-40B4-BE49-F238E27FC236}">
                <a16:creationId xmlns:a16="http://schemas.microsoft.com/office/drawing/2014/main" id="{B9D61560-5310-4C79-85FD-79B776DC2F90}"/>
              </a:ext>
            </a:extLst>
          </p:cNvPr>
          <p:cNvSpPr/>
          <p:nvPr>
            <p:custDataLst>
              <p:tags r:id="rId244"/>
            </p:custDataLst>
          </p:nvPr>
        </p:nvSpPr>
        <p:spPr>
          <a:xfrm>
            <a:off x="83566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6" name="Rectangle 245">
            <a:extLst>
              <a:ext uri="{FF2B5EF4-FFF2-40B4-BE49-F238E27FC236}">
                <a16:creationId xmlns:a16="http://schemas.microsoft.com/office/drawing/2014/main" id="{15528328-D9D4-4540-81A1-7CC9ED3C3EBF}"/>
              </a:ext>
            </a:extLst>
          </p:cNvPr>
          <p:cNvSpPr/>
          <p:nvPr>
            <p:custDataLst>
              <p:tags r:id="rId245"/>
            </p:custDataLst>
          </p:nvPr>
        </p:nvSpPr>
        <p:spPr>
          <a:xfrm>
            <a:off x="87122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7" name="Rectangle 246">
            <a:extLst>
              <a:ext uri="{FF2B5EF4-FFF2-40B4-BE49-F238E27FC236}">
                <a16:creationId xmlns:a16="http://schemas.microsoft.com/office/drawing/2014/main" id="{26CE54FE-DAE0-41FB-B565-75C1F4F8E04A}"/>
              </a:ext>
            </a:extLst>
          </p:cNvPr>
          <p:cNvSpPr/>
          <p:nvPr>
            <p:custDataLst>
              <p:tags r:id="rId246"/>
            </p:custDataLst>
          </p:nvPr>
        </p:nvSpPr>
        <p:spPr>
          <a:xfrm>
            <a:off x="88011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8" name="Rectangle 247">
            <a:extLst>
              <a:ext uri="{FF2B5EF4-FFF2-40B4-BE49-F238E27FC236}">
                <a16:creationId xmlns:a16="http://schemas.microsoft.com/office/drawing/2014/main" id="{4F34E788-3370-4888-B651-B921160ABACF}"/>
              </a:ext>
            </a:extLst>
          </p:cNvPr>
          <p:cNvSpPr/>
          <p:nvPr>
            <p:custDataLst>
              <p:tags r:id="rId247"/>
            </p:custDataLst>
          </p:nvPr>
        </p:nvSpPr>
        <p:spPr>
          <a:xfrm>
            <a:off x="88900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9" name="Rectangle 248">
            <a:extLst>
              <a:ext uri="{FF2B5EF4-FFF2-40B4-BE49-F238E27FC236}">
                <a16:creationId xmlns:a16="http://schemas.microsoft.com/office/drawing/2014/main" id="{6AF9B418-80F5-49EB-9DD5-8BEF5CCFE370}"/>
              </a:ext>
            </a:extLst>
          </p:cNvPr>
          <p:cNvSpPr/>
          <p:nvPr>
            <p:custDataLst>
              <p:tags r:id="rId248"/>
            </p:custDataLst>
          </p:nvPr>
        </p:nvSpPr>
        <p:spPr>
          <a:xfrm>
            <a:off x="92456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0" name="Rectangle 249">
            <a:extLst>
              <a:ext uri="{FF2B5EF4-FFF2-40B4-BE49-F238E27FC236}">
                <a16:creationId xmlns:a16="http://schemas.microsoft.com/office/drawing/2014/main" id="{E8FE79F9-D48B-420B-8DE6-54F60B1674EA}"/>
              </a:ext>
            </a:extLst>
          </p:cNvPr>
          <p:cNvSpPr/>
          <p:nvPr>
            <p:custDataLst>
              <p:tags r:id="rId249"/>
            </p:custDataLst>
          </p:nvPr>
        </p:nvSpPr>
        <p:spPr>
          <a:xfrm>
            <a:off x="93345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1" name="Rectangle 250">
            <a:extLst>
              <a:ext uri="{FF2B5EF4-FFF2-40B4-BE49-F238E27FC236}">
                <a16:creationId xmlns:a16="http://schemas.microsoft.com/office/drawing/2014/main" id="{F3A425F0-E3A0-452D-A1A1-AE7BF119E865}"/>
              </a:ext>
            </a:extLst>
          </p:cNvPr>
          <p:cNvSpPr/>
          <p:nvPr>
            <p:custDataLst>
              <p:tags r:id="rId250"/>
            </p:custDataLst>
          </p:nvPr>
        </p:nvSpPr>
        <p:spPr>
          <a:xfrm>
            <a:off x="96901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2" name="Rectangle 251">
            <a:extLst>
              <a:ext uri="{FF2B5EF4-FFF2-40B4-BE49-F238E27FC236}">
                <a16:creationId xmlns:a16="http://schemas.microsoft.com/office/drawing/2014/main" id="{2169D749-7CAE-4FFE-9B38-948E96A53AF1}"/>
              </a:ext>
            </a:extLst>
          </p:cNvPr>
          <p:cNvSpPr/>
          <p:nvPr>
            <p:custDataLst>
              <p:tags r:id="rId251"/>
            </p:custDataLst>
          </p:nvPr>
        </p:nvSpPr>
        <p:spPr>
          <a:xfrm>
            <a:off x="98679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3" name="Rectangle 252">
            <a:extLst>
              <a:ext uri="{FF2B5EF4-FFF2-40B4-BE49-F238E27FC236}">
                <a16:creationId xmlns:a16="http://schemas.microsoft.com/office/drawing/2014/main" id="{62FB19AD-38FC-4DC6-9E2D-4D2C7CB17918}"/>
              </a:ext>
            </a:extLst>
          </p:cNvPr>
          <p:cNvSpPr/>
          <p:nvPr>
            <p:custDataLst>
              <p:tags r:id="rId252"/>
            </p:custDataLst>
          </p:nvPr>
        </p:nvSpPr>
        <p:spPr>
          <a:xfrm>
            <a:off x="103124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4" name="Rectangle 253">
            <a:extLst>
              <a:ext uri="{FF2B5EF4-FFF2-40B4-BE49-F238E27FC236}">
                <a16:creationId xmlns:a16="http://schemas.microsoft.com/office/drawing/2014/main" id="{97909521-2D21-449E-B743-A40D795DB182}"/>
              </a:ext>
            </a:extLst>
          </p:cNvPr>
          <p:cNvSpPr/>
          <p:nvPr>
            <p:custDataLst>
              <p:tags r:id="rId253"/>
            </p:custDataLst>
          </p:nvPr>
        </p:nvSpPr>
        <p:spPr>
          <a:xfrm>
            <a:off x="104902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5" name="Rectangle 254">
            <a:extLst>
              <a:ext uri="{FF2B5EF4-FFF2-40B4-BE49-F238E27FC236}">
                <a16:creationId xmlns:a16="http://schemas.microsoft.com/office/drawing/2014/main" id="{759CCB6A-0EF8-4D62-8919-2EA53C35B3D3}"/>
              </a:ext>
            </a:extLst>
          </p:cNvPr>
          <p:cNvSpPr/>
          <p:nvPr>
            <p:custDataLst>
              <p:tags r:id="rId254"/>
            </p:custDataLst>
          </p:nvPr>
        </p:nvSpPr>
        <p:spPr>
          <a:xfrm>
            <a:off x="105791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6" name="Rectangle 255">
            <a:extLst>
              <a:ext uri="{FF2B5EF4-FFF2-40B4-BE49-F238E27FC236}">
                <a16:creationId xmlns:a16="http://schemas.microsoft.com/office/drawing/2014/main" id="{AA518149-7561-4B2F-8938-F906E0452932}"/>
              </a:ext>
            </a:extLst>
          </p:cNvPr>
          <p:cNvSpPr/>
          <p:nvPr>
            <p:custDataLst>
              <p:tags r:id="rId255"/>
            </p:custDataLst>
          </p:nvPr>
        </p:nvSpPr>
        <p:spPr>
          <a:xfrm>
            <a:off x="82677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7" name="Rectangle 256">
            <a:extLst>
              <a:ext uri="{FF2B5EF4-FFF2-40B4-BE49-F238E27FC236}">
                <a16:creationId xmlns:a16="http://schemas.microsoft.com/office/drawing/2014/main" id="{D4394374-702C-4F58-B717-6D03C7022C2C}"/>
              </a:ext>
            </a:extLst>
          </p:cNvPr>
          <p:cNvSpPr/>
          <p:nvPr>
            <p:custDataLst>
              <p:tags r:id="rId256"/>
            </p:custDataLst>
          </p:nvPr>
        </p:nvSpPr>
        <p:spPr>
          <a:xfrm>
            <a:off x="87122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8" name="Rectangle 257">
            <a:extLst>
              <a:ext uri="{FF2B5EF4-FFF2-40B4-BE49-F238E27FC236}">
                <a16:creationId xmlns:a16="http://schemas.microsoft.com/office/drawing/2014/main" id="{86A7EDB9-DF63-48DA-BA9A-2F2B149B01EE}"/>
              </a:ext>
            </a:extLst>
          </p:cNvPr>
          <p:cNvSpPr/>
          <p:nvPr>
            <p:custDataLst>
              <p:tags r:id="rId257"/>
            </p:custDataLst>
          </p:nvPr>
        </p:nvSpPr>
        <p:spPr>
          <a:xfrm>
            <a:off x="89789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9" name="Rectangle 258">
            <a:extLst>
              <a:ext uri="{FF2B5EF4-FFF2-40B4-BE49-F238E27FC236}">
                <a16:creationId xmlns:a16="http://schemas.microsoft.com/office/drawing/2014/main" id="{DD1F1DB4-63A5-4573-AE60-9C95EA8F0524}"/>
              </a:ext>
            </a:extLst>
          </p:cNvPr>
          <p:cNvSpPr/>
          <p:nvPr>
            <p:custDataLst>
              <p:tags r:id="rId258"/>
            </p:custDataLst>
          </p:nvPr>
        </p:nvSpPr>
        <p:spPr>
          <a:xfrm>
            <a:off x="91567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0" name="Rectangle 259">
            <a:extLst>
              <a:ext uri="{FF2B5EF4-FFF2-40B4-BE49-F238E27FC236}">
                <a16:creationId xmlns:a16="http://schemas.microsoft.com/office/drawing/2014/main" id="{43F4EC33-FDE0-4EB7-9850-5BFD6AB6ACC8}"/>
              </a:ext>
            </a:extLst>
          </p:cNvPr>
          <p:cNvSpPr/>
          <p:nvPr>
            <p:custDataLst>
              <p:tags r:id="rId259"/>
            </p:custDataLst>
          </p:nvPr>
        </p:nvSpPr>
        <p:spPr>
          <a:xfrm>
            <a:off x="94234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1" name="Rectangle 260">
            <a:extLst>
              <a:ext uri="{FF2B5EF4-FFF2-40B4-BE49-F238E27FC236}">
                <a16:creationId xmlns:a16="http://schemas.microsoft.com/office/drawing/2014/main" id="{5806DCE1-E798-49A7-A0D8-5D9FA35A2B76}"/>
              </a:ext>
            </a:extLst>
          </p:cNvPr>
          <p:cNvSpPr/>
          <p:nvPr>
            <p:custDataLst>
              <p:tags r:id="rId260"/>
            </p:custDataLst>
          </p:nvPr>
        </p:nvSpPr>
        <p:spPr>
          <a:xfrm>
            <a:off x="95123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2" name="Rectangle 261">
            <a:extLst>
              <a:ext uri="{FF2B5EF4-FFF2-40B4-BE49-F238E27FC236}">
                <a16:creationId xmlns:a16="http://schemas.microsoft.com/office/drawing/2014/main" id="{40E987F8-EDD3-477C-A7CF-72D70BF72148}"/>
              </a:ext>
            </a:extLst>
          </p:cNvPr>
          <p:cNvSpPr/>
          <p:nvPr>
            <p:custDataLst>
              <p:tags r:id="rId261"/>
            </p:custDataLst>
          </p:nvPr>
        </p:nvSpPr>
        <p:spPr>
          <a:xfrm>
            <a:off x="96012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3" name="Rectangle 262">
            <a:extLst>
              <a:ext uri="{FF2B5EF4-FFF2-40B4-BE49-F238E27FC236}">
                <a16:creationId xmlns:a16="http://schemas.microsoft.com/office/drawing/2014/main" id="{E65B7754-3136-4C7E-A6C0-A7825AF3B919}"/>
              </a:ext>
            </a:extLst>
          </p:cNvPr>
          <p:cNvSpPr/>
          <p:nvPr>
            <p:custDataLst>
              <p:tags r:id="rId262"/>
            </p:custDataLst>
          </p:nvPr>
        </p:nvSpPr>
        <p:spPr>
          <a:xfrm>
            <a:off x="99568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4" name="Rectangle 263">
            <a:extLst>
              <a:ext uri="{FF2B5EF4-FFF2-40B4-BE49-F238E27FC236}">
                <a16:creationId xmlns:a16="http://schemas.microsoft.com/office/drawing/2014/main" id="{B0B4F14C-5E5B-4F68-AA85-4A9A156284A4}"/>
              </a:ext>
            </a:extLst>
          </p:cNvPr>
          <p:cNvSpPr/>
          <p:nvPr>
            <p:custDataLst>
              <p:tags r:id="rId263"/>
            </p:custDataLst>
          </p:nvPr>
        </p:nvSpPr>
        <p:spPr>
          <a:xfrm>
            <a:off x="101346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5" name="Rectangle 264">
            <a:extLst>
              <a:ext uri="{FF2B5EF4-FFF2-40B4-BE49-F238E27FC236}">
                <a16:creationId xmlns:a16="http://schemas.microsoft.com/office/drawing/2014/main" id="{8BB0CC74-EF6F-4B49-A2E8-31FAE1E7D333}"/>
              </a:ext>
            </a:extLst>
          </p:cNvPr>
          <p:cNvSpPr/>
          <p:nvPr>
            <p:custDataLst>
              <p:tags r:id="rId264"/>
            </p:custDataLst>
          </p:nvPr>
        </p:nvSpPr>
        <p:spPr>
          <a:xfrm>
            <a:off x="102235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6" name="Rectangle 265">
            <a:extLst>
              <a:ext uri="{FF2B5EF4-FFF2-40B4-BE49-F238E27FC236}">
                <a16:creationId xmlns:a16="http://schemas.microsoft.com/office/drawing/2014/main" id="{A6619586-EB71-4C2F-81F5-8780ABE65CBF}"/>
              </a:ext>
            </a:extLst>
          </p:cNvPr>
          <p:cNvSpPr/>
          <p:nvPr>
            <p:custDataLst>
              <p:tags r:id="rId265"/>
            </p:custDataLst>
          </p:nvPr>
        </p:nvSpPr>
        <p:spPr>
          <a:xfrm>
            <a:off x="103124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7" name="Rectangle 266">
            <a:extLst>
              <a:ext uri="{FF2B5EF4-FFF2-40B4-BE49-F238E27FC236}">
                <a16:creationId xmlns:a16="http://schemas.microsoft.com/office/drawing/2014/main" id="{8D9DAD06-A892-47C7-9406-DDF4F2103045}"/>
              </a:ext>
            </a:extLst>
          </p:cNvPr>
          <p:cNvSpPr/>
          <p:nvPr>
            <p:custDataLst>
              <p:tags r:id="rId266"/>
            </p:custDataLst>
          </p:nvPr>
        </p:nvSpPr>
        <p:spPr>
          <a:xfrm>
            <a:off x="104013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8" name="Rectangle 267">
            <a:extLst>
              <a:ext uri="{FF2B5EF4-FFF2-40B4-BE49-F238E27FC236}">
                <a16:creationId xmlns:a16="http://schemas.microsoft.com/office/drawing/2014/main" id="{A0C931B8-6B10-4DD8-A158-F5781185D1AA}"/>
              </a:ext>
            </a:extLst>
          </p:cNvPr>
          <p:cNvSpPr/>
          <p:nvPr>
            <p:custDataLst>
              <p:tags r:id="rId267"/>
            </p:custDataLst>
          </p:nvPr>
        </p:nvSpPr>
        <p:spPr>
          <a:xfrm>
            <a:off x="105791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9" name="Rectangle 268">
            <a:extLst>
              <a:ext uri="{FF2B5EF4-FFF2-40B4-BE49-F238E27FC236}">
                <a16:creationId xmlns:a16="http://schemas.microsoft.com/office/drawing/2014/main" id="{180D93BB-B227-463B-9006-2712A24BB870}"/>
              </a:ext>
            </a:extLst>
          </p:cNvPr>
          <p:cNvSpPr/>
          <p:nvPr>
            <p:custDataLst>
              <p:tags r:id="rId268"/>
            </p:custDataLst>
          </p:nvPr>
        </p:nvSpPr>
        <p:spPr>
          <a:xfrm>
            <a:off x="107569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0" name="Rectangle 269">
            <a:extLst>
              <a:ext uri="{FF2B5EF4-FFF2-40B4-BE49-F238E27FC236}">
                <a16:creationId xmlns:a16="http://schemas.microsoft.com/office/drawing/2014/main" id="{DF806985-D3F8-4D71-8A02-0E19D5BD5EAF}"/>
              </a:ext>
            </a:extLst>
          </p:cNvPr>
          <p:cNvSpPr/>
          <p:nvPr>
            <p:custDataLst>
              <p:tags r:id="rId269"/>
            </p:custDataLst>
          </p:nvPr>
        </p:nvSpPr>
        <p:spPr>
          <a:xfrm>
            <a:off x="82677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1" name="Rectangle 270">
            <a:extLst>
              <a:ext uri="{FF2B5EF4-FFF2-40B4-BE49-F238E27FC236}">
                <a16:creationId xmlns:a16="http://schemas.microsoft.com/office/drawing/2014/main" id="{24BA2051-A019-42FD-A47D-616430194D96}"/>
              </a:ext>
            </a:extLst>
          </p:cNvPr>
          <p:cNvSpPr/>
          <p:nvPr>
            <p:custDataLst>
              <p:tags r:id="rId270"/>
            </p:custDataLst>
          </p:nvPr>
        </p:nvSpPr>
        <p:spPr>
          <a:xfrm>
            <a:off x="85344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2" name="Rectangle 271">
            <a:extLst>
              <a:ext uri="{FF2B5EF4-FFF2-40B4-BE49-F238E27FC236}">
                <a16:creationId xmlns:a16="http://schemas.microsoft.com/office/drawing/2014/main" id="{8F243FA7-A50B-419F-B811-A212F626C9E7}"/>
              </a:ext>
            </a:extLst>
          </p:cNvPr>
          <p:cNvSpPr/>
          <p:nvPr>
            <p:custDataLst>
              <p:tags r:id="rId271"/>
            </p:custDataLst>
          </p:nvPr>
        </p:nvSpPr>
        <p:spPr>
          <a:xfrm>
            <a:off x="88011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3" name="Rectangle 272">
            <a:extLst>
              <a:ext uri="{FF2B5EF4-FFF2-40B4-BE49-F238E27FC236}">
                <a16:creationId xmlns:a16="http://schemas.microsoft.com/office/drawing/2014/main" id="{2ADB8C84-A031-48CF-9B28-E85C67FC8530}"/>
              </a:ext>
            </a:extLst>
          </p:cNvPr>
          <p:cNvSpPr/>
          <p:nvPr>
            <p:custDataLst>
              <p:tags r:id="rId272"/>
            </p:custDataLst>
          </p:nvPr>
        </p:nvSpPr>
        <p:spPr>
          <a:xfrm>
            <a:off x="88900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4" name="Rectangle 273">
            <a:extLst>
              <a:ext uri="{FF2B5EF4-FFF2-40B4-BE49-F238E27FC236}">
                <a16:creationId xmlns:a16="http://schemas.microsoft.com/office/drawing/2014/main" id="{E6D081B3-C0D9-446C-AACE-7C5BCEBFAC36}"/>
              </a:ext>
            </a:extLst>
          </p:cNvPr>
          <p:cNvSpPr/>
          <p:nvPr>
            <p:custDataLst>
              <p:tags r:id="rId273"/>
            </p:custDataLst>
          </p:nvPr>
        </p:nvSpPr>
        <p:spPr>
          <a:xfrm>
            <a:off x="89789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5" name="Rectangle 274">
            <a:extLst>
              <a:ext uri="{FF2B5EF4-FFF2-40B4-BE49-F238E27FC236}">
                <a16:creationId xmlns:a16="http://schemas.microsoft.com/office/drawing/2014/main" id="{F3043F6F-A748-47FC-87D5-2A859D7571EA}"/>
              </a:ext>
            </a:extLst>
          </p:cNvPr>
          <p:cNvSpPr/>
          <p:nvPr>
            <p:custDataLst>
              <p:tags r:id="rId274"/>
            </p:custDataLst>
          </p:nvPr>
        </p:nvSpPr>
        <p:spPr>
          <a:xfrm>
            <a:off x="91567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6" name="Rectangle 275">
            <a:extLst>
              <a:ext uri="{FF2B5EF4-FFF2-40B4-BE49-F238E27FC236}">
                <a16:creationId xmlns:a16="http://schemas.microsoft.com/office/drawing/2014/main" id="{DEEB70E3-C141-4136-8E70-0D59D36C8BA8}"/>
              </a:ext>
            </a:extLst>
          </p:cNvPr>
          <p:cNvSpPr/>
          <p:nvPr>
            <p:custDataLst>
              <p:tags r:id="rId275"/>
            </p:custDataLst>
          </p:nvPr>
        </p:nvSpPr>
        <p:spPr>
          <a:xfrm>
            <a:off x="94234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7" name="Rectangle 276">
            <a:extLst>
              <a:ext uri="{FF2B5EF4-FFF2-40B4-BE49-F238E27FC236}">
                <a16:creationId xmlns:a16="http://schemas.microsoft.com/office/drawing/2014/main" id="{D240B31F-1429-4240-B9E1-F9A6B92F1B11}"/>
              </a:ext>
            </a:extLst>
          </p:cNvPr>
          <p:cNvSpPr/>
          <p:nvPr>
            <p:custDataLst>
              <p:tags r:id="rId276"/>
            </p:custDataLst>
          </p:nvPr>
        </p:nvSpPr>
        <p:spPr>
          <a:xfrm>
            <a:off x="95123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8" name="Rectangle 277">
            <a:extLst>
              <a:ext uri="{FF2B5EF4-FFF2-40B4-BE49-F238E27FC236}">
                <a16:creationId xmlns:a16="http://schemas.microsoft.com/office/drawing/2014/main" id="{1F7D79A7-3BD9-4402-9FBD-B88FEA3C3A57}"/>
              </a:ext>
            </a:extLst>
          </p:cNvPr>
          <p:cNvSpPr/>
          <p:nvPr>
            <p:custDataLst>
              <p:tags r:id="rId277"/>
            </p:custDataLst>
          </p:nvPr>
        </p:nvSpPr>
        <p:spPr>
          <a:xfrm>
            <a:off x="96012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9" name="Rectangle 278">
            <a:extLst>
              <a:ext uri="{FF2B5EF4-FFF2-40B4-BE49-F238E27FC236}">
                <a16:creationId xmlns:a16="http://schemas.microsoft.com/office/drawing/2014/main" id="{FC6652F1-8CBE-4C62-9283-03E493552A93}"/>
              </a:ext>
            </a:extLst>
          </p:cNvPr>
          <p:cNvSpPr/>
          <p:nvPr>
            <p:custDataLst>
              <p:tags r:id="rId278"/>
            </p:custDataLst>
          </p:nvPr>
        </p:nvSpPr>
        <p:spPr>
          <a:xfrm>
            <a:off x="96901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0" name="Rectangle 279">
            <a:extLst>
              <a:ext uri="{FF2B5EF4-FFF2-40B4-BE49-F238E27FC236}">
                <a16:creationId xmlns:a16="http://schemas.microsoft.com/office/drawing/2014/main" id="{5C19F364-F833-4145-A52E-0F4024B33F52}"/>
              </a:ext>
            </a:extLst>
          </p:cNvPr>
          <p:cNvSpPr/>
          <p:nvPr>
            <p:custDataLst>
              <p:tags r:id="rId279"/>
            </p:custDataLst>
          </p:nvPr>
        </p:nvSpPr>
        <p:spPr>
          <a:xfrm>
            <a:off x="98679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1" name="Rectangle 280">
            <a:extLst>
              <a:ext uri="{FF2B5EF4-FFF2-40B4-BE49-F238E27FC236}">
                <a16:creationId xmlns:a16="http://schemas.microsoft.com/office/drawing/2014/main" id="{F01335D7-E2DE-4E1B-9406-A14DC42E568C}"/>
              </a:ext>
            </a:extLst>
          </p:cNvPr>
          <p:cNvSpPr/>
          <p:nvPr>
            <p:custDataLst>
              <p:tags r:id="rId280"/>
            </p:custDataLst>
          </p:nvPr>
        </p:nvSpPr>
        <p:spPr>
          <a:xfrm>
            <a:off x="100457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2" name="Rectangle 281">
            <a:extLst>
              <a:ext uri="{FF2B5EF4-FFF2-40B4-BE49-F238E27FC236}">
                <a16:creationId xmlns:a16="http://schemas.microsoft.com/office/drawing/2014/main" id="{2AAFAB91-374C-47C6-ADEA-B27DE13A1F17}"/>
              </a:ext>
            </a:extLst>
          </p:cNvPr>
          <p:cNvSpPr/>
          <p:nvPr>
            <p:custDataLst>
              <p:tags r:id="rId281"/>
            </p:custDataLst>
          </p:nvPr>
        </p:nvSpPr>
        <p:spPr>
          <a:xfrm>
            <a:off x="101346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3" name="Rectangle 282">
            <a:extLst>
              <a:ext uri="{FF2B5EF4-FFF2-40B4-BE49-F238E27FC236}">
                <a16:creationId xmlns:a16="http://schemas.microsoft.com/office/drawing/2014/main" id="{51458F87-43BF-4A0A-8DFC-EB8FAE9E98DF}"/>
              </a:ext>
            </a:extLst>
          </p:cNvPr>
          <p:cNvSpPr/>
          <p:nvPr>
            <p:custDataLst>
              <p:tags r:id="rId282"/>
            </p:custDataLst>
          </p:nvPr>
        </p:nvSpPr>
        <p:spPr>
          <a:xfrm>
            <a:off x="103124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4" name="Rectangle 283">
            <a:extLst>
              <a:ext uri="{FF2B5EF4-FFF2-40B4-BE49-F238E27FC236}">
                <a16:creationId xmlns:a16="http://schemas.microsoft.com/office/drawing/2014/main" id="{FDABF217-D357-4BAF-A0C2-611E716E770F}"/>
              </a:ext>
            </a:extLst>
          </p:cNvPr>
          <p:cNvSpPr/>
          <p:nvPr>
            <p:custDataLst>
              <p:tags r:id="rId283"/>
            </p:custDataLst>
          </p:nvPr>
        </p:nvSpPr>
        <p:spPr>
          <a:xfrm>
            <a:off x="104013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5" name="Rectangle 284">
            <a:extLst>
              <a:ext uri="{FF2B5EF4-FFF2-40B4-BE49-F238E27FC236}">
                <a16:creationId xmlns:a16="http://schemas.microsoft.com/office/drawing/2014/main" id="{9CCC4A31-A063-4337-B752-A1AA87F1A26F}"/>
              </a:ext>
            </a:extLst>
          </p:cNvPr>
          <p:cNvSpPr/>
          <p:nvPr>
            <p:custDataLst>
              <p:tags r:id="rId284"/>
            </p:custDataLst>
          </p:nvPr>
        </p:nvSpPr>
        <p:spPr>
          <a:xfrm>
            <a:off x="105791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6" name="Rectangle 285">
            <a:extLst>
              <a:ext uri="{FF2B5EF4-FFF2-40B4-BE49-F238E27FC236}">
                <a16:creationId xmlns:a16="http://schemas.microsoft.com/office/drawing/2014/main" id="{7BF22C8B-E1BC-476B-8752-37EE586275C1}"/>
              </a:ext>
            </a:extLst>
          </p:cNvPr>
          <p:cNvSpPr/>
          <p:nvPr>
            <p:custDataLst>
              <p:tags r:id="rId285"/>
            </p:custDataLst>
          </p:nvPr>
        </p:nvSpPr>
        <p:spPr>
          <a:xfrm>
            <a:off x="82677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7" name="Rectangle 286">
            <a:extLst>
              <a:ext uri="{FF2B5EF4-FFF2-40B4-BE49-F238E27FC236}">
                <a16:creationId xmlns:a16="http://schemas.microsoft.com/office/drawing/2014/main" id="{08B3B6C3-85A4-4BDF-BAAC-4558D5919304}"/>
              </a:ext>
            </a:extLst>
          </p:cNvPr>
          <p:cNvSpPr/>
          <p:nvPr>
            <p:custDataLst>
              <p:tags r:id="rId286"/>
            </p:custDataLst>
          </p:nvPr>
        </p:nvSpPr>
        <p:spPr>
          <a:xfrm>
            <a:off x="84455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8" name="Rectangle 287">
            <a:extLst>
              <a:ext uri="{FF2B5EF4-FFF2-40B4-BE49-F238E27FC236}">
                <a16:creationId xmlns:a16="http://schemas.microsoft.com/office/drawing/2014/main" id="{7886DA42-4A30-4F37-994A-95626729092E}"/>
              </a:ext>
            </a:extLst>
          </p:cNvPr>
          <p:cNvSpPr/>
          <p:nvPr>
            <p:custDataLst>
              <p:tags r:id="rId287"/>
            </p:custDataLst>
          </p:nvPr>
        </p:nvSpPr>
        <p:spPr>
          <a:xfrm>
            <a:off x="86233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9" name="Rectangle 288">
            <a:extLst>
              <a:ext uri="{FF2B5EF4-FFF2-40B4-BE49-F238E27FC236}">
                <a16:creationId xmlns:a16="http://schemas.microsoft.com/office/drawing/2014/main" id="{4E0864E6-60CD-429D-8967-4A85D51E6B17}"/>
              </a:ext>
            </a:extLst>
          </p:cNvPr>
          <p:cNvSpPr/>
          <p:nvPr>
            <p:custDataLst>
              <p:tags r:id="rId288"/>
            </p:custDataLst>
          </p:nvPr>
        </p:nvSpPr>
        <p:spPr>
          <a:xfrm>
            <a:off x="87122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0" name="Rectangle 289">
            <a:extLst>
              <a:ext uri="{FF2B5EF4-FFF2-40B4-BE49-F238E27FC236}">
                <a16:creationId xmlns:a16="http://schemas.microsoft.com/office/drawing/2014/main" id="{72ADB82D-1A49-4300-9FA4-EF746A863D00}"/>
              </a:ext>
            </a:extLst>
          </p:cNvPr>
          <p:cNvSpPr/>
          <p:nvPr>
            <p:custDataLst>
              <p:tags r:id="rId289"/>
            </p:custDataLst>
          </p:nvPr>
        </p:nvSpPr>
        <p:spPr>
          <a:xfrm>
            <a:off x="92456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1" name="Rectangle 290">
            <a:extLst>
              <a:ext uri="{FF2B5EF4-FFF2-40B4-BE49-F238E27FC236}">
                <a16:creationId xmlns:a16="http://schemas.microsoft.com/office/drawing/2014/main" id="{19C0CD96-35AB-46EB-891B-1D55E00855D9}"/>
              </a:ext>
            </a:extLst>
          </p:cNvPr>
          <p:cNvSpPr/>
          <p:nvPr>
            <p:custDataLst>
              <p:tags r:id="rId290"/>
            </p:custDataLst>
          </p:nvPr>
        </p:nvSpPr>
        <p:spPr>
          <a:xfrm>
            <a:off x="93345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2" name="Rectangle 291">
            <a:extLst>
              <a:ext uri="{FF2B5EF4-FFF2-40B4-BE49-F238E27FC236}">
                <a16:creationId xmlns:a16="http://schemas.microsoft.com/office/drawing/2014/main" id="{1BF2DCFF-046B-48E0-92AE-269F94F3B610}"/>
              </a:ext>
            </a:extLst>
          </p:cNvPr>
          <p:cNvSpPr/>
          <p:nvPr>
            <p:custDataLst>
              <p:tags r:id="rId291"/>
            </p:custDataLst>
          </p:nvPr>
        </p:nvSpPr>
        <p:spPr>
          <a:xfrm>
            <a:off x="94234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3" name="Rectangle 292">
            <a:extLst>
              <a:ext uri="{FF2B5EF4-FFF2-40B4-BE49-F238E27FC236}">
                <a16:creationId xmlns:a16="http://schemas.microsoft.com/office/drawing/2014/main" id="{48189B41-B91C-4328-BE4B-3285EAD6BE8E}"/>
              </a:ext>
            </a:extLst>
          </p:cNvPr>
          <p:cNvSpPr/>
          <p:nvPr>
            <p:custDataLst>
              <p:tags r:id="rId292"/>
            </p:custDataLst>
          </p:nvPr>
        </p:nvSpPr>
        <p:spPr>
          <a:xfrm>
            <a:off x="96012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4" name="Rectangle 293">
            <a:extLst>
              <a:ext uri="{FF2B5EF4-FFF2-40B4-BE49-F238E27FC236}">
                <a16:creationId xmlns:a16="http://schemas.microsoft.com/office/drawing/2014/main" id="{76760400-4036-4FF4-AD1A-4BF25002AC6D}"/>
              </a:ext>
            </a:extLst>
          </p:cNvPr>
          <p:cNvSpPr/>
          <p:nvPr>
            <p:custDataLst>
              <p:tags r:id="rId293"/>
            </p:custDataLst>
          </p:nvPr>
        </p:nvSpPr>
        <p:spPr>
          <a:xfrm>
            <a:off x="99568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5" name="Rectangle 294">
            <a:extLst>
              <a:ext uri="{FF2B5EF4-FFF2-40B4-BE49-F238E27FC236}">
                <a16:creationId xmlns:a16="http://schemas.microsoft.com/office/drawing/2014/main" id="{7F04817C-9D9D-4E0D-924E-C738CA371C1F}"/>
              </a:ext>
            </a:extLst>
          </p:cNvPr>
          <p:cNvSpPr/>
          <p:nvPr>
            <p:custDataLst>
              <p:tags r:id="rId294"/>
            </p:custDataLst>
          </p:nvPr>
        </p:nvSpPr>
        <p:spPr>
          <a:xfrm>
            <a:off x="100457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6" name="Rectangle 295">
            <a:extLst>
              <a:ext uri="{FF2B5EF4-FFF2-40B4-BE49-F238E27FC236}">
                <a16:creationId xmlns:a16="http://schemas.microsoft.com/office/drawing/2014/main" id="{69887866-636D-4D38-9D7E-F259304791F6}"/>
              </a:ext>
            </a:extLst>
          </p:cNvPr>
          <p:cNvSpPr/>
          <p:nvPr>
            <p:custDataLst>
              <p:tags r:id="rId295"/>
            </p:custDataLst>
          </p:nvPr>
        </p:nvSpPr>
        <p:spPr>
          <a:xfrm>
            <a:off x="103124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7" name="Rectangle 296">
            <a:extLst>
              <a:ext uri="{FF2B5EF4-FFF2-40B4-BE49-F238E27FC236}">
                <a16:creationId xmlns:a16="http://schemas.microsoft.com/office/drawing/2014/main" id="{EDB17CED-E029-4B13-ACDD-E1AC25EDA737}"/>
              </a:ext>
            </a:extLst>
          </p:cNvPr>
          <p:cNvSpPr/>
          <p:nvPr>
            <p:custDataLst>
              <p:tags r:id="rId296"/>
            </p:custDataLst>
          </p:nvPr>
        </p:nvSpPr>
        <p:spPr>
          <a:xfrm>
            <a:off x="104013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8" name="Rectangle 297">
            <a:extLst>
              <a:ext uri="{FF2B5EF4-FFF2-40B4-BE49-F238E27FC236}">
                <a16:creationId xmlns:a16="http://schemas.microsoft.com/office/drawing/2014/main" id="{AA6666BD-4701-48EE-9FE3-87C1A2906BC7}"/>
              </a:ext>
            </a:extLst>
          </p:cNvPr>
          <p:cNvSpPr/>
          <p:nvPr>
            <p:custDataLst>
              <p:tags r:id="rId297"/>
            </p:custDataLst>
          </p:nvPr>
        </p:nvSpPr>
        <p:spPr>
          <a:xfrm>
            <a:off x="106680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9" name="Rectangle 298">
            <a:extLst>
              <a:ext uri="{FF2B5EF4-FFF2-40B4-BE49-F238E27FC236}">
                <a16:creationId xmlns:a16="http://schemas.microsoft.com/office/drawing/2014/main" id="{599644B6-280D-4D49-9C18-2D900CA55FEA}"/>
              </a:ext>
            </a:extLst>
          </p:cNvPr>
          <p:cNvSpPr/>
          <p:nvPr>
            <p:custDataLst>
              <p:tags r:id="rId298"/>
            </p:custDataLst>
          </p:nvPr>
        </p:nvSpPr>
        <p:spPr>
          <a:xfrm>
            <a:off x="82677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0" name="Rectangle 299">
            <a:extLst>
              <a:ext uri="{FF2B5EF4-FFF2-40B4-BE49-F238E27FC236}">
                <a16:creationId xmlns:a16="http://schemas.microsoft.com/office/drawing/2014/main" id="{139522A9-EFFA-4EA5-B01C-9136056E61D7}"/>
              </a:ext>
            </a:extLst>
          </p:cNvPr>
          <p:cNvSpPr/>
          <p:nvPr>
            <p:custDataLst>
              <p:tags r:id="rId299"/>
            </p:custDataLst>
          </p:nvPr>
        </p:nvSpPr>
        <p:spPr>
          <a:xfrm>
            <a:off x="86233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1" name="Rectangle 300">
            <a:extLst>
              <a:ext uri="{FF2B5EF4-FFF2-40B4-BE49-F238E27FC236}">
                <a16:creationId xmlns:a16="http://schemas.microsoft.com/office/drawing/2014/main" id="{B9D4AA7A-6000-45A8-B3EA-942F794E6E31}"/>
              </a:ext>
            </a:extLst>
          </p:cNvPr>
          <p:cNvSpPr/>
          <p:nvPr>
            <p:custDataLst>
              <p:tags r:id="rId300"/>
            </p:custDataLst>
          </p:nvPr>
        </p:nvSpPr>
        <p:spPr>
          <a:xfrm>
            <a:off x="88011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2" name="Rectangle 301">
            <a:extLst>
              <a:ext uri="{FF2B5EF4-FFF2-40B4-BE49-F238E27FC236}">
                <a16:creationId xmlns:a16="http://schemas.microsoft.com/office/drawing/2014/main" id="{566D7152-6D28-44A9-BF30-9B7ED61D79F9}"/>
              </a:ext>
            </a:extLst>
          </p:cNvPr>
          <p:cNvSpPr/>
          <p:nvPr>
            <p:custDataLst>
              <p:tags r:id="rId301"/>
            </p:custDataLst>
          </p:nvPr>
        </p:nvSpPr>
        <p:spPr>
          <a:xfrm>
            <a:off x="88900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3" name="Rectangle 302">
            <a:extLst>
              <a:ext uri="{FF2B5EF4-FFF2-40B4-BE49-F238E27FC236}">
                <a16:creationId xmlns:a16="http://schemas.microsoft.com/office/drawing/2014/main" id="{F3B2617E-E41C-4F38-8357-E7113E122982}"/>
              </a:ext>
            </a:extLst>
          </p:cNvPr>
          <p:cNvSpPr/>
          <p:nvPr>
            <p:custDataLst>
              <p:tags r:id="rId302"/>
            </p:custDataLst>
          </p:nvPr>
        </p:nvSpPr>
        <p:spPr>
          <a:xfrm>
            <a:off x="91567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4" name="Rectangle 303">
            <a:extLst>
              <a:ext uri="{FF2B5EF4-FFF2-40B4-BE49-F238E27FC236}">
                <a16:creationId xmlns:a16="http://schemas.microsoft.com/office/drawing/2014/main" id="{AB09687B-5ED0-44DE-8297-D1B8D219F959}"/>
              </a:ext>
            </a:extLst>
          </p:cNvPr>
          <p:cNvSpPr/>
          <p:nvPr>
            <p:custDataLst>
              <p:tags r:id="rId303"/>
            </p:custDataLst>
          </p:nvPr>
        </p:nvSpPr>
        <p:spPr>
          <a:xfrm>
            <a:off x="93345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5" name="Rectangle 304">
            <a:extLst>
              <a:ext uri="{FF2B5EF4-FFF2-40B4-BE49-F238E27FC236}">
                <a16:creationId xmlns:a16="http://schemas.microsoft.com/office/drawing/2014/main" id="{46AD0892-C097-4633-B0B1-B76F6D6B23F5}"/>
              </a:ext>
            </a:extLst>
          </p:cNvPr>
          <p:cNvSpPr/>
          <p:nvPr>
            <p:custDataLst>
              <p:tags r:id="rId304"/>
            </p:custDataLst>
          </p:nvPr>
        </p:nvSpPr>
        <p:spPr>
          <a:xfrm>
            <a:off x="95123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6" name="Rectangle 305">
            <a:extLst>
              <a:ext uri="{FF2B5EF4-FFF2-40B4-BE49-F238E27FC236}">
                <a16:creationId xmlns:a16="http://schemas.microsoft.com/office/drawing/2014/main" id="{C6CE3160-F68D-478F-90E9-DE408724709C}"/>
              </a:ext>
            </a:extLst>
          </p:cNvPr>
          <p:cNvSpPr/>
          <p:nvPr>
            <p:custDataLst>
              <p:tags r:id="rId305"/>
            </p:custDataLst>
          </p:nvPr>
        </p:nvSpPr>
        <p:spPr>
          <a:xfrm>
            <a:off x="96012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7" name="Rectangle 306">
            <a:extLst>
              <a:ext uri="{FF2B5EF4-FFF2-40B4-BE49-F238E27FC236}">
                <a16:creationId xmlns:a16="http://schemas.microsoft.com/office/drawing/2014/main" id="{F06385B9-12B8-420D-BD1B-4CF4C5404FD6}"/>
              </a:ext>
            </a:extLst>
          </p:cNvPr>
          <p:cNvSpPr/>
          <p:nvPr>
            <p:custDataLst>
              <p:tags r:id="rId306"/>
            </p:custDataLst>
          </p:nvPr>
        </p:nvSpPr>
        <p:spPr>
          <a:xfrm>
            <a:off x="97790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8" name="Rectangle 307">
            <a:extLst>
              <a:ext uri="{FF2B5EF4-FFF2-40B4-BE49-F238E27FC236}">
                <a16:creationId xmlns:a16="http://schemas.microsoft.com/office/drawing/2014/main" id="{7657D608-A63A-4E50-800E-081800EC4524}"/>
              </a:ext>
            </a:extLst>
          </p:cNvPr>
          <p:cNvSpPr/>
          <p:nvPr>
            <p:custDataLst>
              <p:tags r:id="rId307"/>
            </p:custDataLst>
          </p:nvPr>
        </p:nvSpPr>
        <p:spPr>
          <a:xfrm>
            <a:off x="99568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9" name="Rectangle 308">
            <a:extLst>
              <a:ext uri="{FF2B5EF4-FFF2-40B4-BE49-F238E27FC236}">
                <a16:creationId xmlns:a16="http://schemas.microsoft.com/office/drawing/2014/main" id="{54FC8486-0F3C-44CC-9142-F6C5E1FA074E}"/>
              </a:ext>
            </a:extLst>
          </p:cNvPr>
          <p:cNvSpPr/>
          <p:nvPr>
            <p:custDataLst>
              <p:tags r:id="rId308"/>
            </p:custDataLst>
          </p:nvPr>
        </p:nvSpPr>
        <p:spPr>
          <a:xfrm>
            <a:off x="100457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0" name="Rectangle 309">
            <a:extLst>
              <a:ext uri="{FF2B5EF4-FFF2-40B4-BE49-F238E27FC236}">
                <a16:creationId xmlns:a16="http://schemas.microsoft.com/office/drawing/2014/main" id="{E497E044-6D66-49C8-BA6D-991EAA4C8BC4}"/>
              </a:ext>
            </a:extLst>
          </p:cNvPr>
          <p:cNvSpPr/>
          <p:nvPr>
            <p:custDataLst>
              <p:tags r:id="rId309"/>
            </p:custDataLst>
          </p:nvPr>
        </p:nvSpPr>
        <p:spPr>
          <a:xfrm>
            <a:off x="101346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1" name="Rectangle 310">
            <a:extLst>
              <a:ext uri="{FF2B5EF4-FFF2-40B4-BE49-F238E27FC236}">
                <a16:creationId xmlns:a16="http://schemas.microsoft.com/office/drawing/2014/main" id="{EE206964-590E-4712-91A9-EC217DA5B475}"/>
              </a:ext>
            </a:extLst>
          </p:cNvPr>
          <p:cNvSpPr/>
          <p:nvPr>
            <p:custDataLst>
              <p:tags r:id="rId310"/>
            </p:custDataLst>
          </p:nvPr>
        </p:nvSpPr>
        <p:spPr>
          <a:xfrm>
            <a:off x="102235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2" name="Rectangle 311">
            <a:extLst>
              <a:ext uri="{FF2B5EF4-FFF2-40B4-BE49-F238E27FC236}">
                <a16:creationId xmlns:a16="http://schemas.microsoft.com/office/drawing/2014/main" id="{E0C90A5B-4CA0-4637-B49B-374186520644}"/>
              </a:ext>
            </a:extLst>
          </p:cNvPr>
          <p:cNvSpPr/>
          <p:nvPr>
            <p:custDataLst>
              <p:tags r:id="rId311"/>
            </p:custDataLst>
          </p:nvPr>
        </p:nvSpPr>
        <p:spPr>
          <a:xfrm>
            <a:off x="103124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3" name="Rectangle 312">
            <a:extLst>
              <a:ext uri="{FF2B5EF4-FFF2-40B4-BE49-F238E27FC236}">
                <a16:creationId xmlns:a16="http://schemas.microsoft.com/office/drawing/2014/main" id="{DCE71FFB-7C2D-42EC-91D7-66519070DE15}"/>
              </a:ext>
            </a:extLst>
          </p:cNvPr>
          <p:cNvSpPr/>
          <p:nvPr>
            <p:custDataLst>
              <p:tags r:id="rId312"/>
            </p:custDataLst>
          </p:nvPr>
        </p:nvSpPr>
        <p:spPr>
          <a:xfrm>
            <a:off x="104013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4" name="Rectangle 313">
            <a:extLst>
              <a:ext uri="{FF2B5EF4-FFF2-40B4-BE49-F238E27FC236}">
                <a16:creationId xmlns:a16="http://schemas.microsoft.com/office/drawing/2014/main" id="{836CAEDF-1530-4164-913E-3B5F1885D553}"/>
              </a:ext>
            </a:extLst>
          </p:cNvPr>
          <p:cNvSpPr/>
          <p:nvPr>
            <p:custDataLst>
              <p:tags r:id="rId313"/>
            </p:custDataLst>
          </p:nvPr>
        </p:nvSpPr>
        <p:spPr>
          <a:xfrm>
            <a:off x="105791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5" name="Rectangle 314">
            <a:extLst>
              <a:ext uri="{FF2B5EF4-FFF2-40B4-BE49-F238E27FC236}">
                <a16:creationId xmlns:a16="http://schemas.microsoft.com/office/drawing/2014/main" id="{40601985-18EB-472F-AB6D-9559492740D6}"/>
              </a:ext>
            </a:extLst>
          </p:cNvPr>
          <p:cNvSpPr/>
          <p:nvPr>
            <p:custDataLst>
              <p:tags r:id="rId314"/>
            </p:custDataLst>
          </p:nvPr>
        </p:nvSpPr>
        <p:spPr>
          <a:xfrm>
            <a:off x="106680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6" name="Rectangle 315">
            <a:extLst>
              <a:ext uri="{FF2B5EF4-FFF2-40B4-BE49-F238E27FC236}">
                <a16:creationId xmlns:a16="http://schemas.microsoft.com/office/drawing/2014/main" id="{6951B76B-E996-4F24-92C5-DF63027A2C2E}"/>
              </a:ext>
            </a:extLst>
          </p:cNvPr>
          <p:cNvSpPr/>
          <p:nvPr>
            <p:custDataLst>
              <p:tags r:id="rId315"/>
            </p:custDataLst>
          </p:nvPr>
        </p:nvSpPr>
        <p:spPr>
          <a:xfrm>
            <a:off x="107569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7" name="Rectangle 316">
            <a:extLst>
              <a:ext uri="{FF2B5EF4-FFF2-40B4-BE49-F238E27FC236}">
                <a16:creationId xmlns:a16="http://schemas.microsoft.com/office/drawing/2014/main" id="{1F7154E6-7F00-490E-AAD3-D9E27738A947}"/>
              </a:ext>
            </a:extLst>
          </p:cNvPr>
          <p:cNvSpPr/>
          <p:nvPr>
            <p:custDataLst>
              <p:tags r:id="rId316"/>
            </p:custDataLst>
          </p:nvPr>
        </p:nvSpPr>
        <p:spPr>
          <a:xfrm>
            <a:off x="89789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8" name="Rectangle 317">
            <a:extLst>
              <a:ext uri="{FF2B5EF4-FFF2-40B4-BE49-F238E27FC236}">
                <a16:creationId xmlns:a16="http://schemas.microsoft.com/office/drawing/2014/main" id="{5194A55A-695B-47A5-AD36-61B95E07E8AE}"/>
              </a:ext>
            </a:extLst>
          </p:cNvPr>
          <p:cNvSpPr/>
          <p:nvPr>
            <p:custDataLst>
              <p:tags r:id="rId317"/>
            </p:custDataLst>
          </p:nvPr>
        </p:nvSpPr>
        <p:spPr>
          <a:xfrm>
            <a:off x="90678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9" name="Rectangle 318">
            <a:extLst>
              <a:ext uri="{FF2B5EF4-FFF2-40B4-BE49-F238E27FC236}">
                <a16:creationId xmlns:a16="http://schemas.microsoft.com/office/drawing/2014/main" id="{2B6B615A-4C61-4028-BF5E-7035D728E84E}"/>
              </a:ext>
            </a:extLst>
          </p:cNvPr>
          <p:cNvSpPr/>
          <p:nvPr>
            <p:custDataLst>
              <p:tags r:id="rId318"/>
            </p:custDataLst>
          </p:nvPr>
        </p:nvSpPr>
        <p:spPr>
          <a:xfrm>
            <a:off x="91567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0" name="Rectangle 319">
            <a:extLst>
              <a:ext uri="{FF2B5EF4-FFF2-40B4-BE49-F238E27FC236}">
                <a16:creationId xmlns:a16="http://schemas.microsoft.com/office/drawing/2014/main" id="{4DEB7B9F-5C70-48D8-9F55-0A49BECC28AF}"/>
              </a:ext>
            </a:extLst>
          </p:cNvPr>
          <p:cNvSpPr/>
          <p:nvPr>
            <p:custDataLst>
              <p:tags r:id="rId319"/>
            </p:custDataLst>
          </p:nvPr>
        </p:nvSpPr>
        <p:spPr>
          <a:xfrm>
            <a:off x="92456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1" name="Rectangle 320">
            <a:extLst>
              <a:ext uri="{FF2B5EF4-FFF2-40B4-BE49-F238E27FC236}">
                <a16:creationId xmlns:a16="http://schemas.microsoft.com/office/drawing/2014/main" id="{680689CD-7A93-476E-88CA-4FBFA4940B30}"/>
              </a:ext>
            </a:extLst>
          </p:cNvPr>
          <p:cNvSpPr/>
          <p:nvPr>
            <p:custDataLst>
              <p:tags r:id="rId320"/>
            </p:custDataLst>
          </p:nvPr>
        </p:nvSpPr>
        <p:spPr>
          <a:xfrm>
            <a:off x="96012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2" name="Rectangle 321">
            <a:extLst>
              <a:ext uri="{FF2B5EF4-FFF2-40B4-BE49-F238E27FC236}">
                <a16:creationId xmlns:a16="http://schemas.microsoft.com/office/drawing/2014/main" id="{3D69EBA7-82E4-4691-A619-47F6C9217C75}"/>
              </a:ext>
            </a:extLst>
          </p:cNvPr>
          <p:cNvSpPr/>
          <p:nvPr>
            <p:custDataLst>
              <p:tags r:id="rId321"/>
            </p:custDataLst>
          </p:nvPr>
        </p:nvSpPr>
        <p:spPr>
          <a:xfrm>
            <a:off x="96901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3" name="Rectangle 322">
            <a:extLst>
              <a:ext uri="{FF2B5EF4-FFF2-40B4-BE49-F238E27FC236}">
                <a16:creationId xmlns:a16="http://schemas.microsoft.com/office/drawing/2014/main" id="{759677E3-FA9A-446E-B2ED-0F7335D5C528}"/>
              </a:ext>
            </a:extLst>
          </p:cNvPr>
          <p:cNvSpPr/>
          <p:nvPr>
            <p:custDataLst>
              <p:tags r:id="rId322"/>
            </p:custDataLst>
          </p:nvPr>
        </p:nvSpPr>
        <p:spPr>
          <a:xfrm>
            <a:off x="98679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4" name="Rectangle 323">
            <a:extLst>
              <a:ext uri="{FF2B5EF4-FFF2-40B4-BE49-F238E27FC236}">
                <a16:creationId xmlns:a16="http://schemas.microsoft.com/office/drawing/2014/main" id="{5263B293-2D0C-4311-AF63-06F3BDC37B30}"/>
              </a:ext>
            </a:extLst>
          </p:cNvPr>
          <p:cNvSpPr/>
          <p:nvPr>
            <p:custDataLst>
              <p:tags r:id="rId323"/>
            </p:custDataLst>
          </p:nvPr>
        </p:nvSpPr>
        <p:spPr>
          <a:xfrm>
            <a:off x="100457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5" name="Rectangle 324">
            <a:extLst>
              <a:ext uri="{FF2B5EF4-FFF2-40B4-BE49-F238E27FC236}">
                <a16:creationId xmlns:a16="http://schemas.microsoft.com/office/drawing/2014/main" id="{A162F565-339C-4E36-9AC1-56A4C81E69AC}"/>
              </a:ext>
            </a:extLst>
          </p:cNvPr>
          <p:cNvSpPr/>
          <p:nvPr>
            <p:custDataLst>
              <p:tags r:id="rId324"/>
            </p:custDataLst>
          </p:nvPr>
        </p:nvSpPr>
        <p:spPr>
          <a:xfrm>
            <a:off x="104013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6" name="Rectangle 325">
            <a:extLst>
              <a:ext uri="{FF2B5EF4-FFF2-40B4-BE49-F238E27FC236}">
                <a16:creationId xmlns:a16="http://schemas.microsoft.com/office/drawing/2014/main" id="{8BD1C2AC-FA51-4333-9032-DC3167035D80}"/>
              </a:ext>
            </a:extLst>
          </p:cNvPr>
          <p:cNvSpPr/>
          <p:nvPr>
            <p:custDataLst>
              <p:tags r:id="rId325"/>
            </p:custDataLst>
          </p:nvPr>
        </p:nvSpPr>
        <p:spPr>
          <a:xfrm>
            <a:off x="104902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7" name="Rectangle 326">
            <a:extLst>
              <a:ext uri="{FF2B5EF4-FFF2-40B4-BE49-F238E27FC236}">
                <a16:creationId xmlns:a16="http://schemas.microsoft.com/office/drawing/2014/main" id="{FBE6CFAE-DD62-4681-BF3B-6DDE0652263B}"/>
              </a:ext>
            </a:extLst>
          </p:cNvPr>
          <p:cNvSpPr/>
          <p:nvPr>
            <p:custDataLst>
              <p:tags r:id="rId326"/>
            </p:custDataLst>
          </p:nvPr>
        </p:nvSpPr>
        <p:spPr>
          <a:xfrm>
            <a:off x="105791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8" name="Rectangle 327">
            <a:extLst>
              <a:ext uri="{FF2B5EF4-FFF2-40B4-BE49-F238E27FC236}">
                <a16:creationId xmlns:a16="http://schemas.microsoft.com/office/drawing/2014/main" id="{555D3771-0471-4AC1-B86D-A214B0068331}"/>
              </a:ext>
            </a:extLst>
          </p:cNvPr>
          <p:cNvSpPr/>
          <p:nvPr>
            <p:custDataLst>
              <p:tags r:id="rId327"/>
            </p:custDataLst>
          </p:nvPr>
        </p:nvSpPr>
        <p:spPr>
          <a:xfrm>
            <a:off x="106680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9" name="Rectangle 328">
            <a:extLst>
              <a:ext uri="{FF2B5EF4-FFF2-40B4-BE49-F238E27FC236}">
                <a16:creationId xmlns:a16="http://schemas.microsoft.com/office/drawing/2014/main" id="{FB331228-0410-4F4B-B626-6785557798DD}"/>
              </a:ext>
            </a:extLst>
          </p:cNvPr>
          <p:cNvSpPr/>
          <p:nvPr>
            <p:custDataLst>
              <p:tags r:id="rId328"/>
            </p:custDataLst>
          </p:nvPr>
        </p:nvSpPr>
        <p:spPr>
          <a:xfrm>
            <a:off x="107569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0" name="Rectangle 329">
            <a:extLst>
              <a:ext uri="{FF2B5EF4-FFF2-40B4-BE49-F238E27FC236}">
                <a16:creationId xmlns:a16="http://schemas.microsoft.com/office/drawing/2014/main" id="{6DBE1898-F8A2-424D-B608-A3A6F0E02BC0}"/>
              </a:ext>
            </a:extLst>
          </p:cNvPr>
          <p:cNvSpPr/>
          <p:nvPr>
            <p:custDataLst>
              <p:tags r:id="rId329"/>
            </p:custDataLst>
          </p:nvPr>
        </p:nvSpPr>
        <p:spPr>
          <a:xfrm>
            <a:off x="82677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1" name="Rectangle 330">
            <a:extLst>
              <a:ext uri="{FF2B5EF4-FFF2-40B4-BE49-F238E27FC236}">
                <a16:creationId xmlns:a16="http://schemas.microsoft.com/office/drawing/2014/main" id="{FCCA942F-99F0-4656-95AE-645EAC3E4DD7}"/>
              </a:ext>
            </a:extLst>
          </p:cNvPr>
          <p:cNvSpPr/>
          <p:nvPr>
            <p:custDataLst>
              <p:tags r:id="rId330"/>
            </p:custDataLst>
          </p:nvPr>
        </p:nvSpPr>
        <p:spPr>
          <a:xfrm>
            <a:off x="83566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2" name="Rectangle 331">
            <a:extLst>
              <a:ext uri="{FF2B5EF4-FFF2-40B4-BE49-F238E27FC236}">
                <a16:creationId xmlns:a16="http://schemas.microsoft.com/office/drawing/2014/main" id="{43B611F4-5C06-4384-8CA2-6CD825F95732}"/>
              </a:ext>
            </a:extLst>
          </p:cNvPr>
          <p:cNvSpPr/>
          <p:nvPr>
            <p:custDataLst>
              <p:tags r:id="rId331"/>
            </p:custDataLst>
          </p:nvPr>
        </p:nvSpPr>
        <p:spPr>
          <a:xfrm>
            <a:off x="84455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3" name="Rectangle 332">
            <a:extLst>
              <a:ext uri="{FF2B5EF4-FFF2-40B4-BE49-F238E27FC236}">
                <a16:creationId xmlns:a16="http://schemas.microsoft.com/office/drawing/2014/main" id="{06BF3ECE-B7CD-4156-ADD3-EF2C95AF8591}"/>
              </a:ext>
            </a:extLst>
          </p:cNvPr>
          <p:cNvSpPr/>
          <p:nvPr>
            <p:custDataLst>
              <p:tags r:id="rId332"/>
            </p:custDataLst>
          </p:nvPr>
        </p:nvSpPr>
        <p:spPr>
          <a:xfrm>
            <a:off x="85344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4" name="Rectangle 333">
            <a:extLst>
              <a:ext uri="{FF2B5EF4-FFF2-40B4-BE49-F238E27FC236}">
                <a16:creationId xmlns:a16="http://schemas.microsoft.com/office/drawing/2014/main" id="{84A2DA93-AB2B-41DA-8534-1278F5DB9B1B}"/>
              </a:ext>
            </a:extLst>
          </p:cNvPr>
          <p:cNvSpPr/>
          <p:nvPr>
            <p:custDataLst>
              <p:tags r:id="rId333"/>
            </p:custDataLst>
          </p:nvPr>
        </p:nvSpPr>
        <p:spPr>
          <a:xfrm>
            <a:off x="86233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5" name="Rectangle 334">
            <a:extLst>
              <a:ext uri="{FF2B5EF4-FFF2-40B4-BE49-F238E27FC236}">
                <a16:creationId xmlns:a16="http://schemas.microsoft.com/office/drawing/2014/main" id="{9EC47EB0-B801-4339-98FF-7B8928E97BBF}"/>
              </a:ext>
            </a:extLst>
          </p:cNvPr>
          <p:cNvSpPr/>
          <p:nvPr>
            <p:custDataLst>
              <p:tags r:id="rId334"/>
            </p:custDataLst>
          </p:nvPr>
        </p:nvSpPr>
        <p:spPr>
          <a:xfrm>
            <a:off x="87122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6" name="Rectangle 335">
            <a:extLst>
              <a:ext uri="{FF2B5EF4-FFF2-40B4-BE49-F238E27FC236}">
                <a16:creationId xmlns:a16="http://schemas.microsoft.com/office/drawing/2014/main" id="{DB14E24D-2607-4E12-8FBB-7B89D0CA9FA7}"/>
              </a:ext>
            </a:extLst>
          </p:cNvPr>
          <p:cNvSpPr/>
          <p:nvPr>
            <p:custDataLst>
              <p:tags r:id="rId335"/>
            </p:custDataLst>
          </p:nvPr>
        </p:nvSpPr>
        <p:spPr>
          <a:xfrm>
            <a:off x="88011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7" name="Rectangle 336">
            <a:extLst>
              <a:ext uri="{FF2B5EF4-FFF2-40B4-BE49-F238E27FC236}">
                <a16:creationId xmlns:a16="http://schemas.microsoft.com/office/drawing/2014/main" id="{9B9C64F4-D289-4122-AFB5-AE1CD54DA6B4}"/>
              </a:ext>
            </a:extLst>
          </p:cNvPr>
          <p:cNvSpPr/>
          <p:nvPr>
            <p:custDataLst>
              <p:tags r:id="rId336"/>
            </p:custDataLst>
          </p:nvPr>
        </p:nvSpPr>
        <p:spPr>
          <a:xfrm>
            <a:off x="90678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8" name="Rectangle 337">
            <a:extLst>
              <a:ext uri="{FF2B5EF4-FFF2-40B4-BE49-F238E27FC236}">
                <a16:creationId xmlns:a16="http://schemas.microsoft.com/office/drawing/2014/main" id="{09D1BC2F-06DA-4FD4-931B-30D4AB469FB5}"/>
              </a:ext>
            </a:extLst>
          </p:cNvPr>
          <p:cNvSpPr/>
          <p:nvPr>
            <p:custDataLst>
              <p:tags r:id="rId337"/>
            </p:custDataLst>
          </p:nvPr>
        </p:nvSpPr>
        <p:spPr>
          <a:xfrm>
            <a:off x="93345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9" name="Rectangle 338">
            <a:extLst>
              <a:ext uri="{FF2B5EF4-FFF2-40B4-BE49-F238E27FC236}">
                <a16:creationId xmlns:a16="http://schemas.microsoft.com/office/drawing/2014/main" id="{330263E2-162F-4E15-9B9F-43C467A74026}"/>
              </a:ext>
            </a:extLst>
          </p:cNvPr>
          <p:cNvSpPr/>
          <p:nvPr>
            <p:custDataLst>
              <p:tags r:id="rId338"/>
            </p:custDataLst>
          </p:nvPr>
        </p:nvSpPr>
        <p:spPr>
          <a:xfrm>
            <a:off x="98679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0" name="Rectangle 339">
            <a:extLst>
              <a:ext uri="{FF2B5EF4-FFF2-40B4-BE49-F238E27FC236}">
                <a16:creationId xmlns:a16="http://schemas.microsoft.com/office/drawing/2014/main" id="{4806D2E2-B522-44EA-9D9D-55DD14283D9E}"/>
              </a:ext>
            </a:extLst>
          </p:cNvPr>
          <p:cNvSpPr/>
          <p:nvPr>
            <p:custDataLst>
              <p:tags r:id="rId339"/>
            </p:custDataLst>
          </p:nvPr>
        </p:nvSpPr>
        <p:spPr>
          <a:xfrm>
            <a:off x="99568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1" name="Rectangle 340">
            <a:extLst>
              <a:ext uri="{FF2B5EF4-FFF2-40B4-BE49-F238E27FC236}">
                <a16:creationId xmlns:a16="http://schemas.microsoft.com/office/drawing/2014/main" id="{94E839FF-E7AE-463D-B941-E9FBFBDE68E0}"/>
              </a:ext>
            </a:extLst>
          </p:cNvPr>
          <p:cNvSpPr/>
          <p:nvPr>
            <p:custDataLst>
              <p:tags r:id="rId340"/>
            </p:custDataLst>
          </p:nvPr>
        </p:nvSpPr>
        <p:spPr>
          <a:xfrm>
            <a:off x="100457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2" name="Rectangle 341">
            <a:extLst>
              <a:ext uri="{FF2B5EF4-FFF2-40B4-BE49-F238E27FC236}">
                <a16:creationId xmlns:a16="http://schemas.microsoft.com/office/drawing/2014/main" id="{2ACEA58A-7624-41F7-A709-9102FE5D4B44}"/>
              </a:ext>
            </a:extLst>
          </p:cNvPr>
          <p:cNvSpPr/>
          <p:nvPr>
            <p:custDataLst>
              <p:tags r:id="rId341"/>
            </p:custDataLst>
          </p:nvPr>
        </p:nvSpPr>
        <p:spPr>
          <a:xfrm>
            <a:off x="102235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3" name="Rectangle 342">
            <a:extLst>
              <a:ext uri="{FF2B5EF4-FFF2-40B4-BE49-F238E27FC236}">
                <a16:creationId xmlns:a16="http://schemas.microsoft.com/office/drawing/2014/main" id="{694AAF31-4D22-435D-A24D-5AE6A11A71FB}"/>
              </a:ext>
            </a:extLst>
          </p:cNvPr>
          <p:cNvSpPr/>
          <p:nvPr>
            <p:custDataLst>
              <p:tags r:id="rId342"/>
            </p:custDataLst>
          </p:nvPr>
        </p:nvSpPr>
        <p:spPr>
          <a:xfrm>
            <a:off x="104013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4" name="Rectangle 343">
            <a:extLst>
              <a:ext uri="{FF2B5EF4-FFF2-40B4-BE49-F238E27FC236}">
                <a16:creationId xmlns:a16="http://schemas.microsoft.com/office/drawing/2014/main" id="{3DE3D666-BBB3-444D-B69C-BEE9E5650476}"/>
              </a:ext>
            </a:extLst>
          </p:cNvPr>
          <p:cNvSpPr/>
          <p:nvPr>
            <p:custDataLst>
              <p:tags r:id="rId343"/>
            </p:custDataLst>
          </p:nvPr>
        </p:nvSpPr>
        <p:spPr>
          <a:xfrm>
            <a:off x="104902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5" name="Rectangle 344">
            <a:extLst>
              <a:ext uri="{FF2B5EF4-FFF2-40B4-BE49-F238E27FC236}">
                <a16:creationId xmlns:a16="http://schemas.microsoft.com/office/drawing/2014/main" id="{C85EDEBB-1249-4CE1-9823-0F3DF20DD7FD}"/>
              </a:ext>
            </a:extLst>
          </p:cNvPr>
          <p:cNvSpPr/>
          <p:nvPr>
            <p:custDataLst>
              <p:tags r:id="rId344"/>
            </p:custDataLst>
          </p:nvPr>
        </p:nvSpPr>
        <p:spPr>
          <a:xfrm>
            <a:off x="105791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6" name="Rectangle 345">
            <a:extLst>
              <a:ext uri="{FF2B5EF4-FFF2-40B4-BE49-F238E27FC236}">
                <a16:creationId xmlns:a16="http://schemas.microsoft.com/office/drawing/2014/main" id="{29792B4E-396D-437E-BE34-2B4584081CD8}"/>
              </a:ext>
            </a:extLst>
          </p:cNvPr>
          <p:cNvSpPr/>
          <p:nvPr>
            <p:custDataLst>
              <p:tags r:id="rId345"/>
            </p:custDataLst>
          </p:nvPr>
        </p:nvSpPr>
        <p:spPr>
          <a:xfrm>
            <a:off x="82677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7" name="Rectangle 346">
            <a:extLst>
              <a:ext uri="{FF2B5EF4-FFF2-40B4-BE49-F238E27FC236}">
                <a16:creationId xmlns:a16="http://schemas.microsoft.com/office/drawing/2014/main" id="{53F20188-56EB-48C1-82DB-0C4505B621B9}"/>
              </a:ext>
            </a:extLst>
          </p:cNvPr>
          <p:cNvSpPr/>
          <p:nvPr>
            <p:custDataLst>
              <p:tags r:id="rId346"/>
            </p:custDataLst>
          </p:nvPr>
        </p:nvSpPr>
        <p:spPr>
          <a:xfrm>
            <a:off x="88011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8" name="Rectangle 347">
            <a:extLst>
              <a:ext uri="{FF2B5EF4-FFF2-40B4-BE49-F238E27FC236}">
                <a16:creationId xmlns:a16="http://schemas.microsoft.com/office/drawing/2014/main" id="{988E63F6-7245-4485-BE9A-313A04F7BED8}"/>
              </a:ext>
            </a:extLst>
          </p:cNvPr>
          <p:cNvSpPr/>
          <p:nvPr>
            <p:custDataLst>
              <p:tags r:id="rId347"/>
            </p:custDataLst>
          </p:nvPr>
        </p:nvSpPr>
        <p:spPr>
          <a:xfrm>
            <a:off x="89789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9" name="Rectangle 348">
            <a:extLst>
              <a:ext uri="{FF2B5EF4-FFF2-40B4-BE49-F238E27FC236}">
                <a16:creationId xmlns:a16="http://schemas.microsoft.com/office/drawing/2014/main" id="{D56EADF6-3242-485B-A34D-23833BC94546}"/>
              </a:ext>
            </a:extLst>
          </p:cNvPr>
          <p:cNvSpPr/>
          <p:nvPr>
            <p:custDataLst>
              <p:tags r:id="rId348"/>
            </p:custDataLst>
          </p:nvPr>
        </p:nvSpPr>
        <p:spPr>
          <a:xfrm>
            <a:off x="91567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0" name="Rectangle 349">
            <a:extLst>
              <a:ext uri="{FF2B5EF4-FFF2-40B4-BE49-F238E27FC236}">
                <a16:creationId xmlns:a16="http://schemas.microsoft.com/office/drawing/2014/main" id="{9458ED26-13D5-4249-AA6A-3A6DDF2B37E4}"/>
              </a:ext>
            </a:extLst>
          </p:cNvPr>
          <p:cNvSpPr/>
          <p:nvPr>
            <p:custDataLst>
              <p:tags r:id="rId349"/>
            </p:custDataLst>
          </p:nvPr>
        </p:nvSpPr>
        <p:spPr>
          <a:xfrm>
            <a:off x="95123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1" name="Rectangle 350">
            <a:extLst>
              <a:ext uri="{FF2B5EF4-FFF2-40B4-BE49-F238E27FC236}">
                <a16:creationId xmlns:a16="http://schemas.microsoft.com/office/drawing/2014/main" id="{4B213D00-E15F-4D90-8807-38003ECB6D57}"/>
              </a:ext>
            </a:extLst>
          </p:cNvPr>
          <p:cNvSpPr/>
          <p:nvPr>
            <p:custDataLst>
              <p:tags r:id="rId350"/>
            </p:custDataLst>
          </p:nvPr>
        </p:nvSpPr>
        <p:spPr>
          <a:xfrm>
            <a:off x="96901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2" name="Rectangle 351">
            <a:extLst>
              <a:ext uri="{FF2B5EF4-FFF2-40B4-BE49-F238E27FC236}">
                <a16:creationId xmlns:a16="http://schemas.microsoft.com/office/drawing/2014/main" id="{FAE4717F-3F1C-43DF-966E-A2F11E2429B8}"/>
              </a:ext>
            </a:extLst>
          </p:cNvPr>
          <p:cNvSpPr/>
          <p:nvPr>
            <p:custDataLst>
              <p:tags r:id="rId351"/>
            </p:custDataLst>
          </p:nvPr>
        </p:nvSpPr>
        <p:spPr>
          <a:xfrm>
            <a:off x="98679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3" name="Rectangle 352">
            <a:extLst>
              <a:ext uri="{FF2B5EF4-FFF2-40B4-BE49-F238E27FC236}">
                <a16:creationId xmlns:a16="http://schemas.microsoft.com/office/drawing/2014/main" id="{E1917719-AF6C-470F-B3E4-E6AEB6988930}"/>
              </a:ext>
            </a:extLst>
          </p:cNvPr>
          <p:cNvSpPr/>
          <p:nvPr>
            <p:custDataLst>
              <p:tags r:id="rId352"/>
            </p:custDataLst>
          </p:nvPr>
        </p:nvSpPr>
        <p:spPr>
          <a:xfrm>
            <a:off x="100457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4" name="Rectangle 353">
            <a:extLst>
              <a:ext uri="{FF2B5EF4-FFF2-40B4-BE49-F238E27FC236}">
                <a16:creationId xmlns:a16="http://schemas.microsoft.com/office/drawing/2014/main" id="{35E87F13-CC4C-446A-B39F-E53C1D35D7CE}"/>
              </a:ext>
            </a:extLst>
          </p:cNvPr>
          <p:cNvSpPr/>
          <p:nvPr>
            <p:custDataLst>
              <p:tags r:id="rId353"/>
            </p:custDataLst>
          </p:nvPr>
        </p:nvSpPr>
        <p:spPr>
          <a:xfrm>
            <a:off x="104013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5" name="Rectangle 354">
            <a:extLst>
              <a:ext uri="{FF2B5EF4-FFF2-40B4-BE49-F238E27FC236}">
                <a16:creationId xmlns:a16="http://schemas.microsoft.com/office/drawing/2014/main" id="{F71A3B3C-9C4D-47E0-B1F4-AADFA231B0F6}"/>
              </a:ext>
            </a:extLst>
          </p:cNvPr>
          <p:cNvSpPr/>
          <p:nvPr>
            <p:custDataLst>
              <p:tags r:id="rId354"/>
            </p:custDataLst>
          </p:nvPr>
        </p:nvSpPr>
        <p:spPr>
          <a:xfrm>
            <a:off x="106680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6" name="Rectangle 355">
            <a:extLst>
              <a:ext uri="{FF2B5EF4-FFF2-40B4-BE49-F238E27FC236}">
                <a16:creationId xmlns:a16="http://schemas.microsoft.com/office/drawing/2014/main" id="{F4450B0F-DEAB-4A6F-9B72-0F96C1CB2A57}"/>
              </a:ext>
            </a:extLst>
          </p:cNvPr>
          <p:cNvSpPr/>
          <p:nvPr>
            <p:custDataLst>
              <p:tags r:id="rId355"/>
            </p:custDataLst>
          </p:nvPr>
        </p:nvSpPr>
        <p:spPr>
          <a:xfrm>
            <a:off x="107569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7" name="Rectangle 356">
            <a:extLst>
              <a:ext uri="{FF2B5EF4-FFF2-40B4-BE49-F238E27FC236}">
                <a16:creationId xmlns:a16="http://schemas.microsoft.com/office/drawing/2014/main" id="{0B744FB8-4D71-484A-9AB5-1FCA552C8B0C}"/>
              </a:ext>
            </a:extLst>
          </p:cNvPr>
          <p:cNvSpPr/>
          <p:nvPr>
            <p:custDataLst>
              <p:tags r:id="rId356"/>
            </p:custDataLst>
          </p:nvPr>
        </p:nvSpPr>
        <p:spPr>
          <a:xfrm>
            <a:off x="82677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8" name="Rectangle 357">
            <a:extLst>
              <a:ext uri="{FF2B5EF4-FFF2-40B4-BE49-F238E27FC236}">
                <a16:creationId xmlns:a16="http://schemas.microsoft.com/office/drawing/2014/main" id="{B87AA3B7-7A76-4F84-9A15-AF2D60D9A85E}"/>
              </a:ext>
            </a:extLst>
          </p:cNvPr>
          <p:cNvSpPr/>
          <p:nvPr>
            <p:custDataLst>
              <p:tags r:id="rId357"/>
            </p:custDataLst>
          </p:nvPr>
        </p:nvSpPr>
        <p:spPr>
          <a:xfrm>
            <a:off x="84455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9" name="Rectangle 358">
            <a:extLst>
              <a:ext uri="{FF2B5EF4-FFF2-40B4-BE49-F238E27FC236}">
                <a16:creationId xmlns:a16="http://schemas.microsoft.com/office/drawing/2014/main" id="{0F24FA6D-0D40-4128-B79E-A37156F5DE6E}"/>
              </a:ext>
            </a:extLst>
          </p:cNvPr>
          <p:cNvSpPr/>
          <p:nvPr>
            <p:custDataLst>
              <p:tags r:id="rId358"/>
            </p:custDataLst>
          </p:nvPr>
        </p:nvSpPr>
        <p:spPr>
          <a:xfrm>
            <a:off x="85344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0" name="Rectangle 359">
            <a:extLst>
              <a:ext uri="{FF2B5EF4-FFF2-40B4-BE49-F238E27FC236}">
                <a16:creationId xmlns:a16="http://schemas.microsoft.com/office/drawing/2014/main" id="{DAB8D7FF-FECE-462E-80DC-6D21E5E8241D}"/>
              </a:ext>
            </a:extLst>
          </p:cNvPr>
          <p:cNvSpPr/>
          <p:nvPr>
            <p:custDataLst>
              <p:tags r:id="rId359"/>
            </p:custDataLst>
          </p:nvPr>
        </p:nvSpPr>
        <p:spPr>
          <a:xfrm>
            <a:off x="86233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1" name="Rectangle 360">
            <a:extLst>
              <a:ext uri="{FF2B5EF4-FFF2-40B4-BE49-F238E27FC236}">
                <a16:creationId xmlns:a16="http://schemas.microsoft.com/office/drawing/2014/main" id="{7927A546-B330-49EE-AAB1-20DF7543337F}"/>
              </a:ext>
            </a:extLst>
          </p:cNvPr>
          <p:cNvSpPr/>
          <p:nvPr>
            <p:custDataLst>
              <p:tags r:id="rId360"/>
            </p:custDataLst>
          </p:nvPr>
        </p:nvSpPr>
        <p:spPr>
          <a:xfrm>
            <a:off x="88011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2" name="Rectangle 361">
            <a:extLst>
              <a:ext uri="{FF2B5EF4-FFF2-40B4-BE49-F238E27FC236}">
                <a16:creationId xmlns:a16="http://schemas.microsoft.com/office/drawing/2014/main" id="{7CAEF7BE-72DB-4924-9796-741F7B2A36D2}"/>
              </a:ext>
            </a:extLst>
          </p:cNvPr>
          <p:cNvSpPr/>
          <p:nvPr>
            <p:custDataLst>
              <p:tags r:id="rId361"/>
            </p:custDataLst>
          </p:nvPr>
        </p:nvSpPr>
        <p:spPr>
          <a:xfrm>
            <a:off x="89789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3" name="Rectangle 362">
            <a:extLst>
              <a:ext uri="{FF2B5EF4-FFF2-40B4-BE49-F238E27FC236}">
                <a16:creationId xmlns:a16="http://schemas.microsoft.com/office/drawing/2014/main" id="{81110682-2401-43A1-ACA0-767E73178CFE}"/>
              </a:ext>
            </a:extLst>
          </p:cNvPr>
          <p:cNvSpPr/>
          <p:nvPr>
            <p:custDataLst>
              <p:tags r:id="rId362"/>
            </p:custDataLst>
          </p:nvPr>
        </p:nvSpPr>
        <p:spPr>
          <a:xfrm>
            <a:off x="93345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4" name="Rectangle 363">
            <a:extLst>
              <a:ext uri="{FF2B5EF4-FFF2-40B4-BE49-F238E27FC236}">
                <a16:creationId xmlns:a16="http://schemas.microsoft.com/office/drawing/2014/main" id="{20CA6B81-5D90-4B9D-8E80-01A5A6859BA8}"/>
              </a:ext>
            </a:extLst>
          </p:cNvPr>
          <p:cNvSpPr/>
          <p:nvPr>
            <p:custDataLst>
              <p:tags r:id="rId363"/>
            </p:custDataLst>
          </p:nvPr>
        </p:nvSpPr>
        <p:spPr>
          <a:xfrm>
            <a:off x="96901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5" name="Rectangle 364">
            <a:extLst>
              <a:ext uri="{FF2B5EF4-FFF2-40B4-BE49-F238E27FC236}">
                <a16:creationId xmlns:a16="http://schemas.microsoft.com/office/drawing/2014/main" id="{B15D5092-D2F2-4D18-8BEF-7C07AF4BECC7}"/>
              </a:ext>
            </a:extLst>
          </p:cNvPr>
          <p:cNvSpPr/>
          <p:nvPr>
            <p:custDataLst>
              <p:tags r:id="rId364"/>
            </p:custDataLst>
          </p:nvPr>
        </p:nvSpPr>
        <p:spPr>
          <a:xfrm>
            <a:off x="98679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6" name="Rectangle 365">
            <a:extLst>
              <a:ext uri="{FF2B5EF4-FFF2-40B4-BE49-F238E27FC236}">
                <a16:creationId xmlns:a16="http://schemas.microsoft.com/office/drawing/2014/main" id="{E65787DA-D506-41BE-AD88-9F9ECF1ACE3A}"/>
              </a:ext>
            </a:extLst>
          </p:cNvPr>
          <p:cNvSpPr/>
          <p:nvPr>
            <p:custDataLst>
              <p:tags r:id="rId365"/>
            </p:custDataLst>
          </p:nvPr>
        </p:nvSpPr>
        <p:spPr>
          <a:xfrm>
            <a:off x="100457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7" name="Rectangle 366">
            <a:extLst>
              <a:ext uri="{FF2B5EF4-FFF2-40B4-BE49-F238E27FC236}">
                <a16:creationId xmlns:a16="http://schemas.microsoft.com/office/drawing/2014/main" id="{A82EF02F-D23F-4A0E-A042-C0B770342041}"/>
              </a:ext>
            </a:extLst>
          </p:cNvPr>
          <p:cNvSpPr/>
          <p:nvPr>
            <p:custDataLst>
              <p:tags r:id="rId366"/>
            </p:custDataLst>
          </p:nvPr>
        </p:nvSpPr>
        <p:spPr>
          <a:xfrm>
            <a:off x="101346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8" name="Rectangle 367">
            <a:extLst>
              <a:ext uri="{FF2B5EF4-FFF2-40B4-BE49-F238E27FC236}">
                <a16:creationId xmlns:a16="http://schemas.microsoft.com/office/drawing/2014/main" id="{4CDE8129-6DF4-4534-8BF1-AE976920E95F}"/>
              </a:ext>
            </a:extLst>
          </p:cNvPr>
          <p:cNvSpPr/>
          <p:nvPr>
            <p:custDataLst>
              <p:tags r:id="rId367"/>
            </p:custDataLst>
          </p:nvPr>
        </p:nvSpPr>
        <p:spPr>
          <a:xfrm>
            <a:off x="102235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9" name="Rectangle 368">
            <a:extLst>
              <a:ext uri="{FF2B5EF4-FFF2-40B4-BE49-F238E27FC236}">
                <a16:creationId xmlns:a16="http://schemas.microsoft.com/office/drawing/2014/main" id="{33A47928-237D-4166-8AA0-070EB74DA920}"/>
              </a:ext>
            </a:extLst>
          </p:cNvPr>
          <p:cNvSpPr/>
          <p:nvPr>
            <p:custDataLst>
              <p:tags r:id="rId368"/>
            </p:custDataLst>
          </p:nvPr>
        </p:nvSpPr>
        <p:spPr>
          <a:xfrm>
            <a:off x="103124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0" name="Rectangle 369">
            <a:extLst>
              <a:ext uri="{FF2B5EF4-FFF2-40B4-BE49-F238E27FC236}">
                <a16:creationId xmlns:a16="http://schemas.microsoft.com/office/drawing/2014/main" id="{90FFAC75-0C85-42C3-8595-FD1D680AD984}"/>
              </a:ext>
            </a:extLst>
          </p:cNvPr>
          <p:cNvSpPr/>
          <p:nvPr>
            <p:custDataLst>
              <p:tags r:id="rId369"/>
            </p:custDataLst>
          </p:nvPr>
        </p:nvSpPr>
        <p:spPr>
          <a:xfrm>
            <a:off x="104013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1" name="Rectangle 370">
            <a:extLst>
              <a:ext uri="{FF2B5EF4-FFF2-40B4-BE49-F238E27FC236}">
                <a16:creationId xmlns:a16="http://schemas.microsoft.com/office/drawing/2014/main" id="{ED1EABA3-83DD-41A1-85BF-C8AB2CBF849B}"/>
              </a:ext>
            </a:extLst>
          </p:cNvPr>
          <p:cNvSpPr/>
          <p:nvPr>
            <p:custDataLst>
              <p:tags r:id="rId370"/>
            </p:custDataLst>
          </p:nvPr>
        </p:nvSpPr>
        <p:spPr>
          <a:xfrm>
            <a:off x="105791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2" name="Rectangle 371">
            <a:extLst>
              <a:ext uri="{FF2B5EF4-FFF2-40B4-BE49-F238E27FC236}">
                <a16:creationId xmlns:a16="http://schemas.microsoft.com/office/drawing/2014/main" id="{0E1CFF89-7C47-4647-8F69-79C642A0CDDD}"/>
              </a:ext>
            </a:extLst>
          </p:cNvPr>
          <p:cNvSpPr/>
          <p:nvPr>
            <p:custDataLst>
              <p:tags r:id="rId371"/>
            </p:custDataLst>
          </p:nvPr>
        </p:nvSpPr>
        <p:spPr>
          <a:xfrm>
            <a:off x="82677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3" name="Rectangle 372">
            <a:extLst>
              <a:ext uri="{FF2B5EF4-FFF2-40B4-BE49-F238E27FC236}">
                <a16:creationId xmlns:a16="http://schemas.microsoft.com/office/drawing/2014/main" id="{5FDD8267-C16A-4D09-B3E2-23CBEC2EDFD4}"/>
              </a:ext>
            </a:extLst>
          </p:cNvPr>
          <p:cNvSpPr/>
          <p:nvPr>
            <p:custDataLst>
              <p:tags r:id="rId372"/>
            </p:custDataLst>
          </p:nvPr>
        </p:nvSpPr>
        <p:spPr>
          <a:xfrm>
            <a:off x="84455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4" name="Rectangle 373">
            <a:extLst>
              <a:ext uri="{FF2B5EF4-FFF2-40B4-BE49-F238E27FC236}">
                <a16:creationId xmlns:a16="http://schemas.microsoft.com/office/drawing/2014/main" id="{1FBDC75A-6411-4D58-BFE5-AF94D5FA2394}"/>
              </a:ext>
            </a:extLst>
          </p:cNvPr>
          <p:cNvSpPr/>
          <p:nvPr>
            <p:custDataLst>
              <p:tags r:id="rId373"/>
            </p:custDataLst>
          </p:nvPr>
        </p:nvSpPr>
        <p:spPr>
          <a:xfrm>
            <a:off x="85344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5" name="Rectangle 374">
            <a:extLst>
              <a:ext uri="{FF2B5EF4-FFF2-40B4-BE49-F238E27FC236}">
                <a16:creationId xmlns:a16="http://schemas.microsoft.com/office/drawing/2014/main" id="{7503CDC8-EF90-461E-B15D-E9D57518117E}"/>
              </a:ext>
            </a:extLst>
          </p:cNvPr>
          <p:cNvSpPr/>
          <p:nvPr>
            <p:custDataLst>
              <p:tags r:id="rId374"/>
            </p:custDataLst>
          </p:nvPr>
        </p:nvSpPr>
        <p:spPr>
          <a:xfrm>
            <a:off x="86233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6" name="Rectangle 375">
            <a:extLst>
              <a:ext uri="{FF2B5EF4-FFF2-40B4-BE49-F238E27FC236}">
                <a16:creationId xmlns:a16="http://schemas.microsoft.com/office/drawing/2014/main" id="{73946EF9-EAE5-4022-8C2C-F826B49FDFEA}"/>
              </a:ext>
            </a:extLst>
          </p:cNvPr>
          <p:cNvSpPr/>
          <p:nvPr>
            <p:custDataLst>
              <p:tags r:id="rId375"/>
            </p:custDataLst>
          </p:nvPr>
        </p:nvSpPr>
        <p:spPr>
          <a:xfrm>
            <a:off x="88011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7" name="Rectangle 376">
            <a:extLst>
              <a:ext uri="{FF2B5EF4-FFF2-40B4-BE49-F238E27FC236}">
                <a16:creationId xmlns:a16="http://schemas.microsoft.com/office/drawing/2014/main" id="{2E7401AD-6A18-425F-9F4A-E7CE51161881}"/>
              </a:ext>
            </a:extLst>
          </p:cNvPr>
          <p:cNvSpPr/>
          <p:nvPr>
            <p:custDataLst>
              <p:tags r:id="rId376"/>
            </p:custDataLst>
          </p:nvPr>
        </p:nvSpPr>
        <p:spPr>
          <a:xfrm>
            <a:off x="89789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8" name="Rectangle 377">
            <a:extLst>
              <a:ext uri="{FF2B5EF4-FFF2-40B4-BE49-F238E27FC236}">
                <a16:creationId xmlns:a16="http://schemas.microsoft.com/office/drawing/2014/main" id="{2CB2BAE5-34F7-40D4-AD3D-3C720FA76AB3}"/>
              </a:ext>
            </a:extLst>
          </p:cNvPr>
          <p:cNvSpPr/>
          <p:nvPr>
            <p:custDataLst>
              <p:tags r:id="rId377"/>
            </p:custDataLst>
          </p:nvPr>
        </p:nvSpPr>
        <p:spPr>
          <a:xfrm>
            <a:off x="90678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9" name="Rectangle 378">
            <a:extLst>
              <a:ext uri="{FF2B5EF4-FFF2-40B4-BE49-F238E27FC236}">
                <a16:creationId xmlns:a16="http://schemas.microsoft.com/office/drawing/2014/main" id="{3B36F0CC-B0A4-4360-8C7D-76FCC82EF369}"/>
              </a:ext>
            </a:extLst>
          </p:cNvPr>
          <p:cNvSpPr/>
          <p:nvPr>
            <p:custDataLst>
              <p:tags r:id="rId378"/>
            </p:custDataLst>
          </p:nvPr>
        </p:nvSpPr>
        <p:spPr>
          <a:xfrm>
            <a:off x="92456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0" name="Rectangle 379">
            <a:extLst>
              <a:ext uri="{FF2B5EF4-FFF2-40B4-BE49-F238E27FC236}">
                <a16:creationId xmlns:a16="http://schemas.microsoft.com/office/drawing/2014/main" id="{4A262586-6B65-4AF5-AC26-60CDFF164CBE}"/>
              </a:ext>
            </a:extLst>
          </p:cNvPr>
          <p:cNvSpPr/>
          <p:nvPr>
            <p:custDataLst>
              <p:tags r:id="rId379"/>
            </p:custDataLst>
          </p:nvPr>
        </p:nvSpPr>
        <p:spPr>
          <a:xfrm>
            <a:off x="95123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1" name="Rectangle 380">
            <a:extLst>
              <a:ext uri="{FF2B5EF4-FFF2-40B4-BE49-F238E27FC236}">
                <a16:creationId xmlns:a16="http://schemas.microsoft.com/office/drawing/2014/main" id="{C11AFF5D-F456-4E8F-ABCD-8917AB92C721}"/>
              </a:ext>
            </a:extLst>
          </p:cNvPr>
          <p:cNvSpPr/>
          <p:nvPr>
            <p:custDataLst>
              <p:tags r:id="rId380"/>
            </p:custDataLst>
          </p:nvPr>
        </p:nvSpPr>
        <p:spPr>
          <a:xfrm>
            <a:off x="96012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2" name="Rectangle 381">
            <a:extLst>
              <a:ext uri="{FF2B5EF4-FFF2-40B4-BE49-F238E27FC236}">
                <a16:creationId xmlns:a16="http://schemas.microsoft.com/office/drawing/2014/main" id="{66E766A4-DE30-4F8A-B9F9-8C0EA23779EB}"/>
              </a:ext>
            </a:extLst>
          </p:cNvPr>
          <p:cNvSpPr/>
          <p:nvPr>
            <p:custDataLst>
              <p:tags r:id="rId381"/>
            </p:custDataLst>
          </p:nvPr>
        </p:nvSpPr>
        <p:spPr>
          <a:xfrm>
            <a:off x="97790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3" name="Rectangle 382">
            <a:extLst>
              <a:ext uri="{FF2B5EF4-FFF2-40B4-BE49-F238E27FC236}">
                <a16:creationId xmlns:a16="http://schemas.microsoft.com/office/drawing/2014/main" id="{D5E1414E-3211-49D8-9797-BF3240AD8744}"/>
              </a:ext>
            </a:extLst>
          </p:cNvPr>
          <p:cNvSpPr/>
          <p:nvPr>
            <p:custDataLst>
              <p:tags r:id="rId382"/>
            </p:custDataLst>
          </p:nvPr>
        </p:nvSpPr>
        <p:spPr>
          <a:xfrm>
            <a:off x="98679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4" name="Rectangle 383">
            <a:extLst>
              <a:ext uri="{FF2B5EF4-FFF2-40B4-BE49-F238E27FC236}">
                <a16:creationId xmlns:a16="http://schemas.microsoft.com/office/drawing/2014/main" id="{91C05752-3624-47FD-B3AA-5B0F6998630D}"/>
              </a:ext>
            </a:extLst>
          </p:cNvPr>
          <p:cNvSpPr/>
          <p:nvPr>
            <p:custDataLst>
              <p:tags r:id="rId383"/>
            </p:custDataLst>
          </p:nvPr>
        </p:nvSpPr>
        <p:spPr>
          <a:xfrm>
            <a:off x="104902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5" name="Rectangle 384">
            <a:extLst>
              <a:ext uri="{FF2B5EF4-FFF2-40B4-BE49-F238E27FC236}">
                <a16:creationId xmlns:a16="http://schemas.microsoft.com/office/drawing/2014/main" id="{136E4B03-4AC8-4E09-A3FF-8A05FFA0A8D4}"/>
              </a:ext>
            </a:extLst>
          </p:cNvPr>
          <p:cNvSpPr/>
          <p:nvPr>
            <p:custDataLst>
              <p:tags r:id="rId384"/>
            </p:custDataLst>
          </p:nvPr>
        </p:nvSpPr>
        <p:spPr>
          <a:xfrm>
            <a:off x="105791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6" name="Rectangle 385">
            <a:extLst>
              <a:ext uri="{FF2B5EF4-FFF2-40B4-BE49-F238E27FC236}">
                <a16:creationId xmlns:a16="http://schemas.microsoft.com/office/drawing/2014/main" id="{9F2152A4-DE14-4738-91DD-4F455AA84687}"/>
              </a:ext>
            </a:extLst>
          </p:cNvPr>
          <p:cNvSpPr/>
          <p:nvPr>
            <p:custDataLst>
              <p:tags r:id="rId385"/>
            </p:custDataLst>
          </p:nvPr>
        </p:nvSpPr>
        <p:spPr>
          <a:xfrm>
            <a:off x="82677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7" name="Rectangle 386">
            <a:extLst>
              <a:ext uri="{FF2B5EF4-FFF2-40B4-BE49-F238E27FC236}">
                <a16:creationId xmlns:a16="http://schemas.microsoft.com/office/drawing/2014/main" id="{2F96B28C-36FA-4C48-AC3B-3E1D24108629}"/>
              </a:ext>
            </a:extLst>
          </p:cNvPr>
          <p:cNvSpPr/>
          <p:nvPr>
            <p:custDataLst>
              <p:tags r:id="rId386"/>
            </p:custDataLst>
          </p:nvPr>
        </p:nvSpPr>
        <p:spPr>
          <a:xfrm>
            <a:off x="84455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8" name="Rectangle 387">
            <a:extLst>
              <a:ext uri="{FF2B5EF4-FFF2-40B4-BE49-F238E27FC236}">
                <a16:creationId xmlns:a16="http://schemas.microsoft.com/office/drawing/2014/main" id="{54D2E65D-81D5-4F41-99E6-D79E3BEB612D}"/>
              </a:ext>
            </a:extLst>
          </p:cNvPr>
          <p:cNvSpPr/>
          <p:nvPr>
            <p:custDataLst>
              <p:tags r:id="rId387"/>
            </p:custDataLst>
          </p:nvPr>
        </p:nvSpPr>
        <p:spPr>
          <a:xfrm>
            <a:off x="85344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9" name="Rectangle 388">
            <a:extLst>
              <a:ext uri="{FF2B5EF4-FFF2-40B4-BE49-F238E27FC236}">
                <a16:creationId xmlns:a16="http://schemas.microsoft.com/office/drawing/2014/main" id="{7C2A51EC-C0EB-4E50-8CED-A259780C00F2}"/>
              </a:ext>
            </a:extLst>
          </p:cNvPr>
          <p:cNvSpPr/>
          <p:nvPr>
            <p:custDataLst>
              <p:tags r:id="rId388"/>
            </p:custDataLst>
          </p:nvPr>
        </p:nvSpPr>
        <p:spPr>
          <a:xfrm>
            <a:off x="86233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0" name="Rectangle 389">
            <a:extLst>
              <a:ext uri="{FF2B5EF4-FFF2-40B4-BE49-F238E27FC236}">
                <a16:creationId xmlns:a16="http://schemas.microsoft.com/office/drawing/2014/main" id="{6BEAFFFB-056D-439B-A78E-4DB7031410E2}"/>
              </a:ext>
            </a:extLst>
          </p:cNvPr>
          <p:cNvSpPr/>
          <p:nvPr>
            <p:custDataLst>
              <p:tags r:id="rId389"/>
            </p:custDataLst>
          </p:nvPr>
        </p:nvSpPr>
        <p:spPr>
          <a:xfrm>
            <a:off x="88011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1" name="Rectangle 390">
            <a:extLst>
              <a:ext uri="{FF2B5EF4-FFF2-40B4-BE49-F238E27FC236}">
                <a16:creationId xmlns:a16="http://schemas.microsoft.com/office/drawing/2014/main" id="{3377A2C2-EB27-4FE3-9838-58D8C87175BE}"/>
              </a:ext>
            </a:extLst>
          </p:cNvPr>
          <p:cNvSpPr/>
          <p:nvPr>
            <p:custDataLst>
              <p:tags r:id="rId390"/>
            </p:custDataLst>
          </p:nvPr>
        </p:nvSpPr>
        <p:spPr>
          <a:xfrm>
            <a:off x="89789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2" name="Rectangle 391">
            <a:extLst>
              <a:ext uri="{FF2B5EF4-FFF2-40B4-BE49-F238E27FC236}">
                <a16:creationId xmlns:a16="http://schemas.microsoft.com/office/drawing/2014/main" id="{B102AB92-8AAE-409E-B563-88E4D58BC735}"/>
              </a:ext>
            </a:extLst>
          </p:cNvPr>
          <p:cNvSpPr/>
          <p:nvPr>
            <p:custDataLst>
              <p:tags r:id="rId391"/>
            </p:custDataLst>
          </p:nvPr>
        </p:nvSpPr>
        <p:spPr>
          <a:xfrm>
            <a:off x="92456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3" name="Rectangle 392">
            <a:extLst>
              <a:ext uri="{FF2B5EF4-FFF2-40B4-BE49-F238E27FC236}">
                <a16:creationId xmlns:a16="http://schemas.microsoft.com/office/drawing/2014/main" id="{BB7F47A8-5D1E-4511-95F0-1BC813B62D65}"/>
              </a:ext>
            </a:extLst>
          </p:cNvPr>
          <p:cNvSpPr/>
          <p:nvPr>
            <p:custDataLst>
              <p:tags r:id="rId392"/>
            </p:custDataLst>
          </p:nvPr>
        </p:nvSpPr>
        <p:spPr>
          <a:xfrm>
            <a:off x="94234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4" name="Rectangle 393">
            <a:extLst>
              <a:ext uri="{FF2B5EF4-FFF2-40B4-BE49-F238E27FC236}">
                <a16:creationId xmlns:a16="http://schemas.microsoft.com/office/drawing/2014/main" id="{7444ECF6-AF61-40AB-904B-BD02C0C1FE4F}"/>
              </a:ext>
            </a:extLst>
          </p:cNvPr>
          <p:cNvSpPr/>
          <p:nvPr>
            <p:custDataLst>
              <p:tags r:id="rId393"/>
            </p:custDataLst>
          </p:nvPr>
        </p:nvSpPr>
        <p:spPr>
          <a:xfrm>
            <a:off x="95123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5" name="Rectangle 394">
            <a:extLst>
              <a:ext uri="{FF2B5EF4-FFF2-40B4-BE49-F238E27FC236}">
                <a16:creationId xmlns:a16="http://schemas.microsoft.com/office/drawing/2014/main" id="{AF4F94DA-F0F5-447D-94A1-70F9986570E3}"/>
              </a:ext>
            </a:extLst>
          </p:cNvPr>
          <p:cNvSpPr/>
          <p:nvPr>
            <p:custDataLst>
              <p:tags r:id="rId394"/>
            </p:custDataLst>
          </p:nvPr>
        </p:nvSpPr>
        <p:spPr>
          <a:xfrm>
            <a:off x="96012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6" name="Rectangle 395">
            <a:extLst>
              <a:ext uri="{FF2B5EF4-FFF2-40B4-BE49-F238E27FC236}">
                <a16:creationId xmlns:a16="http://schemas.microsoft.com/office/drawing/2014/main" id="{63A4B988-8954-40B8-87DA-8D12693340C1}"/>
              </a:ext>
            </a:extLst>
          </p:cNvPr>
          <p:cNvSpPr/>
          <p:nvPr>
            <p:custDataLst>
              <p:tags r:id="rId395"/>
            </p:custDataLst>
          </p:nvPr>
        </p:nvSpPr>
        <p:spPr>
          <a:xfrm>
            <a:off x="96901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7" name="Rectangle 396">
            <a:extLst>
              <a:ext uri="{FF2B5EF4-FFF2-40B4-BE49-F238E27FC236}">
                <a16:creationId xmlns:a16="http://schemas.microsoft.com/office/drawing/2014/main" id="{11F8DCEA-C8B5-4973-84A6-2784F98486AB}"/>
              </a:ext>
            </a:extLst>
          </p:cNvPr>
          <p:cNvSpPr/>
          <p:nvPr>
            <p:custDataLst>
              <p:tags r:id="rId396"/>
            </p:custDataLst>
          </p:nvPr>
        </p:nvSpPr>
        <p:spPr>
          <a:xfrm>
            <a:off x="97790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8" name="Rectangle 397">
            <a:extLst>
              <a:ext uri="{FF2B5EF4-FFF2-40B4-BE49-F238E27FC236}">
                <a16:creationId xmlns:a16="http://schemas.microsoft.com/office/drawing/2014/main" id="{6A9473A7-840D-491D-B307-491CFCB05C6E}"/>
              </a:ext>
            </a:extLst>
          </p:cNvPr>
          <p:cNvSpPr/>
          <p:nvPr>
            <p:custDataLst>
              <p:tags r:id="rId397"/>
            </p:custDataLst>
          </p:nvPr>
        </p:nvSpPr>
        <p:spPr>
          <a:xfrm>
            <a:off x="102235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9" name="Rectangle 398">
            <a:extLst>
              <a:ext uri="{FF2B5EF4-FFF2-40B4-BE49-F238E27FC236}">
                <a16:creationId xmlns:a16="http://schemas.microsoft.com/office/drawing/2014/main" id="{4AF3EB63-9978-4C3C-B108-23F02C065EF3}"/>
              </a:ext>
            </a:extLst>
          </p:cNvPr>
          <p:cNvSpPr/>
          <p:nvPr>
            <p:custDataLst>
              <p:tags r:id="rId398"/>
            </p:custDataLst>
          </p:nvPr>
        </p:nvSpPr>
        <p:spPr>
          <a:xfrm>
            <a:off x="103124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0" name="Rectangle 399">
            <a:extLst>
              <a:ext uri="{FF2B5EF4-FFF2-40B4-BE49-F238E27FC236}">
                <a16:creationId xmlns:a16="http://schemas.microsoft.com/office/drawing/2014/main" id="{BEC636EB-C6C6-474D-9B51-32554FD90412}"/>
              </a:ext>
            </a:extLst>
          </p:cNvPr>
          <p:cNvSpPr/>
          <p:nvPr>
            <p:custDataLst>
              <p:tags r:id="rId399"/>
            </p:custDataLst>
          </p:nvPr>
        </p:nvSpPr>
        <p:spPr>
          <a:xfrm>
            <a:off x="104013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1" name="Rectangle 400">
            <a:extLst>
              <a:ext uri="{FF2B5EF4-FFF2-40B4-BE49-F238E27FC236}">
                <a16:creationId xmlns:a16="http://schemas.microsoft.com/office/drawing/2014/main" id="{24479777-65C8-4331-BB7E-0BDE6F4F0CBB}"/>
              </a:ext>
            </a:extLst>
          </p:cNvPr>
          <p:cNvSpPr/>
          <p:nvPr>
            <p:custDataLst>
              <p:tags r:id="rId400"/>
            </p:custDataLst>
          </p:nvPr>
        </p:nvSpPr>
        <p:spPr>
          <a:xfrm>
            <a:off x="104902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2" name="Rectangle 401">
            <a:extLst>
              <a:ext uri="{FF2B5EF4-FFF2-40B4-BE49-F238E27FC236}">
                <a16:creationId xmlns:a16="http://schemas.microsoft.com/office/drawing/2014/main" id="{92E9433D-12D6-4447-8F0C-596E0ECF7135}"/>
              </a:ext>
            </a:extLst>
          </p:cNvPr>
          <p:cNvSpPr/>
          <p:nvPr>
            <p:custDataLst>
              <p:tags r:id="rId401"/>
            </p:custDataLst>
          </p:nvPr>
        </p:nvSpPr>
        <p:spPr>
          <a:xfrm>
            <a:off x="105791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3" name="Rectangle 402">
            <a:extLst>
              <a:ext uri="{FF2B5EF4-FFF2-40B4-BE49-F238E27FC236}">
                <a16:creationId xmlns:a16="http://schemas.microsoft.com/office/drawing/2014/main" id="{B9F4DE1A-BDB9-4F75-8647-FABBAB213532}"/>
              </a:ext>
            </a:extLst>
          </p:cNvPr>
          <p:cNvSpPr/>
          <p:nvPr>
            <p:custDataLst>
              <p:tags r:id="rId402"/>
            </p:custDataLst>
          </p:nvPr>
        </p:nvSpPr>
        <p:spPr>
          <a:xfrm>
            <a:off x="106680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4" name="Rectangle 403">
            <a:extLst>
              <a:ext uri="{FF2B5EF4-FFF2-40B4-BE49-F238E27FC236}">
                <a16:creationId xmlns:a16="http://schemas.microsoft.com/office/drawing/2014/main" id="{44827988-9454-449A-B806-0B4D29F99079}"/>
              </a:ext>
            </a:extLst>
          </p:cNvPr>
          <p:cNvSpPr/>
          <p:nvPr>
            <p:custDataLst>
              <p:tags r:id="rId403"/>
            </p:custDataLst>
          </p:nvPr>
        </p:nvSpPr>
        <p:spPr>
          <a:xfrm>
            <a:off x="82677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5" name="Rectangle 404">
            <a:extLst>
              <a:ext uri="{FF2B5EF4-FFF2-40B4-BE49-F238E27FC236}">
                <a16:creationId xmlns:a16="http://schemas.microsoft.com/office/drawing/2014/main" id="{35A868C3-52E4-4FCA-AAA1-F15B081C3F88}"/>
              </a:ext>
            </a:extLst>
          </p:cNvPr>
          <p:cNvSpPr/>
          <p:nvPr>
            <p:custDataLst>
              <p:tags r:id="rId404"/>
            </p:custDataLst>
          </p:nvPr>
        </p:nvSpPr>
        <p:spPr>
          <a:xfrm>
            <a:off x="88011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6" name="Rectangle 405">
            <a:extLst>
              <a:ext uri="{FF2B5EF4-FFF2-40B4-BE49-F238E27FC236}">
                <a16:creationId xmlns:a16="http://schemas.microsoft.com/office/drawing/2014/main" id="{BACB7E9B-516D-4523-A85D-B674DC17D176}"/>
              </a:ext>
            </a:extLst>
          </p:cNvPr>
          <p:cNvSpPr/>
          <p:nvPr>
            <p:custDataLst>
              <p:tags r:id="rId405"/>
            </p:custDataLst>
          </p:nvPr>
        </p:nvSpPr>
        <p:spPr>
          <a:xfrm>
            <a:off x="91567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7" name="Rectangle 406">
            <a:extLst>
              <a:ext uri="{FF2B5EF4-FFF2-40B4-BE49-F238E27FC236}">
                <a16:creationId xmlns:a16="http://schemas.microsoft.com/office/drawing/2014/main" id="{4574A715-FB93-4A9D-9193-58E87D515082}"/>
              </a:ext>
            </a:extLst>
          </p:cNvPr>
          <p:cNvSpPr/>
          <p:nvPr>
            <p:custDataLst>
              <p:tags r:id="rId406"/>
            </p:custDataLst>
          </p:nvPr>
        </p:nvSpPr>
        <p:spPr>
          <a:xfrm>
            <a:off x="94234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8" name="Rectangle 407">
            <a:extLst>
              <a:ext uri="{FF2B5EF4-FFF2-40B4-BE49-F238E27FC236}">
                <a16:creationId xmlns:a16="http://schemas.microsoft.com/office/drawing/2014/main" id="{BA35E62D-8516-46C6-A46E-2EED5F00706D}"/>
              </a:ext>
            </a:extLst>
          </p:cNvPr>
          <p:cNvSpPr/>
          <p:nvPr>
            <p:custDataLst>
              <p:tags r:id="rId407"/>
            </p:custDataLst>
          </p:nvPr>
        </p:nvSpPr>
        <p:spPr>
          <a:xfrm>
            <a:off x="96012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9" name="Rectangle 408">
            <a:extLst>
              <a:ext uri="{FF2B5EF4-FFF2-40B4-BE49-F238E27FC236}">
                <a16:creationId xmlns:a16="http://schemas.microsoft.com/office/drawing/2014/main" id="{17ED813B-916E-4E8C-BF0E-EA260798CEE4}"/>
              </a:ext>
            </a:extLst>
          </p:cNvPr>
          <p:cNvSpPr/>
          <p:nvPr>
            <p:custDataLst>
              <p:tags r:id="rId408"/>
            </p:custDataLst>
          </p:nvPr>
        </p:nvSpPr>
        <p:spPr>
          <a:xfrm>
            <a:off x="97790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0" name="Rectangle 409">
            <a:extLst>
              <a:ext uri="{FF2B5EF4-FFF2-40B4-BE49-F238E27FC236}">
                <a16:creationId xmlns:a16="http://schemas.microsoft.com/office/drawing/2014/main" id="{687CCDF9-58DF-434E-BFA9-201F3F4AA689}"/>
              </a:ext>
            </a:extLst>
          </p:cNvPr>
          <p:cNvSpPr/>
          <p:nvPr>
            <p:custDataLst>
              <p:tags r:id="rId409"/>
            </p:custDataLst>
          </p:nvPr>
        </p:nvSpPr>
        <p:spPr>
          <a:xfrm>
            <a:off x="98679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1" name="Rectangle 410">
            <a:extLst>
              <a:ext uri="{FF2B5EF4-FFF2-40B4-BE49-F238E27FC236}">
                <a16:creationId xmlns:a16="http://schemas.microsoft.com/office/drawing/2014/main" id="{62A49F6A-4032-4844-9336-E6539215D5B1}"/>
              </a:ext>
            </a:extLst>
          </p:cNvPr>
          <p:cNvSpPr/>
          <p:nvPr>
            <p:custDataLst>
              <p:tags r:id="rId410"/>
            </p:custDataLst>
          </p:nvPr>
        </p:nvSpPr>
        <p:spPr>
          <a:xfrm>
            <a:off x="99568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2" name="Rectangle 411">
            <a:extLst>
              <a:ext uri="{FF2B5EF4-FFF2-40B4-BE49-F238E27FC236}">
                <a16:creationId xmlns:a16="http://schemas.microsoft.com/office/drawing/2014/main" id="{28A2DA1C-51AC-487D-91E6-C01104568B9F}"/>
              </a:ext>
            </a:extLst>
          </p:cNvPr>
          <p:cNvSpPr/>
          <p:nvPr>
            <p:custDataLst>
              <p:tags r:id="rId411"/>
            </p:custDataLst>
          </p:nvPr>
        </p:nvSpPr>
        <p:spPr>
          <a:xfrm>
            <a:off x="100457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3" name="Rectangle 412">
            <a:extLst>
              <a:ext uri="{FF2B5EF4-FFF2-40B4-BE49-F238E27FC236}">
                <a16:creationId xmlns:a16="http://schemas.microsoft.com/office/drawing/2014/main" id="{E0FD8AB2-2A3A-4F0E-A3BD-214CB1773505}"/>
              </a:ext>
            </a:extLst>
          </p:cNvPr>
          <p:cNvSpPr/>
          <p:nvPr>
            <p:custDataLst>
              <p:tags r:id="rId412"/>
            </p:custDataLst>
          </p:nvPr>
        </p:nvSpPr>
        <p:spPr>
          <a:xfrm>
            <a:off x="101346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4" name="Rectangle 413">
            <a:extLst>
              <a:ext uri="{FF2B5EF4-FFF2-40B4-BE49-F238E27FC236}">
                <a16:creationId xmlns:a16="http://schemas.microsoft.com/office/drawing/2014/main" id="{D7736DFA-A199-426D-B491-12DE9B1D3468}"/>
              </a:ext>
            </a:extLst>
          </p:cNvPr>
          <p:cNvSpPr/>
          <p:nvPr>
            <p:custDataLst>
              <p:tags r:id="rId413"/>
            </p:custDataLst>
          </p:nvPr>
        </p:nvSpPr>
        <p:spPr>
          <a:xfrm>
            <a:off x="104902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5" name="Rectangle 414">
            <a:extLst>
              <a:ext uri="{FF2B5EF4-FFF2-40B4-BE49-F238E27FC236}">
                <a16:creationId xmlns:a16="http://schemas.microsoft.com/office/drawing/2014/main" id="{13717AA9-DB24-4140-84FE-27C4D631E9C3}"/>
              </a:ext>
            </a:extLst>
          </p:cNvPr>
          <p:cNvSpPr/>
          <p:nvPr>
            <p:custDataLst>
              <p:tags r:id="rId414"/>
            </p:custDataLst>
          </p:nvPr>
        </p:nvSpPr>
        <p:spPr>
          <a:xfrm>
            <a:off x="106680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6" name="Rectangle 415">
            <a:extLst>
              <a:ext uri="{FF2B5EF4-FFF2-40B4-BE49-F238E27FC236}">
                <a16:creationId xmlns:a16="http://schemas.microsoft.com/office/drawing/2014/main" id="{088389E1-A539-4E94-8664-6997C9696D60}"/>
              </a:ext>
            </a:extLst>
          </p:cNvPr>
          <p:cNvSpPr/>
          <p:nvPr>
            <p:custDataLst>
              <p:tags r:id="rId415"/>
            </p:custDataLst>
          </p:nvPr>
        </p:nvSpPr>
        <p:spPr>
          <a:xfrm>
            <a:off x="82677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7" name="Rectangle 416">
            <a:extLst>
              <a:ext uri="{FF2B5EF4-FFF2-40B4-BE49-F238E27FC236}">
                <a16:creationId xmlns:a16="http://schemas.microsoft.com/office/drawing/2014/main" id="{16DA0340-988C-46E1-A999-6AB3D0714B3C}"/>
              </a:ext>
            </a:extLst>
          </p:cNvPr>
          <p:cNvSpPr/>
          <p:nvPr>
            <p:custDataLst>
              <p:tags r:id="rId416"/>
            </p:custDataLst>
          </p:nvPr>
        </p:nvSpPr>
        <p:spPr>
          <a:xfrm>
            <a:off x="83566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8" name="Rectangle 417">
            <a:extLst>
              <a:ext uri="{FF2B5EF4-FFF2-40B4-BE49-F238E27FC236}">
                <a16:creationId xmlns:a16="http://schemas.microsoft.com/office/drawing/2014/main" id="{E4E377CC-D243-4FBD-B778-78F2765C8EBC}"/>
              </a:ext>
            </a:extLst>
          </p:cNvPr>
          <p:cNvSpPr/>
          <p:nvPr>
            <p:custDataLst>
              <p:tags r:id="rId417"/>
            </p:custDataLst>
          </p:nvPr>
        </p:nvSpPr>
        <p:spPr>
          <a:xfrm>
            <a:off x="84455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9" name="Rectangle 418">
            <a:extLst>
              <a:ext uri="{FF2B5EF4-FFF2-40B4-BE49-F238E27FC236}">
                <a16:creationId xmlns:a16="http://schemas.microsoft.com/office/drawing/2014/main" id="{72FE9E01-B0B5-48B1-8C3A-08EF3C03DDC7}"/>
              </a:ext>
            </a:extLst>
          </p:cNvPr>
          <p:cNvSpPr/>
          <p:nvPr>
            <p:custDataLst>
              <p:tags r:id="rId418"/>
            </p:custDataLst>
          </p:nvPr>
        </p:nvSpPr>
        <p:spPr>
          <a:xfrm>
            <a:off x="85344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0" name="Rectangle 419">
            <a:extLst>
              <a:ext uri="{FF2B5EF4-FFF2-40B4-BE49-F238E27FC236}">
                <a16:creationId xmlns:a16="http://schemas.microsoft.com/office/drawing/2014/main" id="{4B65D21C-6DD0-4127-B1A2-BFA0826E78E6}"/>
              </a:ext>
            </a:extLst>
          </p:cNvPr>
          <p:cNvSpPr/>
          <p:nvPr>
            <p:custDataLst>
              <p:tags r:id="rId419"/>
            </p:custDataLst>
          </p:nvPr>
        </p:nvSpPr>
        <p:spPr>
          <a:xfrm>
            <a:off x="86233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1" name="Rectangle 420">
            <a:extLst>
              <a:ext uri="{FF2B5EF4-FFF2-40B4-BE49-F238E27FC236}">
                <a16:creationId xmlns:a16="http://schemas.microsoft.com/office/drawing/2014/main" id="{1AADF5C3-F18A-4FEE-A15A-E7FBCC5A93D3}"/>
              </a:ext>
            </a:extLst>
          </p:cNvPr>
          <p:cNvSpPr/>
          <p:nvPr>
            <p:custDataLst>
              <p:tags r:id="rId420"/>
            </p:custDataLst>
          </p:nvPr>
        </p:nvSpPr>
        <p:spPr>
          <a:xfrm>
            <a:off x="87122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2" name="Rectangle 421">
            <a:extLst>
              <a:ext uri="{FF2B5EF4-FFF2-40B4-BE49-F238E27FC236}">
                <a16:creationId xmlns:a16="http://schemas.microsoft.com/office/drawing/2014/main" id="{D744A65A-C426-4815-876B-BA37BD71BB94}"/>
              </a:ext>
            </a:extLst>
          </p:cNvPr>
          <p:cNvSpPr/>
          <p:nvPr>
            <p:custDataLst>
              <p:tags r:id="rId421"/>
            </p:custDataLst>
          </p:nvPr>
        </p:nvSpPr>
        <p:spPr>
          <a:xfrm>
            <a:off x="88011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3" name="Rectangle 422">
            <a:extLst>
              <a:ext uri="{FF2B5EF4-FFF2-40B4-BE49-F238E27FC236}">
                <a16:creationId xmlns:a16="http://schemas.microsoft.com/office/drawing/2014/main" id="{6A6707CB-02B2-4B8B-ABDC-9468AE424B95}"/>
              </a:ext>
            </a:extLst>
          </p:cNvPr>
          <p:cNvSpPr/>
          <p:nvPr>
            <p:custDataLst>
              <p:tags r:id="rId422"/>
            </p:custDataLst>
          </p:nvPr>
        </p:nvSpPr>
        <p:spPr>
          <a:xfrm>
            <a:off x="89789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4" name="Rectangle 423">
            <a:extLst>
              <a:ext uri="{FF2B5EF4-FFF2-40B4-BE49-F238E27FC236}">
                <a16:creationId xmlns:a16="http://schemas.microsoft.com/office/drawing/2014/main" id="{0072B71F-1FAB-4A62-8D6D-CCE4E41E9789}"/>
              </a:ext>
            </a:extLst>
          </p:cNvPr>
          <p:cNvSpPr/>
          <p:nvPr>
            <p:custDataLst>
              <p:tags r:id="rId423"/>
            </p:custDataLst>
          </p:nvPr>
        </p:nvSpPr>
        <p:spPr>
          <a:xfrm>
            <a:off x="91567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5" name="Rectangle 424">
            <a:extLst>
              <a:ext uri="{FF2B5EF4-FFF2-40B4-BE49-F238E27FC236}">
                <a16:creationId xmlns:a16="http://schemas.microsoft.com/office/drawing/2014/main" id="{582F1166-090C-4900-AE0F-618A228431E7}"/>
              </a:ext>
            </a:extLst>
          </p:cNvPr>
          <p:cNvSpPr/>
          <p:nvPr>
            <p:custDataLst>
              <p:tags r:id="rId424"/>
            </p:custDataLst>
          </p:nvPr>
        </p:nvSpPr>
        <p:spPr>
          <a:xfrm>
            <a:off x="92456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6" name="Rectangle 425">
            <a:extLst>
              <a:ext uri="{FF2B5EF4-FFF2-40B4-BE49-F238E27FC236}">
                <a16:creationId xmlns:a16="http://schemas.microsoft.com/office/drawing/2014/main" id="{4E69A720-5F94-49DC-BF3D-920C639E04FB}"/>
              </a:ext>
            </a:extLst>
          </p:cNvPr>
          <p:cNvSpPr/>
          <p:nvPr>
            <p:custDataLst>
              <p:tags r:id="rId425"/>
            </p:custDataLst>
          </p:nvPr>
        </p:nvSpPr>
        <p:spPr>
          <a:xfrm>
            <a:off x="93345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7" name="Rectangle 426">
            <a:extLst>
              <a:ext uri="{FF2B5EF4-FFF2-40B4-BE49-F238E27FC236}">
                <a16:creationId xmlns:a16="http://schemas.microsoft.com/office/drawing/2014/main" id="{FAF49B9B-24B4-43CF-A76E-11A15432C0BB}"/>
              </a:ext>
            </a:extLst>
          </p:cNvPr>
          <p:cNvSpPr/>
          <p:nvPr>
            <p:custDataLst>
              <p:tags r:id="rId426"/>
            </p:custDataLst>
          </p:nvPr>
        </p:nvSpPr>
        <p:spPr>
          <a:xfrm>
            <a:off x="94234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8" name="Rectangle 427">
            <a:extLst>
              <a:ext uri="{FF2B5EF4-FFF2-40B4-BE49-F238E27FC236}">
                <a16:creationId xmlns:a16="http://schemas.microsoft.com/office/drawing/2014/main" id="{F37A9C0C-82F1-4786-8329-E10340978923}"/>
              </a:ext>
            </a:extLst>
          </p:cNvPr>
          <p:cNvSpPr/>
          <p:nvPr>
            <p:custDataLst>
              <p:tags r:id="rId427"/>
            </p:custDataLst>
          </p:nvPr>
        </p:nvSpPr>
        <p:spPr>
          <a:xfrm>
            <a:off x="96012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9" name="Rectangle 428">
            <a:extLst>
              <a:ext uri="{FF2B5EF4-FFF2-40B4-BE49-F238E27FC236}">
                <a16:creationId xmlns:a16="http://schemas.microsoft.com/office/drawing/2014/main" id="{E38EB45D-FC6F-41C2-AA0B-8AA102A12A88}"/>
              </a:ext>
            </a:extLst>
          </p:cNvPr>
          <p:cNvSpPr/>
          <p:nvPr>
            <p:custDataLst>
              <p:tags r:id="rId428"/>
            </p:custDataLst>
          </p:nvPr>
        </p:nvSpPr>
        <p:spPr>
          <a:xfrm>
            <a:off x="99568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0" name="Rectangle 429">
            <a:extLst>
              <a:ext uri="{FF2B5EF4-FFF2-40B4-BE49-F238E27FC236}">
                <a16:creationId xmlns:a16="http://schemas.microsoft.com/office/drawing/2014/main" id="{4011749E-FEC2-42CF-8231-379947EF966D}"/>
              </a:ext>
            </a:extLst>
          </p:cNvPr>
          <p:cNvSpPr/>
          <p:nvPr>
            <p:custDataLst>
              <p:tags r:id="rId429"/>
            </p:custDataLst>
          </p:nvPr>
        </p:nvSpPr>
        <p:spPr>
          <a:xfrm>
            <a:off x="101346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1" name="Rectangle 430">
            <a:extLst>
              <a:ext uri="{FF2B5EF4-FFF2-40B4-BE49-F238E27FC236}">
                <a16:creationId xmlns:a16="http://schemas.microsoft.com/office/drawing/2014/main" id="{1FC55431-2931-4111-847F-E016CBD4D538}"/>
              </a:ext>
            </a:extLst>
          </p:cNvPr>
          <p:cNvSpPr/>
          <p:nvPr>
            <p:custDataLst>
              <p:tags r:id="rId430"/>
            </p:custDataLst>
          </p:nvPr>
        </p:nvSpPr>
        <p:spPr>
          <a:xfrm>
            <a:off x="103124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2" name="Rectangle 431">
            <a:extLst>
              <a:ext uri="{FF2B5EF4-FFF2-40B4-BE49-F238E27FC236}">
                <a16:creationId xmlns:a16="http://schemas.microsoft.com/office/drawing/2014/main" id="{C0433B3D-1C85-46E4-BE3B-77D6DDF5172E}"/>
              </a:ext>
            </a:extLst>
          </p:cNvPr>
          <p:cNvSpPr/>
          <p:nvPr>
            <p:custDataLst>
              <p:tags r:id="rId431"/>
            </p:custDataLst>
          </p:nvPr>
        </p:nvSpPr>
        <p:spPr>
          <a:xfrm>
            <a:off x="104013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3" name="Rectangle 432">
            <a:extLst>
              <a:ext uri="{FF2B5EF4-FFF2-40B4-BE49-F238E27FC236}">
                <a16:creationId xmlns:a16="http://schemas.microsoft.com/office/drawing/2014/main" id="{3CBF63BE-C7E5-4930-9B8B-0D09B832BCC1}"/>
              </a:ext>
            </a:extLst>
          </p:cNvPr>
          <p:cNvSpPr/>
          <p:nvPr>
            <p:custDataLst>
              <p:tags r:id="rId432"/>
            </p:custDataLst>
          </p:nvPr>
        </p:nvSpPr>
        <p:spPr>
          <a:xfrm>
            <a:off x="104902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4" name="Rectangle 433">
            <a:extLst>
              <a:ext uri="{FF2B5EF4-FFF2-40B4-BE49-F238E27FC236}">
                <a16:creationId xmlns:a16="http://schemas.microsoft.com/office/drawing/2014/main" id="{2497F2CB-8CB0-4ED4-B9D8-3AEC94110139}"/>
              </a:ext>
            </a:extLst>
          </p:cNvPr>
          <p:cNvSpPr/>
          <p:nvPr>
            <p:custDataLst>
              <p:tags r:id="rId433"/>
            </p:custDataLst>
          </p:nvPr>
        </p:nvSpPr>
        <p:spPr>
          <a:xfrm>
            <a:off x="105791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custDataLst>
      <p:tags r:id="rId1"/>
    </p:custDataLst>
    <p:extLst>
      <p:ext uri="{BB962C8B-B14F-4D97-AF65-F5344CB8AC3E}">
        <p14:creationId xmlns:p14="http://schemas.microsoft.com/office/powerpoint/2010/main" val="33473116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604BF-4328-45FC-BFC0-338599F0CC30}"/>
              </a:ext>
            </a:extLst>
          </p:cNvPr>
          <p:cNvSpPr>
            <a:spLocks noGrp="1"/>
          </p:cNvSpPr>
          <p:nvPr>
            <p:ph type="title"/>
          </p:nvPr>
        </p:nvSpPr>
        <p:spPr>
          <a:xfrm>
            <a:off x="572493" y="238539"/>
            <a:ext cx="11018520" cy="1434415"/>
          </a:xfrm>
        </p:spPr>
        <p:txBody>
          <a:bodyPr anchor="b">
            <a:normAutofit/>
          </a:bodyPr>
          <a:lstStyle/>
          <a:p>
            <a:r>
              <a:rPr lang="en-GB" sz="4600" dirty="0"/>
              <a:t>At Level 6 you will complete an in-depth piece of work</a:t>
            </a:r>
          </a:p>
        </p:txBody>
      </p:sp>
      <p:sp>
        <p:nvSpPr>
          <p:cNvPr id="3" name="Content Placeholder 2">
            <a:extLst>
              <a:ext uri="{FF2B5EF4-FFF2-40B4-BE49-F238E27FC236}">
                <a16:creationId xmlns:a16="http://schemas.microsoft.com/office/drawing/2014/main" id="{D781EAB1-00A1-4542-B83D-9D40717B0320}"/>
              </a:ext>
            </a:extLst>
          </p:cNvPr>
          <p:cNvSpPr>
            <a:spLocks noGrp="1"/>
          </p:cNvSpPr>
          <p:nvPr>
            <p:ph idx="1"/>
          </p:nvPr>
        </p:nvSpPr>
        <p:spPr>
          <a:xfrm>
            <a:off x="213464" y="2917050"/>
            <a:ext cx="6950937" cy="3827352"/>
          </a:xfrm>
        </p:spPr>
        <p:txBody>
          <a:bodyPr anchor="t">
            <a:normAutofit/>
          </a:bodyPr>
          <a:lstStyle/>
          <a:p>
            <a:r>
              <a:rPr lang="en-GB" sz="3200" dirty="0"/>
              <a:t>Independent Project</a:t>
            </a:r>
          </a:p>
          <a:p>
            <a:r>
              <a:rPr lang="en-GB" sz="3200" dirty="0"/>
              <a:t>40 credits</a:t>
            </a:r>
          </a:p>
          <a:p>
            <a:r>
              <a:rPr lang="en-GB" sz="3200" dirty="0"/>
              <a:t>5 modules, not 6</a:t>
            </a:r>
          </a:p>
          <a:p>
            <a:r>
              <a:rPr lang="en-GB" sz="3200" dirty="0"/>
              <a:t>Two semesters – September to May</a:t>
            </a:r>
          </a:p>
          <a:p>
            <a:endParaRPr lang="en-GB" dirty="0"/>
          </a:p>
        </p:txBody>
      </p:sp>
      <p:pic>
        <p:nvPicPr>
          <p:cNvPr id="4" name="Picture 3">
            <a:extLst>
              <a:ext uri="{FF2B5EF4-FFF2-40B4-BE49-F238E27FC236}">
                <a16:creationId xmlns:a16="http://schemas.microsoft.com/office/drawing/2014/main" id="{A945A93F-C6F1-46A1-B99A-FE47C69F2838}"/>
              </a:ext>
            </a:extLst>
          </p:cNvPr>
          <p:cNvPicPr>
            <a:picLocks noChangeAspect="1"/>
          </p:cNvPicPr>
          <p:nvPr/>
        </p:nvPicPr>
        <p:blipFill rotWithShape="1">
          <a:blip r:embed="rId2"/>
          <a:srcRect r="3794"/>
          <a:stretch/>
        </p:blipFill>
        <p:spPr>
          <a:xfrm>
            <a:off x="7675658" y="2093976"/>
            <a:ext cx="3941064" cy="4096512"/>
          </a:xfrm>
          <a:prstGeom prst="rect">
            <a:avLst/>
          </a:prstGeom>
        </p:spPr>
      </p:pic>
    </p:spTree>
    <p:extLst>
      <p:ext uri="{BB962C8B-B14F-4D97-AF65-F5344CB8AC3E}">
        <p14:creationId xmlns:p14="http://schemas.microsoft.com/office/powerpoint/2010/main" val="190524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barn(inVertical)">
                                      <p:cBhvr>
                                        <p:cTn id="3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C6D3967-7E7A-4E66-A2A5-4EC792EDDA5D}"/>
              </a:ext>
            </a:extLst>
          </p:cNvPr>
          <p:cNvSpPr>
            <a:spLocks noGrp="1"/>
          </p:cNvSpPr>
          <p:nvPr>
            <p:ph type="title"/>
          </p:nvPr>
        </p:nvSpPr>
        <p:spPr>
          <a:solidFill>
            <a:schemeClr val="accent2"/>
          </a:solidFill>
        </p:spPr>
        <p:txBody>
          <a:bodyPr>
            <a:normAutofit fontScale="90000"/>
          </a:bodyPr>
          <a:lstStyle/>
          <a:p>
            <a:pPr algn="ctr"/>
            <a:br>
              <a:rPr lang="en-GB" dirty="0">
                <a:solidFill>
                  <a:schemeClr val="bg1"/>
                </a:solidFill>
                <a:latin typeface="Bahnschrift" panose="020B0502040204020203" pitchFamily="34" charset="0"/>
              </a:rPr>
            </a:br>
            <a:r>
              <a:rPr lang="en-GB" dirty="0">
                <a:solidFill>
                  <a:schemeClr val="bg1"/>
                </a:solidFill>
                <a:latin typeface="Bahnschrift" panose="020B0502040204020203" pitchFamily="34" charset="0"/>
              </a:rPr>
              <a:t> You have </a:t>
            </a:r>
            <a:r>
              <a:rPr lang="en-GB" u="sng" dirty="0">
                <a:solidFill>
                  <a:schemeClr val="bg1"/>
                </a:solidFill>
                <a:latin typeface="Bahnschrift" panose="020B0502040204020203" pitchFamily="34" charset="0"/>
              </a:rPr>
              <a:t>TWO</a:t>
            </a:r>
            <a:r>
              <a:rPr lang="en-GB" dirty="0">
                <a:solidFill>
                  <a:schemeClr val="bg1"/>
                </a:solidFill>
                <a:latin typeface="Bahnschrift" panose="020B0502040204020203" pitchFamily="34" charset="0"/>
              </a:rPr>
              <a:t> options</a:t>
            </a:r>
          </a:p>
        </p:txBody>
      </p:sp>
      <p:sp>
        <p:nvSpPr>
          <p:cNvPr id="3" name="Content Placeholder 2">
            <a:extLst>
              <a:ext uri="{FF2B5EF4-FFF2-40B4-BE49-F238E27FC236}">
                <a16:creationId xmlns:a16="http://schemas.microsoft.com/office/drawing/2014/main" id="{D8A034AE-09C9-E035-14E5-D999972D1FC4}"/>
              </a:ext>
            </a:extLst>
          </p:cNvPr>
          <p:cNvSpPr>
            <a:spLocks noGrp="1"/>
          </p:cNvSpPr>
          <p:nvPr>
            <p:ph sz="half" idx="1"/>
          </p:nvPr>
        </p:nvSpPr>
        <p:spPr>
          <a:xfrm>
            <a:off x="972273" y="2708560"/>
            <a:ext cx="2991883" cy="4351338"/>
          </a:xfrm>
        </p:spPr>
        <p:txBody>
          <a:bodyPr/>
          <a:lstStyle/>
          <a:p>
            <a:pPr marL="0" indent="0" algn="ctr">
              <a:buNone/>
            </a:pPr>
            <a:r>
              <a:rPr lang="en-US" dirty="0">
                <a:latin typeface="Arial" panose="020B0604020202020204" pitchFamily="34" charset="0"/>
                <a:cs typeface="Arial" panose="020B0604020202020204" pitchFamily="34" charset="0"/>
              </a:rPr>
              <a:t>1. You can choose to write a </a:t>
            </a:r>
            <a:r>
              <a:rPr lang="en-US" i="1" dirty="0">
                <a:latin typeface="Arial" panose="020B0604020202020204" pitchFamily="34" charset="0"/>
                <a:cs typeface="Arial" panose="020B0604020202020204" pitchFamily="34" charset="0"/>
              </a:rPr>
              <a:t>traditional</a:t>
            </a:r>
            <a:r>
              <a:rPr lang="en-US" dirty="0">
                <a:latin typeface="Arial" panose="020B0604020202020204" pitchFamily="34" charset="0"/>
                <a:cs typeface="Arial" panose="020B0604020202020204" pitchFamily="34" charset="0"/>
              </a:rPr>
              <a:t> dissertation </a:t>
            </a:r>
          </a:p>
        </p:txBody>
      </p:sp>
      <p:pic>
        <p:nvPicPr>
          <p:cNvPr id="3074" name="Picture 2" descr="Two arrows symbol - Free arrows icons">
            <a:extLst>
              <a:ext uri="{FF2B5EF4-FFF2-40B4-BE49-F238E27FC236}">
                <a16:creationId xmlns:a16="http://schemas.microsoft.com/office/drawing/2014/main" id="{77D06282-0778-1AC7-F036-21965503C9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28882" y="2845129"/>
            <a:ext cx="2170597" cy="2170597"/>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10474759-1E6D-0769-2EC3-D362C4022B93}"/>
              </a:ext>
            </a:extLst>
          </p:cNvPr>
          <p:cNvSpPr>
            <a:spLocks noGrp="1"/>
          </p:cNvSpPr>
          <p:nvPr>
            <p:ph sz="half" idx="2"/>
          </p:nvPr>
        </p:nvSpPr>
        <p:spPr>
          <a:xfrm>
            <a:off x="7690585" y="2506662"/>
            <a:ext cx="3814650" cy="4351338"/>
          </a:xfrm>
        </p:spPr>
        <p:txBody>
          <a:bodyPr/>
          <a:lstStyle/>
          <a:p>
            <a:pPr marL="0" indent="0" algn="ctr">
              <a:buNone/>
            </a:pPr>
            <a:r>
              <a:rPr lang="en-US" dirty="0">
                <a:latin typeface="Arial" panose="020B0604020202020204" pitchFamily="34" charset="0"/>
                <a:cs typeface="Arial" panose="020B0604020202020204" pitchFamily="34" charset="0"/>
              </a:rPr>
              <a:t>2. If you currently do some sort of work experience/voluntary work, you may choose to do the Independent Research Project instead</a:t>
            </a:r>
          </a:p>
        </p:txBody>
      </p:sp>
      <p:sp>
        <p:nvSpPr>
          <p:cNvPr id="6" name="TextBox 5">
            <a:extLst>
              <a:ext uri="{FF2B5EF4-FFF2-40B4-BE49-F238E27FC236}">
                <a16:creationId xmlns:a16="http://schemas.microsoft.com/office/drawing/2014/main" id="{1F0E8956-06D9-4853-0907-ABF1F069E9C6}"/>
              </a:ext>
            </a:extLst>
          </p:cNvPr>
          <p:cNvSpPr txBox="1"/>
          <p:nvPr/>
        </p:nvSpPr>
        <p:spPr>
          <a:xfrm>
            <a:off x="5621438" y="2383464"/>
            <a:ext cx="949124" cy="461665"/>
          </a:xfrm>
          <a:prstGeom prst="rect">
            <a:avLst/>
          </a:prstGeom>
          <a:noFill/>
        </p:spPr>
        <p:txBody>
          <a:bodyPr wrap="square" rtlCol="0">
            <a:spAutoFit/>
          </a:bodyPr>
          <a:lstStyle/>
          <a:p>
            <a:r>
              <a:rPr lang="en-US" sz="2400" b="1" dirty="0"/>
              <a:t>OR </a:t>
            </a:r>
          </a:p>
        </p:txBody>
      </p:sp>
      <p:pic>
        <p:nvPicPr>
          <p:cNvPr id="3076" name="Picture 4" descr="102,745 Thinking Icon Cliparts, Stock Vector and Royalty Free Thinking Icon  Illustrations">
            <a:extLst>
              <a:ext uri="{FF2B5EF4-FFF2-40B4-BE49-F238E27FC236}">
                <a16:creationId xmlns:a16="http://schemas.microsoft.com/office/drawing/2014/main" id="{A774BEFF-FBE8-7CFC-FC64-F94E140413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89629" y="824690"/>
            <a:ext cx="817999" cy="817999"/>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102,745 Thinking Icon Cliparts, Stock Vector and Royalty Free Thinking Icon  Illustrations">
            <a:extLst>
              <a:ext uri="{FF2B5EF4-FFF2-40B4-BE49-F238E27FC236}">
                <a16:creationId xmlns:a16="http://schemas.microsoft.com/office/drawing/2014/main" id="{9300BF17-FA5C-1A82-1CB8-7A3B4F301AD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6995" y="753884"/>
            <a:ext cx="958627" cy="9586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03442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C2826-B635-4C6D-93DB-851F3FCDF791}"/>
              </a:ext>
            </a:extLst>
          </p:cNvPr>
          <p:cNvSpPr>
            <a:spLocks noGrp="1"/>
          </p:cNvSpPr>
          <p:nvPr>
            <p:ph type="title"/>
          </p:nvPr>
        </p:nvSpPr>
        <p:spPr>
          <a:xfrm>
            <a:off x="145324" y="378187"/>
            <a:ext cx="10075959" cy="1325563"/>
          </a:xfrm>
        </p:spPr>
        <p:txBody>
          <a:bodyPr>
            <a:normAutofit fontScale="90000"/>
          </a:bodyPr>
          <a:lstStyle/>
          <a:p>
            <a:r>
              <a:rPr lang="en-GB" b="1" u="sng" dirty="0">
                <a:latin typeface="Bahnschrift" panose="020B0502040204020203" pitchFamily="34" charset="0"/>
              </a:rPr>
              <a:t>The Assignment Brief: Dissertation </a:t>
            </a:r>
          </a:p>
        </p:txBody>
      </p:sp>
      <p:sp>
        <p:nvSpPr>
          <p:cNvPr id="3" name="Content Placeholder 2">
            <a:extLst>
              <a:ext uri="{FF2B5EF4-FFF2-40B4-BE49-F238E27FC236}">
                <a16:creationId xmlns:a16="http://schemas.microsoft.com/office/drawing/2014/main" id="{84C0CAC5-02A4-42DA-B731-2566A246B41B}"/>
              </a:ext>
            </a:extLst>
          </p:cNvPr>
          <p:cNvSpPr>
            <a:spLocks noGrp="1"/>
          </p:cNvSpPr>
          <p:nvPr>
            <p:ph idx="1"/>
          </p:nvPr>
        </p:nvSpPr>
        <p:spPr>
          <a:xfrm>
            <a:off x="147194" y="1825625"/>
            <a:ext cx="6084367" cy="4351338"/>
          </a:xfrm>
        </p:spPr>
        <p:txBody>
          <a:bodyPr>
            <a:normAutofit fontScale="92500" lnSpcReduction="10000"/>
          </a:bodyPr>
          <a:lstStyle/>
          <a:p>
            <a:pPr marL="0" lvl="0" indent="0">
              <a:buNone/>
            </a:pPr>
            <a:r>
              <a:rPr lang="en-GB" sz="2400" dirty="0">
                <a:latin typeface="Arial" panose="020B0604020202020204" pitchFamily="34" charset="0"/>
                <a:cs typeface="Arial" panose="020B0604020202020204" pitchFamily="34" charset="0"/>
              </a:rPr>
              <a:t>: </a:t>
            </a:r>
          </a:p>
          <a:p>
            <a:pPr marL="0" lvl="0" indent="0">
              <a:buNone/>
            </a:pPr>
            <a:endParaRPr lang="en-GB" sz="2400" dirty="0">
              <a:latin typeface="Arial" panose="020B0604020202020204" pitchFamily="34" charset="0"/>
              <a:cs typeface="Arial" panose="020B0604020202020204" pitchFamily="34" charset="0"/>
            </a:endParaRPr>
          </a:p>
          <a:p>
            <a:pPr lvl="0"/>
            <a:r>
              <a:rPr lang="en-GB" sz="2400" b="1" dirty="0">
                <a:latin typeface="Arial" panose="020B0604020202020204" pitchFamily="34" charset="0"/>
                <a:cs typeface="Arial" panose="020B0604020202020204" pitchFamily="34" charset="0"/>
              </a:rPr>
              <a:t>Dissertation (8,000 words)</a:t>
            </a:r>
          </a:p>
          <a:p>
            <a:pPr lvl="0"/>
            <a:r>
              <a:rPr lang="en-GB" sz="2400" dirty="0">
                <a:latin typeface="Arial" panose="020B0604020202020204" pitchFamily="34" charset="0"/>
                <a:cs typeface="Arial" panose="020B0604020202020204" pitchFamily="34" charset="0"/>
              </a:rPr>
              <a:t>Made up of 5 chapters:</a:t>
            </a:r>
          </a:p>
          <a:p>
            <a:pPr lvl="0"/>
            <a:r>
              <a:rPr lang="en-GB" sz="2400" dirty="0">
                <a:latin typeface="Arial" panose="020B0604020202020204" pitchFamily="34" charset="0"/>
                <a:cs typeface="Arial" panose="020B0604020202020204" pitchFamily="34" charset="0"/>
              </a:rPr>
              <a:t>- Introduction</a:t>
            </a:r>
          </a:p>
          <a:p>
            <a:pPr lvl="0"/>
            <a:r>
              <a:rPr lang="en-GB" sz="2400" dirty="0">
                <a:latin typeface="Arial" panose="020B0604020202020204" pitchFamily="34" charset="0"/>
                <a:cs typeface="Arial" panose="020B0604020202020204" pitchFamily="34" charset="0"/>
              </a:rPr>
              <a:t>- Literature Review</a:t>
            </a:r>
          </a:p>
          <a:p>
            <a:pPr lvl="0"/>
            <a:r>
              <a:rPr lang="en-GB" sz="2400" dirty="0">
                <a:latin typeface="Arial" panose="020B0604020202020204" pitchFamily="34" charset="0"/>
                <a:cs typeface="Arial" panose="020B0604020202020204" pitchFamily="34" charset="0"/>
              </a:rPr>
              <a:t>- Methodology</a:t>
            </a:r>
          </a:p>
          <a:p>
            <a:pPr lvl="0"/>
            <a:r>
              <a:rPr lang="en-GB" sz="2400" dirty="0">
                <a:latin typeface="Arial" panose="020B0604020202020204" pitchFamily="34" charset="0"/>
                <a:cs typeface="Arial" panose="020B0604020202020204" pitchFamily="34" charset="0"/>
              </a:rPr>
              <a:t>- Findings</a:t>
            </a:r>
          </a:p>
          <a:p>
            <a:pPr lvl="0"/>
            <a:r>
              <a:rPr lang="en-GB" sz="2400" dirty="0">
                <a:latin typeface="Arial" panose="020B0604020202020204" pitchFamily="34" charset="0"/>
                <a:cs typeface="Arial" panose="020B0604020202020204" pitchFamily="34" charset="0"/>
              </a:rPr>
              <a:t>-Conclusion</a:t>
            </a:r>
          </a:p>
        </p:txBody>
      </p:sp>
      <p:pic>
        <p:nvPicPr>
          <p:cNvPr id="4098" name="Picture 2" descr="Checklist square interface symbol of rounded corners - Free interface icons">
            <a:extLst>
              <a:ext uri="{FF2B5EF4-FFF2-40B4-BE49-F238E27FC236}">
                <a16:creationId xmlns:a16="http://schemas.microsoft.com/office/drawing/2014/main" id="{F4BE6F52-FB0E-A99E-7940-3B20A5AF19A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2"/>
          <a:stretch/>
        </p:blipFill>
        <p:spPr bwMode="auto">
          <a:xfrm>
            <a:off x="6701491" y="1343341"/>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2909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C2826-B635-4C6D-93DB-851F3FCDF791}"/>
              </a:ext>
            </a:extLst>
          </p:cNvPr>
          <p:cNvSpPr>
            <a:spLocks noGrp="1"/>
          </p:cNvSpPr>
          <p:nvPr>
            <p:ph type="title"/>
          </p:nvPr>
        </p:nvSpPr>
        <p:spPr>
          <a:xfrm>
            <a:off x="638881" y="417576"/>
            <a:ext cx="10909640" cy="1249394"/>
          </a:xfrm>
        </p:spPr>
        <p:txBody>
          <a:bodyPr vert="horz" lIns="91440" tIns="45720" rIns="91440" bIns="45720" rtlCol="0" anchor="ctr">
            <a:normAutofit/>
          </a:bodyPr>
          <a:lstStyle/>
          <a:p>
            <a:pPr algn="ctr"/>
            <a:r>
              <a:rPr lang="en-US" sz="4600" kern="1200" dirty="0">
                <a:latin typeface="Bahnschrift" panose="020B0502040204020203" pitchFamily="34" charset="0"/>
              </a:rPr>
              <a:t>Independent Research Project</a:t>
            </a:r>
          </a:p>
        </p:txBody>
      </p:sp>
      <p:graphicFrame>
        <p:nvGraphicFramePr>
          <p:cNvPr id="6" name="Table 5">
            <a:extLst>
              <a:ext uri="{FF2B5EF4-FFF2-40B4-BE49-F238E27FC236}">
                <a16:creationId xmlns:a16="http://schemas.microsoft.com/office/drawing/2014/main" id="{F7C6C761-F62E-BD65-CA42-332A45641C37}"/>
              </a:ext>
            </a:extLst>
          </p:cNvPr>
          <p:cNvGraphicFramePr>
            <a:graphicFrameLocks noGrp="1"/>
          </p:cNvGraphicFramePr>
          <p:nvPr/>
        </p:nvGraphicFramePr>
        <p:xfrm>
          <a:off x="336369" y="2106447"/>
          <a:ext cx="7272746" cy="4532104"/>
        </p:xfrm>
        <a:graphic>
          <a:graphicData uri="http://schemas.openxmlformats.org/drawingml/2006/table">
            <a:tbl>
              <a:tblPr firstRow="1" firstCol="1" bandRow="1">
                <a:solidFill>
                  <a:schemeClr val="tx1">
                    <a:lumMod val="75000"/>
                    <a:lumOff val="25000"/>
                  </a:schemeClr>
                </a:solidFill>
                <a:tableStyleId>{5C22544A-7EE6-4342-B048-85BDC9FD1C3A}</a:tableStyleId>
              </a:tblPr>
              <a:tblGrid>
                <a:gridCol w="7272746">
                  <a:extLst>
                    <a:ext uri="{9D8B030D-6E8A-4147-A177-3AD203B41FA5}">
                      <a16:colId xmlns:a16="http://schemas.microsoft.com/office/drawing/2014/main" val="2460990856"/>
                    </a:ext>
                  </a:extLst>
                </a:gridCol>
              </a:tblGrid>
              <a:tr h="3408438">
                <a:tc>
                  <a:txBody>
                    <a:bodyPr/>
                    <a:lstStyle/>
                    <a:p>
                      <a:r>
                        <a:rPr lang="en-GB" sz="2000" b="0" cap="none" spc="0" dirty="0">
                          <a:solidFill>
                            <a:schemeClr val="bg1"/>
                          </a:solidFill>
                          <a:effectLst/>
                          <a:latin typeface="Arial" panose="020B0604020202020204" pitchFamily="34" charset="0"/>
                          <a:cs typeface="Arial" panose="020B0604020202020204" pitchFamily="34" charset="0"/>
                        </a:rPr>
                        <a:t>The practice-based requirements are that the student completes the following work:</a:t>
                      </a:r>
                    </a:p>
                    <a:p>
                      <a:r>
                        <a:rPr lang="en-GB" sz="2000" b="0" cap="none" spc="0" dirty="0">
                          <a:solidFill>
                            <a:schemeClr val="bg1"/>
                          </a:solidFill>
                          <a:effectLst/>
                          <a:latin typeface="Arial" panose="020B0604020202020204" pitchFamily="34" charset="0"/>
                          <a:cs typeface="Arial" panose="020B0604020202020204" pitchFamily="34" charset="0"/>
                        </a:rPr>
                        <a:t> </a:t>
                      </a:r>
                    </a:p>
                    <a:p>
                      <a:pPr marL="342900" lvl="0" indent="-342900">
                        <a:buFont typeface="+mj-lt"/>
                        <a:buAutoNum type="arabicPeriod"/>
                      </a:pPr>
                      <a:r>
                        <a:rPr lang="en-GB" sz="2000" b="0" cap="none" spc="0" dirty="0">
                          <a:solidFill>
                            <a:schemeClr val="bg1"/>
                          </a:solidFill>
                          <a:effectLst/>
                          <a:latin typeface="Arial" panose="020B0604020202020204" pitchFamily="34" charset="0"/>
                          <a:cs typeface="Arial" panose="020B0604020202020204" pitchFamily="34" charset="0"/>
                        </a:rPr>
                        <a:t>80-hours paid or unpaid experience with a relevant organisation.</a:t>
                      </a:r>
                    </a:p>
                    <a:p>
                      <a:pPr marL="342900" lvl="0" indent="-342900">
                        <a:buFont typeface="+mj-lt"/>
                        <a:buAutoNum type="arabicPeriod"/>
                      </a:pPr>
                      <a:r>
                        <a:rPr lang="en-GB" sz="2000" b="0" cap="none" spc="0" dirty="0">
                          <a:solidFill>
                            <a:schemeClr val="bg1"/>
                          </a:solidFill>
                          <a:effectLst/>
                          <a:latin typeface="Arial" panose="020B0604020202020204" pitchFamily="34" charset="0"/>
                          <a:cs typeface="Arial" panose="020B0604020202020204" pitchFamily="34" charset="0"/>
                        </a:rPr>
                        <a:t>Written report with an introduction, literature review, summary of the placement, key findings, and a conclusion (3,000 words)</a:t>
                      </a:r>
                    </a:p>
                    <a:p>
                      <a:pPr marL="342900" lvl="0" indent="-342900">
                        <a:buFont typeface="+mj-lt"/>
                        <a:buAutoNum type="arabicPeriod"/>
                      </a:pPr>
                      <a:r>
                        <a:rPr lang="en-GB" sz="2000" b="0" cap="none" spc="0" dirty="0">
                          <a:solidFill>
                            <a:schemeClr val="bg1"/>
                          </a:solidFill>
                          <a:effectLst/>
                          <a:latin typeface="Arial" panose="020B0604020202020204" pitchFamily="34" charset="0"/>
                          <a:cs typeface="Arial" panose="020B0604020202020204" pitchFamily="34" charset="0"/>
                        </a:rPr>
                        <a:t>Personal reflection to include your perspective of the learning experience with emphasis of skills development e.g., team-working, organisational skills, leadership, and communication (2,000 words).</a:t>
                      </a:r>
                    </a:p>
                    <a:p>
                      <a:pPr marL="342900" lvl="0" indent="-342900">
                        <a:buFont typeface="+mj-lt"/>
                        <a:buAutoNum type="arabicPeriod"/>
                      </a:pPr>
                      <a:r>
                        <a:rPr lang="en-GB" sz="2000" b="0" cap="none" spc="0" dirty="0">
                          <a:solidFill>
                            <a:schemeClr val="bg1"/>
                          </a:solidFill>
                          <a:effectLst/>
                          <a:latin typeface="Arial" panose="020B0604020202020204" pitchFamily="34" charset="0"/>
                          <a:cs typeface="Arial" panose="020B0604020202020204" pitchFamily="34" charset="0"/>
                        </a:rPr>
                        <a:t>Video presentation (5 minutes)</a:t>
                      </a:r>
                    </a:p>
                    <a:p>
                      <a:r>
                        <a:rPr lang="en-GB" sz="2000" b="0" cap="none" spc="0" dirty="0">
                          <a:solidFill>
                            <a:schemeClr val="bg1"/>
                          </a:solidFill>
                          <a:effectLst/>
                        </a:rPr>
                        <a:t> </a:t>
                      </a:r>
                      <a:endParaRPr lang="en-GB" sz="2000" b="0" cap="none" spc="0" dirty="0">
                        <a:solidFill>
                          <a:schemeClr val="bg1"/>
                        </a:solidFill>
                        <a:effectLst/>
                        <a:latin typeface="Times New Roman" panose="02020603050405020304" pitchFamily="18" charset="0"/>
                        <a:ea typeface="Times New Roman" panose="02020603050405020304" pitchFamily="18" charset="0"/>
                      </a:endParaRPr>
                    </a:p>
                  </a:txBody>
                  <a:tcPr marL="172188" marR="179871" marT="132452" marB="132452"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3809328255"/>
                  </a:ext>
                </a:extLst>
              </a:tr>
            </a:tbl>
          </a:graphicData>
        </a:graphic>
      </p:graphicFrame>
      <p:pic>
        <p:nvPicPr>
          <p:cNvPr id="9218" name="Picture 2" descr="Project management - Free technology icons">
            <a:extLst>
              <a:ext uri="{FF2B5EF4-FFF2-40B4-BE49-F238E27FC236}">
                <a16:creationId xmlns:a16="http://schemas.microsoft.com/office/drawing/2014/main" id="{7A482C82-5B32-B4C0-AB8F-06C4A57F72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71807" y="2604992"/>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12313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F5EFA-BC35-4E62-A384-6CD1C2235E21}"/>
              </a:ext>
            </a:extLst>
          </p:cNvPr>
          <p:cNvSpPr>
            <a:spLocks noGrp="1"/>
          </p:cNvSpPr>
          <p:nvPr>
            <p:ph type="title"/>
          </p:nvPr>
        </p:nvSpPr>
        <p:spPr>
          <a:xfrm>
            <a:off x="589560" y="856180"/>
            <a:ext cx="4560584" cy="1128068"/>
          </a:xfrm>
        </p:spPr>
        <p:txBody>
          <a:bodyPr anchor="ctr">
            <a:normAutofit/>
          </a:bodyPr>
          <a:lstStyle/>
          <a:p>
            <a:r>
              <a:rPr lang="en-GB" sz="4000" dirty="0">
                <a:latin typeface="Bahnschrift" panose="020B0502040204020203" pitchFamily="34" charset="0"/>
              </a:rPr>
              <a:t>Advantages</a:t>
            </a:r>
          </a:p>
        </p:txBody>
      </p:sp>
      <p:sp>
        <p:nvSpPr>
          <p:cNvPr id="3" name="Content Placeholder 2">
            <a:extLst>
              <a:ext uri="{FF2B5EF4-FFF2-40B4-BE49-F238E27FC236}">
                <a16:creationId xmlns:a16="http://schemas.microsoft.com/office/drawing/2014/main" id="{429DAD82-9A79-4EA3-8CD1-6BFA18C1B7C5}"/>
              </a:ext>
            </a:extLst>
          </p:cNvPr>
          <p:cNvSpPr>
            <a:spLocks noGrp="1"/>
          </p:cNvSpPr>
          <p:nvPr>
            <p:ph idx="1"/>
          </p:nvPr>
        </p:nvSpPr>
        <p:spPr>
          <a:xfrm>
            <a:off x="590719" y="2330505"/>
            <a:ext cx="4559425" cy="3979585"/>
          </a:xfrm>
        </p:spPr>
        <p:txBody>
          <a:bodyPr anchor="ctr">
            <a:normAutofit lnSpcReduction="10000"/>
          </a:bodyPr>
          <a:lstStyle/>
          <a:p>
            <a:r>
              <a:rPr lang="en-GB" sz="2000" dirty="0">
                <a:latin typeface="Arial" panose="020B0604020202020204" pitchFamily="34" charset="0"/>
                <a:cs typeface="Arial" panose="020B0604020202020204" pitchFamily="34" charset="0"/>
              </a:rPr>
              <a:t>Opportunity for you to identify and learn more about a particular topic that interests you</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Personal development within a specialisation  - current/future</a:t>
            </a:r>
          </a:p>
          <a:p>
            <a:pPr marL="0" indent="0">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Personal Ownership</a:t>
            </a:r>
          </a:p>
          <a:p>
            <a:pPr marL="0" indent="0">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Allocated supervisor</a:t>
            </a:r>
          </a:p>
        </p:txBody>
      </p:sp>
      <p:pic>
        <p:nvPicPr>
          <p:cNvPr id="11266" name="Picture 2" descr="Advantage icon PNG and SVG Vector Free Download">
            <a:extLst>
              <a:ext uri="{FF2B5EF4-FFF2-40B4-BE49-F238E27FC236}">
                <a16:creationId xmlns:a16="http://schemas.microsoft.com/office/drawing/2014/main" id="{40928662-8BD1-3AF3-105F-EA7BB6996FD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96" r="2622"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18460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E3E12DA-4E91-470A-B63D-F4A1F2AC3A14}"/>
              </a:ext>
            </a:extLst>
          </p:cNvPr>
          <p:cNvPicPr>
            <a:picLocks noChangeAspect="1"/>
          </p:cNvPicPr>
          <p:nvPr/>
        </p:nvPicPr>
        <p:blipFill rotWithShape="1">
          <a:blip r:embed="rId2"/>
          <a:srcRect t="10197" b="4576"/>
          <a:stretch/>
        </p:blipFill>
        <p:spPr>
          <a:xfrm>
            <a:off x="-1" y="10"/>
            <a:ext cx="12192000" cy="6857990"/>
          </a:xfrm>
          <a:prstGeom prst="rect">
            <a:avLst/>
          </a:prstGeom>
        </p:spPr>
      </p:pic>
      <p:sp>
        <p:nvSpPr>
          <p:cNvPr id="2" name="Title 1">
            <a:extLst>
              <a:ext uri="{FF2B5EF4-FFF2-40B4-BE49-F238E27FC236}">
                <a16:creationId xmlns:a16="http://schemas.microsoft.com/office/drawing/2014/main" id="{100CAE5B-162E-406A-A29C-15D0C6425F95}"/>
              </a:ext>
            </a:extLst>
          </p:cNvPr>
          <p:cNvSpPr>
            <a:spLocks noGrp="1"/>
          </p:cNvSpPr>
          <p:nvPr>
            <p:ph type="title"/>
          </p:nvPr>
        </p:nvSpPr>
        <p:spPr>
          <a:xfrm>
            <a:off x="5539594" y="199457"/>
            <a:ext cx="6652405" cy="1342754"/>
          </a:xfrm>
        </p:spPr>
        <p:txBody>
          <a:bodyPr>
            <a:noAutofit/>
          </a:bodyPr>
          <a:lstStyle/>
          <a:p>
            <a:pPr algn="ctr"/>
            <a:r>
              <a:rPr lang="en-GB" sz="6000" dirty="0"/>
              <a:t>Two critical decisions</a:t>
            </a:r>
          </a:p>
        </p:txBody>
      </p:sp>
      <p:sp>
        <p:nvSpPr>
          <p:cNvPr id="3" name="Content Placeholder 2">
            <a:extLst>
              <a:ext uri="{FF2B5EF4-FFF2-40B4-BE49-F238E27FC236}">
                <a16:creationId xmlns:a16="http://schemas.microsoft.com/office/drawing/2014/main" id="{BE6E028F-0393-4721-AF32-8A79887C26E7}"/>
              </a:ext>
            </a:extLst>
          </p:cNvPr>
          <p:cNvSpPr>
            <a:spLocks noGrp="1"/>
          </p:cNvSpPr>
          <p:nvPr>
            <p:ph idx="1"/>
          </p:nvPr>
        </p:nvSpPr>
        <p:spPr>
          <a:xfrm>
            <a:off x="284885" y="3429000"/>
            <a:ext cx="5649314" cy="3272476"/>
          </a:xfrm>
          <a:solidFill>
            <a:schemeClr val="bg2"/>
          </a:solidFill>
        </p:spPr>
        <p:txBody>
          <a:bodyPr anchor="ctr">
            <a:noAutofit/>
          </a:bodyPr>
          <a:lstStyle/>
          <a:p>
            <a:r>
              <a:rPr lang="en-GB" dirty="0"/>
              <a:t>Which </a:t>
            </a:r>
            <a:r>
              <a:rPr lang="en-GB" b="1" dirty="0"/>
              <a:t>output</a:t>
            </a:r>
            <a:r>
              <a:rPr lang="en-GB" dirty="0"/>
              <a:t>: traditional dissertation or practice-based?</a:t>
            </a:r>
          </a:p>
          <a:p>
            <a:r>
              <a:rPr lang="en-GB" dirty="0"/>
              <a:t>Which </a:t>
            </a:r>
            <a:r>
              <a:rPr lang="en-GB" b="1" dirty="0"/>
              <a:t>topic</a:t>
            </a:r>
            <a:r>
              <a:rPr lang="en-GB" dirty="0"/>
              <a:t>?</a:t>
            </a:r>
          </a:p>
          <a:p>
            <a:r>
              <a:rPr lang="en-GB" b="1" dirty="0">
                <a:solidFill>
                  <a:srgbClr val="FF0000"/>
                </a:solidFill>
              </a:rPr>
              <a:t>With this module it is easy to miss the bus and fall behind!</a:t>
            </a:r>
          </a:p>
        </p:txBody>
      </p:sp>
    </p:spTree>
    <p:extLst>
      <p:ext uri="{BB962C8B-B14F-4D97-AF65-F5344CB8AC3E}">
        <p14:creationId xmlns:p14="http://schemas.microsoft.com/office/powerpoint/2010/main" val="1470750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BEC11-B4E2-4B96-AF32-65BA0F1CB283}"/>
              </a:ext>
            </a:extLst>
          </p:cNvPr>
          <p:cNvSpPr>
            <a:spLocks noGrp="1"/>
          </p:cNvSpPr>
          <p:nvPr>
            <p:ph type="title"/>
          </p:nvPr>
        </p:nvSpPr>
        <p:spPr/>
        <p:txBody>
          <a:bodyPr/>
          <a:lstStyle/>
          <a:p>
            <a:r>
              <a:rPr lang="en-GB" dirty="0"/>
              <a:t>Example: topics from DPP</a:t>
            </a:r>
          </a:p>
        </p:txBody>
      </p:sp>
      <p:sp>
        <p:nvSpPr>
          <p:cNvPr id="3" name="Content Placeholder 2">
            <a:extLst>
              <a:ext uri="{FF2B5EF4-FFF2-40B4-BE49-F238E27FC236}">
                <a16:creationId xmlns:a16="http://schemas.microsoft.com/office/drawing/2014/main" id="{35E67FF3-A695-4231-822B-8FDBCC1D25C5}"/>
              </a:ext>
            </a:extLst>
          </p:cNvPr>
          <p:cNvSpPr>
            <a:spLocks noGrp="1"/>
          </p:cNvSpPr>
          <p:nvPr>
            <p:ph idx="1"/>
          </p:nvPr>
        </p:nvSpPr>
        <p:spPr>
          <a:xfrm>
            <a:off x="555372" y="2457099"/>
            <a:ext cx="11293728" cy="3719864"/>
          </a:xfrm>
        </p:spPr>
        <p:txBody>
          <a:bodyPr>
            <a:normAutofit lnSpcReduction="10000"/>
          </a:bodyPr>
          <a:lstStyle/>
          <a:p>
            <a:pPr marL="514350" indent="-514350">
              <a:buFont typeface="+mj-lt"/>
              <a:buAutoNum type="arabicPeriod"/>
            </a:pPr>
            <a:r>
              <a:rPr lang="en-GB" dirty="0"/>
              <a:t>How can Welsh Police Forces support the </a:t>
            </a:r>
            <a:r>
              <a:rPr lang="en-GB" b="1" dirty="0"/>
              <a:t>Early Intervention </a:t>
            </a:r>
            <a:r>
              <a:rPr lang="en-GB" dirty="0"/>
              <a:t>agenda? (with a focus on the </a:t>
            </a:r>
            <a:r>
              <a:rPr lang="en-GB" b="1" dirty="0"/>
              <a:t>Wellbeing of Future Generations Act 2015 </a:t>
            </a:r>
            <a:r>
              <a:rPr lang="en-GB" dirty="0"/>
              <a:t>(Wales))</a:t>
            </a:r>
          </a:p>
          <a:p>
            <a:pPr marL="514350" indent="-514350">
              <a:buFont typeface="+mj-lt"/>
              <a:buAutoNum type="arabicPeriod"/>
            </a:pPr>
            <a:r>
              <a:rPr lang="en-GB" dirty="0"/>
              <a:t>The </a:t>
            </a:r>
            <a:r>
              <a:rPr lang="en-GB" b="1" dirty="0"/>
              <a:t>cost of violence </a:t>
            </a:r>
            <a:r>
              <a:rPr lang="en-GB" dirty="0"/>
              <a:t>to health services in the Dyfed-Powys Police footprint</a:t>
            </a:r>
          </a:p>
          <a:p>
            <a:pPr marL="514350" indent="-514350">
              <a:buFont typeface="+mj-lt"/>
              <a:buAutoNum type="arabicPeriod"/>
            </a:pPr>
            <a:r>
              <a:rPr lang="en-GB" dirty="0"/>
              <a:t>The </a:t>
            </a:r>
            <a:r>
              <a:rPr lang="en-GB" b="1" dirty="0"/>
              <a:t>cost of violence </a:t>
            </a:r>
            <a:r>
              <a:rPr lang="en-GB" dirty="0"/>
              <a:t>to businesses through lost output in the Dyfed-Powys Police footprint</a:t>
            </a:r>
          </a:p>
          <a:p>
            <a:pPr marL="514350" indent="-514350">
              <a:buFont typeface="+mj-lt"/>
              <a:buAutoNum type="arabicPeriod"/>
            </a:pPr>
            <a:r>
              <a:rPr lang="en-GB" dirty="0"/>
              <a:t>Understanding the relationship between </a:t>
            </a:r>
            <a:r>
              <a:rPr lang="en-GB" b="1" dirty="0"/>
              <a:t>knife crime and deprivation</a:t>
            </a:r>
            <a:r>
              <a:rPr lang="en-GB" dirty="0"/>
              <a:t>; how can the narrative be challenged?</a:t>
            </a:r>
          </a:p>
        </p:txBody>
      </p:sp>
    </p:spTree>
    <p:extLst>
      <p:ext uri="{BB962C8B-B14F-4D97-AF65-F5344CB8AC3E}">
        <p14:creationId xmlns:p14="http://schemas.microsoft.com/office/powerpoint/2010/main" val="28209543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BEC11-B4E2-4B96-AF32-65BA0F1CB283}"/>
              </a:ext>
            </a:extLst>
          </p:cNvPr>
          <p:cNvSpPr>
            <a:spLocks noGrp="1"/>
          </p:cNvSpPr>
          <p:nvPr>
            <p:ph type="title"/>
          </p:nvPr>
        </p:nvSpPr>
        <p:spPr/>
        <p:txBody>
          <a:bodyPr/>
          <a:lstStyle/>
          <a:p>
            <a:r>
              <a:rPr lang="en-GB" dirty="0"/>
              <a:t>Example: topics from DPP</a:t>
            </a:r>
          </a:p>
        </p:txBody>
      </p:sp>
      <p:sp>
        <p:nvSpPr>
          <p:cNvPr id="3" name="Content Placeholder 2">
            <a:extLst>
              <a:ext uri="{FF2B5EF4-FFF2-40B4-BE49-F238E27FC236}">
                <a16:creationId xmlns:a16="http://schemas.microsoft.com/office/drawing/2014/main" id="{35E67FF3-A695-4231-822B-8FDBCC1D25C5}"/>
              </a:ext>
            </a:extLst>
          </p:cNvPr>
          <p:cNvSpPr>
            <a:spLocks noGrp="1"/>
          </p:cNvSpPr>
          <p:nvPr>
            <p:ph idx="1"/>
          </p:nvPr>
        </p:nvSpPr>
        <p:spPr>
          <a:xfrm>
            <a:off x="838200" y="1466661"/>
            <a:ext cx="4668755" cy="4710302"/>
          </a:xfrm>
        </p:spPr>
        <p:txBody>
          <a:bodyPr>
            <a:normAutofit fontScale="92500"/>
          </a:bodyPr>
          <a:lstStyle/>
          <a:p>
            <a:pPr marL="514350" indent="-514350">
              <a:buFont typeface="+mj-lt"/>
              <a:buAutoNum type="arabicPeriod" startAt="5"/>
            </a:pPr>
            <a:r>
              <a:rPr lang="en-GB" dirty="0"/>
              <a:t>The correlation between </a:t>
            </a:r>
            <a:r>
              <a:rPr lang="en-GB" b="1" dirty="0"/>
              <a:t>serious offenders and ACEs</a:t>
            </a:r>
          </a:p>
          <a:p>
            <a:pPr marL="514350" indent="-514350">
              <a:buFont typeface="+mj-lt"/>
              <a:buAutoNum type="arabicPeriod" startAt="5"/>
            </a:pPr>
            <a:r>
              <a:rPr lang="en-GB" dirty="0"/>
              <a:t>The </a:t>
            </a:r>
            <a:r>
              <a:rPr lang="en-GB" b="1" dirty="0"/>
              <a:t>journey of a serious offender </a:t>
            </a:r>
            <a:r>
              <a:rPr lang="en-GB" dirty="0"/>
              <a:t>(potentially sensitive if we develop case studies)</a:t>
            </a:r>
          </a:p>
          <a:p>
            <a:pPr marL="514350" indent="-514350">
              <a:buFont typeface="+mj-lt"/>
              <a:buAutoNum type="arabicPeriod" startAt="5"/>
            </a:pPr>
            <a:r>
              <a:rPr lang="en-GB" dirty="0"/>
              <a:t>How can police and partners better </a:t>
            </a:r>
            <a:r>
              <a:rPr lang="en-GB" b="1" dirty="0"/>
              <a:t>identify marginalised communities </a:t>
            </a:r>
            <a:r>
              <a:rPr lang="en-GB" dirty="0"/>
              <a:t>to engage with in relation to </a:t>
            </a:r>
            <a:r>
              <a:rPr lang="en-GB" b="1" dirty="0"/>
              <a:t>SOC and exploitation</a:t>
            </a:r>
          </a:p>
        </p:txBody>
      </p:sp>
      <p:pic>
        <p:nvPicPr>
          <p:cNvPr id="7" name="Picture 6">
            <a:extLst>
              <a:ext uri="{FF2B5EF4-FFF2-40B4-BE49-F238E27FC236}">
                <a16:creationId xmlns:a16="http://schemas.microsoft.com/office/drawing/2014/main" id="{82363921-6070-4E9D-9F47-15450EE6FD65}"/>
              </a:ext>
            </a:extLst>
          </p:cNvPr>
          <p:cNvPicPr>
            <a:picLocks noChangeAspect="1"/>
          </p:cNvPicPr>
          <p:nvPr/>
        </p:nvPicPr>
        <p:blipFill>
          <a:blip r:embed="rId2"/>
          <a:stretch>
            <a:fillRect/>
          </a:stretch>
        </p:blipFill>
        <p:spPr>
          <a:xfrm>
            <a:off x="6819248" y="126748"/>
            <a:ext cx="2329976" cy="328710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BDB8D040-F540-EBF5-3F83-B35277F4BD4D}"/>
              </a:ext>
            </a:extLst>
          </p:cNvPr>
          <p:cNvPicPr>
            <a:picLocks noChangeAspect="1"/>
          </p:cNvPicPr>
          <p:nvPr/>
        </p:nvPicPr>
        <p:blipFill>
          <a:blip r:embed="rId3"/>
          <a:stretch>
            <a:fillRect/>
          </a:stretch>
        </p:blipFill>
        <p:spPr>
          <a:xfrm>
            <a:off x="9407875" y="167392"/>
            <a:ext cx="2436674" cy="326160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a:extLst>
              <a:ext uri="{FF2B5EF4-FFF2-40B4-BE49-F238E27FC236}">
                <a16:creationId xmlns:a16="http://schemas.microsoft.com/office/drawing/2014/main" id="{FB633F3E-46C5-6081-0388-9AF6FA2DD393}"/>
              </a:ext>
            </a:extLst>
          </p:cNvPr>
          <p:cNvPicPr>
            <a:picLocks noChangeAspect="1"/>
          </p:cNvPicPr>
          <p:nvPr/>
        </p:nvPicPr>
        <p:blipFill>
          <a:blip r:embed="rId4"/>
          <a:stretch>
            <a:fillRect/>
          </a:stretch>
        </p:blipFill>
        <p:spPr>
          <a:xfrm rot="21439655">
            <a:off x="5723269" y="2996697"/>
            <a:ext cx="2412377" cy="332044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1" name="Picture 10">
            <a:extLst>
              <a:ext uri="{FF2B5EF4-FFF2-40B4-BE49-F238E27FC236}">
                <a16:creationId xmlns:a16="http://schemas.microsoft.com/office/drawing/2014/main" id="{A39A14DA-3365-D800-0274-CD9884F4C847}"/>
              </a:ext>
            </a:extLst>
          </p:cNvPr>
          <p:cNvPicPr>
            <a:picLocks noChangeAspect="1"/>
          </p:cNvPicPr>
          <p:nvPr/>
        </p:nvPicPr>
        <p:blipFill>
          <a:blip r:embed="rId5"/>
          <a:stretch>
            <a:fillRect/>
          </a:stretch>
        </p:blipFill>
        <p:spPr>
          <a:xfrm>
            <a:off x="7636668" y="3592059"/>
            <a:ext cx="4292781" cy="309854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607759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14E63-B9DD-4140-8A97-45366119CF5E}"/>
              </a:ext>
            </a:extLst>
          </p:cNvPr>
          <p:cNvSpPr>
            <a:spLocks noGrp="1"/>
          </p:cNvSpPr>
          <p:nvPr>
            <p:ph type="title"/>
          </p:nvPr>
        </p:nvSpPr>
        <p:spPr/>
        <p:txBody>
          <a:bodyPr/>
          <a:lstStyle/>
          <a:p>
            <a:endParaRPr lang="en-GB"/>
          </a:p>
        </p:txBody>
      </p:sp>
      <p:pic>
        <p:nvPicPr>
          <p:cNvPr id="4" name="Picture 3">
            <a:extLst>
              <a:ext uri="{FF2B5EF4-FFF2-40B4-BE49-F238E27FC236}">
                <a16:creationId xmlns:a16="http://schemas.microsoft.com/office/drawing/2014/main" id="{EBAC005F-ACDD-869D-2854-EC92952C2F05}"/>
              </a:ext>
            </a:extLst>
          </p:cNvPr>
          <p:cNvPicPr>
            <a:picLocks noChangeAspect="1"/>
          </p:cNvPicPr>
          <p:nvPr/>
        </p:nvPicPr>
        <p:blipFill>
          <a:blip r:embed="rId2"/>
          <a:stretch>
            <a:fillRect/>
          </a:stretch>
        </p:blipFill>
        <p:spPr>
          <a:xfrm>
            <a:off x="995942" y="271604"/>
            <a:ext cx="4473035" cy="633742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7">
            <a:extLst>
              <a:ext uri="{FF2B5EF4-FFF2-40B4-BE49-F238E27FC236}">
                <a16:creationId xmlns:a16="http://schemas.microsoft.com/office/drawing/2014/main" id="{2DBCDC88-D0D4-E05C-4699-66979AE52FFE}"/>
              </a:ext>
            </a:extLst>
          </p:cNvPr>
          <p:cNvPicPr>
            <a:picLocks noChangeAspect="1"/>
          </p:cNvPicPr>
          <p:nvPr/>
        </p:nvPicPr>
        <p:blipFill>
          <a:blip r:embed="rId3"/>
          <a:stretch>
            <a:fillRect/>
          </a:stretch>
        </p:blipFill>
        <p:spPr>
          <a:xfrm>
            <a:off x="5816306" y="757491"/>
            <a:ext cx="6205483" cy="522837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4" name="Picture 13">
            <a:extLst>
              <a:ext uri="{FF2B5EF4-FFF2-40B4-BE49-F238E27FC236}">
                <a16:creationId xmlns:a16="http://schemas.microsoft.com/office/drawing/2014/main" id="{00FAAF7D-4433-B97D-20B0-C1145E5B9D56}"/>
              </a:ext>
            </a:extLst>
          </p:cNvPr>
          <p:cNvPicPr>
            <a:picLocks noChangeAspect="1"/>
          </p:cNvPicPr>
          <p:nvPr/>
        </p:nvPicPr>
        <p:blipFill>
          <a:blip r:embed="rId4"/>
          <a:stretch>
            <a:fillRect/>
          </a:stretch>
        </p:blipFill>
        <p:spPr>
          <a:xfrm rot="173885">
            <a:off x="5727086" y="2953286"/>
            <a:ext cx="6025653" cy="33894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6" name="Picture 15">
            <a:extLst>
              <a:ext uri="{FF2B5EF4-FFF2-40B4-BE49-F238E27FC236}">
                <a16:creationId xmlns:a16="http://schemas.microsoft.com/office/drawing/2014/main" id="{4AE7BC18-D2A0-DC6F-E790-FEE61A0148A3}"/>
              </a:ext>
            </a:extLst>
          </p:cNvPr>
          <p:cNvPicPr>
            <a:picLocks noChangeAspect="1"/>
          </p:cNvPicPr>
          <p:nvPr/>
        </p:nvPicPr>
        <p:blipFill>
          <a:blip r:embed="rId5"/>
          <a:stretch>
            <a:fillRect/>
          </a:stretch>
        </p:blipFill>
        <p:spPr>
          <a:xfrm rot="21387711">
            <a:off x="262677" y="3440317"/>
            <a:ext cx="5294439" cy="294270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7" name="Picture 16">
            <a:extLst>
              <a:ext uri="{FF2B5EF4-FFF2-40B4-BE49-F238E27FC236}">
                <a16:creationId xmlns:a16="http://schemas.microsoft.com/office/drawing/2014/main" id="{FF069A73-D94A-A735-00AA-633608C327D8}"/>
              </a:ext>
            </a:extLst>
          </p:cNvPr>
          <p:cNvPicPr>
            <a:picLocks noChangeAspect="1"/>
          </p:cNvPicPr>
          <p:nvPr/>
        </p:nvPicPr>
        <p:blipFill>
          <a:blip r:embed="rId6"/>
          <a:stretch>
            <a:fillRect/>
          </a:stretch>
        </p:blipFill>
        <p:spPr>
          <a:xfrm>
            <a:off x="9503331" y="493795"/>
            <a:ext cx="2331239" cy="3178517"/>
          </a:xfrm>
          <a:prstGeom prst="rect">
            <a:avLst/>
          </a:prstGeom>
        </p:spPr>
      </p:pic>
    </p:spTree>
    <p:extLst>
      <p:ext uri="{BB962C8B-B14F-4D97-AF65-F5344CB8AC3E}">
        <p14:creationId xmlns:p14="http://schemas.microsoft.com/office/powerpoint/2010/main" val="89318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ppt_x"/>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fade">
                                      <p:cBhvr>
                                        <p:cTn id="19" dur="1000"/>
                                        <p:tgtEl>
                                          <p:spTgt spid="17"/>
                                        </p:tgtEl>
                                      </p:cBhvr>
                                    </p:animEffect>
                                    <p:anim calcmode="lin" valueType="num">
                                      <p:cBhvr>
                                        <p:cTn id="20" dur="1000" fill="hold"/>
                                        <p:tgtEl>
                                          <p:spTgt spid="17"/>
                                        </p:tgtEl>
                                        <p:attrNameLst>
                                          <p:attrName>ppt_x</p:attrName>
                                        </p:attrNameLst>
                                      </p:cBhvr>
                                      <p:tavLst>
                                        <p:tav tm="0">
                                          <p:val>
                                            <p:strVal val="#ppt_x"/>
                                          </p:val>
                                        </p:tav>
                                        <p:tav tm="100000">
                                          <p:val>
                                            <p:strVal val="#ppt_x"/>
                                          </p:val>
                                        </p:tav>
                                      </p:tavLst>
                                    </p:anim>
                                    <p:anim calcmode="lin" valueType="num">
                                      <p:cBhvr>
                                        <p:cTn id="21"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B378863-3EE5-ECB6-BD37-6B4187546B89}"/>
              </a:ext>
            </a:extLst>
          </p:cNvPr>
          <p:cNvPicPr>
            <a:picLocks noChangeAspect="1"/>
          </p:cNvPicPr>
          <p:nvPr/>
        </p:nvPicPr>
        <p:blipFill>
          <a:blip r:embed="rId2"/>
          <a:stretch>
            <a:fillRect/>
          </a:stretch>
        </p:blipFill>
        <p:spPr>
          <a:xfrm>
            <a:off x="7765165" y="821281"/>
            <a:ext cx="4127737" cy="552325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2" name="Picture 11">
            <a:extLst>
              <a:ext uri="{FF2B5EF4-FFF2-40B4-BE49-F238E27FC236}">
                <a16:creationId xmlns:a16="http://schemas.microsoft.com/office/drawing/2014/main" id="{516BC1E0-58B7-4E1D-BCF1-41AF65BF8E1B}"/>
              </a:ext>
            </a:extLst>
          </p:cNvPr>
          <p:cNvPicPr>
            <a:picLocks noChangeAspect="1"/>
          </p:cNvPicPr>
          <p:nvPr/>
        </p:nvPicPr>
        <p:blipFill>
          <a:blip r:embed="rId3"/>
          <a:stretch>
            <a:fillRect/>
          </a:stretch>
        </p:blipFill>
        <p:spPr>
          <a:xfrm>
            <a:off x="0" y="525101"/>
            <a:ext cx="4153184" cy="6115616"/>
          </a:xfrm>
          <a:prstGeom prst="rect">
            <a:avLst/>
          </a:prstGeom>
        </p:spPr>
      </p:pic>
      <p:pic>
        <p:nvPicPr>
          <p:cNvPr id="14" name="Picture 13">
            <a:extLst>
              <a:ext uri="{FF2B5EF4-FFF2-40B4-BE49-F238E27FC236}">
                <a16:creationId xmlns:a16="http://schemas.microsoft.com/office/drawing/2014/main" id="{6E1164B0-95B5-4FA9-E738-12A6E977FBB3}"/>
              </a:ext>
            </a:extLst>
          </p:cNvPr>
          <p:cNvPicPr>
            <a:picLocks noChangeAspect="1"/>
          </p:cNvPicPr>
          <p:nvPr/>
        </p:nvPicPr>
        <p:blipFill>
          <a:blip r:embed="rId4"/>
          <a:stretch>
            <a:fillRect/>
          </a:stretch>
        </p:blipFill>
        <p:spPr>
          <a:xfrm>
            <a:off x="3734085" y="809644"/>
            <a:ext cx="3912306" cy="552325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5022624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14E63-B9DD-4140-8A97-45366119CF5E}"/>
              </a:ext>
            </a:extLst>
          </p:cNvPr>
          <p:cNvSpPr>
            <a:spLocks noGrp="1"/>
          </p:cNvSpPr>
          <p:nvPr>
            <p:ph type="title"/>
          </p:nvPr>
        </p:nvSpPr>
        <p:spPr/>
        <p:txBody>
          <a:bodyPr/>
          <a:lstStyle/>
          <a:p>
            <a:endParaRPr lang="en-GB"/>
          </a:p>
        </p:txBody>
      </p:sp>
      <p:pic>
        <p:nvPicPr>
          <p:cNvPr id="10" name="Picture 9">
            <a:extLst>
              <a:ext uri="{FF2B5EF4-FFF2-40B4-BE49-F238E27FC236}">
                <a16:creationId xmlns:a16="http://schemas.microsoft.com/office/drawing/2014/main" id="{E5C68683-F829-4CE1-BCE5-A5120E254CA3}"/>
              </a:ext>
            </a:extLst>
          </p:cNvPr>
          <p:cNvPicPr>
            <a:picLocks noChangeAspect="1"/>
          </p:cNvPicPr>
          <p:nvPr/>
        </p:nvPicPr>
        <p:blipFill>
          <a:blip r:embed="rId2"/>
          <a:stretch>
            <a:fillRect/>
          </a:stretch>
        </p:blipFill>
        <p:spPr>
          <a:xfrm>
            <a:off x="465715" y="257117"/>
            <a:ext cx="2729218" cy="386944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5118DD7D-4C45-B0CC-B558-9DE1701CB725}"/>
              </a:ext>
            </a:extLst>
          </p:cNvPr>
          <p:cNvPicPr>
            <a:picLocks noChangeAspect="1"/>
          </p:cNvPicPr>
          <p:nvPr/>
        </p:nvPicPr>
        <p:blipFill>
          <a:blip r:embed="rId3"/>
          <a:stretch>
            <a:fillRect/>
          </a:stretch>
        </p:blipFill>
        <p:spPr>
          <a:xfrm>
            <a:off x="3567418" y="71488"/>
            <a:ext cx="6049290" cy="386944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a:extLst>
              <a:ext uri="{FF2B5EF4-FFF2-40B4-BE49-F238E27FC236}">
                <a16:creationId xmlns:a16="http://schemas.microsoft.com/office/drawing/2014/main" id="{5457A4EC-AC9D-8D74-E8A8-D40DF51B7B79}"/>
              </a:ext>
            </a:extLst>
          </p:cNvPr>
          <p:cNvPicPr>
            <a:picLocks noChangeAspect="1"/>
          </p:cNvPicPr>
          <p:nvPr/>
        </p:nvPicPr>
        <p:blipFill>
          <a:blip r:embed="rId4"/>
          <a:stretch>
            <a:fillRect/>
          </a:stretch>
        </p:blipFill>
        <p:spPr>
          <a:xfrm>
            <a:off x="3501511" y="3700539"/>
            <a:ext cx="6476329" cy="30859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a16="http://schemas.microsoft.com/office/drawing/2014/main" id="{19DC676F-7632-4C1B-81FE-A7D6CBB56A91}"/>
              </a:ext>
            </a:extLst>
          </p:cNvPr>
          <p:cNvPicPr>
            <a:picLocks noChangeAspect="1"/>
          </p:cNvPicPr>
          <p:nvPr/>
        </p:nvPicPr>
        <p:blipFill>
          <a:blip r:embed="rId5"/>
          <a:stretch>
            <a:fillRect/>
          </a:stretch>
        </p:blipFill>
        <p:spPr>
          <a:xfrm rot="21385767">
            <a:off x="582205" y="2883271"/>
            <a:ext cx="2496237" cy="360960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Content Placeholder 4">
            <a:extLst>
              <a:ext uri="{FF2B5EF4-FFF2-40B4-BE49-F238E27FC236}">
                <a16:creationId xmlns:a16="http://schemas.microsoft.com/office/drawing/2014/main" id="{9102F142-0A79-4B33-BA1F-EA2C574479CF}"/>
              </a:ext>
            </a:extLst>
          </p:cNvPr>
          <p:cNvPicPr>
            <a:picLocks noGrp="1" noChangeAspect="1"/>
          </p:cNvPicPr>
          <p:nvPr>
            <p:ph idx="1"/>
          </p:nvPr>
        </p:nvPicPr>
        <p:blipFill>
          <a:blip r:embed="rId6"/>
          <a:stretch>
            <a:fillRect/>
          </a:stretch>
        </p:blipFill>
        <p:spPr>
          <a:xfrm>
            <a:off x="9414495" y="1952527"/>
            <a:ext cx="2491703" cy="35243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3" name="Picture 12">
            <a:extLst>
              <a:ext uri="{FF2B5EF4-FFF2-40B4-BE49-F238E27FC236}">
                <a16:creationId xmlns:a16="http://schemas.microsoft.com/office/drawing/2014/main" id="{220E9845-F79E-FD98-3E76-24603EE32B3A}"/>
              </a:ext>
            </a:extLst>
          </p:cNvPr>
          <p:cNvPicPr>
            <a:picLocks noChangeAspect="1"/>
          </p:cNvPicPr>
          <p:nvPr/>
        </p:nvPicPr>
        <p:blipFill>
          <a:blip r:embed="rId7"/>
          <a:stretch>
            <a:fillRect/>
          </a:stretch>
        </p:blipFill>
        <p:spPr>
          <a:xfrm>
            <a:off x="3533873" y="2620639"/>
            <a:ext cx="5828848" cy="375894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409889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3"/>
                                        </p:tgtEl>
                                        <p:attrNameLst>
                                          <p:attrName>style.visibility</p:attrName>
                                        </p:attrNameLst>
                                      </p:cBhvr>
                                      <p:to>
                                        <p:strVal val="visible"/>
                                      </p:to>
                                    </p:set>
                                    <p:animEffect transition="in" filter="fade">
                                      <p:cBhvr>
                                        <p:cTn id="21" dur="1000"/>
                                        <p:tgtEl>
                                          <p:spTgt spid="13"/>
                                        </p:tgtEl>
                                      </p:cBhvr>
                                    </p:animEffect>
                                    <p:anim calcmode="lin" valueType="num">
                                      <p:cBhvr>
                                        <p:cTn id="22" dur="1000" fill="hold"/>
                                        <p:tgtEl>
                                          <p:spTgt spid="13"/>
                                        </p:tgtEl>
                                        <p:attrNameLst>
                                          <p:attrName>ppt_x</p:attrName>
                                        </p:attrNameLst>
                                      </p:cBhvr>
                                      <p:tavLst>
                                        <p:tav tm="0">
                                          <p:val>
                                            <p:strVal val="#ppt_x"/>
                                          </p:val>
                                        </p:tav>
                                        <p:tav tm="100000">
                                          <p:val>
                                            <p:strVal val="#ppt_x"/>
                                          </p:val>
                                        </p:tav>
                                      </p:tavLst>
                                    </p:anim>
                                    <p:anim calcmode="lin" valueType="num">
                                      <p:cBhvr>
                                        <p:cTn id="23"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01BB3CF-E39D-4B5D-A1B9-3049E711DCC2}"/>
              </a:ext>
            </a:extLst>
          </p:cNvPr>
          <p:cNvSpPr>
            <a:spLocks noGrp="1"/>
          </p:cNvSpPr>
          <p:nvPr>
            <p:ph type="title"/>
          </p:nvPr>
        </p:nvSpPr>
        <p:spPr/>
        <p:txBody>
          <a:bodyPr/>
          <a:lstStyle/>
          <a:p>
            <a:r>
              <a:rPr lang="en-GB" dirty="0"/>
              <a:t>Past dissertations</a:t>
            </a:r>
          </a:p>
        </p:txBody>
      </p:sp>
      <p:sp>
        <p:nvSpPr>
          <p:cNvPr id="5" name="Content Placeholder 4">
            <a:extLst>
              <a:ext uri="{FF2B5EF4-FFF2-40B4-BE49-F238E27FC236}">
                <a16:creationId xmlns:a16="http://schemas.microsoft.com/office/drawing/2014/main" id="{0A5D00BB-A3FA-4596-9D5E-E949FF9A73B8}"/>
              </a:ext>
            </a:extLst>
          </p:cNvPr>
          <p:cNvSpPr>
            <a:spLocks noGrp="1"/>
          </p:cNvSpPr>
          <p:nvPr>
            <p:ph sz="half" idx="1"/>
          </p:nvPr>
        </p:nvSpPr>
        <p:spPr/>
        <p:txBody>
          <a:bodyPr>
            <a:normAutofit fontScale="92500" lnSpcReduction="20000"/>
          </a:bodyPr>
          <a:lstStyle/>
          <a:p>
            <a:r>
              <a:rPr lang="en-GB" dirty="0"/>
              <a:t>Youth crime in Swansea</a:t>
            </a:r>
          </a:p>
          <a:p>
            <a:r>
              <a:rPr lang="en-GB" dirty="0"/>
              <a:t>Effectiveness of drug misuse strategies in Swansea</a:t>
            </a:r>
          </a:p>
          <a:p>
            <a:r>
              <a:rPr lang="en-GB" dirty="0"/>
              <a:t>Impacts of social media on policing</a:t>
            </a:r>
          </a:p>
          <a:p>
            <a:r>
              <a:rPr lang="en-GB" dirty="0"/>
              <a:t>Variations of crime figures between communities</a:t>
            </a:r>
          </a:p>
          <a:p>
            <a:r>
              <a:rPr lang="en-GB" dirty="0"/>
              <a:t>Mental health support at HMP Swansea and HMP parc</a:t>
            </a:r>
          </a:p>
        </p:txBody>
      </p:sp>
      <p:sp>
        <p:nvSpPr>
          <p:cNvPr id="6" name="Content Placeholder 5">
            <a:extLst>
              <a:ext uri="{FF2B5EF4-FFF2-40B4-BE49-F238E27FC236}">
                <a16:creationId xmlns:a16="http://schemas.microsoft.com/office/drawing/2014/main" id="{52EDCB2C-778F-4FED-8336-7CE49D6712C6}"/>
              </a:ext>
            </a:extLst>
          </p:cNvPr>
          <p:cNvSpPr>
            <a:spLocks noGrp="1"/>
          </p:cNvSpPr>
          <p:nvPr>
            <p:ph sz="half" idx="2"/>
          </p:nvPr>
        </p:nvSpPr>
        <p:spPr/>
        <p:txBody>
          <a:bodyPr>
            <a:normAutofit fontScale="92500" lnSpcReduction="20000"/>
          </a:bodyPr>
          <a:lstStyle/>
          <a:p>
            <a:r>
              <a:rPr lang="en-GB" dirty="0"/>
              <a:t>Alcohol consumption and Covid-19</a:t>
            </a:r>
          </a:p>
          <a:p>
            <a:r>
              <a:rPr lang="en-GB" dirty="0"/>
              <a:t>Support services at Hywel </a:t>
            </a:r>
            <a:r>
              <a:rPr lang="en-GB" dirty="0" err="1"/>
              <a:t>Dda</a:t>
            </a:r>
            <a:r>
              <a:rPr lang="en-GB" dirty="0"/>
              <a:t> health Board</a:t>
            </a:r>
          </a:p>
          <a:p>
            <a:r>
              <a:rPr lang="en-GB" dirty="0"/>
              <a:t>Mental Health issues: are the police the correct service?</a:t>
            </a:r>
          </a:p>
          <a:p>
            <a:r>
              <a:rPr lang="en-GB" dirty="0"/>
              <a:t>Cyber bullying and support services at UWTSD</a:t>
            </a:r>
          </a:p>
          <a:p>
            <a:r>
              <a:rPr lang="en-GB" dirty="0"/>
              <a:t>Hate crime in England and Wales</a:t>
            </a:r>
          </a:p>
        </p:txBody>
      </p:sp>
    </p:spTree>
    <p:extLst>
      <p:ext uri="{BB962C8B-B14F-4D97-AF65-F5344CB8AC3E}">
        <p14:creationId xmlns:p14="http://schemas.microsoft.com/office/powerpoint/2010/main" val="448672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 calcmode="lin" valueType="num">
                                      <p:cBhvr additive="base">
                                        <p:cTn id="3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xEl>
                                              <p:pRg st="1" end="1"/>
                                            </p:txEl>
                                          </p:spTgt>
                                        </p:tgtEl>
                                        <p:attrNameLst>
                                          <p:attrName>style.visibility</p:attrName>
                                        </p:attrNameLst>
                                      </p:cBhvr>
                                      <p:to>
                                        <p:strVal val="visible"/>
                                      </p:to>
                                    </p:set>
                                    <p:anim calcmode="lin" valueType="num">
                                      <p:cBhvr additive="base">
                                        <p:cTn id="4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xEl>
                                              <p:pRg st="2" end="2"/>
                                            </p:txEl>
                                          </p:spTgt>
                                        </p:tgtEl>
                                        <p:attrNameLst>
                                          <p:attrName>style.visibility</p:attrName>
                                        </p:attrNameLst>
                                      </p:cBhvr>
                                      <p:to>
                                        <p:strVal val="visible"/>
                                      </p:to>
                                    </p:set>
                                    <p:anim calcmode="lin" valueType="num">
                                      <p:cBhvr additive="base">
                                        <p:cTn id="4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6">
                                            <p:txEl>
                                              <p:pRg st="3" end="3"/>
                                            </p:txEl>
                                          </p:spTgt>
                                        </p:tgtEl>
                                        <p:attrNameLst>
                                          <p:attrName>style.visibility</p:attrName>
                                        </p:attrNameLst>
                                      </p:cBhvr>
                                      <p:to>
                                        <p:strVal val="visible"/>
                                      </p:to>
                                    </p:set>
                                    <p:anim calcmode="lin" valueType="num">
                                      <p:cBhvr additive="base">
                                        <p:cTn id="5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6">
                                            <p:txEl>
                                              <p:pRg st="4" end="4"/>
                                            </p:txEl>
                                          </p:spTgt>
                                        </p:tgtEl>
                                        <p:attrNameLst>
                                          <p:attrName>style.visibility</p:attrName>
                                        </p:attrNameLst>
                                      </p:cBhvr>
                                      <p:to>
                                        <p:strVal val="visible"/>
                                      </p:to>
                                    </p:set>
                                    <p:anim calcmode="lin" valueType="num">
                                      <p:cBhvr additive="base">
                                        <p:cTn id="6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C7AB6-D3F1-4858-8C4B-14F334719287}"/>
              </a:ext>
            </a:extLst>
          </p:cNvPr>
          <p:cNvSpPr>
            <a:spLocks noGrp="1"/>
          </p:cNvSpPr>
          <p:nvPr>
            <p:ph type="title"/>
          </p:nvPr>
        </p:nvSpPr>
        <p:spPr/>
        <p:txBody>
          <a:bodyPr/>
          <a:lstStyle/>
          <a:p>
            <a:r>
              <a:rPr lang="en-GB" dirty="0"/>
              <a:t>Past dissertations</a:t>
            </a:r>
          </a:p>
        </p:txBody>
      </p:sp>
      <p:sp>
        <p:nvSpPr>
          <p:cNvPr id="3" name="Content Placeholder 2">
            <a:extLst>
              <a:ext uri="{FF2B5EF4-FFF2-40B4-BE49-F238E27FC236}">
                <a16:creationId xmlns:a16="http://schemas.microsoft.com/office/drawing/2014/main" id="{DA85152E-951B-46B8-AE45-8E8C0F530DE8}"/>
              </a:ext>
            </a:extLst>
          </p:cNvPr>
          <p:cNvSpPr>
            <a:spLocks noGrp="1"/>
          </p:cNvSpPr>
          <p:nvPr>
            <p:ph sz="half" idx="1"/>
          </p:nvPr>
        </p:nvSpPr>
        <p:spPr/>
        <p:txBody>
          <a:bodyPr>
            <a:normAutofit fontScale="77500" lnSpcReduction="20000"/>
          </a:bodyPr>
          <a:lstStyle/>
          <a:p>
            <a:r>
              <a:rPr lang="en-GB" dirty="0"/>
              <a:t>An investigation into the perception of stalking amongst students</a:t>
            </a:r>
          </a:p>
          <a:p>
            <a:r>
              <a:rPr lang="en-GB" dirty="0"/>
              <a:t>Male students’ attitudes to mental health</a:t>
            </a:r>
          </a:p>
          <a:p>
            <a:r>
              <a:rPr lang="en-GB" dirty="0"/>
              <a:t>Families and parental alienation (fathers)</a:t>
            </a:r>
          </a:p>
          <a:p>
            <a:r>
              <a:rPr lang="en-GB" dirty="0"/>
              <a:t>Increases domestic abuse and health support</a:t>
            </a:r>
          </a:p>
          <a:p>
            <a:r>
              <a:rPr lang="en-GB" dirty="0"/>
              <a:t>Stop and Search: public perceptions in 2021</a:t>
            </a:r>
          </a:p>
          <a:p>
            <a:endParaRPr lang="en-GB" dirty="0"/>
          </a:p>
        </p:txBody>
      </p:sp>
      <p:sp>
        <p:nvSpPr>
          <p:cNvPr id="4" name="Content Placeholder 3">
            <a:extLst>
              <a:ext uri="{FF2B5EF4-FFF2-40B4-BE49-F238E27FC236}">
                <a16:creationId xmlns:a16="http://schemas.microsoft.com/office/drawing/2014/main" id="{1795DBAD-64A9-4A24-903E-8B78CF33282A}"/>
              </a:ext>
            </a:extLst>
          </p:cNvPr>
          <p:cNvSpPr>
            <a:spLocks noGrp="1"/>
          </p:cNvSpPr>
          <p:nvPr>
            <p:ph sz="half" idx="2"/>
          </p:nvPr>
        </p:nvSpPr>
        <p:spPr/>
        <p:txBody>
          <a:bodyPr>
            <a:normAutofit fontScale="77500" lnSpcReduction="20000"/>
          </a:bodyPr>
          <a:lstStyle/>
          <a:p>
            <a:r>
              <a:rPr lang="en-GB" dirty="0"/>
              <a:t>Mental health and male police officers</a:t>
            </a:r>
          </a:p>
          <a:p>
            <a:r>
              <a:rPr lang="en-GB" dirty="0"/>
              <a:t>Swansea High Street: perceptions, issues and solutions</a:t>
            </a:r>
          </a:p>
          <a:p>
            <a:r>
              <a:rPr lang="en-GB" dirty="0"/>
              <a:t>Are students vulnerable to radicalisation</a:t>
            </a:r>
          </a:p>
          <a:p>
            <a:r>
              <a:rPr lang="en-GB" dirty="0"/>
              <a:t>Covid-19 a pandemic of misinformation</a:t>
            </a:r>
          </a:p>
          <a:p>
            <a:r>
              <a:rPr lang="en-GB" dirty="0"/>
              <a:t>Police perspectives of the direct-entry detective programme</a:t>
            </a:r>
          </a:p>
          <a:p>
            <a:endParaRPr lang="en-GB" dirty="0"/>
          </a:p>
        </p:txBody>
      </p:sp>
    </p:spTree>
    <p:extLst>
      <p:ext uri="{BB962C8B-B14F-4D97-AF65-F5344CB8AC3E}">
        <p14:creationId xmlns:p14="http://schemas.microsoft.com/office/powerpoint/2010/main" val="1479850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0" end="0"/>
                                            </p:txEl>
                                          </p:spTgt>
                                        </p:tgtEl>
                                        <p:attrNameLst>
                                          <p:attrName>style.visibility</p:attrName>
                                        </p:attrNameLst>
                                      </p:cBhvr>
                                      <p:to>
                                        <p:strVal val="visible"/>
                                      </p:to>
                                    </p:set>
                                    <p:anim calcmode="lin" valueType="num">
                                      <p:cBhvr additive="base">
                                        <p:cTn id="3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1" end="1"/>
                                            </p:txEl>
                                          </p:spTgt>
                                        </p:tgtEl>
                                        <p:attrNameLst>
                                          <p:attrName>style.visibility</p:attrName>
                                        </p:attrNameLst>
                                      </p:cBhvr>
                                      <p:to>
                                        <p:strVal val="visible"/>
                                      </p:to>
                                    </p:set>
                                    <p:anim calcmode="lin" valueType="num">
                                      <p:cBhvr additive="base">
                                        <p:cTn id="4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2" end="2"/>
                                            </p:txEl>
                                          </p:spTgt>
                                        </p:tgtEl>
                                        <p:attrNameLst>
                                          <p:attrName>style.visibility</p:attrName>
                                        </p:attrNameLst>
                                      </p:cBhvr>
                                      <p:to>
                                        <p:strVal val="visible"/>
                                      </p:to>
                                    </p:set>
                                    <p:anim calcmode="lin" valueType="num">
                                      <p:cBhvr additive="base">
                                        <p:cTn id="4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xEl>
                                              <p:pRg st="3" end="3"/>
                                            </p:txEl>
                                          </p:spTgt>
                                        </p:tgtEl>
                                        <p:attrNameLst>
                                          <p:attrName>style.visibility</p:attrName>
                                        </p:attrNameLst>
                                      </p:cBhvr>
                                      <p:to>
                                        <p:strVal val="visible"/>
                                      </p:to>
                                    </p:set>
                                    <p:anim calcmode="lin" valueType="num">
                                      <p:cBhvr additive="base">
                                        <p:cTn id="5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xEl>
                                              <p:pRg st="4" end="4"/>
                                            </p:txEl>
                                          </p:spTgt>
                                        </p:tgtEl>
                                        <p:attrNameLst>
                                          <p:attrName>style.visibility</p:attrName>
                                        </p:attrNameLst>
                                      </p:cBhvr>
                                      <p:to>
                                        <p:strVal val="visible"/>
                                      </p:to>
                                    </p:set>
                                    <p:anim calcmode="lin" valueType="num">
                                      <p:cBhvr additive="base">
                                        <p:cTn id="6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1FAEF-3C14-C6F9-F56D-F5213A855E32}"/>
              </a:ext>
            </a:extLst>
          </p:cNvPr>
          <p:cNvSpPr>
            <a:spLocks noGrp="1"/>
          </p:cNvSpPr>
          <p:nvPr>
            <p:ph type="title"/>
          </p:nvPr>
        </p:nvSpPr>
        <p:spPr/>
        <p:txBody>
          <a:bodyPr>
            <a:normAutofit/>
          </a:bodyPr>
          <a:lstStyle/>
          <a:p>
            <a:r>
              <a:rPr lang="en-GB" sz="6000" dirty="0">
                <a:solidFill>
                  <a:schemeClr val="bg1"/>
                </a:solidFill>
              </a:rPr>
              <a:t>Choose now</a:t>
            </a:r>
          </a:p>
        </p:txBody>
      </p:sp>
      <p:sp>
        <p:nvSpPr>
          <p:cNvPr id="3" name="Content Placeholder 2">
            <a:extLst>
              <a:ext uri="{FF2B5EF4-FFF2-40B4-BE49-F238E27FC236}">
                <a16:creationId xmlns:a16="http://schemas.microsoft.com/office/drawing/2014/main" id="{708AB494-558E-40CA-E3C1-8BDE754D8C53}"/>
              </a:ext>
            </a:extLst>
          </p:cNvPr>
          <p:cNvSpPr>
            <a:spLocks noGrp="1"/>
          </p:cNvSpPr>
          <p:nvPr>
            <p:ph idx="1"/>
          </p:nvPr>
        </p:nvSpPr>
        <p:spPr/>
        <p:txBody>
          <a:bodyPr>
            <a:normAutofit fontScale="92500"/>
          </a:bodyPr>
          <a:lstStyle/>
          <a:p>
            <a:r>
              <a:rPr lang="en-GB" dirty="0"/>
              <a:t>Are you interested in a </a:t>
            </a:r>
            <a:r>
              <a:rPr lang="en-GB" b="1" dirty="0"/>
              <a:t>traditional dissertation (more theory), </a:t>
            </a:r>
            <a:r>
              <a:rPr lang="en-GB" dirty="0"/>
              <a:t>or in the </a:t>
            </a:r>
            <a:r>
              <a:rPr lang="en-GB" b="1" dirty="0"/>
              <a:t>practice-based approach </a:t>
            </a:r>
            <a:r>
              <a:rPr lang="en-GB" dirty="0"/>
              <a:t>(existing organisation links)?</a:t>
            </a:r>
          </a:p>
          <a:p>
            <a:r>
              <a:rPr lang="en-GB" dirty="0"/>
              <a:t>Which </a:t>
            </a:r>
            <a:r>
              <a:rPr lang="en-GB" b="1" dirty="0"/>
              <a:t>topic</a:t>
            </a:r>
            <a:r>
              <a:rPr lang="en-GB" dirty="0"/>
              <a:t> are you most interested in?</a:t>
            </a:r>
          </a:p>
          <a:p>
            <a:endParaRPr lang="en-GB" dirty="0"/>
          </a:p>
          <a:p>
            <a:r>
              <a:rPr lang="en-GB" dirty="0"/>
              <a:t>With no existing organisation link, you will have to go for the dissertation</a:t>
            </a:r>
          </a:p>
          <a:p>
            <a:r>
              <a:rPr lang="en-GB" dirty="0"/>
              <a:t>For the topic, follow your interests: which areas of study so far have snagged your interest?</a:t>
            </a:r>
          </a:p>
          <a:p>
            <a:endParaRPr lang="en-GB" dirty="0"/>
          </a:p>
        </p:txBody>
      </p:sp>
    </p:spTree>
    <p:extLst>
      <p:ext uri="{BB962C8B-B14F-4D97-AF65-F5344CB8AC3E}">
        <p14:creationId xmlns:p14="http://schemas.microsoft.com/office/powerpoint/2010/main" val="2180472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F314D-A902-430D-9FA4-B1B7BEB21E0C}"/>
              </a:ext>
            </a:extLst>
          </p:cNvPr>
          <p:cNvSpPr>
            <a:spLocks noGrp="1"/>
          </p:cNvSpPr>
          <p:nvPr>
            <p:ph type="title"/>
          </p:nvPr>
        </p:nvSpPr>
        <p:spPr>
          <a:xfrm>
            <a:off x="5297762" y="329184"/>
            <a:ext cx="6251110" cy="1783080"/>
          </a:xfrm>
        </p:spPr>
        <p:txBody>
          <a:bodyPr anchor="b">
            <a:normAutofit/>
          </a:bodyPr>
          <a:lstStyle/>
          <a:p>
            <a:r>
              <a:rPr lang="en-GB" sz="5400" dirty="0">
                <a:latin typeface="Bahnschrift" panose="020B0502040204020203" pitchFamily="34" charset="0"/>
              </a:rPr>
              <a:t>“Where do I start?”</a:t>
            </a:r>
          </a:p>
        </p:txBody>
      </p:sp>
      <p:pic>
        <p:nvPicPr>
          <p:cNvPr id="5" name="Picture 4" descr="Magnifying glass and question mark">
            <a:extLst>
              <a:ext uri="{FF2B5EF4-FFF2-40B4-BE49-F238E27FC236}">
                <a16:creationId xmlns:a16="http://schemas.microsoft.com/office/drawing/2014/main" id="{C28E99B2-7C8B-817C-934F-E7887DA5B9FC}"/>
              </a:ext>
            </a:extLst>
          </p:cNvPr>
          <p:cNvPicPr>
            <a:picLocks noChangeAspect="1"/>
          </p:cNvPicPr>
          <p:nvPr/>
        </p:nvPicPr>
        <p:blipFill rotWithShape="1">
          <a:blip r:embed="rId3"/>
          <a:srcRect l="32724" r="2907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68EA51D4-CD60-440C-A983-1CB0E9881DC9}"/>
              </a:ext>
            </a:extLst>
          </p:cNvPr>
          <p:cNvSpPr>
            <a:spLocks noGrp="1"/>
          </p:cNvSpPr>
          <p:nvPr>
            <p:ph idx="1"/>
          </p:nvPr>
        </p:nvSpPr>
        <p:spPr>
          <a:xfrm>
            <a:off x="5297762" y="2706624"/>
            <a:ext cx="6251110" cy="3483864"/>
          </a:xfrm>
        </p:spPr>
        <p:txBody>
          <a:bodyPr>
            <a:normAutofit fontScale="92500" lnSpcReduction="20000"/>
          </a:bodyPr>
          <a:lstStyle/>
          <a:p>
            <a:r>
              <a:rPr lang="en-GB" sz="2200"/>
              <a:t>Topic area – relevant to your course</a:t>
            </a:r>
          </a:p>
          <a:p>
            <a:r>
              <a:rPr lang="en-GB" sz="2200"/>
              <a:t>Personal interest</a:t>
            </a:r>
          </a:p>
          <a:p>
            <a:r>
              <a:rPr lang="en-GB" sz="2200"/>
              <a:t>Too wide – explore different aspects – narrow it down</a:t>
            </a:r>
          </a:p>
          <a:p>
            <a:r>
              <a:rPr lang="en-GB" sz="2200"/>
              <a:t>Consider topical issues – in the media/in Force</a:t>
            </a:r>
          </a:p>
          <a:p>
            <a:r>
              <a:rPr lang="en-GB" sz="2200"/>
              <a:t>Devise a question relevant to the topic area you want to research</a:t>
            </a:r>
          </a:p>
          <a:p>
            <a:r>
              <a:rPr lang="en-GB" sz="2200"/>
              <a:t>Question may change BUT don’t change the topic area.</a:t>
            </a:r>
          </a:p>
          <a:p>
            <a:endParaRPr lang="en-GB" sz="2200"/>
          </a:p>
        </p:txBody>
      </p:sp>
    </p:spTree>
    <p:extLst>
      <p:ext uri="{BB962C8B-B14F-4D97-AF65-F5344CB8AC3E}">
        <p14:creationId xmlns:p14="http://schemas.microsoft.com/office/powerpoint/2010/main" val="4161758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A4891-2A3F-EC13-0074-E5DB6DC047D4}"/>
              </a:ext>
            </a:extLst>
          </p:cNvPr>
          <p:cNvSpPr>
            <a:spLocks noGrp="1"/>
          </p:cNvSpPr>
          <p:nvPr>
            <p:ph type="title"/>
          </p:nvPr>
        </p:nvSpPr>
        <p:spPr/>
        <p:txBody>
          <a:bodyPr/>
          <a:lstStyle/>
          <a:p>
            <a:r>
              <a:rPr lang="en-GB" dirty="0"/>
              <a:t>TASK: Chat </a:t>
            </a:r>
            <a:r>
              <a:rPr lang="en-GB" dirty="0" err="1"/>
              <a:t>gpt</a:t>
            </a:r>
            <a:endParaRPr lang="en-GB" dirty="0"/>
          </a:p>
        </p:txBody>
      </p:sp>
      <p:sp>
        <p:nvSpPr>
          <p:cNvPr id="3" name="Content Placeholder 2">
            <a:extLst>
              <a:ext uri="{FF2B5EF4-FFF2-40B4-BE49-F238E27FC236}">
                <a16:creationId xmlns:a16="http://schemas.microsoft.com/office/drawing/2014/main" id="{48E669E2-04BF-82BB-11A7-CC67D02F017E}"/>
              </a:ext>
            </a:extLst>
          </p:cNvPr>
          <p:cNvSpPr>
            <a:spLocks noGrp="1"/>
          </p:cNvSpPr>
          <p:nvPr>
            <p:ph idx="1"/>
          </p:nvPr>
        </p:nvSpPr>
        <p:spPr>
          <a:xfrm>
            <a:off x="864753" y="2851414"/>
            <a:ext cx="10685858" cy="3593592"/>
          </a:xfrm>
        </p:spPr>
        <p:txBody>
          <a:bodyPr/>
          <a:lstStyle/>
          <a:p>
            <a:pPr marL="514350" indent="-514350">
              <a:buAutoNum type="arabicPeriod"/>
            </a:pPr>
            <a:r>
              <a:rPr lang="en-GB" dirty="0"/>
              <a:t>Think of a topic area that interests you and that you may want to explore further. </a:t>
            </a:r>
          </a:p>
          <a:p>
            <a:pPr marL="514350" indent="-514350">
              <a:buAutoNum type="arabicPeriod"/>
            </a:pPr>
            <a:r>
              <a:rPr lang="en-GB" dirty="0"/>
              <a:t>Log into </a:t>
            </a:r>
            <a:r>
              <a:rPr lang="en-GB" dirty="0">
                <a:hlinkClick r:id="rId2"/>
              </a:rPr>
              <a:t>ChatGPT (openai.com)</a:t>
            </a:r>
            <a:endParaRPr lang="en-GB" dirty="0"/>
          </a:p>
          <a:p>
            <a:pPr marL="514350" indent="-514350">
              <a:buAutoNum type="arabicPeriod"/>
            </a:pPr>
            <a:r>
              <a:rPr lang="en-GB" dirty="0"/>
              <a:t>Ask the AI generator to provide you with some themes around your chosen topic. </a:t>
            </a:r>
          </a:p>
          <a:p>
            <a:r>
              <a:rPr lang="en-GB" dirty="0"/>
              <a:t>For example: ‘Hello. Can you give me some themes around female prisoners in the UK’. </a:t>
            </a:r>
          </a:p>
        </p:txBody>
      </p:sp>
      <p:pic>
        <p:nvPicPr>
          <p:cNvPr id="6" name="Picture 5">
            <a:extLst>
              <a:ext uri="{FF2B5EF4-FFF2-40B4-BE49-F238E27FC236}">
                <a16:creationId xmlns:a16="http://schemas.microsoft.com/office/drawing/2014/main" id="{7A0410C7-F6D4-B5DD-967F-1441122712FD}"/>
              </a:ext>
            </a:extLst>
          </p:cNvPr>
          <p:cNvPicPr>
            <a:picLocks noChangeAspect="1"/>
          </p:cNvPicPr>
          <p:nvPr/>
        </p:nvPicPr>
        <p:blipFill>
          <a:blip r:embed="rId3"/>
          <a:stretch>
            <a:fillRect/>
          </a:stretch>
        </p:blipFill>
        <p:spPr>
          <a:xfrm>
            <a:off x="7675163" y="351723"/>
            <a:ext cx="2743200" cy="1666875"/>
          </a:xfrm>
          <a:prstGeom prst="rect">
            <a:avLst/>
          </a:prstGeom>
        </p:spPr>
      </p:pic>
    </p:spTree>
    <p:extLst>
      <p:ext uri="{BB962C8B-B14F-4D97-AF65-F5344CB8AC3E}">
        <p14:creationId xmlns:p14="http://schemas.microsoft.com/office/powerpoint/2010/main" val="621814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0DF9ECD-B60B-1E9C-02D1-2AE4E778208C}"/>
              </a:ext>
            </a:extLst>
          </p:cNvPr>
          <p:cNvPicPr>
            <a:picLocks noChangeAspect="1"/>
          </p:cNvPicPr>
          <p:nvPr/>
        </p:nvPicPr>
        <p:blipFill>
          <a:blip r:embed="rId2"/>
          <a:stretch>
            <a:fillRect/>
          </a:stretch>
        </p:blipFill>
        <p:spPr>
          <a:xfrm>
            <a:off x="2079804" y="0"/>
            <a:ext cx="8032391" cy="6858000"/>
          </a:xfrm>
          <a:prstGeom prst="rect">
            <a:avLst/>
          </a:prstGeom>
        </p:spPr>
      </p:pic>
    </p:spTree>
    <p:extLst>
      <p:ext uri="{BB962C8B-B14F-4D97-AF65-F5344CB8AC3E}">
        <p14:creationId xmlns:p14="http://schemas.microsoft.com/office/powerpoint/2010/main" val="35924955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D3C1F9-F569-ECD6-54C0-6FBDFF87065C}"/>
              </a:ext>
            </a:extLst>
          </p:cNvPr>
          <p:cNvSpPr>
            <a:spLocks noGrp="1"/>
          </p:cNvSpPr>
          <p:nvPr>
            <p:ph type="title"/>
          </p:nvPr>
        </p:nvSpPr>
        <p:spPr>
          <a:xfrm>
            <a:off x="960120" y="317814"/>
            <a:ext cx="10268712" cy="1700784"/>
          </a:xfrm>
        </p:spPr>
        <p:txBody>
          <a:bodyPr>
            <a:normAutofit/>
          </a:bodyPr>
          <a:lstStyle/>
          <a:p>
            <a:r>
              <a:rPr lang="en-GB" dirty="0"/>
              <a:t>WARNING </a:t>
            </a:r>
          </a:p>
        </p:txBody>
      </p:sp>
      <p:sp>
        <p:nvSpPr>
          <p:cNvPr id="9" name="Content Placeholder 8">
            <a:extLst>
              <a:ext uri="{FF2B5EF4-FFF2-40B4-BE49-F238E27FC236}">
                <a16:creationId xmlns:a16="http://schemas.microsoft.com/office/drawing/2014/main" id="{2671EC0B-54CB-AE29-F59A-019BB0D5198C}"/>
              </a:ext>
            </a:extLst>
          </p:cNvPr>
          <p:cNvSpPr>
            <a:spLocks noGrp="1"/>
          </p:cNvSpPr>
          <p:nvPr>
            <p:ph idx="1"/>
          </p:nvPr>
        </p:nvSpPr>
        <p:spPr>
          <a:xfrm>
            <a:off x="521713" y="2587752"/>
            <a:ext cx="6473727" cy="4043050"/>
          </a:xfrm>
        </p:spPr>
        <p:txBody>
          <a:bodyPr>
            <a:normAutofit fontScale="92500" lnSpcReduction="20000"/>
          </a:bodyPr>
          <a:lstStyle/>
          <a:p>
            <a:r>
              <a:rPr lang="en-US" dirty="0"/>
              <a:t>Students are expected to:</a:t>
            </a:r>
          </a:p>
          <a:p>
            <a:r>
              <a:rPr lang="en-GB" dirty="0"/>
              <a:t>1. Take part in learning opportunities offered to support AI literacy, understanding of ethical and other considerations in relation to artificial intelligence, and the potential future developments and uses of artificial intelligence. </a:t>
            </a:r>
          </a:p>
          <a:p>
            <a:r>
              <a:rPr lang="en-GB" dirty="0"/>
              <a:t>2. Ensure the academic integrity of their work and the ethical and appropriate use of artificial intelligence, including that trying to claim AI-generated content as their own is considered academic misconduct. </a:t>
            </a:r>
            <a:endParaRPr lang="en-US" dirty="0"/>
          </a:p>
        </p:txBody>
      </p:sp>
      <p:pic>
        <p:nvPicPr>
          <p:cNvPr id="5" name="Content Placeholder 4" descr="Megaphone">
            <a:extLst>
              <a:ext uri="{FF2B5EF4-FFF2-40B4-BE49-F238E27FC236}">
                <a16:creationId xmlns:a16="http://schemas.microsoft.com/office/drawing/2014/main" id="{B199A68E-5D5E-2C44-3EE0-07AF2DBEEA3E}"/>
              </a:ext>
            </a:extLst>
          </p:cNvPr>
          <p:cNvPicPr>
            <a:picLocks noChangeAspect="1"/>
          </p:cNvPicPr>
          <p:nvPr/>
        </p:nvPicPr>
        <p:blipFill rotWithShape="1">
          <a:blip r:embed="rId2">
            <a:extLst>
              <a:ext uri="{28A0092B-C50C-407E-A947-70E740481C1C}">
                <a14:useLocalDpi xmlns:a14="http://schemas.microsoft.com/office/drawing/2010/main" val="0"/>
              </a:ext>
            </a:extLst>
          </a:blip>
          <a:srcRect r="2" b="1319"/>
          <a:stretch/>
        </p:blipFill>
        <p:spPr>
          <a:xfrm>
            <a:off x="7537704" y="2264989"/>
            <a:ext cx="4654296" cy="4593011"/>
          </a:xfrm>
          <a:prstGeom prst="rect">
            <a:avLst/>
          </a:prstGeom>
        </p:spPr>
      </p:pic>
    </p:spTree>
    <p:extLst>
      <p:ext uri="{BB962C8B-B14F-4D97-AF65-F5344CB8AC3E}">
        <p14:creationId xmlns:p14="http://schemas.microsoft.com/office/powerpoint/2010/main" val="17983233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B79AC-9AC9-7550-82EF-3E1CA705E094}"/>
              </a:ext>
            </a:extLst>
          </p:cNvPr>
          <p:cNvSpPr>
            <a:spLocks noGrp="1"/>
          </p:cNvSpPr>
          <p:nvPr>
            <p:ph type="title"/>
          </p:nvPr>
        </p:nvSpPr>
        <p:spPr/>
        <p:txBody>
          <a:bodyPr/>
          <a:lstStyle/>
          <a:p>
            <a:r>
              <a:rPr lang="en-GB" dirty="0"/>
              <a:t>By next week…..</a:t>
            </a:r>
          </a:p>
        </p:txBody>
      </p:sp>
      <p:sp>
        <p:nvSpPr>
          <p:cNvPr id="3" name="Content Placeholder 2">
            <a:extLst>
              <a:ext uri="{FF2B5EF4-FFF2-40B4-BE49-F238E27FC236}">
                <a16:creationId xmlns:a16="http://schemas.microsoft.com/office/drawing/2014/main" id="{A4DC1E13-5B34-33F5-4E2F-D7CEC5C68405}"/>
              </a:ext>
            </a:extLst>
          </p:cNvPr>
          <p:cNvSpPr>
            <a:spLocks noGrp="1"/>
          </p:cNvSpPr>
          <p:nvPr>
            <p:ph idx="1"/>
          </p:nvPr>
        </p:nvSpPr>
        <p:spPr>
          <a:xfrm>
            <a:off x="960120" y="2587752"/>
            <a:ext cx="5659463" cy="3593592"/>
          </a:xfrm>
        </p:spPr>
        <p:txBody>
          <a:bodyPr/>
          <a:lstStyle/>
          <a:p>
            <a:r>
              <a:rPr lang="en-GB" dirty="0"/>
              <a:t>- Decide on your output (Dissertation or practice based)</a:t>
            </a:r>
          </a:p>
          <a:p>
            <a:r>
              <a:rPr lang="en-GB" dirty="0"/>
              <a:t>- Decide on your research area</a:t>
            </a:r>
          </a:p>
          <a:p>
            <a:r>
              <a:rPr lang="en-GB" dirty="0"/>
              <a:t>- Draft some key themes in relation to your chosen topic that you may wish to use in your research.</a:t>
            </a:r>
          </a:p>
        </p:txBody>
      </p:sp>
      <p:pic>
        <p:nvPicPr>
          <p:cNvPr id="5" name="Graphic 4" descr="Architecture with solid fill">
            <a:extLst>
              <a:ext uri="{FF2B5EF4-FFF2-40B4-BE49-F238E27FC236}">
                <a16:creationId xmlns:a16="http://schemas.microsoft.com/office/drawing/2014/main" id="{07363C66-B780-2094-B0B8-5B013EAD646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03504" y="2753016"/>
            <a:ext cx="2547791" cy="2547791"/>
          </a:xfrm>
          <a:prstGeom prst="rect">
            <a:avLst/>
          </a:prstGeom>
        </p:spPr>
      </p:pic>
    </p:spTree>
    <p:extLst>
      <p:ext uri="{BB962C8B-B14F-4D97-AF65-F5344CB8AC3E}">
        <p14:creationId xmlns:p14="http://schemas.microsoft.com/office/powerpoint/2010/main" val="21531011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INSTRUCTIONS" val="117550278"/>
</p:tagLst>
</file>

<file path=ppt/tags/tag2.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3.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4.xml><?xml version="1.0" encoding="utf-8"?>
<p:tagLst xmlns:a="http://schemas.openxmlformats.org/drawingml/2006/main" xmlns:r="http://schemas.openxmlformats.org/officeDocument/2006/relationships" xmlns:p="http://schemas.openxmlformats.org/presentationml/2006/main">
  <p:tag name="VEVOX.QR.CHECKERBOARD" val="x"/>
</p:tagLst>
</file>

<file path=ppt/tags/tag5.xml><?xml version="1.0" encoding="utf-8"?>
<p:tagLst xmlns:a="http://schemas.openxmlformats.org/drawingml/2006/main" xmlns:r="http://schemas.openxmlformats.org/officeDocument/2006/relationships" xmlns:p="http://schemas.openxmlformats.org/presentationml/2006/main">
  <p:tag name="VEVOX.QRDOT" val="(1,0)"/>
</p:tagLst>
</file>

<file path=ppt/tags/tag6.xml><?xml version="1.0" encoding="utf-8"?>
<p:tagLst xmlns:a="http://schemas.openxmlformats.org/drawingml/2006/main" xmlns:r="http://schemas.openxmlformats.org/officeDocument/2006/relationships" xmlns:p="http://schemas.openxmlformats.org/presentationml/2006/main">
  <p:tag name="VEVOX.QRDOT" val="(2,0)"/>
</p:tagLst>
</file>

<file path=ppt/tags/tag7.xml><?xml version="1.0" encoding="utf-8"?>
<p:tagLst xmlns:a="http://schemas.openxmlformats.org/drawingml/2006/main" xmlns:r="http://schemas.openxmlformats.org/officeDocument/2006/relationships" xmlns:p="http://schemas.openxmlformats.org/presentationml/2006/main">
  <p:tag name="VEVOX.QRDOT" val="(3,0)"/>
</p:tagLst>
</file>

<file path=ppt/tags/tag8.xml><?xml version="1.0" encoding="utf-8"?>
<p:tagLst xmlns:a="http://schemas.openxmlformats.org/drawingml/2006/main" xmlns:r="http://schemas.openxmlformats.org/officeDocument/2006/relationships" xmlns:p="http://schemas.openxmlformats.org/presentationml/2006/main">
  <p:tag name="VEVOX.QRDOT" val="(4,0)"/>
</p:tagLst>
</file>

<file path=ppt/tags/tag9.xml><?xml version="1.0" encoding="utf-8"?>
<p:tagLst xmlns:a="http://schemas.openxmlformats.org/drawingml/2006/main" xmlns:r="http://schemas.openxmlformats.org/officeDocument/2006/relationships" xmlns:p="http://schemas.openxmlformats.org/presentationml/2006/main">
  <p:tag name="VEVOX.QRDOT" val="(5,0)"/>
</p:tagLst>
</file>

<file path=ppt/tags/tag10.xml><?xml version="1.0" encoding="utf-8"?>
<p:tagLst xmlns:a="http://schemas.openxmlformats.org/drawingml/2006/main" xmlns:r="http://schemas.openxmlformats.org/officeDocument/2006/relationships" xmlns:p="http://schemas.openxmlformats.org/presentationml/2006/main">
  <p:tag name="VEVOX.QRDOT" val="(6,0)"/>
</p:tagLst>
</file>

<file path=ppt/tags/tag11.xml><?xml version="1.0" encoding="utf-8"?>
<p:tagLst xmlns:a="http://schemas.openxmlformats.org/drawingml/2006/main" xmlns:r="http://schemas.openxmlformats.org/officeDocument/2006/relationships" xmlns:p="http://schemas.openxmlformats.org/presentationml/2006/main">
  <p:tag name="VEVOX.QRDOT" val="(7,0)"/>
</p:tagLst>
</file>

<file path=ppt/tags/tag12.xml><?xml version="1.0" encoding="utf-8"?>
<p:tagLst xmlns:a="http://schemas.openxmlformats.org/drawingml/2006/main" xmlns:r="http://schemas.openxmlformats.org/officeDocument/2006/relationships" xmlns:p="http://schemas.openxmlformats.org/presentationml/2006/main">
  <p:tag name="VEVOX.QRDOT" val="(10,0)"/>
</p:tagLst>
</file>

<file path=ppt/tags/tag13.xml><?xml version="1.0" encoding="utf-8"?>
<p:tagLst xmlns:a="http://schemas.openxmlformats.org/drawingml/2006/main" xmlns:r="http://schemas.openxmlformats.org/officeDocument/2006/relationships" xmlns:p="http://schemas.openxmlformats.org/presentationml/2006/main">
  <p:tag name="VEVOX.QRDOT" val="(11,0)"/>
</p:tagLst>
</file>

<file path=ppt/tags/tag14.xml><?xml version="1.0" encoding="utf-8"?>
<p:tagLst xmlns:a="http://schemas.openxmlformats.org/drawingml/2006/main" xmlns:r="http://schemas.openxmlformats.org/officeDocument/2006/relationships" xmlns:p="http://schemas.openxmlformats.org/presentationml/2006/main">
  <p:tag name="VEVOX.QRDOT" val="(14,0)"/>
</p:tagLst>
</file>

<file path=ppt/tags/tag15.xml><?xml version="1.0" encoding="utf-8"?>
<p:tagLst xmlns:a="http://schemas.openxmlformats.org/drawingml/2006/main" xmlns:r="http://schemas.openxmlformats.org/officeDocument/2006/relationships" xmlns:p="http://schemas.openxmlformats.org/presentationml/2006/main">
  <p:tag name="VEVOX.QRDOT" val="(15,0)"/>
</p:tagLst>
</file>

<file path=ppt/tags/tag16.xml><?xml version="1.0" encoding="utf-8"?>
<p:tagLst xmlns:a="http://schemas.openxmlformats.org/drawingml/2006/main" xmlns:r="http://schemas.openxmlformats.org/officeDocument/2006/relationships" xmlns:p="http://schemas.openxmlformats.org/presentationml/2006/main">
  <p:tag name="VEVOX.QRDOT" val="(16,0)"/>
</p:tagLst>
</file>

<file path=ppt/tags/tag17.xml><?xml version="1.0" encoding="utf-8"?>
<p:tagLst xmlns:a="http://schemas.openxmlformats.org/drawingml/2006/main" xmlns:r="http://schemas.openxmlformats.org/officeDocument/2006/relationships" xmlns:p="http://schemas.openxmlformats.org/presentationml/2006/main">
  <p:tag name="VEVOX.QRDOT" val="(23,0)"/>
</p:tagLst>
</file>

<file path=ppt/tags/tag18.xml><?xml version="1.0" encoding="utf-8"?>
<p:tagLst xmlns:a="http://schemas.openxmlformats.org/drawingml/2006/main" xmlns:r="http://schemas.openxmlformats.org/officeDocument/2006/relationships" xmlns:p="http://schemas.openxmlformats.org/presentationml/2006/main">
  <p:tag name="VEVOX.QRDOT" val="(24,0)"/>
</p:tagLst>
</file>

<file path=ppt/tags/tag19.xml><?xml version="1.0" encoding="utf-8"?>
<p:tagLst xmlns:a="http://schemas.openxmlformats.org/drawingml/2006/main" xmlns:r="http://schemas.openxmlformats.org/officeDocument/2006/relationships" xmlns:p="http://schemas.openxmlformats.org/presentationml/2006/main">
  <p:tag name="VEVOX.QRDOT" val="(25,0)"/>
</p:tagLst>
</file>

<file path=ppt/tags/tag20.xml><?xml version="1.0" encoding="utf-8"?>
<p:tagLst xmlns:a="http://schemas.openxmlformats.org/drawingml/2006/main" xmlns:r="http://schemas.openxmlformats.org/officeDocument/2006/relationships" xmlns:p="http://schemas.openxmlformats.org/presentationml/2006/main">
  <p:tag name="VEVOX.QRDOT" val="(26,0)"/>
</p:tagLst>
</file>

<file path=ppt/tags/tag21.xml><?xml version="1.0" encoding="utf-8"?>
<p:tagLst xmlns:a="http://schemas.openxmlformats.org/drawingml/2006/main" xmlns:r="http://schemas.openxmlformats.org/officeDocument/2006/relationships" xmlns:p="http://schemas.openxmlformats.org/presentationml/2006/main">
  <p:tag name="VEVOX.QRDOT" val="(27,0)"/>
</p:tagLst>
</file>

<file path=ppt/tags/tag22.xml><?xml version="1.0" encoding="utf-8"?>
<p:tagLst xmlns:a="http://schemas.openxmlformats.org/drawingml/2006/main" xmlns:r="http://schemas.openxmlformats.org/officeDocument/2006/relationships" xmlns:p="http://schemas.openxmlformats.org/presentationml/2006/main">
  <p:tag name="VEVOX.QRDOT" val="(28,0)"/>
</p:tagLst>
</file>

<file path=ppt/tags/tag23.xml><?xml version="1.0" encoding="utf-8"?>
<p:tagLst xmlns:a="http://schemas.openxmlformats.org/drawingml/2006/main" xmlns:r="http://schemas.openxmlformats.org/officeDocument/2006/relationships" xmlns:p="http://schemas.openxmlformats.org/presentationml/2006/main">
  <p:tag name="VEVOX.QRDOT" val="(29,0)"/>
</p:tagLst>
</file>

<file path=ppt/tags/tag24.xml><?xml version="1.0" encoding="utf-8"?>
<p:tagLst xmlns:a="http://schemas.openxmlformats.org/drawingml/2006/main" xmlns:r="http://schemas.openxmlformats.org/officeDocument/2006/relationships" xmlns:p="http://schemas.openxmlformats.org/presentationml/2006/main">
  <p:tag name="VEVOX.QRDOT" val="(1,1)"/>
</p:tagLst>
</file>

<file path=ppt/tags/tag25.xml><?xml version="1.0" encoding="utf-8"?>
<p:tagLst xmlns:a="http://schemas.openxmlformats.org/drawingml/2006/main" xmlns:r="http://schemas.openxmlformats.org/officeDocument/2006/relationships" xmlns:p="http://schemas.openxmlformats.org/presentationml/2006/main">
  <p:tag name="VEVOX.QRDOT" val="(7,1)"/>
</p:tagLst>
</file>

<file path=ppt/tags/tag26.xml><?xml version="1.0" encoding="utf-8"?>
<p:tagLst xmlns:a="http://schemas.openxmlformats.org/drawingml/2006/main" xmlns:r="http://schemas.openxmlformats.org/officeDocument/2006/relationships" xmlns:p="http://schemas.openxmlformats.org/presentationml/2006/main">
  <p:tag name="VEVOX.QRDOT" val="(10,1)"/>
</p:tagLst>
</file>

<file path=ppt/tags/tag27.xml><?xml version="1.0" encoding="utf-8"?>
<p:tagLst xmlns:a="http://schemas.openxmlformats.org/drawingml/2006/main" xmlns:r="http://schemas.openxmlformats.org/officeDocument/2006/relationships" xmlns:p="http://schemas.openxmlformats.org/presentationml/2006/main">
  <p:tag name="VEVOX.QRDOT" val="(12,1)"/>
</p:tagLst>
</file>

<file path=ppt/tags/tag28.xml><?xml version="1.0" encoding="utf-8"?>
<p:tagLst xmlns:a="http://schemas.openxmlformats.org/drawingml/2006/main" xmlns:r="http://schemas.openxmlformats.org/officeDocument/2006/relationships" xmlns:p="http://schemas.openxmlformats.org/presentationml/2006/main">
  <p:tag name="VEVOX.QRDOT" val="(13,1)"/>
</p:tagLst>
</file>

<file path=ppt/tags/tag29.xml><?xml version="1.0" encoding="utf-8"?>
<p:tagLst xmlns:a="http://schemas.openxmlformats.org/drawingml/2006/main" xmlns:r="http://schemas.openxmlformats.org/officeDocument/2006/relationships" xmlns:p="http://schemas.openxmlformats.org/presentationml/2006/main">
  <p:tag name="VEVOX.QRDOT" val="(14,1)"/>
</p:tagLst>
</file>

<file path=ppt/tags/tag30.xml><?xml version="1.0" encoding="utf-8"?>
<p:tagLst xmlns:a="http://schemas.openxmlformats.org/drawingml/2006/main" xmlns:r="http://schemas.openxmlformats.org/officeDocument/2006/relationships" xmlns:p="http://schemas.openxmlformats.org/presentationml/2006/main">
  <p:tag name="VEVOX.QRDOT" val="(15,1)"/>
</p:tagLst>
</file>

<file path=ppt/tags/tag31.xml><?xml version="1.0" encoding="utf-8"?>
<p:tagLst xmlns:a="http://schemas.openxmlformats.org/drawingml/2006/main" xmlns:r="http://schemas.openxmlformats.org/officeDocument/2006/relationships" xmlns:p="http://schemas.openxmlformats.org/presentationml/2006/main">
  <p:tag name="VEVOX.QRDOT" val="(16,1)"/>
</p:tagLst>
</file>

<file path=ppt/tags/tag32.xml><?xml version="1.0" encoding="utf-8"?>
<p:tagLst xmlns:a="http://schemas.openxmlformats.org/drawingml/2006/main" xmlns:r="http://schemas.openxmlformats.org/officeDocument/2006/relationships" xmlns:p="http://schemas.openxmlformats.org/presentationml/2006/main">
  <p:tag name="VEVOX.QRDOT" val="(17,1)"/>
</p:tagLst>
</file>

<file path=ppt/tags/tag33.xml><?xml version="1.0" encoding="utf-8"?>
<p:tagLst xmlns:a="http://schemas.openxmlformats.org/drawingml/2006/main" xmlns:r="http://schemas.openxmlformats.org/officeDocument/2006/relationships" xmlns:p="http://schemas.openxmlformats.org/presentationml/2006/main">
  <p:tag name="VEVOX.QRDOT" val="(19,1)"/>
</p:tagLst>
</file>

<file path=ppt/tags/tag34.xml><?xml version="1.0" encoding="utf-8"?>
<p:tagLst xmlns:a="http://schemas.openxmlformats.org/drawingml/2006/main" xmlns:r="http://schemas.openxmlformats.org/officeDocument/2006/relationships" xmlns:p="http://schemas.openxmlformats.org/presentationml/2006/main">
  <p:tag name="VEVOX.QRDOT" val="(21,1)"/>
</p:tagLst>
</file>

<file path=ppt/tags/tag35.xml><?xml version="1.0" encoding="utf-8"?>
<p:tagLst xmlns:a="http://schemas.openxmlformats.org/drawingml/2006/main" xmlns:r="http://schemas.openxmlformats.org/officeDocument/2006/relationships" xmlns:p="http://schemas.openxmlformats.org/presentationml/2006/main">
  <p:tag name="VEVOX.QRDOT" val="(23,1)"/>
</p:tagLst>
</file>

<file path=ppt/tags/tag36.xml><?xml version="1.0" encoding="utf-8"?>
<p:tagLst xmlns:a="http://schemas.openxmlformats.org/drawingml/2006/main" xmlns:r="http://schemas.openxmlformats.org/officeDocument/2006/relationships" xmlns:p="http://schemas.openxmlformats.org/presentationml/2006/main">
  <p:tag name="VEVOX.QRDOT" val="(29,1)"/>
</p:tagLst>
</file>

<file path=ppt/tags/tag37.xml><?xml version="1.0" encoding="utf-8"?>
<p:tagLst xmlns:a="http://schemas.openxmlformats.org/drawingml/2006/main" xmlns:r="http://schemas.openxmlformats.org/officeDocument/2006/relationships" xmlns:p="http://schemas.openxmlformats.org/presentationml/2006/main">
  <p:tag name="VEVOX.QRDOT" val="(1,2)"/>
</p:tagLst>
</file>

<file path=ppt/tags/tag38.xml><?xml version="1.0" encoding="utf-8"?>
<p:tagLst xmlns:a="http://schemas.openxmlformats.org/drawingml/2006/main" xmlns:r="http://schemas.openxmlformats.org/officeDocument/2006/relationships" xmlns:p="http://schemas.openxmlformats.org/presentationml/2006/main">
  <p:tag name="VEVOX.QRDOT" val="(3,2)"/>
</p:tagLst>
</file>

<file path=ppt/tags/tag39.xml><?xml version="1.0" encoding="utf-8"?>
<p:tagLst xmlns:a="http://schemas.openxmlformats.org/drawingml/2006/main" xmlns:r="http://schemas.openxmlformats.org/officeDocument/2006/relationships" xmlns:p="http://schemas.openxmlformats.org/presentationml/2006/main">
  <p:tag name="VEVOX.QRDOT" val="(4,2)"/>
</p:tagLst>
</file>

<file path=ppt/tags/tag40.xml><?xml version="1.0" encoding="utf-8"?>
<p:tagLst xmlns:a="http://schemas.openxmlformats.org/drawingml/2006/main" xmlns:r="http://schemas.openxmlformats.org/officeDocument/2006/relationships" xmlns:p="http://schemas.openxmlformats.org/presentationml/2006/main">
  <p:tag name="VEVOX.QRDOT" val="(5,2)"/>
</p:tagLst>
</file>

<file path=ppt/tags/tag41.xml><?xml version="1.0" encoding="utf-8"?>
<p:tagLst xmlns:a="http://schemas.openxmlformats.org/drawingml/2006/main" xmlns:r="http://schemas.openxmlformats.org/officeDocument/2006/relationships" xmlns:p="http://schemas.openxmlformats.org/presentationml/2006/main">
  <p:tag name="VEVOX.QRDOT" val="(7,2)"/>
</p:tagLst>
</file>

<file path=ppt/tags/tag42.xml><?xml version="1.0" encoding="utf-8"?>
<p:tagLst xmlns:a="http://schemas.openxmlformats.org/drawingml/2006/main" xmlns:r="http://schemas.openxmlformats.org/officeDocument/2006/relationships" xmlns:p="http://schemas.openxmlformats.org/presentationml/2006/main">
  <p:tag name="VEVOX.QRDOT" val="(9,2)"/>
</p:tagLst>
</file>

<file path=ppt/tags/tag43.xml><?xml version="1.0" encoding="utf-8"?>
<p:tagLst xmlns:a="http://schemas.openxmlformats.org/drawingml/2006/main" xmlns:r="http://schemas.openxmlformats.org/officeDocument/2006/relationships" xmlns:p="http://schemas.openxmlformats.org/presentationml/2006/main">
  <p:tag name="VEVOX.QRDOT" val="(10,2)"/>
</p:tagLst>
</file>

<file path=ppt/tags/tag44.xml><?xml version="1.0" encoding="utf-8"?>
<p:tagLst xmlns:a="http://schemas.openxmlformats.org/drawingml/2006/main" xmlns:r="http://schemas.openxmlformats.org/officeDocument/2006/relationships" xmlns:p="http://schemas.openxmlformats.org/presentationml/2006/main">
  <p:tag name="VEVOX.QRDOT" val="(12,2)"/>
</p:tagLst>
</file>

<file path=ppt/tags/tag45.xml><?xml version="1.0" encoding="utf-8"?>
<p:tagLst xmlns:a="http://schemas.openxmlformats.org/drawingml/2006/main" xmlns:r="http://schemas.openxmlformats.org/officeDocument/2006/relationships" xmlns:p="http://schemas.openxmlformats.org/presentationml/2006/main">
  <p:tag name="VEVOX.QRDOT" val="(13,2)"/>
</p:tagLst>
</file>

<file path=ppt/tags/tag46.xml><?xml version="1.0" encoding="utf-8"?>
<p:tagLst xmlns:a="http://schemas.openxmlformats.org/drawingml/2006/main" xmlns:r="http://schemas.openxmlformats.org/officeDocument/2006/relationships" xmlns:p="http://schemas.openxmlformats.org/presentationml/2006/main">
  <p:tag name="VEVOX.QRDOT" val="(14,2)"/>
</p:tagLst>
</file>

<file path=ppt/tags/tag47.xml><?xml version="1.0" encoding="utf-8"?>
<p:tagLst xmlns:a="http://schemas.openxmlformats.org/drawingml/2006/main" xmlns:r="http://schemas.openxmlformats.org/officeDocument/2006/relationships" xmlns:p="http://schemas.openxmlformats.org/presentationml/2006/main">
  <p:tag name="VEVOX.QRDOT" val="(16,2)"/>
</p:tagLst>
</file>

<file path=ppt/tags/tag48.xml><?xml version="1.0" encoding="utf-8"?>
<p:tagLst xmlns:a="http://schemas.openxmlformats.org/drawingml/2006/main" xmlns:r="http://schemas.openxmlformats.org/officeDocument/2006/relationships" xmlns:p="http://schemas.openxmlformats.org/presentationml/2006/main">
  <p:tag name="VEVOX.QRDOT" val="(19,2)"/>
</p:tagLst>
</file>

<file path=ppt/tags/tag49.xml><?xml version="1.0" encoding="utf-8"?>
<p:tagLst xmlns:a="http://schemas.openxmlformats.org/drawingml/2006/main" xmlns:r="http://schemas.openxmlformats.org/officeDocument/2006/relationships" xmlns:p="http://schemas.openxmlformats.org/presentationml/2006/main">
  <p:tag name="VEVOX.QRDOT" val="(20,2)"/>
</p:tagLst>
</file>

<file path=ppt/tags/tag50.xml><?xml version="1.0" encoding="utf-8"?>
<p:tagLst xmlns:a="http://schemas.openxmlformats.org/drawingml/2006/main" xmlns:r="http://schemas.openxmlformats.org/officeDocument/2006/relationships" xmlns:p="http://schemas.openxmlformats.org/presentationml/2006/main">
  <p:tag name="VEVOX.QRDOT" val="(21,2)"/>
</p:tagLst>
</file>

<file path=ppt/tags/tag51.xml><?xml version="1.0" encoding="utf-8"?>
<p:tagLst xmlns:a="http://schemas.openxmlformats.org/drawingml/2006/main" xmlns:r="http://schemas.openxmlformats.org/officeDocument/2006/relationships" xmlns:p="http://schemas.openxmlformats.org/presentationml/2006/main">
  <p:tag name="VEVOX.QRDOT" val="(23,2)"/>
</p:tagLst>
</file>

<file path=ppt/tags/tag52.xml><?xml version="1.0" encoding="utf-8"?>
<p:tagLst xmlns:a="http://schemas.openxmlformats.org/drawingml/2006/main" xmlns:r="http://schemas.openxmlformats.org/officeDocument/2006/relationships" xmlns:p="http://schemas.openxmlformats.org/presentationml/2006/main">
  <p:tag name="VEVOX.QRDOT" val="(25,2)"/>
</p:tagLst>
</file>

<file path=ppt/tags/tag53.xml><?xml version="1.0" encoding="utf-8"?>
<p:tagLst xmlns:a="http://schemas.openxmlformats.org/drawingml/2006/main" xmlns:r="http://schemas.openxmlformats.org/officeDocument/2006/relationships" xmlns:p="http://schemas.openxmlformats.org/presentationml/2006/main">
  <p:tag name="VEVOX.QRDOT" val="(26,2)"/>
</p:tagLst>
</file>

<file path=ppt/tags/tag54.xml><?xml version="1.0" encoding="utf-8"?>
<p:tagLst xmlns:a="http://schemas.openxmlformats.org/drawingml/2006/main" xmlns:r="http://schemas.openxmlformats.org/officeDocument/2006/relationships" xmlns:p="http://schemas.openxmlformats.org/presentationml/2006/main">
  <p:tag name="VEVOX.QRDOT" val="(27,2)"/>
</p:tagLst>
</file>

<file path=ppt/tags/tag55.xml><?xml version="1.0" encoding="utf-8"?>
<p:tagLst xmlns:a="http://schemas.openxmlformats.org/drawingml/2006/main" xmlns:r="http://schemas.openxmlformats.org/officeDocument/2006/relationships" xmlns:p="http://schemas.openxmlformats.org/presentationml/2006/main">
  <p:tag name="VEVOX.QRDOT" val="(29,2)"/>
</p:tagLst>
</file>

<file path=ppt/tags/tag56.xml><?xml version="1.0" encoding="utf-8"?>
<p:tagLst xmlns:a="http://schemas.openxmlformats.org/drawingml/2006/main" xmlns:r="http://schemas.openxmlformats.org/officeDocument/2006/relationships" xmlns:p="http://schemas.openxmlformats.org/presentationml/2006/main">
  <p:tag name="VEVOX.QRDOT" val="(1,3)"/>
</p:tagLst>
</file>

<file path=ppt/tags/tag57.xml><?xml version="1.0" encoding="utf-8"?>
<p:tagLst xmlns:a="http://schemas.openxmlformats.org/drawingml/2006/main" xmlns:r="http://schemas.openxmlformats.org/officeDocument/2006/relationships" xmlns:p="http://schemas.openxmlformats.org/presentationml/2006/main">
  <p:tag name="VEVOX.QRDOT" val="(3,3)"/>
</p:tagLst>
</file>

<file path=ppt/tags/tag58.xml><?xml version="1.0" encoding="utf-8"?>
<p:tagLst xmlns:a="http://schemas.openxmlformats.org/drawingml/2006/main" xmlns:r="http://schemas.openxmlformats.org/officeDocument/2006/relationships" xmlns:p="http://schemas.openxmlformats.org/presentationml/2006/main">
  <p:tag name="VEVOX.QRDOT" val="(4,3)"/>
</p:tagLst>
</file>

<file path=ppt/tags/tag59.xml><?xml version="1.0" encoding="utf-8"?>
<p:tagLst xmlns:a="http://schemas.openxmlformats.org/drawingml/2006/main" xmlns:r="http://schemas.openxmlformats.org/officeDocument/2006/relationships" xmlns:p="http://schemas.openxmlformats.org/presentationml/2006/main">
  <p:tag name="VEVOX.QRDOT" val="(5,3)"/>
</p:tagLst>
</file>

<file path=ppt/tags/tag60.xml><?xml version="1.0" encoding="utf-8"?>
<p:tagLst xmlns:a="http://schemas.openxmlformats.org/drawingml/2006/main" xmlns:r="http://schemas.openxmlformats.org/officeDocument/2006/relationships" xmlns:p="http://schemas.openxmlformats.org/presentationml/2006/main">
  <p:tag name="VEVOX.QRDOT" val="(7,3)"/>
</p:tagLst>
</file>

<file path=ppt/tags/tag61.xml><?xml version="1.0" encoding="utf-8"?>
<p:tagLst xmlns:a="http://schemas.openxmlformats.org/drawingml/2006/main" xmlns:r="http://schemas.openxmlformats.org/officeDocument/2006/relationships" xmlns:p="http://schemas.openxmlformats.org/presentationml/2006/main">
  <p:tag name="VEVOX.QRDOT" val="(9,3)"/>
</p:tagLst>
</file>

<file path=ppt/tags/tag62.xml><?xml version="1.0" encoding="utf-8"?>
<p:tagLst xmlns:a="http://schemas.openxmlformats.org/drawingml/2006/main" xmlns:r="http://schemas.openxmlformats.org/officeDocument/2006/relationships" xmlns:p="http://schemas.openxmlformats.org/presentationml/2006/main">
  <p:tag name="VEVOX.QRDOT" val="(10,3)"/>
</p:tagLst>
</file>

<file path=ppt/tags/tag63.xml><?xml version="1.0" encoding="utf-8"?>
<p:tagLst xmlns:a="http://schemas.openxmlformats.org/drawingml/2006/main" xmlns:r="http://schemas.openxmlformats.org/officeDocument/2006/relationships" xmlns:p="http://schemas.openxmlformats.org/presentationml/2006/main">
  <p:tag name="VEVOX.QRDOT" val="(13,3)"/>
</p:tagLst>
</file>

<file path=ppt/tags/tag64.xml><?xml version="1.0" encoding="utf-8"?>
<p:tagLst xmlns:a="http://schemas.openxmlformats.org/drawingml/2006/main" xmlns:r="http://schemas.openxmlformats.org/officeDocument/2006/relationships" xmlns:p="http://schemas.openxmlformats.org/presentationml/2006/main">
  <p:tag name="VEVOX.QRDOT" val="(15,3)"/>
</p:tagLst>
</file>

<file path=ppt/tags/tag65.xml><?xml version="1.0" encoding="utf-8"?>
<p:tagLst xmlns:a="http://schemas.openxmlformats.org/drawingml/2006/main" xmlns:r="http://schemas.openxmlformats.org/officeDocument/2006/relationships" xmlns:p="http://schemas.openxmlformats.org/presentationml/2006/main">
  <p:tag name="VEVOX.QRDOT" val="(16,3)"/>
</p:tagLst>
</file>

<file path=ppt/tags/tag66.xml><?xml version="1.0" encoding="utf-8"?>
<p:tagLst xmlns:a="http://schemas.openxmlformats.org/drawingml/2006/main" xmlns:r="http://schemas.openxmlformats.org/officeDocument/2006/relationships" xmlns:p="http://schemas.openxmlformats.org/presentationml/2006/main">
  <p:tag name="VEVOX.QRDOT" val="(18,3)"/>
</p:tagLst>
</file>

<file path=ppt/tags/tag67.xml><?xml version="1.0" encoding="utf-8"?>
<p:tagLst xmlns:a="http://schemas.openxmlformats.org/drawingml/2006/main" xmlns:r="http://schemas.openxmlformats.org/officeDocument/2006/relationships" xmlns:p="http://schemas.openxmlformats.org/presentationml/2006/main">
  <p:tag name="VEVOX.QRDOT" val="(19,3)"/>
</p:tagLst>
</file>

<file path=ppt/tags/tag68.xml><?xml version="1.0" encoding="utf-8"?>
<p:tagLst xmlns:a="http://schemas.openxmlformats.org/drawingml/2006/main" xmlns:r="http://schemas.openxmlformats.org/officeDocument/2006/relationships" xmlns:p="http://schemas.openxmlformats.org/presentationml/2006/main">
  <p:tag name="VEVOX.QRDOT" val="(20,3)"/>
</p:tagLst>
</file>

<file path=ppt/tags/tag69.xml><?xml version="1.0" encoding="utf-8"?>
<p:tagLst xmlns:a="http://schemas.openxmlformats.org/drawingml/2006/main" xmlns:r="http://schemas.openxmlformats.org/officeDocument/2006/relationships" xmlns:p="http://schemas.openxmlformats.org/presentationml/2006/main">
  <p:tag name="VEVOX.QRDOT" val="(23,3)"/>
</p:tagLst>
</file>

<file path=ppt/tags/tag70.xml><?xml version="1.0" encoding="utf-8"?>
<p:tagLst xmlns:a="http://schemas.openxmlformats.org/drawingml/2006/main" xmlns:r="http://schemas.openxmlformats.org/officeDocument/2006/relationships" xmlns:p="http://schemas.openxmlformats.org/presentationml/2006/main">
  <p:tag name="VEVOX.QRDOT" val="(25,3)"/>
</p:tagLst>
</file>

<file path=ppt/tags/tag71.xml><?xml version="1.0" encoding="utf-8"?>
<p:tagLst xmlns:a="http://schemas.openxmlformats.org/drawingml/2006/main" xmlns:r="http://schemas.openxmlformats.org/officeDocument/2006/relationships" xmlns:p="http://schemas.openxmlformats.org/presentationml/2006/main">
  <p:tag name="VEVOX.QRDOT" val="(26,3)"/>
</p:tagLst>
</file>

<file path=ppt/tags/tag72.xml><?xml version="1.0" encoding="utf-8"?>
<p:tagLst xmlns:a="http://schemas.openxmlformats.org/drawingml/2006/main" xmlns:r="http://schemas.openxmlformats.org/officeDocument/2006/relationships" xmlns:p="http://schemas.openxmlformats.org/presentationml/2006/main">
  <p:tag name="VEVOX.QRDOT" val="(27,3)"/>
</p:tagLst>
</file>

<file path=ppt/tags/tag73.xml><?xml version="1.0" encoding="utf-8"?>
<p:tagLst xmlns:a="http://schemas.openxmlformats.org/drawingml/2006/main" xmlns:r="http://schemas.openxmlformats.org/officeDocument/2006/relationships" xmlns:p="http://schemas.openxmlformats.org/presentationml/2006/main">
  <p:tag name="VEVOX.QRDOT" val="(29,3)"/>
</p:tagLst>
</file>

<file path=ppt/tags/tag74.xml><?xml version="1.0" encoding="utf-8"?>
<p:tagLst xmlns:a="http://schemas.openxmlformats.org/drawingml/2006/main" xmlns:r="http://schemas.openxmlformats.org/officeDocument/2006/relationships" xmlns:p="http://schemas.openxmlformats.org/presentationml/2006/main">
  <p:tag name="VEVOX.QRDOT" val="(1,4)"/>
</p:tagLst>
</file>

<file path=ppt/tags/tag75.xml><?xml version="1.0" encoding="utf-8"?>
<p:tagLst xmlns:a="http://schemas.openxmlformats.org/drawingml/2006/main" xmlns:r="http://schemas.openxmlformats.org/officeDocument/2006/relationships" xmlns:p="http://schemas.openxmlformats.org/presentationml/2006/main">
  <p:tag name="VEVOX.QRDOT" val="(3,4)"/>
</p:tagLst>
</file>

<file path=ppt/tags/tag76.xml><?xml version="1.0" encoding="utf-8"?>
<p:tagLst xmlns:a="http://schemas.openxmlformats.org/drawingml/2006/main" xmlns:r="http://schemas.openxmlformats.org/officeDocument/2006/relationships" xmlns:p="http://schemas.openxmlformats.org/presentationml/2006/main">
  <p:tag name="VEVOX.QRDOT" val="(4,4)"/>
</p:tagLst>
</file>

<file path=ppt/tags/tag77.xml><?xml version="1.0" encoding="utf-8"?>
<p:tagLst xmlns:a="http://schemas.openxmlformats.org/drawingml/2006/main" xmlns:r="http://schemas.openxmlformats.org/officeDocument/2006/relationships" xmlns:p="http://schemas.openxmlformats.org/presentationml/2006/main">
  <p:tag name="VEVOX.QRDOT" val="(5,4)"/>
</p:tagLst>
</file>

<file path=ppt/tags/tag78.xml><?xml version="1.0" encoding="utf-8"?>
<p:tagLst xmlns:a="http://schemas.openxmlformats.org/drawingml/2006/main" xmlns:r="http://schemas.openxmlformats.org/officeDocument/2006/relationships" xmlns:p="http://schemas.openxmlformats.org/presentationml/2006/main">
  <p:tag name="VEVOX.QRDOT" val="(7,4)"/>
</p:tagLst>
</file>

<file path=ppt/tags/tag79.xml><?xml version="1.0" encoding="utf-8"?>
<p:tagLst xmlns:a="http://schemas.openxmlformats.org/drawingml/2006/main" xmlns:r="http://schemas.openxmlformats.org/officeDocument/2006/relationships" xmlns:p="http://schemas.openxmlformats.org/presentationml/2006/main">
  <p:tag name="VEVOX.QRDOT" val="(9,4)"/>
</p:tagLst>
</file>

<file path=ppt/tags/tag80.xml><?xml version="1.0" encoding="utf-8"?>
<p:tagLst xmlns:a="http://schemas.openxmlformats.org/drawingml/2006/main" xmlns:r="http://schemas.openxmlformats.org/officeDocument/2006/relationships" xmlns:p="http://schemas.openxmlformats.org/presentationml/2006/main">
  <p:tag name="VEVOX.QRDOT" val="(11,4)"/>
</p:tagLst>
</file>

<file path=ppt/tags/tag81.xml><?xml version="1.0" encoding="utf-8"?>
<p:tagLst xmlns:a="http://schemas.openxmlformats.org/drawingml/2006/main" xmlns:r="http://schemas.openxmlformats.org/officeDocument/2006/relationships" xmlns:p="http://schemas.openxmlformats.org/presentationml/2006/main">
  <p:tag name="VEVOX.QRDOT" val="(12,4)"/>
</p:tagLst>
</file>

<file path=ppt/tags/tag82.xml><?xml version="1.0" encoding="utf-8"?>
<p:tagLst xmlns:a="http://schemas.openxmlformats.org/drawingml/2006/main" xmlns:r="http://schemas.openxmlformats.org/officeDocument/2006/relationships" xmlns:p="http://schemas.openxmlformats.org/presentationml/2006/main">
  <p:tag name="VEVOX.QRDOT" val="(16,4)"/>
</p:tagLst>
</file>

<file path=ppt/tags/tag83.xml><?xml version="1.0" encoding="utf-8"?>
<p:tagLst xmlns:a="http://schemas.openxmlformats.org/drawingml/2006/main" xmlns:r="http://schemas.openxmlformats.org/officeDocument/2006/relationships" xmlns:p="http://schemas.openxmlformats.org/presentationml/2006/main">
  <p:tag name="VEVOX.QRDOT" val="(17,4)"/>
</p:tagLst>
</file>

<file path=ppt/tags/tag84.xml><?xml version="1.0" encoding="utf-8"?>
<p:tagLst xmlns:a="http://schemas.openxmlformats.org/drawingml/2006/main" xmlns:r="http://schemas.openxmlformats.org/officeDocument/2006/relationships" xmlns:p="http://schemas.openxmlformats.org/presentationml/2006/main">
  <p:tag name="VEVOX.QRDOT" val="(19,4)"/>
</p:tagLst>
</file>

<file path=ppt/tags/tag85.xml><?xml version="1.0" encoding="utf-8"?>
<p:tagLst xmlns:a="http://schemas.openxmlformats.org/drawingml/2006/main" xmlns:r="http://schemas.openxmlformats.org/officeDocument/2006/relationships" xmlns:p="http://schemas.openxmlformats.org/presentationml/2006/main">
  <p:tag name="VEVOX.QRDOT" val="(20,4)"/>
</p:tagLst>
</file>

<file path=ppt/tags/tag86.xml><?xml version="1.0" encoding="utf-8"?>
<p:tagLst xmlns:a="http://schemas.openxmlformats.org/drawingml/2006/main" xmlns:r="http://schemas.openxmlformats.org/officeDocument/2006/relationships" xmlns:p="http://schemas.openxmlformats.org/presentationml/2006/main">
  <p:tag name="VEVOX.QRDOT" val="(23,4)"/>
</p:tagLst>
</file>

<file path=ppt/tags/tag87.xml><?xml version="1.0" encoding="utf-8"?>
<p:tagLst xmlns:a="http://schemas.openxmlformats.org/drawingml/2006/main" xmlns:r="http://schemas.openxmlformats.org/officeDocument/2006/relationships" xmlns:p="http://schemas.openxmlformats.org/presentationml/2006/main">
  <p:tag name="VEVOX.QRDOT" val="(25,4)"/>
</p:tagLst>
</file>

<file path=ppt/tags/tag88.xml><?xml version="1.0" encoding="utf-8"?>
<p:tagLst xmlns:a="http://schemas.openxmlformats.org/drawingml/2006/main" xmlns:r="http://schemas.openxmlformats.org/officeDocument/2006/relationships" xmlns:p="http://schemas.openxmlformats.org/presentationml/2006/main">
  <p:tag name="VEVOX.QRDOT" val="(26,4)"/>
</p:tagLst>
</file>

<file path=ppt/tags/tag89.xml><?xml version="1.0" encoding="utf-8"?>
<p:tagLst xmlns:a="http://schemas.openxmlformats.org/drawingml/2006/main" xmlns:r="http://schemas.openxmlformats.org/officeDocument/2006/relationships" xmlns:p="http://schemas.openxmlformats.org/presentationml/2006/main">
  <p:tag name="VEVOX.QRDOT" val="(27,4)"/>
</p:tagLst>
</file>

<file path=ppt/tags/tag90.xml><?xml version="1.0" encoding="utf-8"?>
<p:tagLst xmlns:a="http://schemas.openxmlformats.org/drawingml/2006/main" xmlns:r="http://schemas.openxmlformats.org/officeDocument/2006/relationships" xmlns:p="http://schemas.openxmlformats.org/presentationml/2006/main">
  <p:tag name="VEVOX.QRDOT" val="(29,4)"/>
</p:tagLst>
</file>

<file path=ppt/tags/tag91.xml><?xml version="1.0" encoding="utf-8"?>
<p:tagLst xmlns:a="http://schemas.openxmlformats.org/drawingml/2006/main" xmlns:r="http://schemas.openxmlformats.org/officeDocument/2006/relationships" xmlns:p="http://schemas.openxmlformats.org/presentationml/2006/main">
  <p:tag name="VEVOX.QRDOT" val="(1,5)"/>
</p:tagLst>
</file>

<file path=ppt/tags/tag92.xml><?xml version="1.0" encoding="utf-8"?>
<p:tagLst xmlns:a="http://schemas.openxmlformats.org/drawingml/2006/main" xmlns:r="http://schemas.openxmlformats.org/officeDocument/2006/relationships" xmlns:p="http://schemas.openxmlformats.org/presentationml/2006/main">
  <p:tag name="VEVOX.QRDOT" val="(7,5)"/>
</p:tagLst>
</file>

<file path=ppt/tags/tag93.xml><?xml version="1.0" encoding="utf-8"?>
<p:tagLst xmlns:a="http://schemas.openxmlformats.org/drawingml/2006/main" xmlns:r="http://schemas.openxmlformats.org/officeDocument/2006/relationships" xmlns:p="http://schemas.openxmlformats.org/presentationml/2006/main">
  <p:tag name="VEVOX.QRDOT" val="(9,5)"/>
</p:tagLst>
</file>

<file path=ppt/tags/tag94.xml><?xml version="1.0" encoding="utf-8"?>
<p:tagLst xmlns:a="http://schemas.openxmlformats.org/drawingml/2006/main" xmlns:r="http://schemas.openxmlformats.org/officeDocument/2006/relationships" xmlns:p="http://schemas.openxmlformats.org/presentationml/2006/main">
  <p:tag name="VEVOX.QRDOT" val="(10,5)"/>
</p:tagLst>
</file>

<file path=ppt/tags/tag95.xml><?xml version="1.0" encoding="utf-8"?>
<p:tagLst xmlns:a="http://schemas.openxmlformats.org/drawingml/2006/main" xmlns:r="http://schemas.openxmlformats.org/officeDocument/2006/relationships" xmlns:p="http://schemas.openxmlformats.org/presentationml/2006/main">
  <p:tag name="VEVOX.QRDOT" val="(12,5)"/>
</p:tagLst>
</file>

<file path=ppt/tags/tag96.xml><?xml version="1.0" encoding="utf-8"?>
<p:tagLst xmlns:a="http://schemas.openxmlformats.org/drawingml/2006/main" xmlns:r="http://schemas.openxmlformats.org/officeDocument/2006/relationships" xmlns:p="http://schemas.openxmlformats.org/presentationml/2006/main">
  <p:tag name="VEVOX.QRDOT" val="(13,5)"/>
</p:tagLst>
</file>

<file path=ppt/tags/tag97.xml><?xml version="1.0" encoding="utf-8"?>
<p:tagLst xmlns:a="http://schemas.openxmlformats.org/drawingml/2006/main" xmlns:r="http://schemas.openxmlformats.org/officeDocument/2006/relationships" xmlns:p="http://schemas.openxmlformats.org/presentationml/2006/main">
  <p:tag name="VEVOX.QRDOT" val="(21,5)"/>
</p:tagLst>
</file>

<file path=ppt/tags/tag98.xml><?xml version="1.0" encoding="utf-8"?>
<p:tagLst xmlns:a="http://schemas.openxmlformats.org/drawingml/2006/main" xmlns:r="http://schemas.openxmlformats.org/officeDocument/2006/relationships" xmlns:p="http://schemas.openxmlformats.org/presentationml/2006/main">
  <p:tag name="VEVOX.QRDOT" val="(23,5)"/>
</p:tagLst>
</file>

<file path=ppt/tags/tag99.xml><?xml version="1.0" encoding="utf-8"?>
<p:tagLst xmlns:a="http://schemas.openxmlformats.org/drawingml/2006/main" xmlns:r="http://schemas.openxmlformats.org/officeDocument/2006/relationships" xmlns:p="http://schemas.openxmlformats.org/presentationml/2006/main">
  <p:tag name="VEVOX.QRDOT" val="(29,5)"/>
</p:tagLst>
</file>

<file path=ppt/tags/tag100.xml><?xml version="1.0" encoding="utf-8"?>
<p:tagLst xmlns:a="http://schemas.openxmlformats.org/drawingml/2006/main" xmlns:r="http://schemas.openxmlformats.org/officeDocument/2006/relationships" xmlns:p="http://schemas.openxmlformats.org/presentationml/2006/main">
  <p:tag name="VEVOX.QRDOT" val="(1,6)"/>
</p:tagLst>
</file>

<file path=ppt/tags/tag101.xml><?xml version="1.0" encoding="utf-8"?>
<p:tagLst xmlns:a="http://schemas.openxmlformats.org/drawingml/2006/main" xmlns:r="http://schemas.openxmlformats.org/officeDocument/2006/relationships" xmlns:p="http://schemas.openxmlformats.org/presentationml/2006/main">
  <p:tag name="VEVOX.QRDOT" val="(2,6)"/>
</p:tagLst>
</file>

<file path=ppt/tags/tag102.xml><?xml version="1.0" encoding="utf-8"?>
<p:tagLst xmlns:a="http://schemas.openxmlformats.org/drawingml/2006/main" xmlns:r="http://schemas.openxmlformats.org/officeDocument/2006/relationships" xmlns:p="http://schemas.openxmlformats.org/presentationml/2006/main">
  <p:tag name="VEVOX.QRDOT" val="(3,6)"/>
</p:tagLst>
</file>

<file path=ppt/tags/tag103.xml><?xml version="1.0" encoding="utf-8"?>
<p:tagLst xmlns:a="http://schemas.openxmlformats.org/drawingml/2006/main" xmlns:r="http://schemas.openxmlformats.org/officeDocument/2006/relationships" xmlns:p="http://schemas.openxmlformats.org/presentationml/2006/main">
  <p:tag name="VEVOX.QRDOT" val="(4,6)"/>
</p:tagLst>
</file>

<file path=ppt/tags/tag104.xml><?xml version="1.0" encoding="utf-8"?>
<p:tagLst xmlns:a="http://schemas.openxmlformats.org/drawingml/2006/main" xmlns:r="http://schemas.openxmlformats.org/officeDocument/2006/relationships" xmlns:p="http://schemas.openxmlformats.org/presentationml/2006/main">
  <p:tag name="VEVOX.QRDOT" val="(5,6)"/>
</p:tagLst>
</file>

<file path=ppt/tags/tag105.xml><?xml version="1.0" encoding="utf-8"?>
<p:tagLst xmlns:a="http://schemas.openxmlformats.org/drawingml/2006/main" xmlns:r="http://schemas.openxmlformats.org/officeDocument/2006/relationships" xmlns:p="http://schemas.openxmlformats.org/presentationml/2006/main">
  <p:tag name="VEVOX.QRDOT" val="(6,6)"/>
</p:tagLst>
</file>

<file path=ppt/tags/tag106.xml><?xml version="1.0" encoding="utf-8"?>
<p:tagLst xmlns:a="http://schemas.openxmlformats.org/drawingml/2006/main" xmlns:r="http://schemas.openxmlformats.org/officeDocument/2006/relationships" xmlns:p="http://schemas.openxmlformats.org/presentationml/2006/main">
  <p:tag name="VEVOX.QRDOT" val="(7,6)"/>
</p:tagLst>
</file>

<file path=ppt/tags/tag107.xml><?xml version="1.0" encoding="utf-8"?>
<p:tagLst xmlns:a="http://schemas.openxmlformats.org/drawingml/2006/main" xmlns:r="http://schemas.openxmlformats.org/officeDocument/2006/relationships" xmlns:p="http://schemas.openxmlformats.org/presentationml/2006/main">
  <p:tag name="VEVOX.QRDOT" val="(9,6)"/>
</p:tagLst>
</file>

<file path=ppt/tags/tag108.xml><?xml version="1.0" encoding="utf-8"?>
<p:tagLst xmlns:a="http://schemas.openxmlformats.org/drawingml/2006/main" xmlns:r="http://schemas.openxmlformats.org/officeDocument/2006/relationships" xmlns:p="http://schemas.openxmlformats.org/presentationml/2006/main">
  <p:tag name="VEVOX.QRDOT" val="(11,6)"/>
</p:tagLst>
</file>

<file path=ppt/tags/tag109.xml><?xml version="1.0" encoding="utf-8"?>
<p:tagLst xmlns:a="http://schemas.openxmlformats.org/drawingml/2006/main" xmlns:r="http://schemas.openxmlformats.org/officeDocument/2006/relationships" xmlns:p="http://schemas.openxmlformats.org/presentationml/2006/main">
  <p:tag name="VEVOX.QRDOT" val="(13,6)"/>
</p:tagLst>
</file>

<file path=ppt/tags/tag110.xml><?xml version="1.0" encoding="utf-8"?>
<p:tagLst xmlns:a="http://schemas.openxmlformats.org/drawingml/2006/main" xmlns:r="http://schemas.openxmlformats.org/officeDocument/2006/relationships" xmlns:p="http://schemas.openxmlformats.org/presentationml/2006/main">
  <p:tag name="VEVOX.QRDOT" val="(15,6)"/>
</p:tagLst>
</file>

<file path=ppt/tags/tag111.xml><?xml version="1.0" encoding="utf-8"?>
<p:tagLst xmlns:a="http://schemas.openxmlformats.org/drawingml/2006/main" xmlns:r="http://schemas.openxmlformats.org/officeDocument/2006/relationships" xmlns:p="http://schemas.openxmlformats.org/presentationml/2006/main">
  <p:tag name="VEVOX.QRDOT" val="(17,6)"/>
</p:tagLst>
</file>

<file path=ppt/tags/tag112.xml><?xml version="1.0" encoding="utf-8"?>
<p:tagLst xmlns:a="http://schemas.openxmlformats.org/drawingml/2006/main" xmlns:r="http://schemas.openxmlformats.org/officeDocument/2006/relationships" xmlns:p="http://schemas.openxmlformats.org/presentationml/2006/main">
  <p:tag name="VEVOX.QRDOT" val="(19,6)"/>
</p:tagLst>
</file>

<file path=ppt/tags/tag113.xml><?xml version="1.0" encoding="utf-8"?>
<p:tagLst xmlns:a="http://schemas.openxmlformats.org/drawingml/2006/main" xmlns:r="http://schemas.openxmlformats.org/officeDocument/2006/relationships" xmlns:p="http://schemas.openxmlformats.org/presentationml/2006/main">
  <p:tag name="VEVOX.QRDOT" val="(21,6)"/>
</p:tagLst>
</file>

<file path=ppt/tags/tag114.xml><?xml version="1.0" encoding="utf-8"?>
<p:tagLst xmlns:a="http://schemas.openxmlformats.org/drawingml/2006/main" xmlns:r="http://schemas.openxmlformats.org/officeDocument/2006/relationships" xmlns:p="http://schemas.openxmlformats.org/presentationml/2006/main">
  <p:tag name="VEVOX.QRDOT" val="(23,6)"/>
</p:tagLst>
</file>

<file path=ppt/tags/tag115.xml><?xml version="1.0" encoding="utf-8"?>
<p:tagLst xmlns:a="http://schemas.openxmlformats.org/drawingml/2006/main" xmlns:r="http://schemas.openxmlformats.org/officeDocument/2006/relationships" xmlns:p="http://schemas.openxmlformats.org/presentationml/2006/main">
  <p:tag name="VEVOX.QRDOT" val="(24,6)"/>
</p:tagLst>
</file>

<file path=ppt/tags/tag116.xml><?xml version="1.0" encoding="utf-8"?>
<p:tagLst xmlns:a="http://schemas.openxmlformats.org/drawingml/2006/main" xmlns:r="http://schemas.openxmlformats.org/officeDocument/2006/relationships" xmlns:p="http://schemas.openxmlformats.org/presentationml/2006/main">
  <p:tag name="VEVOX.QRDOT" val="(25,6)"/>
</p:tagLst>
</file>

<file path=ppt/tags/tag117.xml><?xml version="1.0" encoding="utf-8"?>
<p:tagLst xmlns:a="http://schemas.openxmlformats.org/drawingml/2006/main" xmlns:r="http://schemas.openxmlformats.org/officeDocument/2006/relationships" xmlns:p="http://schemas.openxmlformats.org/presentationml/2006/main">
  <p:tag name="VEVOX.QRDOT" val="(26,6)"/>
</p:tagLst>
</file>

<file path=ppt/tags/tag118.xml><?xml version="1.0" encoding="utf-8"?>
<p:tagLst xmlns:a="http://schemas.openxmlformats.org/drawingml/2006/main" xmlns:r="http://schemas.openxmlformats.org/officeDocument/2006/relationships" xmlns:p="http://schemas.openxmlformats.org/presentationml/2006/main">
  <p:tag name="VEVOX.QRDOT" val="(27,6)"/>
</p:tagLst>
</file>

<file path=ppt/tags/tag119.xml><?xml version="1.0" encoding="utf-8"?>
<p:tagLst xmlns:a="http://schemas.openxmlformats.org/drawingml/2006/main" xmlns:r="http://schemas.openxmlformats.org/officeDocument/2006/relationships" xmlns:p="http://schemas.openxmlformats.org/presentationml/2006/main">
  <p:tag name="VEVOX.QRDOT" val="(28,6)"/>
</p:tagLst>
</file>

<file path=ppt/tags/tag120.xml><?xml version="1.0" encoding="utf-8"?>
<p:tagLst xmlns:a="http://schemas.openxmlformats.org/drawingml/2006/main" xmlns:r="http://schemas.openxmlformats.org/officeDocument/2006/relationships" xmlns:p="http://schemas.openxmlformats.org/presentationml/2006/main">
  <p:tag name="VEVOX.QRDOT" val="(29,6)"/>
</p:tagLst>
</file>

<file path=ppt/tags/tag121.xml><?xml version="1.0" encoding="utf-8"?>
<p:tagLst xmlns:a="http://schemas.openxmlformats.org/drawingml/2006/main" xmlns:r="http://schemas.openxmlformats.org/officeDocument/2006/relationships" xmlns:p="http://schemas.openxmlformats.org/presentationml/2006/main">
  <p:tag name="VEVOX.QRDOT" val="(9,7)"/>
</p:tagLst>
</file>

<file path=ppt/tags/tag122.xml><?xml version="1.0" encoding="utf-8"?>
<p:tagLst xmlns:a="http://schemas.openxmlformats.org/drawingml/2006/main" xmlns:r="http://schemas.openxmlformats.org/officeDocument/2006/relationships" xmlns:p="http://schemas.openxmlformats.org/presentationml/2006/main">
  <p:tag name="VEVOX.QRDOT" val="(13,7)"/>
</p:tagLst>
</file>

<file path=ppt/tags/tag123.xml><?xml version="1.0" encoding="utf-8"?>
<p:tagLst xmlns:a="http://schemas.openxmlformats.org/drawingml/2006/main" xmlns:r="http://schemas.openxmlformats.org/officeDocument/2006/relationships" xmlns:p="http://schemas.openxmlformats.org/presentationml/2006/main">
  <p:tag name="VEVOX.QRDOT" val="(15,7)"/>
</p:tagLst>
</file>

<file path=ppt/tags/tag124.xml><?xml version="1.0" encoding="utf-8"?>
<p:tagLst xmlns:a="http://schemas.openxmlformats.org/drawingml/2006/main" xmlns:r="http://schemas.openxmlformats.org/officeDocument/2006/relationships" xmlns:p="http://schemas.openxmlformats.org/presentationml/2006/main">
  <p:tag name="VEVOX.QRDOT" val="(17,7)"/>
</p:tagLst>
</file>

<file path=ppt/tags/tag125.xml><?xml version="1.0" encoding="utf-8"?>
<p:tagLst xmlns:a="http://schemas.openxmlformats.org/drawingml/2006/main" xmlns:r="http://schemas.openxmlformats.org/officeDocument/2006/relationships" xmlns:p="http://schemas.openxmlformats.org/presentationml/2006/main">
  <p:tag name="VEVOX.QRDOT" val="(19,7)"/>
</p:tagLst>
</file>

<file path=ppt/tags/tag126.xml><?xml version="1.0" encoding="utf-8"?>
<p:tagLst xmlns:a="http://schemas.openxmlformats.org/drawingml/2006/main" xmlns:r="http://schemas.openxmlformats.org/officeDocument/2006/relationships" xmlns:p="http://schemas.openxmlformats.org/presentationml/2006/main">
  <p:tag name="VEVOX.QRDOT" val="(21,7)"/>
</p:tagLst>
</file>

<file path=ppt/tags/tag127.xml><?xml version="1.0" encoding="utf-8"?>
<p:tagLst xmlns:a="http://schemas.openxmlformats.org/drawingml/2006/main" xmlns:r="http://schemas.openxmlformats.org/officeDocument/2006/relationships" xmlns:p="http://schemas.openxmlformats.org/presentationml/2006/main">
  <p:tag name="VEVOX.QRDOT" val="(1,8)"/>
</p:tagLst>
</file>

<file path=ppt/tags/tag128.xml><?xml version="1.0" encoding="utf-8"?>
<p:tagLst xmlns:a="http://schemas.openxmlformats.org/drawingml/2006/main" xmlns:r="http://schemas.openxmlformats.org/officeDocument/2006/relationships" xmlns:p="http://schemas.openxmlformats.org/presentationml/2006/main">
  <p:tag name="VEVOX.QRDOT" val="(3,8)"/>
</p:tagLst>
</file>

<file path=ppt/tags/tag129.xml><?xml version="1.0" encoding="utf-8"?>
<p:tagLst xmlns:a="http://schemas.openxmlformats.org/drawingml/2006/main" xmlns:r="http://schemas.openxmlformats.org/officeDocument/2006/relationships" xmlns:p="http://schemas.openxmlformats.org/presentationml/2006/main">
  <p:tag name="VEVOX.QRDOT" val="(4,8)"/>
</p:tagLst>
</file>

<file path=ppt/tags/tag130.xml><?xml version="1.0" encoding="utf-8"?>
<p:tagLst xmlns:a="http://schemas.openxmlformats.org/drawingml/2006/main" xmlns:r="http://schemas.openxmlformats.org/officeDocument/2006/relationships" xmlns:p="http://schemas.openxmlformats.org/presentationml/2006/main">
  <p:tag name="VEVOX.QRDOT" val="(5,8)"/>
</p:tagLst>
</file>

<file path=ppt/tags/tag131.xml><?xml version="1.0" encoding="utf-8"?>
<p:tagLst xmlns:a="http://schemas.openxmlformats.org/drawingml/2006/main" xmlns:r="http://schemas.openxmlformats.org/officeDocument/2006/relationships" xmlns:p="http://schemas.openxmlformats.org/presentationml/2006/main">
  <p:tag name="VEVOX.QRDOT" val="(6,8)"/>
</p:tagLst>
</file>

<file path=ppt/tags/tag132.xml><?xml version="1.0" encoding="utf-8"?>
<p:tagLst xmlns:a="http://schemas.openxmlformats.org/drawingml/2006/main" xmlns:r="http://schemas.openxmlformats.org/officeDocument/2006/relationships" xmlns:p="http://schemas.openxmlformats.org/presentationml/2006/main">
  <p:tag name="VEVOX.QRDOT" val="(7,8)"/>
</p:tagLst>
</file>

<file path=ppt/tags/tag133.xml><?xml version="1.0" encoding="utf-8"?>
<p:tagLst xmlns:a="http://schemas.openxmlformats.org/drawingml/2006/main" xmlns:r="http://schemas.openxmlformats.org/officeDocument/2006/relationships" xmlns:p="http://schemas.openxmlformats.org/presentationml/2006/main">
  <p:tag name="VEVOX.QRDOT" val="(11,8)"/>
</p:tagLst>
</file>

<file path=ppt/tags/tag134.xml><?xml version="1.0" encoding="utf-8"?>
<p:tagLst xmlns:a="http://schemas.openxmlformats.org/drawingml/2006/main" xmlns:r="http://schemas.openxmlformats.org/officeDocument/2006/relationships" xmlns:p="http://schemas.openxmlformats.org/presentationml/2006/main">
  <p:tag name="VEVOX.QRDOT" val="(12,8)"/>
</p:tagLst>
</file>

<file path=ppt/tags/tag135.xml><?xml version="1.0" encoding="utf-8"?>
<p:tagLst xmlns:a="http://schemas.openxmlformats.org/drawingml/2006/main" xmlns:r="http://schemas.openxmlformats.org/officeDocument/2006/relationships" xmlns:p="http://schemas.openxmlformats.org/presentationml/2006/main">
  <p:tag name="VEVOX.QRDOT" val="(13,8)"/>
</p:tagLst>
</file>

<file path=ppt/tags/tag136.xml><?xml version="1.0" encoding="utf-8"?>
<p:tagLst xmlns:a="http://schemas.openxmlformats.org/drawingml/2006/main" xmlns:r="http://schemas.openxmlformats.org/officeDocument/2006/relationships" xmlns:p="http://schemas.openxmlformats.org/presentationml/2006/main">
  <p:tag name="VEVOX.QRDOT" val="(17,8)"/>
</p:tagLst>
</file>

<file path=ppt/tags/tag137.xml><?xml version="1.0" encoding="utf-8"?>
<p:tagLst xmlns:a="http://schemas.openxmlformats.org/drawingml/2006/main" xmlns:r="http://schemas.openxmlformats.org/officeDocument/2006/relationships" xmlns:p="http://schemas.openxmlformats.org/presentationml/2006/main">
  <p:tag name="VEVOX.QRDOT" val="(18,8)"/>
</p:tagLst>
</file>

<file path=ppt/tags/tag138.xml><?xml version="1.0" encoding="utf-8"?>
<p:tagLst xmlns:a="http://schemas.openxmlformats.org/drawingml/2006/main" xmlns:r="http://schemas.openxmlformats.org/officeDocument/2006/relationships" xmlns:p="http://schemas.openxmlformats.org/presentationml/2006/main">
  <p:tag name="VEVOX.QRDOT" val="(20,8)"/>
</p:tagLst>
</file>

<file path=ppt/tags/tag139.xml><?xml version="1.0" encoding="utf-8"?>
<p:tagLst xmlns:a="http://schemas.openxmlformats.org/drawingml/2006/main" xmlns:r="http://schemas.openxmlformats.org/officeDocument/2006/relationships" xmlns:p="http://schemas.openxmlformats.org/presentationml/2006/main">
  <p:tag name="VEVOX.QRDOT" val="(23,8)"/>
</p:tagLst>
</file>

<file path=ppt/tags/tag140.xml><?xml version="1.0" encoding="utf-8"?>
<p:tagLst xmlns:a="http://schemas.openxmlformats.org/drawingml/2006/main" xmlns:r="http://schemas.openxmlformats.org/officeDocument/2006/relationships" xmlns:p="http://schemas.openxmlformats.org/presentationml/2006/main">
  <p:tag name="VEVOX.QRDOT" val="(24,8)"/>
</p:tagLst>
</file>

<file path=ppt/tags/tag141.xml><?xml version="1.0" encoding="utf-8"?>
<p:tagLst xmlns:a="http://schemas.openxmlformats.org/drawingml/2006/main" xmlns:r="http://schemas.openxmlformats.org/officeDocument/2006/relationships" xmlns:p="http://schemas.openxmlformats.org/presentationml/2006/main">
  <p:tag name="VEVOX.QRDOT" val="(25,8)"/>
</p:tagLst>
</file>

<file path=ppt/tags/tag142.xml><?xml version="1.0" encoding="utf-8"?>
<p:tagLst xmlns:a="http://schemas.openxmlformats.org/drawingml/2006/main" xmlns:r="http://schemas.openxmlformats.org/officeDocument/2006/relationships" xmlns:p="http://schemas.openxmlformats.org/presentationml/2006/main">
  <p:tag name="VEVOX.QRDOT" val="(26,8)"/>
</p:tagLst>
</file>

<file path=ppt/tags/tag143.xml><?xml version="1.0" encoding="utf-8"?>
<p:tagLst xmlns:a="http://schemas.openxmlformats.org/drawingml/2006/main" xmlns:r="http://schemas.openxmlformats.org/officeDocument/2006/relationships" xmlns:p="http://schemas.openxmlformats.org/presentationml/2006/main">
  <p:tag name="VEVOX.QRDOT" val="(27,8)"/>
</p:tagLst>
</file>

<file path=ppt/tags/tag144.xml><?xml version="1.0" encoding="utf-8"?>
<p:tagLst xmlns:a="http://schemas.openxmlformats.org/drawingml/2006/main" xmlns:r="http://schemas.openxmlformats.org/officeDocument/2006/relationships" xmlns:p="http://schemas.openxmlformats.org/presentationml/2006/main">
  <p:tag name="VEVOX.QRDOT" val="(3,9)"/>
</p:tagLst>
</file>

<file path=ppt/tags/tag145.xml><?xml version="1.0" encoding="utf-8"?>
<p:tagLst xmlns:a="http://schemas.openxmlformats.org/drawingml/2006/main" xmlns:r="http://schemas.openxmlformats.org/officeDocument/2006/relationships" xmlns:p="http://schemas.openxmlformats.org/presentationml/2006/main">
  <p:tag name="VEVOX.QRDOT" val="(4,9)"/>
</p:tagLst>
</file>

<file path=ppt/tags/tag146.xml><?xml version="1.0" encoding="utf-8"?>
<p:tagLst xmlns:a="http://schemas.openxmlformats.org/drawingml/2006/main" xmlns:r="http://schemas.openxmlformats.org/officeDocument/2006/relationships" xmlns:p="http://schemas.openxmlformats.org/presentationml/2006/main">
  <p:tag name="VEVOX.QRDOT" val="(6,9)"/>
</p:tagLst>
</file>

<file path=ppt/tags/tag147.xml><?xml version="1.0" encoding="utf-8"?>
<p:tagLst xmlns:a="http://schemas.openxmlformats.org/drawingml/2006/main" xmlns:r="http://schemas.openxmlformats.org/officeDocument/2006/relationships" xmlns:p="http://schemas.openxmlformats.org/presentationml/2006/main">
  <p:tag name="VEVOX.QRDOT" val="(11,9)"/>
</p:tagLst>
</file>

<file path=ppt/tags/tag148.xml><?xml version="1.0" encoding="utf-8"?>
<p:tagLst xmlns:a="http://schemas.openxmlformats.org/drawingml/2006/main" xmlns:r="http://schemas.openxmlformats.org/officeDocument/2006/relationships" xmlns:p="http://schemas.openxmlformats.org/presentationml/2006/main">
  <p:tag name="VEVOX.QRDOT" val="(14,9)"/>
</p:tagLst>
</file>

<file path=ppt/tags/tag149.xml><?xml version="1.0" encoding="utf-8"?>
<p:tagLst xmlns:a="http://schemas.openxmlformats.org/drawingml/2006/main" xmlns:r="http://schemas.openxmlformats.org/officeDocument/2006/relationships" xmlns:p="http://schemas.openxmlformats.org/presentationml/2006/main">
  <p:tag name="VEVOX.QRDOT" val="(15,9)"/>
</p:tagLst>
</file>

<file path=ppt/tags/tag150.xml><?xml version="1.0" encoding="utf-8"?>
<p:tagLst xmlns:a="http://schemas.openxmlformats.org/drawingml/2006/main" xmlns:r="http://schemas.openxmlformats.org/officeDocument/2006/relationships" xmlns:p="http://schemas.openxmlformats.org/presentationml/2006/main">
  <p:tag name="VEVOX.QRDOT" val="(16,9)"/>
</p:tagLst>
</file>

<file path=ppt/tags/tag151.xml><?xml version="1.0" encoding="utf-8"?>
<p:tagLst xmlns:a="http://schemas.openxmlformats.org/drawingml/2006/main" xmlns:r="http://schemas.openxmlformats.org/officeDocument/2006/relationships" xmlns:p="http://schemas.openxmlformats.org/presentationml/2006/main">
  <p:tag name="VEVOX.QRDOT" val="(20,9)"/>
</p:tagLst>
</file>

<file path=ppt/tags/tag152.xml><?xml version="1.0" encoding="utf-8"?>
<p:tagLst xmlns:a="http://schemas.openxmlformats.org/drawingml/2006/main" xmlns:r="http://schemas.openxmlformats.org/officeDocument/2006/relationships" xmlns:p="http://schemas.openxmlformats.org/presentationml/2006/main">
  <p:tag name="VEVOX.QRDOT" val="(21,9)"/>
</p:tagLst>
</file>

<file path=ppt/tags/tag153.xml><?xml version="1.0" encoding="utf-8"?>
<p:tagLst xmlns:a="http://schemas.openxmlformats.org/drawingml/2006/main" xmlns:r="http://schemas.openxmlformats.org/officeDocument/2006/relationships" xmlns:p="http://schemas.openxmlformats.org/presentationml/2006/main">
  <p:tag name="VEVOX.QRDOT" val="(23,9)"/>
</p:tagLst>
</file>

<file path=ppt/tags/tag154.xml><?xml version="1.0" encoding="utf-8"?>
<p:tagLst xmlns:a="http://schemas.openxmlformats.org/drawingml/2006/main" xmlns:r="http://schemas.openxmlformats.org/officeDocument/2006/relationships" xmlns:p="http://schemas.openxmlformats.org/presentationml/2006/main">
  <p:tag name="VEVOX.QRDOT" val="(24,9)"/>
</p:tagLst>
</file>

<file path=ppt/tags/tag155.xml><?xml version="1.0" encoding="utf-8"?>
<p:tagLst xmlns:a="http://schemas.openxmlformats.org/drawingml/2006/main" xmlns:r="http://schemas.openxmlformats.org/officeDocument/2006/relationships" xmlns:p="http://schemas.openxmlformats.org/presentationml/2006/main">
  <p:tag name="VEVOX.QRDOT" val="(25,9)"/>
</p:tagLst>
</file>

<file path=ppt/tags/tag156.xml><?xml version="1.0" encoding="utf-8"?>
<p:tagLst xmlns:a="http://schemas.openxmlformats.org/drawingml/2006/main" xmlns:r="http://schemas.openxmlformats.org/officeDocument/2006/relationships" xmlns:p="http://schemas.openxmlformats.org/presentationml/2006/main">
  <p:tag name="VEVOX.QRDOT" val="(29,9)"/>
</p:tagLst>
</file>

<file path=ppt/tags/tag157.xml><?xml version="1.0" encoding="utf-8"?>
<p:tagLst xmlns:a="http://schemas.openxmlformats.org/drawingml/2006/main" xmlns:r="http://schemas.openxmlformats.org/officeDocument/2006/relationships" xmlns:p="http://schemas.openxmlformats.org/presentationml/2006/main">
  <p:tag name="VEVOX.QRDOT" val="(4,10)"/>
</p:tagLst>
</file>

<file path=ppt/tags/tag158.xml><?xml version="1.0" encoding="utf-8"?>
<p:tagLst xmlns:a="http://schemas.openxmlformats.org/drawingml/2006/main" xmlns:r="http://schemas.openxmlformats.org/officeDocument/2006/relationships" xmlns:p="http://schemas.openxmlformats.org/presentationml/2006/main">
  <p:tag name="VEVOX.QRDOT" val="(7,10)"/>
</p:tagLst>
</file>

<file path=ppt/tags/tag159.xml><?xml version="1.0" encoding="utf-8"?>
<p:tagLst xmlns:a="http://schemas.openxmlformats.org/drawingml/2006/main" xmlns:r="http://schemas.openxmlformats.org/officeDocument/2006/relationships" xmlns:p="http://schemas.openxmlformats.org/presentationml/2006/main">
  <p:tag name="VEVOX.QRDOT" val="(8,10)"/>
</p:tagLst>
</file>

<file path=ppt/tags/tag160.xml><?xml version="1.0" encoding="utf-8"?>
<p:tagLst xmlns:a="http://schemas.openxmlformats.org/drawingml/2006/main" xmlns:r="http://schemas.openxmlformats.org/officeDocument/2006/relationships" xmlns:p="http://schemas.openxmlformats.org/presentationml/2006/main">
  <p:tag name="VEVOX.QRDOT" val="(9,10)"/>
</p:tagLst>
</file>

<file path=ppt/tags/tag161.xml><?xml version="1.0" encoding="utf-8"?>
<p:tagLst xmlns:a="http://schemas.openxmlformats.org/drawingml/2006/main" xmlns:r="http://schemas.openxmlformats.org/officeDocument/2006/relationships" xmlns:p="http://schemas.openxmlformats.org/presentationml/2006/main">
  <p:tag name="VEVOX.QRDOT" val="(10,10)"/>
</p:tagLst>
</file>

<file path=ppt/tags/tag162.xml><?xml version="1.0" encoding="utf-8"?>
<p:tagLst xmlns:a="http://schemas.openxmlformats.org/drawingml/2006/main" xmlns:r="http://schemas.openxmlformats.org/officeDocument/2006/relationships" xmlns:p="http://schemas.openxmlformats.org/presentationml/2006/main">
  <p:tag name="VEVOX.QRDOT" val="(11,10)"/>
</p:tagLst>
</file>

<file path=ppt/tags/tag163.xml><?xml version="1.0" encoding="utf-8"?>
<p:tagLst xmlns:a="http://schemas.openxmlformats.org/drawingml/2006/main" xmlns:r="http://schemas.openxmlformats.org/officeDocument/2006/relationships" xmlns:p="http://schemas.openxmlformats.org/presentationml/2006/main">
  <p:tag name="VEVOX.QRDOT" val="(13,10)"/>
</p:tagLst>
</file>

<file path=ppt/tags/tag164.xml><?xml version="1.0" encoding="utf-8"?>
<p:tagLst xmlns:a="http://schemas.openxmlformats.org/drawingml/2006/main" xmlns:r="http://schemas.openxmlformats.org/officeDocument/2006/relationships" xmlns:p="http://schemas.openxmlformats.org/presentationml/2006/main">
  <p:tag name="VEVOX.QRDOT" val="(14,10)"/>
</p:tagLst>
</file>

<file path=ppt/tags/tag165.xml><?xml version="1.0" encoding="utf-8"?>
<p:tagLst xmlns:a="http://schemas.openxmlformats.org/drawingml/2006/main" xmlns:r="http://schemas.openxmlformats.org/officeDocument/2006/relationships" xmlns:p="http://schemas.openxmlformats.org/presentationml/2006/main">
  <p:tag name="VEVOX.QRDOT" val="(15,10)"/>
</p:tagLst>
</file>

<file path=ppt/tags/tag166.xml><?xml version="1.0" encoding="utf-8"?>
<p:tagLst xmlns:a="http://schemas.openxmlformats.org/drawingml/2006/main" xmlns:r="http://schemas.openxmlformats.org/officeDocument/2006/relationships" xmlns:p="http://schemas.openxmlformats.org/presentationml/2006/main">
  <p:tag name="VEVOX.QRDOT" val="(16,10)"/>
</p:tagLst>
</file>

<file path=ppt/tags/tag167.xml><?xml version="1.0" encoding="utf-8"?>
<p:tagLst xmlns:a="http://schemas.openxmlformats.org/drawingml/2006/main" xmlns:r="http://schemas.openxmlformats.org/officeDocument/2006/relationships" xmlns:p="http://schemas.openxmlformats.org/presentationml/2006/main">
  <p:tag name="VEVOX.QRDOT" val="(17,10)"/>
</p:tagLst>
</file>

<file path=ppt/tags/tag168.xml><?xml version="1.0" encoding="utf-8"?>
<p:tagLst xmlns:a="http://schemas.openxmlformats.org/drawingml/2006/main" xmlns:r="http://schemas.openxmlformats.org/officeDocument/2006/relationships" xmlns:p="http://schemas.openxmlformats.org/presentationml/2006/main">
  <p:tag name="VEVOX.QRDOT" val="(21,10)"/>
</p:tagLst>
</file>

<file path=ppt/tags/tag169.xml><?xml version="1.0" encoding="utf-8"?>
<p:tagLst xmlns:a="http://schemas.openxmlformats.org/drawingml/2006/main" xmlns:r="http://schemas.openxmlformats.org/officeDocument/2006/relationships" xmlns:p="http://schemas.openxmlformats.org/presentationml/2006/main">
  <p:tag name="VEVOX.QRDOT" val="(22,10)"/>
</p:tagLst>
</file>

<file path=ppt/tags/tag170.xml><?xml version="1.0" encoding="utf-8"?>
<p:tagLst xmlns:a="http://schemas.openxmlformats.org/drawingml/2006/main" xmlns:r="http://schemas.openxmlformats.org/officeDocument/2006/relationships" xmlns:p="http://schemas.openxmlformats.org/presentationml/2006/main">
  <p:tag name="VEVOX.QRDOT" val="(23,10)"/>
</p:tagLst>
</file>

<file path=ppt/tags/tag171.xml><?xml version="1.0" encoding="utf-8"?>
<p:tagLst xmlns:a="http://schemas.openxmlformats.org/drawingml/2006/main" xmlns:r="http://schemas.openxmlformats.org/officeDocument/2006/relationships" xmlns:p="http://schemas.openxmlformats.org/presentationml/2006/main">
  <p:tag name="VEVOX.QRDOT" val="(24,10)"/>
</p:tagLst>
</file>

<file path=ppt/tags/tag172.xml><?xml version="1.0" encoding="utf-8"?>
<p:tagLst xmlns:a="http://schemas.openxmlformats.org/drawingml/2006/main" xmlns:r="http://schemas.openxmlformats.org/officeDocument/2006/relationships" xmlns:p="http://schemas.openxmlformats.org/presentationml/2006/main">
  <p:tag name="VEVOX.QRDOT" val="(2,11)"/>
</p:tagLst>
</file>

<file path=ppt/tags/tag173.xml><?xml version="1.0" encoding="utf-8"?>
<p:tagLst xmlns:a="http://schemas.openxmlformats.org/drawingml/2006/main" xmlns:r="http://schemas.openxmlformats.org/officeDocument/2006/relationships" xmlns:p="http://schemas.openxmlformats.org/presentationml/2006/main">
  <p:tag name="VEVOX.QRDOT" val="(5,11)"/>
</p:tagLst>
</file>

<file path=ppt/tags/tag174.xml><?xml version="1.0" encoding="utf-8"?>
<p:tagLst xmlns:a="http://schemas.openxmlformats.org/drawingml/2006/main" xmlns:r="http://schemas.openxmlformats.org/officeDocument/2006/relationships" xmlns:p="http://schemas.openxmlformats.org/presentationml/2006/main">
  <p:tag name="VEVOX.QRDOT" val="(9,11)"/>
</p:tagLst>
</file>

<file path=ppt/tags/tag175.xml><?xml version="1.0" encoding="utf-8"?>
<p:tagLst xmlns:a="http://schemas.openxmlformats.org/drawingml/2006/main" xmlns:r="http://schemas.openxmlformats.org/officeDocument/2006/relationships" xmlns:p="http://schemas.openxmlformats.org/presentationml/2006/main">
  <p:tag name="VEVOX.QRDOT" val="(13,11)"/>
</p:tagLst>
</file>

<file path=ppt/tags/tag176.xml><?xml version="1.0" encoding="utf-8"?>
<p:tagLst xmlns:a="http://schemas.openxmlformats.org/drawingml/2006/main" xmlns:r="http://schemas.openxmlformats.org/officeDocument/2006/relationships" xmlns:p="http://schemas.openxmlformats.org/presentationml/2006/main">
  <p:tag name="VEVOX.QRDOT" val="(14,11)"/>
</p:tagLst>
</file>

<file path=ppt/tags/tag177.xml><?xml version="1.0" encoding="utf-8"?>
<p:tagLst xmlns:a="http://schemas.openxmlformats.org/drawingml/2006/main" xmlns:r="http://schemas.openxmlformats.org/officeDocument/2006/relationships" xmlns:p="http://schemas.openxmlformats.org/presentationml/2006/main">
  <p:tag name="VEVOX.QRDOT" val="(16,11)"/>
</p:tagLst>
</file>

<file path=ppt/tags/tag178.xml><?xml version="1.0" encoding="utf-8"?>
<p:tagLst xmlns:a="http://schemas.openxmlformats.org/drawingml/2006/main" xmlns:r="http://schemas.openxmlformats.org/officeDocument/2006/relationships" xmlns:p="http://schemas.openxmlformats.org/presentationml/2006/main">
  <p:tag name="VEVOX.QRDOT" val="(18,11)"/>
</p:tagLst>
</file>

<file path=ppt/tags/tag179.xml><?xml version="1.0" encoding="utf-8"?>
<p:tagLst xmlns:a="http://schemas.openxmlformats.org/drawingml/2006/main" xmlns:r="http://schemas.openxmlformats.org/officeDocument/2006/relationships" xmlns:p="http://schemas.openxmlformats.org/presentationml/2006/main">
  <p:tag name="VEVOX.QRDOT" val="(20,11)"/>
</p:tagLst>
</file>

<file path=ppt/tags/tag180.xml><?xml version="1.0" encoding="utf-8"?>
<p:tagLst xmlns:a="http://schemas.openxmlformats.org/drawingml/2006/main" xmlns:r="http://schemas.openxmlformats.org/officeDocument/2006/relationships" xmlns:p="http://schemas.openxmlformats.org/presentationml/2006/main">
  <p:tag name="VEVOX.QRDOT" val="(21,11)"/>
</p:tagLst>
</file>

<file path=ppt/tags/tag181.xml><?xml version="1.0" encoding="utf-8"?>
<p:tagLst xmlns:a="http://schemas.openxmlformats.org/drawingml/2006/main" xmlns:r="http://schemas.openxmlformats.org/officeDocument/2006/relationships" xmlns:p="http://schemas.openxmlformats.org/presentationml/2006/main">
  <p:tag name="VEVOX.QRDOT" val="(22,11)"/>
</p:tagLst>
</file>

<file path=ppt/tags/tag182.xml><?xml version="1.0" encoding="utf-8"?>
<p:tagLst xmlns:a="http://schemas.openxmlformats.org/drawingml/2006/main" xmlns:r="http://schemas.openxmlformats.org/officeDocument/2006/relationships" xmlns:p="http://schemas.openxmlformats.org/presentationml/2006/main">
  <p:tag name="VEVOX.QRDOT" val="(24,11)"/>
</p:tagLst>
</file>

<file path=ppt/tags/tag183.xml><?xml version="1.0" encoding="utf-8"?>
<p:tagLst xmlns:a="http://schemas.openxmlformats.org/drawingml/2006/main" xmlns:r="http://schemas.openxmlformats.org/officeDocument/2006/relationships" xmlns:p="http://schemas.openxmlformats.org/presentationml/2006/main">
  <p:tag name="VEVOX.QRDOT" val="(26,11)"/>
</p:tagLst>
</file>

<file path=ppt/tags/tag184.xml><?xml version="1.0" encoding="utf-8"?>
<p:tagLst xmlns:a="http://schemas.openxmlformats.org/drawingml/2006/main" xmlns:r="http://schemas.openxmlformats.org/officeDocument/2006/relationships" xmlns:p="http://schemas.openxmlformats.org/presentationml/2006/main">
  <p:tag name="VEVOX.QRDOT" val="(28,11)"/>
</p:tagLst>
</file>

<file path=ppt/tags/tag185.xml><?xml version="1.0" encoding="utf-8"?>
<p:tagLst xmlns:a="http://schemas.openxmlformats.org/drawingml/2006/main" xmlns:r="http://schemas.openxmlformats.org/officeDocument/2006/relationships" xmlns:p="http://schemas.openxmlformats.org/presentationml/2006/main">
  <p:tag name="VEVOX.QRDOT" val="(1,12)"/>
</p:tagLst>
</file>

<file path=ppt/tags/tag186.xml><?xml version="1.0" encoding="utf-8"?>
<p:tagLst xmlns:a="http://schemas.openxmlformats.org/drawingml/2006/main" xmlns:r="http://schemas.openxmlformats.org/officeDocument/2006/relationships" xmlns:p="http://schemas.openxmlformats.org/presentationml/2006/main">
  <p:tag name="VEVOX.QRDOT" val="(3,12)"/>
</p:tagLst>
</file>

<file path=ppt/tags/tag187.xml><?xml version="1.0" encoding="utf-8"?>
<p:tagLst xmlns:a="http://schemas.openxmlformats.org/drawingml/2006/main" xmlns:r="http://schemas.openxmlformats.org/officeDocument/2006/relationships" xmlns:p="http://schemas.openxmlformats.org/presentationml/2006/main">
  <p:tag name="VEVOX.QRDOT" val="(6,12)"/>
</p:tagLst>
</file>

<file path=ppt/tags/tag188.xml><?xml version="1.0" encoding="utf-8"?>
<p:tagLst xmlns:a="http://schemas.openxmlformats.org/drawingml/2006/main" xmlns:r="http://schemas.openxmlformats.org/officeDocument/2006/relationships" xmlns:p="http://schemas.openxmlformats.org/presentationml/2006/main">
  <p:tag name="VEVOX.QRDOT" val="(7,12)"/>
</p:tagLst>
</file>

<file path=ppt/tags/tag189.xml><?xml version="1.0" encoding="utf-8"?>
<p:tagLst xmlns:a="http://schemas.openxmlformats.org/drawingml/2006/main" xmlns:r="http://schemas.openxmlformats.org/officeDocument/2006/relationships" xmlns:p="http://schemas.openxmlformats.org/presentationml/2006/main">
  <p:tag name="VEVOX.QRDOT" val="(9,12)"/>
</p:tagLst>
</file>

<file path=ppt/tags/tag190.xml><?xml version="1.0" encoding="utf-8"?>
<p:tagLst xmlns:a="http://schemas.openxmlformats.org/drawingml/2006/main" xmlns:r="http://schemas.openxmlformats.org/officeDocument/2006/relationships" xmlns:p="http://schemas.openxmlformats.org/presentationml/2006/main">
  <p:tag name="VEVOX.QRDOT" val="(11,12)"/>
</p:tagLst>
</file>

<file path=ppt/tags/tag191.xml><?xml version="1.0" encoding="utf-8"?>
<p:tagLst xmlns:a="http://schemas.openxmlformats.org/drawingml/2006/main" xmlns:r="http://schemas.openxmlformats.org/officeDocument/2006/relationships" xmlns:p="http://schemas.openxmlformats.org/presentationml/2006/main">
  <p:tag name="VEVOX.QRDOT" val="(13,12)"/>
</p:tagLst>
</file>

<file path=ppt/tags/tag192.xml><?xml version="1.0" encoding="utf-8"?>
<p:tagLst xmlns:a="http://schemas.openxmlformats.org/drawingml/2006/main" xmlns:r="http://schemas.openxmlformats.org/officeDocument/2006/relationships" xmlns:p="http://schemas.openxmlformats.org/presentationml/2006/main">
  <p:tag name="VEVOX.QRDOT" val="(15,12)"/>
</p:tagLst>
</file>

<file path=ppt/tags/tag193.xml><?xml version="1.0" encoding="utf-8"?>
<p:tagLst xmlns:a="http://schemas.openxmlformats.org/drawingml/2006/main" xmlns:r="http://schemas.openxmlformats.org/officeDocument/2006/relationships" xmlns:p="http://schemas.openxmlformats.org/presentationml/2006/main">
  <p:tag name="VEVOX.QRDOT" val="(16,12)"/>
</p:tagLst>
</file>

<file path=ppt/tags/tag194.xml><?xml version="1.0" encoding="utf-8"?>
<p:tagLst xmlns:a="http://schemas.openxmlformats.org/drawingml/2006/main" xmlns:r="http://schemas.openxmlformats.org/officeDocument/2006/relationships" xmlns:p="http://schemas.openxmlformats.org/presentationml/2006/main">
  <p:tag name="VEVOX.QRDOT" val="(19,12)"/>
</p:tagLst>
</file>

<file path=ppt/tags/tag195.xml><?xml version="1.0" encoding="utf-8"?>
<p:tagLst xmlns:a="http://schemas.openxmlformats.org/drawingml/2006/main" xmlns:r="http://schemas.openxmlformats.org/officeDocument/2006/relationships" xmlns:p="http://schemas.openxmlformats.org/presentationml/2006/main">
  <p:tag name="VEVOX.QRDOT" val="(20,12)"/>
</p:tagLst>
</file>

<file path=ppt/tags/tag196.xml><?xml version="1.0" encoding="utf-8"?>
<p:tagLst xmlns:a="http://schemas.openxmlformats.org/drawingml/2006/main" xmlns:r="http://schemas.openxmlformats.org/officeDocument/2006/relationships" xmlns:p="http://schemas.openxmlformats.org/presentationml/2006/main">
  <p:tag name="VEVOX.QRDOT" val="(22,12)"/>
</p:tagLst>
</file>

<file path=ppt/tags/tag197.xml><?xml version="1.0" encoding="utf-8"?>
<p:tagLst xmlns:a="http://schemas.openxmlformats.org/drawingml/2006/main" xmlns:r="http://schemas.openxmlformats.org/officeDocument/2006/relationships" xmlns:p="http://schemas.openxmlformats.org/presentationml/2006/main">
  <p:tag name="VEVOX.QRDOT" val="(26,12)"/>
</p:tagLst>
</file>

<file path=ppt/tags/tag198.xml><?xml version="1.0" encoding="utf-8"?>
<p:tagLst xmlns:a="http://schemas.openxmlformats.org/drawingml/2006/main" xmlns:r="http://schemas.openxmlformats.org/officeDocument/2006/relationships" xmlns:p="http://schemas.openxmlformats.org/presentationml/2006/main">
  <p:tag name="VEVOX.QRDOT" val="(27,12)"/>
</p:tagLst>
</file>

<file path=ppt/tags/tag199.xml><?xml version="1.0" encoding="utf-8"?>
<p:tagLst xmlns:a="http://schemas.openxmlformats.org/drawingml/2006/main" xmlns:r="http://schemas.openxmlformats.org/officeDocument/2006/relationships" xmlns:p="http://schemas.openxmlformats.org/presentationml/2006/main">
  <p:tag name="VEVOX.QRDOT" val="(3,13)"/>
</p:tagLst>
</file>

<file path=ppt/tags/tag200.xml><?xml version="1.0" encoding="utf-8"?>
<p:tagLst xmlns:a="http://schemas.openxmlformats.org/drawingml/2006/main" xmlns:r="http://schemas.openxmlformats.org/officeDocument/2006/relationships" xmlns:p="http://schemas.openxmlformats.org/presentationml/2006/main">
  <p:tag name="VEVOX.QRDOT" val="(5,13)"/>
</p:tagLst>
</file>

<file path=ppt/tags/tag201.xml><?xml version="1.0" encoding="utf-8"?>
<p:tagLst xmlns:a="http://schemas.openxmlformats.org/drawingml/2006/main" xmlns:r="http://schemas.openxmlformats.org/officeDocument/2006/relationships" xmlns:p="http://schemas.openxmlformats.org/presentationml/2006/main">
  <p:tag name="VEVOX.QRDOT" val="(8,13)"/>
</p:tagLst>
</file>

<file path=ppt/tags/tag202.xml><?xml version="1.0" encoding="utf-8"?>
<p:tagLst xmlns:a="http://schemas.openxmlformats.org/drawingml/2006/main" xmlns:r="http://schemas.openxmlformats.org/officeDocument/2006/relationships" xmlns:p="http://schemas.openxmlformats.org/presentationml/2006/main">
  <p:tag name="VEVOX.QRDOT" val="(9,13)"/>
</p:tagLst>
</file>

<file path=ppt/tags/tag203.xml><?xml version="1.0" encoding="utf-8"?>
<p:tagLst xmlns:a="http://schemas.openxmlformats.org/drawingml/2006/main" xmlns:r="http://schemas.openxmlformats.org/officeDocument/2006/relationships" xmlns:p="http://schemas.openxmlformats.org/presentationml/2006/main">
  <p:tag name="VEVOX.QRDOT" val="(13,13)"/>
</p:tagLst>
</file>

<file path=ppt/tags/tag204.xml><?xml version="1.0" encoding="utf-8"?>
<p:tagLst xmlns:a="http://schemas.openxmlformats.org/drawingml/2006/main" xmlns:r="http://schemas.openxmlformats.org/officeDocument/2006/relationships" xmlns:p="http://schemas.openxmlformats.org/presentationml/2006/main">
  <p:tag name="VEVOX.QRDOT" val="(16,13)"/>
</p:tagLst>
</file>

<file path=ppt/tags/tag205.xml><?xml version="1.0" encoding="utf-8"?>
<p:tagLst xmlns:a="http://schemas.openxmlformats.org/drawingml/2006/main" xmlns:r="http://schemas.openxmlformats.org/officeDocument/2006/relationships" xmlns:p="http://schemas.openxmlformats.org/presentationml/2006/main">
  <p:tag name="VEVOX.QRDOT" val="(17,13)"/>
</p:tagLst>
</file>

<file path=ppt/tags/tag206.xml><?xml version="1.0" encoding="utf-8"?>
<p:tagLst xmlns:a="http://schemas.openxmlformats.org/drawingml/2006/main" xmlns:r="http://schemas.openxmlformats.org/officeDocument/2006/relationships" xmlns:p="http://schemas.openxmlformats.org/presentationml/2006/main">
  <p:tag name="VEVOX.QRDOT" val="(18,13)"/>
</p:tagLst>
</file>

<file path=ppt/tags/tag207.xml><?xml version="1.0" encoding="utf-8"?>
<p:tagLst xmlns:a="http://schemas.openxmlformats.org/drawingml/2006/main" xmlns:r="http://schemas.openxmlformats.org/officeDocument/2006/relationships" xmlns:p="http://schemas.openxmlformats.org/presentationml/2006/main">
  <p:tag name="VEVOX.QRDOT" val="(19,13)"/>
</p:tagLst>
</file>

<file path=ppt/tags/tag208.xml><?xml version="1.0" encoding="utf-8"?>
<p:tagLst xmlns:a="http://schemas.openxmlformats.org/drawingml/2006/main" xmlns:r="http://schemas.openxmlformats.org/officeDocument/2006/relationships" xmlns:p="http://schemas.openxmlformats.org/presentationml/2006/main">
  <p:tag name="VEVOX.QRDOT" val="(20,13)"/>
</p:tagLst>
</file>

<file path=ppt/tags/tag209.xml><?xml version="1.0" encoding="utf-8"?>
<p:tagLst xmlns:a="http://schemas.openxmlformats.org/drawingml/2006/main" xmlns:r="http://schemas.openxmlformats.org/officeDocument/2006/relationships" xmlns:p="http://schemas.openxmlformats.org/presentationml/2006/main">
  <p:tag name="VEVOX.QRDOT" val="(22,13)"/>
</p:tagLst>
</file>

<file path=ppt/tags/tag210.xml><?xml version="1.0" encoding="utf-8"?>
<p:tagLst xmlns:a="http://schemas.openxmlformats.org/drawingml/2006/main" xmlns:r="http://schemas.openxmlformats.org/officeDocument/2006/relationships" xmlns:p="http://schemas.openxmlformats.org/presentationml/2006/main">
  <p:tag name="VEVOX.QRDOT" val="(23,13)"/>
</p:tagLst>
</file>

<file path=ppt/tags/tag211.xml><?xml version="1.0" encoding="utf-8"?>
<p:tagLst xmlns:a="http://schemas.openxmlformats.org/drawingml/2006/main" xmlns:r="http://schemas.openxmlformats.org/officeDocument/2006/relationships" xmlns:p="http://schemas.openxmlformats.org/presentationml/2006/main">
  <p:tag name="VEVOX.QRDOT" val="(24,13)"/>
</p:tagLst>
</file>

<file path=ppt/tags/tag212.xml><?xml version="1.0" encoding="utf-8"?>
<p:tagLst xmlns:a="http://schemas.openxmlformats.org/drawingml/2006/main" xmlns:r="http://schemas.openxmlformats.org/officeDocument/2006/relationships" xmlns:p="http://schemas.openxmlformats.org/presentationml/2006/main">
  <p:tag name="VEVOX.QRDOT" val="(25,13)"/>
</p:tagLst>
</file>

<file path=ppt/tags/tag213.xml><?xml version="1.0" encoding="utf-8"?>
<p:tagLst xmlns:a="http://schemas.openxmlformats.org/drawingml/2006/main" xmlns:r="http://schemas.openxmlformats.org/officeDocument/2006/relationships" xmlns:p="http://schemas.openxmlformats.org/presentationml/2006/main">
  <p:tag name="VEVOX.QRDOT" val="(29,13)"/>
</p:tagLst>
</file>

<file path=ppt/tags/tag214.xml><?xml version="1.0" encoding="utf-8"?>
<p:tagLst xmlns:a="http://schemas.openxmlformats.org/drawingml/2006/main" xmlns:r="http://schemas.openxmlformats.org/officeDocument/2006/relationships" xmlns:p="http://schemas.openxmlformats.org/presentationml/2006/main">
  <p:tag name="VEVOX.QRDOT" val="(1,14)"/>
</p:tagLst>
</file>

<file path=ppt/tags/tag215.xml><?xml version="1.0" encoding="utf-8"?>
<p:tagLst xmlns:a="http://schemas.openxmlformats.org/drawingml/2006/main" xmlns:r="http://schemas.openxmlformats.org/officeDocument/2006/relationships" xmlns:p="http://schemas.openxmlformats.org/presentationml/2006/main">
  <p:tag name="VEVOX.QRDOT" val="(2,14)"/>
</p:tagLst>
</file>

<file path=ppt/tags/tag216.xml><?xml version="1.0" encoding="utf-8"?>
<p:tagLst xmlns:a="http://schemas.openxmlformats.org/drawingml/2006/main" xmlns:r="http://schemas.openxmlformats.org/officeDocument/2006/relationships" xmlns:p="http://schemas.openxmlformats.org/presentationml/2006/main">
  <p:tag name="VEVOX.QRDOT" val="(3,14)"/>
</p:tagLst>
</file>

<file path=ppt/tags/tag217.xml><?xml version="1.0" encoding="utf-8"?>
<p:tagLst xmlns:a="http://schemas.openxmlformats.org/drawingml/2006/main" xmlns:r="http://schemas.openxmlformats.org/officeDocument/2006/relationships" xmlns:p="http://schemas.openxmlformats.org/presentationml/2006/main">
  <p:tag name="VEVOX.QRDOT" val="(4,14)"/>
</p:tagLst>
</file>

<file path=ppt/tags/tag218.xml><?xml version="1.0" encoding="utf-8"?>
<p:tagLst xmlns:a="http://schemas.openxmlformats.org/drawingml/2006/main" xmlns:r="http://schemas.openxmlformats.org/officeDocument/2006/relationships" xmlns:p="http://schemas.openxmlformats.org/presentationml/2006/main">
  <p:tag name="VEVOX.QRDOT" val="(5,14)"/>
</p:tagLst>
</file>

<file path=ppt/tags/tag219.xml><?xml version="1.0" encoding="utf-8"?>
<p:tagLst xmlns:a="http://schemas.openxmlformats.org/drawingml/2006/main" xmlns:r="http://schemas.openxmlformats.org/officeDocument/2006/relationships" xmlns:p="http://schemas.openxmlformats.org/presentationml/2006/main">
  <p:tag name="VEVOX.QRDOT" val="(7,14)"/>
</p:tagLst>
</file>

<file path=ppt/tags/tag220.xml><?xml version="1.0" encoding="utf-8"?>
<p:tagLst xmlns:a="http://schemas.openxmlformats.org/drawingml/2006/main" xmlns:r="http://schemas.openxmlformats.org/officeDocument/2006/relationships" xmlns:p="http://schemas.openxmlformats.org/presentationml/2006/main">
  <p:tag name="VEVOX.QRDOT" val="(8,14)"/>
</p:tagLst>
</file>

<file path=ppt/tags/tag221.xml><?xml version="1.0" encoding="utf-8"?>
<p:tagLst xmlns:a="http://schemas.openxmlformats.org/drawingml/2006/main" xmlns:r="http://schemas.openxmlformats.org/officeDocument/2006/relationships" xmlns:p="http://schemas.openxmlformats.org/presentationml/2006/main">
  <p:tag name="VEVOX.QRDOT" val="(9,14)"/>
</p:tagLst>
</file>

<file path=ppt/tags/tag222.xml><?xml version="1.0" encoding="utf-8"?>
<p:tagLst xmlns:a="http://schemas.openxmlformats.org/drawingml/2006/main" xmlns:r="http://schemas.openxmlformats.org/officeDocument/2006/relationships" xmlns:p="http://schemas.openxmlformats.org/presentationml/2006/main">
  <p:tag name="VEVOX.QRDOT" val="(11,14)"/>
</p:tagLst>
</file>

<file path=ppt/tags/tag223.xml><?xml version="1.0" encoding="utf-8"?>
<p:tagLst xmlns:a="http://schemas.openxmlformats.org/drawingml/2006/main" xmlns:r="http://schemas.openxmlformats.org/officeDocument/2006/relationships" xmlns:p="http://schemas.openxmlformats.org/presentationml/2006/main">
  <p:tag name="VEVOX.QRDOT" val="(12,14)"/>
</p:tagLst>
</file>

<file path=ppt/tags/tag224.xml><?xml version="1.0" encoding="utf-8"?>
<p:tagLst xmlns:a="http://schemas.openxmlformats.org/drawingml/2006/main" xmlns:r="http://schemas.openxmlformats.org/officeDocument/2006/relationships" xmlns:p="http://schemas.openxmlformats.org/presentationml/2006/main">
  <p:tag name="VEVOX.QRDOT" val="(13,14)"/>
</p:tagLst>
</file>

<file path=ppt/tags/tag225.xml><?xml version="1.0" encoding="utf-8"?>
<p:tagLst xmlns:a="http://schemas.openxmlformats.org/drawingml/2006/main" xmlns:r="http://schemas.openxmlformats.org/officeDocument/2006/relationships" xmlns:p="http://schemas.openxmlformats.org/presentationml/2006/main">
  <p:tag name="VEVOX.QRDOT" val="(19,14)"/>
</p:tagLst>
</file>

<file path=ppt/tags/tag226.xml><?xml version="1.0" encoding="utf-8"?>
<p:tagLst xmlns:a="http://schemas.openxmlformats.org/drawingml/2006/main" xmlns:r="http://schemas.openxmlformats.org/officeDocument/2006/relationships" xmlns:p="http://schemas.openxmlformats.org/presentationml/2006/main">
  <p:tag name="VEVOX.QRDOT" val="(21,14)"/>
</p:tagLst>
</file>

<file path=ppt/tags/tag227.xml><?xml version="1.0" encoding="utf-8"?>
<p:tagLst xmlns:a="http://schemas.openxmlformats.org/drawingml/2006/main" xmlns:r="http://schemas.openxmlformats.org/officeDocument/2006/relationships" xmlns:p="http://schemas.openxmlformats.org/presentationml/2006/main">
  <p:tag name="VEVOX.QRDOT" val="(23,14)"/>
</p:tagLst>
</file>

<file path=ppt/tags/tag228.xml><?xml version="1.0" encoding="utf-8"?>
<p:tagLst xmlns:a="http://schemas.openxmlformats.org/drawingml/2006/main" xmlns:r="http://schemas.openxmlformats.org/officeDocument/2006/relationships" xmlns:p="http://schemas.openxmlformats.org/presentationml/2006/main">
  <p:tag name="VEVOX.QRDOT" val="(26,14)"/>
</p:tagLst>
</file>

<file path=ppt/tags/tag229.xml><?xml version="1.0" encoding="utf-8"?>
<p:tagLst xmlns:a="http://schemas.openxmlformats.org/drawingml/2006/main" xmlns:r="http://schemas.openxmlformats.org/officeDocument/2006/relationships" xmlns:p="http://schemas.openxmlformats.org/presentationml/2006/main">
  <p:tag name="VEVOX.QRDOT" val="(27,14)"/>
</p:tagLst>
</file>

<file path=ppt/tags/tag230.xml><?xml version="1.0" encoding="utf-8"?>
<p:tagLst xmlns:a="http://schemas.openxmlformats.org/drawingml/2006/main" xmlns:r="http://schemas.openxmlformats.org/officeDocument/2006/relationships" xmlns:p="http://schemas.openxmlformats.org/presentationml/2006/main">
  <p:tag name="VEVOX.QRDOT" val="(2,15)"/>
</p:tagLst>
</file>

<file path=ppt/tags/tag231.xml><?xml version="1.0" encoding="utf-8"?>
<p:tagLst xmlns:a="http://schemas.openxmlformats.org/drawingml/2006/main" xmlns:r="http://schemas.openxmlformats.org/officeDocument/2006/relationships" xmlns:p="http://schemas.openxmlformats.org/presentationml/2006/main">
  <p:tag name="VEVOX.QRDOT" val="(4,15)"/>
</p:tagLst>
</file>

<file path=ppt/tags/tag232.xml><?xml version="1.0" encoding="utf-8"?>
<p:tagLst xmlns:a="http://schemas.openxmlformats.org/drawingml/2006/main" xmlns:r="http://schemas.openxmlformats.org/officeDocument/2006/relationships" xmlns:p="http://schemas.openxmlformats.org/presentationml/2006/main">
  <p:tag name="VEVOX.QRDOT" val="(6,15)"/>
</p:tagLst>
</file>

<file path=ppt/tags/tag233.xml><?xml version="1.0" encoding="utf-8"?>
<p:tagLst xmlns:a="http://schemas.openxmlformats.org/drawingml/2006/main" xmlns:r="http://schemas.openxmlformats.org/officeDocument/2006/relationships" xmlns:p="http://schemas.openxmlformats.org/presentationml/2006/main">
  <p:tag name="VEVOX.QRDOT" val="(8,15)"/>
</p:tagLst>
</file>

<file path=ppt/tags/tag234.xml><?xml version="1.0" encoding="utf-8"?>
<p:tagLst xmlns:a="http://schemas.openxmlformats.org/drawingml/2006/main" xmlns:r="http://schemas.openxmlformats.org/officeDocument/2006/relationships" xmlns:p="http://schemas.openxmlformats.org/presentationml/2006/main">
  <p:tag name="VEVOX.QRDOT" val="(9,15)"/>
</p:tagLst>
</file>

<file path=ppt/tags/tag235.xml><?xml version="1.0" encoding="utf-8"?>
<p:tagLst xmlns:a="http://schemas.openxmlformats.org/drawingml/2006/main" xmlns:r="http://schemas.openxmlformats.org/officeDocument/2006/relationships" xmlns:p="http://schemas.openxmlformats.org/presentationml/2006/main">
  <p:tag name="VEVOX.QRDOT" val="(15,15)"/>
</p:tagLst>
</file>

<file path=ppt/tags/tag236.xml><?xml version="1.0" encoding="utf-8"?>
<p:tagLst xmlns:a="http://schemas.openxmlformats.org/drawingml/2006/main" xmlns:r="http://schemas.openxmlformats.org/officeDocument/2006/relationships" xmlns:p="http://schemas.openxmlformats.org/presentationml/2006/main">
  <p:tag name="VEVOX.QRDOT" val="(17,15)"/>
</p:tagLst>
</file>

<file path=ppt/tags/tag237.xml><?xml version="1.0" encoding="utf-8"?>
<p:tagLst xmlns:a="http://schemas.openxmlformats.org/drawingml/2006/main" xmlns:r="http://schemas.openxmlformats.org/officeDocument/2006/relationships" xmlns:p="http://schemas.openxmlformats.org/presentationml/2006/main">
  <p:tag name="VEVOX.QRDOT" val="(18,15)"/>
</p:tagLst>
</file>

<file path=ppt/tags/tag238.xml><?xml version="1.0" encoding="utf-8"?>
<p:tagLst xmlns:a="http://schemas.openxmlformats.org/drawingml/2006/main" xmlns:r="http://schemas.openxmlformats.org/officeDocument/2006/relationships" xmlns:p="http://schemas.openxmlformats.org/presentationml/2006/main">
  <p:tag name="VEVOX.QRDOT" val="(20,15)"/>
</p:tagLst>
</file>

<file path=ppt/tags/tag239.xml><?xml version="1.0" encoding="utf-8"?>
<p:tagLst xmlns:a="http://schemas.openxmlformats.org/drawingml/2006/main" xmlns:r="http://schemas.openxmlformats.org/officeDocument/2006/relationships" xmlns:p="http://schemas.openxmlformats.org/presentationml/2006/main">
  <p:tag name="VEVOX.QRDOT" val="(22,15)"/>
</p:tagLst>
</file>

<file path=ppt/tags/tag240.xml><?xml version="1.0" encoding="utf-8"?>
<p:tagLst xmlns:a="http://schemas.openxmlformats.org/drawingml/2006/main" xmlns:r="http://schemas.openxmlformats.org/officeDocument/2006/relationships" xmlns:p="http://schemas.openxmlformats.org/presentationml/2006/main">
  <p:tag name="VEVOX.QRDOT" val="(23,15)"/>
</p:tagLst>
</file>

<file path=ppt/tags/tag241.xml><?xml version="1.0" encoding="utf-8"?>
<p:tagLst xmlns:a="http://schemas.openxmlformats.org/drawingml/2006/main" xmlns:r="http://schemas.openxmlformats.org/officeDocument/2006/relationships" xmlns:p="http://schemas.openxmlformats.org/presentationml/2006/main">
  <p:tag name="VEVOX.QRDOT" val="(24,15)"/>
</p:tagLst>
</file>

<file path=ppt/tags/tag242.xml><?xml version="1.0" encoding="utf-8"?>
<p:tagLst xmlns:a="http://schemas.openxmlformats.org/drawingml/2006/main" xmlns:r="http://schemas.openxmlformats.org/officeDocument/2006/relationships" xmlns:p="http://schemas.openxmlformats.org/presentationml/2006/main">
  <p:tag name="VEVOX.QRDOT" val="(25,15)"/>
</p:tagLst>
</file>

<file path=ppt/tags/tag243.xml><?xml version="1.0" encoding="utf-8"?>
<p:tagLst xmlns:a="http://schemas.openxmlformats.org/drawingml/2006/main" xmlns:r="http://schemas.openxmlformats.org/officeDocument/2006/relationships" xmlns:p="http://schemas.openxmlformats.org/presentationml/2006/main">
  <p:tag name="VEVOX.QRDOT" val="(28,15)"/>
</p:tagLst>
</file>

<file path=ppt/tags/tag244.xml><?xml version="1.0" encoding="utf-8"?>
<p:tagLst xmlns:a="http://schemas.openxmlformats.org/drawingml/2006/main" xmlns:r="http://schemas.openxmlformats.org/officeDocument/2006/relationships" xmlns:p="http://schemas.openxmlformats.org/presentationml/2006/main">
  <p:tag name="VEVOX.QRDOT" val="(2,16)"/>
</p:tagLst>
</file>

<file path=ppt/tags/tag245.xml><?xml version="1.0" encoding="utf-8"?>
<p:tagLst xmlns:a="http://schemas.openxmlformats.org/drawingml/2006/main" xmlns:r="http://schemas.openxmlformats.org/officeDocument/2006/relationships" xmlns:p="http://schemas.openxmlformats.org/presentationml/2006/main">
  <p:tag name="VEVOX.QRDOT" val="(6,16)"/>
</p:tagLst>
</file>

<file path=ppt/tags/tag246.xml><?xml version="1.0" encoding="utf-8"?>
<p:tagLst xmlns:a="http://schemas.openxmlformats.org/drawingml/2006/main" xmlns:r="http://schemas.openxmlformats.org/officeDocument/2006/relationships" xmlns:p="http://schemas.openxmlformats.org/presentationml/2006/main">
  <p:tag name="VEVOX.QRDOT" val="(7,16)"/>
</p:tagLst>
</file>

<file path=ppt/tags/tag247.xml><?xml version="1.0" encoding="utf-8"?>
<p:tagLst xmlns:a="http://schemas.openxmlformats.org/drawingml/2006/main" xmlns:r="http://schemas.openxmlformats.org/officeDocument/2006/relationships" xmlns:p="http://schemas.openxmlformats.org/presentationml/2006/main">
  <p:tag name="VEVOX.QRDOT" val="(8,16)"/>
</p:tagLst>
</file>

<file path=ppt/tags/tag248.xml><?xml version="1.0" encoding="utf-8"?>
<p:tagLst xmlns:a="http://schemas.openxmlformats.org/drawingml/2006/main" xmlns:r="http://schemas.openxmlformats.org/officeDocument/2006/relationships" xmlns:p="http://schemas.openxmlformats.org/presentationml/2006/main">
  <p:tag name="VEVOX.QRDOT" val="(12,16)"/>
</p:tagLst>
</file>

<file path=ppt/tags/tag249.xml><?xml version="1.0" encoding="utf-8"?>
<p:tagLst xmlns:a="http://schemas.openxmlformats.org/drawingml/2006/main" xmlns:r="http://schemas.openxmlformats.org/officeDocument/2006/relationships" xmlns:p="http://schemas.openxmlformats.org/presentationml/2006/main">
  <p:tag name="VEVOX.QRDOT" val="(13,16)"/>
</p:tagLst>
</file>

<file path=ppt/tags/tag250.xml><?xml version="1.0" encoding="utf-8"?>
<p:tagLst xmlns:a="http://schemas.openxmlformats.org/drawingml/2006/main" xmlns:r="http://schemas.openxmlformats.org/officeDocument/2006/relationships" xmlns:p="http://schemas.openxmlformats.org/presentationml/2006/main">
  <p:tag name="VEVOX.QRDOT" val="(17,16)"/>
</p:tagLst>
</file>

<file path=ppt/tags/tag251.xml><?xml version="1.0" encoding="utf-8"?>
<p:tagLst xmlns:a="http://schemas.openxmlformats.org/drawingml/2006/main" xmlns:r="http://schemas.openxmlformats.org/officeDocument/2006/relationships" xmlns:p="http://schemas.openxmlformats.org/presentationml/2006/main">
  <p:tag name="VEVOX.QRDOT" val="(19,16)"/>
</p:tagLst>
</file>

<file path=ppt/tags/tag252.xml><?xml version="1.0" encoding="utf-8"?>
<p:tagLst xmlns:a="http://schemas.openxmlformats.org/drawingml/2006/main" xmlns:r="http://schemas.openxmlformats.org/officeDocument/2006/relationships" xmlns:p="http://schemas.openxmlformats.org/presentationml/2006/main">
  <p:tag name="VEVOX.QRDOT" val="(24,16)"/>
</p:tagLst>
</file>

<file path=ppt/tags/tag253.xml><?xml version="1.0" encoding="utf-8"?>
<p:tagLst xmlns:a="http://schemas.openxmlformats.org/drawingml/2006/main" xmlns:r="http://schemas.openxmlformats.org/officeDocument/2006/relationships" xmlns:p="http://schemas.openxmlformats.org/presentationml/2006/main">
  <p:tag name="VEVOX.QRDOT" val="(26,16)"/>
</p:tagLst>
</file>

<file path=ppt/tags/tag254.xml><?xml version="1.0" encoding="utf-8"?>
<p:tagLst xmlns:a="http://schemas.openxmlformats.org/drawingml/2006/main" xmlns:r="http://schemas.openxmlformats.org/officeDocument/2006/relationships" xmlns:p="http://schemas.openxmlformats.org/presentationml/2006/main">
  <p:tag name="VEVOX.QRDOT" val="(27,16)"/>
</p:tagLst>
</file>

<file path=ppt/tags/tag255.xml><?xml version="1.0" encoding="utf-8"?>
<p:tagLst xmlns:a="http://schemas.openxmlformats.org/drawingml/2006/main" xmlns:r="http://schemas.openxmlformats.org/officeDocument/2006/relationships" xmlns:p="http://schemas.openxmlformats.org/presentationml/2006/main">
  <p:tag name="VEVOX.QRDOT" val="(1,17)"/>
</p:tagLst>
</file>

<file path=ppt/tags/tag256.xml><?xml version="1.0" encoding="utf-8"?>
<p:tagLst xmlns:a="http://schemas.openxmlformats.org/drawingml/2006/main" xmlns:r="http://schemas.openxmlformats.org/officeDocument/2006/relationships" xmlns:p="http://schemas.openxmlformats.org/presentationml/2006/main">
  <p:tag name="VEVOX.QRDOT" val="(6,17)"/>
</p:tagLst>
</file>

<file path=ppt/tags/tag257.xml><?xml version="1.0" encoding="utf-8"?>
<p:tagLst xmlns:a="http://schemas.openxmlformats.org/drawingml/2006/main" xmlns:r="http://schemas.openxmlformats.org/officeDocument/2006/relationships" xmlns:p="http://schemas.openxmlformats.org/presentationml/2006/main">
  <p:tag name="VEVOX.QRDOT" val="(9,17)"/>
</p:tagLst>
</file>

<file path=ppt/tags/tag258.xml><?xml version="1.0" encoding="utf-8"?>
<p:tagLst xmlns:a="http://schemas.openxmlformats.org/drawingml/2006/main" xmlns:r="http://schemas.openxmlformats.org/officeDocument/2006/relationships" xmlns:p="http://schemas.openxmlformats.org/presentationml/2006/main">
  <p:tag name="VEVOX.QRDOT" val="(11,17)"/>
</p:tagLst>
</file>

<file path=ppt/tags/tag259.xml><?xml version="1.0" encoding="utf-8"?>
<p:tagLst xmlns:a="http://schemas.openxmlformats.org/drawingml/2006/main" xmlns:r="http://schemas.openxmlformats.org/officeDocument/2006/relationships" xmlns:p="http://schemas.openxmlformats.org/presentationml/2006/main">
  <p:tag name="VEVOX.QRDOT" val="(14,17)"/>
</p:tagLst>
</file>

<file path=ppt/tags/tag260.xml><?xml version="1.0" encoding="utf-8"?>
<p:tagLst xmlns:a="http://schemas.openxmlformats.org/drawingml/2006/main" xmlns:r="http://schemas.openxmlformats.org/officeDocument/2006/relationships" xmlns:p="http://schemas.openxmlformats.org/presentationml/2006/main">
  <p:tag name="VEVOX.QRDOT" val="(15,17)"/>
</p:tagLst>
</file>

<file path=ppt/tags/tag261.xml><?xml version="1.0" encoding="utf-8"?>
<p:tagLst xmlns:a="http://schemas.openxmlformats.org/drawingml/2006/main" xmlns:r="http://schemas.openxmlformats.org/officeDocument/2006/relationships" xmlns:p="http://schemas.openxmlformats.org/presentationml/2006/main">
  <p:tag name="VEVOX.QRDOT" val="(16,17)"/>
</p:tagLst>
</file>

<file path=ppt/tags/tag262.xml><?xml version="1.0" encoding="utf-8"?>
<p:tagLst xmlns:a="http://schemas.openxmlformats.org/drawingml/2006/main" xmlns:r="http://schemas.openxmlformats.org/officeDocument/2006/relationships" xmlns:p="http://schemas.openxmlformats.org/presentationml/2006/main">
  <p:tag name="VEVOX.QRDOT" val="(20,17)"/>
</p:tagLst>
</file>

<file path=ppt/tags/tag263.xml><?xml version="1.0" encoding="utf-8"?>
<p:tagLst xmlns:a="http://schemas.openxmlformats.org/drawingml/2006/main" xmlns:r="http://schemas.openxmlformats.org/officeDocument/2006/relationships" xmlns:p="http://schemas.openxmlformats.org/presentationml/2006/main">
  <p:tag name="VEVOX.QRDOT" val="(22,17)"/>
</p:tagLst>
</file>

<file path=ppt/tags/tag264.xml><?xml version="1.0" encoding="utf-8"?>
<p:tagLst xmlns:a="http://schemas.openxmlformats.org/drawingml/2006/main" xmlns:r="http://schemas.openxmlformats.org/officeDocument/2006/relationships" xmlns:p="http://schemas.openxmlformats.org/presentationml/2006/main">
  <p:tag name="VEVOX.QRDOT" val="(23,17)"/>
</p:tagLst>
</file>

<file path=ppt/tags/tag265.xml><?xml version="1.0" encoding="utf-8"?>
<p:tagLst xmlns:a="http://schemas.openxmlformats.org/drawingml/2006/main" xmlns:r="http://schemas.openxmlformats.org/officeDocument/2006/relationships" xmlns:p="http://schemas.openxmlformats.org/presentationml/2006/main">
  <p:tag name="VEVOX.QRDOT" val="(24,17)"/>
</p:tagLst>
</file>

<file path=ppt/tags/tag266.xml><?xml version="1.0" encoding="utf-8"?>
<p:tagLst xmlns:a="http://schemas.openxmlformats.org/drawingml/2006/main" xmlns:r="http://schemas.openxmlformats.org/officeDocument/2006/relationships" xmlns:p="http://schemas.openxmlformats.org/presentationml/2006/main">
  <p:tag name="VEVOX.QRDOT" val="(25,17)"/>
</p:tagLst>
</file>

<file path=ppt/tags/tag267.xml><?xml version="1.0" encoding="utf-8"?>
<p:tagLst xmlns:a="http://schemas.openxmlformats.org/drawingml/2006/main" xmlns:r="http://schemas.openxmlformats.org/officeDocument/2006/relationships" xmlns:p="http://schemas.openxmlformats.org/presentationml/2006/main">
  <p:tag name="VEVOX.QRDOT" val="(27,17)"/>
</p:tagLst>
</file>

<file path=ppt/tags/tag268.xml><?xml version="1.0" encoding="utf-8"?>
<p:tagLst xmlns:a="http://schemas.openxmlformats.org/drawingml/2006/main" xmlns:r="http://schemas.openxmlformats.org/officeDocument/2006/relationships" xmlns:p="http://schemas.openxmlformats.org/presentationml/2006/main">
  <p:tag name="VEVOX.QRDOT" val="(29,17)"/>
</p:tagLst>
</file>

<file path=ppt/tags/tag269.xml><?xml version="1.0" encoding="utf-8"?>
<p:tagLst xmlns:a="http://schemas.openxmlformats.org/drawingml/2006/main" xmlns:r="http://schemas.openxmlformats.org/officeDocument/2006/relationships" xmlns:p="http://schemas.openxmlformats.org/presentationml/2006/main">
  <p:tag name="VEVOX.QRDOT" val="(1,18)"/>
</p:tagLst>
</file>

<file path=ppt/tags/tag270.xml><?xml version="1.0" encoding="utf-8"?>
<p:tagLst xmlns:a="http://schemas.openxmlformats.org/drawingml/2006/main" xmlns:r="http://schemas.openxmlformats.org/officeDocument/2006/relationships" xmlns:p="http://schemas.openxmlformats.org/presentationml/2006/main">
  <p:tag name="VEVOX.QRDOT" val="(4,18)"/>
</p:tagLst>
</file>

<file path=ppt/tags/tag271.xml><?xml version="1.0" encoding="utf-8"?>
<p:tagLst xmlns:a="http://schemas.openxmlformats.org/drawingml/2006/main" xmlns:r="http://schemas.openxmlformats.org/officeDocument/2006/relationships" xmlns:p="http://schemas.openxmlformats.org/presentationml/2006/main">
  <p:tag name="VEVOX.QRDOT" val="(7,18)"/>
</p:tagLst>
</file>

<file path=ppt/tags/tag272.xml><?xml version="1.0" encoding="utf-8"?>
<p:tagLst xmlns:a="http://schemas.openxmlformats.org/drawingml/2006/main" xmlns:r="http://schemas.openxmlformats.org/officeDocument/2006/relationships" xmlns:p="http://schemas.openxmlformats.org/presentationml/2006/main">
  <p:tag name="VEVOX.QRDOT" val="(8,18)"/>
</p:tagLst>
</file>

<file path=ppt/tags/tag273.xml><?xml version="1.0" encoding="utf-8"?>
<p:tagLst xmlns:a="http://schemas.openxmlformats.org/drawingml/2006/main" xmlns:r="http://schemas.openxmlformats.org/officeDocument/2006/relationships" xmlns:p="http://schemas.openxmlformats.org/presentationml/2006/main">
  <p:tag name="VEVOX.QRDOT" val="(9,18)"/>
</p:tagLst>
</file>

<file path=ppt/tags/tag274.xml><?xml version="1.0" encoding="utf-8"?>
<p:tagLst xmlns:a="http://schemas.openxmlformats.org/drawingml/2006/main" xmlns:r="http://schemas.openxmlformats.org/officeDocument/2006/relationships" xmlns:p="http://schemas.openxmlformats.org/presentationml/2006/main">
  <p:tag name="VEVOX.QRDOT" val="(11,18)"/>
</p:tagLst>
</file>

<file path=ppt/tags/tag275.xml><?xml version="1.0" encoding="utf-8"?>
<p:tagLst xmlns:a="http://schemas.openxmlformats.org/drawingml/2006/main" xmlns:r="http://schemas.openxmlformats.org/officeDocument/2006/relationships" xmlns:p="http://schemas.openxmlformats.org/presentationml/2006/main">
  <p:tag name="VEVOX.QRDOT" val="(14,18)"/>
</p:tagLst>
</file>

<file path=ppt/tags/tag276.xml><?xml version="1.0" encoding="utf-8"?>
<p:tagLst xmlns:a="http://schemas.openxmlformats.org/drawingml/2006/main" xmlns:r="http://schemas.openxmlformats.org/officeDocument/2006/relationships" xmlns:p="http://schemas.openxmlformats.org/presentationml/2006/main">
  <p:tag name="VEVOX.QRDOT" val="(15,18)"/>
</p:tagLst>
</file>

<file path=ppt/tags/tag277.xml><?xml version="1.0" encoding="utf-8"?>
<p:tagLst xmlns:a="http://schemas.openxmlformats.org/drawingml/2006/main" xmlns:r="http://schemas.openxmlformats.org/officeDocument/2006/relationships" xmlns:p="http://schemas.openxmlformats.org/presentationml/2006/main">
  <p:tag name="VEVOX.QRDOT" val="(16,18)"/>
</p:tagLst>
</file>

<file path=ppt/tags/tag278.xml><?xml version="1.0" encoding="utf-8"?>
<p:tagLst xmlns:a="http://schemas.openxmlformats.org/drawingml/2006/main" xmlns:r="http://schemas.openxmlformats.org/officeDocument/2006/relationships" xmlns:p="http://schemas.openxmlformats.org/presentationml/2006/main">
  <p:tag name="VEVOX.QRDOT" val="(17,18)"/>
</p:tagLst>
</file>

<file path=ppt/tags/tag279.xml><?xml version="1.0" encoding="utf-8"?>
<p:tagLst xmlns:a="http://schemas.openxmlformats.org/drawingml/2006/main" xmlns:r="http://schemas.openxmlformats.org/officeDocument/2006/relationships" xmlns:p="http://schemas.openxmlformats.org/presentationml/2006/main">
  <p:tag name="VEVOX.QRDOT" val="(19,18)"/>
</p:tagLst>
</file>

<file path=ppt/tags/tag280.xml><?xml version="1.0" encoding="utf-8"?>
<p:tagLst xmlns:a="http://schemas.openxmlformats.org/drawingml/2006/main" xmlns:r="http://schemas.openxmlformats.org/officeDocument/2006/relationships" xmlns:p="http://schemas.openxmlformats.org/presentationml/2006/main">
  <p:tag name="VEVOX.QRDOT" val="(21,18)"/>
</p:tagLst>
</file>

<file path=ppt/tags/tag281.xml><?xml version="1.0" encoding="utf-8"?>
<p:tagLst xmlns:a="http://schemas.openxmlformats.org/drawingml/2006/main" xmlns:r="http://schemas.openxmlformats.org/officeDocument/2006/relationships" xmlns:p="http://schemas.openxmlformats.org/presentationml/2006/main">
  <p:tag name="VEVOX.QRDOT" val="(22,18)"/>
</p:tagLst>
</file>

<file path=ppt/tags/tag282.xml><?xml version="1.0" encoding="utf-8"?>
<p:tagLst xmlns:a="http://schemas.openxmlformats.org/drawingml/2006/main" xmlns:r="http://schemas.openxmlformats.org/officeDocument/2006/relationships" xmlns:p="http://schemas.openxmlformats.org/presentationml/2006/main">
  <p:tag name="VEVOX.QRDOT" val="(24,18)"/>
</p:tagLst>
</file>

<file path=ppt/tags/tag283.xml><?xml version="1.0" encoding="utf-8"?>
<p:tagLst xmlns:a="http://schemas.openxmlformats.org/drawingml/2006/main" xmlns:r="http://schemas.openxmlformats.org/officeDocument/2006/relationships" xmlns:p="http://schemas.openxmlformats.org/presentationml/2006/main">
  <p:tag name="VEVOX.QRDOT" val="(25,18)"/>
</p:tagLst>
</file>

<file path=ppt/tags/tag284.xml><?xml version="1.0" encoding="utf-8"?>
<p:tagLst xmlns:a="http://schemas.openxmlformats.org/drawingml/2006/main" xmlns:r="http://schemas.openxmlformats.org/officeDocument/2006/relationships" xmlns:p="http://schemas.openxmlformats.org/presentationml/2006/main">
  <p:tag name="VEVOX.QRDOT" val="(27,18)"/>
</p:tagLst>
</file>

<file path=ppt/tags/tag285.xml><?xml version="1.0" encoding="utf-8"?>
<p:tagLst xmlns:a="http://schemas.openxmlformats.org/drawingml/2006/main" xmlns:r="http://schemas.openxmlformats.org/officeDocument/2006/relationships" xmlns:p="http://schemas.openxmlformats.org/presentationml/2006/main">
  <p:tag name="VEVOX.QRDOT" val="(1,19)"/>
</p:tagLst>
</file>

<file path=ppt/tags/tag286.xml><?xml version="1.0" encoding="utf-8"?>
<p:tagLst xmlns:a="http://schemas.openxmlformats.org/drawingml/2006/main" xmlns:r="http://schemas.openxmlformats.org/officeDocument/2006/relationships" xmlns:p="http://schemas.openxmlformats.org/presentationml/2006/main">
  <p:tag name="VEVOX.QRDOT" val="(3,19)"/>
</p:tagLst>
</file>

<file path=ppt/tags/tag287.xml><?xml version="1.0" encoding="utf-8"?>
<p:tagLst xmlns:a="http://schemas.openxmlformats.org/drawingml/2006/main" xmlns:r="http://schemas.openxmlformats.org/officeDocument/2006/relationships" xmlns:p="http://schemas.openxmlformats.org/presentationml/2006/main">
  <p:tag name="VEVOX.QRDOT" val="(5,19)"/>
</p:tagLst>
</file>

<file path=ppt/tags/tag288.xml><?xml version="1.0" encoding="utf-8"?>
<p:tagLst xmlns:a="http://schemas.openxmlformats.org/drawingml/2006/main" xmlns:r="http://schemas.openxmlformats.org/officeDocument/2006/relationships" xmlns:p="http://schemas.openxmlformats.org/presentationml/2006/main">
  <p:tag name="VEVOX.QRDOT" val="(6,19)"/>
</p:tagLst>
</file>

<file path=ppt/tags/tag289.xml><?xml version="1.0" encoding="utf-8"?>
<p:tagLst xmlns:a="http://schemas.openxmlformats.org/drawingml/2006/main" xmlns:r="http://schemas.openxmlformats.org/officeDocument/2006/relationships" xmlns:p="http://schemas.openxmlformats.org/presentationml/2006/main">
  <p:tag name="VEVOX.QRDOT" val="(12,19)"/>
</p:tagLst>
</file>

<file path=ppt/tags/tag290.xml><?xml version="1.0" encoding="utf-8"?>
<p:tagLst xmlns:a="http://schemas.openxmlformats.org/drawingml/2006/main" xmlns:r="http://schemas.openxmlformats.org/officeDocument/2006/relationships" xmlns:p="http://schemas.openxmlformats.org/presentationml/2006/main">
  <p:tag name="VEVOX.QRDOT" val="(13,19)"/>
</p:tagLst>
</file>

<file path=ppt/tags/tag291.xml><?xml version="1.0" encoding="utf-8"?>
<p:tagLst xmlns:a="http://schemas.openxmlformats.org/drawingml/2006/main" xmlns:r="http://schemas.openxmlformats.org/officeDocument/2006/relationships" xmlns:p="http://schemas.openxmlformats.org/presentationml/2006/main">
  <p:tag name="VEVOX.QRDOT" val="(14,19)"/>
</p:tagLst>
</file>

<file path=ppt/tags/tag292.xml><?xml version="1.0" encoding="utf-8"?>
<p:tagLst xmlns:a="http://schemas.openxmlformats.org/drawingml/2006/main" xmlns:r="http://schemas.openxmlformats.org/officeDocument/2006/relationships" xmlns:p="http://schemas.openxmlformats.org/presentationml/2006/main">
  <p:tag name="VEVOX.QRDOT" val="(16,19)"/>
</p:tagLst>
</file>

<file path=ppt/tags/tag293.xml><?xml version="1.0" encoding="utf-8"?>
<p:tagLst xmlns:a="http://schemas.openxmlformats.org/drawingml/2006/main" xmlns:r="http://schemas.openxmlformats.org/officeDocument/2006/relationships" xmlns:p="http://schemas.openxmlformats.org/presentationml/2006/main">
  <p:tag name="VEVOX.QRDOT" val="(20,19)"/>
</p:tagLst>
</file>

<file path=ppt/tags/tag294.xml><?xml version="1.0" encoding="utf-8"?>
<p:tagLst xmlns:a="http://schemas.openxmlformats.org/drawingml/2006/main" xmlns:r="http://schemas.openxmlformats.org/officeDocument/2006/relationships" xmlns:p="http://schemas.openxmlformats.org/presentationml/2006/main">
  <p:tag name="VEVOX.QRDOT" val="(21,19)"/>
</p:tagLst>
</file>

<file path=ppt/tags/tag295.xml><?xml version="1.0" encoding="utf-8"?>
<p:tagLst xmlns:a="http://schemas.openxmlformats.org/drawingml/2006/main" xmlns:r="http://schemas.openxmlformats.org/officeDocument/2006/relationships" xmlns:p="http://schemas.openxmlformats.org/presentationml/2006/main">
  <p:tag name="VEVOX.QRDOT" val="(24,19)"/>
</p:tagLst>
</file>

<file path=ppt/tags/tag296.xml><?xml version="1.0" encoding="utf-8"?>
<p:tagLst xmlns:a="http://schemas.openxmlformats.org/drawingml/2006/main" xmlns:r="http://schemas.openxmlformats.org/officeDocument/2006/relationships" xmlns:p="http://schemas.openxmlformats.org/presentationml/2006/main">
  <p:tag name="VEVOX.QRDOT" val="(25,19)"/>
</p:tagLst>
</file>

<file path=ppt/tags/tag297.xml><?xml version="1.0" encoding="utf-8"?>
<p:tagLst xmlns:a="http://schemas.openxmlformats.org/drawingml/2006/main" xmlns:r="http://schemas.openxmlformats.org/officeDocument/2006/relationships" xmlns:p="http://schemas.openxmlformats.org/presentationml/2006/main">
  <p:tag name="VEVOX.QRDOT" val="(28,19)"/>
</p:tagLst>
</file>

<file path=ppt/tags/tag298.xml><?xml version="1.0" encoding="utf-8"?>
<p:tagLst xmlns:a="http://schemas.openxmlformats.org/drawingml/2006/main" xmlns:r="http://schemas.openxmlformats.org/officeDocument/2006/relationships" xmlns:p="http://schemas.openxmlformats.org/presentationml/2006/main">
  <p:tag name="VEVOX.QRDOT" val="(1,20)"/>
</p:tagLst>
</file>

<file path=ppt/tags/tag299.xml><?xml version="1.0" encoding="utf-8"?>
<p:tagLst xmlns:a="http://schemas.openxmlformats.org/drawingml/2006/main" xmlns:r="http://schemas.openxmlformats.org/officeDocument/2006/relationships" xmlns:p="http://schemas.openxmlformats.org/presentationml/2006/main">
  <p:tag name="VEVOX.QRDOT" val="(5,20)"/>
</p:tagLst>
</file>

<file path=ppt/tags/tag300.xml><?xml version="1.0" encoding="utf-8"?>
<p:tagLst xmlns:a="http://schemas.openxmlformats.org/drawingml/2006/main" xmlns:r="http://schemas.openxmlformats.org/officeDocument/2006/relationships" xmlns:p="http://schemas.openxmlformats.org/presentationml/2006/main">
  <p:tag name="VEVOX.QRDOT" val="(7,20)"/>
</p:tagLst>
</file>

<file path=ppt/tags/tag301.xml><?xml version="1.0" encoding="utf-8"?>
<p:tagLst xmlns:a="http://schemas.openxmlformats.org/drawingml/2006/main" xmlns:r="http://schemas.openxmlformats.org/officeDocument/2006/relationships" xmlns:p="http://schemas.openxmlformats.org/presentationml/2006/main">
  <p:tag name="VEVOX.QRDOT" val="(8,20)"/>
</p:tagLst>
</file>

<file path=ppt/tags/tag302.xml><?xml version="1.0" encoding="utf-8"?>
<p:tagLst xmlns:a="http://schemas.openxmlformats.org/drawingml/2006/main" xmlns:r="http://schemas.openxmlformats.org/officeDocument/2006/relationships" xmlns:p="http://schemas.openxmlformats.org/presentationml/2006/main">
  <p:tag name="VEVOX.QRDOT" val="(11,20)"/>
</p:tagLst>
</file>

<file path=ppt/tags/tag303.xml><?xml version="1.0" encoding="utf-8"?>
<p:tagLst xmlns:a="http://schemas.openxmlformats.org/drawingml/2006/main" xmlns:r="http://schemas.openxmlformats.org/officeDocument/2006/relationships" xmlns:p="http://schemas.openxmlformats.org/presentationml/2006/main">
  <p:tag name="VEVOX.QRDOT" val="(13,20)"/>
</p:tagLst>
</file>

<file path=ppt/tags/tag304.xml><?xml version="1.0" encoding="utf-8"?>
<p:tagLst xmlns:a="http://schemas.openxmlformats.org/drawingml/2006/main" xmlns:r="http://schemas.openxmlformats.org/officeDocument/2006/relationships" xmlns:p="http://schemas.openxmlformats.org/presentationml/2006/main">
  <p:tag name="VEVOX.QRDOT" val="(15,20)"/>
</p:tagLst>
</file>

<file path=ppt/tags/tag305.xml><?xml version="1.0" encoding="utf-8"?>
<p:tagLst xmlns:a="http://schemas.openxmlformats.org/drawingml/2006/main" xmlns:r="http://schemas.openxmlformats.org/officeDocument/2006/relationships" xmlns:p="http://schemas.openxmlformats.org/presentationml/2006/main">
  <p:tag name="VEVOX.QRDOT" val="(16,20)"/>
</p:tagLst>
</file>

<file path=ppt/tags/tag306.xml><?xml version="1.0" encoding="utf-8"?>
<p:tagLst xmlns:a="http://schemas.openxmlformats.org/drawingml/2006/main" xmlns:r="http://schemas.openxmlformats.org/officeDocument/2006/relationships" xmlns:p="http://schemas.openxmlformats.org/presentationml/2006/main">
  <p:tag name="VEVOX.QRDOT" val="(18,20)"/>
</p:tagLst>
</file>

<file path=ppt/tags/tag307.xml><?xml version="1.0" encoding="utf-8"?>
<p:tagLst xmlns:a="http://schemas.openxmlformats.org/drawingml/2006/main" xmlns:r="http://schemas.openxmlformats.org/officeDocument/2006/relationships" xmlns:p="http://schemas.openxmlformats.org/presentationml/2006/main">
  <p:tag name="VEVOX.QRDOT" val="(20,20)"/>
</p:tagLst>
</file>

<file path=ppt/tags/tag308.xml><?xml version="1.0" encoding="utf-8"?>
<p:tagLst xmlns:a="http://schemas.openxmlformats.org/drawingml/2006/main" xmlns:r="http://schemas.openxmlformats.org/officeDocument/2006/relationships" xmlns:p="http://schemas.openxmlformats.org/presentationml/2006/main">
  <p:tag name="VEVOX.QRDOT" val="(21,20)"/>
</p:tagLst>
</file>

<file path=ppt/tags/tag309.xml><?xml version="1.0" encoding="utf-8"?>
<p:tagLst xmlns:a="http://schemas.openxmlformats.org/drawingml/2006/main" xmlns:r="http://schemas.openxmlformats.org/officeDocument/2006/relationships" xmlns:p="http://schemas.openxmlformats.org/presentationml/2006/main">
  <p:tag name="VEVOX.QRDOT" val="(22,20)"/>
</p:tagLst>
</file>

<file path=ppt/tags/tag310.xml><?xml version="1.0" encoding="utf-8"?>
<p:tagLst xmlns:a="http://schemas.openxmlformats.org/drawingml/2006/main" xmlns:r="http://schemas.openxmlformats.org/officeDocument/2006/relationships" xmlns:p="http://schemas.openxmlformats.org/presentationml/2006/main">
  <p:tag name="VEVOX.QRDOT" val="(23,20)"/>
</p:tagLst>
</file>

<file path=ppt/tags/tag311.xml><?xml version="1.0" encoding="utf-8"?>
<p:tagLst xmlns:a="http://schemas.openxmlformats.org/drawingml/2006/main" xmlns:r="http://schemas.openxmlformats.org/officeDocument/2006/relationships" xmlns:p="http://schemas.openxmlformats.org/presentationml/2006/main">
  <p:tag name="VEVOX.QRDOT" val="(24,20)"/>
</p:tagLst>
</file>

<file path=ppt/tags/tag312.xml><?xml version="1.0" encoding="utf-8"?>
<p:tagLst xmlns:a="http://schemas.openxmlformats.org/drawingml/2006/main" xmlns:r="http://schemas.openxmlformats.org/officeDocument/2006/relationships" xmlns:p="http://schemas.openxmlformats.org/presentationml/2006/main">
  <p:tag name="VEVOX.QRDOT" val="(25,20)"/>
</p:tagLst>
</file>

<file path=ppt/tags/tag313.xml><?xml version="1.0" encoding="utf-8"?>
<p:tagLst xmlns:a="http://schemas.openxmlformats.org/drawingml/2006/main" xmlns:r="http://schemas.openxmlformats.org/officeDocument/2006/relationships" xmlns:p="http://schemas.openxmlformats.org/presentationml/2006/main">
  <p:tag name="VEVOX.QRDOT" val="(27,20)"/>
</p:tagLst>
</file>

<file path=ppt/tags/tag314.xml><?xml version="1.0" encoding="utf-8"?>
<p:tagLst xmlns:a="http://schemas.openxmlformats.org/drawingml/2006/main" xmlns:r="http://schemas.openxmlformats.org/officeDocument/2006/relationships" xmlns:p="http://schemas.openxmlformats.org/presentationml/2006/main">
  <p:tag name="VEVOX.QRDOT" val="(28,20)"/>
</p:tagLst>
</file>

<file path=ppt/tags/tag315.xml><?xml version="1.0" encoding="utf-8"?>
<p:tagLst xmlns:a="http://schemas.openxmlformats.org/drawingml/2006/main" xmlns:r="http://schemas.openxmlformats.org/officeDocument/2006/relationships" xmlns:p="http://schemas.openxmlformats.org/presentationml/2006/main">
  <p:tag name="VEVOX.QRDOT" val="(29,20)"/>
</p:tagLst>
</file>

<file path=ppt/tags/tag316.xml><?xml version="1.0" encoding="utf-8"?>
<p:tagLst xmlns:a="http://schemas.openxmlformats.org/drawingml/2006/main" xmlns:r="http://schemas.openxmlformats.org/officeDocument/2006/relationships" xmlns:p="http://schemas.openxmlformats.org/presentationml/2006/main">
  <p:tag name="VEVOX.QRDOT" val="(9,21)"/>
</p:tagLst>
</file>

<file path=ppt/tags/tag317.xml><?xml version="1.0" encoding="utf-8"?>
<p:tagLst xmlns:a="http://schemas.openxmlformats.org/drawingml/2006/main" xmlns:r="http://schemas.openxmlformats.org/officeDocument/2006/relationships" xmlns:p="http://schemas.openxmlformats.org/presentationml/2006/main">
  <p:tag name="VEVOX.QRDOT" val="(10,21)"/>
</p:tagLst>
</file>

<file path=ppt/tags/tag318.xml><?xml version="1.0" encoding="utf-8"?>
<p:tagLst xmlns:a="http://schemas.openxmlformats.org/drawingml/2006/main" xmlns:r="http://schemas.openxmlformats.org/officeDocument/2006/relationships" xmlns:p="http://schemas.openxmlformats.org/presentationml/2006/main">
  <p:tag name="VEVOX.QRDOT" val="(11,21)"/>
</p:tagLst>
</file>

<file path=ppt/tags/tag319.xml><?xml version="1.0" encoding="utf-8"?>
<p:tagLst xmlns:a="http://schemas.openxmlformats.org/drawingml/2006/main" xmlns:r="http://schemas.openxmlformats.org/officeDocument/2006/relationships" xmlns:p="http://schemas.openxmlformats.org/presentationml/2006/main">
  <p:tag name="VEVOX.QRDOT" val="(12,21)"/>
</p:tagLst>
</file>

<file path=ppt/tags/tag320.xml><?xml version="1.0" encoding="utf-8"?>
<p:tagLst xmlns:a="http://schemas.openxmlformats.org/drawingml/2006/main" xmlns:r="http://schemas.openxmlformats.org/officeDocument/2006/relationships" xmlns:p="http://schemas.openxmlformats.org/presentationml/2006/main">
  <p:tag name="VEVOX.QRDOT" val="(16,21)"/>
</p:tagLst>
</file>

<file path=ppt/tags/tag321.xml><?xml version="1.0" encoding="utf-8"?>
<p:tagLst xmlns:a="http://schemas.openxmlformats.org/drawingml/2006/main" xmlns:r="http://schemas.openxmlformats.org/officeDocument/2006/relationships" xmlns:p="http://schemas.openxmlformats.org/presentationml/2006/main">
  <p:tag name="VEVOX.QRDOT" val="(17,21)"/>
</p:tagLst>
</file>

<file path=ppt/tags/tag322.xml><?xml version="1.0" encoding="utf-8"?>
<p:tagLst xmlns:a="http://schemas.openxmlformats.org/drawingml/2006/main" xmlns:r="http://schemas.openxmlformats.org/officeDocument/2006/relationships" xmlns:p="http://schemas.openxmlformats.org/presentationml/2006/main">
  <p:tag name="VEVOX.QRDOT" val="(19,21)"/>
</p:tagLst>
</file>

<file path=ppt/tags/tag323.xml><?xml version="1.0" encoding="utf-8"?>
<p:tagLst xmlns:a="http://schemas.openxmlformats.org/drawingml/2006/main" xmlns:r="http://schemas.openxmlformats.org/officeDocument/2006/relationships" xmlns:p="http://schemas.openxmlformats.org/presentationml/2006/main">
  <p:tag name="VEVOX.QRDOT" val="(21,21)"/>
</p:tagLst>
</file>

<file path=ppt/tags/tag324.xml><?xml version="1.0" encoding="utf-8"?>
<p:tagLst xmlns:a="http://schemas.openxmlformats.org/drawingml/2006/main" xmlns:r="http://schemas.openxmlformats.org/officeDocument/2006/relationships" xmlns:p="http://schemas.openxmlformats.org/presentationml/2006/main">
  <p:tag name="VEVOX.QRDOT" val="(25,21)"/>
</p:tagLst>
</file>

<file path=ppt/tags/tag325.xml><?xml version="1.0" encoding="utf-8"?>
<p:tagLst xmlns:a="http://schemas.openxmlformats.org/drawingml/2006/main" xmlns:r="http://schemas.openxmlformats.org/officeDocument/2006/relationships" xmlns:p="http://schemas.openxmlformats.org/presentationml/2006/main">
  <p:tag name="VEVOX.QRDOT" val="(26,21)"/>
</p:tagLst>
</file>

<file path=ppt/tags/tag326.xml><?xml version="1.0" encoding="utf-8"?>
<p:tagLst xmlns:a="http://schemas.openxmlformats.org/drawingml/2006/main" xmlns:r="http://schemas.openxmlformats.org/officeDocument/2006/relationships" xmlns:p="http://schemas.openxmlformats.org/presentationml/2006/main">
  <p:tag name="VEVOX.QRDOT" val="(27,21)"/>
</p:tagLst>
</file>

<file path=ppt/tags/tag327.xml><?xml version="1.0" encoding="utf-8"?>
<p:tagLst xmlns:a="http://schemas.openxmlformats.org/drawingml/2006/main" xmlns:r="http://schemas.openxmlformats.org/officeDocument/2006/relationships" xmlns:p="http://schemas.openxmlformats.org/presentationml/2006/main">
  <p:tag name="VEVOX.QRDOT" val="(28,21)"/>
</p:tagLst>
</file>

<file path=ppt/tags/tag328.xml><?xml version="1.0" encoding="utf-8"?>
<p:tagLst xmlns:a="http://schemas.openxmlformats.org/drawingml/2006/main" xmlns:r="http://schemas.openxmlformats.org/officeDocument/2006/relationships" xmlns:p="http://schemas.openxmlformats.org/presentationml/2006/main">
  <p:tag name="VEVOX.QRDOT" val="(29,21)"/>
</p:tagLst>
</file>

<file path=ppt/tags/tag329.xml><?xml version="1.0" encoding="utf-8"?>
<p:tagLst xmlns:a="http://schemas.openxmlformats.org/drawingml/2006/main" xmlns:r="http://schemas.openxmlformats.org/officeDocument/2006/relationships" xmlns:p="http://schemas.openxmlformats.org/presentationml/2006/main">
  <p:tag name="VEVOX.QRDOT" val="(1,22)"/>
</p:tagLst>
</file>

<file path=ppt/tags/tag330.xml><?xml version="1.0" encoding="utf-8"?>
<p:tagLst xmlns:a="http://schemas.openxmlformats.org/drawingml/2006/main" xmlns:r="http://schemas.openxmlformats.org/officeDocument/2006/relationships" xmlns:p="http://schemas.openxmlformats.org/presentationml/2006/main">
  <p:tag name="VEVOX.QRDOT" val="(2,22)"/>
</p:tagLst>
</file>

<file path=ppt/tags/tag331.xml><?xml version="1.0" encoding="utf-8"?>
<p:tagLst xmlns:a="http://schemas.openxmlformats.org/drawingml/2006/main" xmlns:r="http://schemas.openxmlformats.org/officeDocument/2006/relationships" xmlns:p="http://schemas.openxmlformats.org/presentationml/2006/main">
  <p:tag name="VEVOX.QRDOT" val="(3,22)"/>
</p:tagLst>
</file>

<file path=ppt/tags/tag332.xml><?xml version="1.0" encoding="utf-8"?>
<p:tagLst xmlns:a="http://schemas.openxmlformats.org/drawingml/2006/main" xmlns:r="http://schemas.openxmlformats.org/officeDocument/2006/relationships" xmlns:p="http://schemas.openxmlformats.org/presentationml/2006/main">
  <p:tag name="VEVOX.QRDOT" val="(4,22)"/>
</p:tagLst>
</file>

<file path=ppt/tags/tag333.xml><?xml version="1.0" encoding="utf-8"?>
<p:tagLst xmlns:a="http://schemas.openxmlformats.org/drawingml/2006/main" xmlns:r="http://schemas.openxmlformats.org/officeDocument/2006/relationships" xmlns:p="http://schemas.openxmlformats.org/presentationml/2006/main">
  <p:tag name="VEVOX.QRDOT" val="(5,22)"/>
</p:tagLst>
</file>

<file path=ppt/tags/tag334.xml><?xml version="1.0" encoding="utf-8"?>
<p:tagLst xmlns:a="http://schemas.openxmlformats.org/drawingml/2006/main" xmlns:r="http://schemas.openxmlformats.org/officeDocument/2006/relationships" xmlns:p="http://schemas.openxmlformats.org/presentationml/2006/main">
  <p:tag name="VEVOX.QRDOT" val="(6,22)"/>
</p:tagLst>
</file>

<file path=ppt/tags/tag335.xml><?xml version="1.0" encoding="utf-8"?>
<p:tagLst xmlns:a="http://schemas.openxmlformats.org/drawingml/2006/main" xmlns:r="http://schemas.openxmlformats.org/officeDocument/2006/relationships" xmlns:p="http://schemas.openxmlformats.org/presentationml/2006/main">
  <p:tag name="VEVOX.QRDOT" val="(7,22)"/>
</p:tagLst>
</file>

<file path=ppt/tags/tag336.xml><?xml version="1.0" encoding="utf-8"?>
<p:tagLst xmlns:a="http://schemas.openxmlformats.org/drawingml/2006/main" xmlns:r="http://schemas.openxmlformats.org/officeDocument/2006/relationships" xmlns:p="http://schemas.openxmlformats.org/presentationml/2006/main">
  <p:tag name="VEVOX.QRDOT" val="(10,22)"/>
</p:tagLst>
</file>

<file path=ppt/tags/tag337.xml><?xml version="1.0" encoding="utf-8"?>
<p:tagLst xmlns:a="http://schemas.openxmlformats.org/drawingml/2006/main" xmlns:r="http://schemas.openxmlformats.org/officeDocument/2006/relationships" xmlns:p="http://schemas.openxmlformats.org/presentationml/2006/main">
  <p:tag name="VEVOX.QRDOT" val="(13,22)"/>
</p:tagLst>
</file>

<file path=ppt/tags/tag338.xml><?xml version="1.0" encoding="utf-8"?>
<p:tagLst xmlns:a="http://schemas.openxmlformats.org/drawingml/2006/main" xmlns:r="http://schemas.openxmlformats.org/officeDocument/2006/relationships" xmlns:p="http://schemas.openxmlformats.org/presentationml/2006/main">
  <p:tag name="VEVOX.QRDOT" val="(19,22)"/>
</p:tagLst>
</file>

<file path=ppt/tags/tag339.xml><?xml version="1.0" encoding="utf-8"?>
<p:tagLst xmlns:a="http://schemas.openxmlformats.org/drawingml/2006/main" xmlns:r="http://schemas.openxmlformats.org/officeDocument/2006/relationships" xmlns:p="http://schemas.openxmlformats.org/presentationml/2006/main">
  <p:tag name="VEVOX.QRDOT" val="(20,22)"/>
</p:tagLst>
</file>

<file path=ppt/tags/tag340.xml><?xml version="1.0" encoding="utf-8"?>
<p:tagLst xmlns:a="http://schemas.openxmlformats.org/drawingml/2006/main" xmlns:r="http://schemas.openxmlformats.org/officeDocument/2006/relationships" xmlns:p="http://schemas.openxmlformats.org/presentationml/2006/main">
  <p:tag name="VEVOX.QRDOT" val="(21,22)"/>
</p:tagLst>
</file>

<file path=ppt/tags/tag341.xml><?xml version="1.0" encoding="utf-8"?>
<p:tagLst xmlns:a="http://schemas.openxmlformats.org/drawingml/2006/main" xmlns:r="http://schemas.openxmlformats.org/officeDocument/2006/relationships" xmlns:p="http://schemas.openxmlformats.org/presentationml/2006/main">
  <p:tag name="VEVOX.QRDOT" val="(23,22)"/>
</p:tagLst>
</file>

<file path=ppt/tags/tag342.xml><?xml version="1.0" encoding="utf-8"?>
<p:tagLst xmlns:a="http://schemas.openxmlformats.org/drawingml/2006/main" xmlns:r="http://schemas.openxmlformats.org/officeDocument/2006/relationships" xmlns:p="http://schemas.openxmlformats.org/presentationml/2006/main">
  <p:tag name="VEVOX.QRDOT" val="(25,22)"/>
</p:tagLst>
</file>

<file path=ppt/tags/tag343.xml><?xml version="1.0" encoding="utf-8"?>
<p:tagLst xmlns:a="http://schemas.openxmlformats.org/drawingml/2006/main" xmlns:r="http://schemas.openxmlformats.org/officeDocument/2006/relationships" xmlns:p="http://schemas.openxmlformats.org/presentationml/2006/main">
  <p:tag name="VEVOX.QRDOT" val="(26,22)"/>
</p:tagLst>
</file>

<file path=ppt/tags/tag344.xml><?xml version="1.0" encoding="utf-8"?>
<p:tagLst xmlns:a="http://schemas.openxmlformats.org/drawingml/2006/main" xmlns:r="http://schemas.openxmlformats.org/officeDocument/2006/relationships" xmlns:p="http://schemas.openxmlformats.org/presentationml/2006/main">
  <p:tag name="VEVOX.QRDOT" val="(27,22)"/>
</p:tagLst>
</file>

<file path=ppt/tags/tag345.xml><?xml version="1.0" encoding="utf-8"?>
<p:tagLst xmlns:a="http://schemas.openxmlformats.org/drawingml/2006/main" xmlns:r="http://schemas.openxmlformats.org/officeDocument/2006/relationships" xmlns:p="http://schemas.openxmlformats.org/presentationml/2006/main">
  <p:tag name="VEVOX.QRDOT" val="(1,23)"/>
</p:tagLst>
</file>

<file path=ppt/tags/tag346.xml><?xml version="1.0" encoding="utf-8"?>
<p:tagLst xmlns:a="http://schemas.openxmlformats.org/drawingml/2006/main" xmlns:r="http://schemas.openxmlformats.org/officeDocument/2006/relationships" xmlns:p="http://schemas.openxmlformats.org/presentationml/2006/main">
  <p:tag name="VEVOX.QRDOT" val="(7,23)"/>
</p:tagLst>
</file>

<file path=ppt/tags/tag347.xml><?xml version="1.0" encoding="utf-8"?>
<p:tagLst xmlns:a="http://schemas.openxmlformats.org/drawingml/2006/main" xmlns:r="http://schemas.openxmlformats.org/officeDocument/2006/relationships" xmlns:p="http://schemas.openxmlformats.org/presentationml/2006/main">
  <p:tag name="VEVOX.QRDOT" val="(9,23)"/>
</p:tagLst>
</file>

<file path=ppt/tags/tag348.xml><?xml version="1.0" encoding="utf-8"?>
<p:tagLst xmlns:a="http://schemas.openxmlformats.org/drawingml/2006/main" xmlns:r="http://schemas.openxmlformats.org/officeDocument/2006/relationships" xmlns:p="http://schemas.openxmlformats.org/presentationml/2006/main">
  <p:tag name="VEVOX.QRDOT" val="(11,23)"/>
</p:tagLst>
</file>

<file path=ppt/tags/tag349.xml><?xml version="1.0" encoding="utf-8"?>
<p:tagLst xmlns:a="http://schemas.openxmlformats.org/drawingml/2006/main" xmlns:r="http://schemas.openxmlformats.org/officeDocument/2006/relationships" xmlns:p="http://schemas.openxmlformats.org/presentationml/2006/main">
  <p:tag name="VEVOX.QRDOT" val="(15,23)"/>
</p:tagLst>
</file>

<file path=ppt/tags/tag350.xml><?xml version="1.0" encoding="utf-8"?>
<p:tagLst xmlns:a="http://schemas.openxmlformats.org/drawingml/2006/main" xmlns:r="http://schemas.openxmlformats.org/officeDocument/2006/relationships" xmlns:p="http://schemas.openxmlformats.org/presentationml/2006/main">
  <p:tag name="VEVOX.QRDOT" val="(17,23)"/>
</p:tagLst>
</file>

<file path=ppt/tags/tag351.xml><?xml version="1.0" encoding="utf-8"?>
<p:tagLst xmlns:a="http://schemas.openxmlformats.org/drawingml/2006/main" xmlns:r="http://schemas.openxmlformats.org/officeDocument/2006/relationships" xmlns:p="http://schemas.openxmlformats.org/presentationml/2006/main">
  <p:tag name="VEVOX.QRDOT" val="(19,23)"/>
</p:tagLst>
</file>

<file path=ppt/tags/tag352.xml><?xml version="1.0" encoding="utf-8"?>
<p:tagLst xmlns:a="http://schemas.openxmlformats.org/drawingml/2006/main" xmlns:r="http://schemas.openxmlformats.org/officeDocument/2006/relationships" xmlns:p="http://schemas.openxmlformats.org/presentationml/2006/main">
  <p:tag name="VEVOX.QRDOT" val="(21,23)"/>
</p:tagLst>
</file>

<file path=ppt/tags/tag353.xml><?xml version="1.0" encoding="utf-8"?>
<p:tagLst xmlns:a="http://schemas.openxmlformats.org/drawingml/2006/main" xmlns:r="http://schemas.openxmlformats.org/officeDocument/2006/relationships" xmlns:p="http://schemas.openxmlformats.org/presentationml/2006/main">
  <p:tag name="VEVOX.QRDOT" val="(25,23)"/>
</p:tagLst>
</file>

<file path=ppt/tags/tag354.xml><?xml version="1.0" encoding="utf-8"?>
<p:tagLst xmlns:a="http://schemas.openxmlformats.org/drawingml/2006/main" xmlns:r="http://schemas.openxmlformats.org/officeDocument/2006/relationships" xmlns:p="http://schemas.openxmlformats.org/presentationml/2006/main">
  <p:tag name="VEVOX.QRDOT" val="(28,23)"/>
</p:tagLst>
</file>

<file path=ppt/tags/tag355.xml><?xml version="1.0" encoding="utf-8"?>
<p:tagLst xmlns:a="http://schemas.openxmlformats.org/drawingml/2006/main" xmlns:r="http://schemas.openxmlformats.org/officeDocument/2006/relationships" xmlns:p="http://schemas.openxmlformats.org/presentationml/2006/main">
  <p:tag name="VEVOX.QRDOT" val="(29,23)"/>
</p:tagLst>
</file>

<file path=ppt/tags/tag356.xml><?xml version="1.0" encoding="utf-8"?>
<p:tagLst xmlns:a="http://schemas.openxmlformats.org/drawingml/2006/main" xmlns:r="http://schemas.openxmlformats.org/officeDocument/2006/relationships" xmlns:p="http://schemas.openxmlformats.org/presentationml/2006/main">
  <p:tag name="VEVOX.QRDOT" val="(1,24)"/>
</p:tagLst>
</file>

<file path=ppt/tags/tag357.xml><?xml version="1.0" encoding="utf-8"?>
<p:tagLst xmlns:a="http://schemas.openxmlformats.org/drawingml/2006/main" xmlns:r="http://schemas.openxmlformats.org/officeDocument/2006/relationships" xmlns:p="http://schemas.openxmlformats.org/presentationml/2006/main">
  <p:tag name="VEVOX.QRDOT" val="(3,24)"/>
</p:tagLst>
</file>

<file path=ppt/tags/tag358.xml><?xml version="1.0" encoding="utf-8"?>
<p:tagLst xmlns:a="http://schemas.openxmlformats.org/drawingml/2006/main" xmlns:r="http://schemas.openxmlformats.org/officeDocument/2006/relationships" xmlns:p="http://schemas.openxmlformats.org/presentationml/2006/main">
  <p:tag name="VEVOX.QRDOT" val="(4,24)"/>
</p:tagLst>
</file>

<file path=ppt/tags/tag359.xml><?xml version="1.0" encoding="utf-8"?>
<p:tagLst xmlns:a="http://schemas.openxmlformats.org/drawingml/2006/main" xmlns:r="http://schemas.openxmlformats.org/officeDocument/2006/relationships" xmlns:p="http://schemas.openxmlformats.org/presentationml/2006/main">
  <p:tag name="VEVOX.QRDOT" val="(5,24)"/>
</p:tagLst>
</file>

<file path=ppt/tags/tag360.xml><?xml version="1.0" encoding="utf-8"?>
<p:tagLst xmlns:a="http://schemas.openxmlformats.org/drawingml/2006/main" xmlns:r="http://schemas.openxmlformats.org/officeDocument/2006/relationships" xmlns:p="http://schemas.openxmlformats.org/presentationml/2006/main">
  <p:tag name="VEVOX.QRDOT" val="(7,24)"/>
</p:tagLst>
</file>

<file path=ppt/tags/tag361.xml><?xml version="1.0" encoding="utf-8"?>
<p:tagLst xmlns:a="http://schemas.openxmlformats.org/drawingml/2006/main" xmlns:r="http://schemas.openxmlformats.org/officeDocument/2006/relationships" xmlns:p="http://schemas.openxmlformats.org/presentationml/2006/main">
  <p:tag name="VEVOX.QRDOT" val="(9,24)"/>
</p:tagLst>
</file>

<file path=ppt/tags/tag362.xml><?xml version="1.0" encoding="utf-8"?>
<p:tagLst xmlns:a="http://schemas.openxmlformats.org/drawingml/2006/main" xmlns:r="http://schemas.openxmlformats.org/officeDocument/2006/relationships" xmlns:p="http://schemas.openxmlformats.org/presentationml/2006/main">
  <p:tag name="VEVOX.QRDOT" val="(13,24)"/>
</p:tagLst>
</file>

<file path=ppt/tags/tag363.xml><?xml version="1.0" encoding="utf-8"?>
<p:tagLst xmlns:a="http://schemas.openxmlformats.org/drawingml/2006/main" xmlns:r="http://schemas.openxmlformats.org/officeDocument/2006/relationships" xmlns:p="http://schemas.openxmlformats.org/presentationml/2006/main">
  <p:tag name="VEVOX.QRDOT" val="(17,24)"/>
</p:tagLst>
</file>

<file path=ppt/tags/tag364.xml><?xml version="1.0" encoding="utf-8"?>
<p:tagLst xmlns:a="http://schemas.openxmlformats.org/drawingml/2006/main" xmlns:r="http://schemas.openxmlformats.org/officeDocument/2006/relationships" xmlns:p="http://schemas.openxmlformats.org/presentationml/2006/main">
  <p:tag name="VEVOX.QRDOT" val="(19,24)"/>
</p:tagLst>
</file>

<file path=ppt/tags/tag365.xml><?xml version="1.0" encoding="utf-8"?>
<p:tagLst xmlns:a="http://schemas.openxmlformats.org/drawingml/2006/main" xmlns:r="http://schemas.openxmlformats.org/officeDocument/2006/relationships" xmlns:p="http://schemas.openxmlformats.org/presentationml/2006/main">
  <p:tag name="VEVOX.QRDOT" val="(21,24)"/>
</p:tagLst>
</file>

<file path=ppt/tags/tag366.xml><?xml version="1.0" encoding="utf-8"?>
<p:tagLst xmlns:a="http://schemas.openxmlformats.org/drawingml/2006/main" xmlns:r="http://schemas.openxmlformats.org/officeDocument/2006/relationships" xmlns:p="http://schemas.openxmlformats.org/presentationml/2006/main">
  <p:tag name="VEVOX.QRDOT" val="(22,24)"/>
</p:tagLst>
</file>

<file path=ppt/tags/tag367.xml><?xml version="1.0" encoding="utf-8"?>
<p:tagLst xmlns:a="http://schemas.openxmlformats.org/drawingml/2006/main" xmlns:r="http://schemas.openxmlformats.org/officeDocument/2006/relationships" xmlns:p="http://schemas.openxmlformats.org/presentationml/2006/main">
  <p:tag name="VEVOX.QRDOT" val="(23,24)"/>
</p:tagLst>
</file>

<file path=ppt/tags/tag368.xml><?xml version="1.0" encoding="utf-8"?>
<p:tagLst xmlns:a="http://schemas.openxmlformats.org/drawingml/2006/main" xmlns:r="http://schemas.openxmlformats.org/officeDocument/2006/relationships" xmlns:p="http://schemas.openxmlformats.org/presentationml/2006/main">
  <p:tag name="VEVOX.QRDOT" val="(24,24)"/>
</p:tagLst>
</file>

<file path=ppt/tags/tag369.xml><?xml version="1.0" encoding="utf-8"?>
<p:tagLst xmlns:a="http://schemas.openxmlformats.org/drawingml/2006/main" xmlns:r="http://schemas.openxmlformats.org/officeDocument/2006/relationships" xmlns:p="http://schemas.openxmlformats.org/presentationml/2006/main">
  <p:tag name="VEVOX.QRDOT" val="(25,24)"/>
</p:tagLst>
</file>

<file path=ppt/tags/tag370.xml><?xml version="1.0" encoding="utf-8"?>
<p:tagLst xmlns:a="http://schemas.openxmlformats.org/drawingml/2006/main" xmlns:r="http://schemas.openxmlformats.org/officeDocument/2006/relationships" xmlns:p="http://schemas.openxmlformats.org/presentationml/2006/main">
  <p:tag name="VEVOX.QRDOT" val="(27,24)"/>
</p:tagLst>
</file>

<file path=ppt/tags/tag371.xml><?xml version="1.0" encoding="utf-8"?>
<p:tagLst xmlns:a="http://schemas.openxmlformats.org/drawingml/2006/main" xmlns:r="http://schemas.openxmlformats.org/officeDocument/2006/relationships" xmlns:p="http://schemas.openxmlformats.org/presentationml/2006/main">
  <p:tag name="VEVOX.QRDOT" val="(1,25)"/>
</p:tagLst>
</file>

<file path=ppt/tags/tag372.xml><?xml version="1.0" encoding="utf-8"?>
<p:tagLst xmlns:a="http://schemas.openxmlformats.org/drawingml/2006/main" xmlns:r="http://schemas.openxmlformats.org/officeDocument/2006/relationships" xmlns:p="http://schemas.openxmlformats.org/presentationml/2006/main">
  <p:tag name="VEVOX.QRDOT" val="(3,25)"/>
</p:tagLst>
</file>

<file path=ppt/tags/tag373.xml><?xml version="1.0" encoding="utf-8"?>
<p:tagLst xmlns:a="http://schemas.openxmlformats.org/drawingml/2006/main" xmlns:r="http://schemas.openxmlformats.org/officeDocument/2006/relationships" xmlns:p="http://schemas.openxmlformats.org/presentationml/2006/main">
  <p:tag name="VEVOX.QRDOT" val="(4,25)"/>
</p:tagLst>
</file>

<file path=ppt/tags/tag374.xml><?xml version="1.0" encoding="utf-8"?>
<p:tagLst xmlns:a="http://schemas.openxmlformats.org/drawingml/2006/main" xmlns:r="http://schemas.openxmlformats.org/officeDocument/2006/relationships" xmlns:p="http://schemas.openxmlformats.org/presentationml/2006/main">
  <p:tag name="VEVOX.QRDOT" val="(5,25)"/>
</p:tagLst>
</file>

<file path=ppt/tags/tag375.xml><?xml version="1.0" encoding="utf-8"?>
<p:tagLst xmlns:a="http://schemas.openxmlformats.org/drawingml/2006/main" xmlns:r="http://schemas.openxmlformats.org/officeDocument/2006/relationships" xmlns:p="http://schemas.openxmlformats.org/presentationml/2006/main">
  <p:tag name="VEVOX.QRDOT" val="(7,25)"/>
</p:tagLst>
</file>

<file path=ppt/tags/tag376.xml><?xml version="1.0" encoding="utf-8"?>
<p:tagLst xmlns:a="http://schemas.openxmlformats.org/drawingml/2006/main" xmlns:r="http://schemas.openxmlformats.org/officeDocument/2006/relationships" xmlns:p="http://schemas.openxmlformats.org/presentationml/2006/main">
  <p:tag name="VEVOX.QRDOT" val="(9,25)"/>
</p:tagLst>
</file>

<file path=ppt/tags/tag377.xml><?xml version="1.0" encoding="utf-8"?>
<p:tagLst xmlns:a="http://schemas.openxmlformats.org/drawingml/2006/main" xmlns:r="http://schemas.openxmlformats.org/officeDocument/2006/relationships" xmlns:p="http://schemas.openxmlformats.org/presentationml/2006/main">
  <p:tag name="VEVOX.QRDOT" val="(10,25)"/>
</p:tagLst>
</file>

<file path=ppt/tags/tag378.xml><?xml version="1.0" encoding="utf-8"?>
<p:tagLst xmlns:a="http://schemas.openxmlformats.org/drawingml/2006/main" xmlns:r="http://schemas.openxmlformats.org/officeDocument/2006/relationships" xmlns:p="http://schemas.openxmlformats.org/presentationml/2006/main">
  <p:tag name="VEVOX.QRDOT" val="(12,25)"/>
</p:tagLst>
</file>

<file path=ppt/tags/tag379.xml><?xml version="1.0" encoding="utf-8"?>
<p:tagLst xmlns:a="http://schemas.openxmlformats.org/drawingml/2006/main" xmlns:r="http://schemas.openxmlformats.org/officeDocument/2006/relationships" xmlns:p="http://schemas.openxmlformats.org/presentationml/2006/main">
  <p:tag name="VEVOX.QRDOT" val="(15,25)"/>
</p:tagLst>
</file>

<file path=ppt/tags/tag380.xml><?xml version="1.0" encoding="utf-8"?>
<p:tagLst xmlns:a="http://schemas.openxmlformats.org/drawingml/2006/main" xmlns:r="http://schemas.openxmlformats.org/officeDocument/2006/relationships" xmlns:p="http://schemas.openxmlformats.org/presentationml/2006/main">
  <p:tag name="VEVOX.QRDOT" val="(16,25)"/>
</p:tagLst>
</file>

<file path=ppt/tags/tag381.xml><?xml version="1.0" encoding="utf-8"?>
<p:tagLst xmlns:a="http://schemas.openxmlformats.org/drawingml/2006/main" xmlns:r="http://schemas.openxmlformats.org/officeDocument/2006/relationships" xmlns:p="http://schemas.openxmlformats.org/presentationml/2006/main">
  <p:tag name="VEVOX.QRDOT" val="(18,25)"/>
</p:tagLst>
</file>

<file path=ppt/tags/tag382.xml><?xml version="1.0" encoding="utf-8"?>
<p:tagLst xmlns:a="http://schemas.openxmlformats.org/drawingml/2006/main" xmlns:r="http://schemas.openxmlformats.org/officeDocument/2006/relationships" xmlns:p="http://schemas.openxmlformats.org/presentationml/2006/main">
  <p:tag name="VEVOX.QRDOT" val="(19,25)"/>
</p:tagLst>
</file>

<file path=ppt/tags/tag383.xml><?xml version="1.0" encoding="utf-8"?>
<p:tagLst xmlns:a="http://schemas.openxmlformats.org/drawingml/2006/main" xmlns:r="http://schemas.openxmlformats.org/officeDocument/2006/relationships" xmlns:p="http://schemas.openxmlformats.org/presentationml/2006/main">
  <p:tag name="VEVOX.QRDOT" val="(26,25)"/>
</p:tagLst>
</file>

<file path=ppt/tags/tag384.xml><?xml version="1.0" encoding="utf-8"?>
<p:tagLst xmlns:a="http://schemas.openxmlformats.org/drawingml/2006/main" xmlns:r="http://schemas.openxmlformats.org/officeDocument/2006/relationships" xmlns:p="http://schemas.openxmlformats.org/presentationml/2006/main">
  <p:tag name="VEVOX.QRDOT" val="(27,25)"/>
</p:tagLst>
</file>

<file path=ppt/tags/tag385.xml><?xml version="1.0" encoding="utf-8"?>
<p:tagLst xmlns:a="http://schemas.openxmlformats.org/drawingml/2006/main" xmlns:r="http://schemas.openxmlformats.org/officeDocument/2006/relationships" xmlns:p="http://schemas.openxmlformats.org/presentationml/2006/main">
  <p:tag name="VEVOX.QRDOT" val="(1,26)"/>
</p:tagLst>
</file>

<file path=ppt/tags/tag386.xml><?xml version="1.0" encoding="utf-8"?>
<p:tagLst xmlns:a="http://schemas.openxmlformats.org/drawingml/2006/main" xmlns:r="http://schemas.openxmlformats.org/officeDocument/2006/relationships" xmlns:p="http://schemas.openxmlformats.org/presentationml/2006/main">
  <p:tag name="VEVOX.QRDOT" val="(3,26)"/>
</p:tagLst>
</file>

<file path=ppt/tags/tag387.xml><?xml version="1.0" encoding="utf-8"?>
<p:tagLst xmlns:a="http://schemas.openxmlformats.org/drawingml/2006/main" xmlns:r="http://schemas.openxmlformats.org/officeDocument/2006/relationships" xmlns:p="http://schemas.openxmlformats.org/presentationml/2006/main">
  <p:tag name="VEVOX.QRDOT" val="(4,26)"/>
</p:tagLst>
</file>

<file path=ppt/tags/tag388.xml><?xml version="1.0" encoding="utf-8"?>
<p:tagLst xmlns:a="http://schemas.openxmlformats.org/drawingml/2006/main" xmlns:r="http://schemas.openxmlformats.org/officeDocument/2006/relationships" xmlns:p="http://schemas.openxmlformats.org/presentationml/2006/main">
  <p:tag name="VEVOX.QRDOT" val="(5,26)"/>
</p:tagLst>
</file>

<file path=ppt/tags/tag389.xml><?xml version="1.0" encoding="utf-8"?>
<p:tagLst xmlns:a="http://schemas.openxmlformats.org/drawingml/2006/main" xmlns:r="http://schemas.openxmlformats.org/officeDocument/2006/relationships" xmlns:p="http://schemas.openxmlformats.org/presentationml/2006/main">
  <p:tag name="VEVOX.QRDOT" val="(7,26)"/>
</p:tagLst>
</file>

<file path=ppt/tags/tag390.xml><?xml version="1.0" encoding="utf-8"?>
<p:tagLst xmlns:a="http://schemas.openxmlformats.org/drawingml/2006/main" xmlns:r="http://schemas.openxmlformats.org/officeDocument/2006/relationships" xmlns:p="http://schemas.openxmlformats.org/presentationml/2006/main">
  <p:tag name="VEVOX.QRDOT" val="(9,26)"/>
</p:tagLst>
</file>

<file path=ppt/tags/tag391.xml><?xml version="1.0" encoding="utf-8"?>
<p:tagLst xmlns:a="http://schemas.openxmlformats.org/drawingml/2006/main" xmlns:r="http://schemas.openxmlformats.org/officeDocument/2006/relationships" xmlns:p="http://schemas.openxmlformats.org/presentationml/2006/main">
  <p:tag name="VEVOX.QRDOT" val="(12,26)"/>
</p:tagLst>
</file>

<file path=ppt/tags/tag392.xml><?xml version="1.0" encoding="utf-8"?>
<p:tagLst xmlns:a="http://schemas.openxmlformats.org/drawingml/2006/main" xmlns:r="http://schemas.openxmlformats.org/officeDocument/2006/relationships" xmlns:p="http://schemas.openxmlformats.org/presentationml/2006/main">
  <p:tag name="VEVOX.QRDOT" val="(14,26)"/>
</p:tagLst>
</file>

<file path=ppt/tags/tag393.xml><?xml version="1.0" encoding="utf-8"?>
<p:tagLst xmlns:a="http://schemas.openxmlformats.org/drawingml/2006/main" xmlns:r="http://schemas.openxmlformats.org/officeDocument/2006/relationships" xmlns:p="http://schemas.openxmlformats.org/presentationml/2006/main">
  <p:tag name="VEVOX.QRDOT" val="(15,26)"/>
</p:tagLst>
</file>

<file path=ppt/tags/tag394.xml><?xml version="1.0" encoding="utf-8"?>
<p:tagLst xmlns:a="http://schemas.openxmlformats.org/drawingml/2006/main" xmlns:r="http://schemas.openxmlformats.org/officeDocument/2006/relationships" xmlns:p="http://schemas.openxmlformats.org/presentationml/2006/main">
  <p:tag name="VEVOX.QRDOT" val="(16,26)"/>
</p:tagLst>
</file>

<file path=ppt/tags/tag395.xml><?xml version="1.0" encoding="utf-8"?>
<p:tagLst xmlns:a="http://schemas.openxmlformats.org/drawingml/2006/main" xmlns:r="http://schemas.openxmlformats.org/officeDocument/2006/relationships" xmlns:p="http://schemas.openxmlformats.org/presentationml/2006/main">
  <p:tag name="VEVOX.QRDOT" val="(17,26)"/>
</p:tagLst>
</file>

<file path=ppt/tags/tag396.xml><?xml version="1.0" encoding="utf-8"?>
<p:tagLst xmlns:a="http://schemas.openxmlformats.org/drawingml/2006/main" xmlns:r="http://schemas.openxmlformats.org/officeDocument/2006/relationships" xmlns:p="http://schemas.openxmlformats.org/presentationml/2006/main">
  <p:tag name="VEVOX.QRDOT" val="(18,26)"/>
</p:tagLst>
</file>

<file path=ppt/tags/tag397.xml><?xml version="1.0" encoding="utf-8"?>
<p:tagLst xmlns:a="http://schemas.openxmlformats.org/drawingml/2006/main" xmlns:r="http://schemas.openxmlformats.org/officeDocument/2006/relationships" xmlns:p="http://schemas.openxmlformats.org/presentationml/2006/main">
  <p:tag name="VEVOX.QRDOT" val="(23,26)"/>
</p:tagLst>
</file>

<file path=ppt/tags/tag398.xml><?xml version="1.0" encoding="utf-8"?>
<p:tagLst xmlns:a="http://schemas.openxmlformats.org/drawingml/2006/main" xmlns:r="http://schemas.openxmlformats.org/officeDocument/2006/relationships" xmlns:p="http://schemas.openxmlformats.org/presentationml/2006/main">
  <p:tag name="VEVOX.QRDOT" val="(24,26)"/>
</p:tagLst>
</file>

<file path=ppt/tags/tag399.xml><?xml version="1.0" encoding="utf-8"?>
<p:tagLst xmlns:a="http://schemas.openxmlformats.org/drawingml/2006/main" xmlns:r="http://schemas.openxmlformats.org/officeDocument/2006/relationships" xmlns:p="http://schemas.openxmlformats.org/presentationml/2006/main">
  <p:tag name="VEVOX.QRDOT" val="(25,26)"/>
</p:tagLst>
</file>

<file path=ppt/tags/tag400.xml><?xml version="1.0" encoding="utf-8"?>
<p:tagLst xmlns:a="http://schemas.openxmlformats.org/drawingml/2006/main" xmlns:r="http://schemas.openxmlformats.org/officeDocument/2006/relationships" xmlns:p="http://schemas.openxmlformats.org/presentationml/2006/main">
  <p:tag name="VEVOX.QRDOT" val="(26,26)"/>
</p:tagLst>
</file>

<file path=ppt/tags/tag401.xml><?xml version="1.0" encoding="utf-8"?>
<p:tagLst xmlns:a="http://schemas.openxmlformats.org/drawingml/2006/main" xmlns:r="http://schemas.openxmlformats.org/officeDocument/2006/relationships" xmlns:p="http://schemas.openxmlformats.org/presentationml/2006/main">
  <p:tag name="VEVOX.QRDOT" val="(27,26)"/>
</p:tagLst>
</file>

<file path=ppt/tags/tag402.xml><?xml version="1.0" encoding="utf-8"?>
<p:tagLst xmlns:a="http://schemas.openxmlformats.org/drawingml/2006/main" xmlns:r="http://schemas.openxmlformats.org/officeDocument/2006/relationships" xmlns:p="http://schemas.openxmlformats.org/presentationml/2006/main">
  <p:tag name="VEVOX.QRDOT" val="(28,26)"/>
</p:tagLst>
</file>

<file path=ppt/tags/tag403.xml><?xml version="1.0" encoding="utf-8"?>
<p:tagLst xmlns:a="http://schemas.openxmlformats.org/drawingml/2006/main" xmlns:r="http://schemas.openxmlformats.org/officeDocument/2006/relationships" xmlns:p="http://schemas.openxmlformats.org/presentationml/2006/main">
  <p:tag name="VEVOX.QRDOT" val="(1,27)"/>
</p:tagLst>
</file>

<file path=ppt/tags/tag404.xml><?xml version="1.0" encoding="utf-8"?>
<p:tagLst xmlns:a="http://schemas.openxmlformats.org/drawingml/2006/main" xmlns:r="http://schemas.openxmlformats.org/officeDocument/2006/relationships" xmlns:p="http://schemas.openxmlformats.org/presentationml/2006/main">
  <p:tag name="VEVOX.QRDOT" val="(7,27)"/>
</p:tagLst>
</file>

<file path=ppt/tags/tag405.xml><?xml version="1.0" encoding="utf-8"?>
<p:tagLst xmlns:a="http://schemas.openxmlformats.org/drawingml/2006/main" xmlns:r="http://schemas.openxmlformats.org/officeDocument/2006/relationships" xmlns:p="http://schemas.openxmlformats.org/presentationml/2006/main">
  <p:tag name="VEVOX.QRDOT" val="(11,27)"/>
</p:tagLst>
</file>

<file path=ppt/tags/tag406.xml><?xml version="1.0" encoding="utf-8"?>
<p:tagLst xmlns:a="http://schemas.openxmlformats.org/drawingml/2006/main" xmlns:r="http://schemas.openxmlformats.org/officeDocument/2006/relationships" xmlns:p="http://schemas.openxmlformats.org/presentationml/2006/main">
  <p:tag name="VEVOX.QRDOT" val="(14,27)"/>
</p:tagLst>
</file>

<file path=ppt/tags/tag407.xml><?xml version="1.0" encoding="utf-8"?>
<p:tagLst xmlns:a="http://schemas.openxmlformats.org/drawingml/2006/main" xmlns:r="http://schemas.openxmlformats.org/officeDocument/2006/relationships" xmlns:p="http://schemas.openxmlformats.org/presentationml/2006/main">
  <p:tag name="VEVOX.QRDOT" val="(16,27)"/>
</p:tagLst>
</file>

<file path=ppt/tags/tag408.xml><?xml version="1.0" encoding="utf-8"?>
<p:tagLst xmlns:a="http://schemas.openxmlformats.org/drawingml/2006/main" xmlns:r="http://schemas.openxmlformats.org/officeDocument/2006/relationships" xmlns:p="http://schemas.openxmlformats.org/presentationml/2006/main">
  <p:tag name="VEVOX.QRDOT" val="(18,27)"/>
</p:tagLst>
</file>

<file path=ppt/tags/tag409.xml><?xml version="1.0" encoding="utf-8"?>
<p:tagLst xmlns:a="http://schemas.openxmlformats.org/drawingml/2006/main" xmlns:r="http://schemas.openxmlformats.org/officeDocument/2006/relationships" xmlns:p="http://schemas.openxmlformats.org/presentationml/2006/main">
  <p:tag name="VEVOX.QRDOT" val="(19,27)"/>
</p:tagLst>
</file>

<file path=ppt/tags/tag410.xml><?xml version="1.0" encoding="utf-8"?>
<p:tagLst xmlns:a="http://schemas.openxmlformats.org/drawingml/2006/main" xmlns:r="http://schemas.openxmlformats.org/officeDocument/2006/relationships" xmlns:p="http://schemas.openxmlformats.org/presentationml/2006/main">
  <p:tag name="VEVOX.QRDOT" val="(20,27)"/>
</p:tagLst>
</file>

<file path=ppt/tags/tag411.xml><?xml version="1.0" encoding="utf-8"?>
<p:tagLst xmlns:a="http://schemas.openxmlformats.org/drawingml/2006/main" xmlns:r="http://schemas.openxmlformats.org/officeDocument/2006/relationships" xmlns:p="http://schemas.openxmlformats.org/presentationml/2006/main">
  <p:tag name="VEVOX.QRDOT" val="(21,27)"/>
</p:tagLst>
</file>

<file path=ppt/tags/tag412.xml><?xml version="1.0" encoding="utf-8"?>
<p:tagLst xmlns:a="http://schemas.openxmlformats.org/drawingml/2006/main" xmlns:r="http://schemas.openxmlformats.org/officeDocument/2006/relationships" xmlns:p="http://schemas.openxmlformats.org/presentationml/2006/main">
  <p:tag name="VEVOX.QRDOT" val="(22,27)"/>
</p:tagLst>
</file>

<file path=ppt/tags/tag413.xml><?xml version="1.0" encoding="utf-8"?>
<p:tagLst xmlns:a="http://schemas.openxmlformats.org/drawingml/2006/main" xmlns:r="http://schemas.openxmlformats.org/officeDocument/2006/relationships" xmlns:p="http://schemas.openxmlformats.org/presentationml/2006/main">
  <p:tag name="VEVOX.QRDOT" val="(26,27)"/>
</p:tagLst>
</file>

<file path=ppt/tags/tag414.xml><?xml version="1.0" encoding="utf-8"?>
<p:tagLst xmlns:a="http://schemas.openxmlformats.org/drawingml/2006/main" xmlns:r="http://schemas.openxmlformats.org/officeDocument/2006/relationships" xmlns:p="http://schemas.openxmlformats.org/presentationml/2006/main">
  <p:tag name="VEVOX.QRDOT" val="(28,27)"/>
</p:tagLst>
</file>

<file path=ppt/tags/tag415.xml><?xml version="1.0" encoding="utf-8"?>
<p:tagLst xmlns:a="http://schemas.openxmlformats.org/drawingml/2006/main" xmlns:r="http://schemas.openxmlformats.org/officeDocument/2006/relationships" xmlns:p="http://schemas.openxmlformats.org/presentationml/2006/main">
  <p:tag name="VEVOX.QRDOT" val="(1,28)"/>
</p:tagLst>
</file>

<file path=ppt/tags/tag416.xml><?xml version="1.0" encoding="utf-8"?>
<p:tagLst xmlns:a="http://schemas.openxmlformats.org/drawingml/2006/main" xmlns:r="http://schemas.openxmlformats.org/officeDocument/2006/relationships" xmlns:p="http://schemas.openxmlformats.org/presentationml/2006/main">
  <p:tag name="VEVOX.QRDOT" val="(2,28)"/>
</p:tagLst>
</file>

<file path=ppt/tags/tag417.xml><?xml version="1.0" encoding="utf-8"?>
<p:tagLst xmlns:a="http://schemas.openxmlformats.org/drawingml/2006/main" xmlns:r="http://schemas.openxmlformats.org/officeDocument/2006/relationships" xmlns:p="http://schemas.openxmlformats.org/presentationml/2006/main">
  <p:tag name="VEVOX.QRDOT" val="(3,28)"/>
</p:tagLst>
</file>

<file path=ppt/tags/tag418.xml><?xml version="1.0" encoding="utf-8"?>
<p:tagLst xmlns:a="http://schemas.openxmlformats.org/drawingml/2006/main" xmlns:r="http://schemas.openxmlformats.org/officeDocument/2006/relationships" xmlns:p="http://schemas.openxmlformats.org/presentationml/2006/main">
  <p:tag name="VEVOX.QRDOT" val="(4,28)"/>
</p:tagLst>
</file>

<file path=ppt/tags/tag419.xml><?xml version="1.0" encoding="utf-8"?>
<p:tagLst xmlns:a="http://schemas.openxmlformats.org/drawingml/2006/main" xmlns:r="http://schemas.openxmlformats.org/officeDocument/2006/relationships" xmlns:p="http://schemas.openxmlformats.org/presentationml/2006/main">
  <p:tag name="VEVOX.QRDOT" val="(5,28)"/>
</p:tagLst>
</file>

<file path=ppt/tags/tag420.xml><?xml version="1.0" encoding="utf-8"?>
<p:tagLst xmlns:a="http://schemas.openxmlformats.org/drawingml/2006/main" xmlns:r="http://schemas.openxmlformats.org/officeDocument/2006/relationships" xmlns:p="http://schemas.openxmlformats.org/presentationml/2006/main">
  <p:tag name="VEVOX.QRDOT" val="(6,28)"/>
</p:tagLst>
</file>

<file path=ppt/tags/tag421.xml><?xml version="1.0" encoding="utf-8"?>
<p:tagLst xmlns:a="http://schemas.openxmlformats.org/drawingml/2006/main" xmlns:r="http://schemas.openxmlformats.org/officeDocument/2006/relationships" xmlns:p="http://schemas.openxmlformats.org/presentationml/2006/main">
  <p:tag name="VEVOX.QRDOT" val="(7,28)"/>
</p:tagLst>
</file>

<file path=ppt/tags/tag422.xml><?xml version="1.0" encoding="utf-8"?>
<p:tagLst xmlns:a="http://schemas.openxmlformats.org/drawingml/2006/main" xmlns:r="http://schemas.openxmlformats.org/officeDocument/2006/relationships" xmlns:p="http://schemas.openxmlformats.org/presentationml/2006/main">
  <p:tag name="VEVOX.QRDOT" val="(9,28)"/>
</p:tagLst>
</file>

<file path=ppt/tags/tag423.xml><?xml version="1.0" encoding="utf-8"?>
<p:tagLst xmlns:a="http://schemas.openxmlformats.org/drawingml/2006/main" xmlns:r="http://schemas.openxmlformats.org/officeDocument/2006/relationships" xmlns:p="http://schemas.openxmlformats.org/presentationml/2006/main">
  <p:tag name="VEVOX.QRDOT" val="(11,28)"/>
</p:tagLst>
</file>

<file path=ppt/tags/tag424.xml><?xml version="1.0" encoding="utf-8"?>
<p:tagLst xmlns:a="http://schemas.openxmlformats.org/drawingml/2006/main" xmlns:r="http://schemas.openxmlformats.org/officeDocument/2006/relationships" xmlns:p="http://schemas.openxmlformats.org/presentationml/2006/main">
  <p:tag name="VEVOX.QRDOT" val="(12,28)"/>
</p:tagLst>
</file>

<file path=ppt/tags/tag425.xml><?xml version="1.0" encoding="utf-8"?>
<p:tagLst xmlns:a="http://schemas.openxmlformats.org/drawingml/2006/main" xmlns:r="http://schemas.openxmlformats.org/officeDocument/2006/relationships" xmlns:p="http://schemas.openxmlformats.org/presentationml/2006/main">
  <p:tag name="VEVOX.QRDOT" val="(13,28)"/>
</p:tagLst>
</file>

<file path=ppt/tags/tag426.xml><?xml version="1.0" encoding="utf-8"?>
<p:tagLst xmlns:a="http://schemas.openxmlformats.org/drawingml/2006/main" xmlns:r="http://schemas.openxmlformats.org/officeDocument/2006/relationships" xmlns:p="http://schemas.openxmlformats.org/presentationml/2006/main">
  <p:tag name="VEVOX.QRDOT" val="(14,28)"/>
</p:tagLst>
</file>

<file path=ppt/tags/tag427.xml><?xml version="1.0" encoding="utf-8"?>
<p:tagLst xmlns:a="http://schemas.openxmlformats.org/drawingml/2006/main" xmlns:r="http://schemas.openxmlformats.org/officeDocument/2006/relationships" xmlns:p="http://schemas.openxmlformats.org/presentationml/2006/main">
  <p:tag name="VEVOX.QRDOT" val="(16,28)"/>
</p:tagLst>
</file>

<file path=ppt/tags/tag428.xml><?xml version="1.0" encoding="utf-8"?>
<p:tagLst xmlns:a="http://schemas.openxmlformats.org/drawingml/2006/main" xmlns:r="http://schemas.openxmlformats.org/officeDocument/2006/relationships" xmlns:p="http://schemas.openxmlformats.org/presentationml/2006/main">
  <p:tag name="VEVOX.QRDOT" val="(20,28)"/>
</p:tagLst>
</file>

<file path=ppt/tags/tag429.xml><?xml version="1.0" encoding="utf-8"?>
<p:tagLst xmlns:a="http://schemas.openxmlformats.org/drawingml/2006/main" xmlns:r="http://schemas.openxmlformats.org/officeDocument/2006/relationships" xmlns:p="http://schemas.openxmlformats.org/presentationml/2006/main">
  <p:tag name="VEVOX.QRDOT" val="(22,28)"/>
</p:tagLst>
</file>

<file path=ppt/tags/tag430.xml><?xml version="1.0" encoding="utf-8"?>
<p:tagLst xmlns:a="http://schemas.openxmlformats.org/drawingml/2006/main" xmlns:r="http://schemas.openxmlformats.org/officeDocument/2006/relationships" xmlns:p="http://schemas.openxmlformats.org/presentationml/2006/main">
  <p:tag name="VEVOX.QRDOT" val="(24,28)"/>
</p:tagLst>
</file>

<file path=ppt/tags/tag431.xml><?xml version="1.0" encoding="utf-8"?>
<p:tagLst xmlns:a="http://schemas.openxmlformats.org/drawingml/2006/main" xmlns:r="http://schemas.openxmlformats.org/officeDocument/2006/relationships" xmlns:p="http://schemas.openxmlformats.org/presentationml/2006/main">
  <p:tag name="VEVOX.QRDOT" val="(25,28)"/>
</p:tagLst>
</file>

<file path=ppt/tags/tag432.xml><?xml version="1.0" encoding="utf-8"?>
<p:tagLst xmlns:a="http://schemas.openxmlformats.org/drawingml/2006/main" xmlns:r="http://schemas.openxmlformats.org/officeDocument/2006/relationships" xmlns:p="http://schemas.openxmlformats.org/presentationml/2006/main">
  <p:tag name="VEVOX.QRDOT" val="(26,28)"/>
</p:tagLst>
</file>

<file path=ppt/tags/tag433.xml><?xml version="1.0" encoding="utf-8"?>
<p:tagLst xmlns:a="http://schemas.openxmlformats.org/drawingml/2006/main" xmlns:r="http://schemas.openxmlformats.org/officeDocument/2006/relationships" xmlns:p="http://schemas.openxmlformats.org/presentationml/2006/main">
  <p:tag name="VEVOX.QRDOT" val="(27,28)"/>
</p:tagLst>
</file>

<file path=ppt/theme/theme1.xml><?xml version="1.0" encoding="utf-8"?>
<a:theme xmlns:a="http://schemas.openxmlformats.org/drawingml/2006/main" name="JuxtaposeVTI">
  <a:themeElements>
    <a:clrScheme name="AnalogousFromRegularSeed_2SEEDS">
      <a:dk1>
        <a:srgbClr val="000000"/>
      </a:dk1>
      <a:lt1>
        <a:srgbClr val="FFFFFF"/>
      </a:lt1>
      <a:dk2>
        <a:srgbClr val="1B2F2E"/>
      </a:dk2>
      <a:lt2>
        <a:srgbClr val="F3F1F0"/>
      </a:lt2>
      <a:accent1>
        <a:srgbClr val="3B9EB1"/>
      </a:accent1>
      <a:accent2>
        <a:srgbClr val="46B196"/>
      </a:accent2>
      <a:accent3>
        <a:srgbClr val="4D7EC3"/>
      </a:accent3>
      <a:accent4>
        <a:srgbClr val="B13B3E"/>
      </a:accent4>
      <a:accent5>
        <a:srgbClr val="C37B4D"/>
      </a:accent5>
      <a:accent6>
        <a:srgbClr val="B19A3B"/>
      </a:accent6>
      <a:hlink>
        <a:srgbClr val="C05944"/>
      </a:hlink>
      <a:folHlink>
        <a:srgbClr val="7F7F7F"/>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B3B924C2-B063-42EE-AD19-BE3591A841D7}">
  <we:reference id="3e0fcce7-415c-4081-926c-b4e449c650e4" version="1.1.0.2" store="EXCatalog" storeType="EXCatalog"/>
  <we:alternateReferences>
    <we:reference id="WA200004709" version="1.1.0.2"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1027</Words>
  <Application>Microsoft Office PowerPoint</Application>
  <PresentationFormat>Widescreen</PresentationFormat>
  <Paragraphs>137</Paragraphs>
  <Slides>27</Slides>
  <Notes>6</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Arial</vt:lpstr>
      <vt:lpstr>Bahnschrift</vt:lpstr>
      <vt:lpstr>Calibri</vt:lpstr>
      <vt:lpstr>Franklin Gothic Demi Cond</vt:lpstr>
      <vt:lpstr>Franklin Gothic Medium</vt:lpstr>
      <vt:lpstr>Symbol</vt:lpstr>
      <vt:lpstr>Times New Roman</vt:lpstr>
      <vt:lpstr>Wingdings</vt:lpstr>
      <vt:lpstr>JuxtaposeVTI</vt:lpstr>
      <vt:lpstr>Preparing for criminological research</vt:lpstr>
      <vt:lpstr>Aims of the module:</vt:lpstr>
      <vt:lpstr>Independent Project</vt:lpstr>
      <vt:lpstr>What will the module look like?</vt:lpstr>
      <vt:lpstr>assessment</vt:lpstr>
      <vt:lpstr>Aims</vt:lpstr>
      <vt:lpstr>Self-assessment</vt:lpstr>
      <vt:lpstr>Join the Vevox session</vt:lpstr>
      <vt:lpstr>At Level 6 you will complete an in-depth piece of work</vt:lpstr>
      <vt:lpstr>  You have TWO options</vt:lpstr>
      <vt:lpstr>The Assignment Brief: Dissertation </vt:lpstr>
      <vt:lpstr>Independent Research Project</vt:lpstr>
      <vt:lpstr>Advantages</vt:lpstr>
      <vt:lpstr>Two critical decisions</vt:lpstr>
      <vt:lpstr>Example: topics from DPP</vt:lpstr>
      <vt:lpstr>Example: topics from DPP</vt:lpstr>
      <vt:lpstr>PowerPoint Presentation</vt:lpstr>
      <vt:lpstr>PowerPoint Presentation</vt:lpstr>
      <vt:lpstr>PowerPoint Presentation</vt:lpstr>
      <vt:lpstr>Past dissertations</vt:lpstr>
      <vt:lpstr>Past dissertations</vt:lpstr>
      <vt:lpstr>Choose now</vt:lpstr>
      <vt:lpstr>“Where do I start?”</vt:lpstr>
      <vt:lpstr>TASK: Chat gpt</vt:lpstr>
      <vt:lpstr>PowerPoint Presentation</vt:lpstr>
      <vt:lpstr>WARNING </vt:lpstr>
      <vt:lpstr>By 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Preparing for criminological research</dc:title>
  <dc:creator>Laura Knight</dc:creator>
  <cp:lastModifiedBy>Laura Knight</cp:lastModifiedBy>
  <cp:revision>1</cp:revision>
  <dcterms:created xsi:type="dcterms:W3CDTF">2024-01-19T11:20:34Z</dcterms:created>
  <dcterms:modified xsi:type="dcterms:W3CDTF">2024-01-19T13:12:06Z</dcterms:modified>
</cp:coreProperties>
</file>