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  <p:sldId id="266" r:id="rId9"/>
    <p:sldId id="267" r:id="rId10"/>
    <p:sldId id="268" r:id="rId11"/>
    <p:sldId id="269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10DAD31-380B-2CD8-B2E7-35226BADFB04}" v="139" dt="2023-02-14T15:44:06.968"/>
    <p1510:client id="{891909D1-4E86-C360-55E7-4926C315583C}" v="4" dt="2023-02-14T15:49:16.206"/>
    <p1510:client id="{F566787D-6DFD-416A-A9BB-8B918E5BDA35}" v="3" dt="2023-02-14T15:32:08.2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ypsy Lyons (2220773)" userId="S::2220773@student.uwtsd.ac.uk::79cc8bd9-5847-4fe9-8841-fb3c82bfddfd" providerId="AD" clId="Web-{891909D1-4E86-C360-55E7-4926C315583C}"/>
    <pc:docChg chg="modSld">
      <pc:chgData name="Gypsy Lyons (2220773)" userId="S::2220773@student.uwtsd.ac.uk::79cc8bd9-5847-4fe9-8841-fb3c82bfddfd" providerId="AD" clId="Web-{891909D1-4E86-C360-55E7-4926C315583C}" dt="2023-02-14T15:49:16.206" v="2" actId="20577"/>
      <pc:docMkLst>
        <pc:docMk/>
      </pc:docMkLst>
      <pc:sldChg chg="modSp">
        <pc:chgData name="Gypsy Lyons (2220773)" userId="S::2220773@student.uwtsd.ac.uk::79cc8bd9-5847-4fe9-8841-fb3c82bfddfd" providerId="AD" clId="Web-{891909D1-4E86-C360-55E7-4926C315583C}" dt="2023-02-14T15:49:16.206" v="2" actId="20577"/>
        <pc:sldMkLst>
          <pc:docMk/>
          <pc:sldMk cId="1090784564" sldId="261"/>
        </pc:sldMkLst>
        <pc:spChg chg="mod">
          <ac:chgData name="Gypsy Lyons (2220773)" userId="S::2220773@student.uwtsd.ac.uk::79cc8bd9-5847-4fe9-8841-fb3c82bfddfd" providerId="AD" clId="Web-{891909D1-4E86-C360-55E7-4926C315583C}" dt="2023-02-14T15:49:16.206" v="2" actId="20577"/>
          <ac:spMkLst>
            <pc:docMk/>
            <pc:sldMk cId="1090784564" sldId="261"/>
            <ac:spMk id="2" creationId="{994D7E58-FD52-F1C7-9F7F-EF842FD7663C}"/>
          </ac:spMkLst>
        </pc:spChg>
      </pc:sldChg>
      <pc:sldChg chg="modSp">
        <pc:chgData name="Gypsy Lyons (2220773)" userId="S::2220773@student.uwtsd.ac.uk::79cc8bd9-5847-4fe9-8841-fb3c82bfddfd" providerId="AD" clId="Web-{891909D1-4E86-C360-55E7-4926C315583C}" dt="2023-02-14T15:48:53.315" v="1" actId="20577"/>
        <pc:sldMkLst>
          <pc:docMk/>
          <pc:sldMk cId="1818998447" sldId="267"/>
        </pc:sldMkLst>
        <pc:spChg chg="mod">
          <ac:chgData name="Gypsy Lyons (2220773)" userId="S::2220773@student.uwtsd.ac.uk::79cc8bd9-5847-4fe9-8841-fb3c82bfddfd" providerId="AD" clId="Web-{891909D1-4E86-C360-55E7-4926C315583C}" dt="2023-02-14T15:48:53.315" v="1" actId="20577"/>
          <ac:spMkLst>
            <pc:docMk/>
            <pc:sldMk cId="1818998447" sldId="267"/>
            <ac:spMk id="2" creationId="{68621B7F-7678-4F68-64C0-3CB1AB31B8FF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6CA3DF4-3AA6-4212-A097-A29B8D8604E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DA43D93-5A72-48A8-BEB9-516C826D3118}">
      <dgm:prSet/>
      <dgm:spPr/>
      <dgm:t>
        <a:bodyPr/>
        <a:lstStyle/>
        <a:p>
          <a:r>
            <a:rPr lang="en-GB">
              <a:latin typeface="Century Schoolbook" panose="02040604050505020304"/>
            </a:rPr>
            <a:t>Introduction</a:t>
          </a:r>
          <a:endParaRPr lang="en-US"/>
        </a:p>
      </dgm:t>
    </dgm:pt>
    <dgm:pt modelId="{C6FDC090-34E4-4954-B1CB-BBE23630BECC}" type="parTrans" cxnId="{B57888F5-A149-4BA6-A279-667F361902EF}">
      <dgm:prSet/>
      <dgm:spPr/>
      <dgm:t>
        <a:bodyPr/>
        <a:lstStyle/>
        <a:p>
          <a:endParaRPr lang="en-US"/>
        </a:p>
      </dgm:t>
    </dgm:pt>
    <dgm:pt modelId="{1EEAFE24-8221-4F67-BBD8-6581B9FFB0B0}" type="sibTrans" cxnId="{B57888F5-A149-4BA6-A279-667F361902EF}">
      <dgm:prSet/>
      <dgm:spPr/>
      <dgm:t>
        <a:bodyPr/>
        <a:lstStyle/>
        <a:p>
          <a:endParaRPr lang="en-US"/>
        </a:p>
      </dgm:t>
    </dgm:pt>
    <dgm:pt modelId="{F8CDE461-FBF8-4E6F-99AE-33F733C70562}">
      <dgm:prSet phldr="0"/>
      <dgm:spPr/>
      <dgm:t>
        <a:bodyPr/>
        <a:lstStyle/>
        <a:p>
          <a:r>
            <a:rPr lang="en-GB">
              <a:latin typeface="Century Schoolbook" panose="02040604050505020304"/>
            </a:rPr>
            <a:t>Rationale</a:t>
          </a:r>
          <a:endParaRPr lang="en-GB"/>
        </a:p>
      </dgm:t>
    </dgm:pt>
    <dgm:pt modelId="{CCEA7A67-EB70-46BC-AAC2-97FE75A13FE5}" type="parTrans" cxnId="{BE319355-40DC-4DC7-8CDD-213EDC6E8CA6}">
      <dgm:prSet/>
      <dgm:spPr/>
      <dgm:t>
        <a:bodyPr/>
        <a:lstStyle/>
        <a:p>
          <a:endParaRPr lang="en-US"/>
        </a:p>
      </dgm:t>
    </dgm:pt>
    <dgm:pt modelId="{739D717B-2E97-43D8-972C-25D613059BBA}" type="sibTrans" cxnId="{BE319355-40DC-4DC7-8CDD-213EDC6E8CA6}">
      <dgm:prSet/>
      <dgm:spPr/>
      <dgm:t>
        <a:bodyPr/>
        <a:lstStyle/>
        <a:p>
          <a:endParaRPr lang="en-US"/>
        </a:p>
      </dgm:t>
    </dgm:pt>
    <dgm:pt modelId="{782443BE-A40F-4E3E-8E6D-56F94DC704AD}">
      <dgm:prSet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Proposed Method </a:t>
          </a:r>
          <a:endParaRPr lang="en-GB"/>
        </a:p>
      </dgm:t>
    </dgm:pt>
    <dgm:pt modelId="{21600D06-184D-4B72-BB58-275265E38CF8}" type="parTrans" cxnId="{BD28A521-2C62-4640-8464-890915069F51}">
      <dgm:prSet/>
      <dgm:spPr/>
      <dgm:t>
        <a:bodyPr/>
        <a:lstStyle/>
        <a:p>
          <a:endParaRPr lang="en-US"/>
        </a:p>
      </dgm:t>
    </dgm:pt>
    <dgm:pt modelId="{D35D7532-A6F8-4D5B-8D3C-5108975DAF22}" type="sibTrans" cxnId="{BD28A521-2C62-4640-8464-890915069F51}">
      <dgm:prSet/>
      <dgm:spPr/>
      <dgm:t>
        <a:bodyPr/>
        <a:lstStyle/>
        <a:p>
          <a:endParaRPr lang="en-US"/>
        </a:p>
      </dgm:t>
    </dgm:pt>
    <dgm:pt modelId="{97C16859-E0CF-4724-85B7-81667FF26557}">
      <dgm:prSet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Ethical Considerations</a:t>
          </a:r>
          <a:endParaRPr lang="en-GB"/>
        </a:p>
      </dgm:t>
    </dgm:pt>
    <dgm:pt modelId="{1152BCB6-4D8A-4CDD-BC79-39B1F7569D47}" type="parTrans" cxnId="{3F805F8A-99A2-421C-870F-5B3DE9F7E272}">
      <dgm:prSet/>
      <dgm:spPr/>
      <dgm:t>
        <a:bodyPr/>
        <a:lstStyle/>
        <a:p>
          <a:endParaRPr lang="en-US"/>
        </a:p>
      </dgm:t>
    </dgm:pt>
    <dgm:pt modelId="{0319DA37-BD27-4472-8804-A872623F680A}" type="sibTrans" cxnId="{3F805F8A-99A2-421C-870F-5B3DE9F7E272}">
      <dgm:prSet/>
      <dgm:spPr/>
      <dgm:t>
        <a:bodyPr/>
        <a:lstStyle/>
        <a:p>
          <a:endParaRPr lang="en-US"/>
        </a:p>
      </dgm:t>
    </dgm:pt>
    <dgm:pt modelId="{BC532FE0-6868-4F58-8E58-B530BA4119D5}">
      <dgm:prSet phldr="0"/>
      <dgm:spPr/>
      <dgm:t>
        <a:bodyPr/>
        <a:lstStyle/>
        <a:p>
          <a:r>
            <a:rPr lang="en-GB">
              <a:latin typeface="Century Schoolbook" panose="02040604050505020304"/>
            </a:rPr>
            <a:t>Hypotheses</a:t>
          </a:r>
        </a:p>
      </dgm:t>
    </dgm:pt>
    <dgm:pt modelId="{EF08FDFA-92A1-40EC-B694-B22634789D79}" type="parTrans" cxnId="{CA517548-76A0-4152-9BEC-6672728C3DC9}">
      <dgm:prSet/>
      <dgm:spPr/>
    </dgm:pt>
    <dgm:pt modelId="{CFD3353A-9B92-43BA-9367-87275BCFA686}" type="sibTrans" cxnId="{CA517548-76A0-4152-9BEC-6672728C3DC9}">
      <dgm:prSet/>
      <dgm:spPr/>
    </dgm:pt>
    <dgm:pt modelId="{0237384C-5DF3-4162-A94E-68814478CDAE}">
      <dgm:prSet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Timeline </a:t>
          </a:r>
        </a:p>
      </dgm:t>
    </dgm:pt>
    <dgm:pt modelId="{8CFEDC0D-4352-4563-AFE2-582D14F098E6}" type="parTrans" cxnId="{8EAE158C-EA38-4DD3-917B-31D94E07EE04}">
      <dgm:prSet/>
      <dgm:spPr/>
    </dgm:pt>
    <dgm:pt modelId="{D72E7269-9EA5-41EB-896F-8D4488609C90}" type="sibTrans" cxnId="{8EAE158C-EA38-4DD3-917B-31D94E07EE04}">
      <dgm:prSet/>
      <dgm:spPr/>
    </dgm:pt>
    <dgm:pt modelId="{967D4112-8148-4035-9801-AC122082A3B7}">
      <dgm:prSet phldr="0"/>
      <dgm:spPr/>
      <dgm:t>
        <a:bodyPr/>
        <a:lstStyle/>
        <a:p>
          <a:pPr rtl="0"/>
          <a:r>
            <a:rPr lang="en-GB">
              <a:latin typeface="Century Schoolbook" panose="02040604050505020304"/>
            </a:rPr>
            <a:t>Reference List</a:t>
          </a:r>
        </a:p>
      </dgm:t>
    </dgm:pt>
    <dgm:pt modelId="{776F24D0-522B-4219-914C-80E706F30F38}" type="parTrans" cxnId="{BFB13DB2-F697-445F-8353-1BBE7582C497}">
      <dgm:prSet/>
      <dgm:spPr/>
    </dgm:pt>
    <dgm:pt modelId="{5E167DF4-AB13-4655-8CC9-76932CB4AC4F}" type="sibTrans" cxnId="{BFB13DB2-F697-445F-8353-1BBE7582C497}">
      <dgm:prSet/>
      <dgm:spPr/>
    </dgm:pt>
    <dgm:pt modelId="{825C6490-A94D-482D-8D93-4C444D51AA86}" type="pres">
      <dgm:prSet presAssocID="{46CA3DF4-3AA6-4212-A097-A29B8D8604EA}" presName="linear" presStyleCnt="0">
        <dgm:presLayoutVars>
          <dgm:animLvl val="lvl"/>
          <dgm:resizeHandles val="exact"/>
        </dgm:presLayoutVars>
      </dgm:prSet>
      <dgm:spPr/>
    </dgm:pt>
    <dgm:pt modelId="{FF27D96D-983B-47C3-98A8-D58971D27963}" type="pres">
      <dgm:prSet presAssocID="{5DA43D93-5A72-48A8-BEB9-516C826D3118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FEF8A5C-8E3A-4C6C-B61D-BE72616A0A12}" type="pres">
      <dgm:prSet presAssocID="{1EEAFE24-8221-4F67-BBD8-6581B9FFB0B0}" presName="spacer" presStyleCnt="0"/>
      <dgm:spPr/>
    </dgm:pt>
    <dgm:pt modelId="{D732DA9C-F78F-4661-99C4-2D2D77E3FD64}" type="pres">
      <dgm:prSet presAssocID="{F8CDE461-FBF8-4E6F-99AE-33F733C7056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5F19EFC8-67E8-44B4-B472-389505D5D487}" type="pres">
      <dgm:prSet presAssocID="{739D717B-2E97-43D8-972C-25D613059BBA}" presName="spacer" presStyleCnt="0"/>
      <dgm:spPr/>
    </dgm:pt>
    <dgm:pt modelId="{DEC18E47-42D1-4A76-B56C-6011BC5C6A29}" type="pres">
      <dgm:prSet presAssocID="{782443BE-A40F-4E3E-8E6D-56F94DC704AD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4825210C-374B-40AB-93FB-85BF091DC9B2}" type="pres">
      <dgm:prSet presAssocID="{D35D7532-A6F8-4D5B-8D3C-5108975DAF22}" presName="spacer" presStyleCnt="0"/>
      <dgm:spPr/>
    </dgm:pt>
    <dgm:pt modelId="{EC25A07D-A002-477F-AF8A-88B4D772BF7F}" type="pres">
      <dgm:prSet presAssocID="{97C16859-E0CF-4724-85B7-81667FF26557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8FF07D2A-7C4C-45E2-B7A6-4BA17313A13A}" type="pres">
      <dgm:prSet presAssocID="{0319DA37-BD27-4472-8804-A872623F680A}" presName="spacer" presStyleCnt="0"/>
      <dgm:spPr/>
    </dgm:pt>
    <dgm:pt modelId="{2C7CACAE-9285-4CD9-BB82-66567432EDF4}" type="pres">
      <dgm:prSet presAssocID="{BC532FE0-6868-4F58-8E58-B530BA4119D5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5E472C6A-2A26-4882-8798-93BFD29A6B9E}" type="pres">
      <dgm:prSet presAssocID="{CFD3353A-9B92-43BA-9367-87275BCFA686}" presName="spacer" presStyleCnt="0"/>
      <dgm:spPr/>
    </dgm:pt>
    <dgm:pt modelId="{5B4EA86A-3D56-4883-B74A-7A9B064DCD58}" type="pres">
      <dgm:prSet presAssocID="{0237384C-5DF3-4162-A94E-68814478CDA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B6F57C11-7E5E-4912-B368-56E6BF8B012C}" type="pres">
      <dgm:prSet presAssocID="{D72E7269-9EA5-41EB-896F-8D4488609C90}" presName="spacer" presStyleCnt="0"/>
      <dgm:spPr/>
    </dgm:pt>
    <dgm:pt modelId="{1F97C2D6-0718-4DDF-9476-420336F3DAC5}" type="pres">
      <dgm:prSet presAssocID="{967D4112-8148-4035-9801-AC122082A3B7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DF3171C-E830-4598-934B-4EFCC76C884A}" type="presOf" srcId="{BC532FE0-6868-4F58-8E58-B530BA4119D5}" destId="{2C7CACAE-9285-4CD9-BB82-66567432EDF4}" srcOrd="0" destOrd="0" presId="urn:microsoft.com/office/officeart/2005/8/layout/vList2"/>
    <dgm:cxn modelId="{BD28A521-2C62-4640-8464-890915069F51}" srcId="{46CA3DF4-3AA6-4212-A097-A29B8D8604EA}" destId="{782443BE-A40F-4E3E-8E6D-56F94DC704AD}" srcOrd="2" destOrd="0" parTransId="{21600D06-184D-4B72-BB58-275265E38CF8}" sibTransId="{D35D7532-A6F8-4D5B-8D3C-5108975DAF22}"/>
    <dgm:cxn modelId="{CA517548-76A0-4152-9BEC-6672728C3DC9}" srcId="{46CA3DF4-3AA6-4212-A097-A29B8D8604EA}" destId="{BC532FE0-6868-4F58-8E58-B530BA4119D5}" srcOrd="4" destOrd="0" parTransId="{EF08FDFA-92A1-40EC-B694-B22634789D79}" sibTransId="{CFD3353A-9B92-43BA-9367-87275BCFA686}"/>
    <dgm:cxn modelId="{BE319355-40DC-4DC7-8CDD-213EDC6E8CA6}" srcId="{46CA3DF4-3AA6-4212-A097-A29B8D8604EA}" destId="{F8CDE461-FBF8-4E6F-99AE-33F733C70562}" srcOrd="1" destOrd="0" parTransId="{CCEA7A67-EB70-46BC-AAC2-97FE75A13FE5}" sibTransId="{739D717B-2E97-43D8-972C-25D613059BBA}"/>
    <dgm:cxn modelId="{FB9AB988-382A-4602-83A4-7C529DF44BA2}" type="presOf" srcId="{782443BE-A40F-4E3E-8E6D-56F94DC704AD}" destId="{DEC18E47-42D1-4A76-B56C-6011BC5C6A29}" srcOrd="0" destOrd="0" presId="urn:microsoft.com/office/officeart/2005/8/layout/vList2"/>
    <dgm:cxn modelId="{AB1F8A89-8ACE-4784-AC7F-07FCCE2CB63C}" type="presOf" srcId="{967D4112-8148-4035-9801-AC122082A3B7}" destId="{1F97C2D6-0718-4DDF-9476-420336F3DAC5}" srcOrd="0" destOrd="0" presId="urn:microsoft.com/office/officeart/2005/8/layout/vList2"/>
    <dgm:cxn modelId="{3F805F8A-99A2-421C-870F-5B3DE9F7E272}" srcId="{46CA3DF4-3AA6-4212-A097-A29B8D8604EA}" destId="{97C16859-E0CF-4724-85B7-81667FF26557}" srcOrd="3" destOrd="0" parTransId="{1152BCB6-4D8A-4CDD-BC79-39B1F7569D47}" sibTransId="{0319DA37-BD27-4472-8804-A872623F680A}"/>
    <dgm:cxn modelId="{8EAE158C-EA38-4DD3-917B-31D94E07EE04}" srcId="{46CA3DF4-3AA6-4212-A097-A29B8D8604EA}" destId="{0237384C-5DF3-4162-A94E-68814478CDAE}" srcOrd="5" destOrd="0" parTransId="{8CFEDC0D-4352-4563-AFE2-582D14F098E6}" sibTransId="{D72E7269-9EA5-41EB-896F-8D4488609C90}"/>
    <dgm:cxn modelId="{DCE37E90-F341-4936-BEF9-1C049E97DE20}" type="presOf" srcId="{F8CDE461-FBF8-4E6F-99AE-33F733C70562}" destId="{D732DA9C-F78F-4661-99C4-2D2D77E3FD64}" srcOrd="0" destOrd="0" presId="urn:microsoft.com/office/officeart/2005/8/layout/vList2"/>
    <dgm:cxn modelId="{90B78D93-8E5C-4CDA-B8B0-B0858F916BFE}" type="presOf" srcId="{5DA43D93-5A72-48A8-BEB9-516C826D3118}" destId="{FF27D96D-983B-47C3-98A8-D58971D27963}" srcOrd="0" destOrd="0" presId="urn:microsoft.com/office/officeart/2005/8/layout/vList2"/>
    <dgm:cxn modelId="{4BDCD99B-BB0F-406A-8887-E36FDF6D85F3}" type="presOf" srcId="{46CA3DF4-3AA6-4212-A097-A29B8D8604EA}" destId="{825C6490-A94D-482D-8D93-4C444D51AA86}" srcOrd="0" destOrd="0" presId="urn:microsoft.com/office/officeart/2005/8/layout/vList2"/>
    <dgm:cxn modelId="{BFB13DB2-F697-445F-8353-1BBE7582C497}" srcId="{46CA3DF4-3AA6-4212-A097-A29B8D8604EA}" destId="{967D4112-8148-4035-9801-AC122082A3B7}" srcOrd="6" destOrd="0" parTransId="{776F24D0-522B-4219-914C-80E706F30F38}" sibTransId="{5E167DF4-AB13-4655-8CC9-76932CB4AC4F}"/>
    <dgm:cxn modelId="{9AAB1AE7-960B-4FA8-A185-39575A95F2AA}" type="presOf" srcId="{97C16859-E0CF-4724-85B7-81667FF26557}" destId="{EC25A07D-A002-477F-AF8A-88B4D772BF7F}" srcOrd="0" destOrd="0" presId="urn:microsoft.com/office/officeart/2005/8/layout/vList2"/>
    <dgm:cxn modelId="{353167F1-797C-4991-81DF-9732CE9FCF5B}" type="presOf" srcId="{0237384C-5DF3-4162-A94E-68814478CDAE}" destId="{5B4EA86A-3D56-4883-B74A-7A9B064DCD58}" srcOrd="0" destOrd="0" presId="urn:microsoft.com/office/officeart/2005/8/layout/vList2"/>
    <dgm:cxn modelId="{B57888F5-A149-4BA6-A279-667F361902EF}" srcId="{46CA3DF4-3AA6-4212-A097-A29B8D8604EA}" destId="{5DA43D93-5A72-48A8-BEB9-516C826D3118}" srcOrd="0" destOrd="0" parTransId="{C6FDC090-34E4-4954-B1CB-BBE23630BECC}" sibTransId="{1EEAFE24-8221-4F67-BBD8-6581B9FFB0B0}"/>
    <dgm:cxn modelId="{97C91365-6CBA-4A7E-A0D9-601594084C6B}" type="presParOf" srcId="{825C6490-A94D-482D-8D93-4C444D51AA86}" destId="{FF27D96D-983B-47C3-98A8-D58971D27963}" srcOrd="0" destOrd="0" presId="urn:microsoft.com/office/officeart/2005/8/layout/vList2"/>
    <dgm:cxn modelId="{09961ABF-16E3-4CDC-97BD-C2CA16DC3A70}" type="presParOf" srcId="{825C6490-A94D-482D-8D93-4C444D51AA86}" destId="{4FEF8A5C-8E3A-4C6C-B61D-BE72616A0A12}" srcOrd="1" destOrd="0" presId="urn:microsoft.com/office/officeart/2005/8/layout/vList2"/>
    <dgm:cxn modelId="{FD416E07-7CC3-444C-AD09-EAF494F987D7}" type="presParOf" srcId="{825C6490-A94D-482D-8D93-4C444D51AA86}" destId="{D732DA9C-F78F-4661-99C4-2D2D77E3FD64}" srcOrd="2" destOrd="0" presId="urn:microsoft.com/office/officeart/2005/8/layout/vList2"/>
    <dgm:cxn modelId="{6E2B646D-320E-4B80-A2EA-4D799F36711D}" type="presParOf" srcId="{825C6490-A94D-482D-8D93-4C444D51AA86}" destId="{5F19EFC8-67E8-44B4-B472-389505D5D487}" srcOrd="3" destOrd="0" presId="urn:microsoft.com/office/officeart/2005/8/layout/vList2"/>
    <dgm:cxn modelId="{3F0A4714-3152-44D1-8B68-C6CFEA3942C8}" type="presParOf" srcId="{825C6490-A94D-482D-8D93-4C444D51AA86}" destId="{DEC18E47-42D1-4A76-B56C-6011BC5C6A29}" srcOrd="4" destOrd="0" presId="urn:microsoft.com/office/officeart/2005/8/layout/vList2"/>
    <dgm:cxn modelId="{821012FB-9832-4F99-A268-53934FFE1D61}" type="presParOf" srcId="{825C6490-A94D-482D-8D93-4C444D51AA86}" destId="{4825210C-374B-40AB-93FB-85BF091DC9B2}" srcOrd="5" destOrd="0" presId="urn:microsoft.com/office/officeart/2005/8/layout/vList2"/>
    <dgm:cxn modelId="{95481884-32A0-4CDB-9E59-5808F12EF355}" type="presParOf" srcId="{825C6490-A94D-482D-8D93-4C444D51AA86}" destId="{EC25A07D-A002-477F-AF8A-88B4D772BF7F}" srcOrd="6" destOrd="0" presId="urn:microsoft.com/office/officeart/2005/8/layout/vList2"/>
    <dgm:cxn modelId="{3656A5F0-48D8-492D-B36C-81C5BC48F3C8}" type="presParOf" srcId="{825C6490-A94D-482D-8D93-4C444D51AA86}" destId="{8FF07D2A-7C4C-45E2-B7A6-4BA17313A13A}" srcOrd="7" destOrd="0" presId="urn:microsoft.com/office/officeart/2005/8/layout/vList2"/>
    <dgm:cxn modelId="{AAAAFA44-C792-4651-A464-AFD4C84EA555}" type="presParOf" srcId="{825C6490-A94D-482D-8D93-4C444D51AA86}" destId="{2C7CACAE-9285-4CD9-BB82-66567432EDF4}" srcOrd="8" destOrd="0" presId="urn:microsoft.com/office/officeart/2005/8/layout/vList2"/>
    <dgm:cxn modelId="{1CD1E28D-B5ED-4ECF-928C-F1ACC7F412EE}" type="presParOf" srcId="{825C6490-A94D-482D-8D93-4C444D51AA86}" destId="{5E472C6A-2A26-4882-8798-93BFD29A6B9E}" srcOrd="9" destOrd="0" presId="urn:microsoft.com/office/officeart/2005/8/layout/vList2"/>
    <dgm:cxn modelId="{2DFDDC89-019E-4ADD-B950-4CEA754EFFAE}" type="presParOf" srcId="{825C6490-A94D-482D-8D93-4C444D51AA86}" destId="{5B4EA86A-3D56-4883-B74A-7A9B064DCD58}" srcOrd="10" destOrd="0" presId="urn:microsoft.com/office/officeart/2005/8/layout/vList2"/>
    <dgm:cxn modelId="{70760E91-598B-49CA-8851-DE84A8F555FE}" type="presParOf" srcId="{825C6490-A94D-482D-8D93-4C444D51AA86}" destId="{B6F57C11-7E5E-4912-B368-56E6BF8B012C}" srcOrd="11" destOrd="0" presId="urn:microsoft.com/office/officeart/2005/8/layout/vList2"/>
    <dgm:cxn modelId="{3C48E62C-5A38-45E9-922F-2A55C7E5E3DB}" type="presParOf" srcId="{825C6490-A94D-482D-8D93-4C444D51AA86}" destId="{1F97C2D6-0718-4DDF-9476-420336F3DAC5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27D96D-983B-47C3-98A8-D58971D27963}">
      <dsp:nvSpPr>
        <dsp:cNvPr id="0" name=""/>
        <dsp:cNvSpPr/>
      </dsp:nvSpPr>
      <dsp:spPr>
        <a:xfrm>
          <a:off x="0" y="69452"/>
          <a:ext cx="5127540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entury Schoolbook" panose="02040604050505020304"/>
            </a:rPr>
            <a:t>Introduction</a:t>
          </a:r>
          <a:endParaRPr lang="en-US" sz="2500" kern="1200"/>
        </a:p>
      </dsp:txBody>
      <dsp:txXfrm>
        <a:off x="29271" y="98723"/>
        <a:ext cx="5068998" cy="541083"/>
      </dsp:txXfrm>
    </dsp:sp>
    <dsp:sp modelId="{D732DA9C-F78F-4661-99C4-2D2D77E3FD64}">
      <dsp:nvSpPr>
        <dsp:cNvPr id="0" name=""/>
        <dsp:cNvSpPr/>
      </dsp:nvSpPr>
      <dsp:spPr>
        <a:xfrm>
          <a:off x="0" y="741077"/>
          <a:ext cx="5127540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entury Schoolbook" panose="02040604050505020304"/>
            </a:rPr>
            <a:t>Rationale</a:t>
          </a:r>
          <a:endParaRPr lang="en-GB" sz="2500" kern="1200"/>
        </a:p>
      </dsp:txBody>
      <dsp:txXfrm>
        <a:off x="29271" y="770348"/>
        <a:ext cx="5068998" cy="541083"/>
      </dsp:txXfrm>
    </dsp:sp>
    <dsp:sp modelId="{DEC18E47-42D1-4A76-B56C-6011BC5C6A29}">
      <dsp:nvSpPr>
        <dsp:cNvPr id="0" name=""/>
        <dsp:cNvSpPr/>
      </dsp:nvSpPr>
      <dsp:spPr>
        <a:xfrm>
          <a:off x="0" y="1412702"/>
          <a:ext cx="5127540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entury Schoolbook" panose="02040604050505020304"/>
            </a:rPr>
            <a:t>Proposed Method </a:t>
          </a:r>
          <a:endParaRPr lang="en-GB" sz="2500" kern="1200"/>
        </a:p>
      </dsp:txBody>
      <dsp:txXfrm>
        <a:off x="29271" y="1441973"/>
        <a:ext cx="5068998" cy="541083"/>
      </dsp:txXfrm>
    </dsp:sp>
    <dsp:sp modelId="{EC25A07D-A002-477F-AF8A-88B4D772BF7F}">
      <dsp:nvSpPr>
        <dsp:cNvPr id="0" name=""/>
        <dsp:cNvSpPr/>
      </dsp:nvSpPr>
      <dsp:spPr>
        <a:xfrm>
          <a:off x="0" y="2084327"/>
          <a:ext cx="5127540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entury Schoolbook" panose="02040604050505020304"/>
            </a:rPr>
            <a:t>Ethical Considerations</a:t>
          </a:r>
          <a:endParaRPr lang="en-GB" sz="2500" kern="1200"/>
        </a:p>
      </dsp:txBody>
      <dsp:txXfrm>
        <a:off x="29271" y="2113598"/>
        <a:ext cx="5068998" cy="541083"/>
      </dsp:txXfrm>
    </dsp:sp>
    <dsp:sp modelId="{2C7CACAE-9285-4CD9-BB82-66567432EDF4}">
      <dsp:nvSpPr>
        <dsp:cNvPr id="0" name=""/>
        <dsp:cNvSpPr/>
      </dsp:nvSpPr>
      <dsp:spPr>
        <a:xfrm>
          <a:off x="0" y="2755952"/>
          <a:ext cx="5127540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entury Schoolbook" panose="02040604050505020304"/>
            </a:rPr>
            <a:t>Hypotheses</a:t>
          </a:r>
        </a:p>
      </dsp:txBody>
      <dsp:txXfrm>
        <a:off x="29271" y="2785223"/>
        <a:ext cx="5068998" cy="541083"/>
      </dsp:txXfrm>
    </dsp:sp>
    <dsp:sp modelId="{5B4EA86A-3D56-4883-B74A-7A9B064DCD58}">
      <dsp:nvSpPr>
        <dsp:cNvPr id="0" name=""/>
        <dsp:cNvSpPr/>
      </dsp:nvSpPr>
      <dsp:spPr>
        <a:xfrm>
          <a:off x="0" y="3427577"/>
          <a:ext cx="5127540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entury Schoolbook" panose="02040604050505020304"/>
            </a:rPr>
            <a:t>Timeline </a:t>
          </a:r>
        </a:p>
      </dsp:txBody>
      <dsp:txXfrm>
        <a:off x="29271" y="3456848"/>
        <a:ext cx="5068998" cy="541083"/>
      </dsp:txXfrm>
    </dsp:sp>
    <dsp:sp modelId="{1F97C2D6-0718-4DDF-9476-420336F3DAC5}">
      <dsp:nvSpPr>
        <dsp:cNvPr id="0" name=""/>
        <dsp:cNvSpPr/>
      </dsp:nvSpPr>
      <dsp:spPr>
        <a:xfrm>
          <a:off x="0" y="4099202"/>
          <a:ext cx="5127540" cy="5996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latin typeface="Century Schoolbook" panose="02040604050505020304"/>
            </a:rPr>
            <a:t>Reference List</a:t>
          </a:r>
        </a:p>
      </dsp:txBody>
      <dsp:txXfrm>
        <a:off x="29271" y="4128473"/>
        <a:ext cx="5068998" cy="5410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72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61872" y="4800600"/>
            <a:ext cx="9418320" cy="1691640"/>
          </a:xfrm>
        </p:spPr>
        <p:txBody>
          <a:bodyPr>
            <a:normAutofit/>
          </a:bodyPr>
          <a:lstStyle>
            <a:lvl1pPr marL="0" indent="0" algn="l">
              <a:buNone/>
              <a:defRPr sz="2200" baseline="0">
                <a:solidFill>
                  <a:schemeClr val="tx1">
                    <a:lumMod val="75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50000"/>
                  </a:schemeClr>
                </a:solidFill>
              </a:defRPr>
            </a:lvl1pPr>
          </a:lstStyle>
          <a:p>
            <a:fld id="{9E016143-E03C-4CFD-AFDC-14E5BDEA754C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65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59878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94063-DF36-4330-A365-08DA1FA5B7D6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6791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61872" y="758952"/>
            <a:ext cx="9418320" cy="4041648"/>
          </a:xfrm>
        </p:spPr>
        <p:txBody>
          <a:bodyPr anchor="b">
            <a:normAutofit/>
          </a:bodyPr>
          <a:lstStyle>
            <a:lvl1pPr>
              <a:lnSpc>
                <a:spcPct val="85000"/>
              </a:lnSpc>
              <a:defRPr sz="7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4800600"/>
            <a:ext cx="9418320" cy="1691640"/>
          </a:xfrm>
        </p:spPr>
        <p:txBody>
          <a:bodyPr anchor="t">
            <a:normAutofit/>
          </a:bodyPr>
          <a:lstStyle>
            <a:lvl1pPr marL="0" indent="0">
              <a:buNone/>
              <a:defRPr sz="2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8A7C6C-0F39-4D70-8E8D-FE5B9C95FA73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50937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26480" y="1828800"/>
            <a:ext cx="4480560" cy="4351337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FA4AC-08CC-42CE-BD01-C191750A04EC}" type="datetimeFigureOut">
              <a:rPr lang="en-US" dirty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59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61872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26480" y="1713655"/>
            <a:ext cx="4480560" cy="731520"/>
          </a:xfrm>
        </p:spPr>
        <p:txBody>
          <a:bodyPr anchor="b">
            <a:normAutofit/>
          </a:bodyPr>
          <a:lstStyle>
            <a:lvl1pPr marL="0" indent="0">
              <a:lnSpc>
                <a:spcPct val="95000"/>
              </a:lnSpc>
              <a:spcBef>
                <a:spcPts val="0"/>
              </a:spcBef>
              <a:buNone/>
              <a:defRPr lang="en-US" sz="2000" b="0" kern="1200" dirty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2000"/>
              </a:spcBef>
              <a:buFontTx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26480" y="2507550"/>
            <a:ext cx="4480560" cy="366465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A7A723-92A7-435B-B681-F25B092FEFEB}" type="datetimeFigureOut">
              <a:rPr lang="en-US" dirty="0"/>
              <a:t>2/14/2023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6289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70639-886C-4FCF-9EAB-ABB5DA3F3F4A}" type="datetimeFigureOut">
              <a:rPr lang="en-US" dirty="0"/>
              <a:t>2/14/2023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537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230651-31F4-45D2-98AE-A2108F41BC07}" type="datetimeFigureOut">
              <a:rPr lang="en-US" dirty="0"/>
              <a:t>2/14/2023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9890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457200"/>
            <a:ext cx="3200400" cy="1600197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4267" y="685800"/>
            <a:ext cx="6079066" cy="548640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1248" y="2099734"/>
            <a:ext cx="3200400" cy="3810001"/>
          </a:xfrm>
        </p:spPr>
        <p:txBody>
          <a:bodyPr>
            <a:normAutofit/>
          </a:bodyPr>
          <a:lstStyle>
            <a:lvl1pPr marL="0" indent="0">
              <a:lnSpc>
                <a:spcPct val="114000"/>
              </a:lnSpc>
              <a:spcBef>
                <a:spcPts val="800"/>
              </a:spcBef>
              <a:buNone/>
              <a:defRPr sz="13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53789A-C914-4DB1-8815-80B5EC7335C5}" type="datetimeFigureOut">
              <a:rPr lang="en-US" dirty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41656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5105400"/>
            <a:ext cx="11292840" cy="17526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257800"/>
            <a:ext cx="9982200" cy="914400"/>
          </a:xfrm>
        </p:spPr>
        <p:txBody>
          <a:bodyPr anchor="b">
            <a:normAutofit/>
          </a:bodyPr>
          <a:lstStyle>
            <a:lvl1pPr>
              <a:defRPr sz="2800" b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1292840" cy="5128923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6108589"/>
            <a:ext cx="9982200" cy="5970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300">
                <a:solidFill>
                  <a:schemeClr val="bg1">
                    <a:lumMod val="8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6440AA-91A0-436F-8FDB-C0F939DCAE21}" type="datetimeFigureOut">
              <a:rPr lang="en-US" dirty="0"/>
              <a:t>2/14/2023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613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33E54A-A8CA-48C1-9504-691B58049D29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06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48700" y="381000"/>
            <a:ext cx="247650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62000" y="381000"/>
            <a:ext cx="7734300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6C806-BBF7-471C-9527-881CE2266695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29730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1292840" y="0"/>
            <a:ext cx="914400" cy="6858000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61872" y="365760"/>
            <a:ext cx="9692640" cy="13255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61872" y="1828800"/>
            <a:ext cx="8595360" cy="4351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10797542" y="998537"/>
            <a:ext cx="1904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fld id="{0E59FD0C-5451-4CA0-86AF-E70AE3279989}" type="datetimeFigureOut">
              <a:rPr lang="en-US" dirty="0"/>
              <a:t>2/14/2023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9959341" y="4046537"/>
            <a:ext cx="3581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2">
                    <a:lumMod val="20000"/>
                    <a:lumOff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292840" y="6172200"/>
            <a:ext cx="914400" cy="593725"/>
          </a:xfrm>
          <a:prstGeom prst="rect">
            <a:avLst/>
          </a:prstGeom>
        </p:spPr>
        <p:txBody>
          <a:bodyPr vert="horz" lIns="45720" tIns="45720" rIns="45720" bIns="45720" rtlCol="0" anchor="ctr">
            <a:normAutofit/>
          </a:bodyPr>
          <a:lstStyle>
            <a:lvl1pPr algn="ctr">
              <a:defRPr sz="36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813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3" r:id="rId1"/>
    <p:sldLayoutId id="2147483844" r:id="rId2"/>
    <p:sldLayoutId id="2147483845" r:id="rId3"/>
    <p:sldLayoutId id="2147483846" r:id="rId4"/>
    <p:sldLayoutId id="2147483847" r:id="rId5"/>
    <p:sldLayoutId id="2147483848" r:id="rId6"/>
    <p:sldLayoutId id="2147483849" r:id="rId7"/>
    <p:sldLayoutId id="2147483850" r:id="rId8"/>
    <p:sldLayoutId id="2147483851" r:id="rId9"/>
    <p:sldLayoutId id="2147483852" r:id="rId10"/>
    <p:sldLayoutId id="214748385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5000"/>
        </a:lnSpc>
        <a:spcBef>
          <a:spcPts val="1400"/>
        </a:spcBef>
        <a:spcAft>
          <a:spcPts val="200"/>
        </a:spcAft>
        <a:buClr>
          <a:schemeClr val="accent1"/>
        </a:buClr>
        <a:buSzPct val="80000"/>
        <a:buFont typeface="Arial" pitchFamily="34" charset="0"/>
        <a:buChar char="•"/>
        <a:defRPr sz="1800" kern="1200" spc="1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300"/>
        </a:spcBef>
        <a:spcAft>
          <a:spcPts val="30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3" descr="School and office supplies">
            <a:extLst>
              <a:ext uri="{FF2B5EF4-FFF2-40B4-BE49-F238E27FC236}">
                <a16:creationId xmlns:a16="http://schemas.microsoft.com/office/drawing/2014/main" id="{9BB61A1D-1D41-4609-11B6-860A8C4F5E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1525" y="3181"/>
            <a:ext cx="1218895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0075" y="639490"/>
            <a:ext cx="6696951" cy="27221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6200" b="1">
                <a:solidFill>
                  <a:srgbClr val="002060"/>
                </a:solidFill>
                <a:latin typeface="Arial"/>
                <a:cs typeface="Calibri Light"/>
              </a:rPr>
              <a:t>Are digital skills important for study and work?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1428" y="3805698"/>
            <a:ext cx="6696951" cy="88290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b="1">
                <a:solidFill>
                  <a:srgbClr val="002060"/>
                </a:solidFill>
                <a:highlight>
                  <a:srgbClr val="00FFFF"/>
                </a:highlight>
                <a:cs typeface="Calibri"/>
              </a:rPr>
              <a:t>Gypsy Lyons  2220773</a:t>
            </a:r>
          </a:p>
          <a:p>
            <a:pPr>
              <a:lnSpc>
                <a:spcPct val="90000"/>
              </a:lnSpc>
            </a:pPr>
            <a:r>
              <a:rPr lang="en-GB" b="1">
                <a:solidFill>
                  <a:srgbClr val="002060"/>
                </a:solidFill>
                <a:highlight>
                  <a:srgbClr val="00FFFF"/>
                </a:highlight>
                <a:cs typeface="Calibri"/>
              </a:rPr>
              <a:t>Antonia Grier 2226852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3D9C6EB-9021-50D5-2849-E4C15D6759B8}"/>
              </a:ext>
            </a:extLst>
          </p:cNvPr>
          <p:cNvSpPr/>
          <p:nvPr/>
        </p:nvSpPr>
        <p:spPr>
          <a:xfrm>
            <a:off x="649942" y="6174441"/>
            <a:ext cx="6891617" cy="61632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>
                <a:solidFill>
                  <a:schemeClr val="bg1"/>
                </a:solidFill>
                <a:highlight>
                  <a:srgbClr val="00FFFF"/>
                </a:highlight>
              </a:rPr>
              <a:t>Chung Leung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4B6C236-3FAB-8A2C-F48D-783D2AB465DD}"/>
              </a:ext>
            </a:extLst>
          </p:cNvPr>
          <p:cNvSpPr/>
          <p:nvPr/>
        </p:nvSpPr>
        <p:spPr>
          <a:xfrm>
            <a:off x="655543" y="5081867"/>
            <a:ext cx="7026088" cy="8404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000">
                <a:solidFill>
                  <a:srgbClr val="002060"/>
                </a:solidFill>
                <a:highlight>
                  <a:srgbClr val="00FFFF"/>
                </a:highlight>
              </a:rPr>
              <a:t>Digital Skills and Research Methods </a:t>
            </a:r>
            <a:endParaRPr lang="en-US" sz="2000">
              <a:highlight>
                <a:srgbClr val="00FFFF"/>
              </a:highlight>
            </a:endParaRPr>
          </a:p>
          <a:p>
            <a:pPr algn="ctr"/>
            <a:r>
              <a:rPr lang="en-US" sz="2000">
                <a:solidFill>
                  <a:srgbClr val="002060"/>
                </a:solidFill>
                <a:highlight>
                  <a:srgbClr val="00FFFF"/>
                </a:highlight>
              </a:rPr>
              <a:t>(LCHS4002-BIRM)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361452-E9A5-906E-2F38-539037226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9910" y="49458"/>
            <a:ext cx="9692640" cy="1325562"/>
          </a:xfrm>
        </p:spPr>
        <p:txBody>
          <a:bodyPr/>
          <a:lstStyle/>
          <a:p>
            <a:r>
              <a:rPr lang="en-GB" b="1">
                <a:latin typeface="Arial"/>
                <a:cs typeface="Calibri Light"/>
              </a:rPr>
              <a:t>Contents to be covered 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CD10351B-B69A-BDD0-5472-366D9D8E823E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78142899"/>
              </p:ext>
            </p:extLst>
          </p:nvPr>
        </p:nvGraphicFramePr>
        <p:xfrm>
          <a:off x="1063972" y="1555631"/>
          <a:ext cx="5127540" cy="47682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9269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6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C75470D1-A9BC-450A-94B8-E09E222C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06E59230-6241-4F71-8F80-408E4EBA2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86933" y="0"/>
            <a:ext cx="381733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021ACF-1C5E-7310-5D17-325D66D81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6083" y="228600"/>
            <a:ext cx="3359031" cy="64813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3600" b="1">
                <a:solidFill>
                  <a:srgbClr val="FFFFFF"/>
                </a:solidFill>
              </a:rPr>
              <a:t>Introduction</a:t>
            </a:r>
            <a:br>
              <a:rPr lang="en-US" sz="3600" b="1">
                <a:solidFill>
                  <a:srgbClr val="FFFFFF"/>
                </a:solidFill>
              </a:rPr>
            </a:br>
            <a:br>
              <a:rPr lang="en-US" sz="3600" b="1"/>
            </a:br>
            <a:br>
              <a:rPr lang="en-US" sz="3600" b="1"/>
            </a:br>
            <a:br>
              <a:rPr lang="en-US" sz="3600" b="1"/>
            </a:br>
            <a:br>
              <a:rPr lang="en-US" sz="3600" b="1"/>
            </a:br>
            <a:r>
              <a:rPr lang="en-US" sz="3600" b="1">
                <a:solidFill>
                  <a:srgbClr val="FFFFFF"/>
                </a:solidFill>
              </a:rPr>
              <a:t>Research question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A01B88-BE75-48CC-A6A5-AD51DC9EC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2811"/>
            <a:ext cx="128693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entury Schoolbook" panose="02040604050505020304"/>
              <a:ea typeface="+mn-ea"/>
              <a:cs typeface="+mn-cs"/>
            </a:endParaRPr>
          </a:p>
        </p:txBody>
      </p:sp>
      <p:pic>
        <p:nvPicPr>
          <p:cNvPr id="15" name="Picture 3" descr="Stack of magazines on table">
            <a:extLst>
              <a:ext uri="{FF2B5EF4-FFF2-40B4-BE49-F238E27FC236}">
                <a16:creationId xmlns:a16="http://schemas.microsoft.com/office/drawing/2014/main" id="{B85C39A8-7BBA-13C0-DEBD-F4D36E3CE4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095" r="2696" b="3"/>
          <a:stretch/>
        </p:blipFill>
        <p:spPr>
          <a:xfrm>
            <a:off x="5104022" y="10"/>
            <a:ext cx="6188817" cy="686080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1C06F1A-A2FC-F93B-628F-D81C752581A4}"/>
              </a:ext>
            </a:extLst>
          </p:cNvPr>
          <p:cNvSpPr txBox="1"/>
          <p:nvPr/>
        </p:nvSpPr>
        <p:spPr>
          <a:xfrm>
            <a:off x="5346290" y="1810774"/>
            <a:ext cx="528319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I want to research this question to know and understand which digital tool is mostly used by UWTSD students and why they use it.  </a:t>
            </a:r>
          </a:p>
          <a:p>
            <a:r>
              <a:rPr lang="en-US"/>
              <a:t>This is most important because use these tools in all our work for assignments and to research information for our work and to know information.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2CB806-6A53-A222-4F7D-F2091E48DCFD}"/>
              </a:ext>
            </a:extLst>
          </p:cNvPr>
          <p:cNvSpPr txBox="1"/>
          <p:nvPr/>
        </p:nvSpPr>
        <p:spPr>
          <a:xfrm>
            <a:off x="5297128" y="4440903"/>
            <a:ext cx="53831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WHICH DIGITAL TOOL IS MOST USED BY STUDENTS AT UWTSD?</a:t>
            </a:r>
          </a:p>
        </p:txBody>
      </p:sp>
    </p:spTree>
    <p:extLst>
      <p:ext uri="{BB962C8B-B14F-4D97-AF65-F5344CB8AC3E}">
        <p14:creationId xmlns:p14="http://schemas.microsoft.com/office/powerpoint/2010/main" val="15593249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AC3D76-34E6-2B17-ED1E-03BDF56491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Types of digital tools?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6A215-064D-A51C-7113-68C24FAAEB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61872" y="2366682"/>
            <a:ext cx="44805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MS Word</a:t>
            </a:r>
            <a:endParaRPr lang="en-US"/>
          </a:p>
          <a:p>
            <a:r>
              <a:rPr lang="en-GB"/>
              <a:t>Google Scholar</a:t>
            </a:r>
          </a:p>
          <a:p>
            <a:r>
              <a:rPr lang="en-GB"/>
              <a:t>UWTSD library</a:t>
            </a:r>
          </a:p>
          <a:p>
            <a:r>
              <a:rPr lang="en-GB"/>
              <a:t>One Drive</a:t>
            </a:r>
          </a:p>
          <a:p>
            <a:r>
              <a:rPr lang="en-GB"/>
              <a:t>Moodle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BDA211-7186-17AF-5D7C-EF6088696D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25627" y="2366682"/>
            <a:ext cx="4480560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MS Teams</a:t>
            </a:r>
          </a:p>
          <a:p>
            <a:r>
              <a:rPr lang="en-GB"/>
              <a:t>WhatsApp</a:t>
            </a:r>
          </a:p>
          <a:p>
            <a:r>
              <a:rPr lang="en-GB"/>
              <a:t>MS PowerPoint</a:t>
            </a:r>
          </a:p>
          <a:p>
            <a:r>
              <a:rPr lang="en-GB"/>
              <a:t>MS Excel</a:t>
            </a:r>
          </a:p>
          <a:p>
            <a:r>
              <a:rPr lang="en-GB"/>
              <a:t>MS Streams</a:t>
            </a:r>
          </a:p>
          <a:p>
            <a:r>
              <a:rPr lang="en-GB"/>
              <a:t>MS Forms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40088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FE9FC3-DBD4-6D32-A38A-CF6A81C39B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Arial"/>
                <a:cs typeface="Arial"/>
              </a:rPr>
              <a:t>What are digital tools?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FA6C68-1517-86BD-0BC5-C8B3C3DF06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68582" y="2263058"/>
            <a:ext cx="9355118" cy="33926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/>
              <a:t>Digital tools are online platforms or software where UWTSD students can use to do there assignments on and where to find information they need to know. 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02429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4D7E58-FD52-F1C7-9F7F-EF842FD76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/>
                <a:cs typeface="Arial"/>
              </a:rPr>
              <a:t>Rationale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6A168C-7769-62B4-2239-DDECA81BF0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61872" y="1828800"/>
            <a:ext cx="7987398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7845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5FEB8F-3EB6-A46C-D61D-002038C89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064FC-5C30-0067-5A63-E9D348AF4E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345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C7660-E493-9BCC-23F2-5C86D44B4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Ethical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7A80E-77F6-14CB-686D-A9126B4B2A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8561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621B7F-7678-4F68-64C0-3CB1AB31B8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</a:t>
            </a:r>
            <a:r>
              <a:rPr lang="en-GB" dirty="0" err="1"/>
              <a:t>Timetline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472EA-8101-52BA-78A5-727F28D988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9984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88951-5A04-8242-966A-C77976E08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F2219-AE16-3409-462B-E0013750A0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1166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06C5BE-EC7E-60C6-1D39-3521DB9A7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67A193-48EE-CBA3-E459-753282C64B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949650"/>
      </p:ext>
    </p:extLst>
  </p:cSld>
  <p:clrMapOvr>
    <a:masterClrMapping/>
  </p:clrMapOvr>
</p:sld>
</file>

<file path=ppt/theme/theme1.xml><?xml version="1.0" encoding="utf-8"?>
<a:theme xmlns:a="http://schemas.openxmlformats.org/drawingml/2006/main" name="View">
  <a:themeElements>
    <a:clrScheme name="View">
      <a:dk1>
        <a:srgbClr val="000000"/>
      </a:dk1>
      <a:lt1>
        <a:srgbClr val="FFFFFF"/>
      </a:lt1>
      <a:dk2>
        <a:srgbClr val="46464A"/>
      </a:dk2>
      <a:lt2>
        <a:srgbClr val="D6D3CC"/>
      </a:lt2>
      <a:accent1>
        <a:srgbClr val="6F6F74"/>
      </a:accent1>
      <a:accent2>
        <a:srgbClr val="92A9B9"/>
      </a:accent2>
      <a:accent3>
        <a:srgbClr val="A7B789"/>
      </a:accent3>
      <a:accent4>
        <a:srgbClr val="B9A489"/>
      </a:accent4>
      <a:accent5>
        <a:srgbClr val="8D6374"/>
      </a:accent5>
      <a:accent6>
        <a:srgbClr val="9B7362"/>
      </a:accent6>
      <a:hlink>
        <a:srgbClr val="67AABF"/>
      </a:hlink>
      <a:folHlink>
        <a:srgbClr val="ABAFA5"/>
      </a:folHlink>
    </a:clrScheme>
    <a:fontScheme name="View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View">
      <a:fillStyleLst>
        <a:solidFill>
          <a:schemeClr val="phClr"/>
        </a:solidFill>
        <a:solidFill>
          <a:schemeClr val="phClr">
            <a:tint val="60000"/>
            <a:satMod val="120000"/>
          </a:schemeClr>
        </a:solidFill>
        <a:solidFill>
          <a:schemeClr val="phClr">
            <a:shade val="75000"/>
            <a:satMod val="16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95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240" dir="5400000" algn="tl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9525" prstMaterial="flat">
            <a:bevelT w="0" h="0" prst="coolSlant"/>
            <a:contourClr>
              <a:schemeClr val="phClr">
                <a:shade val="35000"/>
                <a:satMod val="130000"/>
              </a:schemeClr>
            </a:contourClr>
          </a:sp3d>
        </a:effectStyle>
        <a:effectStyle>
          <a:effectLst>
            <a:outerShdw blurRad="76200" dist="25400" dir="5400000" algn="tl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9050" prstMaterial="flat">
            <a:bevelT w="0" h="0" prst="coolSlant"/>
            <a:contourClr>
              <a:schemeClr val="phClr">
                <a:shade val="25000"/>
                <a:satMod val="14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4000"/>
                <a:shade val="98000"/>
                <a:satMod val="130000"/>
                <a:lumMod val="102000"/>
              </a:schemeClr>
            </a:gs>
            <a:gs pos="100000">
              <a:schemeClr val="phClr">
                <a:tint val="98000"/>
                <a:shade val="78000"/>
                <a:satMod val="14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iew" id="{BA0EB5A6-F2D4-4F82-977B-64ADEE4A2A69}" vid="{3969A8A2-35DB-4E3B-8885-16FD2056867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View</vt:lpstr>
      <vt:lpstr>Are digital skills important for study and work?</vt:lpstr>
      <vt:lpstr>Contents to be covered </vt:lpstr>
      <vt:lpstr>Introduction     Research question</vt:lpstr>
      <vt:lpstr>Types of digital tools?</vt:lpstr>
      <vt:lpstr>What are digital tools?</vt:lpstr>
      <vt:lpstr>Rationale</vt:lpstr>
      <vt:lpstr>Proposed Method</vt:lpstr>
      <vt:lpstr>Ethical consideration</vt:lpstr>
      <vt:lpstr> Timetline</vt:lpstr>
      <vt:lpstr>Hypothesis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5</cp:revision>
  <dcterms:created xsi:type="dcterms:W3CDTF">2023-02-03T14:06:44Z</dcterms:created>
  <dcterms:modified xsi:type="dcterms:W3CDTF">2023-02-14T15:49:30Z</dcterms:modified>
</cp:coreProperties>
</file>