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1" r:id="rId2"/>
    <p:sldId id="256" r:id="rId3"/>
    <p:sldId id="259" r:id="rId4"/>
    <p:sldId id="265" r:id="rId5"/>
    <p:sldId id="262" r:id="rId6"/>
    <p:sldId id="257" r:id="rId7"/>
    <p:sldId id="263" r:id="rId8"/>
    <p:sldId id="264" r:id="rId9"/>
    <p:sldId id="260" r:id="rId10"/>
    <p:sldId id="258" r:id="rId11"/>
    <p:sldId id="266" r:id="rId12"/>
    <p:sldId id="269" r:id="rId13"/>
    <p:sldId id="271" r:id="rId14"/>
    <p:sldId id="270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62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FD69D9-2B39-401B-B9FB-F9F30DFFDFEC}" type="datetimeFigureOut">
              <a:rPr lang="en-IN" smtClean="0"/>
              <a:t>26-10-2018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046BEF-D7E5-446A-8F4C-C0247C074D7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321296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 smtClean="0"/>
          </a:p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046BEF-D7E5-446A-8F4C-C0247C074D78}" type="slidenum">
              <a:rPr lang="en-IN" smtClean="0"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640979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046BEF-D7E5-446A-8F4C-C0247C074D78}" type="slidenum">
              <a:rPr lang="en-IN" smtClean="0"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530587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ECFA5-CD4A-42C6-85D0-E9446BD04B45}" type="datetimeFigureOut">
              <a:rPr lang="en-IN" smtClean="0"/>
              <a:t>26-10-2018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F0557-CB67-438C-8157-EFE910DD26E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552547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ECFA5-CD4A-42C6-85D0-E9446BD04B45}" type="datetimeFigureOut">
              <a:rPr lang="en-IN" smtClean="0"/>
              <a:t>26-10-2018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F0557-CB67-438C-8157-EFE910DD26E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289901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ECFA5-CD4A-42C6-85D0-E9446BD04B45}" type="datetimeFigureOut">
              <a:rPr lang="en-IN" smtClean="0"/>
              <a:t>26-10-2018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F0557-CB67-438C-8157-EFE910DD26E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675262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ECFA5-CD4A-42C6-85D0-E9446BD04B45}" type="datetimeFigureOut">
              <a:rPr lang="en-IN" smtClean="0"/>
              <a:t>26-10-2018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F0557-CB67-438C-8157-EFE910DD26E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49338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ECFA5-CD4A-42C6-85D0-E9446BD04B45}" type="datetimeFigureOut">
              <a:rPr lang="en-IN" smtClean="0"/>
              <a:t>26-10-2018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F0557-CB67-438C-8157-EFE910DD26E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156501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ECFA5-CD4A-42C6-85D0-E9446BD04B45}" type="datetimeFigureOut">
              <a:rPr lang="en-IN" smtClean="0"/>
              <a:t>26-10-2018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F0557-CB67-438C-8157-EFE910DD26E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75022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ECFA5-CD4A-42C6-85D0-E9446BD04B45}" type="datetimeFigureOut">
              <a:rPr lang="en-IN" smtClean="0"/>
              <a:t>26-10-2018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F0557-CB67-438C-8157-EFE910DD26E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236605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ECFA5-CD4A-42C6-85D0-E9446BD04B45}" type="datetimeFigureOut">
              <a:rPr lang="en-IN" smtClean="0"/>
              <a:t>26-10-2018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F0557-CB67-438C-8157-EFE910DD26E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524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ECFA5-CD4A-42C6-85D0-E9446BD04B45}" type="datetimeFigureOut">
              <a:rPr lang="en-IN" smtClean="0"/>
              <a:t>26-10-2018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F0557-CB67-438C-8157-EFE910DD26E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56226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ECFA5-CD4A-42C6-85D0-E9446BD04B45}" type="datetimeFigureOut">
              <a:rPr lang="en-IN" smtClean="0"/>
              <a:t>26-10-2018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F0557-CB67-438C-8157-EFE910DD26E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78974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ECFA5-CD4A-42C6-85D0-E9446BD04B45}" type="datetimeFigureOut">
              <a:rPr lang="en-IN" smtClean="0"/>
              <a:t>26-10-2018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F0557-CB67-438C-8157-EFE910DD26E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283395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6ECFA5-CD4A-42C6-85D0-E9446BD04B45}" type="datetimeFigureOut">
              <a:rPr lang="en-IN" smtClean="0"/>
              <a:t>26-10-2018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0F0557-CB67-438C-8157-EFE910DD26E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966664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 err="1" smtClean="0"/>
              <a:t>Delegation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Name: Vincent David Li Ah </a:t>
            </a:r>
            <a:r>
              <a:rPr lang="en-US" dirty="0" err="1" smtClean="0">
                <a:latin typeface="Arial" pitchFamily="34" charset="0"/>
                <a:cs typeface="Arial" pitchFamily="34" charset="0"/>
              </a:rPr>
              <a:t>Choon</a:t>
            </a:r>
            <a:endParaRPr lang="en-US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Course: Work- Based Learning (DSAW4077)</a:t>
            </a:r>
          </a:p>
          <a:p>
            <a:pPr marL="0" indent="0">
              <a:buNone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Student No: 1715709</a:t>
            </a:r>
          </a:p>
          <a:p>
            <a:pPr marL="0" indent="0">
              <a:buNone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Resort : LUX* Grand </a:t>
            </a:r>
            <a:r>
              <a:rPr lang="en-US" dirty="0" err="1" smtClean="0">
                <a:latin typeface="Arial" pitchFamily="34" charset="0"/>
                <a:cs typeface="Arial" pitchFamily="34" charset="0"/>
              </a:rPr>
              <a:t>Gaube</a:t>
            </a:r>
            <a:endParaRPr lang="en-US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IN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621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3573016"/>
            <a:ext cx="7772400" cy="1470025"/>
          </a:xfrm>
        </p:spPr>
        <p:txBody>
          <a:bodyPr>
            <a:normAutofit/>
          </a:bodyPr>
          <a:lstStyle/>
          <a:p>
            <a:r>
              <a:rPr lang="en-US" sz="2800" dirty="0" smtClean="0">
                <a:latin typeface="Arial" pitchFamily="34" charset="0"/>
                <a:cs typeface="Arial" pitchFamily="34" charset="0"/>
              </a:rPr>
              <a:t>Power &amp; Authority</a:t>
            </a:r>
            <a:endParaRPr lang="en-IN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23728" y="2060848"/>
            <a:ext cx="5288632" cy="1057672"/>
          </a:xfrm>
        </p:spPr>
        <p:txBody>
          <a:bodyPr>
            <a:normAutofit fontScale="25000" lnSpcReduction="20000"/>
          </a:bodyPr>
          <a:lstStyle/>
          <a:p>
            <a:endParaRPr lang="en-US" sz="7600" dirty="0" smtClean="0"/>
          </a:p>
          <a:p>
            <a:r>
              <a:rPr lang="en-US" sz="26400" dirty="0" smtClean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Delegation</a:t>
            </a:r>
            <a:endParaRPr lang="en-IN" sz="21600" dirty="0">
              <a:solidFill>
                <a:schemeClr val="tx1"/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2173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88640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US" sz="4400" dirty="0" smtClean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en-US" sz="4400" dirty="0" smtClean="0">
                <a:latin typeface="Arial" pitchFamily="34" charset="0"/>
                <a:cs typeface="Arial" pitchFamily="34" charset="0"/>
              </a:rPr>
              <a:t>Delegation</a:t>
            </a:r>
          </a:p>
          <a:p>
            <a:pPr marL="0" indent="0" algn="ctr">
              <a:buNone/>
            </a:pPr>
            <a:r>
              <a:rPr lang="en-US" sz="4400" dirty="0" smtClean="0">
                <a:latin typeface="Arial" pitchFamily="34" charset="0"/>
                <a:cs typeface="Arial" pitchFamily="34" charset="0"/>
              </a:rPr>
              <a:t>v/s</a:t>
            </a:r>
          </a:p>
          <a:p>
            <a:pPr marL="0" indent="0" algn="ctr">
              <a:buNone/>
            </a:pPr>
            <a:r>
              <a:rPr lang="en-US" sz="4400" dirty="0" smtClean="0">
                <a:latin typeface="Arial" pitchFamily="34" charset="0"/>
                <a:cs typeface="Arial" pitchFamily="34" charset="0"/>
              </a:rPr>
              <a:t>Micro-management</a:t>
            </a:r>
            <a:endParaRPr lang="en-IN" sz="4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702634"/>
            <a:ext cx="3803095" cy="2442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Rectangle 1"/>
          <p:cNvSpPr/>
          <p:nvPr/>
        </p:nvSpPr>
        <p:spPr>
          <a:xfrm>
            <a:off x="3075952" y="6309320"/>
            <a:ext cx="290675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(Carpenter Smith Consulting)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164387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US" dirty="0" smtClean="0">
              <a:latin typeface="Arial" pitchFamily="34" charset="0"/>
              <a:cs typeface="Arial" pitchFamily="34" charset="0"/>
            </a:endParaRPr>
          </a:p>
          <a:p>
            <a:pPr algn="ctr"/>
            <a:endParaRPr lang="en-US" dirty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Is Delegation Important </a:t>
            </a:r>
          </a:p>
          <a:p>
            <a:pPr marL="0" indent="0" algn="ctr">
              <a:buNone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at your place of work?</a:t>
            </a:r>
          </a:p>
          <a:p>
            <a:pPr algn="ctr"/>
            <a:endParaRPr lang="en-US" dirty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endParaRPr lang="en-IN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5877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332656"/>
            <a:ext cx="8229600" cy="4525963"/>
          </a:xfrm>
        </p:spPr>
        <p:txBody>
          <a:bodyPr>
            <a:normAutofit/>
          </a:bodyPr>
          <a:lstStyle/>
          <a:p>
            <a:pPr algn="ctr"/>
            <a:endParaRPr lang="en-US" sz="3600" dirty="0" smtClean="0">
              <a:latin typeface="Arial" pitchFamily="34" charset="0"/>
              <a:cs typeface="Arial" pitchFamily="34" charset="0"/>
            </a:endParaRPr>
          </a:p>
          <a:p>
            <a:pPr algn="ctr"/>
            <a:endParaRPr lang="en-US" sz="3600" dirty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endParaRPr lang="en-US" sz="3600" dirty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en-US" sz="3600" dirty="0" smtClean="0">
                <a:latin typeface="Arial" pitchFamily="34" charset="0"/>
                <a:cs typeface="Arial" pitchFamily="34" charset="0"/>
              </a:rPr>
              <a:t>Yes it is Vital to</a:t>
            </a:r>
          </a:p>
          <a:p>
            <a:pPr marL="0" indent="0" algn="ctr">
              <a:buNone/>
            </a:pPr>
            <a:r>
              <a:rPr lang="en-US" sz="3600" dirty="0" smtClean="0">
                <a:latin typeface="Arial" pitchFamily="34" charset="0"/>
                <a:cs typeface="Arial" pitchFamily="34" charset="0"/>
              </a:rPr>
              <a:t> become a Successful Manager.</a:t>
            </a:r>
          </a:p>
          <a:p>
            <a:pPr algn="ctr"/>
            <a:endParaRPr lang="en-IN" sz="3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5741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Arial" pitchFamily="34" charset="0"/>
                <a:cs typeface="Arial" pitchFamily="34" charset="0"/>
              </a:rPr>
              <a:t>Benefit for the Team Members</a:t>
            </a:r>
            <a:endParaRPr lang="en-IN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600200"/>
            <a:ext cx="8291264" cy="3268959"/>
          </a:xfrm>
        </p:spPr>
        <p:txBody>
          <a:bodyPr/>
          <a:lstStyle/>
          <a:p>
            <a:r>
              <a:rPr lang="en-US" dirty="0" smtClean="0">
                <a:latin typeface="Arial" pitchFamily="34" charset="0"/>
                <a:cs typeface="Arial" pitchFamily="34" charset="0"/>
              </a:rPr>
              <a:t>Skills Development</a:t>
            </a:r>
          </a:p>
          <a:p>
            <a:r>
              <a:rPr lang="en-US" dirty="0" smtClean="0">
                <a:latin typeface="Arial" pitchFamily="34" charset="0"/>
                <a:cs typeface="Arial" pitchFamily="34" charset="0"/>
              </a:rPr>
              <a:t>Career Growth</a:t>
            </a:r>
          </a:p>
          <a:p>
            <a:r>
              <a:rPr lang="en-US" dirty="0" smtClean="0">
                <a:latin typeface="Arial" pitchFamily="34" charset="0"/>
                <a:cs typeface="Arial" pitchFamily="34" charset="0"/>
              </a:rPr>
              <a:t>Decreased Delay</a:t>
            </a:r>
          </a:p>
          <a:p>
            <a:r>
              <a:rPr lang="en-US" dirty="0" smtClean="0">
                <a:latin typeface="Arial" pitchFamily="34" charset="0"/>
                <a:cs typeface="Arial" pitchFamily="34" charset="0"/>
              </a:rPr>
              <a:t>Job satisfaction</a:t>
            </a:r>
          </a:p>
          <a:p>
            <a:endParaRPr lang="en-US" dirty="0" smtClean="0">
              <a:latin typeface="Arial" pitchFamily="34" charset="0"/>
              <a:cs typeface="Arial" pitchFamily="34" charset="0"/>
            </a:endParaRPr>
          </a:p>
          <a:p>
            <a:endParaRPr lang="en-US" dirty="0" smtClean="0">
              <a:latin typeface="Arial" pitchFamily="34" charset="0"/>
              <a:cs typeface="Arial" pitchFamily="34" charset="0"/>
            </a:endParaRPr>
          </a:p>
          <a:p>
            <a:endParaRPr lang="en-US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628800"/>
            <a:ext cx="3701405" cy="2033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97765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Arial" pitchFamily="34" charset="0"/>
                <a:cs typeface="Arial" pitchFamily="34" charset="0"/>
              </a:rPr>
              <a:t>Benefit for the Company</a:t>
            </a:r>
            <a:endParaRPr lang="en-IN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latin typeface="Arial" pitchFamily="34" charset="0"/>
                <a:cs typeface="Arial" pitchFamily="34" charset="0"/>
              </a:rPr>
              <a:t>Increase Productivity</a:t>
            </a:r>
          </a:p>
          <a:p>
            <a:r>
              <a:rPr lang="en-US" dirty="0" smtClean="0">
                <a:latin typeface="Arial" pitchFamily="34" charset="0"/>
                <a:cs typeface="Arial" pitchFamily="34" charset="0"/>
              </a:rPr>
              <a:t>Succession Plan</a:t>
            </a:r>
          </a:p>
          <a:p>
            <a:r>
              <a:rPr lang="en-US" dirty="0" smtClean="0">
                <a:latin typeface="Arial" pitchFamily="34" charset="0"/>
                <a:cs typeface="Arial" pitchFamily="34" charset="0"/>
              </a:rPr>
              <a:t>Build Reputation </a:t>
            </a:r>
            <a:endParaRPr lang="en-IN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429000"/>
            <a:ext cx="4894114" cy="25421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2555775" y="6093296"/>
            <a:ext cx="401488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algn="ctr">
              <a:spcBef>
                <a:spcPct val="20000"/>
              </a:spcBef>
              <a:buFont typeface="Arial" pitchFamily="34" charset="0"/>
              <a:buChar char="•"/>
            </a:pPr>
            <a:r>
              <a:rPr lang="en-US" sz="2000" dirty="0">
                <a:solidFill>
                  <a:prstClr val="black"/>
                </a:solidFill>
              </a:rPr>
              <a:t>(Export Trust, 2016)</a:t>
            </a:r>
            <a:endParaRPr lang="en-IN" sz="20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4661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Arial" pitchFamily="34" charset="0"/>
                <a:cs typeface="Arial" pitchFamily="34" charset="0"/>
              </a:rPr>
              <a:t>Benefit for the Manager</a:t>
            </a:r>
            <a:endParaRPr lang="en-IN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latin typeface="Arial" pitchFamily="34" charset="0"/>
                <a:cs typeface="Arial" pitchFamily="34" charset="0"/>
              </a:rPr>
              <a:t>Increased your time.</a:t>
            </a:r>
          </a:p>
          <a:p>
            <a:r>
              <a:rPr lang="en-US" dirty="0" smtClean="0">
                <a:latin typeface="Arial" pitchFamily="34" charset="0"/>
                <a:cs typeface="Arial" pitchFamily="34" charset="0"/>
              </a:rPr>
              <a:t>In your absence the work will be done</a:t>
            </a:r>
          </a:p>
          <a:p>
            <a:r>
              <a:rPr lang="en-US" dirty="0" smtClean="0">
                <a:latin typeface="Arial" pitchFamily="34" charset="0"/>
                <a:cs typeface="Arial" pitchFamily="34" charset="0"/>
              </a:rPr>
              <a:t>Your reputation as a Manager</a:t>
            </a:r>
          </a:p>
          <a:p>
            <a:r>
              <a:rPr lang="en-US" dirty="0" smtClean="0">
                <a:latin typeface="Arial" pitchFamily="34" charset="0"/>
                <a:cs typeface="Arial" pitchFamily="34" charset="0"/>
              </a:rPr>
              <a:t>Career progress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7456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Arial" pitchFamily="34" charset="0"/>
                <a:cs typeface="Arial" pitchFamily="34" charset="0"/>
              </a:rPr>
              <a:t>Barrier to Effective Delegation</a:t>
            </a:r>
            <a:endParaRPr lang="en-IN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latin typeface="Arial" pitchFamily="34" charset="0"/>
                <a:cs typeface="Arial" pitchFamily="34" charset="0"/>
              </a:rPr>
              <a:t>I can do it myself</a:t>
            </a:r>
          </a:p>
          <a:p>
            <a:r>
              <a:rPr lang="en-US" dirty="0" smtClean="0">
                <a:latin typeface="Arial" pitchFamily="34" charset="0"/>
                <a:cs typeface="Arial" pitchFamily="34" charset="0"/>
              </a:rPr>
              <a:t>Fear of failure</a:t>
            </a:r>
          </a:p>
          <a:p>
            <a:r>
              <a:rPr lang="en-US" dirty="0" smtClean="0">
                <a:latin typeface="Arial" pitchFamily="34" charset="0"/>
                <a:cs typeface="Arial" pitchFamily="34" charset="0"/>
              </a:rPr>
              <a:t>Give to much authority</a:t>
            </a:r>
          </a:p>
          <a:p>
            <a:endParaRPr lang="en-IN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7339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38138"/>
          </a:xfrm>
        </p:spPr>
        <p:txBody>
          <a:bodyPr>
            <a:normAutofit fontScale="90000"/>
          </a:bodyPr>
          <a:lstStyle/>
          <a:p>
            <a:r>
              <a:rPr lang="en-US" dirty="0" smtClean="0">
                <a:latin typeface="Arial" pitchFamily="34" charset="0"/>
                <a:cs typeface="Arial" pitchFamily="34" charset="0"/>
              </a:rPr>
              <a:t>What Require for Effective Delegation</a:t>
            </a:r>
            <a:endParaRPr lang="en-IN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latin typeface="Arial" pitchFamily="34" charset="0"/>
                <a:cs typeface="Arial" pitchFamily="34" charset="0"/>
              </a:rPr>
              <a:t>Clear Communication</a:t>
            </a:r>
          </a:p>
          <a:p>
            <a:r>
              <a:rPr lang="en-US" dirty="0" smtClean="0">
                <a:latin typeface="Arial" pitchFamily="34" charset="0"/>
                <a:cs typeface="Arial" pitchFamily="34" charset="0"/>
              </a:rPr>
              <a:t>Effective listening </a:t>
            </a:r>
          </a:p>
          <a:p>
            <a:r>
              <a:rPr lang="en-US" dirty="0" smtClean="0">
                <a:latin typeface="Arial" pitchFamily="34" charset="0"/>
                <a:cs typeface="Arial" pitchFamily="34" charset="0"/>
              </a:rPr>
              <a:t>Clear Feedback</a:t>
            </a:r>
          </a:p>
          <a:p>
            <a:r>
              <a:rPr lang="en-US" dirty="0" smtClean="0">
                <a:latin typeface="Arial" pitchFamily="34" charset="0"/>
                <a:cs typeface="Arial" pitchFamily="34" charset="0"/>
              </a:rPr>
              <a:t>Time  Management</a:t>
            </a:r>
          </a:p>
          <a:p>
            <a:r>
              <a:rPr lang="en-US" dirty="0" smtClean="0">
                <a:latin typeface="Arial" pitchFamily="34" charset="0"/>
                <a:cs typeface="Arial" pitchFamily="34" charset="0"/>
              </a:rPr>
              <a:t>Training</a:t>
            </a:r>
          </a:p>
          <a:p>
            <a:r>
              <a:rPr lang="en-US" dirty="0" smtClean="0">
                <a:latin typeface="Arial" pitchFamily="34" charset="0"/>
                <a:cs typeface="Arial" pitchFamily="34" charset="0"/>
              </a:rPr>
              <a:t>Trust</a:t>
            </a:r>
            <a:endParaRPr lang="en-IN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505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38138"/>
          </a:xfrm>
        </p:spPr>
        <p:txBody>
          <a:bodyPr>
            <a:normAutofit/>
          </a:bodyPr>
          <a:lstStyle/>
          <a:p>
            <a:r>
              <a:rPr lang="en-US" dirty="0" smtClean="0">
                <a:latin typeface="Arial" pitchFamily="34" charset="0"/>
                <a:cs typeface="Arial" pitchFamily="34" charset="0"/>
              </a:rPr>
              <a:t>How to do training </a:t>
            </a:r>
            <a:endParaRPr lang="en-IN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Identified the potential team member</a:t>
            </a:r>
          </a:p>
          <a:p>
            <a:r>
              <a:rPr lang="en-US" dirty="0" smtClean="0"/>
              <a:t>Chose the delegation task</a:t>
            </a:r>
          </a:p>
          <a:p>
            <a:r>
              <a:rPr lang="en-US" dirty="0" smtClean="0"/>
              <a:t>Explain the team member why him/her has been chosen.</a:t>
            </a:r>
          </a:p>
          <a:p>
            <a:r>
              <a:rPr lang="en-US" dirty="0" smtClean="0"/>
              <a:t>Time allocation for the “</a:t>
            </a:r>
            <a:r>
              <a:rPr lang="en-US" dirty="0" err="1" smtClean="0"/>
              <a:t>portégé</a:t>
            </a:r>
            <a:r>
              <a:rPr lang="en-US" dirty="0" smtClean="0"/>
              <a:t>” to take feedback from task given.</a:t>
            </a:r>
          </a:p>
        </p:txBody>
      </p:sp>
    </p:spTree>
    <p:extLst>
      <p:ext uri="{BB962C8B-B14F-4D97-AF65-F5344CB8AC3E}">
        <p14:creationId xmlns:p14="http://schemas.microsoft.com/office/powerpoint/2010/main" val="3704458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Micro- Management V/S Delegation</a:t>
            </a:r>
            <a:endParaRPr lang="en-IN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77500" lnSpcReduction="20000"/>
          </a:bodyPr>
          <a:lstStyle/>
          <a:p>
            <a:pPr algn="ctr"/>
            <a:r>
              <a:rPr lang="en-US" dirty="0" smtClean="0"/>
              <a:t>Micro- Management</a:t>
            </a:r>
          </a:p>
          <a:p>
            <a:pPr algn="ctr"/>
            <a:r>
              <a:rPr lang="en-US" dirty="0" smtClean="0"/>
              <a:t>Disadvantages</a:t>
            </a:r>
            <a:endParaRPr lang="en-IN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Loss of trust with Team members and the Management</a:t>
            </a:r>
          </a:p>
          <a:p>
            <a:r>
              <a:rPr lang="en-US" dirty="0" smtClean="0"/>
              <a:t>Dependent employee</a:t>
            </a:r>
          </a:p>
          <a:p>
            <a:r>
              <a:rPr lang="en-US" dirty="0" smtClean="0"/>
              <a:t>Burn out</a:t>
            </a:r>
          </a:p>
          <a:p>
            <a:r>
              <a:rPr lang="en-US" dirty="0" smtClean="0"/>
              <a:t>Lack of autonomy</a:t>
            </a:r>
          </a:p>
          <a:p>
            <a:r>
              <a:rPr lang="en-US" dirty="0" smtClean="0"/>
              <a:t>Loss of control on team</a:t>
            </a:r>
          </a:p>
          <a:p>
            <a:endParaRPr lang="en-US" dirty="0" smtClean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77500" lnSpcReduction="20000"/>
          </a:bodyPr>
          <a:lstStyle/>
          <a:p>
            <a:pPr algn="ctr"/>
            <a:r>
              <a:rPr lang="en-US" dirty="0" smtClean="0"/>
              <a:t>Delegation</a:t>
            </a:r>
          </a:p>
          <a:p>
            <a:pPr algn="ctr"/>
            <a:r>
              <a:rPr lang="en-US" dirty="0" smtClean="0"/>
              <a:t>Advantages </a:t>
            </a:r>
            <a:endParaRPr lang="en-IN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US" dirty="0" smtClean="0"/>
              <a:t>High morale and motivation</a:t>
            </a:r>
          </a:p>
          <a:p>
            <a:r>
              <a:rPr lang="en-US" dirty="0" smtClean="0"/>
              <a:t>Training and development</a:t>
            </a:r>
          </a:p>
          <a:p>
            <a:r>
              <a:rPr lang="en-US" dirty="0" smtClean="0"/>
              <a:t>Facilitates growth and expansion</a:t>
            </a:r>
          </a:p>
          <a:p>
            <a:r>
              <a:rPr lang="en-US" dirty="0" smtClean="0"/>
              <a:t>Create more decision maker</a:t>
            </a:r>
          </a:p>
          <a:p>
            <a:pPr marL="0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6255943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 </a:t>
            </a:r>
            <a:endParaRPr lang="en-IN" dirty="0"/>
          </a:p>
        </p:txBody>
      </p:sp>
      <p:sp>
        <p:nvSpPr>
          <p:cNvPr id="3" name="TextBox 2"/>
          <p:cNvSpPr txBox="1"/>
          <p:nvPr/>
        </p:nvSpPr>
        <p:spPr>
          <a:xfrm>
            <a:off x="377995" y="2420888"/>
            <a:ext cx="820891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(2016, 11 16). </a:t>
            </a:r>
            <a:r>
              <a:rPr lang="en-US" i="1" dirty="0"/>
              <a:t>India Exports may be Encouraged through Productivity Enhancement</a:t>
            </a:r>
            <a:r>
              <a:rPr lang="en-US" dirty="0"/>
              <a:t>. Retrieved 10 21, 2018, from Export Trust.com: https://www.exporttrust.com/trade-blog/india-exports-may-be-encouraged-through-productivity-enhancement</a:t>
            </a:r>
            <a:endParaRPr lang="en-IN" dirty="0"/>
          </a:p>
          <a:p>
            <a:endParaRPr lang="en-US" dirty="0" smtClean="0"/>
          </a:p>
          <a:p>
            <a:r>
              <a:rPr lang="en-US" dirty="0"/>
              <a:t>Carpenter Smith Consulting. (</a:t>
            </a:r>
            <a:r>
              <a:rPr lang="en-US" dirty="0" err="1"/>
              <a:t>n.d.</a:t>
            </a:r>
            <a:r>
              <a:rPr lang="en-US" dirty="0"/>
              <a:t>). </a:t>
            </a:r>
            <a:r>
              <a:rPr lang="en-US" i="1" dirty="0"/>
              <a:t>Effective Delegation Is Not Micromanaging</a:t>
            </a:r>
            <a:r>
              <a:rPr lang="en-US" dirty="0"/>
              <a:t>. Retrieved 10 21, 2018, from carpenter smith: https://www.carpentersmith.com/business-coach/effective-delegation-not-micromanaging/</a:t>
            </a:r>
            <a:endParaRPr lang="en-IN" dirty="0"/>
          </a:p>
          <a:p>
            <a:endParaRPr lang="en-US" dirty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3935773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564904"/>
            <a:ext cx="8229600" cy="1143000"/>
          </a:xfrm>
        </p:spPr>
        <p:txBody>
          <a:bodyPr/>
          <a:lstStyle/>
          <a:p>
            <a:r>
              <a:rPr lang="en-US" dirty="0" smtClean="0"/>
              <a:t>THANK YOU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1307840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2715</TotalTime>
  <Words>283</Words>
  <Application>Microsoft Office PowerPoint</Application>
  <PresentationFormat>On-screen Show (4:3)</PresentationFormat>
  <Paragraphs>75</Paragraphs>
  <Slides>14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Delegation</vt:lpstr>
      <vt:lpstr>Power &amp; Authority</vt:lpstr>
      <vt:lpstr>PowerPoint Presentation</vt:lpstr>
      <vt:lpstr>PowerPoint Presentation</vt:lpstr>
      <vt:lpstr>PowerPoint Presentation</vt:lpstr>
      <vt:lpstr>Benefit for the Team Members</vt:lpstr>
      <vt:lpstr>Benefit for the Company</vt:lpstr>
      <vt:lpstr>Benefit for the Manager</vt:lpstr>
      <vt:lpstr>Barrier to Effective Delegation</vt:lpstr>
      <vt:lpstr>What Require for Effective Delegation</vt:lpstr>
      <vt:lpstr>How to do training </vt:lpstr>
      <vt:lpstr>Micro- Management V/S Delegation</vt:lpstr>
      <vt:lpstr>References </vt:lpstr>
      <vt:lpstr>THANK YOU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 &amp; Authority</dc:title>
  <dc:creator>david li</dc:creator>
  <cp:lastModifiedBy>david li</cp:lastModifiedBy>
  <cp:revision>24</cp:revision>
  <dcterms:created xsi:type="dcterms:W3CDTF">2018-10-11T14:42:54Z</dcterms:created>
  <dcterms:modified xsi:type="dcterms:W3CDTF">2018-10-26T08:16:12Z</dcterms:modified>
</cp:coreProperties>
</file>