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13"/>
  </p:notesMasterIdLst>
  <p:sldIdLst>
    <p:sldId id="719" r:id="rId6"/>
    <p:sldId id="864" r:id="rId7"/>
    <p:sldId id="886" r:id="rId8"/>
    <p:sldId id="768" r:id="rId9"/>
    <p:sldId id="908" r:id="rId10"/>
    <p:sldId id="910" r:id="rId11"/>
    <p:sldId id="732" r:id="rId12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FFFF00"/>
    <a:srgbClr val="92D050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44E1D8-280E-41B0-AD1B-1B01D7C4B971}" v="4" dt="2024-11-27T11:44:37.14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88630" autoAdjust="0"/>
  </p:normalViewPr>
  <p:slideViewPr>
    <p:cSldViewPr snapToGrid="0">
      <p:cViewPr varScale="1">
        <p:scale>
          <a:sx n="86" d="100"/>
          <a:sy n="86" d="100"/>
        </p:scale>
        <p:origin x="105" y="6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6C44E1D8-280E-41B0-AD1B-1B01D7C4B971}"/>
    <pc:docChg chg="undo custSel delSld modSld">
      <pc:chgData name="Jenifer Prince Devaraj" userId="c3fb109c-09d1-42a6-93f4-69472d709861" providerId="ADAL" clId="{6C44E1D8-280E-41B0-AD1B-1B01D7C4B971}" dt="2024-11-27T11:45:41.445" v="60" actId="1076"/>
      <pc:docMkLst>
        <pc:docMk/>
      </pc:docMkLst>
      <pc:sldChg chg="addSp delSp modSp mod">
        <pc:chgData name="Jenifer Prince Devaraj" userId="c3fb109c-09d1-42a6-93f4-69472d709861" providerId="ADAL" clId="{6C44E1D8-280E-41B0-AD1B-1B01D7C4B971}" dt="2024-11-27T11:43:39.556" v="50" actId="1076"/>
        <pc:sldMkLst>
          <pc:docMk/>
          <pc:sldMk cId="2008570622" sldId="768"/>
        </pc:sldMkLst>
        <pc:spChg chg="mod">
          <ac:chgData name="Jenifer Prince Devaraj" userId="c3fb109c-09d1-42a6-93f4-69472d709861" providerId="ADAL" clId="{6C44E1D8-280E-41B0-AD1B-1B01D7C4B971}" dt="2024-11-27T11:43:30.936" v="47" actId="6549"/>
          <ac:spMkLst>
            <pc:docMk/>
            <pc:sldMk cId="2008570622" sldId="768"/>
            <ac:spMk id="4" creationId="{4DD7B731-5DCD-946E-D8FE-3005AFA73D19}"/>
          </ac:spMkLst>
        </pc:spChg>
        <pc:picChg chg="del">
          <ac:chgData name="Jenifer Prince Devaraj" userId="c3fb109c-09d1-42a6-93f4-69472d709861" providerId="ADAL" clId="{6C44E1D8-280E-41B0-AD1B-1B01D7C4B971}" dt="2024-11-27T11:43:25.063" v="46" actId="478"/>
          <ac:picMkLst>
            <pc:docMk/>
            <pc:sldMk cId="2008570622" sldId="768"/>
            <ac:picMk id="8" creationId="{90EDE795-3878-414B-AD22-B7DC58855075}"/>
          </ac:picMkLst>
        </pc:picChg>
        <pc:picChg chg="del">
          <ac:chgData name="Jenifer Prince Devaraj" userId="c3fb109c-09d1-42a6-93f4-69472d709861" providerId="ADAL" clId="{6C44E1D8-280E-41B0-AD1B-1B01D7C4B971}" dt="2024-11-27T11:42:47.919" v="37" actId="478"/>
          <ac:picMkLst>
            <pc:docMk/>
            <pc:sldMk cId="2008570622" sldId="768"/>
            <ac:picMk id="9" creationId="{B9AC7E60-B44E-D66F-D1F1-BC6770D59E80}"/>
          </ac:picMkLst>
        </pc:picChg>
        <pc:picChg chg="add mod">
          <ac:chgData name="Jenifer Prince Devaraj" userId="c3fb109c-09d1-42a6-93f4-69472d709861" providerId="ADAL" clId="{6C44E1D8-280E-41B0-AD1B-1B01D7C4B971}" dt="2024-11-27T11:43:39.556" v="50" actId="1076"/>
          <ac:picMkLst>
            <pc:docMk/>
            <pc:sldMk cId="2008570622" sldId="768"/>
            <ac:picMk id="11" creationId="{04A83E49-8F90-1376-DCD1-43BFCCEFBD6E}"/>
          </ac:picMkLst>
        </pc:picChg>
      </pc:sldChg>
      <pc:sldChg chg="delSp modSp mod">
        <pc:chgData name="Jenifer Prince Devaraj" userId="c3fb109c-09d1-42a6-93f4-69472d709861" providerId="ADAL" clId="{6C44E1D8-280E-41B0-AD1B-1B01D7C4B971}" dt="2024-11-27T11:40:39.186" v="4" actId="478"/>
        <pc:sldMkLst>
          <pc:docMk/>
          <pc:sldMk cId="407815642" sldId="864"/>
        </pc:sldMkLst>
        <pc:spChg chg="del mod">
          <ac:chgData name="Jenifer Prince Devaraj" userId="c3fb109c-09d1-42a6-93f4-69472d709861" providerId="ADAL" clId="{6C44E1D8-280E-41B0-AD1B-1B01D7C4B971}" dt="2024-11-27T11:40:37.627" v="3" actId="478"/>
          <ac:spMkLst>
            <pc:docMk/>
            <pc:sldMk cId="407815642" sldId="864"/>
            <ac:spMk id="8" creationId="{AAF71B5E-ADB2-1BBF-82CF-753FF0F5A004}"/>
          </ac:spMkLst>
        </pc:spChg>
        <pc:picChg chg="del">
          <ac:chgData name="Jenifer Prince Devaraj" userId="c3fb109c-09d1-42a6-93f4-69472d709861" providerId="ADAL" clId="{6C44E1D8-280E-41B0-AD1B-1B01D7C4B971}" dt="2024-11-27T11:40:39.186" v="4" actId="478"/>
          <ac:picMkLst>
            <pc:docMk/>
            <pc:sldMk cId="407815642" sldId="864"/>
            <ac:picMk id="4" creationId="{B8C80119-393D-255E-BAE2-D82FD13E4300}"/>
          </ac:picMkLst>
        </pc:picChg>
        <pc:picChg chg="del">
          <ac:chgData name="Jenifer Prince Devaraj" userId="c3fb109c-09d1-42a6-93f4-69472d709861" providerId="ADAL" clId="{6C44E1D8-280E-41B0-AD1B-1B01D7C4B971}" dt="2024-11-27T11:40:32.840" v="0" actId="478"/>
          <ac:picMkLst>
            <pc:docMk/>
            <pc:sldMk cId="407815642" sldId="864"/>
            <ac:picMk id="7" creationId="{4A8B47E3-5375-A98B-9A90-1D4FE4BB39A8}"/>
          </ac:picMkLst>
        </pc:picChg>
      </pc:sldChg>
      <pc:sldChg chg="del">
        <pc:chgData name="Jenifer Prince Devaraj" userId="c3fb109c-09d1-42a6-93f4-69472d709861" providerId="ADAL" clId="{6C44E1D8-280E-41B0-AD1B-1B01D7C4B971}" dt="2024-11-27T11:40:42.970" v="5" actId="47"/>
        <pc:sldMkLst>
          <pc:docMk/>
          <pc:sldMk cId="3007110750" sldId="866"/>
        </pc:sldMkLst>
      </pc:sldChg>
      <pc:sldChg chg="del">
        <pc:chgData name="Jenifer Prince Devaraj" userId="c3fb109c-09d1-42a6-93f4-69472d709861" providerId="ADAL" clId="{6C44E1D8-280E-41B0-AD1B-1B01D7C4B971}" dt="2024-11-27T11:40:43.481" v="6" actId="47"/>
        <pc:sldMkLst>
          <pc:docMk/>
          <pc:sldMk cId="539876986" sldId="867"/>
        </pc:sldMkLst>
      </pc:sldChg>
      <pc:sldChg chg="del">
        <pc:chgData name="Jenifer Prince Devaraj" userId="c3fb109c-09d1-42a6-93f4-69472d709861" providerId="ADAL" clId="{6C44E1D8-280E-41B0-AD1B-1B01D7C4B971}" dt="2024-11-27T11:40:43.981" v="7" actId="47"/>
        <pc:sldMkLst>
          <pc:docMk/>
          <pc:sldMk cId="1461010305" sldId="868"/>
        </pc:sldMkLst>
      </pc:sldChg>
      <pc:sldChg chg="del">
        <pc:chgData name="Jenifer Prince Devaraj" userId="c3fb109c-09d1-42a6-93f4-69472d709861" providerId="ADAL" clId="{6C44E1D8-280E-41B0-AD1B-1B01D7C4B971}" dt="2024-11-27T11:40:44.427" v="8" actId="47"/>
        <pc:sldMkLst>
          <pc:docMk/>
          <pc:sldMk cId="1723961513" sldId="869"/>
        </pc:sldMkLst>
      </pc:sldChg>
      <pc:sldChg chg="addSp delSp modSp mod">
        <pc:chgData name="Jenifer Prince Devaraj" userId="c3fb109c-09d1-42a6-93f4-69472d709861" providerId="ADAL" clId="{6C44E1D8-280E-41B0-AD1B-1B01D7C4B971}" dt="2024-11-27T11:42:43.125" v="36" actId="1076"/>
        <pc:sldMkLst>
          <pc:docMk/>
          <pc:sldMk cId="2001660169" sldId="886"/>
        </pc:sldMkLst>
        <pc:picChg chg="del mod">
          <ac:chgData name="Jenifer Prince Devaraj" userId="c3fb109c-09d1-42a6-93f4-69472d709861" providerId="ADAL" clId="{6C44E1D8-280E-41B0-AD1B-1B01D7C4B971}" dt="2024-11-27T11:42:37.652" v="33" actId="478"/>
          <ac:picMkLst>
            <pc:docMk/>
            <pc:sldMk cId="2001660169" sldId="886"/>
            <ac:picMk id="7" creationId="{26F3993E-43EF-7717-A1C2-3AF3BC91DD9D}"/>
          </ac:picMkLst>
        </pc:picChg>
        <pc:picChg chg="add mod">
          <ac:chgData name="Jenifer Prince Devaraj" userId="c3fb109c-09d1-42a6-93f4-69472d709861" providerId="ADAL" clId="{6C44E1D8-280E-41B0-AD1B-1B01D7C4B971}" dt="2024-11-27T11:42:43.125" v="36" actId="1076"/>
          <ac:picMkLst>
            <pc:docMk/>
            <pc:sldMk cId="2001660169" sldId="886"/>
            <ac:picMk id="11" creationId="{661E6F7B-8851-07DA-39B6-CE1825AC05D7}"/>
          </ac:picMkLst>
        </pc:picChg>
      </pc:sldChg>
      <pc:sldChg chg="del">
        <pc:chgData name="Jenifer Prince Devaraj" userId="c3fb109c-09d1-42a6-93f4-69472d709861" providerId="ADAL" clId="{6C44E1D8-280E-41B0-AD1B-1B01D7C4B971}" dt="2024-11-27T11:40:53.180" v="9" actId="47"/>
        <pc:sldMkLst>
          <pc:docMk/>
          <pc:sldMk cId="1669833571" sldId="887"/>
        </pc:sldMkLst>
      </pc:sldChg>
      <pc:sldChg chg="del">
        <pc:chgData name="Jenifer Prince Devaraj" userId="c3fb109c-09d1-42a6-93f4-69472d709861" providerId="ADAL" clId="{6C44E1D8-280E-41B0-AD1B-1B01D7C4B971}" dt="2024-11-27T11:40:53.731" v="10" actId="47"/>
        <pc:sldMkLst>
          <pc:docMk/>
          <pc:sldMk cId="2480477287" sldId="888"/>
        </pc:sldMkLst>
      </pc:sldChg>
      <pc:sldChg chg="del">
        <pc:chgData name="Jenifer Prince Devaraj" userId="c3fb109c-09d1-42a6-93f4-69472d709861" providerId="ADAL" clId="{6C44E1D8-280E-41B0-AD1B-1B01D7C4B971}" dt="2024-11-27T11:40:54.390" v="11" actId="47"/>
        <pc:sldMkLst>
          <pc:docMk/>
          <pc:sldMk cId="1417817139" sldId="889"/>
        </pc:sldMkLst>
      </pc:sldChg>
      <pc:sldChg chg="del">
        <pc:chgData name="Jenifer Prince Devaraj" userId="c3fb109c-09d1-42a6-93f4-69472d709861" providerId="ADAL" clId="{6C44E1D8-280E-41B0-AD1B-1B01D7C4B971}" dt="2024-11-27T11:40:55.452" v="13" actId="47"/>
        <pc:sldMkLst>
          <pc:docMk/>
          <pc:sldMk cId="3394818514" sldId="890"/>
        </pc:sldMkLst>
      </pc:sldChg>
      <pc:sldChg chg="del">
        <pc:chgData name="Jenifer Prince Devaraj" userId="c3fb109c-09d1-42a6-93f4-69472d709861" providerId="ADAL" clId="{6C44E1D8-280E-41B0-AD1B-1B01D7C4B971}" dt="2024-11-27T11:40:54.896" v="12" actId="47"/>
        <pc:sldMkLst>
          <pc:docMk/>
          <pc:sldMk cId="14581685" sldId="891"/>
        </pc:sldMkLst>
      </pc:sldChg>
      <pc:sldChg chg="delSp del mod">
        <pc:chgData name="Jenifer Prince Devaraj" userId="c3fb109c-09d1-42a6-93f4-69472d709861" providerId="ADAL" clId="{6C44E1D8-280E-41B0-AD1B-1B01D7C4B971}" dt="2024-11-27T11:43:42.384" v="51" actId="47"/>
        <pc:sldMkLst>
          <pc:docMk/>
          <pc:sldMk cId="1561204474" sldId="901"/>
        </pc:sldMkLst>
        <pc:picChg chg="del">
          <ac:chgData name="Jenifer Prince Devaraj" userId="c3fb109c-09d1-42a6-93f4-69472d709861" providerId="ADAL" clId="{6C44E1D8-280E-41B0-AD1B-1B01D7C4B971}" dt="2024-11-27T11:41:00.787" v="14" actId="478"/>
          <ac:picMkLst>
            <pc:docMk/>
            <pc:sldMk cId="1561204474" sldId="901"/>
            <ac:picMk id="9" creationId="{B9AC7E60-B44E-D66F-D1F1-BC6770D59E80}"/>
          </ac:picMkLst>
        </pc:picChg>
      </pc:sldChg>
      <pc:sldChg chg="del">
        <pc:chgData name="Jenifer Prince Devaraj" userId="c3fb109c-09d1-42a6-93f4-69472d709861" providerId="ADAL" clId="{6C44E1D8-280E-41B0-AD1B-1B01D7C4B971}" dt="2024-11-27T11:41:03.370" v="15" actId="47"/>
        <pc:sldMkLst>
          <pc:docMk/>
          <pc:sldMk cId="1385351601" sldId="904"/>
        </pc:sldMkLst>
      </pc:sldChg>
      <pc:sldChg chg="del">
        <pc:chgData name="Jenifer Prince Devaraj" userId="c3fb109c-09d1-42a6-93f4-69472d709861" providerId="ADAL" clId="{6C44E1D8-280E-41B0-AD1B-1B01D7C4B971}" dt="2024-11-27T11:41:04.009" v="16" actId="47"/>
        <pc:sldMkLst>
          <pc:docMk/>
          <pc:sldMk cId="364010252" sldId="905"/>
        </pc:sldMkLst>
      </pc:sldChg>
      <pc:sldChg chg="del">
        <pc:chgData name="Jenifer Prince Devaraj" userId="c3fb109c-09d1-42a6-93f4-69472d709861" providerId="ADAL" clId="{6C44E1D8-280E-41B0-AD1B-1B01D7C4B971}" dt="2024-11-27T11:41:04.722" v="17" actId="47"/>
        <pc:sldMkLst>
          <pc:docMk/>
          <pc:sldMk cId="1221871679" sldId="906"/>
        </pc:sldMkLst>
      </pc:sldChg>
      <pc:sldChg chg="del">
        <pc:chgData name="Jenifer Prince Devaraj" userId="c3fb109c-09d1-42a6-93f4-69472d709861" providerId="ADAL" clId="{6C44E1D8-280E-41B0-AD1B-1B01D7C4B971}" dt="2024-11-27T11:41:05.537" v="18" actId="47"/>
        <pc:sldMkLst>
          <pc:docMk/>
          <pc:sldMk cId="3917591223" sldId="907"/>
        </pc:sldMkLst>
      </pc:sldChg>
      <pc:sldChg chg="addSp delSp modSp mod">
        <pc:chgData name="Jenifer Prince Devaraj" userId="c3fb109c-09d1-42a6-93f4-69472d709861" providerId="ADAL" clId="{6C44E1D8-280E-41B0-AD1B-1B01D7C4B971}" dt="2024-11-27T11:44:28.466" v="56" actId="1076"/>
        <pc:sldMkLst>
          <pc:docMk/>
          <pc:sldMk cId="2869541405" sldId="908"/>
        </pc:sldMkLst>
        <pc:spChg chg="mod">
          <ac:chgData name="Jenifer Prince Devaraj" userId="c3fb109c-09d1-42a6-93f4-69472d709861" providerId="ADAL" clId="{6C44E1D8-280E-41B0-AD1B-1B01D7C4B971}" dt="2024-11-27T11:44:28.466" v="56" actId="1076"/>
          <ac:spMkLst>
            <pc:docMk/>
            <pc:sldMk cId="2869541405" sldId="908"/>
            <ac:spMk id="4" creationId="{86559BC4-109B-02E4-3009-CB4F06240E1B}"/>
          </ac:spMkLst>
        </pc:spChg>
        <pc:picChg chg="del mod">
          <ac:chgData name="Jenifer Prince Devaraj" userId="c3fb109c-09d1-42a6-93f4-69472d709861" providerId="ADAL" clId="{6C44E1D8-280E-41B0-AD1B-1B01D7C4B971}" dt="2024-11-27T11:44:22.275" v="53" actId="478"/>
          <ac:picMkLst>
            <pc:docMk/>
            <pc:sldMk cId="2869541405" sldId="908"/>
            <ac:picMk id="7" creationId="{F8802705-EAC6-EEFB-C551-9A1FF88E980D}"/>
          </ac:picMkLst>
        </pc:picChg>
        <pc:picChg chg="add mod">
          <ac:chgData name="Jenifer Prince Devaraj" userId="c3fb109c-09d1-42a6-93f4-69472d709861" providerId="ADAL" clId="{6C44E1D8-280E-41B0-AD1B-1B01D7C4B971}" dt="2024-11-27T11:44:25.251" v="55" actId="1076"/>
          <ac:picMkLst>
            <pc:docMk/>
            <pc:sldMk cId="2869541405" sldId="908"/>
            <ac:picMk id="8" creationId="{BCC59450-08E9-482D-0617-CFF264BCFFE6}"/>
          </ac:picMkLst>
        </pc:picChg>
        <pc:picChg chg="del">
          <ac:chgData name="Jenifer Prince Devaraj" userId="c3fb109c-09d1-42a6-93f4-69472d709861" providerId="ADAL" clId="{6C44E1D8-280E-41B0-AD1B-1B01D7C4B971}" dt="2024-11-27T11:41:13.787" v="20" actId="478"/>
          <ac:picMkLst>
            <pc:docMk/>
            <pc:sldMk cId="2869541405" sldId="908"/>
            <ac:picMk id="9" creationId="{425AB807-5BFA-46F9-DB7C-F33B7759F78D}"/>
          </ac:picMkLst>
        </pc:picChg>
        <pc:picChg chg="del">
          <ac:chgData name="Jenifer Prince Devaraj" userId="c3fb109c-09d1-42a6-93f4-69472d709861" providerId="ADAL" clId="{6C44E1D8-280E-41B0-AD1B-1B01D7C4B971}" dt="2024-11-27T11:41:12.294" v="19" actId="478"/>
          <ac:picMkLst>
            <pc:docMk/>
            <pc:sldMk cId="2869541405" sldId="908"/>
            <ac:picMk id="11" creationId="{20D01EB7-D4E2-9259-6810-F2C043F4CE1A}"/>
          </ac:picMkLst>
        </pc:picChg>
        <pc:picChg chg="del">
          <ac:chgData name="Jenifer Prince Devaraj" userId="c3fb109c-09d1-42a6-93f4-69472d709861" providerId="ADAL" clId="{6C44E1D8-280E-41B0-AD1B-1B01D7C4B971}" dt="2024-11-27T11:41:12.294" v="19" actId="478"/>
          <ac:picMkLst>
            <pc:docMk/>
            <pc:sldMk cId="2869541405" sldId="908"/>
            <ac:picMk id="15" creationId="{7ADEA074-D0AD-8766-EFA0-33F33E58DCDE}"/>
          </ac:picMkLst>
        </pc:picChg>
        <pc:picChg chg="del">
          <ac:chgData name="Jenifer Prince Devaraj" userId="c3fb109c-09d1-42a6-93f4-69472d709861" providerId="ADAL" clId="{6C44E1D8-280E-41B0-AD1B-1B01D7C4B971}" dt="2024-11-27T11:41:15.374" v="21" actId="478"/>
          <ac:picMkLst>
            <pc:docMk/>
            <pc:sldMk cId="2869541405" sldId="908"/>
            <ac:picMk id="17" creationId="{F654F74E-31F3-45F5-3916-A09BE1F788D9}"/>
          </ac:picMkLst>
        </pc:picChg>
      </pc:sldChg>
      <pc:sldChg chg="del">
        <pc:chgData name="Jenifer Prince Devaraj" userId="c3fb109c-09d1-42a6-93f4-69472d709861" providerId="ADAL" clId="{6C44E1D8-280E-41B0-AD1B-1B01D7C4B971}" dt="2024-11-27T11:41:18.923" v="22" actId="47"/>
        <pc:sldMkLst>
          <pc:docMk/>
          <pc:sldMk cId="3017285650" sldId="909"/>
        </pc:sldMkLst>
      </pc:sldChg>
      <pc:sldChg chg="addSp delSp modSp mod">
        <pc:chgData name="Jenifer Prince Devaraj" userId="c3fb109c-09d1-42a6-93f4-69472d709861" providerId="ADAL" clId="{6C44E1D8-280E-41B0-AD1B-1B01D7C4B971}" dt="2024-11-27T11:45:41.445" v="60" actId="1076"/>
        <pc:sldMkLst>
          <pc:docMk/>
          <pc:sldMk cId="4054369166" sldId="910"/>
        </pc:sldMkLst>
        <pc:spChg chg="add mod">
          <ac:chgData name="Jenifer Prince Devaraj" userId="c3fb109c-09d1-42a6-93f4-69472d709861" providerId="ADAL" clId="{6C44E1D8-280E-41B0-AD1B-1B01D7C4B971}" dt="2024-11-27T11:41:48.246" v="30" actId="20577"/>
          <ac:spMkLst>
            <pc:docMk/>
            <pc:sldMk cId="4054369166" sldId="910"/>
            <ac:spMk id="4" creationId="{2F3066DC-B3B9-72F3-3092-E116324323A7}"/>
          </ac:spMkLst>
        </pc:spChg>
        <pc:spChg chg="del">
          <ac:chgData name="Jenifer Prince Devaraj" userId="c3fb109c-09d1-42a6-93f4-69472d709861" providerId="ADAL" clId="{6C44E1D8-280E-41B0-AD1B-1B01D7C4B971}" dt="2024-11-27T11:41:29.321" v="23" actId="478"/>
          <ac:spMkLst>
            <pc:docMk/>
            <pc:sldMk cId="4054369166" sldId="910"/>
            <ac:spMk id="13" creationId="{45B50CB0-5E00-D0F1-1475-A8F5554B2A26}"/>
          </ac:spMkLst>
        </pc:spChg>
        <pc:picChg chg="add mod">
          <ac:chgData name="Jenifer Prince Devaraj" userId="c3fb109c-09d1-42a6-93f4-69472d709861" providerId="ADAL" clId="{6C44E1D8-280E-41B0-AD1B-1B01D7C4B971}" dt="2024-11-27T11:45:41.445" v="60" actId="1076"/>
          <ac:picMkLst>
            <pc:docMk/>
            <pc:sldMk cId="4054369166" sldId="910"/>
            <ac:picMk id="7" creationId="{D5216EB9-E3F6-7D9A-E9D6-0617D3E16DCB}"/>
          </ac:picMkLst>
        </pc:picChg>
        <pc:picChg chg="del mod">
          <ac:chgData name="Jenifer Prince Devaraj" userId="c3fb109c-09d1-42a6-93f4-69472d709861" providerId="ADAL" clId="{6C44E1D8-280E-41B0-AD1B-1B01D7C4B971}" dt="2024-11-27T11:45:37.949" v="58" actId="478"/>
          <ac:picMkLst>
            <pc:docMk/>
            <pc:sldMk cId="4054369166" sldId="910"/>
            <ac:picMk id="8" creationId="{06CA7963-DED5-D32E-4EE8-7DF569138567}"/>
          </ac:picMkLst>
        </pc:picChg>
        <pc:picChg chg="del">
          <ac:chgData name="Jenifer Prince Devaraj" userId="c3fb109c-09d1-42a6-93f4-69472d709861" providerId="ADAL" clId="{6C44E1D8-280E-41B0-AD1B-1B01D7C4B971}" dt="2024-11-27T11:41:31.188" v="24" actId="478"/>
          <ac:picMkLst>
            <pc:docMk/>
            <pc:sldMk cId="4054369166" sldId="910"/>
            <ac:picMk id="10" creationId="{A8D574F8-ADA0-06F3-8663-6F540008A7F1}"/>
          </ac:picMkLst>
        </pc:picChg>
        <pc:picChg chg="del">
          <ac:chgData name="Jenifer Prince Devaraj" userId="c3fb109c-09d1-42a6-93f4-69472d709861" providerId="ADAL" clId="{6C44E1D8-280E-41B0-AD1B-1B01D7C4B971}" dt="2024-11-27T11:41:32.805" v="25" actId="478"/>
          <ac:picMkLst>
            <pc:docMk/>
            <pc:sldMk cId="4054369166" sldId="910"/>
            <ac:picMk id="12" creationId="{0AC5928C-FA8A-BA92-67EC-E010F244718D}"/>
          </ac:picMkLst>
        </pc:picChg>
      </pc:sldChg>
      <pc:sldChg chg="del">
        <pc:chgData name="Jenifer Prince Devaraj" userId="c3fb109c-09d1-42a6-93f4-69472d709861" providerId="ADAL" clId="{6C44E1D8-280E-41B0-AD1B-1B01D7C4B971}" dt="2024-11-27T11:41:35.112" v="26" actId="47"/>
        <pc:sldMkLst>
          <pc:docMk/>
          <pc:sldMk cId="4220612636" sldId="91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E5152E-3EBF-4999-0C54-CFE8AE6C2CB8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Advanced Digital Signal Processing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ACDA6018 </a:t>
            </a:r>
          </a:p>
          <a:p>
            <a:r>
              <a:rPr lang="en-GB" sz="2400" b="1" dirty="0">
                <a:latin typeface="Arial"/>
                <a:cs typeface="Arial"/>
              </a:rPr>
              <a:t>Revision 1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276F2D78-1E7F-BD14-2FA8-829A596151DD}"/>
              </a:ext>
            </a:extLst>
          </p:cNvPr>
          <p:cNvSpPr txBox="1">
            <a:spLocks/>
          </p:cNvSpPr>
          <p:nvPr/>
        </p:nvSpPr>
        <p:spPr>
          <a:xfrm>
            <a:off x="8077661" y="443097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4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1087" y="-10912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53761" y="1083467"/>
            <a:ext cx="10576262" cy="631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Book Antiqua" panose="02040602050305030304" pitchFamily="18" charset="0"/>
              </a:rPr>
              <a:t>Question 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D155C2-7C33-289A-CCAD-9194F4F1D39C}"/>
              </a:ext>
            </a:extLst>
          </p:cNvPr>
          <p:cNvSpPr txBox="1"/>
          <p:nvPr/>
        </p:nvSpPr>
        <p:spPr>
          <a:xfrm>
            <a:off x="153761" y="1596843"/>
            <a:ext cx="9997168" cy="10579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tabLst>
                <a:tab pos="4484688" algn="l"/>
              </a:tabLst>
            </a:pPr>
            <a:r>
              <a:rPr lang="en-GB" sz="2200" dirty="0">
                <a:latin typeface="Book Antiqua" panose="02040602050305030304" pitchFamily="18" charset="0"/>
              </a:rPr>
              <a:t>Find the Fourier series for the given square wave.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4484688" algn="l"/>
              </a:tabLst>
            </a:pPr>
            <a:endParaRPr lang="en-GB" sz="2200" dirty="0"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8156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3895F2-33A9-D088-BD19-359B3C10E541}"/>
              </a:ext>
            </a:extLst>
          </p:cNvPr>
          <p:cNvSpPr txBox="1"/>
          <p:nvPr/>
        </p:nvSpPr>
        <p:spPr>
          <a:xfrm>
            <a:off x="182880" y="1191091"/>
            <a:ext cx="21723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Question 2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9C77656-C4FC-6CC2-9818-3BCE33825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3160" y="-8378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61E6F7B-8851-07DA-39B6-CE1825AC05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883" y="1889066"/>
            <a:ext cx="9482744" cy="3643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660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8834" y="2464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Revision 1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4DD7B731-5DCD-946E-D8FE-3005AFA73D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0220" y="1754367"/>
            <a:ext cx="1771382" cy="110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9750" algn="l"/>
                <a:tab pos="900113" algn="l"/>
              </a:tabLst>
            </a:pPr>
            <a:r>
              <a:rPr kumimoji="0" lang="en-GB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QUESTION 3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9750" algn="l"/>
                <a:tab pos="900113" algn="l"/>
              </a:tabLst>
            </a:pPr>
            <a:endParaRPr kumimoji="0" lang="en-GB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9750" algn="l"/>
                <a:tab pos="900113" algn="l"/>
              </a:tabLst>
            </a:pPr>
            <a:endParaRPr kumimoji="0" lang="en-GB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4A83E49-8F90-1376-DCD1-43BFCCEFBD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516" y="2364406"/>
            <a:ext cx="8717280" cy="2845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8337" y="-6636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559BC4-109B-02E4-3009-CB4F06240E1B}"/>
              </a:ext>
            </a:extLst>
          </p:cNvPr>
          <p:cNvSpPr txBox="1"/>
          <p:nvPr/>
        </p:nvSpPr>
        <p:spPr>
          <a:xfrm>
            <a:off x="222368" y="1306263"/>
            <a:ext cx="355784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4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CC59450-08E9-482D-0617-CFF264BCFF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8722" y="1845772"/>
            <a:ext cx="5076825" cy="49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5414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8425" y="-436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3066DC-B3B9-72F3-3092-E116324323A7}"/>
              </a:ext>
            </a:extLst>
          </p:cNvPr>
          <p:cNvSpPr txBox="1"/>
          <p:nvPr/>
        </p:nvSpPr>
        <p:spPr>
          <a:xfrm>
            <a:off x="38793" y="1205350"/>
            <a:ext cx="355784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5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216EB9-E3F6-7D9A-E9D6-0617D3E16D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03" y="2077489"/>
            <a:ext cx="5372100" cy="68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3691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documentManagement/types"/>
    <ds:schemaRef ds:uri="http://purl.org/dc/terms/"/>
    <ds:schemaRef ds:uri="http://purl.org/dc/elements/1.1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303dbf9b-b85b-46a0-94f1-894078c07ecd"/>
    <ds:schemaRef ds:uri="211f9404-bca0-4bcf-9c1d-965ccb6f8d2d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118</Words>
  <Application>Microsoft Office PowerPoint</Application>
  <PresentationFormat>Widescreen</PresentationFormat>
  <Paragraphs>31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Book Antiqua</vt:lpstr>
      <vt:lpstr>Calibri</vt:lpstr>
      <vt:lpstr>Calibri Light</vt:lpstr>
      <vt:lpstr>Cambria</vt:lpstr>
      <vt:lpstr>UWTSD 200_Title Page 2</vt:lpstr>
      <vt:lpstr>UWTSD 200_Text 4</vt:lpstr>
      <vt:lpstr>PowerPoint Presentation</vt:lpstr>
      <vt:lpstr>Revision 1</vt:lpstr>
      <vt:lpstr>Revision 1</vt:lpstr>
      <vt:lpstr>Revision 1</vt:lpstr>
      <vt:lpstr>Revision 1</vt:lpstr>
      <vt:lpstr>Revision 1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14</cp:revision>
  <dcterms:created xsi:type="dcterms:W3CDTF">2021-03-09T15:35:42Z</dcterms:created>
  <dcterms:modified xsi:type="dcterms:W3CDTF">2024-11-27T11:45:42Z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