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7"/>
  </p:notesMasterIdLst>
  <p:sldIdLst>
    <p:sldId id="256" r:id="rId2"/>
    <p:sldId id="260" r:id="rId3"/>
    <p:sldId id="264" r:id="rId4"/>
    <p:sldId id="261" r:id="rId5"/>
    <p:sldId id="263" r:id="rId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C78ABA9-BF26-9702-F152-4F1B248E921D}" v="1011" dt="2022-07-15T10:58:44.119"/>
    <p1510:client id="{542A5C7D-3E32-B501-9538-CF9A32C54FB3}" v="113" dt="2022-07-07T20:31:22.303"/>
    <p1510:client id="{54F999E8-307B-48B8-0845-45482F315D30}" v="66" dt="2022-07-07T21:09:18.221"/>
    <p1510:client id="{A6FE22E9-572B-1290-C8B1-82107200C5D8}" v="14" dt="2022-07-04T20:49:15.343"/>
    <p1510:client id="{AFD0BEA2-129D-1FDB-A48F-0433B7F45293}" v="859" dt="2022-07-21T22:40:11.644"/>
    <p1510:client id="{C33F3D36-FE66-7655-394F-680689075454}" v="1" dt="2022-06-29T09:24:13.672"/>
    <p1510:client id="{C6866179-281E-AD0C-6413-3E3CB7EF8A59}" v="66" dt="2022-07-08T11:54:39.991"/>
    <p1510:client id="{D9F38F21-B634-778B-4C82-EAFBC7E0FDC5}" v="1" dt="2022-06-29T13:13:48.8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3" d="100"/>
          <a:sy n="73" d="100"/>
        </p:scale>
        <p:origin x="92" y="36"/>
      </p:cViewPr>
      <p:guideLst>
        <p:guide orient="horz" pos="2160"/>
        <p:guide pos="2880"/>
      </p:guideLst>
    </p:cSldViewPr>
  </p:slideViewPr>
  <p:notesTextViewPr>
    <p:cViewPr>
      <p:scale>
        <a:sx n="1" d="1"/>
        <a:sy n="1" d="1"/>
      </p:scale>
      <p:origin x="0" y="-1044"/>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notesMaster" Target="notesMasters/notesMaster1.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phelia Chase (2020346)" userId="S::2020346@student.uwtsd.ac.uk::679772d2-efe1-4d37-a08c-4aa6df475ee4" providerId="AD" clId="Web-{C33F3D36-FE66-7655-394F-680689075454}"/>
    <pc:docChg chg="modSld">
      <pc:chgData name="Ophelia Chase (2020346)" userId="S::2020346@student.uwtsd.ac.uk::679772d2-efe1-4d37-a08c-4aa6df475ee4" providerId="AD" clId="Web-{C33F3D36-FE66-7655-394F-680689075454}" dt="2022-06-29T09:24:13.672" v="0"/>
      <pc:docMkLst>
        <pc:docMk/>
      </pc:docMkLst>
      <pc:sldChg chg="addSp">
        <pc:chgData name="Ophelia Chase (2020346)" userId="S::2020346@student.uwtsd.ac.uk::679772d2-efe1-4d37-a08c-4aa6df475ee4" providerId="AD" clId="Web-{C33F3D36-FE66-7655-394F-680689075454}" dt="2022-06-29T09:24:13.672" v="0"/>
        <pc:sldMkLst>
          <pc:docMk/>
          <pc:sldMk cId="11604331" sldId="257"/>
        </pc:sldMkLst>
        <pc:spChg chg="add">
          <ac:chgData name="Ophelia Chase (2020346)" userId="S::2020346@student.uwtsd.ac.uk::679772d2-efe1-4d37-a08c-4aa6df475ee4" providerId="AD" clId="Web-{C33F3D36-FE66-7655-394F-680689075454}" dt="2022-06-29T09:24:13.672" v="0"/>
          <ac:spMkLst>
            <pc:docMk/>
            <pc:sldMk cId="11604331" sldId="257"/>
            <ac:spMk id="3" creationId="{C1A68D96-3F36-4529-9CB4-5AB976882FE1}"/>
          </ac:spMkLst>
        </pc:spChg>
      </pc:sldChg>
    </pc:docChg>
  </pc:docChgLst>
  <pc:docChgLst>
    <pc:chgData name="Ophelia Chase (2020346)" userId="S::2020346@student.uwtsd.ac.uk::679772d2-efe1-4d37-a08c-4aa6df475ee4" providerId="AD" clId="Web-{542A5C7D-3E32-B501-9538-CF9A32C54FB3}"/>
    <pc:docChg chg="delSld modSld">
      <pc:chgData name="Ophelia Chase (2020346)" userId="S::2020346@student.uwtsd.ac.uk::679772d2-efe1-4d37-a08c-4aa6df475ee4" providerId="AD" clId="Web-{542A5C7D-3E32-B501-9538-CF9A32C54FB3}" dt="2022-07-07T20:31:22.303" v="62"/>
      <pc:docMkLst>
        <pc:docMk/>
      </pc:docMkLst>
      <pc:sldChg chg="modSp">
        <pc:chgData name="Ophelia Chase (2020346)" userId="S::2020346@student.uwtsd.ac.uk::679772d2-efe1-4d37-a08c-4aa6df475ee4" providerId="AD" clId="Web-{542A5C7D-3E32-B501-9538-CF9A32C54FB3}" dt="2022-07-07T19:38:42.262" v="21" actId="20577"/>
        <pc:sldMkLst>
          <pc:docMk/>
          <pc:sldMk cId="810626167" sldId="256"/>
        </pc:sldMkLst>
        <pc:spChg chg="mod">
          <ac:chgData name="Ophelia Chase (2020346)" userId="S::2020346@student.uwtsd.ac.uk::679772d2-efe1-4d37-a08c-4aa6df475ee4" providerId="AD" clId="Web-{542A5C7D-3E32-B501-9538-CF9A32C54FB3}" dt="2022-07-07T19:38:42.262" v="21" actId="20577"/>
          <ac:spMkLst>
            <pc:docMk/>
            <pc:sldMk cId="810626167" sldId="256"/>
            <ac:spMk id="4" creationId="{00000000-0000-0000-0000-000000000000}"/>
          </ac:spMkLst>
        </pc:spChg>
      </pc:sldChg>
      <pc:sldChg chg="delSp modSp">
        <pc:chgData name="Ophelia Chase (2020346)" userId="S::2020346@student.uwtsd.ac.uk::679772d2-efe1-4d37-a08c-4aa6df475ee4" providerId="AD" clId="Web-{542A5C7D-3E32-B501-9538-CF9A32C54FB3}" dt="2022-07-07T19:40:25.691" v="49"/>
        <pc:sldMkLst>
          <pc:docMk/>
          <pc:sldMk cId="2500698394" sldId="258"/>
        </pc:sldMkLst>
        <pc:spChg chg="del mod">
          <ac:chgData name="Ophelia Chase (2020346)" userId="S::2020346@student.uwtsd.ac.uk::679772d2-efe1-4d37-a08c-4aa6df475ee4" providerId="AD" clId="Web-{542A5C7D-3E32-B501-9538-CF9A32C54FB3}" dt="2022-07-07T19:40:08.049" v="48"/>
          <ac:spMkLst>
            <pc:docMk/>
            <pc:sldMk cId="2500698394" sldId="258"/>
            <ac:spMk id="6" creationId="{00000000-0000-0000-0000-000000000000}"/>
          </ac:spMkLst>
        </pc:spChg>
        <pc:spChg chg="del">
          <ac:chgData name="Ophelia Chase (2020346)" userId="S::2020346@student.uwtsd.ac.uk::679772d2-efe1-4d37-a08c-4aa6df475ee4" providerId="AD" clId="Web-{542A5C7D-3E32-B501-9538-CF9A32C54FB3}" dt="2022-07-07T19:40:25.691" v="49"/>
          <ac:spMkLst>
            <pc:docMk/>
            <pc:sldMk cId="2500698394" sldId="258"/>
            <ac:spMk id="7" creationId="{00000000-0000-0000-0000-000000000000}"/>
          </ac:spMkLst>
        </pc:spChg>
      </pc:sldChg>
      <pc:sldChg chg="delSp modSp">
        <pc:chgData name="Ophelia Chase (2020346)" userId="S::2020346@student.uwtsd.ac.uk::679772d2-efe1-4d37-a08c-4aa6df475ee4" providerId="AD" clId="Web-{542A5C7D-3E32-B501-9538-CF9A32C54FB3}" dt="2022-07-07T19:45:21.884" v="61" actId="1076"/>
        <pc:sldMkLst>
          <pc:docMk/>
          <pc:sldMk cId="0" sldId="259"/>
        </pc:sldMkLst>
        <pc:spChg chg="mod">
          <ac:chgData name="Ophelia Chase (2020346)" userId="S::2020346@student.uwtsd.ac.uk::679772d2-efe1-4d37-a08c-4aa6df475ee4" providerId="AD" clId="Web-{542A5C7D-3E32-B501-9538-CF9A32C54FB3}" dt="2022-07-07T19:43:29.549" v="54" actId="14100"/>
          <ac:spMkLst>
            <pc:docMk/>
            <pc:sldMk cId="0" sldId="259"/>
            <ac:spMk id="11" creationId="{00000000-0000-0000-0000-000000000000}"/>
          </ac:spMkLst>
        </pc:spChg>
        <pc:spChg chg="mod">
          <ac:chgData name="Ophelia Chase (2020346)" userId="S::2020346@student.uwtsd.ac.uk::679772d2-efe1-4d37-a08c-4aa6df475ee4" providerId="AD" clId="Web-{542A5C7D-3E32-B501-9538-CF9A32C54FB3}" dt="2022-07-07T19:45:21.884" v="61" actId="1076"/>
          <ac:spMkLst>
            <pc:docMk/>
            <pc:sldMk cId="0" sldId="259"/>
            <ac:spMk id="12" creationId="{00000000-0000-0000-0000-000000000000}"/>
          </ac:spMkLst>
        </pc:spChg>
        <pc:spChg chg="mod">
          <ac:chgData name="Ophelia Chase (2020346)" userId="S::2020346@student.uwtsd.ac.uk::679772d2-efe1-4d37-a08c-4aa6df475ee4" providerId="AD" clId="Web-{542A5C7D-3E32-B501-9538-CF9A32C54FB3}" dt="2022-07-07T19:45:19.040" v="60" actId="1076"/>
          <ac:spMkLst>
            <pc:docMk/>
            <pc:sldMk cId="0" sldId="259"/>
            <ac:spMk id="13" creationId="{00000000-0000-0000-0000-000000000000}"/>
          </ac:spMkLst>
        </pc:spChg>
        <pc:picChg chg="del">
          <ac:chgData name="Ophelia Chase (2020346)" userId="S::2020346@student.uwtsd.ac.uk::679772d2-efe1-4d37-a08c-4aa6df475ee4" providerId="AD" clId="Web-{542A5C7D-3E32-B501-9538-CF9A32C54FB3}" dt="2022-07-07T19:43:12.576" v="53"/>
          <ac:picMkLst>
            <pc:docMk/>
            <pc:sldMk cId="0" sldId="259"/>
            <ac:picMk id="2051" creationId="{00000000-0000-0000-0000-000000000000}"/>
          </ac:picMkLst>
        </pc:picChg>
      </pc:sldChg>
      <pc:sldChg chg="delSp modSp">
        <pc:chgData name="Ophelia Chase (2020346)" userId="S::2020346@student.uwtsd.ac.uk::679772d2-efe1-4d37-a08c-4aa6df475ee4" providerId="AD" clId="Web-{542A5C7D-3E32-B501-9538-CF9A32C54FB3}" dt="2022-07-07T20:31:22.303" v="62"/>
        <pc:sldMkLst>
          <pc:docMk/>
          <pc:sldMk cId="0" sldId="260"/>
        </pc:sldMkLst>
        <pc:spChg chg="mod">
          <ac:chgData name="Ophelia Chase (2020346)" userId="S::2020346@student.uwtsd.ac.uk::679772d2-efe1-4d37-a08c-4aa6df475ee4" providerId="AD" clId="Web-{542A5C7D-3E32-B501-9538-CF9A32C54FB3}" dt="2022-07-07T19:42:23.776" v="52" actId="14100"/>
          <ac:spMkLst>
            <pc:docMk/>
            <pc:sldMk cId="0" sldId="260"/>
            <ac:spMk id="9" creationId="{00000000-0000-0000-0000-000000000000}"/>
          </ac:spMkLst>
        </pc:spChg>
        <pc:spChg chg="del">
          <ac:chgData name="Ophelia Chase (2020346)" userId="S::2020346@student.uwtsd.ac.uk::679772d2-efe1-4d37-a08c-4aa6df475ee4" providerId="AD" clId="Web-{542A5C7D-3E32-B501-9538-CF9A32C54FB3}" dt="2022-07-07T20:31:22.303" v="62"/>
          <ac:spMkLst>
            <pc:docMk/>
            <pc:sldMk cId="0" sldId="260"/>
            <ac:spMk id="14" creationId="{00000000-0000-0000-0000-000000000000}"/>
          </ac:spMkLst>
        </pc:spChg>
        <pc:picChg chg="del">
          <ac:chgData name="Ophelia Chase (2020346)" userId="S::2020346@student.uwtsd.ac.uk::679772d2-efe1-4d37-a08c-4aa6df475ee4" providerId="AD" clId="Web-{542A5C7D-3E32-B501-9538-CF9A32C54FB3}" dt="2022-07-07T19:41:49.274" v="50"/>
          <ac:picMkLst>
            <pc:docMk/>
            <pc:sldMk cId="0" sldId="260"/>
            <ac:picMk id="1027" creationId="{00000000-0000-0000-0000-000000000000}"/>
          </ac:picMkLst>
        </pc:picChg>
      </pc:sldChg>
      <pc:sldChg chg="del">
        <pc:chgData name="Ophelia Chase (2020346)" userId="S::2020346@student.uwtsd.ac.uk::679772d2-efe1-4d37-a08c-4aa6df475ee4" providerId="AD" clId="Web-{542A5C7D-3E32-B501-9538-CF9A32C54FB3}" dt="2022-07-07T19:44:27.802" v="57"/>
        <pc:sldMkLst>
          <pc:docMk/>
          <pc:sldMk cId="0" sldId="262"/>
        </pc:sldMkLst>
      </pc:sldChg>
      <pc:sldChg chg="del">
        <pc:chgData name="Ophelia Chase (2020346)" userId="S::2020346@student.uwtsd.ac.uk::679772d2-efe1-4d37-a08c-4aa6df475ee4" providerId="AD" clId="Web-{542A5C7D-3E32-B501-9538-CF9A32C54FB3}" dt="2022-07-07T19:38:52.482" v="22"/>
        <pc:sldMkLst>
          <pc:docMk/>
          <pc:sldMk cId="0" sldId="264"/>
        </pc:sldMkLst>
      </pc:sldChg>
    </pc:docChg>
  </pc:docChgLst>
  <pc:docChgLst>
    <pc:chgData name="Ophelia Chase (2020346)" userId="S::2020346@student.uwtsd.ac.uk::679772d2-efe1-4d37-a08c-4aa6df475ee4" providerId="AD" clId="Web-{A6FE22E9-572B-1290-C8B1-82107200C5D8}"/>
    <pc:docChg chg="modSld">
      <pc:chgData name="Ophelia Chase (2020346)" userId="S::2020346@student.uwtsd.ac.uk::679772d2-efe1-4d37-a08c-4aa6df475ee4" providerId="AD" clId="Web-{A6FE22E9-572B-1290-C8B1-82107200C5D8}" dt="2022-07-04T20:49:15.343" v="8"/>
      <pc:docMkLst>
        <pc:docMk/>
      </pc:docMkLst>
      <pc:sldChg chg="delSp modSp">
        <pc:chgData name="Ophelia Chase (2020346)" userId="S::2020346@student.uwtsd.ac.uk::679772d2-efe1-4d37-a08c-4aa6df475ee4" providerId="AD" clId="Web-{A6FE22E9-572B-1290-C8B1-82107200C5D8}" dt="2022-07-04T20:49:15.343" v="8"/>
        <pc:sldMkLst>
          <pc:docMk/>
          <pc:sldMk cId="11604331" sldId="257"/>
        </pc:sldMkLst>
        <pc:spChg chg="del mod">
          <ac:chgData name="Ophelia Chase (2020346)" userId="S::2020346@student.uwtsd.ac.uk::679772d2-efe1-4d37-a08c-4aa6df475ee4" providerId="AD" clId="Web-{A6FE22E9-572B-1290-C8B1-82107200C5D8}" dt="2022-07-04T20:49:15.343" v="8"/>
          <ac:spMkLst>
            <pc:docMk/>
            <pc:sldMk cId="11604331" sldId="257"/>
            <ac:spMk id="3" creationId="{C1A68D96-3F36-4529-9CB4-5AB976882FE1}"/>
          </ac:spMkLst>
        </pc:spChg>
        <pc:spChg chg="del">
          <ac:chgData name="Ophelia Chase (2020346)" userId="S::2020346@student.uwtsd.ac.uk::679772d2-efe1-4d37-a08c-4aa6df475ee4" providerId="AD" clId="Web-{A6FE22E9-572B-1290-C8B1-82107200C5D8}" dt="2022-07-04T20:48:35.607" v="0"/>
          <ac:spMkLst>
            <pc:docMk/>
            <pc:sldMk cId="11604331" sldId="257"/>
            <ac:spMk id="8" creationId="{80659C7E-D889-BCBC-BF69-9319765ACE73}"/>
          </ac:spMkLst>
        </pc:spChg>
      </pc:sldChg>
    </pc:docChg>
  </pc:docChgLst>
  <pc:docChgLst>
    <pc:chgData name="Ophelia Chase (2020346)" userId="S::2020346@student.uwtsd.ac.uk::679772d2-efe1-4d37-a08c-4aa6df475ee4" providerId="AD" clId="Web-{AFD0BEA2-129D-1FDB-A48F-0433B7F45293}"/>
    <pc:docChg chg="addSld delSld modSld">
      <pc:chgData name="Ophelia Chase (2020346)" userId="S::2020346@student.uwtsd.ac.uk::679772d2-efe1-4d37-a08c-4aa6df475ee4" providerId="AD" clId="Web-{AFD0BEA2-129D-1FDB-A48F-0433B7F45293}" dt="2022-07-21T22:40:11.644" v="569" actId="20577"/>
      <pc:docMkLst>
        <pc:docMk/>
      </pc:docMkLst>
      <pc:sldChg chg="del">
        <pc:chgData name="Ophelia Chase (2020346)" userId="S::2020346@student.uwtsd.ac.uk::679772d2-efe1-4d37-a08c-4aa6df475ee4" providerId="AD" clId="Web-{AFD0BEA2-129D-1FDB-A48F-0433B7F45293}" dt="2022-07-21T22:28:45.209" v="531"/>
        <pc:sldMkLst>
          <pc:docMk/>
          <pc:sldMk cId="2500698394" sldId="258"/>
        </pc:sldMkLst>
      </pc:sldChg>
      <pc:sldChg chg="modSp del">
        <pc:chgData name="Ophelia Chase (2020346)" userId="S::2020346@student.uwtsd.ac.uk::679772d2-efe1-4d37-a08c-4aa6df475ee4" providerId="AD" clId="Web-{AFD0BEA2-129D-1FDB-A48F-0433B7F45293}" dt="2022-07-21T22:28:06.286" v="530"/>
        <pc:sldMkLst>
          <pc:docMk/>
          <pc:sldMk cId="0" sldId="259"/>
        </pc:sldMkLst>
        <pc:spChg chg="mod">
          <ac:chgData name="Ophelia Chase (2020346)" userId="S::2020346@student.uwtsd.ac.uk::679772d2-efe1-4d37-a08c-4aa6df475ee4" providerId="AD" clId="Web-{AFD0BEA2-129D-1FDB-A48F-0433B7F45293}" dt="2022-07-21T21:50:51.555" v="21" actId="14100"/>
          <ac:spMkLst>
            <pc:docMk/>
            <pc:sldMk cId="0" sldId="259"/>
            <ac:spMk id="10" creationId="{00000000-0000-0000-0000-000000000000}"/>
          </ac:spMkLst>
        </pc:spChg>
        <pc:spChg chg="mod">
          <ac:chgData name="Ophelia Chase (2020346)" userId="S::2020346@student.uwtsd.ac.uk::679772d2-efe1-4d37-a08c-4aa6df475ee4" providerId="AD" clId="Web-{AFD0BEA2-129D-1FDB-A48F-0433B7F45293}" dt="2022-07-21T21:50:10.147" v="20" actId="1076"/>
          <ac:spMkLst>
            <pc:docMk/>
            <pc:sldMk cId="0" sldId="259"/>
            <ac:spMk id="17" creationId="{00000000-0000-0000-0000-000000000000}"/>
          </ac:spMkLst>
        </pc:spChg>
      </pc:sldChg>
      <pc:sldChg chg="delSp modSp">
        <pc:chgData name="Ophelia Chase (2020346)" userId="S::2020346@student.uwtsd.ac.uk::679772d2-efe1-4d37-a08c-4aa6df475ee4" providerId="AD" clId="Web-{AFD0BEA2-129D-1FDB-A48F-0433B7F45293}" dt="2022-07-21T22:27:03.798" v="529" actId="14100"/>
        <pc:sldMkLst>
          <pc:docMk/>
          <pc:sldMk cId="0" sldId="261"/>
        </pc:sldMkLst>
        <pc:spChg chg="mod">
          <ac:chgData name="Ophelia Chase (2020346)" userId="S::2020346@student.uwtsd.ac.uk::679772d2-efe1-4d37-a08c-4aa6df475ee4" providerId="AD" clId="Web-{AFD0BEA2-129D-1FDB-A48F-0433B7F45293}" dt="2022-07-21T22:06:51.763" v="191" actId="20577"/>
          <ac:spMkLst>
            <pc:docMk/>
            <pc:sldMk cId="0" sldId="261"/>
            <ac:spMk id="4" creationId="{E39CEB4D-6F27-F5DE-62A7-59686598F74A}"/>
          </ac:spMkLst>
        </pc:spChg>
        <pc:spChg chg="mod">
          <ac:chgData name="Ophelia Chase (2020346)" userId="S::2020346@student.uwtsd.ac.uk::679772d2-efe1-4d37-a08c-4aa6df475ee4" providerId="AD" clId="Web-{AFD0BEA2-129D-1FDB-A48F-0433B7F45293}" dt="2022-07-21T22:15:01.236" v="332" actId="20577"/>
          <ac:spMkLst>
            <pc:docMk/>
            <pc:sldMk cId="0" sldId="261"/>
            <ac:spMk id="5" creationId="{834D2396-9C84-8977-A74D-32D765F0611D}"/>
          </ac:spMkLst>
        </pc:spChg>
        <pc:spChg chg="del">
          <ac:chgData name="Ophelia Chase (2020346)" userId="S::2020346@student.uwtsd.ac.uk::679772d2-efe1-4d37-a08c-4aa6df475ee4" providerId="AD" clId="Web-{AFD0BEA2-129D-1FDB-A48F-0433B7F45293}" dt="2022-07-21T22:02:37.519" v="179"/>
          <ac:spMkLst>
            <pc:docMk/>
            <pc:sldMk cId="0" sldId="261"/>
            <ac:spMk id="7" creationId="{982A3420-07FA-BAE2-1173-9F564FDB24BF}"/>
          </ac:spMkLst>
        </pc:spChg>
        <pc:spChg chg="mod">
          <ac:chgData name="Ophelia Chase (2020346)" userId="S::2020346@student.uwtsd.ac.uk::679772d2-efe1-4d37-a08c-4aa6df475ee4" providerId="AD" clId="Web-{AFD0BEA2-129D-1FDB-A48F-0433B7F45293}" dt="2022-07-21T22:25:09.851" v="528" actId="20577"/>
          <ac:spMkLst>
            <pc:docMk/>
            <pc:sldMk cId="0" sldId="261"/>
            <ac:spMk id="8" creationId="{D4A8D98F-B639-00EB-E6A3-6E88261ECA69}"/>
          </ac:spMkLst>
        </pc:spChg>
        <pc:picChg chg="mod">
          <ac:chgData name="Ophelia Chase (2020346)" userId="S::2020346@student.uwtsd.ac.uk::679772d2-efe1-4d37-a08c-4aa6df475ee4" providerId="AD" clId="Web-{AFD0BEA2-129D-1FDB-A48F-0433B7F45293}" dt="2022-07-21T22:27:03.798" v="529" actId="14100"/>
          <ac:picMkLst>
            <pc:docMk/>
            <pc:sldMk cId="0" sldId="261"/>
            <ac:picMk id="3077" creationId="{00000000-0000-0000-0000-000000000000}"/>
          </ac:picMkLst>
        </pc:picChg>
      </pc:sldChg>
      <pc:sldChg chg="modSp new">
        <pc:chgData name="Ophelia Chase (2020346)" userId="S::2020346@student.uwtsd.ac.uk::679772d2-efe1-4d37-a08c-4aa6df475ee4" providerId="AD" clId="Web-{AFD0BEA2-129D-1FDB-A48F-0433B7F45293}" dt="2022-07-21T22:40:11.644" v="569" actId="20577"/>
        <pc:sldMkLst>
          <pc:docMk/>
          <pc:sldMk cId="1230914574" sldId="264"/>
        </pc:sldMkLst>
        <pc:spChg chg="mod">
          <ac:chgData name="Ophelia Chase (2020346)" userId="S::2020346@student.uwtsd.ac.uk::679772d2-efe1-4d37-a08c-4aa6df475ee4" providerId="AD" clId="Web-{AFD0BEA2-129D-1FDB-A48F-0433B7F45293}" dt="2022-07-21T22:40:11.644" v="569" actId="20577"/>
          <ac:spMkLst>
            <pc:docMk/>
            <pc:sldMk cId="1230914574" sldId="264"/>
            <ac:spMk id="2" creationId="{3DC8A318-81DD-9C19-B078-35DAFDCF72C3}"/>
          </ac:spMkLst>
        </pc:spChg>
        <pc:spChg chg="mod">
          <ac:chgData name="Ophelia Chase (2020346)" userId="S::2020346@student.uwtsd.ac.uk::679772d2-efe1-4d37-a08c-4aa6df475ee4" providerId="AD" clId="Web-{AFD0BEA2-129D-1FDB-A48F-0433B7F45293}" dt="2022-07-21T21:47:24" v="16" actId="20577"/>
          <ac:spMkLst>
            <pc:docMk/>
            <pc:sldMk cId="1230914574" sldId="264"/>
            <ac:spMk id="3" creationId="{51E9308A-D042-7FAC-84A1-5319960F02F8}"/>
          </ac:spMkLst>
        </pc:spChg>
      </pc:sldChg>
    </pc:docChg>
  </pc:docChgLst>
  <pc:docChgLst>
    <pc:chgData name="ophelia chase" userId="87614bb286745e52" providerId="LiveId" clId="{284CC23D-A988-4336-B3D9-CE60AB3A81E6}"/>
    <pc:docChg chg="modSld">
      <pc:chgData name="ophelia chase" userId="87614bb286745e52" providerId="LiveId" clId="{284CC23D-A988-4336-B3D9-CE60AB3A81E6}" dt="2022-06-29T09:14:16.806" v="1" actId="962"/>
      <pc:docMkLst>
        <pc:docMk/>
      </pc:docMkLst>
      <pc:sldChg chg="modSp mod">
        <pc:chgData name="ophelia chase" userId="87614bb286745e52" providerId="LiveId" clId="{284CC23D-A988-4336-B3D9-CE60AB3A81E6}" dt="2022-06-29T09:14:16.806" v="1" actId="962"/>
        <pc:sldMkLst>
          <pc:docMk/>
          <pc:sldMk cId="0" sldId="261"/>
        </pc:sldMkLst>
        <pc:picChg chg="mod">
          <ac:chgData name="ophelia chase" userId="87614bb286745e52" providerId="LiveId" clId="{284CC23D-A988-4336-B3D9-CE60AB3A81E6}" dt="2022-06-29T09:14:16.806" v="1" actId="962"/>
          <ac:picMkLst>
            <pc:docMk/>
            <pc:sldMk cId="0" sldId="261"/>
            <ac:picMk id="3075" creationId="{00000000-0000-0000-0000-000000000000}"/>
          </ac:picMkLst>
        </pc:picChg>
      </pc:sldChg>
    </pc:docChg>
  </pc:docChgLst>
  <pc:docChgLst>
    <pc:chgData name="Ophelia Chase (2020346)" userId="S::2020346@student.uwtsd.ac.uk::679772d2-efe1-4d37-a08c-4aa6df475ee4" providerId="AD" clId="Web-{C6866179-281E-AD0C-6413-3E3CB7EF8A59}"/>
    <pc:docChg chg="modSld">
      <pc:chgData name="Ophelia Chase (2020346)" userId="S::2020346@student.uwtsd.ac.uk::679772d2-efe1-4d37-a08c-4aa6df475ee4" providerId="AD" clId="Web-{C6866179-281E-AD0C-6413-3E3CB7EF8A59}" dt="2022-07-08T11:54:39.991" v="64"/>
      <pc:docMkLst>
        <pc:docMk/>
      </pc:docMkLst>
      <pc:sldChg chg="addSp delSp modSp">
        <pc:chgData name="Ophelia Chase (2020346)" userId="S::2020346@student.uwtsd.ac.uk::679772d2-efe1-4d37-a08c-4aa6df475ee4" providerId="AD" clId="Web-{C6866179-281E-AD0C-6413-3E3CB7EF8A59}" dt="2022-07-08T11:54:39.991" v="64"/>
        <pc:sldMkLst>
          <pc:docMk/>
          <pc:sldMk cId="0" sldId="261"/>
        </pc:sldMkLst>
        <pc:spChg chg="add mod">
          <ac:chgData name="Ophelia Chase (2020346)" userId="S::2020346@student.uwtsd.ac.uk::679772d2-efe1-4d37-a08c-4aa6df475ee4" providerId="AD" clId="Web-{C6866179-281E-AD0C-6413-3E3CB7EF8A59}" dt="2022-07-08T11:54:04.772" v="60" actId="20577"/>
          <ac:spMkLst>
            <pc:docMk/>
            <pc:sldMk cId="0" sldId="261"/>
            <ac:spMk id="2" creationId="{D06DAFBC-A393-4290-DB3F-A274FBDA4CE5}"/>
          </ac:spMkLst>
        </pc:spChg>
        <pc:spChg chg="del mod">
          <ac:chgData name="Ophelia Chase (2020346)" userId="S::2020346@student.uwtsd.ac.uk::679772d2-efe1-4d37-a08c-4aa6df475ee4" providerId="AD" clId="Web-{C6866179-281E-AD0C-6413-3E3CB7EF8A59}" dt="2022-07-08T11:51:07.549" v="48"/>
          <ac:spMkLst>
            <pc:docMk/>
            <pc:sldMk cId="0" sldId="261"/>
            <ac:spMk id="4" creationId="{00000000-0000-0000-0000-000000000000}"/>
          </ac:spMkLst>
        </pc:spChg>
        <pc:spChg chg="add del">
          <ac:chgData name="Ophelia Chase (2020346)" userId="S::2020346@student.uwtsd.ac.uk::679772d2-efe1-4d37-a08c-4aa6df475ee4" providerId="AD" clId="Web-{C6866179-281E-AD0C-6413-3E3CB7EF8A59}" dt="2022-07-08T11:54:39.991" v="64"/>
          <ac:spMkLst>
            <pc:docMk/>
            <pc:sldMk cId="0" sldId="261"/>
            <ac:spMk id="5" creationId="{B72A1027-D3DC-ABA9-EDF1-2ED91DCA678E}"/>
          </ac:spMkLst>
        </pc:spChg>
        <pc:spChg chg="add del">
          <ac:chgData name="Ophelia Chase (2020346)" userId="S::2020346@student.uwtsd.ac.uk::679772d2-efe1-4d37-a08c-4aa6df475ee4" providerId="AD" clId="Web-{C6866179-281E-AD0C-6413-3E3CB7EF8A59}" dt="2022-07-08T11:54:30.288" v="63"/>
          <ac:spMkLst>
            <pc:docMk/>
            <pc:sldMk cId="0" sldId="261"/>
            <ac:spMk id="6" creationId="{74CB85DC-84DF-6B96-7F45-ABB2CD85BFC5}"/>
          </ac:spMkLst>
        </pc:spChg>
        <pc:spChg chg="del">
          <ac:chgData name="Ophelia Chase (2020346)" userId="S::2020346@student.uwtsd.ac.uk::679772d2-efe1-4d37-a08c-4aa6df475ee4" providerId="AD" clId="Web-{C6866179-281E-AD0C-6413-3E3CB7EF8A59}" dt="2022-07-08T11:51:20.253" v="49"/>
          <ac:spMkLst>
            <pc:docMk/>
            <pc:sldMk cId="0" sldId="261"/>
            <ac:spMk id="10" creationId="{00000000-0000-0000-0000-000000000000}"/>
          </ac:spMkLst>
        </pc:spChg>
        <pc:spChg chg="del">
          <ac:chgData name="Ophelia Chase (2020346)" userId="S::2020346@student.uwtsd.ac.uk::679772d2-efe1-4d37-a08c-4aa6df475ee4" providerId="AD" clId="Web-{C6866179-281E-AD0C-6413-3E3CB7EF8A59}" dt="2022-07-08T11:51:34.237" v="50"/>
          <ac:spMkLst>
            <pc:docMk/>
            <pc:sldMk cId="0" sldId="261"/>
            <ac:spMk id="13" creationId="{00000000-0000-0000-0000-000000000000}"/>
          </ac:spMkLst>
        </pc:spChg>
        <pc:spChg chg="del">
          <ac:chgData name="Ophelia Chase (2020346)" userId="S::2020346@student.uwtsd.ac.uk::679772d2-efe1-4d37-a08c-4aa6df475ee4" providerId="AD" clId="Web-{C6866179-281E-AD0C-6413-3E3CB7EF8A59}" dt="2022-07-08T11:52:50.348" v="56"/>
          <ac:spMkLst>
            <pc:docMk/>
            <pc:sldMk cId="0" sldId="261"/>
            <ac:spMk id="14" creationId="{00000000-0000-0000-0000-000000000000}"/>
          </ac:spMkLst>
        </pc:spChg>
        <pc:spChg chg="del">
          <ac:chgData name="Ophelia Chase (2020346)" userId="S::2020346@student.uwtsd.ac.uk::679772d2-efe1-4d37-a08c-4aa6df475ee4" providerId="AD" clId="Web-{C6866179-281E-AD0C-6413-3E3CB7EF8A59}" dt="2022-07-08T11:52:30.754" v="54"/>
          <ac:spMkLst>
            <pc:docMk/>
            <pc:sldMk cId="0" sldId="261"/>
            <ac:spMk id="16" creationId="{00000000-0000-0000-0000-000000000000}"/>
          </ac:spMkLst>
        </pc:spChg>
        <pc:spChg chg="del">
          <ac:chgData name="Ophelia Chase (2020346)" userId="S::2020346@student.uwtsd.ac.uk::679772d2-efe1-4d37-a08c-4aa6df475ee4" providerId="AD" clId="Web-{C6866179-281E-AD0C-6413-3E3CB7EF8A59}" dt="2022-07-08T11:52:39.629" v="55"/>
          <ac:spMkLst>
            <pc:docMk/>
            <pc:sldMk cId="0" sldId="261"/>
            <ac:spMk id="19" creationId="{00000000-0000-0000-0000-000000000000}"/>
          </ac:spMkLst>
        </pc:spChg>
        <pc:picChg chg="del">
          <ac:chgData name="Ophelia Chase (2020346)" userId="S::2020346@student.uwtsd.ac.uk::679772d2-efe1-4d37-a08c-4aa6df475ee4" providerId="AD" clId="Web-{C6866179-281E-AD0C-6413-3E3CB7EF8A59}" dt="2022-07-08T11:52:21.223" v="53"/>
          <ac:picMkLst>
            <pc:docMk/>
            <pc:sldMk cId="0" sldId="261"/>
            <ac:picMk id="3075" creationId="{00000000-0000-0000-0000-000000000000}"/>
          </ac:picMkLst>
        </pc:picChg>
        <pc:picChg chg="del">
          <ac:chgData name="Ophelia Chase (2020346)" userId="S::2020346@student.uwtsd.ac.uk::679772d2-efe1-4d37-a08c-4aa6df475ee4" providerId="AD" clId="Web-{C6866179-281E-AD0C-6413-3E3CB7EF8A59}" dt="2022-07-08T11:52:12.068" v="52"/>
          <ac:picMkLst>
            <pc:docMk/>
            <pc:sldMk cId="0" sldId="261"/>
            <ac:picMk id="3078" creationId="{00000000-0000-0000-0000-000000000000}"/>
          </ac:picMkLst>
        </pc:picChg>
        <pc:picChg chg="del">
          <ac:chgData name="Ophelia Chase (2020346)" userId="S::2020346@student.uwtsd.ac.uk::679772d2-efe1-4d37-a08c-4aa6df475ee4" providerId="AD" clId="Web-{C6866179-281E-AD0C-6413-3E3CB7EF8A59}" dt="2022-07-08T11:51:45.535" v="51"/>
          <ac:picMkLst>
            <pc:docMk/>
            <pc:sldMk cId="0" sldId="261"/>
            <ac:picMk id="3080" creationId="{00000000-0000-0000-0000-000000000000}"/>
          </ac:picMkLst>
        </pc:picChg>
      </pc:sldChg>
    </pc:docChg>
  </pc:docChgLst>
  <pc:docChgLst>
    <pc:chgData name="Ophelia Chase (2020346)" userId="S::2020346@student.uwtsd.ac.uk::679772d2-efe1-4d37-a08c-4aa6df475ee4" providerId="AD" clId="Web-{3C78ABA9-BF26-9702-F152-4F1B248E921D}"/>
    <pc:docChg chg="delSld modSld">
      <pc:chgData name="Ophelia Chase (2020346)" userId="S::2020346@student.uwtsd.ac.uk::679772d2-efe1-4d37-a08c-4aa6df475ee4" providerId="AD" clId="Web-{3C78ABA9-BF26-9702-F152-4F1B248E921D}" dt="2022-07-15T10:58:44.119" v="552"/>
      <pc:docMkLst>
        <pc:docMk/>
      </pc:docMkLst>
      <pc:sldChg chg="del">
        <pc:chgData name="Ophelia Chase (2020346)" userId="S::2020346@student.uwtsd.ac.uk::679772d2-efe1-4d37-a08c-4aa6df475ee4" providerId="AD" clId="Web-{3C78ABA9-BF26-9702-F152-4F1B248E921D}" dt="2022-07-15T10:58:44.119" v="552"/>
        <pc:sldMkLst>
          <pc:docMk/>
          <pc:sldMk cId="11604331" sldId="257"/>
        </pc:sldMkLst>
      </pc:sldChg>
      <pc:sldChg chg="addSp modSp">
        <pc:chgData name="Ophelia Chase (2020346)" userId="S::2020346@student.uwtsd.ac.uk::679772d2-efe1-4d37-a08c-4aa6df475ee4" providerId="AD" clId="Web-{3C78ABA9-BF26-9702-F152-4F1B248E921D}" dt="2022-07-15T10:57:31.618" v="551" actId="20577"/>
        <pc:sldMkLst>
          <pc:docMk/>
          <pc:sldMk cId="0" sldId="261"/>
        </pc:sldMkLst>
        <pc:spChg chg="mod">
          <ac:chgData name="Ophelia Chase (2020346)" userId="S::2020346@student.uwtsd.ac.uk::679772d2-efe1-4d37-a08c-4aa6df475ee4" providerId="AD" clId="Web-{3C78ABA9-BF26-9702-F152-4F1B248E921D}" dt="2022-07-15T10:20:14.674" v="159" actId="20577"/>
          <ac:spMkLst>
            <pc:docMk/>
            <pc:sldMk cId="0" sldId="261"/>
            <ac:spMk id="2" creationId="{D06DAFBC-A393-4290-DB3F-A274FBDA4CE5}"/>
          </ac:spMkLst>
        </pc:spChg>
        <pc:spChg chg="add mod">
          <ac:chgData name="Ophelia Chase (2020346)" userId="S::2020346@student.uwtsd.ac.uk::679772d2-efe1-4d37-a08c-4aa6df475ee4" providerId="AD" clId="Web-{3C78ABA9-BF26-9702-F152-4F1B248E921D}" dt="2022-07-15T10:25:05.947" v="234" actId="20577"/>
          <ac:spMkLst>
            <pc:docMk/>
            <pc:sldMk cId="0" sldId="261"/>
            <ac:spMk id="4" creationId="{E39CEB4D-6F27-F5DE-62A7-59686598F74A}"/>
          </ac:spMkLst>
        </pc:spChg>
        <pc:spChg chg="add mod">
          <ac:chgData name="Ophelia Chase (2020346)" userId="S::2020346@student.uwtsd.ac.uk::679772d2-efe1-4d37-a08c-4aa6df475ee4" providerId="AD" clId="Web-{3C78ABA9-BF26-9702-F152-4F1B248E921D}" dt="2022-07-15T10:54:07.378" v="466" actId="20577"/>
          <ac:spMkLst>
            <pc:docMk/>
            <pc:sldMk cId="0" sldId="261"/>
            <ac:spMk id="5" creationId="{834D2396-9C84-8977-A74D-32D765F0611D}"/>
          </ac:spMkLst>
        </pc:spChg>
        <pc:spChg chg="add mod">
          <ac:chgData name="Ophelia Chase (2020346)" userId="S::2020346@student.uwtsd.ac.uk::679772d2-efe1-4d37-a08c-4aa6df475ee4" providerId="AD" clId="Web-{3C78ABA9-BF26-9702-F152-4F1B248E921D}" dt="2022-07-15T10:34:45.992" v="377" actId="20577"/>
          <ac:spMkLst>
            <pc:docMk/>
            <pc:sldMk cId="0" sldId="261"/>
            <ac:spMk id="6" creationId="{099F683E-4386-AD67-821A-428C0002B354}"/>
          </ac:spMkLst>
        </pc:spChg>
        <pc:spChg chg="add">
          <ac:chgData name="Ophelia Chase (2020346)" userId="S::2020346@student.uwtsd.ac.uk::679772d2-efe1-4d37-a08c-4aa6df475ee4" providerId="AD" clId="Web-{3C78ABA9-BF26-9702-F152-4F1B248E921D}" dt="2022-07-15T10:54:14.738" v="467"/>
          <ac:spMkLst>
            <pc:docMk/>
            <pc:sldMk cId="0" sldId="261"/>
            <ac:spMk id="7" creationId="{982A3420-07FA-BAE2-1173-9F564FDB24BF}"/>
          </ac:spMkLst>
        </pc:spChg>
        <pc:spChg chg="add mod">
          <ac:chgData name="Ophelia Chase (2020346)" userId="S::2020346@student.uwtsd.ac.uk::679772d2-efe1-4d37-a08c-4aa6df475ee4" providerId="AD" clId="Web-{3C78ABA9-BF26-9702-F152-4F1B248E921D}" dt="2022-07-15T10:57:31.618" v="551" actId="20577"/>
          <ac:spMkLst>
            <pc:docMk/>
            <pc:sldMk cId="0" sldId="261"/>
            <ac:spMk id="8" creationId="{D4A8D98F-B639-00EB-E6A3-6E88261ECA69}"/>
          </ac:spMkLst>
        </pc:spChg>
      </pc:sldChg>
    </pc:docChg>
  </pc:docChgLst>
  <pc:docChgLst>
    <pc:chgData name="Ophelia Chase (2020346)" userId="S::2020346@student.uwtsd.ac.uk::679772d2-efe1-4d37-a08c-4aa6df475ee4" providerId="AD" clId="Web-{D9F38F21-B634-778B-4C82-EAFBC7E0FDC5}"/>
    <pc:docChg chg="modSld">
      <pc:chgData name="Ophelia Chase (2020346)" userId="S::2020346@student.uwtsd.ac.uk::679772d2-efe1-4d37-a08c-4aa6df475ee4" providerId="AD" clId="Web-{D9F38F21-B634-778B-4C82-EAFBC7E0FDC5}" dt="2022-06-29T13:13:48.832" v="0"/>
      <pc:docMkLst>
        <pc:docMk/>
      </pc:docMkLst>
      <pc:sldChg chg="addSp">
        <pc:chgData name="Ophelia Chase (2020346)" userId="S::2020346@student.uwtsd.ac.uk::679772d2-efe1-4d37-a08c-4aa6df475ee4" providerId="AD" clId="Web-{D9F38F21-B634-778B-4C82-EAFBC7E0FDC5}" dt="2022-06-29T13:13:48.832" v="0"/>
        <pc:sldMkLst>
          <pc:docMk/>
          <pc:sldMk cId="11604331" sldId="257"/>
        </pc:sldMkLst>
        <pc:spChg chg="add">
          <ac:chgData name="Ophelia Chase (2020346)" userId="S::2020346@student.uwtsd.ac.uk::679772d2-efe1-4d37-a08c-4aa6df475ee4" providerId="AD" clId="Web-{D9F38F21-B634-778B-4C82-EAFBC7E0FDC5}" dt="2022-06-29T13:13:48.832" v="0"/>
          <ac:spMkLst>
            <pc:docMk/>
            <pc:sldMk cId="11604331" sldId="257"/>
            <ac:spMk id="8" creationId="{80659C7E-D889-BCBC-BF69-9319765ACE73}"/>
          </ac:spMkLst>
        </pc:spChg>
      </pc:sldChg>
    </pc:docChg>
  </pc:docChgLst>
  <pc:docChgLst>
    <pc:chgData name="Ophelia Chase (2020346)" userId="S::2020346@student.uwtsd.ac.uk::679772d2-efe1-4d37-a08c-4aa6df475ee4" providerId="AD" clId="Web-{54F999E8-307B-48B8-0845-45482F315D30}"/>
    <pc:docChg chg="modSld">
      <pc:chgData name="Ophelia Chase (2020346)" userId="S::2020346@student.uwtsd.ac.uk::679772d2-efe1-4d37-a08c-4aa6df475ee4" providerId="AD" clId="Web-{54F999E8-307B-48B8-0845-45482F315D30}" dt="2022-07-07T21:09:13.627" v="46" actId="20577"/>
      <pc:docMkLst>
        <pc:docMk/>
      </pc:docMkLst>
      <pc:sldChg chg="addSp modSp">
        <pc:chgData name="Ophelia Chase (2020346)" userId="S::2020346@student.uwtsd.ac.uk::679772d2-efe1-4d37-a08c-4aa6df475ee4" providerId="AD" clId="Web-{54F999E8-307B-48B8-0845-45482F315D30}" dt="2022-07-07T21:09:13.627" v="46" actId="20577"/>
        <pc:sldMkLst>
          <pc:docMk/>
          <pc:sldMk cId="810626167" sldId="256"/>
        </pc:sldMkLst>
        <pc:spChg chg="mod">
          <ac:chgData name="Ophelia Chase (2020346)" userId="S::2020346@student.uwtsd.ac.uk::679772d2-efe1-4d37-a08c-4aa6df475ee4" providerId="AD" clId="Web-{54F999E8-307B-48B8-0845-45482F315D30}" dt="2022-07-07T21:09:13.627" v="46" actId="20577"/>
          <ac:spMkLst>
            <pc:docMk/>
            <pc:sldMk cId="810626167" sldId="256"/>
            <ac:spMk id="4" creationId="{00000000-0000-0000-0000-000000000000}"/>
          </ac:spMkLst>
        </pc:spChg>
        <pc:picChg chg="add mod">
          <ac:chgData name="Ophelia Chase (2020346)" userId="S::2020346@student.uwtsd.ac.uk::679772d2-efe1-4d37-a08c-4aa6df475ee4" providerId="AD" clId="Web-{54F999E8-307B-48B8-0845-45482F315D30}" dt="2022-07-07T21:06:36.733" v="36" actId="14100"/>
          <ac:picMkLst>
            <pc:docMk/>
            <pc:sldMk cId="810626167" sldId="256"/>
            <ac:picMk id="2" creationId="{EA8B1C31-6A7A-FE41-ED69-77C15322C1A5}"/>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5CFF575-8F38-42B4-9C32-9F5B38CE3E67}" type="datetimeFigureOut">
              <a:rPr lang="en-US" smtClean="0"/>
              <a:pPr/>
              <a:t>7/21/2022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29CC17F-4748-4F92-A34C-B0BB7D8F61F8}" type="slidenum">
              <a:rPr lang="en-US" smtClean="0"/>
              <a:pPr/>
              <a:t>‹#›</a:t>
            </a:fld>
            <a:endParaRPr lang="en-US"/>
          </a:p>
        </p:txBody>
      </p:sp>
    </p:spTree>
    <p:extLst>
      <p:ext uri="{BB962C8B-B14F-4D97-AF65-F5344CB8AC3E}">
        <p14:creationId xmlns:p14="http://schemas.microsoft.com/office/powerpoint/2010/main" val="31779118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Notes:</a:t>
            </a:r>
          </a:p>
          <a:p>
            <a:r>
              <a:rPr lang="en-IN" sz="1200" b="1" kern="1200" dirty="0">
                <a:solidFill>
                  <a:schemeClr val="tx1"/>
                </a:solidFill>
                <a:latin typeface="+mn-lt"/>
                <a:ea typeface="+mn-ea"/>
                <a:cs typeface="+mn-cs"/>
              </a:rPr>
              <a:t>Endocrine system</a:t>
            </a:r>
          </a:p>
          <a:p>
            <a:r>
              <a:rPr lang="en-IN" sz="1200" kern="1200" dirty="0">
                <a:solidFill>
                  <a:schemeClr val="tx1"/>
                </a:solidFill>
                <a:latin typeface="+mn-lt"/>
                <a:ea typeface="+mn-ea"/>
                <a:cs typeface="+mn-cs"/>
              </a:rPr>
              <a:t>The endocrine system is a complex system of the body that is made by several glands the body. The glands are the hypothalamus, pituitary, thyroid, parathyroid, adrenal, ovary, testes and many others. These glands produce different kinds of hormones and release these hormones into the blood directly </a:t>
            </a:r>
            <a:r>
              <a:rPr lang="en-US" sz="1200" kern="1200" dirty="0">
                <a:solidFill>
                  <a:schemeClr val="tx1"/>
                </a:solidFill>
                <a:latin typeface="+mn-lt"/>
                <a:ea typeface="+mn-ea"/>
                <a:cs typeface="+mn-cs"/>
              </a:rPr>
              <a:t>(kidshealth.org, 2021)</a:t>
            </a:r>
            <a:r>
              <a:rPr lang="en-IN" sz="1200" kern="1200" dirty="0">
                <a:solidFill>
                  <a:schemeClr val="tx1"/>
                </a:solidFill>
                <a:latin typeface="+mn-lt"/>
                <a:ea typeface="+mn-ea"/>
                <a:cs typeface="+mn-cs"/>
              </a:rPr>
              <a:t>. Then these hormones mix the blood and travel to all and each part of the body and enter each living cell. The hormones produced by these glands do various important functions in the body such as growth, metabolism, reproduction, and development these important body functions that are dependent on the hormones. Moreover, these hormones perform like messengers and carry an important message to the cells. </a:t>
            </a:r>
          </a:p>
          <a:p>
            <a:endParaRPr lang="en-IN" dirty="0"/>
          </a:p>
        </p:txBody>
      </p:sp>
      <p:sp>
        <p:nvSpPr>
          <p:cNvPr id="4" name="Slide Number Placeholder 3"/>
          <p:cNvSpPr>
            <a:spLocks noGrp="1"/>
          </p:cNvSpPr>
          <p:nvPr>
            <p:ph type="sldNum" sz="quarter" idx="10"/>
          </p:nvPr>
        </p:nvSpPr>
        <p:spPr/>
        <p:txBody>
          <a:bodyPr/>
          <a:lstStyle/>
          <a:p>
            <a:fld id="{929CC17F-4748-4F92-A34C-B0BB7D8F61F8}" type="slidenum">
              <a:rPr lang="en-US" smtClean="0"/>
              <a:pPr/>
              <a:t>2</a:t>
            </a:fld>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US" dirty="0"/>
              <a:t>Notes:</a:t>
            </a:r>
          </a:p>
          <a:p>
            <a:r>
              <a:rPr lang="en-IN" sz="1200" b="1" kern="1200" dirty="0">
                <a:solidFill>
                  <a:schemeClr val="tx1"/>
                </a:solidFill>
                <a:latin typeface="+mn-lt"/>
                <a:ea typeface="+mn-ea"/>
                <a:cs typeface="+mn-cs"/>
              </a:rPr>
              <a:t>Diabetes and its prevalence:</a:t>
            </a:r>
            <a:endParaRPr lang="en-IN" sz="1200" kern="1200" dirty="0">
              <a:solidFill>
                <a:schemeClr val="tx1"/>
              </a:solidFill>
              <a:latin typeface="+mn-lt"/>
              <a:ea typeface="+mn-ea"/>
              <a:cs typeface="+mn-cs"/>
            </a:endParaRPr>
          </a:p>
          <a:p>
            <a:r>
              <a:rPr lang="en-IN" sz="1200" kern="1200" dirty="0">
                <a:solidFill>
                  <a:schemeClr val="tx1"/>
                </a:solidFill>
                <a:latin typeface="+mn-lt"/>
                <a:ea typeface="+mn-ea"/>
                <a:cs typeface="+mn-cs"/>
              </a:rPr>
              <a:t>Here, diabetes has been chosen that is associated with the pancreas gland. Moreover, diabetes occurs due to abnormal production of insulin and glucagon from the pancreas. Diabetes is a common physical disorder, and according to WHO, 422 million people throughout the world are suffering from this disease. In the UK, there are 7% of people live with type-2 diabetes. </a:t>
            </a:r>
          </a:p>
          <a:p>
            <a:r>
              <a:rPr lang="en-IN" sz="1200" b="1" kern="1200" dirty="0">
                <a:solidFill>
                  <a:schemeClr val="tx1"/>
                </a:solidFill>
                <a:latin typeface="+mn-lt"/>
                <a:ea typeface="+mn-ea"/>
                <a:cs typeface="+mn-cs"/>
              </a:rPr>
              <a:t>Types and causes of diabetes</a:t>
            </a:r>
            <a:endParaRPr lang="en-IN" sz="1200" kern="1200" dirty="0">
              <a:solidFill>
                <a:schemeClr val="tx1"/>
              </a:solidFill>
              <a:latin typeface="+mn-lt"/>
              <a:ea typeface="+mn-ea"/>
              <a:cs typeface="+mn-cs"/>
            </a:endParaRPr>
          </a:p>
          <a:p>
            <a:r>
              <a:rPr lang="en-IN" sz="1200" kern="1200" dirty="0">
                <a:solidFill>
                  <a:schemeClr val="tx1"/>
                </a:solidFill>
                <a:latin typeface="+mn-lt"/>
                <a:ea typeface="+mn-ea"/>
                <a:cs typeface="+mn-cs"/>
              </a:rPr>
              <a:t>Diabetes refers to an abnormal physiological condition when the blood sugar level becomes increased than the normal level due to insufficient secretion of insulin from the pancreas. Insulin is the hormone that is responsible for reducing blood sugar levels. Moreover, there are two types of diabetes found in individuals such as type-1 and type-2 diabetes. Type-1 diabetes is rare and found among children (</a:t>
            </a:r>
            <a:r>
              <a:rPr lang="en-IN" sz="1200" kern="1200" dirty="0" err="1">
                <a:solidFill>
                  <a:schemeClr val="tx1"/>
                </a:solidFill>
                <a:latin typeface="+mn-lt"/>
                <a:ea typeface="+mn-ea"/>
                <a:cs typeface="+mn-cs"/>
              </a:rPr>
              <a:t>Maddaloni</a:t>
            </a:r>
            <a:r>
              <a:rPr lang="en-IN" sz="1200" kern="1200" dirty="0">
                <a:solidFill>
                  <a:schemeClr val="tx1"/>
                </a:solidFill>
                <a:latin typeface="+mn-lt"/>
                <a:ea typeface="+mn-ea"/>
                <a:cs typeface="+mn-cs"/>
              </a:rPr>
              <a:t> et al., 2020). On the other hand, type-2 diabetes is very common, and nearly 90% of the individuals of the total diabetic people have type-2 diabetes. Most middle-aged people become affected by type-2 diabetes. In the case of type-2v diabetes, cells become insulin resistant and cannot respond to insulin. In both cases of type-1 and type-2 diabetes, sugar molecules are considered the source of cell energy and do not enter the cell. This situation leads to increased blood sugar levels, and this ultimately invites kidney diseases, heart diseases, blindness and many others.  </a:t>
            </a:r>
          </a:p>
          <a:p>
            <a:r>
              <a:rPr lang="en-IN" sz="1200" b="1" kern="1200" dirty="0">
                <a:solidFill>
                  <a:schemeClr val="tx1"/>
                </a:solidFill>
                <a:latin typeface="+mn-lt"/>
                <a:ea typeface="+mn-ea"/>
                <a:cs typeface="+mn-cs"/>
              </a:rPr>
              <a:t>Care plan for diabetes</a:t>
            </a:r>
            <a:endParaRPr lang="en-IN" sz="1200" kern="1200" dirty="0">
              <a:solidFill>
                <a:schemeClr val="tx1"/>
              </a:solidFill>
              <a:latin typeface="+mn-lt"/>
              <a:ea typeface="+mn-ea"/>
              <a:cs typeface="+mn-cs"/>
            </a:endParaRPr>
          </a:p>
          <a:p>
            <a:r>
              <a:rPr lang="en-IN" sz="1200" kern="1200" dirty="0">
                <a:solidFill>
                  <a:schemeClr val="tx1"/>
                </a:solidFill>
                <a:latin typeface="+mn-lt"/>
                <a:ea typeface="+mn-ea"/>
                <a:cs typeface="+mn-cs"/>
              </a:rPr>
              <a:t>It can be said that diabetes can be cured totally as it is a lifelong disease. However, by maintaining certain restrictions, it can be controlled. </a:t>
            </a:r>
          </a:p>
          <a:p>
            <a:r>
              <a:rPr lang="en-IN" sz="1200" u="sng" kern="1200" dirty="0">
                <a:solidFill>
                  <a:schemeClr val="tx1"/>
                </a:solidFill>
                <a:latin typeface="+mn-lt"/>
                <a:ea typeface="+mn-ea"/>
                <a:cs typeface="+mn-cs"/>
              </a:rPr>
              <a:t>Exercises</a:t>
            </a:r>
            <a:endParaRPr lang="en-IN" sz="1200" kern="1200" dirty="0">
              <a:solidFill>
                <a:schemeClr val="tx1"/>
              </a:solidFill>
              <a:latin typeface="+mn-lt"/>
              <a:ea typeface="+mn-ea"/>
              <a:cs typeface="+mn-cs"/>
            </a:endParaRPr>
          </a:p>
          <a:p>
            <a:r>
              <a:rPr lang="en-IN" sz="1200" kern="1200" dirty="0">
                <a:solidFill>
                  <a:schemeClr val="tx1"/>
                </a:solidFill>
                <a:latin typeface="+mn-lt"/>
                <a:ea typeface="+mn-ea"/>
                <a:cs typeface="+mn-cs"/>
              </a:rPr>
              <a:t>Aerobic activities are very helpful in maintaining the blood sugar level. Exercises instigate the pancreas to secret more insulin in order to reduce the blood sugar level. Individuals who suffer from diabetes are recommended to perform 30 minutes of aerobic activities like summing, bicycling and many others. </a:t>
            </a:r>
          </a:p>
          <a:p>
            <a:r>
              <a:rPr lang="en-IN" sz="1200" u="sng" kern="1200" dirty="0">
                <a:solidFill>
                  <a:schemeClr val="tx1"/>
                </a:solidFill>
                <a:latin typeface="+mn-lt"/>
                <a:ea typeface="+mn-ea"/>
                <a:cs typeface="+mn-cs"/>
              </a:rPr>
              <a:t>Maintaining a healthy diet chart</a:t>
            </a:r>
            <a:endParaRPr lang="en-IN" sz="1200" kern="1200" dirty="0">
              <a:solidFill>
                <a:schemeClr val="tx1"/>
              </a:solidFill>
              <a:latin typeface="+mn-lt"/>
              <a:ea typeface="+mn-ea"/>
              <a:cs typeface="+mn-cs"/>
            </a:endParaRPr>
          </a:p>
          <a:p>
            <a:r>
              <a:rPr lang="en-IN" sz="1200" kern="1200" dirty="0">
                <a:solidFill>
                  <a:schemeClr val="tx1"/>
                </a:solidFill>
                <a:latin typeface="+mn-lt"/>
                <a:ea typeface="+mn-ea"/>
                <a:cs typeface="+mn-cs"/>
              </a:rPr>
              <a:t>Individuals suffering from diabetes must follow a healthy diet. It is recommended that low calories food and high-fibre content food are very helpful in that situation. They must go for green vegetables, fresh fruits and foods which have unsaturated fat contents. Some good examples of food which have unsaturated fats are sunflower oil, pumpkin seeds and others (</a:t>
            </a:r>
            <a:r>
              <a:rPr lang="en-IN" sz="1200" kern="1200" dirty="0" err="1">
                <a:solidFill>
                  <a:schemeClr val="tx1"/>
                </a:solidFill>
                <a:latin typeface="+mn-lt"/>
                <a:ea typeface="+mn-ea"/>
                <a:cs typeface="+mn-cs"/>
              </a:rPr>
              <a:t>Moura</a:t>
            </a:r>
            <a:r>
              <a:rPr lang="en-IN" sz="1200" kern="1200" dirty="0">
                <a:solidFill>
                  <a:schemeClr val="tx1"/>
                </a:solidFill>
                <a:latin typeface="+mn-lt"/>
                <a:ea typeface="+mn-ea"/>
                <a:cs typeface="+mn-cs"/>
              </a:rPr>
              <a:t> et al., 2019). </a:t>
            </a:r>
          </a:p>
          <a:p>
            <a:r>
              <a:rPr lang="en-IN" sz="1200" kern="1200" dirty="0">
                <a:solidFill>
                  <a:schemeClr val="tx1"/>
                </a:solidFill>
                <a:latin typeface="+mn-lt"/>
                <a:ea typeface="+mn-ea"/>
                <a:cs typeface="+mn-cs"/>
              </a:rPr>
              <a:t>Apart from that, they must visit the clinic for eye screening because there has a high risk of blindness for diabetic people. If they have high sugar levels, they can intake insulin injections such as basal-level insulin and fast-acting insulin. Various medicines are available in the market, such as metformin which helps to keep the sugar level at the normal range and also prevent other diseases related to diabetes. </a:t>
            </a:r>
          </a:p>
          <a:p>
            <a:br>
              <a:rPr lang="en-IN" sz="1200" kern="1200" dirty="0">
                <a:solidFill>
                  <a:schemeClr val="tx1"/>
                </a:solidFill>
                <a:latin typeface="+mn-lt"/>
                <a:ea typeface="+mn-ea"/>
                <a:cs typeface="+mn-cs"/>
              </a:rPr>
            </a:br>
            <a:endParaRPr lang="en-IN" dirty="0"/>
          </a:p>
        </p:txBody>
      </p:sp>
      <p:sp>
        <p:nvSpPr>
          <p:cNvPr id="4" name="Slide Number Placeholder 3"/>
          <p:cNvSpPr>
            <a:spLocks noGrp="1"/>
          </p:cNvSpPr>
          <p:nvPr>
            <p:ph type="sldNum" sz="quarter" idx="10"/>
          </p:nvPr>
        </p:nvSpPr>
        <p:spPr/>
        <p:txBody>
          <a:bodyPr/>
          <a:lstStyle/>
          <a:p>
            <a:fld id="{929CC17F-4748-4F92-A34C-B0BB7D8F61F8}" type="slidenum">
              <a:rPr lang="en-US" smtClean="0"/>
              <a:pPr/>
              <a:t>5</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8DA885E4-716B-4636-8457-53C860A9D926}" type="datetimeFigureOut">
              <a:rPr lang="en-US" smtClean="0"/>
              <a:pPr/>
              <a:t>7/21/2022</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8F5EC347-E24F-449E-AA0A-1FBCFBFC5AF5}"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8DA885E4-716B-4636-8457-53C860A9D926}" type="datetimeFigureOut">
              <a:rPr lang="en-US" smtClean="0"/>
              <a:pPr/>
              <a:t>7/21/2022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F5EC347-E24F-449E-AA0A-1FBCFBFC5AF5}" type="slidenum">
              <a:rPr lang="en-US" smtClean="0"/>
              <a:pPr/>
              <a:t>‹#›</a:t>
            </a:fld>
            <a:endParaRPr lang="en-US"/>
          </a:p>
        </p:txBody>
      </p:sp>
      <p:sp>
        <p:nvSpPr>
          <p:cNvPr id="7" name="Title 6"/>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8DA885E4-716B-4636-8457-53C860A9D926}" type="datetimeFigureOut">
              <a:rPr lang="en-US" smtClean="0"/>
              <a:pPr/>
              <a:t>7/21/2022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F5EC347-E24F-449E-AA0A-1FBCFBFC5AF5}" type="slidenum">
              <a:rPr lang="en-US" smtClean="0"/>
              <a:pPr/>
              <a:t>‹#›</a:t>
            </a:fld>
            <a:endParaRPr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8DA885E4-716B-4636-8457-53C860A9D926}" type="datetimeFigureOut">
              <a:rPr lang="en-US" smtClean="0"/>
              <a:pPr/>
              <a:t>7/21/2022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F5EC347-E24F-449E-AA0A-1FBCFBFC5AF5}" type="slidenum">
              <a:rPr lang="en-US" smtClean="0"/>
              <a:pPr/>
              <a:t>‹#›</a:t>
            </a:fld>
            <a:endParaRPr lang="en-US"/>
          </a:p>
        </p:txBody>
      </p:sp>
      <p:sp>
        <p:nvSpPr>
          <p:cNvPr id="8" name="Title 7"/>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8DA885E4-716B-4636-8457-53C860A9D926}" type="datetimeFigureOut">
              <a:rPr lang="en-US" smtClean="0"/>
              <a:pPr/>
              <a:t>7/21/2022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F5EC347-E24F-449E-AA0A-1FBCFBFC5AF5}"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8DA885E4-716B-4636-8457-53C860A9D926}" type="datetimeFigureOut">
              <a:rPr lang="en-US" smtClean="0"/>
              <a:pPr/>
              <a:t>7/21/2022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F5EC347-E24F-449E-AA0A-1FBCFBFC5AF5}" type="slidenum">
              <a:rPr lang="en-US" smtClean="0"/>
              <a:pPr/>
              <a:t>‹#›</a:t>
            </a:fld>
            <a:endParaRPr lang="en-US"/>
          </a:p>
        </p:txBody>
      </p:sp>
      <p:sp>
        <p:nvSpPr>
          <p:cNvPr id="6" name="Title 5"/>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A885E4-716B-4636-8457-53C860A9D926}" type="datetimeFigureOut">
              <a:rPr lang="en-US" smtClean="0"/>
              <a:pPr/>
              <a:t>7/21/2022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F5EC347-E24F-449E-AA0A-1FBCFBFC5AF5}"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8DA885E4-716B-4636-8457-53C860A9D926}" type="datetimeFigureOut">
              <a:rPr lang="en-US" smtClean="0"/>
              <a:pPr/>
              <a:t>7/21/2022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F5EC347-E24F-449E-AA0A-1FBCFBFC5AF5}"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8DA885E4-716B-4636-8457-53C860A9D926}" type="datetimeFigureOut">
              <a:rPr lang="en-US" smtClean="0"/>
              <a:pPr/>
              <a:t>7/21/2022</a:t>
            </a:fld>
            <a:endParaRPr lang="en-US"/>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8F5EC347-E24F-449E-AA0A-1FBCFBFC5AF5}" type="slidenum">
              <a:rPr lang="en-US" smtClean="0"/>
              <a:pPr/>
              <a:t>‹#›</a:t>
            </a:fld>
            <a:endParaRPr lang="en-US"/>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8DA885E4-716B-4636-8457-53C860A9D926}" type="datetimeFigureOut">
              <a:rPr lang="en-US" smtClean="0"/>
              <a:pPr/>
              <a:t>7/21/2022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F5EC347-E24F-449E-AA0A-1FBCFBFC5AF5}"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8DA885E4-716B-4636-8457-53C860A9D926}" type="datetimeFigureOut">
              <a:rPr lang="en-US" smtClean="0"/>
              <a:pPr/>
              <a:t>7/21/2022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F5EC347-E24F-449E-AA0A-1FBCFBFC5AF5}"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8DA885E4-716B-4636-8457-53C860A9D926}" type="datetimeFigureOut">
              <a:rPr lang="en-US" smtClean="0"/>
              <a:pPr/>
              <a:t>7/21/2022</a:t>
            </a:fld>
            <a:endParaRPr lang="en-US"/>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US"/>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8F5EC347-E24F-449E-AA0A-1FBCFBFC5AF5}"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hyperlink" Target="https://my.clevelandclinic.org/health/articles/21201-endocrine-system" TargetMode="External"/><Relationship Id="rId7" Type="http://schemas.openxmlformats.org/officeDocument/2006/relationships/hyperlink" Target="https://www.verywellhealth.com/parathyroid-anatomy-5088975" TargetMode="External"/><Relationship Id="rId2" Type="http://schemas.openxmlformats.org/officeDocument/2006/relationships/hyperlink" Target="https://www.webmd.com/diabetes/endocrine-system-facts" TargetMode="External"/><Relationship Id="rId1" Type="http://schemas.openxmlformats.org/officeDocument/2006/relationships/slideLayout" Target="../slideLayouts/slideLayout2.xml"/><Relationship Id="rId6" Type="http://schemas.openxmlformats.org/officeDocument/2006/relationships/hyperlink" Target="https://www.healthline.com/health/the-endocrine-system" TargetMode="External"/><Relationship Id="rId5" Type="http://schemas.openxmlformats.org/officeDocument/2006/relationships/hyperlink" Target="https://kidshealth.org/en/teens/endocrine.html" TargetMode="External"/><Relationship Id="rId4" Type="http://schemas.openxmlformats.org/officeDocument/2006/relationships/hyperlink" Target="https://www.verywellhealth.com/the-thyroid-gland-and-thyroid-hormones-414983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23372" y="2483153"/>
            <a:ext cx="3115734" cy="1631216"/>
          </a:xfrm>
          <a:prstGeom prst="rect">
            <a:avLst/>
          </a:prstGeom>
          <a:noFill/>
        </p:spPr>
        <p:txBody>
          <a:bodyPr wrap="square" lIns="91440" tIns="45720" rIns="91440" bIns="45720" rtlCol="0" anchor="t">
            <a:spAutoFit/>
          </a:bodyPr>
          <a:lstStyle/>
          <a:p>
            <a:pPr algn="ctr"/>
            <a:r>
              <a:rPr lang="en-US" sz="2000" b="1" dirty="0">
                <a:latin typeface="Times New Roman"/>
                <a:cs typeface="Times New Roman"/>
              </a:rPr>
              <a:t>Introduction to physiology</a:t>
            </a:r>
          </a:p>
          <a:p>
            <a:pPr algn="ctr"/>
            <a:r>
              <a:rPr lang="en-US" sz="2000" b="1" dirty="0">
                <a:latin typeface="Times New Roman"/>
                <a:cs typeface="Times New Roman"/>
              </a:rPr>
              <a:t>Ophelia  chase</a:t>
            </a:r>
          </a:p>
          <a:p>
            <a:pPr algn="ctr"/>
            <a:r>
              <a:rPr lang="en-US" sz="2000" b="1" dirty="0">
                <a:latin typeface="Times New Roman"/>
                <a:cs typeface="Times New Roman"/>
              </a:rPr>
              <a:t>Student ID 2020346</a:t>
            </a:r>
            <a:endParaRPr lang="en-US" sz="2000" b="1" dirty="0">
              <a:latin typeface="Times New Roman" pitchFamily="18" charset="0"/>
              <a:cs typeface="Times New Roman" pitchFamily="18" charset="0"/>
            </a:endParaRPr>
          </a:p>
          <a:p>
            <a:pPr algn="ctr"/>
            <a:endParaRPr lang="en-US" sz="2000" b="1" dirty="0">
              <a:latin typeface="Times New Roman" pitchFamily="18" charset="0"/>
              <a:cs typeface="Times New Roman" pitchFamily="18" charset="0"/>
            </a:endParaRPr>
          </a:p>
          <a:p>
            <a:pPr algn="ctr"/>
            <a:endParaRPr lang="en-US" sz="2000" b="1" dirty="0">
              <a:latin typeface="Times New Roman" pitchFamily="18" charset="0"/>
              <a:cs typeface="Times New Roman" pitchFamily="18" charset="0"/>
            </a:endParaRPr>
          </a:p>
        </p:txBody>
      </p:sp>
      <p:pic>
        <p:nvPicPr>
          <p:cNvPr id="2" name="Picture 2">
            <a:extLst>
              <a:ext uri="{FF2B5EF4-FFF2-40B4-BE49-F238E27FC236}">
                <a16:creationId xmlns:a16="http://schemas.microsoft.com/office/drawing/2014/main" id="{EA8B1C31-6A7A-FE41-ED69-77C15322C1A5}"/>
              </a:ext>
            </a:extLst>
          </p:cNvPr>
          <p:cNvPicPr>
            <a:picLocks noChangeAspect="1"/>
          </p:cNvPicPr>
          <p:nvPr/>
        </p:nvPicPr>
        <p:blipFill>
          <a:blip r:embed="rId2"/>
          <a:stretch>
            <a:fillRect/>
          </a:stretch>
        </p:blipFill>
        <p:spPr>
          <a:xfrm>
            <a:off x="3502782" y="-622179"/>
            <a:ext cx="5392056" cy="6880738"/>
          </a:xfrm>
          <a:prstGeom prst="rect">
            <a:avLst/>
          </a:prstGeom>
        </p:spPr>
      </p:pic>
    </p:spTree>
    <p:extLst>
      <p:ext uri="{BB962C8B-B14F-4D97-AF65-F5344CB8AC3E}">
        <p14:creationId xmlns:p14="http://schemas.microsoft.com/office/powerpoint/2010/main" val="8106261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4638"/>
            <a:ext cx="8229600" cy="654032"/>
          </a:xfrm>
        </p:spPr>
        <p:txBody>
          <a:bodyPr>
            <a:normAutofit fontScale="90000"/>
          </a:bodyPr>
          <a:lstStyle/>
          <a:p>
            <a:r>
              <a:rPr lang="en-IN" dirty="0"/>
              <a:t>Endocrine system</a:t>
            </a:r>
            <a:br>
              <a:rPr lang="en-IN" dirty="0"/>
            </a:br>
            <a:endParaRPr lang="en-IN" dirty="0"/>
          </a:p>
        </p:txBody>
      </p:sp>
      <p:pic>
        <p:nvPicPr>
          <p:cNvPr id="1026" name="Picture 2"/>
          <p:cNvPicPr>
            <a:picLocks noChangeAspect="1" noChangeArrowheads="1"/>
          </p:cNvPicPr>
          <p:nvPr/>
        </p:nvPicPr>
        <p:blipFill>
          <a:blip r:embed="rId3"/>
          <a:srcRect/>
          <a:stretch>
            <a:fillRect/>
          </a:stretch>
        </p:blipFill>
        <p:spPr bwMode="auto">
          <a:xfrm>
            <a:off x="357158" y="857232"/>
            <a:ext cx="2786082" cy="1590675"/>
          </a:xfrm>
          <a:prstGeom prst="rect">
            <a:avLst/>
          </a:prstGeom>
          <a:noFill/>
          <a:ln w="9525">
            <a:noFill/>
            <a:miter lim="800000"/>
            <a:headEnd/>
            <a:tailEnd/>
          </a:ln>
          <a:effectLst/>
        </p:spPr>
      </p:pic>
      <p:pic>
        <p:nvPicPr>
          <p:cNvPr id="1028" name="Picture 4"/>
          <p:cNvPicPr>
            <a:picLocks noChangeAspect="1" noChangeArrowheads="1"/>
          </p:cNvPicPr>
          <p:nvPr/>
        </p:nvPicPr>
        <p:blipFill>
          <a:blip r:embed="rId4"/>
          <a:srcRect/>
          <a:stretch>
            <a:fillRect/>
          </a:stretch>
        </p:blipFill>
        <p:spPr bwMode="auto">
          <a:xfrm>
            <a:off x="5857884" y="4643446"/>
            <a:ext cx="2847975" cy="1752600"/>
          </a:xfrm>
          <a:prstGeom prst="rect">
            <a:avLst/>
          </a:prstGeom>
          <a:noFill/>
          <a:ln w="9525">
            <a:noFill/>
            <a:miter lim="800000"/>
            <a:headEnd/>
            <a:tailEnd/>
          </a:ln>
          <a:effectLst/>
        </p:spPr>
      </p:pic>
      <p:sp>
        <p:nvSpPr>
          <p:cNvPr id="7" name="TextBox 6"/>
          <p:cNvSpPr txBox="1"/>
          <p:nvPr/>
        </p:nvSpPr>
        <p:spPr>
          <a:xfrm>
            <a:off x="3357554" y="714356"/>
            <a:ext cx="5429288" cy="1600438"/>
          </a:xfrm>
          <a:prstGeom prst="rect">
            <a:avLst/>
          </a:prstGeom>
          <a:noFill/>
        </p:spPr>
        <p:txBody>
          <a:bodyPr wrap="square" rtlCol="0">
            <a:spAutoFit/>
          </a:bodyPr>
          <a:lstStyle/>
          <a:p>
            <a:pPr algn="just"/>
            <a:r>
              <a:rPr lang="en-IN" sz="1400" dirty="0">
                <a:latin typeface="Times New Roman" pitchFamily="18" charset="0"/>
                <a:cs typeface="Times New Roman" pitchFamily="18" charset="0"/>
              </a:rPr>
              <a:t>The endocrine system is a complex system of the body that is made by several glands the body. The glands are the hypothalamus, pituitary, thyroid, parathyroid, adrenal, ovary, testes and many others. These glands produce different kinds of hormones and release these hormones into the blood directly </a:t>
            </a:r>
            <a:r>
              <a:rPr lang="en-US" sz="1400" dirty="0">
                <a:latin typeface="Times New Roman" pitchFamily="18" charset="0"/>
                <a:cs typeface="Times New Roman" pitchFamily="18" charset="0"/>
              </a:rPr>
              <a:t>(kidshealth.org, 2021)</a:t>
            </a:r>
            <a:r>
              <a:rPr lang="en-IN" sz="1400" dirty="0">
                <a:latin typeface="Times New Roman" pitchFamily="18" charset="0"/>
                <a:cs typeface="Times New Roman" pitchFamily="18" charset="0"/>
              </a:rPr>
              <a:t>. Then these hormones mix the blood and travel to all and each part of the body and enter each living cell. </a:t>
            </a:r>
          </a:p>
        </p:txBody>
      </p:sp>
      <p:sp>
        <p:nvSpPr>
          <p:cNvPr id="8" name="Oval 7"/>
          <p:cNvSpPr/>
          <p:nvPr/>
        </p:nvSpPr>
        <p:spPr>
          <a:xfrm>
            <a:off x="0" y="2857496"/>
            <a:ext cx="3214678" cy="371477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IN" sz="1400" dirty="0">
                <a:latin typeface="Times New Roman" pitchFamily="18" charset="0"/>
                <a:cs typeface="Times New Roman" pitchFamily="18" charset="0"/>
              </a:rPr>
              <a:t>The hormones produced by these glands do various important functions in the body such as growth, metabolism, reproduction, and development these important body functions that are dependent on the hormones. Moreover, these hormones perform like messengers and carry an important message to the cells. </a:t>
            </a:r>
          </a:p>
          <a:p>
            <a:pPr algn="just"/>
            <a:endParaRPr lang="en-IN" sz="1400" dirty="0">
              <a:latin typeface="Times New Roman" pitchFamily="18" charset="0"/>
              <a:cs typeface="Times New Roman" pitchFamily="18" charset="0"/>
            </a:endParaRPr>
          </a:p>
        </p:txBody>
      </p:sp>
      <p:sp>
        <p:nvSpPr>
          <p:cNvPr id="9" name="Rectangle 8"/>
          <p:cNvSpPr/>
          <p:nvPr/>
        </p:nvSpPr>
        <p:spPr>
          <a:xfrm>
            <a:off x="3359821" y="2382770"/>
            <a:ext cx="2571768" cy="260386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sz="1200" dirty="0">
                <a:latin typeface="Times New Roman" pitchFamily="18" charset="0"/>
                <a:cs typeface="Times New Roman" pitchFamily="18" charset="0"/>
              </a:rPr>
              <a:t>The pituitary gland is referred to as the master gland of the human body as it plays a great role in managing the endocrine system. It is situated in the endocrine system of the body and controls the functions of the other associated endocrine glands in the human body. This gland is present in the base area of the human brain and looks like a pea shaped organ. </a:t>
            </a:r>
          </a:p>
        </p:txBody>
      </p:sp>
      <p:pic>
        <p:nvPicPr>
          <p:cNvPr id="1029" name="Picture 5"/>
          <p:cNvPicPr>
            <a:picLocks noChangeAspect="1" noChangeArrowheads="1"/>
          </p:cNvPicPr>
          <p:nvPr/>
        </p:nvPicPr>
        <p:blipFill>
          <a:blip r:embed="rId5"/>
          <a:srcRect/>
          <a:stretch>
            <a:fillRect/>
          </a:stretch>
        </p:blipFill>
        <p:spPr bwMode="auto">
          <a:xfrm>
            <a:off x="6143636" y="2285992"/>
            <a:ext cx="2643206" cy="2143140"/>
          </a:xfrm>
          <a:prstGeom prst="rect">
            <a:avLst/>
          </a:prstGeom>
          <a:noFill/>
          <a:ln w="9525">
            <a:noFill/>
            <a:miter lim="800000"/>
            <a:headEnd/>
            <a:tailEnd/>
          </a:ln>
          <a:effectLst/>
        </p:spPr>
      </p:pic>
      <p:sp>
        <p:nvSpPr>
          <p:cNvPr id="12" name="TextBox 11"/>
          <p:cNvSpPr txBox="1"/>
          <p:nvPr/>
        </p:nvSpPr>
        <p:spPr>
          <a:xfrm>
            <a:off x="500034" y="2500306"/>
            <a:ext cx="1785950" cy="261610"/>
          </a:xfrm>
          <a:prstGeom prst="rect">
            <a:avLst/>
          </a:prstGeom>
          <a:noFill/>
        </p:spPr>
        <p:txBody>
          <a:bodyPr wrap="square" rtlCol="0">
            <a:spAutoFit/>
          </a:bodyPr>
          <a:lstStyle/>
          <a:p>
            <a:r>
              <a:rPr lang="en-IN" sz="1050" dirty="0"/>
              <a:t>(Moura et al., 2019).</a:t>
            </a:r>
          </a:p>
        </p:txBody>
      </p:sp>
      <p:sp>
        <p:nvSpPr>
          <p:cNvPr id="13" name="Rectangle 12"/>
          <p:cNvSpPr/>
          <p:nvPr/>
        </p:nvSpPr>
        <p:spPr>
          <a:xfrm>
            <a:off x="6643702" y="6500834"/>
            <a:ext cx="1952860" cy="276999"/>
          </a:xfrm>
          <a:prstGeom prst="rect">
            <a:avLst/>
          </a:prstGeom>
        </p:spPr>
        <p:txBody>
          <a:bodyPr wrap="square">
            <a:spAutoFit/>
          </a:bodyPr>
          <a:lstStyle/>
          <a:p>
            <a:r>
              <a:rPr lang="en-IN" sz="1200" dirty="0"/>
              <a:t>(Moura et al., 2019).</a:t>
            </a:r>
          </a:p>
        </p:txBody>
      </p:sp>
      <p:sp>
        <p:nvSpPr>
          <p:cNvPr id="15" name="Rectangle 14"/>
          <p:cNvSpPr/>
          <p:nvPr/>
        </p:nvSpPr>
        <p:spPr>
          <a:xfrm>
            <a:off x="6643702" y="4214818"/>
            <a:ext cx="800219" cy="230832"/>
          </a:xfrm>
          <a:prstGeom prst="rect">
            <a:avLst/>
          </a:prstGeom>
        </p:spPr>
        <p:txBody>
          <a:bodyPr wrap="none">
            <a:spAutoFit/>
          </a:bodyPr>
          <a:lstStyle/>
          <a:p>
            <a:r>
              <a:rPr lang="en-US" sz="900" dirty="0">
                <a:latin typeface="Times New Roman" pitchFamily="18" charset="0"/>
                <a:cs typeface="Times New Roman" pitchFamily="18" charset="0"/>
              </a:rPr>
              <a:t>Brody, 2021)</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DC8A318-81DD-9C19-B078-35DAFDCF72C3}"/>
              </a:ext>
            </a:extLst>
          </p:cNvPr>
          <p:cNvSpPr>
            <a:spLocks noGrp="1"/>
          </p:cNvSpPr>
          <p:nvPr>
            <p:ph idx="1"/>
          </p:nvPr>
        </p:nvSpPr>
        <p:spPr/>
        <p:txBody>
          <a:bodyPr vert="horz" lIns="91440" tIns="45720" rIns="91440" bIns="45720" anchor="t">
            <a:normAutofit/>
          </a:bodyPr>
          <a:lstStyle/>
          <a:p>
            <a:pPr indent="-255905"/>
            <a:r>
              <a:rPr lang="en-GB" dirty="0">
                <a:cs typeface="Lucida Sans Unicode"/>
              </a:rPr>
              <a:t>The pancreas is one of the endocrine glands</a:t>
            </a:r>
          </a:p>
          <a:p>
            <a:pPr indent="-255905"/>
            <a:r>
              <a:rPr lang="en-GB" dirty="0">
                <a:cs typeface="Lucida Sans Unicode"/>
              </a:rPr>
              <a:t>There are two types of hormones secreted by the pancreas such as insulin and glucagon </a:t>
            </a:r>
          </a:p>
          <a:p>
            <a:pPr indent="-255905"/>
            <a:r>
              <a:rPr lang="en-GB" dirty="0">
                <a:cs typeface="Lucida Sans Unicode"/>
              </a:rPr>
              <a:t>Insulin helps to reduce the blood sugar level and the glucagon help to increase the blood sugar level</a:t>
            </a:r>
          </a:p>
          <a:p>
            <a:pPr indent="-255905"/>
            <a:r>
              <a:rPr lang="en-GB" dirty="0">
                <a:cs typeface="Lucida Sans Unicode"/>
              </a:rPr>
              <a:t>The pancreas is sitting just behind the liver </a:t>
            </a:r>
          </a:p>
        </p:txBody>
      </p:sp>
      <p:sp>
        <p:nvSpPr>
          <p:cNvPr id="3" name="Title 2">
            <a:extLst>
              <a:ext uri="{FF2B5EF4-FFF2-40B4-BE49-F238E27FC236}">
                <a16:creationId xmlns:a16="http://schemas.microsoft.com/office/drawing/2014/main" id="{51E9308A-D042-7FAC-84A1-5319960F02F8}"/>
              </a:ext>
            </a:extLst>
          </p:cNvPr>
          <p:cNvSpPr>
            <a:spLocks noGrp="1"/>
          </p:cNvSpPr>
          <p:nvPr>
            <p:ph type="title"/>
          </p:nvPr>
        </p:nvSpPr>
        <p:spPr/>
        <p:txBody>
          <a:bodyPr vert="horz" lIns="91440" tIns="45720" rIns="91440" bIns="45720" rtlCol="0" anchor="ctr">
            <a:normAutofit/>
            <a:scene3d>
              <a:camera prst="orthographicFront"/>
              <a:lightRig rig="soft" dir="t"/>
            </a:scene3d>
            <a:sp3d prstMaterial="softEdge">
              <a:bevelT w="25400" h="25400"/>
            </a:sp3d>
          </a:bodyPr>
          <a:lstStyle/>
          <a:p>
            <a:r>
              <a:rPr lang="en-GB" dirty="0">
                <a:cs typeface="Lucida Sans Unicode"/>
              </a:rPr>
              <a:t>Contd....</a:t>
            </a:r>
          </a:p>
        </p:txBody>
      </p:sp>
    </p:spTree>
    <p:extLst>
      <p:ext uri="{BB962C8B-B14F-4D97-AF65-F5344CB8AC3E}">
        <p14:creationId xmlns:p14="http://schemas.microsoft.com/office/powerpoint/2010/main" val="12309145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71472" y="428604"/>
            <a:ext cx="8115328" cy="285752"/>
          </a:xfrm>
        </p:spPr>
        <p:txBody>
          <a:bodyPr>
            <a:normAutofit fontScale="90000"/>
          </a:bodyPr>
          <a:lstStyle/>
          <a:p>
            <a:r>
              <a:rPr lang="en-IN" sz="3100" dirty="0"/>
              <a:t>Diseases and associated planning care</a:t>
            </a:r>
            <a:br>
              <a:rPr lang="en-IN" dirty="0"/>
            </a:br>
            <a:endParaRPr lang="en-IN" dirty="0"/>
          </a:p>
        </p:txBody>
      </p:sp>
      <p:pic>
        <p:nvPicPr>
          <p:cNvPr id="3074" name="Picture 2"/>
          <p:cNvPicPr>
            <a:picLocks noChangeAspect="1" noChangeArrowheads="1"/>
          </p:cNvPicPr>
          <p:nvPr/>
        </p:nvPicPr>
        <p:blipFill>
          <a:blip r:embed="rId3"/>
          <a:srcRect/>
          <a:stretch>
            <a:fillRect/>
          </a:stretch>
        </p:blipFill>
        <p:spPr bwMode="auto">
          <a:xfrm>
            <a:off x="214282" y="500042"/>
            <a:ext cx="2786082" cy="1862139"/>
          </a:xfrm>
          <a:prstGeom prst="rect">
            <a:avLst/>
          </a:prstGeom>
          <a:noFill/>
          <a:ln w="9525">
            <a:noFill/>
            <a:miter lim="800000"/>
            <a:headEnd/>
            <a:tailEnd/>
          </a:ln>
          <a:effectLst/>
        </p:spPr>
      </p:pic>
      <p:pic>
        <p:nvPicPr>
          <p:cNvPr id="3077" name="Picture 5"/>
          <p:cNvPicPr>
            <a:picLocks noChangeAspect="1" noChangeArrowheads="1"/>
          </p:cNvPicPr>
          <p:nvPr/>
        </p:nvPicPr>
        <p:blipFill>
          <a:blip r:embed="rId4"/>
          <a:srcRect/>
          <a:stretch>
            <a:fillRect/>
          </a:stretch>
        </p:blipFill>
        <p:spPr bwMode="auto">
          <a:xfrm>
            <a:off x="3143240" y="785794"/>
            <a:ext cx="2455349" cy="1300217"/>
          </a:xfrm>
          <a:prstGeom prst="rect">
            <a:avLst/>
          </a:prstGeom>
          <a:noFill/>
          <a:ln w="9525">
            <a:noFill/>
            <a:miter lim="800000"/>
            <a:headEnd/>
            <a:tailEnd/>
          </a:ln>
          <a:effectLst/>
        </p:spPr>
      </p:pic>
      <p:sp>
        <p:nvSpPr>
          <p:cNvPr id="15" name="TextBox 14"/>
          <p:cNvSpPr txBox="1"/>
          <p:nvPr/>
        </p:nvSpPr>
        <p:spPr>
          <a:xfrm>
            <a:off x="3571868" y="2071678"/>
            <a:ext cx="1500198" cy="215444"/>
          </a:xfrm>
          <a:prstGeom prst="rect">
            <a:avLst/>
          </a:prstGeom>
          <a:noFill/>
        </p:spPr>
        <p:txBody>
          <a:bodyPr wrap="square" rtlCol="0">
            <a:spAutoFit/>
          </a:bodyPr>
          <a:lstStyle/>
          <a:p>
            <a:r>
              <a:rPr lang="en-US" sz="800" dirty="0"/>
              <a:t>(clevelandclinic.org, 2019)</a:t>
            </a:r>
            <a:endParaRPr lang="en-IN" sz="800" dirty="0"/>
          </a:p>
        </p:txBody>
      </p:sp>
      <p:sp>
        <p:nvSpPr>
          <p:cNvPr id="18" name="TextBox 17"/>
          <p:cNvSpPr txBox="1"/>
          <p:nvPr/>
        </p:nvSpPr>
        <p:spPr>
          <a:xfrm>
            <a:off x="500034" y="2357430"/>
            <a:ext cx="1714512" cy="215444"/>
          </a:xfrm>
          <a:prstGeom prst="rect">
            <a:avLst/>
          </a:prstGeom>
          <a:noFill/>
        </p:spPr>
        <p:txBody>
          <a:bodyPr wrap="square" rtlCol="0">
            <a:spAutoFit/>
          </a:bodyPr>
          <a:lstStyle/>
          <a:p>
            <a:r>
              <a:rPr lang="en-US" sz="800" dirty="0"/>
              <a:t>(clevelandclinic.org, 2019)</a:t>
            </a:r>
            <a:endParaRPr lang="en-IN" sz="800" dirty="0"/>
          </a:p>
        </p:txBody>
      </p:sp>
      <p:sp>
        <p:nvSpPr>
          <p:cNvPr id="2" name="TextBox 1">
            <a:extLst>
              <a:ext uri="{FF2B5EF4-FFF2-40B4-BE49-F238E27FC236}">
                <a16:creationId xmlns:a16="http://schemas.microsoft.com/office/drawing/2014/main" id="{D06DAFBC-A393-4290-DB3F-A274FBDA4CE5}"/>
              </a:ext>
            </a:extLst>
          </p:cNvPr>
          <p:cNvSpPr txBox="1"/>
          <p:nvPr/>
        </p:nvSpPr>
        <p:spPr>
          <a:xfrm>
            <a:off x="-4838" y="2861733"/>
            <a:ext cx="274320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dirty="0">
                <a:cs typeface="Lucida Sans Unicode"/>
              </a:rPr>
              <a:t>Diabetes refer to an abnormal physiological condition when the blood level increased </a:t>
            </a:r>
          </a:p>
        </p:txBody>
      </p:sp>
      <p:sp>
        <p:nvSpPr>
          <p:cNvPr id="4" name="TextBox 3">
            <a:extLst>
              <a:ext uri="{FF2B5EF4-FFF2-40B4-BE49-F238E27FC236}">
                <a16:creationId xmlns:a16="http://schemas.microsoft.com/office/drawing/2014/main" id="{E39CEB4D-6F27-F5DE-62A7-59686598F74A}"/>
              </a:ext>
            </a:extLst>
          </p:cNvPr>
          <p:cNvSpPr txBox="1"/>
          <p:nvPr/>
        </p:nvSpPr>
        <p:spPr>
          <a:xfrm>
            <a:off x="3200400" y="2680305"/>
            <a:ext cx="334796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dirty="0"/>
              <a:t>Diabetes  is associated with the pancreas gland</a:t>
            </a:r>
            <a:endParaRPr lang="en-GB" dirty="0">
              <a:cs typeface="Lucida Sans Unicode"/>
            </a:endParaRPr>
          </a:p>
        </p:txBody>
      </p:sp>
      <p:sp>
        <p:nvSpPr>
          <p:cNvPr id="5" name="TextBox 4">
            <a:extLst>
              <a:ext uri="{FF2B5EF4-FFF2-40B4-BE49-F238E27FC236}">
                <a16:creationId xmlns:a16="http://schemas.microsoft.com/office/drawing/2014/main" id="{834D2396-9C84-8977-A74D-32D765F0611D}"/>
              </a:ext>
            </a:extLst>
          </p:cNvPr>
          <p:cNvSpPr txBox="1"/>
          <p:nvPr/>
        </p:nvSpPr>
        <p:spPr>
          <a:xfrm>
            <a:off x="3500513" y="3500513"/>
            <a:ext cx="2743200"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GB" dirty="0">
                <a:cs typeface="Lucida Sans Unicode"/>
              </a:rPr>
              <a:t>Individual suffering from diabetes must follow a healthy diet recommended to keep away from or minimise their sugar consumption while increasing their activity levels </a:t>
            </a:r>
          </a:p>
        </p:txBody>
      </p:sp>
      <p:sp>
        <p:nvSpPr>
          <p:cNvPr id="6" name="TextBox 5">
            <a:extLst>
              <a:ext uri="{FF2B5EF4-FFF2-40B4-BE49-F238E27FC236}">
                <a16:creationId xmlns:a16="http://schemas.microsoft.com/office/drawing/2014/main" id="{099F683E-4386-AD67-821A-428C0002B354}"/>
              </a:ext>
            </a:extLst>
          </p:cNvPr>
          <p:cNvSpPr txBox="1"/>
          <p:nvPr/>
        </p:nvSpPr>
        <p:spPr>
          <a:xfrm>
            <a:off x="220436" y="4768245"/>
            <a:ext cx="276739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dirty="0">
                <a:cs typeface="Lucida Sans Unicode"/>
              </a:rPr>
              <a:t>In people with diabetes either the pancreas doesn’t make insulin or the body cannot use it properly </a:t>
            </a:r>
          </a:p>
        </p:txBody>
      </p:sp>
      <p:sp>
        <p:nvSpPr>
          <p:cNvPr id="8" name="TextBox 7">
            <a:extLst>
              <a:ext uri="{FF2B5EF4-FFF2-40B4-BE49-F238E27FC236}">
                <a16:creationId xmlns:a16="http://schemas.microsoft.com/office/drawing/2014/main" id="{D4A8D98F-B639-00EB-E6A3-6E88261ECA69}"/>
              </a:ext>
            </a:extLst>
          </p:cNvPr>
          <p:cNvSpPr txBox="1"/>
          <p:nvPr/>
        </p:nvSpPr>
        <p:spPr>
          <a:xfrm>
            <a:off x="6372376" y="2683329"/>
            <a:ext cx="2755295"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dirty="0">
                <a:cs typeface="Lucida Sans Unicode"/>
              </a:rPr>
              <a:t>Without insulin the glucose which is the body main energy sources builds up in</a:t>
            </a:r>
            <a:endParaRPr lang="en-US" dirty="0"/>
          </a:p>
          <a:p>
            <a:r>
              <a:rPr lang="en-GB" dirty="0">
                <a:cs typeface="Lucida Sans Unicode"/>
              </a:rPr>
              <a:t> the blood and this can have many negative effects on health and proper function </a:t>
            </a:r>
            <a:endParaRPr lang="en-GB">
              <a:cs typeface="Lucida Sans Unicode"/>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47500" lnSpcReduction="20000"/>
          </a:bodyPr>
          <a:lstStyle/>
          <a:p>
            <a:r>
              <a:rPr lang="en-IN" dirty="0"/>
              <a:t>Kong, M., </a:t>
            </a:r>
            <a:r>
              <a:rPr lang="en-IN" dirty="0" err="1"/>
              <a:t>Xie</a:t>
            </a:r>
            <a:r>
              <a:rPr lang="en-IN" dirty="0"/>
              <a:t>, K., </a:t>
            </a:r>
            <a:r>
              <a:rPr lang="en-IN" dirty="0" err="1"/>
              <a:t>Lv</a:t>
            </a:r>
            <a:r>
              <a:rPr lang="en-IN" dirty="0"/>
              <a:t>, M., Li, J., Yao, J., Yan, K., Wu, X., </a:t>
            </a:r>
            <a:r>
              <a:rPr lang="en-IN" dirty="0" err="1"/>
              <a:t>Xu</a:t>
            </a:r>
            <a:r>
              <a:rPr lang="en-IN" dirty="0"/>
              <a:t>, Y. and Ye, D., (2021). Anti-inflammatory </a:t>
            </a:r>
            <a:r>
              <a:rPr lang="en-IN" dirty="0" err="1"/>
              <a:t>phytochemicals</a:t>
            </a:r>
            <a:r>
              <a:rPr lang="en-IN" dirty="0"/>
              <a:t> for the treatment of diabetes and its complications: Lessons learned and future promise. </a:t>
            </a:r>
            <a:r>
              <a:rPr lang="en-IN" i="1" dirty="0"/>
              <a:t>Biomedicine &amp; Pharmacotherapy</a:t>
            </a:r>
            <a:r>
              <a:rPr lang="en-IN" dirty="0"/>
              <a:t>, </a:t>
            </a:r>
            <a:r>
              <a:rPr lang="en-IN" i="1" dirty="0"/>
              <a:t>133</a:t>
            </a:r>
            <a:r>
              <a:rPr lang="en-IN" dirty="0"/>
              <a:t>, p.110975.</a:t>
            </a:r>
          </a:p>
          <a:p>
            <a:r>
              <a:rPr lang="en-IN" dirty="0" err="1"/>
              <a:t>Maddaloni</a:t>
            </a:r>
            <a:r>
              <a:rPr lang="en-IN" dirty="0"/>
              <a:t>, E., Coleman, R.L., </a:t>
            </a:r>
            <a:r>
              <a:rPr lang="en-IN" dirty="0" err="1"/>
              <a:t>Agbaje</a:t>
            </a:r>
            <a:r>
              <a:rPr lang="en-IN" dirty="0"/>
              <a:t>, O., </a:t>
            </a:r>
            <a:r>
              <a:rPr lang="en-IN" dirty="0" err="1"/>
              <a:t>Buzzetti</a:t>
            </a:r>
            <a:r>
              <a:rPr lang="en-IN" dirty="0"/>
              <a:t>, R. and Holman, R.R., (2020). Time-varying risk of </a:t>
            </a:r>
            <a:r>
              <a:rPr lang="en-IN" dirty="0" err="1"/>
              <a:t>microvascular</a:t>
            </a:r>
            <a:r>
              <a:rPr lang="en-IN" dirty="0"/>
              <a:t> complications in latent autoimmune diabetes of adulthood compared with type 2 diabetes in adults: a post-hoc analysis of the UK Prospective Diabetes Study 30-year follow-up data (UKPDS 86). </a:t>
            </a:r>
            <a:r>
              <a:rPr lang="en-IN" i="1" dirty="0"/>
              <a:t>The lancet Diabetes &amp; endocrinology</a:t>
            </a:r>
            <a:r>
              <a:rPr lang="en-IN" dirty="0"/>
              <a:t>, </a:t>
            </a:r>
            <a:r>
              <a:rPr lang="en-IN" i="1" dirty="0"/>
              <a:t>8</a:t>
            </a:r>
            <a:r>
              <a:rPr lang="en-IN" dirty="0"/>
              <a:t>(3), pp.206-215.</a:t>
            </a:r>
          </a:p>
          <a:p>
            <a:r>
              <a:rPr lang="en-IN" dirty="0" err="1"/>
              <a:t>Moura</a:t>
            </a:r>
            <a:r>
              <a:rPr lang="en-IN" dirty="0"/>
              <a:t>, J., </a:t>
            </a:r>
            <a:r>
              <a:rPr lang="en-IN" dirty="0" err="1"/>
              <a:t>Madureira</a:t>
            </a:r>
            <a:r>
              <a:rPr lang="en-IN" dirty="0"/>
              <a:t>, P., Leal, E.C., Fonseca, A.C. and </a:t>
            </a:r>
            <a:r>
              <a:rPr lang="en-IN" dirty="0" err="1"/>
              <a:t>Carvalho</a:t>
            </a:r>
            <a:r>
              <a:rPr lang="en-IN" dirty="0"/>
              <a:t>, E., (2019). Immune aging in diabetes and its implications in wound healing. </a:t>
            </a:r>
            <a:r>
              <a:rPr lang="en-IN" i="1" dirty="0"/>
              <a:t>Clinical Immunology</a:t>
            </a:r>
            <a:r>
              <a:rPr lang="en-IN" dirty="0"/>
              <a:t>, </a:t>
            </a:r>
            <a:r>
              <a:rPr lang="en-IN" i="1" dirty="0"/>
              <a:t>200</a:t>
            </a:r>
            <a:r>
              <a:rPr lang="en-IN" dirty="0"/>
              <a:t>, pp.43-54.</a:t>
            </a:r>
          </a:p>
          <a:p>
            <a:r>
              <a:rPr lang="en-IN" dirty="0"/>
              <a:t>Brody, B., (2021). </a:t>
            </a:r>
            <a:r>
              <a:rPr lang="en-IN" i="1" dirty="0"/>
              <a:t>The Endocrine System and Glands of the Human Body</a:t>
            </a:r>
            <a:r>
              <a:rPr lang="en-IN" dirty="0"/>
              <a:t>. [Online] Available at: </a:t>
            </a:r>
            <a:r>
              <a:rPr lang="en-IN" u="sng" dirty="0">
                <a:hlinkClick r:id="rId2"/>
              </a:rPr>
              <a:t>https://www.webmd.com/diabetes/endocrine-system-facts</a:t>
            </a:r>
            <a:r>
              <a:rPr lang="en-IN" dirty="0"/>
              <a:t>.</a:t>
            </a:r>
          </a:p>
          <a:p>
            <a:r>
              <a:rPr lang="en-IN" dirty="0"/>
              <a:t>clevelandclinic.org, (2019). </a:t>
            </a:r>
            <a:r>
              <a:rPr lang="en-IN" i="1" dirty="0"/>
              <a:t>What is the endocrine system?</a:t>
            </a:r>
            <a:r>
              <a:rPr lang="en-IN" dirty="0"/>
              <a:t> [Online] Available at: </a:t>
            </a:r>
            <a:r>
              <a:rPr lang="en-IN" u="sng" dirty="0">
                <a:hlinkClick r:id="rId3"/>
              </a:rPr>
              <a:t>https://my.clevelandclinic.org/health/articles/21201-endocrine-system</a:t>
            </a:r>
            <a:r>
              <a:rPr lang="en-IN" dirty="0"/>
              <a:t>.</a:t>
            </a:r>
          </a:p>
          <a:p>
            <a:r>
              <a:rPr lang="en-IN" dirty="0" err="1"/>
              <a:t>Fogoros</a:t>
            </a:r>
            <a:r>
              <a:rPr lang="en-IN" dirty="0"/>
              <a:t>, R.N., (2021). </a:t>
            </a:r>
            <a:r>
              <a:rPr lang="en-IN" i="1" dirty="0"/>
              <a:t>How the Thyroid Gland Functions</a:t>
            </a:r>
            <a:r>
              <a:rPr lang="en-IN" dirty="0"/>
              <a:t>. [Online] Available at: </a:t>
            </a:r>
            <a:r>
              <a:rPr lang="en-IN" u="sng" dirty="0">
                <a:hlinkClick r:id="rId4"/>
              </a:rPr>
              <a:t>https://www.verywellhealth.com/the-thyroid-gland-and-thyroid-hormones-4149834</a:t>
            </a:r>
            <a:r>
              <a:rPr lang="en-IN" dirty="0"/>
              <a:t>.</a:t>
            </a:r>
          </a:p>
          <a:p>
            <a:r>
              <a:rPr lang="en-IN" dirty="0"/>
              <a:t>kidshealth.org, (2021). </a:t>
            </a:r>
            <a:r>
              <a:rPr lang="en-IN" i="1" dirty="0"/>
              <a:t>What Is the Endocrine System?</a:t>
            </a:r>
            <a:r>
              <a:rPr lang="en-IN" dirty="0"/>
              <a:t> [Online] Available at: </a:t>
            </a:r>
            <a:r>
              <a:rPr lang="en-IN" u="sng" dirty="0">
                <a:hlinkClick r:id="rId5"/>
              </a:rPr>
              <a:t>https://kidshealth.org/en/teens/endocrine.html#:~:text=The%20endocrine%20system%20is%20made,and%20function%20of%20our%20bodies.</a:t>
            </a:r>
            <a:endParaRPr lang="en-IN" dirty="0"/>
          </a:p>
          <a:p>
            <a:r>
              <a:rPr lang="en-IN" dirty="0" err="1"/>
              <a:t>Seladi</a:t>
            </a:r>
            <a:r>
              <a:rPr lang="en-IN" dirty="0"/>
              <a:t>-Schulman, J., (2022). </a:t>
            </a:r>
            <a:r>
              <a:rPr lang="en-IN" i="1" dirty="0"/>
              <a:t>Endocrine System Overview</a:t>
            </a:r>
            <a:r>
              <a:rPr lang="en-IN" dirty="0"/>
              <a:t>. [Online] Available at: </a:t>
            </a:r>
            <a:r>
              <a:rPr lang="en-IN" u="sng" dirty="0">
                <a:hlinkClick r:id="rId6"/>
              </a:rPr>
              <a:t>https://www.healthline.com/health/the-endocrine-system</a:t>
            </a:r>
            <a:r>
              <a:rPr lang="en-IN" dirty="0"/>
              <a:t>.</a:t>
            </a:r>
          </a:p>
          <a:p>
            <a:r>
              <a:rPr lang="en-IN" dirty="0"/>
              <a:t>Wagner, K., (2021). </a:t>
            </a:r>
            <a:r>
              <a:rPr lang="en-IN" i="1" dirty="0"/>
              <a:t>The Anatomy of the Parathyroid Gland</a:t>
            </a:r>
            <a:r>
              <a:rPr lang="en-IN" dirty="0"/>
              <a:t>. [Online] Available at: </a:t>
            </a:r>
            <a:r>
              <a:rPr lang="en-IN" u="sng" dirty="0">
                <a:hlinkClick r:id="rId7"/>
              </a:rPr>
              <a:t>https://www.verywellhealth.com/parathyroid-anatomy-5088975</a:t>
            </a:r>
            <a:r>
              <a:rPr lang="en-IN" dirty="0"/>
              <a:t>.</a:t>
            </a:r>
          </a:p>
          <a:p>
            <a:endParaRPr lang="en-IN" dirty="0"/>
          </a:p>
        </p:txBody>
      </p:sp>
      <p:sp>
        <p:nvSpPr>
          <p:cNvPr id="3" name="Title 2"/>
          <p:cNvSpPr>
            <a:spLocks noGrp="1"/>
          </p:cNvSpPr>
          <p:nvPr>
            <p:ph type="title"/>
          </p:nvPr>
        </p:nvSpPr>
        <p:spPr/>
        <p:txBody>
          <a:bodyPr/>
          <a:lstStyle/>
          <a:p>
            <a:r>
              <a:rPr lang="en-US" dirty="0"/>
              <a:t>References</a:t>
            </a:r>
            <a:endParaRPr lang="en-IN"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84</TotalTime>
  <Words>3153</Words>
  <Application>Microsoft Office PowerPoint</Application>
  <PresentationFormat>On-screen Show (4:3)</PresentationFormat>
  <Paragraphs>121</Paragraphs>
  <Slides>5</Slides>
  <Notes>2</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Concourse</vt:lpstr>
      <vt:lpstr>PowerPoint Presentation</vt:lpstr>
      <vt:lpstr>Endocrine system </vt:lpstr>
      <vt:lpstr>Contd....</vt:lpstr>
      <vt:lpstr>Diseases and associated planning care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SANGRAM</dc:creator>
  <cp:lastModifiedBy>ophelia chase</cp:lastModifiedBy>
  <cp:revision>395</cp:revision>
  <dcterms:created xsi:type="dcterms:W3CDTF">2022-06-07T13:28:15Z</dcterms:created>
  <dcterms:modified xsi:type="dcterms:W3CDTF">2022-07-21T22:40:11Z</dcterms:modified>
</cp:coreProperties>
</file>