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3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893B1-3A62-4E15-B7C5-568A18B946E7}" v="1712" dt="2025-05-18T16:50:23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56" autoAdjust="0"/>
    <p:restoredTop sz="94660"/>
  </p:normalViewPr>
  <p:slideViewPr>
    <p:cSldViewPr snapToGrid="0">
      <p:cViewPr varScale="1">
        <p:scale>
          <a:sx n="96" d="100"/>
          <a:sy n="96" d="100"/>
        </p:scale>
        <p:origin x="16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Beatrice Matal" userId="072d16489162ca6b" providerId="LiveId" clId="{06ABEB4C-FBF0-824E-8D7E-1E46F8BE86FD}"/>
    <pc:docChg chg="undo custSel modSld">
      <pc:chgData name="Bianca Beatrice Matal" userId="072d16489162ca6b" providerId="LiveId" clId="{06ABEB4C-FBF0-824E-8D7E-1E46F8BE86FD}" dt="2025-05-18T07:32:22.423" v="14" actId="12"/>
      <pc:docMkLst>
        <pc:docMk/>
      </pc:docMkLst>
      <pc:sldChg chg="modSp">
        <pc:chgData name="Bianca Beatrice Matal" userId="072d16489162ca6b" providerId="LiveId" clId="{06ABEB4C-FBF0-824E-8D7E-1E46F8BE86FD}" dt="2025-05-18T07:11:45.239" v="6" actId="1076"/>
        <pc:sldMkLst>
          <pc:docMk/>
          <pc:sldMk cId="3163125439" sldId="258"/>
        </pc:sldMkLst>
        <pc:spChg chg="mod">
          <ac:chgData name="Bianca Beatrice Matal" userId="072d16489162ca6b" providerId="LiveId" clId="{06ABEB4C-FBF0-824E-8D7E-1E46F8BE86FD}" dt="2025-05-18T07:11:45.239" v="6" actId="1076"/>
          <ac:spMkLst>
            <pc:docMk/>
            <pc:sldMk cId="3163125439" sldId="258"/>
            <ac:spMk id="3" creationId="{F50E116B-333E-D40B-8C52-7C44C6A5F825}"/>
          </ac:spMkLst>
        </pc:spChg>
      </pc:sldChg>
      <pc:sldChg chg="modSp">
        <pc:chgData name="Bianca Beatrice Matal" userId="072d16489162ca6b" providerId="LiveId" clId="{06ABEB4C-FBF0-824E-8D7E-1E46F8BE86FD}" dt="2025-05-18T07:14:21.159" v="7" actId="1076"/>
        <pc:sldMkLst>
          <pc:docMk/>
          <pc:sldMk cId="73056026" sldId="259"/>
        </pc:sldMkLst>
        <pc:spChg chg="mod">
          <ac:chgData name="Bianca Beatrice Matal" userId="072d16489162ca6b" providerId="LiveId" clId="{06ABEB4C-FBF0-824E-8D7E-1E46F8BE86FD}" dt="2025-05-18T07:14:21.159" v="7" actId="1076"/>
          <ac:spMkLst>
            <pc:docMk/>
            <pc:sldMk cId="73056026" sldId="259"/>
            <ac:spMk id="3" creationId="{777C5447-0E3F-170D-1D5F-28DAF6B12EB2}"/>
          </ac:spMkLst>
        </pc:spChg>
      </pc:sldChg>
      <pc:sldChg chg="modSp">
        <pc:chgData name="Bianca Beatrice Matal" userId="072d16489162ca6b" providerId="LiveId" clId="{06ABEB4C-FBF0-824E-8D7E-1E46F8BE86FD}" dt="2025-05-18T07:20:02.556" v="10" actId="1076"/>
        <pc:sldMkLst>
          <pc:docMk/>
          <pc:sldMk cId="2412028157" sldId="260"/>
        </pc:sldMkLst>
        <pc:spChg chg="mod">
          <ac:chgData name="Bianca Beatrice Matal" userId="072d16489162ca6b" providerId="LiveId" clId="{06ABEB4C-FBF0-824E-8D7E-1E46F8BE86FD}" dt="2025-05-18T07:20:02.556" v="10" actId="1076"/>
          <ac:spMkLst>
            <pc:docMk/>
            <pc:sldMk cId="2412028157" sldId="260"/>
            <ac:spMk id="3" creationId="{0D289374-AAC9-A671-123F-D9F0E5F1450F}"/>
          </ac:spMkLst>
        </pc:spChg>
      </pc:sldChg>
      <pc:sldChg chg="addSp modSp">
        <pc:chgData name="Bianca Beatrice Matal" userId="072d16489162ca6b" providerId="LiveId" clId="{06ABEB4C-FBF0-824E-8D7E-1E46F8BE86FD}" dt="2025-05-18T07:20:58.586" v="12" actId="14100"/>
        <pc:sldMkLst>
          <pc:docMk/>
          <pc:sldMk cId="2461006266" sldId="261"/>
        </pc:sldMkLst>
        <pc:spChg chg="mod">
          <ac:chgData name="Bianca Beatrice Matal" userId="072d16489162ca6b" providerId="LiveId" clId="{06ABEB4C-FBF0-824E-8D7E-1E46F8BE86FD}" dt="2025-05-18T07:20:58.586" v="12" actId="14100"/>
          <ac:spMkLst>
            <pc:docMk/>
            <pc:sldMk cId="2461006266" sldId="261"/>
            <ac:spMk id="3" creationId="{4DC33402-950C-AEE4-7715-0ECC0F3604E2}"/>
          </ac:spMkLst>
        </pc:spChg>
        <pc:picChg chg="add mod">
          <ac:chgData name="Bianca Beatrice Matal" userId="072d16489162ca6b" providerId="LiveId" clId="{06ABEB4C-FBF0-824E-8D7E-1E46F8BE86FD}" dt="2025-05-17T13:44:50.950" v="1" actId="1076"/>
          <ac:picMkLst>
            <pc:docMk/>
            <pc:sldMk cId="2461006266" sldId="261"/>
            <ac:picMk id="8" creationId="{5897E4B5-C5F1-A0D3-3BB1-7176025F8316}"/>
          </ac:picMkLst>
        </pc:picChg>
      </pc:sldChg>
      <pc:sldChg chg="modSp">
        <pc:chgData name="Bianca Beatrice Matal" userId="072d16489162ca6b" providerId="LiveId" clId="{06ABEB4C-FBF0-824E-8D7E-1E46F8BE86FD}" dt="2025-05-18T07:24:29.590" v="13" actId="1076"/>
        <pc:sldMkLst>
          <pc:docMk/>
          <pc:sldMk cId="3662852643" sldId="262"/>
        </pc:sldMkLst>
        <pc:spChg chg="mod">
          <ac:chgData name="Bianca Beatrice Matal" userId="072d16489162ca6b" providerId="LiveId" clId="{06ABEB4C-FBF0-824E-8D7E-1E46F8BE86FD}" dt="2025-05-18T07:24:29.590" v="13" actId="1076"/>
          <ac:spMkLst>
            <pc:docMk/>
            <pc:sldMk cId="3662852643" sldId="262"/>
            <ac:spMk id="3" creationId="{0F52F18A-38B7-61EC-5199-2C6304A2C43C}"/>
          </ac:spMkLst>
        </pc:spChg>
      </pc:sldChg>
      <pc:sldChg chg="modSp">
        <pc:chgData name="Bianca Beatrice Matal" userId="072d16489162ca6b" providerId="LiveId" clId="{06ABEB4C-FBF0-824E-8D7E-1E46F8BE86FD}" dt="2025-05-18T07:32:22.423" v="14" actId="12"/>
        <pc:sldMkLst>
          <pc:docMk/>
          <pc:sldMk cId="1372572414" sldId="267"/>
        </pc:sldMkLst>
        <pc:spChg chg="mod">
          <ac:chgData name="Bianca Beatrice Matal" userId="072d16489162ca6b" providerId="LiveId" clId="{06ABEB4C-FBF0-824E-8D7E-1E46F8BE86FD}" dt="2025-05-18T07:32:22.423" v="14" actId="12"/>
          <ac:spMkLst>
            <pc:docMk/>
            <pc:sldMk cId="1372572414" sldId="267"/>
            <ac:spMk id="3" creationId="{83283013-DA73-2E77-82F6-4AEA56A29DC1}"/>
          </ac:spMkLst>
        </pc:spChg>
      </pc:sldChg>
    </pc:docChg>
  </pc:docChgLst>
  <pc:docChgLst>
    <pc:chgData name="Bianca Beatrice Matal" userId="072d16489162ca6b" providerId="LiveId" clId="{3A3893B1-3A62-4E15-B7C5-568A18B946E7}"/>
    <pc:docChg chg="undo redo custSel addSld delSld modSld sldOrd addMainMaster delMainMaster">
      <pc:chgData name="Bianca Beatrice Matal" userId="072d16489162ca6b" providerId="LiveId" clId="{3A3893B1-3A62-4E15-B7C5-568A18B946E7}" dt="2025-05-19T08:00:20.427" v="19828" actId="20577"/>
      <pc:docMkLst>
        <pc:docMk/>
      </pc:docMkLst>
      <pc:sldChg chg="addSp delSp modSp mod setBg modClrScheme addAnim delDesignElem chgLayout">
        <pc:chgData name="Bianca Beatrice Matal" userId="072d16489162ca6b" providerId="LiveId" clId="{3A3893B1-3A62-4E15-B7C5-568A18B946E7}" dt="2025-05-19T07:51:02.793" v="19812" actId="20577"/>
        <pc:sldMkLst>
          <pc:docMk/>
          <pc:sldMk cId="956613169" sldId="256"/>
        </pc:sldMkLst>
        <pc:spChg chg="mod">
          <ac:chgData name="Bianca Beatrice Matal" userId="072d16489162ca6b" providerId="LiveId" clId="{3A3893B1-3A62-4E15-B7C5-568A18B946E7}" dt="2025-05-18T16:51:01.187" v="19679" actId="14100"/>
          <ac:spMkLst>
            <pc:docMk/>
            <pc:sldMk cId="956613169" sldId="256"/>
            <ac:spMk id="2" creationId="{AA3E37D5-D6AC-137A-FECB-85BD3B184703}"/>
          </ac:spMkLst>
        </pc:spChg>
        <pc:spChg chg="add del mod">
          <ac:chgData name="Bianca Beatrice Matal" userId="072d16489162ca6b" providerId="LiveId" clId="{3A3893B1-3A62-4E15-B7C5-568A18B946E7}" dt="2025-05-18T08:21:32.621" v="18446"/>
          <ac:spMkLst>
            <pc:docMk/>
            <pc:sldMk cId="956613169" sldId="256"/>
            <ac:spMk id="3" creationId="{B1A85EEB-C208-6349-674C-598F29762A89}"/>
          </ac:spMkLst>
        </pc:spChg>
        <pc:spChg chg="add mod">
          <ac:chgData name="Bianca Beatrice Matal" userId="072d16489162ca6b" providerId="LiveId" clId="{3A3893B1-3A62-4E15-B7C5-568A18B946E7}" dt="2025-05-19T07:51:02.793" v="19812" actId="20577"/>
          <ac:spMkLst>
            <pc:docMk/>
            <pc:sldMk cId="956613169" sldId="256"/>
            <ac:spMk id="4" creationId="{EB0DD102-16AD-1F1C-8789-60ACB8BA49E2}"/>
          </ac:spMkLst>
        </pc:spChg>
        <pc:spChg chg="add del mod">
          <ac:chgData name="Bianca Beatrice Matal" userId="072d16489162ca6b" providerId="LiveId" clId="{3A3893B1-3A62-4E15-B7C5-568A18B946E7}" dt="2025-05-18T08:22:26.068" v="18449"/>
          <ac:spMkLst>
            <pc:docMk/>
            <pc:sldMk cId="956613169" sldId="256"/>
            <ac:spMk id="5" creationId="{CFCEDD87-4441-9DE7-890E-B787C2AA4261}"/>
          </ac:spMkLst>
        </pc:spChg>
      </pc:sldChg>
      <pc:sldChg chg="addSp delSp modSp new del mod setBg addAnim setClrOvrMap">
        <pc:chgData name="Bianca Beatrice Matal" userId="072d16489162ca6b" providerId="LiveId" clId="{3A3893B1-3A62-4E15-B7C5-568A18B946E7}" dt="2025-05-07T15:22:17.296" v="54" actId="47"/>
        <pc:sldMkLst>
          <pc:docMk/>
          <pc:sldMk cId="2525997592" sldId="257"/>
        </pc:sldMkLst>
      </pc:sldChg>
      <pc:sldChg chg="addSp delSp modSp new mod ord modNotesTx">
        <pc:chgData name="Bianca Beatrice Matal" userId="072d16489162ca6b" providerId="LiveId" clId="{3A3893B1-3A62-4E15-B7C5-568A18B946E7}" dt="2025-05-19T07:53:03.904" v="19814" actId="20577"/>
        <pc:sldMkLst>
          <pc:docMk/>
          <pc:sldMk cId="4124227725" sldId="257"/>
        </pc:sldMkLst>
        <pc:spChg chg="mod">
          <ac:chgData name="Bianca Beatrice Matal" userId="072d16489162ca6b" providerId="LiveId" clId="{3A3893B1-3A62-4E15-B7C5-568A18B946E7}" dt="2025-05-18T11:07:02.153" v="19192" actId="20577"/>
          <ac:spMkLst>
            <pc:docMk/>
            <pc:sldMk cId="4124227725" sldId="257"/>
            <ac:spMk id="2" creationId="{C823B941-67C0-21A9-98C0-CDFD6D765583}"/>
          </ac:spMkLst>
        </pc:spChg>
        <pc:spChg chg="add mod">
          <ac:chgData name="Bianca Beatrice Matal" userId="072d16489162ca6b" providerId="LiveId" clId="{3A3893B1-3A62-4E15-B7C5-568A18B946E7}" dt="2025-05-19T07:53:03.904" v="19814" actId="20577"/>
          <ac:spMkLst>
            <pc:docMk/>
            <pc:sldMk cId="4124227725" sldId="257"/>
            <ac:spMk id="3" creationId="{A5D2CB49-4C0F-9542-6015-15E7BBE4D330}"/>
          </ac:spMkLst>
        </pc:spChg>
        <pc:spChg chg="add mod">
          <ac:chgData name="Bianca Beatrice Matal" userId="072d16489162ca6b" providerId="LiveId" clId="{3A3893B1-3A62-4E15-B7C5-568A18B946E7}" dt="2025-05-18T16:18:25.671" v="19632" actId="14100"/>
          <ac:spMkLst>
            <pc:docMk/>
            <pc:sldMk cId="4124227725" sldId="257"/>
            <ac:spMk id="4" creationId="{CCD5F688-7581-ADC8-B5DC-7E49CA16B9ED}"/>
          </ac:spMkLst>
        </pc:spChg>
        <pc:spChg chg="add mod">
          <ac:chgData name="Bianca Beatrice Matal" userId="072d16489162ca6b" providerId="LiveId" clId="{3A3893B1-3A62-4E15-B7C5-568A18B946E7}" dt="2025-05-18T16:19:04.436" v="19634" actId="1076"/>
          <ac:spMkLst>
            <pc:docMk/>
            <pc:sldMk cId="4124227725" sldId="257"/>
            <ac:spMk id="5" creationId="{4F285633-F3A2-F2EB-C31C-4965DF5D1A63}"/>
          </ac:spMkLst>
        </pc:spChg>
      </pc:sldChg>
      <pc:sldChg chg="addSp delSp modSp new mod ord modNotesTx">
        <pc:chgData name="Bianca Beatrice Matal" userId="072d16489162ca6b" providerId="LiveId" clId="{3A3893B1-3A62-4E15-B7C5-568A18B946E7}" dt="2025-05-18T17:12:13.837" v="19729" actId="20577"/>
        <pc:sldMkLst>
          <pc:docMk/>
          <pc:sldMk cId="3163125439" sldId="258"/>
        </pc:sldMkLst>
        <pc:spChg chg="mod">
          <ac:chgData name="Bianca Beatrice Matal" userId="072d16489162ca6b" providerId="LiveId" clId="{3A3893B1-3A62-4E15-B7C5-568A18B946E7}" dt="2025-05-18T11:08:01.343" v="19193" actId="20577"/>
          <ac:spMkLst>
            <pc:docMk/>
            <pc:sldMk cId="3163125439" sldId="258"/>
            <ac:spMk id="2" creationId="{1B6426D0-B160-6F24-B170-0865FF7969B8}"/>
          </ac:spMkLst>
        </pc:spChg>
        <pc:spChg chg="add mod">
          <ac:chgData name="Bianca Beatrice Matal" userId="072d16489162ca6b" providerId="LiveId" clId="{3A3893B1-3A62-4E15-B7C5-568A18B946E7}" dt="2025-05-18T17:12:13.837" v="19729" actId="20577"/>
          <ac:spMkLst>
            <pc:docMk/>
            <pc:sldMk cId="3163125439" sldId="258"/>
            <ac:spMk id="3" creationId="{F50E116B-333E-D40B-8C52-7C44C6A5F825}"/>
          </ac:spMkLst>
        </pc:spChg>
        <pc:spChg chg="add mod">
          <ac:chgData name="Bianca Beatrice Matal" userId="072d16489162ca6b" providerId="LiveId" clId="{3A3893B1-3A62-4E15-B7C5-568A18B946E7}" dt="2025-05-18T16:18:02.069" v="19630" actId="14100"/>
          <ac:spMkLst>
            <pc:docMk/>
            <pc:sldMk cId="3163125439" sldId="258"/>
            <ac:spMk id="4" creationId="{8E03BF85-2553-8429-04B5-6F895A3ECFCB}"/>
          </ac:spMkLst>
        </pc:spChg>
        <pc:spChg chg="add mod">
          <ac:chgData name="Bianca Beatrice Matal" userId="072d16489162ca6b" providerId="LiveId" clId="{3A3893B1-3A62-4E15-B7C5-568A18B946E7}" dt="2025-05-18T10:38:06.470" v="19118" actId="1076"/>
          <ac:spMkLst>
            <pc:docMk/>
            <pc:sldMk cId="3163125439" sldId="258"/>
            <ac:spMk id="5" creationId="{A1C0A7B7-057C-4E68-84D6-797BC2D16238}"/>
          </ac:spMkLst>
        </pc:spChg>
      </pc:sldChg>
      <pc:sldChg chg="addSp delSp modSp new mod modNotesTx">
        <pc:chgData name="Bianca Beatrice Matal" userId="072d16489162ca6b" providerId="LiveId" clId="{3A3893B1-3A62-4E15-B7C5-568A18B946E7}" dt="2025-05-18T18:28:03.591" v="19797" actId="20577"/>
        <pc:sldMkLst>
          <pc:docMk/>
          <pc:sldMk cId="73056026" sldId="259"/>
        </pc:sldMkLst>
        <pc:spChg chg="mod">
          <ac:chgData name="Bianca Beatrice Matal" userId="072d16489162ca6b" providerId="LiveId" clId="{3A3893B1-3A62-4E15-B7C5-568A18B946E7}" dt="2025-05-18T11:09:03.839" v="19196" actId="20577"/>
          <ac:spMkLst>
            <pc:docMk/>
            <pc:sldMk cId="73056026" sldId="259"/>
            <ac:spMk id="2" creationId="{310A6B9D-CA1B-7058-E39F-5AACBC27A8E5}"/>
          </ac:spMkLst>
        </pc:spChg>
        <pc:spChg chg="add mod">
          <ac:chgData name="Bianca Beatrice Matal" userId="072d16489162ca6b" providerId="LiveId" clId="{3A3893B1-3A62-4E15-B7C5-568A18B946E7}" dt="2025-05-18T18:28:03.591" v="19797" actId="20577"/>
          <ac:spMkLst>
            <pc:docMk/>
            <pc:sldMk cId="73056026" sldId="259"/>
            <ac:spMk id="3" creationId="{777C5447-0E3F-170D-1D5F-28DAF6B12EB2}"/>
          </ac:spMkLst>
        </pc:spChg>
        <pc:spChg chg="add mod">
          <ac:chgData name="Bianca Beatrice Matal" userId="072d16489162ca6b" providerId="LiveId" clId="{3A3893B1-3A62-4E15-B7C5-568A18B946E7}" dt="2025-05-18T16:20:18.508" v="19636" actId="14100"/>
          <ac:spMkLst>
            <pc:docMk/>
            <pc:sldMk cId="73056026" sldId="259"/>
            <ac:spMk id="4" creationId="{B8D8E21F-E3D6-E9B2-DB72-68B27D820315}"/>
          </ac:spMkLst>
        </pc:spChg>
        <pc:spChg chg="add mod">
          <ac:chgData name="Bianca Beatrice Matal" userId="072d16489162ca6b" providerId="LiveId" clId="{3A3893B1-3A62-4E15-B7C5-568A18B946E7}" dt="2025-05-18T16:08:11.357" v="19614" actId="1076"/>
          <ac:spMkLst>
            <pc:docMk/>
            <pc:sldMk cId="73056026" sldId="259"/>
            <ac:spMk id="6" creationId="{ADDBD286-68D4-14EF-F80E-A841EE82A1D1}"/>
          </ac:spMkLst>
        </pc:spChg>
      </pc:sldChg>
      <pc:sldChg chg="addSp delSp modSp new mod modNotesTx">
        <pc:chgData name="Bianca Beatrice Matal" userId="072d16489162ca6b" providerId="LiveId" clId="{3A3893B1-3A62-4E15-B7C5-568A18B946E7}" dt="2025-05-18T17:54:09.696" v="19757" actId="27636"/>
        <pc:sldMkLst>
          <pc:docMk/>
          <pc:sldMk cId="2412028157" sldId="260"/>
        </pc:sldMkLst>
        <pc:spChg chg="mod">
          <ac:chgData name="Bianca Beatrice Matal" userId="072d16489162ca6b" providerId="LiveId" clId="{3A3893B1-3A62-4E15-B7C5-568A18B946E7}" dt="2025-05-18T11:10:02.199" v="19201" actId="20577"/>
          <ac:spMkLst>
            <pc:docMk/>
            <pc:sldMk cId="2412028157" sldId="260"/>
            <ac:spMk id="2" creationId="{DEF41921-F54E-C3AD-769A-8E249D20F2EB}"/>
          </ac:spMkLst>
        </pc:spChg>
        <pc:spChg chg="add mod">
          <ac:chgData name="Bianca Beatrice Matal" userId="072d16489162ca6b" providerId="LiveId" clId="{3A3893B1-3A62-4E15-B7C5-568A18B946E7}" dt="2025-05-18T17:54:09.696" v="19757" actId="27636"/>
          <ac:spMkLst>
            <pc:docMk/>
            <pc:sldMk cId="2412028157" sldId="260"/>
            <ac:spMk id="3" creationId="{0D289374-AAC9-A671-123F-D9F0E5F1450F}"/>
          </ac:spMkLst>
        </pc:spChg>
        <pc:spChg chg="add mod">
          <ac:chgData name="Bianca Beatrice Matal" userId="072d16489162ca6b" providerId="LiveId" clId="{3A3893B1-3A62-4E15-B7C5-568A18B946E7}" dt="2025-05-18T15:54:05.254" v="19588" actId="14100"/>
          <ac:spMkLst>
            <pc:docMk/>
            <pc:sldMk cId="2412028157" sldId="260"/>
            <ac:spMk id="4" creationId="{F9FC0F2E-B400-A87D-6D34-B48A1182FE5D}"/>
          </ac:spMkLst>
        </pc:spChg>
        <pc:spChg chg="add mod">
          <ac:chgData name="Bianca Beatrice Matal" userId="072d16489162ca6b" providerId="LiveId" clId="{3A3893B1-3A62-4E15-B7C5-568A18B946E7}" dt="2025-05-18T15:55:12.230" v="19592" actId="1076"/>
          <ac:spMkLst>
            <pc:docMk/>
            <pc:sldMk cId="2412028157" sldId="260"/>
            <ac:spMk id="5" creationId="{BE028DC9-4E50-E3DF-8647-E03A7B84C059}"/>
          </ac:spMkLst>
        </pc:spChg>
      </pc:sldChg>
      <pc:sldChg chg="addSp delSp modSp new del mod">
        <pc:chgData name="Bianca Beatrice Matal" userId="072d16489162ca6b" providerId="LiveId" clId="{3A3893B1-3A62-4E15-B7C5-568A18B946E7}" dt="2025-05-10T15:18:45.324" v="4555" actId="2696"/>
        <pc:sldMkLst>
          <pc:docMk/>
          <pc:sldMk cId="1448309267" sldId="261"/>
        </pc:sldMkLst>
      </pc:sldChg>
      <pc:sldChg chg="addSp delSp modSp new mod ord modNotesTx">
        <pc:chgData name="Bianca Beatrice Matal" userId="072d16489162ca6b" providerId="LiveId" clId="{3A3893B1-3A62-4E15-B7C5-568A18B946E7}" dt="2025-05-18T17:53:05.248" v="19754" actId="1076"/>
        <pc:sldMkLst>
          <pc:docMk/>
          <pc:sldMk cId="2461006266" sldId="261"/>
        </pc:sldMkLst>
        <pc:spChg chg="mod">
          <ac:chgData name="Bianca Beatrice Matal" userId="072d16489162ca6b" providerId="LiveId" clId="{3A3893B1-3A62-4E15-B7C5-568A18B946E7}" dt="2025-05-18T11:11:02.295" v="19202" actId="20577"/>
          <ac:spMkLst>
            <pc:docMk/>
            <pc:sldMk cId="2461006266" sldId="261"/>
            <ac:spMk id="2" creationId="{ABDAD237-1E80-9822-FB2C-D58CB0AFEFCC}"/>
          </ac:spMkLst>
        </pc:spChg>
        <pc:spChg chg="add mod">
          <ac:chgData name="Bianca Beatrice Matal" userId="072d16489162ca6b" providerId="LiveId" clId="{3A3893B1-3A62-4E15-B7C5-568A18B946E7}" dt="2025-05-18T17:53:05.248" v="19754" actId="1076"/>
          <ac:spMkLst>
            <pc:docMk/>
            <pc:sldMk cId="2461006266" sldId="261"/>
            <ac:spMk id="3" creationId="{4DC33402-950C-AEE4-7715-0ECC0F3604E2}"/>
          </ac:spMkLst>
        </pc:spChg>
        <pc:spChg chg="add mod">
          <ac:chgData name="Bianca Beatrice Matal" userId="072d16489162ca6b" providerId="LiveId" clId="{3A3893B1-3A62-4E15-B7C5-568A18B946E7}" dt="2025-05-18T14:43:07.418" v="19436" actId="1076"/>
          <ac:spMkLst>
            <pc:docMk/>
            <pc:sldMk cId="2461006266" sldId="261"/>
            <ac:spMk id="5" creationId="{42F4CA4F-7608-30EA-6B3F-F8720096496D}"/>
          </ac:spMkLst>
        </pc:spChg>
        <pc:picChg chg="mod">
          <ac:chgData name="Bianca Beatrice Matal" userId="072d16489162ca6b" providerId="LiveId" clId="{3A3893B1-3A62-4E15-B7C5-568A18B946E7}" dt="2025-05-18T15:02:33.994" v="19473" actId="14100"/>
          <ac:picMkLst>
            <pc:docMk/>
            <pc:sldMk cId="2461006266" sldId="261"/>
            <ac:picMk id="8" creationId="{5897E4B5-C5F1-A0D3-3BB1-7176025F8316}"/>
          </ac:picMkLst>
        </pc:picChg>
      </pc:sldChg>
      <pc:sldChg chg="addSp delSp modSp new mod modNotesTx">
        <pc:chgData name="Bianca Beatrice Matal" userId="072d16489162ca6b" providerId="LiveId" clId="{3A3893B1-3A62-4E15-B7C5-568A18B946E7}" dt="2025-05-18T18:32:24.186" v="19803" actId="20577"/>
        <pc:sldMkLst>
          <pc:docMk/>
          <pc:sldMk cId="3662852643" sldId="262"/>
        </pc:sldMkLst>
        <pc:spChg chg="mod">
          <ac:chgData name="Bianca Beatrice Matal" userId="072d16489162ca6b" providerId="LiveId" clId="{3A3893B1-3A62-4E15-B7C5-568A18B946E7}" dt="2025-05-18T11:13:02.364" v="19215" actId="27636"/>
          <ac:spMkLst>
            <pc:docMk/>
            <pc:sldMk cId="3662852643" sldId="262"/>
            <ac:spMk id="2" creationId="{A99CDEA9-D421-1081-5AF7-4851BD9EDC8E}"/>
          </ac:spMkLst>
        </pc:spChg>
        <pc:spChg chg="add mod">
          <ac:chgData name="Bianca Beatrice Matal" userId="072d16489162ca6b" providerId="LiveId" clId="{3A3893B1-3A62-4E15-B7C5-568A18B946E7}" dt="2025-05-18T18:32:24.186" v="19803" actId="20577"/>
          <ac:spMkLst>
            <pc:docMk/>
            <pc:sldMk cId="3662852643" sldId="262"/>
            <ac:spMk id="3" creationId="{0F52F18A-38B7-61EC-5199-2C6304A2C43C}"/>
          </ac:spMkLst>
        </pc:spChg>
        <pc:spChg chg="add mod">
          <ac:chgData name="Bianca Beatrice Matal" userId="072d16489162ca6b" providerId="LiveId" clId="{3A3893B1-3A62-4E15-B7C5-568A18B946E7}" dt="2025-05-18T15:45:56.030" v="19566" actId="14100"/>
          <ac:spMkLst>
            <pc:docMk/>
            <pc:sldMk cId="3662852643" sldId="262"/>
            <ac:spMk id="4" creationId="{6BA45493-CDDF-F300-288E-D9380D3559C1}"/>
          </ac:spMkLst>
        </pc:spChg>
        <pc:spChg chg="add mod">
          <ac:chgData name="Bianca Beatrice Matal" userId="072d16489162ca6b" providerId="LiveId" clId="{3A3893B1-3A62-4E15-B7C5-568A18B946E7}" dt="2025-05-18T15:35:55.778" v="19544" actId="1076"/>
          <ac:spMkLst>
            <pc:docMk/>
            <pc:sldMk cId="3662852643" sldId="262"/>
            <ac:spMk id="5" creationId="{3E03369F-AA50-8FA8-055C-63D3A907E8B4}"/>
          </ac:spMkLst>
        </pc:spChg>
      </pc:sldChg>
      <pc:sldChg chg="addSp delSp modSp new mod modNotesTx">
        <pc:chgData name="Bianca Beatrice Matal" userId="072d16489162ca6b" providerId="LiveId" clId="{3A3893B1-3A62-4E15-B7C5-568A18B946E7}" dt="2025-05-18T18:34:01.241" v="19805" actId="20577"/>
        <pc:sldMkLst>
          <pc:docMk/>
          <pc:sldMk cId="3325885671" sldId="263"/>
        </pc:sldMkLst>
        <pc:spChg chg="mod">
          <ac:chgData name="Bianca Beatrice Matal" userId="072d16489162ca6b" providerId="LiveId" clId="{3A3893B1-3A62-4E15-B7C5-568A18B946E7}" dt="2025-05-18T11:12:12.068" v="19207" actId="20577"/>
          <ac:spMkLst>
            <pc:docMk/>
            <pc:sldMk cId="3325885671" sldId="263"/>
            <ac:spMk id="2" creationId="{CEA509F2-DA5F-A794-1821-2D7E32155FC5}"/>
          </ac:spMkLst>
        </pc:spChg>
        <pc:spChg chg="add mod">
          <ac:chgData name="Bianca Beatrice Matal" userId="072d16489162ca6b" providerId="LiveId" clId="{3A3893B1-3A62-4E15-B7C5-568A18B946E7}" dt="2025-05-18T18:34:01.241" v="19805" actId="20577"/>
          <ac:spMkLst>
            <pc:docMk/>
            <pc:sldMk cId="3325885671" sldId="263"/>
            <ac:spMk id="3" creationId="{47466889-84D9-666B-3561-4BE441A86E03}"/>
          </ac:spMkLst>
        </pc:spChg>
        <pc:spChg chg="add mod">
          <ac:chgData name="Bianca Beatrice Matal" userId="072d16489162ca6b" providerId="LiveId" clId="{3A3893B1-3A62-4E15-B7C5-568A18B946E7}" dt="2025-05-18T16:31:04.441" v="19649" actId="1076"/>
          <ac:spMkLst>
            <pc:docMk/>
            <pc:sldMk cId="3325885671" sldId="263"/>
            <ac:spMk id="5" creationId="{3AE74690-1255-AE3B-DE6F-C94B18F3ABB2}"/>
          </ac:spMkLst>
        </pc:spChg>
        <pc:picChg chg="add mod">
          <ac:chgData name="Bianca Beatrice Matal" userId="072d16489162ca6b" providerId="LiveId" clId="{3A3893B1-3A62-4E15-B7C5-568A18B946E7}" dt="2025-05-18T16:29:08.975" v="19648" actId="14100"/>
          <ac:picMkLst>
            <pc:docMk/>
            <pc:sldMk cId="3325885671" sldId="263"/>
            <ac:picMk id="4" creationId="{52FED581-1C44-B7AA-8F47-4F8CAF5B8B0C}"/>
          </ac:picMkLst>
        </pc:picChg>
      </pc:sldChg>
      <pc:sldChg chg="addSp delSp modSp new mod ord modNotesTx">
        <pc:chgData name="Bianca Beatrice Matal" userId="072d16489162ca6b" providerId="LiveId" clId="{3A3893B1-3A62-4E15-B7C5-568A18B946E7}" dt="2025-05-18T18:37:54.135" v="19809" actId="20577"/>
        <pc:sldMkLst>
          <pc:docMk/>
          <pc:sldMk cId="2725485844" sldId="264"/>
        </pc:sldMkLst>
        <pc:spChg chg="mod">
          <ac:chgData name="Bianca Beatrice Matal" userId="072d16489162ca6b" providerId="LiveId" clId="{3A3893B1-3A62-4E15-B7C5-568A18B946E7}" dt="2025-05-18T11:13:56.396" v="19216" actId="20577"/>
          <ac:spMkLst>
            <pc:docMk/>
            <pc:sldMk cId="2725485844" sldId="264"/>
            <ac:spMk id="2" creationId="{E2D4170D-4DCB-920F-6A77-F545C01D3CC4}"/>
          </ac:spMkLst>
        </pc:spChg>
        <pc:spChg chg="add mod">
          <ac:chgData name="Bianca Beatrice Matal" userId="072d16489162ca6b" providerId="LiveId" clId="{3A3893B1-3A62-4E15-B7C5-568A18B946E7}" dt="2025-05-18T18:37:54.135" v="19809" actId="20577"/>
          <ac:spMkLst>
            <pc:docMk/>
            <pc:sldMk cId="2725485844" sldId="264"/>
            <ac:spMk id="3" creationId="{55BC3C0D-3524-663E-198E-8336B213E71A}"/>
          </ac:spMkLst>
        </pc:spChg>
        <pc:spChg chg="add mod">
          <ac:chgData name="Bianca Beatrice Matal" userId="072d16489162ca6b" providerId="LiveId" clId="{3A3893B1-3A62-4E15-B7C5-568A18B946E7}" dt="2025-05-18T16:32:07.703" v="19650" actId="14100"/>
          <ac:spMkLst>
            <pc:docMk/>
            <pc:sldMk cId="2725485844" sldId="264"/>
            <ac:spMk id="4" creationId="{FAE7C0A4-AD5C-D2D2-F80B-5210B04DDE2B}"/>
          </ac:spMkLst>
        </pc:spChg>
        <pc:spChg chg="add mod">
          <ac:chgData name="Bianca Beatrice Matal" userId="072d16489162ca6b" providerId="LiveId" clId="{3A3893B1-3A62-4E15-B7C5-568A18B946E7}" dt="2025-05-18T15:18:28.965" v="19500" actId="1076"/>
          <ac:spMkLst>
            <pc:docMk/>
            <pc:sldMk cId="2725485844" sldId="264"/>
            <ac:spMk id="5" creationId="{74DE51DE-58DE-A4AD-84AC-47D2F42A5F3F}"/>
          </ac:spMkLst>
        </pc:spChg>
      </pc:sldChg>
      <pc:sldChg chg="modSp new add del mod modNotesTx">
        <pc:chgData name="Bianca Beatrice Matal" userId="072d16489162ca6b" providerId="LiveId" clId="{3A3893B1-3A62-4E15-B7C5-568A18B946E7}" dt="2025-05-12T12:02:41.497" v="12944" actId="47"/>
        <pc:sldMkLst>
          <pc:docMk/>
          <pc:sldMk cId="1782297147" sldId="265"/>
        </pc:sldMkLst>
      </pc:sldChg>
      <pc:sldChg chg="modSp new add del mod modNotesTx">
        <pc:chgData name="Bianca Beatrice Matal" userId="072d16489162ca6b" providerId="LiveId" clId="{3A3893B1-3A62-4E15-B7C5-568A18B946E7}" dt="2025-05-12T12:02:44.348" v="12945" actId="47"/>
        <pc:sldMkLst>
          <pc:docMk/>
          <pc:sldMk cId="3613276568" sldId="266"/>
        </pc:sldMkLst>
      </pc:sldChg>
      <pc:sldChg chg="addSp delSp modSp new mod setBg modNotesTx">
        <pc:chgData name="Bianca Beatrice Matal" userId="072d16489162ca6b" providerId="LiveId" clId="{3A3893B1-3A62-4E15-B7C5-568A18B946E7}" dt="2025-05-18T18:40:06.251" v="19811" actId="20577"/>
        <pc:sldMkLst>
          <pc:docMk/>
          <pc:sldMk cId="1372572414" sldId="267"/>
        </pc:sldMkLst>
        <pc:spChg chg="mod ord">
          <ac:chgData name="Bianca Beatrice Matal" userId="072d16489162ca6b" providerId="LiveId" clId="{3A3893B1-3A62-4E15-B7C5-568A18B946E7}" dt="2025-05-18T11:14:56.614" v="19217" actId="20577"/>
          <ac:spMkLst>
            <pc:docMk/>
            <pc:sldMk cId="1372572414" sldId="267"/>
            <ac:spMk id="2" creationId="{DA082258-A51B-B1F8-D7D7-06663E1E8040}"/>
          </ac:spMkLst>
        </pc:spChg>
        <pc:spChg chg="add mod">
          <ac:chgData name="Bianca Beatrice Matal" userId="072d16489162ca6b" providerId="LiveId" clId="{3A3893B1-3A62-4E15-B7C5-568A18B946E7}" dt="2025-05-18T18:40:06.251" v="19811" actId="20577"/>
          <ac:spMkLst>
            <pc:docMk/>
            <pc:sldMk cId="1372572414" sldId="267"/>
            <ac:spMk id="3" creationId="{83283013-DA73-2E77-82F6-4AEA56A29DC1}"/>
          </ac:spMkLst>
        </pc:spChg>
        <pc:spChg chg="add mod">
          <ac:chgData name="Bianca Beatrice Matal" userId="072d16489162ca6b" providerId="LiveId" clId="{3A3893B1-3A62-4E15-B7C5-568A18B946E7}" dt="2025-05-18T15:21:06.707" v="19503" actId="1076"/>
          <ac:spMkLst>
            <pc:docMk/>
            <pc:sldMk cId="1372572414" sldId="267"/>
            <ac:spMk id="5" creationId="{AD2CEFCE-92AE-CF51-8DB9-670817BA9E58}"/>
          </ac:spMkLst>
        </pc:spChg>
        <pc:picChg chg="add mod">
          <ac:chgData name="Bianca Beatrice Matal" userId="072d16489162ca6b" providerId="LiveId" clId="{3A3893B1-3A62-4E15-B7C5-568A18B946E7}" dt="2025-05-18T16:33:02.131" v="19651" actId="14100"/>
          <ac:picMkLst>
            <pc:docMk/>
            <pc:sldMk cId="1372572414" sldId="267"/>
            <ac:picMk id="4" creationId="{EB6D2634-41FF-C197-798F-C9F49EA16BB4}"/>
          </ac:picMkLst>
        </pc:picChg>
      </pc:sldChg>
      <pc:sldChg chg="addSp delSp modSp new mod ord modNotesTx">
        <pc:chgData name="Bianca Beatrice Matal" userId="072d16489162ca6b" providerId="LiveId" clId="{3A3893B1-3A62-4E15-B7C5-568A18B946E7}" dt="2025-05-18T18:05:05.467" v="19768" actId="1076"/>
        <pc:sldMkLst>
          <pc:docMk/>
          <pc:sldMk cId="3021426044" sldId="268"/>
        </pc:sldMkLst>
        <pc:spChg chg="mod">
          <ac:chgData name="Bianca Beatrice Matal" userId="072d16489162ca6b" providerId="LiveId" clId="{3A3893B1-3A62-4E15-B7C5-568A18B946E7}" dt="2025-05-18T11:15:57.560" v="19218" actId="20577"/>
          <ac:spMkLst>
            <pc:docMk/>
            <pc:sldMk cId="3021426044" sldId="268"/>
            <ac:spMk id="2" creationId="{9F4FF32F-D709-655E-451F-3B404B2595F7}"/>
          </ac:spMkLst>
        </pc:spChg>
        <pc:spChg chg="add mod">
          <ac:chgData name="Bianca Beatrice Matal" userId="072d16489162ca6b" providerId="LiveId" clId="{3A3893B1-3A62-4E15-B7C5-568A18B946E7}" dt="2025-05-18T18:05:05.467" v="19768" actId="1076"/>
          <ac:spMkLst>
            <pc:docMk/>
            <pc:sldMk cId="3021426044" sldId="268"/>
            <ac:spMk id="3" creationId="{C34AAB7C-DEDC-0818-19DB-F656F1F12D3B}"/>
          </ac:spMkLst>
        </pc:spChg>
        <pc:spChg chg="add mod">
          <ac:chgData name="Bianca Beatrice Matal" userId="072d16489162ca6b" providerId="LiveId" clId="{3A3893B1-3A62-4E15-B7C5-568A18B946E7}" dt="2025-05-18T16:17:07.948" v="19626" actId="14100"/>
          <ac:spMkLst>
            <pc:docMk/>
            <pc:sldMk cId="3021426044" sldId="268"/>
            <ac:spMk id="4" creationId="{F1183A4D-423C-917A-27D7-FF2A30395DFC}"/>
          </ac:spMkLst>
        </pc:spChg>
        <pc:spChg chg="add mod">
          <ac:chgData name="Bianca Beatrice Matal" userId="072d16489162ca6b" providerId="LiveId" clId="{3A3893B1-3A62-4E15-B7C5-568A18B946E7}" dt="2025-05-18T15:24:11.159" v="19514" actId="1076"/>
          <ac:spMkLst>
            <pc:docMk/>
            <pc:sldMk cId="3021426044" sldId="268"/>
            <ac:spMk id="5" creationId="{A06B24E1-6503-249F-AA17-60B7FA05325E}"/>
          </ac:spMkLst>
        </pc:spChg>
      </pc:sldChg>
      <pc:sldChg chg="addSp delSp modSp new mod ord setBg">
        <pc:chgData name="Bianca Beatrice Matal" userId="072d16489162ca6b" providerId="LiveId" clId="{3A3893B1-3A62-4E15-B7C5-568A18B946E7}" dt="2025-05-18T17:04:19.174" v="19698" actId="20577"/>
        <pc:sldMkLst>
          <pc:docMk/>
          <pc:sldMk cId="1868534521" sldId="269"/>
        </pc:sldMkLst>
        <pc:spChg chg="mod">
          <ac:chgData name="Bianca Beatrice Matal" userId="072d16489162ca6b" providerId="LiveId" clId="{3A3893B1-3A62-4E15-B7C5-568A18B946E7}" dt="2025-05-18T17:04:19.174" v="19698" actId="20577"/>
          <ac:spMkLst>
            <pc:docMk/>
            <pc:sldMk cId="1868534521" sldId="269"/>
            <ac:spMk id="2" creationId="{D97496AB-DBD3-21B2-4C70-52E59A7091EE}"/>
          </ac:spMkLst>
        </pc:spChg>
        <pc:spChg chg="mod">
          <ac:chgData name="Bianca Beatrice Matal" userId="072d16489162ca6b" providerId="LiveId" clId="{3A3893B1-3A62-4E15-B7C5-568A18B946E7}" dt="2025-05-17T16:08:46.293" v="17153" actId="1076"/>
          <ac:spMkLst>
            <pc:docMk/>
            <pc:sldMk cId="1868534521" sldId="269"/>
            <ac:spMk id="3" creationId="{892D167E-3D83-BF8D-F8ED-10A808CF81E9}"/>
          </ac:spMkLst>
        </pc:spChg>
      </pc:sldChg>
      <pc:sldChg chg="delSp modSp new del mod">
        <pc:chgData name="Bianca Beatrice Matal" userId="072d16489162ca6b" providerId="LiveId" clId="{3A3893B1-3A62-4E15-B7C5-568A18B946E7}" dt="2025-05-12T14:21:50.791" v="14172" actId="2696"/>
        <pc:sldMkLst>
          <pc:docMk/>
          <pc:sldMk cId="462239587" sldId="270"/>
        </pc:sldMkLst>
      </pc:sldChg>
      <pc:sldChg chg="addSp modSp new mod">
        <pc:chgData name="Bianca Beatrice Matal" userId="072d16489162ca6b" providerId="LiveId" clId="{3A3893B1-3A62-4E15-B7C5-568A18B946E7}" dt="2025-05-19T08:00:20.427" v="19828" actId="20577"/>
        <pc:sldMkLst>
          <pc:docMk/>
          <pc:sldMk cId="1033520998" sldId="270"/>
        </pc:sldMkLst>
        <pc:spChg chg="add mod">
          <ac:chgData name="Bianca Beatrice Matal" userId="072d16489162ca6b" providerId="LiveId" clId="{3A3893B1-3A62-4E15-B7C5-568A18B946E7}" dt="2025-05-18T18:25:02.972" v="19792" actId="20577"/>
          <ac:spMkLst>
            <pc:docMk/>
            <pc:sldMk cId="1033520998" sldId="270"/>
            <ac:spMk id="2" creationId="{9A46AF6A-9B3B-DADD-A973-5BE8A41ADB80}"/>
          </ac:spMkLst>
        </pc:spChg>
        <pc:spChg chg="add mod">
          <ac:chgData name="Bianca Beatrice Matal" userId="072d16489162ca6b" providerId="LiveId" clId="{3A3893B1-3A62-4E15-B7C5-568A18B946E7}" dt="2025-05-19T08:00:20.427" v="19828" actId="20577"/>
          <ac:spMkLst>
            <pc:docMk/>
            <pc:sldMk cId="1033520998" sldId="270"/>
            <ac:spMk id="3" creationId="{CC36EA9F-2438-3D7E-371C-8E317AEDB4B1}"/>
          </ac:spMkLst>
        </pc:spChg>
      </pc:sldChg>
      <pc:sldChg chg="addSp modSp new del mod ord">
        <pc:chgData name="Bianca Beatrice Matal" userId="072d16489162ca6b" providerId="LiveId" clId="{3A3893B1-3A62-4E15-B7C5-568A18B946E7}" dt="2025-05-12T18:11:59.233" v="14907" actId="2696"/>
        <pc:sldMkLst>
          <pc:docMk/>
          <pc:sldMk cId="3799340447" sldId="270"/>
        </pc:sldMkLst>
      </pc:sldChg>
      <pc:sldChg chg="addSp modSp new del mod">
        <pc:chgData name="Bianca Beatrice Matal" userId="072d16489162ca6b" providerId="LiveId" clId="{3A3893B1-3A62-4E15-B7C5-568A18B946E7}" dt="2025-05-18T08:12:26.095" v="18324" actId="2696"/>
        <pc:sldMkLst>
          <pc:docMk/>
          <pc:sldMk cId="4135637568" sldId="270"/>
        </pc:sldMkLst>
        <pc:spChg chg="add mod">
          <ac:chgData name="Bianca Beatrice Matal" userId="072d16489162ca6b" providerId="LiveId" clId="{3A3893B1-3A62-4E15-B7C5-568A18B946E7}" dt="2025-05-18T08:11:00.378" v="18307" actId="20577"/>
          <ac:spMkLst>
            <pc:docMk/>
            <pc:sldMk cId="4135637568" sldId="270"/>
            <ac:spMk id="3" creationId="{0991B09B-333E-A1EB-D0DC-84065DAB8EF0}"/>
          </ac:spMkLst>
        </pc:spChg>
      </pc:sldChg>
      <pc:sldMasterChg chg="add del addSldLayout delSldLayout">
        <pc:chgData name="Bianca Beatrice Matal" userId="072d16489162ca6b" providerId="LiveId" clId="{3A3893B1-3A62-4E15-B7C5-568A18B946E7}" dt="2025-05-07T15:17:46.073" v="9" actId="26606"/>
        <pc:sldMasterMkLst>
          <pc:docMk/>
          <pc:sldMasterMk cId="3296112830" sldId="2147483665"/>
        </pc:sldMasterMkLst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3641716371" sldId="2147483666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3751333829" sldId="2147483667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525382693" sldId="2147483668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801097430" sldId="2147483669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565234836" sldId="2147483670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2363972386" sldId="2147483671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63335111" sldId="2147483672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240019776" sldId="2147483673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820383160" sldId="2147483674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4096283229" sldId="2147483675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3248685419" sldId="2147483676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3452969846" sldId="2147483677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702363830" sldId="2147483678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2309433761" sldId="2147483679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1172568268" sldId="2147483680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2959572359" sldId="2147483681"/>
          </pc:sldLayoutMkLst>
        </pc:sldLayoutChg>
        <pc:sldLayoutChg chg="add del">
          <pc:chgData name="Bianca Beatrice Matal" userId="072d16489162ca6b" providerId="LiveId" clId="{3A3893B1-3A62-4E15-B7C5-568A18B946E7}" dt="2025-05-07T15:17:46.073" v="9" actId="26606"/>
          <pc:sldLayoutMkLst>
            <pc:docMk/>
            <pc:sldMasterMk cId="3296112830" sldId="2147483665"/>
            <pc:sldLayoutMk cId="4279677552" sldId="2147483682"/>
          </pc:sldLayoutMkLst>
        </pc:sldLayoutChg>
      </pc:sldMasterChg>
      <pc:sldMasterChg chg="add del addSldLayout delSldLayout">
        <pc:chgData name="Bianca Beatrice Matal" userId="072d16489162ca6b" providerId="LiveId" clId="{3A3893B1-3A62-4E15-B7C5-568A18B946E7}" dt="2025-05-07T15:17:42.748" v="8" actId="26606"/>
        <pc:sldMasterMkLst>
          <pc:docMk/>
          <pc:sldMasterMk cId="3722426763" sldId="2147483755"/>
        </pc:sldMasterMkLst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87188889" sldId="2147483744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3074997904" sldId="2147483745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28101305" sldId="2147483746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2412312578" sldId="2147483747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588875823" sldId="2147483748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3451282647" sldId="2147483749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1723069282" sldId="2147483750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3786525825" sldId="2147483751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1414441794" sldId="2147483752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1752555706" sldId="2147483753"/>
          </pc:sldLayoutMkLst>
        </pc:sldLayoutChg>
        <pc:sldLayoutChg chg="add del">
          <pc:chgData name="Bianca Beatrice Matal" userId="072d16489162ca6b" providerId="LiveId" clId="{3A3893B1-3A62-4E15-B7C5-568A18B946E7}" dt="2025-05-07T15:17:42.748" v="8" actId="26606"/>
          <pc:sldLayoutMkLst>
            <pc:docMk/>
            <pc:sldMasterMk cId="3722426763" sldId="2147483755"/>
            <pc:sldLayoutMk cId="946350656" sldId="2147483754"/>
          </pc:sldLayoutMkLst>
        </pc:sldLayoutChg>
      </pc:sldMasterChg>
      <pc:sldMasterChg chg="add del addSldLayout delSldLayout">
        <pc:chgData name="Bianca Beatrice Matal" userId="072d16489162ca6b" providerId="LiveId" clId="{3A3893B1-3A62-4E15-B7C5-568A18B946E7}" dt="2025-05-07T15:18:13.657" v="12" actId="26606"/>
        <pc:sldMasterMkLst>
          <pc:docMk/>
          <pc:sldMasterMk cId="2457899968" sldId="2147483768"/>
        </pc:sldMasterMkLst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4039089268" sldId="2147483757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3103749621" sldId="2147483758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587006962" sldId="2147483759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55648196" sldId="2147483760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3857404059" sldId="2147483761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583503623" sldId="2147483762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4110340715" sldId="2147483763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1718050354" sldId="2147483764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3554079860" sldId="2147483765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873753463" sldId="2147483766"/>
          </pc:sldLayoutMkLst>
        </pc:sldLayoutChg>
        <pc:sldLayoutChg chg="add del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2457899968" sldId="2147483768"/>
            <pc:sldLayoutMk cId="4042412132" sldId="2147483767"/>
          </pc:sldLayoutMkLst>
        </pc:sldLayoutChg>
      </pc:sldMasterChg>
      <pc:sldMasterChg chg="add addSldLayout">
        <pc:chgData name="Bianca Beatrice Matal" userId="072d16489162ca6b" providerId="LiveId" clId="{3A3893B1-3A62-4E15-B7C5-568A18B946E7}" dt="2025-05-07T15:18:13.657" v="12" actId="26606"/>
        <pc:sldMasterMkLst>
          <pc:docMk/>
          <pc:sldMasterMk cId="3655504632" sldId="2147483818"/>
        </pc:sldMasterMkLst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2442184595" sldId="2147483807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280766168" sldId="2147483808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1147113632" sldId="2147483809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667846309" sldId="2147483810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4035715403" sldId="2147483811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2763382879" sldId="2147483812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4153632066" sldId="2147483813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3298875675" sldId="2147483814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2443795763" sldId="2147483815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3040833329" sldId="2147483816"/>
          </pc:sldLayoutMkLst>
        </pc:sldLayoutChg>
        <pc:sldLayoutChg chg="add">
          <pc:chgData name="Bianca Beatrice Matal" userId="072d16489162ca6b" providerId="LiveId" clId="{3A3893B1-3A62-4E15-B7C5-568A18B946E7}" dt="2025-05-07T15:18:13.657" v="12" actId="26606"/>
          <pc:sldLayoutMkLst>
            <pc:docMk/>
            <pc:sldMasterMk cId="3655504632" sldId="2147483818"/>
            <pc:sldLayoutMk cId="570303524" sldId="214748381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F19E19-539C-48F5-B8DC-7648E1A4113C}" type="datetimeFigureOut">
              <a:rPr lang="ro-RO" smtClean="0"/>
              <a:t>19.05.2025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61A2DC-B413-4B60-AA15-34FF29F61FC3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7363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2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775890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2445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4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24887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o-RO"/>
              <a:t> </a:t>
            </a:r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5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774250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6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70995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7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531276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8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75907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9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74762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10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545368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61A2DC-B413-4B60-AA15-34FF29F61FC3}" type="slidenum">
              <a:rPr lang="ro-RO" smtClean="0"/>
              <a:t>11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58752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804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983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961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68922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04457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343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24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01379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297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13465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40084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36172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251142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03283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138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5842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7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3" r:id="rId1"/>
    <p:sldLayoutId id="2147484134" r:id="rId2"/>
    <p:sldLayoutId id="2147484135" r:id="rId3"/>
    <p:sldLayoutId id="2147484136" r:id="rId4"/>
    <p:sldLayoutId id="2147484137" r:id="rId5"/>
    <p:sldLayoutId id="2147484138" r:id="rId6"/>
    <p:sldLayoutId id="2147484139" r:id="rId7"/>
    <p:sldLayoutId id="2147484140" r:id="rId8"/>
    <p:sldLayoutId id="2147484141" r:id="rId9"/>
    <p:sldLayoutId id="2147484142" r:id="rId10"/>
    <p:sldLayoutId id="2147484143" r:id="rId11"/>
    <p:sldLayoutId id="2147484144" r:id="rId12"/>
    <p:sldLayoutId id="2147484145" r:id="rId13"/>
    <p:sldLayoutId id="2147484146" r:id="rId14"/>
    <p:sldLayoutId id="2147484147" r:id="rId15"/>
    <p:sldLayoutId id="214748414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fastercapital.com/topics/dealing-with-delays-and-contingency-planning.html" TargetMode="External"/><Relationship Id="rId13" Type="http://schemas.openxmlformats.org/officeDocument/2006/relationships/hyperlink" Target="https://www.netsuite.com/portal/resource/articles/erp/hospitality-industry-challenges.shtml" TargetMode="External"/><Relationship Id="rId18" Type="http://schemas.openxmlformats.org/officeDocument/2006/relationships/hyperlink" Target="https://www.visitswanseabay.com/" TargetMode="External"/><Relationship Id="rId3" Type="http://schemas.openxmlformats.org/officeDocument/2006/relationships/hyperlink" Target="https://doi.org/10.1016/j.polgeo.2023.102886" TargetMode="External"/><Relationship Id="rId21" Type="http://schemas.openxmlformats.org/officeDocument/2006/relationships/hyperlink" Target="https://bnu.repository.guildhe.ac.uk/id/eprint/19074/" TargetMode="External"/><Relationship Id="rId7" Type="http://schemas.openxmlformats.org/officeDocument/2006/relationships/hyperlink" Target="https://croesofinancialadvice.com.au/" TargetMode="External"/><Relationship Id="rId12" Type="http://schemas.openxmlformats.org/officeDocument/2006/relationships/hyperlink" Target="https://issuu.com/pembrokeshireherald/docs/the_pembrokeshire_herald_07_03_2025" TargetMode="External"/><Relationship Id="rId17" Type="http://schemas.openxmlformats.org/officeDocument/2006/relationships/hyperlink" Target="https://www.ceeol.com/search/article-detail?id=1081852" TargetMode="External"/><Relationship Id="rId2" Type="http://schemas.openxmlformats.org/officeDocument/2006/relationships/hyperlink" Target="https://www.alertmedia.com/wp-content/uploads/2023/10/Risk-Management-Lifecycle-Graphic-V2.jpg" TargetMode="External"/><Relationship Id="rId16" Type="http://schemas.openxmlformats.org/officeDocument/2006/relationships/hyperlink" Target="https://www.mara-solutions.com/post/social-media-marketing-hotels" TargetMode="External"/><Relationship Id="rId20" Type="http://schemas.openxmlformats.org/officeDocument/2006/relationships/hyperlink" Target="https://study.com/academy/lesson/what-is-contingency-planning-in-business-definition-example-importan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oesofinancialadvice.com.au/terms-conditions" TargetMode="External"/><Relationship Id="rId11" Type="http://schemas.openxmlformats.org/officeDocument/2006/relationships/hyperlink" Target="https://books.google.com/books?hl=en&amp;lr=&amp;id=ayflEAAAQBAJ&amp;oi=fnd&amp;pg=PT76&amp;dq=Croeso+Connect:+International+Meetings+Management+for+the+Hotel+Industry+Croeso+Connect+will+promote+Wales&amp;ots=q91nhTolTj&amp;sig=9ltxtHVwC9OqPSWGSfP54zM3HSQ" TargetMode="External"/><Relationship Id="rId5" Type="http://schemas.openxmlformats.org/officeDocument/2006/relationships/hyperlink" Target="https://doi.org/10.21467/books.134.8" TargetMode="External"/><Relationship Id="rId15" Type="http://schemas.openxmlformats.org/officeDocument/2006/relationships/hyperlink" Target="https://doi.org/10.1080/21568316.2020.1829695" TargetMode="External"/><Relationship Id="rId10" Type="http://schemas.openxmlformats.org/officeDocument/2006/relationships/hyperlink" Target="https://opendata.uni-halle.de/handle/1981185920/87892" TargetMode="External"/><Relationship Id="rId19" Type="http://schemas.openxmlformats.org/officeDocument/2006/relationships/hyperlink" Target="https://traveltrade.visitwales.com/useful-information/toolkit/year-of-croeso" TargetMode="External"/><Relationship Id="rId4" Type="http://schemas.openxmlformats.org/officeDocument/2006/relationships/hyperlink" Target="https://doi.org/10.4324/9780203701881-15" TargetMode="External"/><Relationship Id="rId9" Type="http://schemas.openxmlformats.org/officeDocument/2006/relationships/hyperlink" Target="https://normangeisler.net/wp-content/uploads/2023/04/What-is-Social-Media-Marketing-2048x1252.jpg" TargetMode="External"/><Relationship Id="rId14" Type="http://schemas.openxmlformats.org/officeDocument/2006/relationships/hyperlink" Target="https://doi.org/10.1007/s13132-024-02579-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E37D5-D6AC-137A-FECB-85BD3B184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09846" y="1485238"/>
            <a:ext cx="7164125" cy="21482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ro-RO" sz="5800" b="1" dirty="0">
                <a:latin typeface="Arial" panose="020B0604020202020204" pitchFamily="34" charset="0"/>
                <a:cs typeface="Arial" panose="020B0604020202020204" pitchFamily="34" charset="0"/>
              </a:rPr>
              <a:t>Croeso Connect in South Wales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0DD102-16AD-1F1C-8789-60ACB8BA49E2}"/>
              </a:ext>
            </a:extLst>
          </p:cNvPr>
          <p:cNvSpPr txBox="1"/>
          <p:nvPr/>
        </p:nvSpPr>
        <p:spPr>
          <a:xfrm>
            <a:off x="1600505" y="4984639"/>
            <a:ext cx="52735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/>
              <a:t>Student Name: Bianca Beatrice Matal</a:t>
            </a:r>
          </a:p>
          <a:p>
            <a:r>
              <a:rPr lang="ro-RO" dirty="0"/>
              <a:t>Student ID: 2244785</a:t>
            </a:r>
          </a:p>
          <a:p>
            <a:r>
              <a:rPr lang="ro-RO" dirty="0"/>
              <a:t>Module Title and Code: International Meetings Management for the Hotel Industry BMIH6007</a:t>
            </a:r>
          </a:p>
          <a:p>
            <a:r>
              <a:rPr lang="ro-RO" dirty="0"/>
              <a:t>Lecturers Name: Kathryn Flynn </a:t>
            </a:r>
          </a:p>
        </p:txBody>
      </p:sp>
    </p:spTree>
    <p:extLst>
      <p:ext uri="{BB962C8B-B14F-4D97-AF65-F5344CB8AC3E}">
        <p14:creationId xmlns:p14="http://schemas.microsoft.com/office/powerpoint/2010/main" val="95661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3B941-67C0-21A9-98C0-CDFD6D765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748" y="574311"/>
            <a:ext cx="7093797" cy="710109"/>
          </a:xfrm>
        </p:spPr>
        <p:txBody>
          <a:bodyPr>
            <a:no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Event Content and Context</a:t>
            </a: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CCD5F688-7581-ADC8-B5DC-7E49CA16B9ED}"/>
              </a:ext>
            </a:extLst>
          </p:cNvPr>
          <p:cNvSpPr/>
          <p:nvPr/>
        </p:nvSpPr>
        <p:spPr>
          <a:xfrm>
            <a:off x="1165860" y="1935480"/>
            <a:ext cx="4930140" cy="3230880"/>
          </a:xfrm>
          <a:custGeom>
            <a:avLst/>
            <a:gdLst/>
            <a:ahLst/>
            <a:cxnLst/>
            <a:rect l="l" t="t" r="r" b="b"/>
            <a:pathLst>
              <a:path w="6464029" h="6253611">
                <a:moveTo>
                  <a:pt x="0" y="0"/>
                </a:moveTo>
                <a:lnTo>
                  <a:pt x="6464029" y="0"/>
                </a:lnTo>
                <a:lnTo>
                  <a:pt x="6464029" y="6253612"/>
                </a:lnTo>
                <a:lnTo>
                  <a:pt x="0" y="62536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285633-F3A2-F2EB-C31C-4965DF5D1A63}"/>
              </a:ext>
            </a:extLst>
          </p:cNvPr>
          <p:cNvSpPr txBox="1"/>
          <p:nvPr/>
        </p:nvSpPr>
        <p:spPr>
          <a:xfrm>
            <a:off x="2050897" y="5173980"/>
            <a:ext cx="31600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  (Source: Visit Wales,2025)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2CB49-4C0F-9542-6015-15E7BBE4D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728" y="2190044"/>
            <a:ext cx="5142326" cy="2721752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ro-RO" sz="1600" dirty="0"/>
              <a:t>Part of the Year of Croeso 2025 initiative, celebrating Welsh culture and hospitality (Price,2020).</a:t>
            </a:r>
            <a:endParaRPr lang="en-US" sz="1600" dirty="0"/>
          </a:p>
          <a:p>
            <a:pPr lvl="0"/>
            <a:r>
              <a:rPr lang="ro-RO" sz="1600" dirty="0"/>
              <a:t>Designed for international hotel industry and meeting planning professionals.</a:t>
            </a:r>
            <a:endParaRPr lang="en-US" sz="1600" dirty="0"/>
          </a:p>
          <a:p>
            <a:pPr lvl="0"/>
            <a:r>
              <a:rPr lang="ro-RO" sz="1600" dirty="0"/>
              <a:t>Held at the National Waterfront Museum in Swansea, blending unique culture with a modern venue (Issuu, 2025).</a:t>
            </a:r>
            <a:endParaRPr lang="en-US" sz="1600" dirty="0"/>
          </a:p>
          <a:p>
            <a:pPr lvl="0"/>
            <a:r>
              <a:rPr lang="ro-RO" sz="1600" dirty="0"/>
              <a:t>Aims to position Wales as a leding location for international meetings and events (Wyld </a:t>
            </a:r>
            <a:r>
              <a:rPr lang="ro-RO" sz="1600" i="1" dirty="0"/>
              <a:t>et al., </a:t>
            </a:r>
            <a:r>
              <a:rPr lang="ro-RO" sz="1600" dirty="0"/>
              <a:t>2024).</a:t>
            </a:r>
          </a:p>
          <a:p>
            <a:pPr lvl="0"/>
            <a:r>
              <a:rPr lang="ro-RO" sz="1600" dirty="0"/>
              <a:t>Focuses on showcasing Welsh hospitality to a global audience.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124227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426D0-B160-6F24-B170-0865FF796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458" y="576831"/>
            <a:ext cx="4357256" cy="696142"/>
          </a:xfrm>
        </p:spPr>
        <p:txBody>
          <a:bodyPr>
            <a:noAutofit/>
          </a:bodyPr>
          <a:lstStyle/>
          <a:p>
            <a:r>
              <a:rPr lang="ro-RO" sz="4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 Factors </a:t>
            </a: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8E03BF85-2553-8429-04B5-6F895A3ECFCB}"/>
              </a:ext>
            </a:extLst>
          </p:cNvPr>
          <p:cNvSpPr/>
          <p:nvPr/>
        </p:nvSpPr>
        <p:spPr>
          <a:xfrm>
            <a:off x="775606" y="1905000"/>
            <a:ext cx="5107034" cy="3609742"/>
          </a:xfrm>
          <a:custGeom>
            <a:avLst/>
            <a:gdLst/>
            <a:ahLst/>
            <a:cxnLst/>
            <a:rect l="l" t="t" r="r" b="b"/>
            <a:pathLst>
              <a:path w="5300301" h="5300301">
                <a:moveTo>
                  <a:pt x="0" y="0"/>
                </a:moveTo>
                <a:lnTo>
                  <a:pt x="5300301" y="0"/>
                </a:lnTo>
                <a:lnTo>
                  <a:pt x="5300301" y="5300301"/>
                </a:lnTo>
                <a:lnTo>
                  <a:pt x="0" y="53003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C0A7B7-057C-4E68-84D6-797BC2D16238}"/>
              </a:ext>
            </a:extLst>
          </p:cNvPr>
          <p:cNvSpPr txBox="1"/>
          <p:nvPr/>
        </p:nvSpPr>
        <p:spPr>
          <a:xfrm>
            <a:off x="2129816" y="5594544"/>
            <a:ext cx="24360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(Source: Luther,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E116B-333E-D40B-8C52-7C44C6A5F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035534"/>
            <a:ext cx="5854811" cy="3479208"/>
          </a:xfrm>
        </p:spPr>
        <p:txBody>
          <a:bodyPr>
            <a:noAutofit/>
          </a:bodyPr>
          <a:lstStyle/>
          <a:p>
            <a:pPr lvl="0"/>
            <a:r>
              <a:rPr lang="ro-RO" sz="1500" dirty="0"/>
              <a:t>Target market: hotel industry professionals and international meeting planners seeking unique venues (Luther, 2024).</a:t>
            </a:r>
            <a:endParaRPr lang="en-US" sz="1500" dirty="0"/>
          </a:p>
          <a:p>
            <a:pPr lvl="0"/>
            <a:r>
              <a:rPr lang="ro-RO" sz="1500" dirty="0"/>
              <a:t>Growing interest in Croeso Connect for cultural experiences in corporate events (Bernhardt, 2023).</a:t>
            </a:r>
            <a:endParaRPr lang="en-US" sz="1500" dirty="0"/>
          </a:p>
          <a:p>
            <a:pPr lvl="0"/>
            <a:r>
              <a:rPr lang="ro-RO" sz="1500" dirty="0"/>
              <a:t>Competition from other venues and conference centres in Wales.</a:t>
            </a:r>
          </a:p>
          <a:p>
            <a:pPr lvl="0"/>
            <a:r>
              <a:rPr lang="ro-RO" sz="1500" dirty="0"/>
              <a:t>Differentiated by its cultural setting at Swansea’s National Waterfront Museum.</a:t>
            </a:r>
            <a:endParaRPr lang="en-US" sz="1500" dirty="0"/>
          </a:p>
          <a:p>
            <a:pPr lvl="0"/>
            <a:r>
              <a:rPr lang="ro-RO" sz="1500" dirty="0"/>
              <a:t>Unique cultural atmosphere offers a differentiating element. </a:t>
            </a:r>
          </a:p>
          <a:p>
            <a:pPr lvl="0"/>
            <a:r>
              <a:rPr lang="ro-RO" sz="1500" dirty="0"/>
              <a:t>Meets demand for distinctive corporate experiences.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163125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6B9D-CA1B-7058-E39F-5AACBC27A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8299" y="591385"/>
            <a:ext cx="5208992" cy="699521"/>
          </a:xfrm>
        </p:spPr>
        <p:txBody>
          <a:bodyPr>
            <a:normAutofit fontScale="90000"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4400" b="1" dirty="0">
                <a:latin typeface="Arial" panose="020B0604020202020204" pitchFamily="34" charset="0"/>
                <a:cs typeface="Arial" panose="020B0604020202020204" pitchFamily="34" charset="0"/>
              </a:rPr>
              <a:t>Operational Factors</a:t>
            </a:r>
          </a:p>
        </p:txBody>
      </p:sp>
      <p:sp>
        <p:nvSpPr>
          <p:cNvPr id="4" name="Freeform 7">
            <a:extLst>
              <a:ext uri="{FF2B5EF4-FFF2-40B4-BE49-F238E27FC236}">
                <a16:creationId xmlns:a16="http://schemas.microsoft.com/office/drawing/2014/main" id="{B8D8E21F-E3D6-E9B2-DB72-68B27D820315}"/>
              </a:ext>
            </a:extLst>
          </p:cNvPr>
          <p:cNvSpPr/>
          <p:nvPr/>
        </p:nvSpPr>
        <p:spPr>
          <a:xfrm>
            <a:off x="952500" y="1950720"/>
            <a:ext cx="5052121" cy="3230880"/>
          </a:xfrm>
          <a:custGeom>
            <a:avLst/>
            <a:gdLst/>
            <a:ahLst/>
            <a:cxnLst/>
            <a:rect l="l" t="t" r="r" b="b"/>
            <a:pathLst>
              <a:path w="7103378" h="5825403">
                <a:moveTo>
                  <a:pt x="0" y="0"/>
                </a:moveTo>
                <a:lnTo>
                  <a:pt x="7103378" y="0"/>
                </a:lnTo>
                <a:lnTo>
                  <a:pt x="7103378" y="5825403"/>
                </a:lnTo>
                <a:lnTo>
                  <a:pt x="0" y="58254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3090"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BD286-68D4-14EF-F80E-A841EE82A1D1}"/>
              </a:ext>
            </a:extLst>
          </p:cNvPr>
          <p:cNvSpPr txBox="1"/>
          <p:nvPr/>
        </p:nvSpPr>
        <p:spPr>
          <a:xfrm>
            <a:off x="1914755" y="5242560"/>
            <a:ext cx="31276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(Source: Visit Wales,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C5447-0E3F-170D-1D5F-28DAF6B12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9885" y="2194944"/>
            <a:ext cx="5286692" cy="274243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ro-RO" sz="1600" dirty="0"/>
              <a:t>Croeso has a unique and culturally rich venue of its own in Swansea’s National Waterfront Museum (Visit Swansea Bay, 2025).</a:t>
            </a:r>
            <a:endParaRPr lang="en-US" sz="1600" dirty="0"/>
          </a:p>
          <a:p>
            <a:pPr lvl="0"/>
            <a:r>
              <a:rPr lang="ro-RO" sz="1600" dirty="0"/>
              <a:t>Logistics will be managed by experienced event coordinators, and execution will be timely one (Google Books, 2023).</a:t>
            </a:r>
            <a:endParaRPr lang="en-US" sz="1600" dirty="0"/>
          </a:p>
          <a:p>
            <a:pPr lvl="0"/>
            <a:r>
              <a:rPr lang="ro-RO" sz="1600" dirty="0"/>
              <a:t>The cultural experience will also include catering services, which will offer a taste of Welsh cuisine.</a:t>
            </a:r>
            <a:endParaRPr lang="en-US" sz="1600" dirty="0"/>
          </a:p>
          <a:p>
            <a:pPr lvl="0"/>
            <a:r>
              <a:rPr lang="ro-RO" sz="1600" dirty="0"/>
              <a:t>Facilitations of presentations and networking sessions will be provided with audiovisual equipment and technical support.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3056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41921-F54E-C3AD-769A-8E249D20F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935" y="594014"/>
            <a:ext cx="5618093" cy="661392"/>
          </a:xfrm>
        </p:spPr>
        <p:txBody>
          <a:bodyPr>
            <a:no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Finacial Factors</a:t>
            </a:r>
          </a:p>
        </p:txBody>
      </p:sp>
      <p:sp>
        <p:nvSpPr>
          <p:cNvPr id="4" name="Freeform 7">
            <a:extLst>
              <a:ext uri="{FF2B5EF4-FFF2-40B4-BE49-F238E27FC236}">
                <a16:creationId xmlns:a16="http://schemas.microsoft.com/office/drawing/2014/main" id="{F9FC0F2E-B400-A87D-6D34-B48A1182FE5D}"/>
              </a:ext>
            </a:extLst>
          </p:cNvPr>
          <p:cNvSpPr/>
          <p:nvPr/>
        </p:nvSpPr>
        <p:spPr>
          <a:xfrm>
            <a:off x="1051561" y="2034540"/>
            <a:ext cx="4716780" cy="3147059"/>
          </a:xfrm>
          <a:custGeom>
            <a:avLst/>
            <a:gdLst/>
            <a:ahLst/>
            <a:cxnLst/>
            <a:rect l="l" t="t" r="r" b="b"/>
            <a:pathLst>
              <a:path w="7004443" h="6026604">
                <a:moveTo>
                  <a:pt x="0" y="0"/>
                </a:moveTo>
                <a:lnTo>
                  <a:pt x="7004443" y="0"/>
                </a:lnTo>
                <a:lnTo>
                  <a:pt x="7004443" y="6026604"/>
                </a:lnTo>
                <a:lnTo>
                  <a:pt x="0" y="60266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978" r="-41143"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028DC9-4E50-E3DF-8647-E03A7B84C059}"/>
              </a:ext>
            </a:extLst>
          </p:cNvPr>
          <p:cNvSpPr txBox="1"/>
          <p:nvPr/>
        </p:nvSpPr>
        <p:spPr>
          <a:xfrm>
            <a:off x="1897982" y="5181599"/>
            <a:ext cx="3023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 (Source: Visit Wales,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89374-AAC9-A671-123F-D9F0E5F14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621" y="2317327"/>
            <a:ext cx="5752629" cy="258148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ro-RO" sz="1600" dirty="0"/>
              <a:t>Cost of venue rental and staffing is estimated at £50,000, whereas the cost of marketing and logistics is £30,000.</a:t>
            </a:r>
            <a:endParaRPr lang="en-US" sz="1600" dirty="0"/>
          </a:p>
          <a:p>
            <a:pPr lvl="0"/>
            <a:r>
              <a:rPr lang="ro-RO" sz="1600" dirty="0"/>
              <a:t>Sponsorships based on £20,000 and exhibition sales of £10,000 will also be coming in during the event (Croeso Financial Advice, 2024).</a:t>
            </a:r>
            <a:endParaRPr lang="en-US" sz="1600" dirty="0"/>
          </a:p>
          <a:p>
            <a:pPr lvl="0"/>
            <a:r>
              <a:rPr lang="ro-RO" sz="1600" dirty="0"/>
              <a:t>Financial sustainability is achieved by deriving funding from sponsorships, delegate fees and exhibition revenue.</a:t>
            </a:r>
            <a:endParaRPr lang="en-US" sz="1600" dirty="0"/>
          </a:p>
          <a:p>
            <a:pPr lvl="0"/>
            <a:r>
              <a:rPr lang="ro-RO" sz="1600" dirty="0"/>
              <a:t>Affecting financial management will require a detailed budget breakdown (Croeso Financial Advice, 2023).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12028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AD237-1E80-9822-FB2C-D58CB0AFE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353" y="606458"/>
            <a:ext cx="8451640" cy="722526"/>
          </a:xfrm>
        </p:spPr>
        <p:txBody>
          <a:bodyPr>
            <a:no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 The 3 Phases of the Event Cycle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F4CA4F-7608-30EA-6B3F-F8720096496D}"/>
              </a:ext>
            </a:extLst>
          </p:cNvPr>
          <p:cNvSpPr txBox="1"/>
          <p:nvPr/>
        </p:nvSpPr>
        <p:spPr>
          <a:xfrm>
            <a:off x="2095328" y="5223982"/>
            <a:ext cx="28045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(Source: Week 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33402-950C-AEE4-7715-0ECC0F3604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5554" y="2424555"/>
            <a:ext cx="5780161" cy="2654129"/>
          </a:xfrm>
        </p:spPr>
        <p:txBody>
          <a:bodyPr>
            <a:normAutofit/>
          </a:bodyPr>
          <a:lstStyle/>
          <a:p>
            <a:pPr lvl="0"/>
            <a:r>
              <a:rPr lang="ro-RO" sz="1500" b="1" dirty="0"/>
              <a:t>The Planning Phase (Feasibility): </a:t>
            </a:r>
            <a:r>
              <a:rPr lang="ro-RO" sz="1500" dirty="0"/>
              <a:t>Keynote speakers will share insights on </a:t>
            </a:r>
            <a:r>
              <a:rPr lang="ro-RO" sz="1500" b="1" dirty="0"/>
              <a:t>current trends </a:t>
            </a:r>
            <a:r>
              <a:rPr lang="ro-RO" sz="1500" dirty="0"/>
              <a:t>in international meetings management.</a:t>
            </a:r>
          </a:p>
          <a:p>
            <a:pPr lvl="0"/>
            <a:r>
              <a:rPr lang="ro-RO" sz="1500" b="1" dirty="0"/>
              <a:t>The Delivery Phase: Networking receptions</a:t>
            </a:r>
            <a:r>
              <a:rPr lang="ro-RO" sz="1500" dirty="0"/>
              <a:t> will facilitate connections between </a:t>
            </a:r>
            <a:r>
              <a:rPr lang="ro-RO" sz="1500" b="1" dirty="0"/>
              <a:t>delegates, sponsors,</a:t>
            </a:r>
            <a:r>
              <a:rPr lang="ro-RO" sz="1500" dirty="0"/>
              <a:t> and </a:t>
            </a:r>
            <a:r>
              <a:rPr lang="ro-RO" sz="1500" b="1" dirty="0"/>
              <a:t>exhibitors.</a:t>
            </a:r>
          </a:p>
          <a:p>
            <a:pPr lvl="0"/>
            <a:r>
              <a:rPr lang="ro-RO" sz="1500" b="1" dirty="0"/>
              <a:t>The Evaluation Phase: Swansea’s cultural attractions, </a:t>
            </a:r>
            <a:r>
              <a:rPr lang="ro-RO" sz="1500" dirty="0"/>
              <a:t>including the National Waterfront Museum, will feature as part of </a:t>
            </a:r>
            <a:r>
              <a:rPr lang="ro-RO" sz="1500" b="1" dirty="0"/>
              <a:t>on-site-visits, </a:t>
            </a:r>
            <a:r>
              <a:rPr lang="ro-RO" sz="1500" dirty="0"/>
              <a:t>offering a unique experience (Rosiak, 2022).</a:t>
            </a:r>
            <a:endParaRPr lang="ro-RO" sz="1500" b="1" dirty="0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5897E4B5-C5F1-A0D3-3BB1-7176025F83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581" y="2337683"/>
            <a:ext cx="4617720" cy="282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00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DEA9-D421-1081-5AF7-4851BD9ED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800" y="598146"/>
            <a:ext cx="8260236" cy="797167"/>
          </a:xfrm>
        </p:spPr>
        <p:txBody>
          <a:bodyPr>
            <a:normAutofit/>
          </a:bodyPr>
          <a:lstStyle/>
          <a:p>
            <a:r>
              <a:rPr lang="ro-RO" dirty="0"/>
              <a:t>  </a:t>
            </a:r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Arts and Culture Integration</a:t>
            </a: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6BA45493-CDDF-F300-288E-D9380D3559C1}"/>
              </a:ext>
            </a:extLst>
          </p:cNvPr>
          <p:cNvSpPr/>
          <p:nvPr/>
        </p:nvSpPr>
        <p:spPr>
          <a:xfrm>
            <a:off x="1203961" y="2186940"/>
            <a:ext cx="4663440" cy="3025139"/>
          </a:xfrm>
          <a:custGeom>
            <a:avLst/>
            <a:gdLst/>
            <a:ahLst/>
            <a:cxnLst/>
            <a:rect l="l" t="t" r="r" b="b"/>
            <a:pathLst>
              <a:path w="6565567" h="4626014">
                <a:moveTo>
                  <a:pt x="0" y="0"/>
                </a:moveTo>
                <a:lnTo>
                  <a:pt x="6565567" y="0"/>
                </a:lnTo>
                <a:lnTo>
                  <a:pt x="6565567" y="4626014"/>
                </a:lnTo>
                <a:lnTo>
                  <a:pt x="0" y="46260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556"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3369F-AA50-8FA8-055C-63D3A907E8B4}"/>
              </a:ext>
            </a:extLst>
          </p:cNvPr>
          <p:cNvSpPr txBox="1"/>
          <p:nvPr/>
        </p:nvSpPr>
        <p:spPr>
          <a:xfrm>
            <a:off x="1954062" y="5212079"/>
            <a:ext cx="3186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(Source: Visit Wales,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2F18A-38B7-61EC-5199-2C6304A2C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6114" y="2492607"/>
            <a:ext cx="5550011" cy="2237342"/>
          </a:xfrm>
        </p:spPr>
        <p:txBody>
          <a:bodyPr>
            <a:normAutofit/>
          </a:bodyPr>
          <a:lstStyle/>
          <a:p>
            <a:pPr lvl="0"/>
            <a:r>
              <a:rPr lang="ro-RO" sz="1500" dirty="0">
                <a:latin typeface="+mn-lt"/>
                <a:cs typeface="Arial" panose="020B0604020202020204" pitchFamily="34" charset="0"/>
              </a:rPr>
              <a:t>Works by local artists and craftspeople will be showcased in Welsh art exhibitions, to highlight Swansea’s great art entertainment.</a:t>
            </a:r>
            <a:endParaRPr lang="en-US" sz="1500" dirty="0">
              <a:latin typeface="+mn-lt"/>
              <a:cs typeface="Arial" panose="020B0604020202020204" pitchFamily="34" charset="0"/>
            </a:endParaRPr>
          </a:p>
          <a:p>
            <a:pPr lvl="0"/>
            <a:r>
              <a:rPr lang="ro-RO" sz="1500" dirty="0">
                <a:latin typeface="+mn-lt"/>
                <a:cs typeface="Arial" panose="020B0604020202020204" pitchFamily="34" charset="0"/>
              </a:rPr>
              <a:t>Delegates will be entartained, and the local talent will be in full display for traditional Welsh dance performances</a:t>
            </a:r>
            <a:r>
              <a:rPr lang="ro-RO" sz="1500" dirty="0">
                <a:cs typeface="Arial" panose="020B0604020202020204" pitchFamily="34" charset="0"/>
              </a:rPr>
              <a:t>.</a:t>
            </a:r>
            <a:endParaRPr lang="en-US" sz="1500" dirty="0">
              <a:latin typeface="+mn-lt"/>
              <a:cs typeface="Arial" panose="020B0604020202020204" pitchFamily="34" charset="0"/>
            </a:endParaRPr>
          </a:p>
          <a:p>
            <a:pPr lvl="0"/>
            <a:r>
              <a:rPr lang="ro-RO" sz="1500" dirty="0">
                <a:latin typeface="+mn-lt"/>
                <a:cs typeface="Arial" panose="020B0604020202020204" pitchFamily="34" charset="0"/>
              </a:rPr>
              <a:t>Delegates will be able to see Welsh craftsmanship from the local artisans (Bertella and Droli, 2020).</a:t>
            </a:r>
            <a:endParaRPr lang="en-US" sz="1500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852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509F2-DA5F-A794-1821-2D7E32155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1593" y="618468"/>
            <a:ext cx="5064697" cy="820844"/>
          </a:xfrm>
        </p:spPr>
        <p:txBody>
          <a:bodyPr>
            <a:norm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Marketing Strategy</a:t>
            </a:r>
          </a:p>
        </p:txBody>
      </p:sp>
      <p:pic>
        <p:nvPicPr>
          <p:cNvPr id="4" name="Picture 2" descr="A hand holding a globe with different logos&#10;&#10;AI-generated content may be incorrect.">
            <a:extLst>
              <a:ext uri="{FF2B5EF4-FFF2-40B4-BE49-F238E27FC236}">
                <a16:creationId xmlns:a16="http://schemas.microsoft.com/office/drawing/2014/main" id="{52FED581-1C44-B7AA-8F47-4F8CAF5B8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2034540"/>
            <a:ext cx="4998720" cy="298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E74690-1255-AE3B-DE6F-C94B18F3ABB2}"/>
              </a:ext>
            </a:extLst>
          </p:cNvPr>
          <p:cNvSpPr txBox="1"/>
          <p:nvPr/>
        </p:nvSpPr>
        <p:spPr>
          <a:xfrm>
            <a:off x="2310540" y="5090160"/>
            <a:ext cx="2572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(Source: Geisler,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66889-84D9-666B-3561-4BE441A86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0987" y="2323127"/>
            <a:ext cx="5610311" cy="2409866"/>
          </a:xfrm>
        </p:spPr>
        <p:txBody>
          <a:bodyPr>
            <a:normAutofit/>
          </a:bodyPr>
          <a:lstStyle/>
          <a:p>
            <a:pPr lvl="0"/>
            <a:r>
              <a:rPr lang="ro-RO" sz="1500" dirty="0"/>
              <a:t>Hotel industry professionals and meeting planners will be the direct targets on LinkedIn, Twitter and Facebook via social media campaigns.</a:t>
            </a:r>
            <a:endParaRPr lang="en-US" sz="1500" dirty="0"/>
          </a:p>
          <a:p>
            <a:pPr lvl="0"/>
            <a:r>
              <a:rPr lang="ro-RO" sz="1500" dirty="0"/>
              <a:t>Hotel industry associations and meeting planners will be connected to the industry partnerships to market the event (Roelen-Blasberg, 2024).</a:t>
            </a:r>
            <a:endParaRPr lang="en-US" sz="1500" dirty="0"/>
          </a:p>
          <a:p>
            <a:pPr lvl="0"/>
            <a:r>
              <a:rPr lang="ro-RO" sz="1500" dirty="0"/>
              <a:t>The event’s profile will also get amplified and reach further through the press releases and media coverage (Bhatt and Dani, 2022).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3258856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4170D-4DCB-920F-6A77-F545C01D3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929" y="586126"/>
            <a:ext cx="6738303" cy="821640"/>
          </a:xfrm>
        </p:spPr>
        <p:txBody>
          <a:bodyPr>
            <a:normAutofit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Logistics and Operations</a:t>
            </a:r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FAE7C0A4-AD5C-D2D2-F80B-5210B04DDE2B}"/>
              </a:ext>
            </a:extLst>
          </p:cNvPr>
          <p:cNvSpPr/>
          <p:nvPr/>
        </p:nvSpPr>
        <p:spPr>
          <a:xfrm>
            <a:off x="1043941" y="2202180"/>
            <a:ext cx="4632052" cy="3123045"/>
          </a:xfrm>
          <a:custGeom>
            <a:avLst/>
            <a:gdLst/>
            <a:ahLst/>
            <a:cxnLst/>
            <a:rect l="l" t="t" r="r" b="b"/>
            <a:pathLst>
              <a:path w="6893879" h="4601664">
                <a:moveTo>
                  <a:pt x="0" y="0"/>
                </a:moveTo>
                <a:lnTo>
                  <a:pt x="6893879" y="0"/>
                </a:lnTo>
                <a:lnTo>
                  <a:pt x="6893879" y="4601663"/>
                </a:lnTo>
                <a:lnTo>
                  <a:pt x="0" y="46016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DE51DE-58DE-A4AD-84AC-47D2F42A5F3F}"/>
              </a:ext>
            </a:extLst>
          </p:cNvPr>
          <p:cNvSpPr txBox="1"/>
          <p:nvPr/>
        </p:nvSpPr>
        <p:spPr>
          <a:xfrm>
            <a:off x="1806526" y="5406189"/>
            <a:ext cx="29505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(Source: Visit Wales,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C3C0D-3524-663E-198E-8336B213E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2752" y="2382205"/>
            <a:ext cx="6107248" cy="3023984"/>
          </a:xfrm>
        </p:spPr>
        <p:txBody>
          <a:bodyPr>
            <a:normAutofit/>
          </a:bodyPr>
          <a:lstStyle/>
          <a:p>
            <a:pPr lvl="0"/>
            <a:r>
              <a:rPr lang="ro-RO" sz="1500" dirty="0">
                <a:latin typeface="+mn-lt"/>
                <a:cs typeface="Arial" panose="020B0604020202020204" pitchFamily="34" charset="0"/>
              </a:rPr>
              <a:t>Audiovisual equipment of state-of-the-art will be in place, and seating will be made comfortable</a:t>
            </a:r>
            <a:r>
              <a:rPr lang="ro-RO" sz="1500" dirty="0">
                <a:cs typeface="Arial" panose="020B0604020202020204" pitchFamily="34" charset="0"/>
              </a:rPr>
              <a:t>.</a:t>
            </a:r>
            <a:endParaRPr lang="en-US" sz="1500" dirty="0">
              <a:latin typeface="+mn-lt"/>
            </a:endParaRPr>
          </a:p>
          <a:p>
            <a:pPr lvl="0"/>
            <a:r>
              <a:rPr lang="ro-RO" sz="1500" dirty="0"/>
              <a:t>Everything will be shown by offering a dose of Welsh traditions, experience and hospitality using traditional Welsh cuisine and refreshments (González-Cabrera </a:t>
            </a:r>
            <a:r>
              <a:rPr lang="ro-RO" sz="1500" i="1" dirty="0"/>
              <a:t>et al., </a:t>
            </a:r>
            <a:r>
              <a:rPr lang="ro-RO" sz="1500" dirty="0"/>
              <a:t>2022).</a:t>
            </a:r>
            <a:endParaRPr lang="en-US" sz="1500" dirty="0"/>
          </a:p>
          <a:p>
            <a:pPr lvl="0"/>
            <a:r>
              <a:rPr lang="ro-RO" sz="1500" dirty="0"/>
              <a:t>Any problems will be supported by technical support staff in order to troubleshoot and present smoothly.</a:t>
            </a:r>
            <a:endParaRPr lang="en-US" sz="1500" dirty="0"/>
          </a:p>
          <a:p>
            <a:pPr lvl="0"/>
            <a:r>
              <a:rPr lang="ro-RO" sz="1500" dirty="0"/>
              <a:t>This will be under the control of a dedicated event team that will deal with logistics and operations to minimise stress from the proceedings (Prentice, Tracogna and Akbar,  2024).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725485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82258-A51B-B1F8-D7D7-06663E1E8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1" y="556593"/>
            <a:ext cx="4796057" cy="893896"/>
          </a:xfrm>
        </p:spPr>
        <p:txBody>
          <a:bodyPr>
            <a:norm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Risk Management</a:t>
            </a:r>
          </a:p>
        </p:txBody>
      </p:sp>
      <p:pic>
        <p:nvPicPr>
          <p:cNvPr id="4" name="Picture 11" descr="A diagram of a risk management lifecycle&#10;&#10;AI-generated content may be incorrect.">
            <a:extLst>
              <a:ext uri="{FF2B5EF4-FFF2-40B4-BE49-F238E27FC236}">
                <a16:creationId xmlns:a16="http://schemas.microsoft.com/office/drawing/2014/main" id="{EB6D2634-41FF-C197-798F-C9F49EA16B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40" y="2156460"/>
            <a:ext cx="4625340" cy="3017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2CEFCE-92AE-CF51-8DB9-670817BA9E58}"/>
              </a:ext>
            </a:extLst>
          </p:cNvPr>
          <p:cNvSpPr txBox="1"/>
          <p:nvPr/>
        </p:nvSpPr>
        <p:spPr>
          <a:xfrm>
            <a:off x="1880991" y="5173980"/>
            <a:ext cx="32582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  (Source: AlertMedia,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83013-DA73-2E77-82F6-4AEA56A29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475" y="2468395"/>
            <a:ext cx="5881007" cy="2574441"/>
          </a:xfrm>
        </p:spPr>
        <p:txBody>
          <a:bodyPr>
            <a:normAutofit lnSpcReduction="10000"/>
          </a:bodyPr>
          <a:lstStyle/>
          <a:p>
            <a:pPr lvl="0"/>
            <a:r>
              <a:rPr lang="ro-RO" sz="1600" dirty="0"/>
              <a:t>There are also potential risks, such as last minute cancellations, technical problems and weather rehearsals.</a:t>
            </a:r>
          </a:p>
          <a:p>
            <a:pPr lvl="0"/>
            <a:r>
              <a:rPr lang="ro-RO" sz="1600" dirty="0"/>
              <a:t>The identified risks will be mitigated to stem the effects of the same (Williams and Woods, 2019).</a:t>
            </a:r>
            <a:endParaRPr lang="en-US" sz="1600" dirty="0"/>
          </a:p>
          <a:p>
            <a:pPr lvl="0"/>
            <a:r>
              <a:rPr lang="ro-RO" sz="1600" dirty="0"/>
              <a:t>There will be a contingency plan of procedures to be followed when an emergency arises.</a:t>
            </a:r>
          </a:p>
          <a:p>
            <a:pPr lvl="0"/>
            <a:r>
              <a:rPr lang="ro-RO" sz="1600" dirty="0"/>
              <a:t>A proper review and update of the risk management plan will make it effective (FasterCapital, 2025).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72572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FF32F-D709-655E-451F-3B404B259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596786"/>
            <a:ext cx="4048208" cy="894521"/>
          </a:xfrm>
        </p:spPr>
        <p:txBody>
          <a:bodyPr>
            <a:norm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Conclusion</a:t>
            </a:r>
          </a:p>
        </p:txBody>
      </p:sp>
      <p:sp>
        <p:nvSpPr>
          <p:cNvPr id="4" name="Freeform 7">
            <a:extLst>
              <a:ext uri="{FF2B5EF4-FFF2-40B4-BE49-F238E27FC236}">
                <a16:creationId xmlns:a16="http://schemas.microsoft.com/office/drawing/2014/main" id="{F1183A4D-423C-917A-27D7-FF2A30395DFC}"/>
              </a:ext>
            </a:extLst>
          </p:cNvPr>
          <p:cNvSpPr/>
          <p:nvPr/>
        </p:nvSpPr>
        <p:spPr>
          <a:xfrm>
            <a:off x="845841" y="2004060"/>
            <a:ext cx="4907259" cy="3116580"/>
          </a:xfrm>
          <a:custGeom>
            <a:avLst/>
            <a:gdLst/>
            <a:ahLst/>
            <a:cxnLst/>
            <a:rect l="l" t="t" r="r" b="b"/>
            <a:pathLst>
              <a:path w="6827150" h="5120362">
                <a:moveTo>
                  <a:pt x="0" y="0"/>
                </a:moveTo>
                <a:lnTo>
                  <a:pt x="6827150" y="0"/>
                </a:lnTo>
                <a:lnTo>
                  <a:pt x="6827150" y="5120362"/>
                </a:lnTo>
                <a:lnTo>
                  <a:pt x="0" y="51203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6B24E1-6503-249F-AA17-60B7FA05325E}"/>
              </a:ext>
            </a:extLst>
          </p:cNvPr>
          <p:cNvSpPr txBox="1"/>
          <p:nvPr/>
        </p:nvSpPr>
        <p:spPr>
          <a:xfrm>
            <a:off x="1778782" y="5201186"/>
            <a:ext cx="30413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600" dirty="0">
                <a:latin typeface="Arial" panose="020B0604020202020204" pitchFamily="34" charset="0"/>
                <a:cs typeface="Arial" panose="020B0604020202020204" pitchFamily="34" charset="0"/>
              </a:rPr>
              <a:t> (Source: Visit Wales,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AAB7C-DEDC-0818-19DB-F656F1F12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869" y="2164839"/>
            <a:ext cx="5859186" cy="2795022"/>
          </a:xfrm>
        </p:spPr>
        <p:txBody>
          <a:bodyPr>
            <a:normAutofit/>
          </a:bodyPr>
          <a:lstStyle/>
          <a:p>
            <a:pPr lvl="0"/>
            <a:r>
              <a:rPr lang="ro-RO" sz="1500" dirty="0"/>
              <a:t>It is expected that the event will give the opportunity to promote Wales as a leading location of choice for international meetings and events.</a:t>
            </a:r>
            <a:endParaRPr lang="en-US" sz="1500" dirty="0"/>
          </a:p>
          <a:p>
            <a:pPr lvl="0"/>
            <a:r>
              <a:rPr lang="ro-RO" sz="1500" dirty="0"/>
              <a:t>Swansea will become a hub for cultural and corporate events, and the event will genuinely help to achieve that objective.</a:t>
            </a:r>
            <a:endParaRPr lang="en-US" sz="1500" dirty="0"/>
          </a:p>
          <a:p>
            <a:pPr lvl="0"/>
            <a:r>
              <a:rPr lang="ro-RO" sz="1500" dirty="0"/>
              <a:t>The collaboration with industry partner and stakeholders will be explored in the future.</a:t>
            </a:r>
            <a:endParaRPr lang="en-US" sz="1500" dirty="0"/>
          </a:p>
          <a:p>
            <a:pPr lvl="0"/>
            <a:r>
              <a:rPr lang="ro-RO" sz="1500" dirty="0"/>
              <a:t>The good news is that Croeso Connect, if successful, will secure a way for future events and initiatives.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021426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496AB-DBD3-21B2-4C70-52E59A709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158" y="0"/>
            <a:ext cx="3101008" cy="702129"/>
          </a:xfrm>
        </p:spPr>
        <p:txBody>
          <a:bodyPr>
            <a:no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167E-3D83-BF8D-F8ED-10A808CF8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4744" y="822961"/>
            <a:ext cx="11007256" cy="6035039"/>
          </a:xfrm>
        </p:spPr>
        <p:txBody>
          <a:bodyPr>
            <a:noAutofit/>
          </a:bodyPr>
          <a:lstStyle/>
          <a:p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AlertMedia. (2023). Risk Management Lifecycle Graphic V2. Available at: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  <a:hlinkClick r:id="rId2"/>
              </a:rPr>
              <a:t>https://www.alertmedia.com/wp-content/uploads/2023/10/Risk-Management-Lifecycle-Graphic-V2.jpg</a:t>
            </a:r>
            <a:r>
              <a:rPr lang="ro-RO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   (Accessed: 12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Bernhardt, F. 2023. ‘In Wales … we do things differently’. The politics of asylum dispersal in the UK and emerging national (self-) imaginaries of hospitality in Wales. Political Geography, 103, p.102886. Available at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https://doi.org/10.1016/j.polgeo.2023.102886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(Accessed: 07 May 2025)</a:t>
            </a:r>
            <a:br>
              <a:rPr lang="ro-RO" sz="1000" b="0" kern="100" dirty="0"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Bertella, G. and Droli, M. 2020. Creative practices of local entrepreneurs reinventing built heritage. Creating Heritage for Tourism, pp.179–191. Available at:</a:t>
            </a:r>
            <a:r>
              <a:rPr lang="ro-RO" sz="1000" kern="1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https://doi.org/10.4324/9780203701881-15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(Accessed: 10 May 2025) 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Bhatt, S. and Dani, R. 2022. Social Media: Marketing Strategies in Hospitality Industry. Research in Tourism and Hospitality Management, pp.61–67. 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https://doi.org/10.21467/books.134.8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(Accessed: 10 May 2025)</a:t>
            </a:r>
            <a:r>
              <a:rPr lang="ro-RO" sz="1000" kern="100" dirty="0"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Croeso Financial Advice. 2023. Terms &amp; Conditions – Croeso Financial Advice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https://croesofinancialadvice.com.au/terms-conditions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2024)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Croeso Financial Advice. 2024. Croeso Financial Advice.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https://croesofinancialadvice.com.au/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FasterCapital. 2025. Dealing With Delays And Contingency Planning. 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https://fastercapital.com/topics/dealing-with-delays-and-contingency-planning.html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(Accessed: 11 May 2025)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ro-RO" sz="1000" kern="100" dirty="0">
                <a:ea typeface="Times New Roman" panose="02020603050405020304" pitchFamily="18" charset="0"/>
                <a:cs typeface="Arial" panose="020B0604020202020204" pitchFamily="34" charset="0"/>
              </a:rPr>
              <a:t>                      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Geisler, N. (2023). What is Social Media Marketing. Available at: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  <a:hlinkClick r:id="rId9"/>
              </a:rPr>
              <a:t>https://normangeisler.net/wp-content/uploads/2023/04/What-is-Social-Media-Marketing-2048x1252.jpg</a:t>
            </a:r>
            <a:r>
              <a:rPr lang="ro-RO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  (Accessed: 12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González-Cabrera, E., Castro, C., Machado, C. and Glistau, E. 2022. Improvement of hotel ‘Las Cuevas’ warehouse logistics. Uni-halle.de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https://opendata.uni-halle.de//handle/1981185920/87892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11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Google Books. 2023. Cymru and I.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Available a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t: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https://books.google.com/books?hl=en&amp;lr=&amp;id=ayflEAAAQBAJ&amp;oi=fnd&amp;pg=PT76&amp;dq=Croeso+Connect:+International+Meetings+Management+for+the+Hotel+Industry+Croeso+Connect+will+promote+Wales&amp;ots=q91nhTolTj&amp;sig=9ltxtHVwC9OqPSWGSfP54zM3HSQ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Issuu. 2025. The Pembrokeshire Herald 07/03/2025.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2"/>
              </a:rPr>
              <a:t>https://issuu.com/pembrokeshireherald/docs/the_pembrokeshire_herald_07_03_2025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(Acessed: 07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Luther, D. 2024. 13 Common Challenges in the Hospitality Industry in 2024. Oracle NetSuite.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3"/>
              </a:rPr>
              <a:t>https://www.netsuite.com/portal/resource/articles/erp/hospitality-industry-challenges.shtml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07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Prentice, C., Tracogna, A. and Akbar, Y.H. 2024. The Paths to an Enhanced Ecosystem for International Hotel Chains. Journal of the Knowledge Economy. 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4"/>
              </a:rPr>
              <a:t>https://doi.org/10.1007/s13132-024-02579-4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11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Price, W.R. 2020. Mining for Tourists: An Analysis of Industrial Tourism and Government Policy in Wales. Tourism Planning &amp; Development, pp.1–22. Available at: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5"/>
              </a:rPr>
              <a:t>https://doi.org/10.1080/21568316.2020.1829695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07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Roelen-Blasberg, T. 2024. 7 Effective Social Media Marketing Strategies for Hotels. Mara-solutions.com.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6"/>
              </a:rPr>
              <a:t>https://www.mara-solutions.com/post/social-media-marketing-hotels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Rosiak, K. 2022. Migration, Demography, and Minority Language Learning: A Case of Wales. Adeptus , (19), pp.1–23.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7"/>
              </a:rPr>
              <a:t>https://www.ceeol.com/search/article-detail?id=1081852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Visit Swansea Bay. 2025. Visit Swansea Bay: UK Beach Holidays &amp; Short Breaks. 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18"/>
              </a:rPr>
              <a:t>https://www.visitswanseabay.com/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(Accessed: 10 May 2025)                              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Visit Wales. (2025). Year of Croeso 2025: A warm Welsh welcome.</a:t>
            </a:r>
            <a:r>
              <a:rPr lang="ro-RO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Available at: </a:t>
            </a:r>
            <a:r>
              <a:rPr lang="en-US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  <a:hlinkClick r:id="rId19"/>
              </a:rPr>
              <a:t>https://traveltrade.visitwales.com/useful-information/toolkit/year-of-croeso</a:t>
            </a:r>
            <a:r>
              <a:rPr lang="ro-RO" sz="1000" dirty="0">
                <a:solidFill>
                  <a:srgbClr val="2A2E3A"/>
                </a:solidFill>
                <a:ea typeface="Helios"/>
                <a:cs typeface="Arial" panose="020B0604020202020204" pitchFamily="34" charset="0"/>
                <a:sym typeface="Helios"/>
              </a:rPr>
              <a:t>  (Accessed: 12 May 2025)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Williams, K. and Woods, C. 2019. What Is Contingency Planning in Business? - Definition, Example &amp; Importance - Video &amp; Lesson Transcript | Study.com. Study.com. Available at: </a:t>
            </a:r>
            <a:r>
              <a:rPr lang="en-GB" sz="1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https://study.com/academy/lesson/what-is-contingency-planning-in-business-definition-example-importance.html</a:t>
            </a:r>
            <a:r>
              <a:rPr lang="ro-RO" sz="1000" kern="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(Accessed: 11 May 2025)</a:t>
            </a:r>
            <a:b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Wyld, L., Ali, N., Constantinescu, A. and Schmitz, B. 2024. White Paper: The Future of Tourism, Hospitality and Events (THE) Education. bnu.repository.guildhe.ac.uk. 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21"/>
              </a:rPr>
              <a:t>https://bnu.repository.guildhe.ac.uk/id/eprint/19074/</a:t>
            </a:r>
            <a:r>
              <a:rPr lang="ro-RO" sz="1000" b="0" kern="1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(Accessed: 07 May 2025)</a:t>
            </a:r>
            <a:endParaRPr lang="ro-RO" sz="1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534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46AF6A-9B3B-DADD-A973-5BE8A41ADB80}"/>
              </a:ext>
            </a:extLst>
          </p:cNvPr>
          <p:cNvSpPr txBox="1"/>
          <p:nvPr/>
        </p:nvSpPr>
        <p:spPr>
          <a:xfrm>
            <a:off x="1652203" y="4399213"/>
            <a:ext cx="98372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AI DECLARATION</a:t>
            </a:r>
          </a:p>
          <a:p>
            <a:endParaRPr lang="ro-RO" b="1" dirty="0"/>
          </a:p>
          <a:p>
            <a:r>
              <a:rPr lang="ro-RO" sz="1600" dirty="0"/>
              <a:t>I acknowledge the use of Grammarly (</a:t>
            </a:r>
            <a:r>
              <a:rPr lang="ro-RO" sz="1600" dirty="0">
                <a:hlinkClick r:id="rId2"/>
              </a:rPr>
              <a:t>https://www.grammarly.com</a:t>
            </a:r>
            <a:r>
              <a:rPr lang="ro-RO" sz="1600" dirty="0"/>
              <a:t>) on 17 May 2025 to check my whole work.</a:t>
            </a:r>
          </a:p>
          <a:p>
            <a:endParaRPr lang="ro-RO" sz="1600" dirty="0"/>
          </a:p>
          <a:p>
            <a:r>
              <a:rPr lang="ro-RO" sz="1600" dirty="0"/>
              <a:t>I confirm that I have not presented any AI generated text as my own work. I confirm I have copies of my draft, notes, and other resources I use before, and after the use of AI tools which I may be asked to provide in evidence.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36EA9F-2438-3D7E-371C-8E317AEDB4B1}"/>
              </a:ext>
            </a:extLst>
          </p:cNvPr>
          <p:cNvSpPr txBox="1"/>
          <p:nvPr/>
        </p:nvSpPr>
        <p:spPr>
          <a:xfrm>
            <a:off x="4181463" y="1607778"/>
            <a:ext cx="44129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4000" b="1" dirty="0">
                <a:latin typeface="Arial" panose="020B0604020202020204" pitchFamily="34" charset="0"/>
                <a:cs typeface="Arial" panose="020B0604020202020204" pitchFamily="34" charset="0"/>
              </a:rPr>
              <a:t>   THANK YOU </a:t>
            </a:r>
          </a:p>
        </p:txBody>
      </p:sp>
    </p:spTree>
    <p:extLst>
      <p:ext uri="{BB962C8B-B14F-4D97-AF65-F5344CB8AC3E}">
        <p14:creationId xmlns:p14="http://schemas.microsoft.com/office/powerpoint/2010/main" val="103352099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</TotalTime>
  <Words>1977</Words>
  <Application>Microsoft Office PowerPoint</Application>
  <PresentationFormat>Widescreen</PresentationFormat>
  <Paragraphs>84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Century Gothic</vt:lpstr>
      <vt:lpstr>Helios</vt:lpstr>
      <vt:lpstr>Times New Roman</vt:lpstr>
      <vt:lpstr>Wingdings 3</vt:lpstr>
      <vt:lpstr>Wisp</vt:lpstr>
      <vt:lpstr>Croeso Connect in South Wales</vt:lpstr>
      <vt:lpstr> Event Content and Context</vt:lpstr>
      <vt:lpstr>  Market Factors </vt:lpstr>
      <vt:lpstr> Operational Factors</vt:lpstr>
      <vt:lpstr> Finacial Factors</vt:lpstr>
      <vt:lpstr>  The 3 Phases of the Event Cycle</vt:lpstr>
      <vt:lpstr>  Arts and Culture Integration</vt:lpstr>
      <vt:lpstr> Marketing Strategy</vt:lpstr>
      <vt:lpstr>  Logistics and Operations</vt:lpstr>
      <vt:lpstr> Risk Management</vt:lpstr>
      <vt:lpstr> Conclusion</vt:lpstr>
      <vt:lpstr> 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Connect in South Wales</dc:title>
  <dc:creator>Bianca Beatrice Matal</dc:creator>
  <cp:lastModifiedBy>Bianca Beatrice Matal</cp:lastModifiedBy>
  <cp:revision>1</cp:revision>
  <dcterms:created xsi:type="dcterms:W3CDTF">2025-05-07T15:11:20Z</dcterms:created>
  <dcterms:modified xsi:type="dcterms:W3CDTF">2025-05-19T08:00:29Z</dcterms:modified>
</cp:coreProperties>
</file>