
<file path=[Content_Types].xml><?xml version="1.0" encoding="utf-8"?>
<Types xmlns="http://schemas.openxmlformats.org/package/2006/content-types">
  <Default Extension="9&amp;w=897" ContentType="image/pn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8" r:id="rId4"/>
  </p:sldMasterIdLst>
  <p:notesMasterIdLst>
    <p:notesMasterId r:id="rId14"/>
  </p:notesMasterIdLst>
  <p:handoutMasterIdLst>
    <p:handoutMasterId r:id="rId15"/>
  </p:handoutMasterIdLst>
  <p:sldIdLst>
    <p:sldId id="410" r:id="rId5"/>
    <p:sldId id="383" r:id="rId6"/>
    <p:sldId id="391" r:id="rId7"/>
    <p:sldId id="397" r:id="rId8"/>
    <p:sldId id="408" r:id="rId9"/>
    <p:sldId id="411" r:id="rId10"/>
    <p:sldId id="407" r:id="rId11"/>
    <p:sldId id="405" r:id="rId12"/>
    <p:sldId id="40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8A107856-5554-42FB-B03E-39F5DBC370B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6054" autoAdjust="0"/>
  </p:normalViewPr>
  <p:slideViewPr>
    <p:cSldViewPr snapToGrid="0">
      <p:cViewPr varScale="1">
        <p:scale>
          <a:sx n="53" d="100"/>
          <a:sy n="53" d="100"/>
        </p:scale>
        <p:origin x="1416" y="6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howGuides="1">
      <p:cViewPr varScale="1">
        <p:scale>
          <a:sx n="58" d="100"/>
          <a:sy n="58" d="100"/>
        </p:scale>
        <p:origin x="3240" y="67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F6756E-81DA-9FAC-70D8-556F658BDDA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BEDD12-BCD5-485B-BCBC-34BB01D7923C}" type="datetimeFigureOut">
              <a:rPr lang="en-US" smtClean="0"/>
              <a:t>11/7/2024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1D415-D05A-7067-CCD3-457153D96CD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C230DF-5933-439D-898F-38E9AC9BA68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97095E3-54D2-CFD2-4F49-7536FC8641D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8" name="Header Placeholder 7">
            <a:extLst>
              <a:ext uri="{FF2B5EF4-FFF2-40B4-BE49-F238E27FC236}">
                <a16:creationId xmlns:a16="http://schemas.microsoft.com/office/drawing/2014/main" id="{521EE01A-C0B5-5ECF-96DD-768F86AA15C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3228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E7A52F-9D89-7442-A8E9-48D1527B5F6B}" type="datetimeFigureOut">
              <a:rPr lang="en-US" smtClean="0"/>
              <a:t>11/7/2024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C7E07-3C67-C64C-8DA0-0404F63039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52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4538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416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2765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BBC04D-2568-C19F-6211-ABA7996CBC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BD96A4-D432-FA69-5E46-4DF91D77CA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639921-CFBB-DE6F-31EB-81B758CA02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53E3F8-8185-F97B-2F08-1F44FCE2A5A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7777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1837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FE5813-E374-2DCB-06BE-78C828CB7A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65C838-AAE5-B377-8554-3AAAC4B871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5FB94F-7861-C87E-8717-0E5317CDA4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800BF9-623E-65A6-D0B5-02BC91FBE0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58324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1604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2331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9C7E07-3C67-C64C-8DA0-0404F630397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45968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09904" y="41147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1327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806C6F65-35CD-D64B-992A-0C1C1E003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7" name="AutoShape 24">
              <a:extLst>
                <a:ext uri="{FF2B5EF4-FFF2-40B4-BE49-F238E27FC236}">
                  <a16:creationId xmlns:a16="http://schemas.microsoft.com/office/drawing/2014/main" id="{CFD467E2-FF13-7E4F-BEF9-EA1A17665B2D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CA85A327-3157-B442-993A-6900F71249AC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9A459CB4-74AF-0544-AB1E-7CC6D10F84EB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95A20BFD-9142-D64A-A78A-61B75FCA0D7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B80736DF-C890-DB47-AEAA-D3D92505E632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2" name="Title 1">
            <a:extLst>
              <a:ext uri="{FF2B5EF4-FFF2-40B4-BE49-F238E27FC236}">
                <a16:creationId xmlns:a16="http://schemas.microsoft.com/office/drawing/2014/main" id="{39F93F26-ED5C-E74E-BFBD-E3054DC1B9C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89572"/>
            <a:ext cx="6787747" cy="1593507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 spc="50" baseline="0"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186153BD-9D2B-47EB-3553-1D3F6663B2A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4359" y="2281918"/>
            <a:ext cx="6787747" cy="3708517"/>
          </a:xfrm>
        </p:spPr>
        <p:txBody>
          <a:bodyPr lIns="0" tIns="228600" rIns="0" bIns="0">
            <a:normAutofit/>
          </a:bodyPr>
          <a:lstStyle>
            <a:lvl1pPr marL="283464" indent="-283464">
              <a:lnSpc>
                <a:spcPct val="80000"/>
              </a:lnSpc>
              <a:spcBef>
                <a:spcPts val="2200"/>
              </a:spcBef>
              <a:buFont typeface="Arial" panose="020B0604020202020204" pitchFamily="34" charset="0"/>
              <a:buChar char="•"/>
              <a:defRPr lang="en-US" sz="2400" b="1" i="0" kern="1200" dirty="0">
                <a:solidFill>
                  <a:schemeClr val="tx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indent="-283464">
              <a:spcBef>
                <a:spcPts val="600"/>
              </a:spcBef>
              <a:defRPr sz="2000"/>
            </a:lvl2pPr>
            <a:lvl3pPr indent="-283464">
              <a:spcBef>
                <a:spcPts val="1800"/>
              </a:spcBef>
              <a:defRPr sz="2000"/>
            </a:lvl3pPr>
            <a:lvl4pPr indent="-283464">
              <a:spcBef>
                <a:spcPts val="1800"/>
              </a:spcBef>
              <a:defRPr sz="2000"/>
            </a:lvl4pPr>
            <a:lvl5pPr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3" name="Slide Number Placeholder 42">
            <a:extLst>
              <a:ext uri="{FF2B5EF4-FFF2-40B4-BE49-F238E27FC236}">
                <a16:creationId xmlns:a16="http://schemas.microsoft.com/office/drawing/2014/main" id="{D80CCC8F-9CF1-9621-04EB-DFA68FEE42D2}"/>
              </a:ext>
            </a:extLst>
          </p:cNvPr>
          <p:cNvSpPr>
            <a:spLocks noGrp="1"/>
          </p:cNvSpPr>
          <p:nvPr>
            <p:ph type="sldNum" sz="quarter" idx="26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42" name="Date Placeholder 41">
            <a:extLst>
              <a:ext uri="{FF2B5EF4-FFF2-40B4-BE49-F238E27FC236}">
                <a16:creationId xmlns:a16="http://schemas.microsoft.com/office/drawing/2014/main" id="{29CE2856-DB8F-5603-C085-74C70560FAC8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79826C1-7A52-DA25-F422-EE62DED7D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0552" cy="0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8089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79D0555-EBDC-B53A-212D-A5921795FE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80543"/>
          </a:xfrm>
          <a:custGeom>
            <a:avLst/>
            <a:gdLst>
              <a:gd name="connsiteX0" fmla="*/ 6309360 w 12192000"/>
              <a:gd name="connsiteY0" fmla="*/ 3951843 h 6880543"/>
              <a:gd name="connsiteX1" fmla="*/ 6309360 w 12192000"/>
              <a:gd name="connsiteY1" fmla="*/ 4052427 h 6880543"/>
              <a:gd name="connsiteX2" fmla="*/ 8442960 w 12192000"/>
              <a:gd name="connsiteY2" fmla="*/ 4052427 h 6880543"/>
              <a:gd name="connsiteX3" fmla="*/ 8442960 w 12192000"/>
              <a:gd name="connsiteY3" fmla="*/ 3951843 h 6880543"/>
              <a:gd name="connsiteX4" fmla="*/ 0 w 12192000"/>
              <a:gd name="connsiteY4" fmla="*/ 0 h 6880543"/>
              <a:gd name="connsiteX5" fmla="*/ 12192000 w 12192000"/>
              <a:gd name="connsiteY5" fmla="*/ 0 h 6880543"/>
              <a:gd name="connsiteX6" fmla="*/ 12192000 w 12192000"/>
              <a:gd name="connsiteY6" fmla="*/ 6880543 h 6880543"/>
              <a:gd name="connsiteX7" fmla="*/ 0 w 12192000"/>
              <a:gd name="connsiteY7" fmla="*/ 6880543 h 6880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80543">
                <a:moveTo>
                  <a:pt x="6309360" y="3951843"/>
                </a:moveTo>
                <a:lnTo>
                  <a:pt x="6309360" y="4052427"/>
                </a:lnTo>
                <a:lnTo>
                  <a:pt x="8442960" y="4052427"/>
                </a:lnTo>
                <a:lnTo>
                  <a:pt x="8442960" y="3951843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80543"/>
                </a:lnTo>
                <a:lnTo>
                  <a:pt x="0" y="6880543"/>
                </a:lnTo>
                <a:close/>
              </a:path>
            </a:pathLst>
          </a:custGeom>
        </p:spPr>
        <p:txBody>
          <a:bodyPr wrap="square" tIns="182880">
            <a:no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8D492973-78E3-D34E-835E-CF2D451701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9359" y="444933"/>
            <a:ext cx="5477479" cy="3291840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6000" b="1" i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96BA398-1ED2-1FCA-63B9-8915A8C7A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09360" y="3951843"/>
            <a:ext cx="2133600" cy="10058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16956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2" pos="7104">
          <p15:clr>
            <a:srgbClr val="FBAE40"/>
          </p15:clr>
        </p15:guide>
        <p15:guide id="3" pos="4344" userDrawn="1">
          <p15:clr>
            <a:srgbClr val="FBAE40"/>
          </p15:clr>
        </p15:guide>
        <p15:guide id="4" pos="4560" userDrawn="1">
          <p15:clr>
            <a:srgbClr val="FBAE40"/>
          </p15:clr>
        </p15:guide>
        <p15:guide id="8" orient="horz" pos="1848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99835" y="43052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A9973BC6-F6E5-0B3B-C8AB-0AC4020D4E8B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-11113"/>
            <a:ext cx="5791200" cy="6880226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299835" y="4568602"/>
            <a:ext cx="5486400" cy="164592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9169ED6-4B82-6844-119F-AC15CDF2D3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79140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57F1500-1A16-D1EF-4F0C-030852B29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pSp>
        <p:nvGrpSpPr>
          <p:cNvPr id="10" name="Group 9">
            <a:extLst>
              <a:ext uri="{FF2B5EF4-FFF2-40B4-BE49-F238E27FC236}">
                <a16:creationId xmlns:a16="http://schemas.microsoft.com/office/drawing/2014/main" id="{2D07A0BE-3890-193E-9439-F294E61A7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11" name="Freeform 19">
              <a:extLst>
                <a:ext uri="{FF2B5EF4-FFF2-40B4-BE49-F238E27FC236}">
                  <a16:creationId xmlns:a16="http://schemas.microsoft.com/office/drawing/2014/main" id="{C05217ED-C258-E6CE-BA7F-28A6EA41BCD3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20">
              <a:extLst>
                <a:ext uri="{FF2B5EF4-FFF2-40B4-BE49-F238E27FC236}">
                  <a16:creationId xmlns:a16="http://schemas.microsoft.com/office/drawing/2014/main" id="{F3E11A1F-14DD-BA35-D7D7-4D4ADEAA348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21">
              <a:extLst>
                <a:ext uri="{FF2B5EF4-FFF2-40B4-BE49-F238E27FC236}">
                  <a16:creationId xmlns:a16="http://schemas.microsoft.com/office/drawing/2014/main" id="{F14541B0-973F-7E21-1019-D2FB83C8C0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2" name="Title 1">
            <a:extLst>
              <a:ext uri="{FF2B5EF4-FFF2-40B4-BE49-F238E27FC236}">
                <a16:creationId xmlns:a16="http://schemas.microsoft.com/office/drawing/2014/main" id="{467E05B6-B7CB-1E4F-96BA-4B8CFE8B63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02875"/>
            <a:ext cx="10873740" cy="1680205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F6FE0DC0-B0D7-F4D6-8038-177AD7A8C21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57600" y="2282008"/>
            <a:ext cx="7810500" cy="3699328"/>
          </a:xfrm>
        </p:spPr>
        <p:txBody>
          <a:bodyPr lIns="0" tIns="228600" rIns="0" bIns="0">
            <a:normAutofit/>
          </a:bodyPr>
          <a:lstStyle>
            <a:lvl1pPr marL="283464" indent="-283464">
              <a:spcBef>
                <a:spcPts val="1800"/>
              </a:spcBef>
              <a:buFont typeface="Arial" panose="020B0604020202020204" pitchFamily="34" charset="0"/>
              <a:buChar char="•"/>
              <a:defRPr sz="2000"/>
            </a:lvl1pPr>
            <a:lvl2pPr indent="-283464">
              <a:spcBef>
                <a:spcPts val="1800"/>
              </a:spcBef>
              <a:defRPr sz="2000"/>
            </a:lvl2pPr>
            <a:lvl3pPr indent="-283464">
              <a:spcBef>
                <a:spcPts val="1800"/>
              </a:spcBef>
              <a:defRPr sz="2000"/>
            </a:lvl3pPr>
            <a:lvl4pPr indent="-283464">
              <a:spcBef>
                <a:spcPts val="1800"/>
              </a:spcBef>
              <a:defRPr sz="2000"/>
            </a:lvl4pPr>
            <a:lvl5pPr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ED58739-4346-5104-B1AC-89ED035912A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272B8D-F380-9F1A-C8E6-BDD2352B1763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02964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304">
          <p15:clr>
            <a:srgbClr val="FBAE40"/>
          </p15:clr>
        </p15:guide>
        <p15:guide id="4" pos="5736">
          <p15:clr>
            <a:srgbClr val="FBAE40"/>
          </p15:clr>
        </p15:guide>
        <p15:guide id="5" pos="1944">
          <p15:clr>
            <a:srgbClr val="FBAE40"/>
          </p15:clr>
        </p15:guide>
        <p15:guide id="6" pos="4008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440">
          <p15:clr>
            <a:srgbClr val="FBAE40"/>
          </p15:clr>
        </p15:guide>
        <p15:guide id="9" orient="horz" pos="552">
          <p15:clr>
            <a:srgbClr val="FBAE40"/>
          </p15:clr>
        </p15:guide>
        <p15:guide id="10" pos="5352">
          <p15:clr>
            <a:srgbClr val="FBAE40"/>
          </p15:clr>
        </p15:guide>
        <p15:guide id="11" pos="3648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09904" y="41147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" y="758752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69706A2-3726-FE4E-B923-E75D48597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09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09905" y="4549552"/>
            <a:ext cx="5486400" cy="164592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02710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C97D5AF2-684A-4A8D-3D82-B57D7AC44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2" name="Freeform 4">
              <a:extLst>
                <a:ext uri="{FF2B5EF4-FFF2-40B4-BE49-F238E27FC236}">
                  <a16:creationId xmlns:a16="http://schemas.microsoft.com/office/drawing/2014/main" id="{8CF5F650-F8F0-F4FE-44DA-1F14ADE42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8870924-E47D-404F-59B5-BD1C58F7B04C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0806A65-E4FC-2F52-65B3-CC181E620C2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278129"/>
            <a:ext cx="9778365" cy="1494596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F14DA3C5-63E4-BAFB-1D68-47F71EEEE53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94360" y="2676525"/>
            <a:ext cx="4490827" cy="3597470"/>
          </a:xfrm>
        </p:spPr>
        <p:txBody>
          <a:bodyPr lIns="0" tIns="4572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283464" indent="-283464">
              <a:spcBef>
                <a:spcPts val="1800"/>
              </a:spcBef>
              <a:defRPr sz="2000"/>
            </a:lvl2pPr>
            <a:lvl3pPr marL="594360" indent="-283464">
              <a:spcBef>
                <a:spcPts val="1800"/>
              </a:spcBef>
              <a:defRPr sz="2000"/>
            </a:lvl3pPr>
            <a:lvl4pPr marL="822960" indent="-283464">
              <a:spcBef>
                <a:spcPts val="1800"/>
              </a:spcBef>
              <a:defRPr sz="2000"/>
            </a:lvl4pPr>
            <a:lvl5pPr marL="1005840"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BD11386D-847E-8CF5-E56A-42E80A65A08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881898" y="2676525"/>
            <a:ext cx="4490827" cy="3597470"/>
          </a:xfrm>
        </p:spPr>
        <p:txBody>
          <a:bodyPr lIns="0" tIns="4572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283464" indent="-283464">
              <a:spcBef>
                <a:spcPts val="1800"/>
              </a:spcBef>
              <a:defRPr sz="2000"/>
            </a:lvl2pPr>
            <a:lvl3pPr marL="548640" indent="-283464">
              <a:spcBef>
                <a:spcPts val="1800"/>
              </a:spcBef>
              <a:defRPr sz="2000"/>
            </a:lvl3pPr>
            <a:lvl4pPr marL="822960" indent="-283464">
              <a:spcBef>
                <a:spcPts val="1800"/>
              </a:spcBef>
              <a:defRPr sz="2000"/>
            </a:lvl4pPr>
            <a:lvl5pPr marL="1005840"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0569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42E558A9-6DD6-E21D-3A8F-6707E1DD1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362700" y="0"/>
            <a:ext cx="5829298" cy="3235602"/>
            <a:chOff x="5612972" y="1"/>
            <a:chExt cx="6615961" cy="3672246"/>
          </a:xfrm>
        </p:grpSpPr>
        <p:sp>
          <p:nvSpPr>
            <p:cNvPr id="12" name="AutoShape 24">
              <a:extLst>
                <a:ext uri="{FF2B5EF4-FFF2-40B4-BE49-F238E27FC236}">
                  <a16:creationId xmlns:a16="http://schemas.microsoft.com/office/drawing/2014/main" id="{3FC994E4-318C-1E66-B4E4-8F8FD08E098F}"/>
                </a:ext>
              </a:extLst>
            </p:cNvPr>
            <p:cNvSpPr>
              <a:spLocks/>
            </p:cNvSpPr>
            <p:nvPr/>
          </p:nvSpPr>
          <p:spPr bwMode="auto">
            <a:xfrm>
              <a:off x="5612972" y="1"/>
              <a:ext cx="4408998" cy="3672246"/>
            </a:xfrm>
            <a:custGeom>
              <a:avLst/>
              <a:gdLst>
                <a:gd name="T0" fmla="+- 0 8372 6586"/>
                <a:gd name="T1" fmla="*/ T0 w 3578"/>
                <a:gd name="T2" fmla="*/ 591 h 2980"/>
                <a:gd name="T3" fmla="+- 0 7780 6586"/>
                <a:gd name="T4" fmla="*/ T3 w 3578"/>
                <a:gd name="T5" fmla="*/ 0 h 2980"/>
                <a:gd name="T6" fmla="+- 0 6586 6586"/>
                <a:gd name="T7" fmla="*/ T6 w 3578"/>
                <a:gd name="T8" fmla="*/ 0 h 2980"/>
                <a:gd name="T9" fmla="+- 0 7774 6586"/>
                <a:gd name="T10" fmla="*/ T9 w 3578"/>
                <a:gd name="T11" fmla="*/ 1188 h 2980"/>
                <a:gd name="T12" fmla="+- 0 8372 6586"/>
                <a:gd name="T13" fmla="*/ T12 w 3578"/>
                <a:gd name="T14" fmla="*/ 591 h 2980"/>
                <a:gd name="T15" fmla="+- 0 10163 6586"/>
                <a:gd name="T16" fmla="*/ T15 w 3578"/>
                <a:gd name="T17" fmla="*/ 2383 h 2980"/>
                <a:gd name="T18" fmla="+- 0 9566 6586"/>
                <a:gd name="T19" fmla="*/ T18 w 3578"/>
                <a:gd name="T20" fmla="*/ 1786 h 2980"/>
                <a:gd name="T21" fmla="+- 0 8969 6586"/>
                <a:gd name="T22" fmla="*/ T21 w 3578"/>
                <a:gd name="T23" fmla="*/ 2383 h 2980"/>
                <a:gd name="T24" fmla="+- 0 9566 6586"/>
                <a:gd name="T25" fmla="*/ T24 w 3578"/>
                <a:gd name="T26" fmla="*/ 2980 h 2980"/>
                <a:gd name="T27" fmla="+- 0 10163 6586"/>
                <a:gd name="T28" fmla="*/ T27 w 3578"/>
                <a:gd name="T29" fmla="*/ 2383 h 2980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  <a:cxn ang="0">
                  <a:pos x="T13" y="T14"/>
                </a:cxn>
                <a:cxn ang="0">
                  <a:pos x="T16" y="T17"/>
                </a:cxn>
                <a:cxn ang="0">
                  <a:pos x="T19" y="T20"/>
                </a:cxn>
                <a:cxn ang="0">
                  <a:pos x="T22" y="T23"/>
                </a:cxn>
                <a:cxn ang="0">
                  <a:pos x="T25" y="T26"/>
                </a:cxn>
                <a:cxn ang="0">
                  <a:pos x="T28" y="T29"/>
                </a:cxn>
              </a:cxnLst>
              <a:rect l="0" t="0" r="r" b="b"/>
              <a:pathLst>
                <a:path w="3578" h="2980">
                  <a:moveTo>
                    <a:pt x="1786" y="591"/>
                  </a:moveTo>
                  <a:lnTo>
                    <a:pt x="1194" y="0"/>
                  </a:lnTo>
                  <a:lnTo>
                    <a:pt x="0" y="0"/>
                  </a:lnTo>
                  <a:lnTo>
                    <a:pt x="1188" y="1188"/>
                  </a:lnTo>
                  <a:lnTo>
                    <a:pt x="1786" y="591"/>
                  </a:lnTo>
                  <a:moveTo>
                    <a:pt x="3577" y="2383"/>
                  </a:moveTo>
                  <a:lnTo>
                    <a:pt x="2980" y="1786"/>
                  </a:lnTo>
                  <a:lnTo>
                    <a:pt x="2383" y="2383"/>
                  </a:lnTo>
                  <a:lnTo>
                    <a:pt x="2980" y="2980"/>
                  </a:lnTo>
                  <a:lnTo>
                    <a:pt x="3577" y="2383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17C00E6B-F625-6D6C-8364-9DD9F3C3628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41233" y="1463970"/>
              <a:ext cx="2208196" cy="2208277"/>
            </a:xfrm>
            <a:custGeom>
              <a:avLst/>
              <a:gdLst>
                <a:gd name="T0" fmla="+- 0 7774 7177"/>
                <a:gd name="T1" fmla="*/ T0 w 1792"/>
                <a:gd name="T2" fmla="+- 0 1188 1188"/>
                <a:gd name="T3" fmla="*/ 1188 h 1792"/>
                <a:gd name="T4" fmla="+- 0 7177 7177"/>
                <a:gd name="T5" fmla="*/ T4 w 1792"/>
                <a:gd name="T6" fmla="+- 0 1786 1188"/>
                <a:gd name="T7" fmla="*/ 1786 h 1792"/>
                <a:gd name="T8" fmla="+- 0 8372 7177"/>
                <a:gd name="T9" fmla="*/ T8 w 1792"/>
                <a:gd name="T10" fmla="+- 0 2980 1188"/>
                <a:gd name="T11" fmla="*/ 2980 h 1792"/>
                <a:gd name="T12" fmla="+- 0 8969 7177"/>
                <a:gd name="T13" fmla="*/ T12 w 1792"/>
                <a:gd name="T14" fmla="+- 0 2383 1188"/>
                <a:gd name="T15" fmla="*/ 2383 h 1792"/>
                <a:gd name="T16" fmla="+- 0 7774 7177"/>
                <a:gd name="T17" fmla="*/ T16 w 1792"/>
                <a:gd name="T18" fmla="+- 0 1188 1188"/>
                <a:gd name="T19" fmla="*/ 1188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7" y="0"/>
                  </a:moveTo>
                  <a:lnTo>
                    <a:pt x="0" y="598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7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6197B87-4F65-7981-9463-84830CD3687F}"/>
                </a:ext>
              </a:extLst>
            </p:cNvPr>
            <p:cNvSpPr>
              <a:spLocks/>
            </p:cNvSpPr>
            <p:nvPr/>
          </p:nvSpPr>
          <p:spPr bwMode="auto">
            <a:xfrm>
              <a:off x="8555590" y="1"/>
              <a:ext cx="1457754" cy="729520"/>
            </a:xfrm>
            <a:custGeom>
              <a:avLst/>
              <a:gdLst>
                <a:gd name="T0" fmla="+- 0 10158 8975"/>
                <a:gd name="T1" fmla="*/ T0 w 1183"/>
                <a:gd name="T2" fmla="*/ 0 h 592"/>
                <a:gd name="T3" fmla="+- 0 8975 8975"/>
                <a:gd name="T4" fmla="*/ T3 w 1183"/>
                <a:gd name="T5" fmla="*/ 0 h 592"/>
                <a:gd name="T6" fmla="+- 0 9566 8975"/>
                <a:gd name="T7" fmla="*/ T6 w 1183"/>
                <a:gd name="T8" fmla="*/ 591 h 592"/>
                <a:gd name="T9" fmla="+- 0 10158 8975"/>
                <a:gd name="T10" fmla="*/ T9 w 1183"/>
                <a:gd name="T11" fmla="*/ 0 h 592"/>
              </a:gdLst>
              <a:ahLst/>
              <a:cxnLst>
                <a:cxn ang="0">
                  <a:pos x="T1" y="T2"/>
                </a:cxn>
                <a:cxn ang="0">
                  <a:pos x="T4" y="T5"/>
                </a:cxn>
                <a:cxn ang="0">
                  <a:pos x="T7" y="T8"/>
                </a:cxn>
                <a:cxn ang="0">
                  <a:pos x="T10" y="T11"/>
                </a:cxn>
              </a:cxnLst>
              <a:rect l="0" t="0" r="r" b="b"/>
              <a:pathLst>
                <a:path w="1183" h="592">
                  <a:moveTo>
                    <a:pt x="1183" y="0"/>
                  </a:moveTo>
                  <a:lnTo>
                    <a:pt x="0" y="0"/>
                  </a:lnTo>
                  <a:lnTo>
                    <a:pt x="591" y="591"/>
                  </a:lnTo>
                  <a:lnTo>
                    <a:pt x="118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86AA517C-7217-D864-B7E7-40984A2880DB}"/>
                </a:ext>
              </a:extLst>
            </p:cNvPr>
            <p:cNvSpPr>
              <a:spLocks/>
            </p:cNvSpPr>
            <p:nvPr/>
          </p:nvSpPr>
          <p:spPr bwMode="auto">
            <a:xfrm>
              <a:off x="7076887" y="728289"/>
              <a:ext cx="2208196" cy="2208277"/>
            </a:xfrm>
            <a:custGeom>
              <a:avLst/>
              <a:gdLst>
                <a:gd name="T0" fmla="+- 0 8372 7774"/>
                <a:gd name="T1" fmla="*/ T0 w 1792"/>
                <a:gd name="T2" fmla="+- 0 591 591"/>
                <a:gd name="T3" fmla="*/ 591 h 1792"/>
                <a:gd name="T4" fmla="+- 0 7774 7774"/>
                <a:gd name="T5" fmla="*/ T4 w 1792"/>
                <a:gd name="T6" fmla="+- 0 1188 591"/>
                <a:gd name="T7" fmla="*/ 1188 h 1792"/>
                <a:gd name="T8" fmla="+- 0 8969 7774"/>
                <a:gd name="T9" fmla="*/ T8 w 1792"/>
                <a:gd name="T10" fmla="+- 0 2383 591"/>
                <a:gd name="T11" fmla="*/ 2383 h 1792"/>
                <a:gd name="T12" fmla="+- 0 9566 7774"/>
                <a:gd name="T13" fmla="*/ T12 w 1792"/>
                <a:gd name="T14" fmla="+- 0 1786 591"/>
                <a:gd name="T15" fmla="*/ 1786 h 1792"/>
                <a:gd name="T16" fmla="+- 0 8372 7774"/>
                <a:gd name="T17" fmla="*/ T16 w 1792"/>
                <a:gd name="T18" fmla="+- 0 591 591"/>
                <a:gd name="T19" fmla="*/ 591 h 1792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1792" h="1792">
                  <a:moveTo>
                    <a:pt x="598" y="0"/>
                  </a:moveTo>
                  <a:lnTo>
                    <a:pt x="0" y="597"/>
                  </a:lnTo>
                  <a:lnTo>
                    <a:pt x="1195" y="1792"/>
                  </a:lnTo>
                  <a:lnTo>
                    <a:pt x="1792" y="1195"/>
                  </a:lnTo>
                  <a:lnTo>
                    <a:pt x="598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524013C6-491C-CAA2-5BD6-7C73596711CC}"/>
                </a:ext>
              </a:extLst>
            </p:cNvPr>
            <p:cNvSpPr>
              <a:spLocks/>
            </p:cNvSpPr>
            <p:nvPr/>
          </p:nvSpPr>
          <p:spPr bwMode="auto">
            <a:xfrm>
              <a:off x="9285083" y="728289"/>
              <a:ext cx="2943850" cy="2943958"/>
            </a:xfrm>
            <a:custGeom>
              <a:avLst/>
              <a:gdLst>
                <a:gd name="T0" fmla="+- 0 11955 9566"/>
                <a:gd name="T1" fmla="*/ T0 w 2389"/>
                <a:gd name="T2" fmla="+- 0 1786 591"/>
                <a:gd name="T3" fmla="*/ 1786 h 2389"/>
                <a:gd name="T4" fmla="+- 0 10760 9566"/>
                <a:gd name="T5" fmla="*/ T4 w 2389"/>
                <a:gd name="T6" fmla="+- 0 591 591"/>
                <a:gd name="T7" fmla="*/ 591 h 2389"/>
                <a:gd name="T8" fmla="+- 0 9566 9566"/>
                <a:gd name="T9" fmla="*/ T8 w 2389"/>
                <a:gd name="T10" fmla="+- 0 1786 591"/>
                <a:gd name="T11" fmla="*/ 1786 h 2389"/>
                <a:gd name="T12" fmla="+- 0 10760 9566"/>
                <a:gd name="T13" fmla="*/ T12 w 2389"/>
                <a:gd name="T14" fmla="+- 0 2980 591"/>
                <a:gd name="T15" fmla="*/ 2980 h 2389"/>
                <a:gd name="T16" fmla="+- 0 11955 9566"/>
                <a:gd name="T17" fmla="*/ T16 w 2389"/>
                <a:gd name="T18" fmla="+- 0 1786 591"/>
                <a:gd name="T19" fmla="*/ 1786 h 2389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</a:cxnLst>
              <a:rect l="0" t="0" r="r" b="b"/>
              <a:pathLst>
                <a:path w="2389" h="2389">
                  <a:moveTo>
                    <a:pt x="2389" y="1195"/>
                  </a:moveTo>
                  <a:lnTo>
                    <a:pt x="1194" y="0"/>
                  </a:lnTo>
                  <a:lnTo>
                    <a:pt x="0" y="1195"/>
                  </a:lnTo>
                  <a:lnTo>
                    <a:pt x="1194" y="2389"/>
                  </a:lnTo>
                  <a:lnTo>
                    <a:pt x="2389" y="1195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18885" y="3499667"/>
            <a:ext cx="4939666" cy="2542810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347460" y="631317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3885" y="457201"/>
            <a:ext cx="5198269" cy="2305050"/>
          </a:xfrm>
        </p:spPr>
        <p:txBody>
          <a:bodyPr lIns="0" tIns="274320">
            <a:normAutofit/>
          </a:bodyPr>
          <a:lstStyle>
            <a:lvl1pPr marL="457200" indent="-457200">
              <a:spcBef>
                <a:spcPts val="1800"/>
              </a:spcBef>
              <a:buFont typeface="+mj-lt"/>
              <a:buAutoNum type="arabicPeriod"/>
              <a:defRPr sz="2000"/>
            </a:lvl1pPr>
            <a:lvl2pPr marL="914400" indent="-457200">
              <a:spcBef>
                <a:spcPts val="1800"/>
              </a:spcBef>
              <a:buFont typeface="+mj-lt"/>
              <a:buAutoNum type="alphaLcPeriod"/>
              <a:defRPr sz="2000"/>
            </a:lvl2pPr>
            <a:lvl3pPr marL="1371600" indent="-457200">
              <a:spcBef>
                <a:spcPts val="1800"/>
              </a:spcBef>
              <a:buFont typeface="+mj-lt"/>
              <a:buAutoNum type="arabicParenR"/>
              <a:defRPr sz="2000"/>
            </a:lvl3pPr>
            <a:lvl4pPr marL="1371600" indent="0">
              <a:spcBef>
                <a:spcPts val="1800"/>
              </a:spcBef>
              <a:buFont typeface="+mj-lt"/>
              <a:buNone/>
              <a:defRPr sz="2000"/>
            </a:lvl4pPr>
            <a:lvl5pPr marL="2286000" indent="-457200">
              <a:spcBef>
                <a:spcPts val="1800"/>
              </a:spcBef>
              <a:buFont typeface="+mj-lt"/>
              <a:buAutoNum type="arabicPeriod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endParaRPr lang="en-US" dirty="0"/>
          </a:p>
        </p:txBody>
      </p:sp>
      <p:sp>
        <p:nvSpPr>
          <p:cNvPr id="2" name="Content Placeholder 5">
            <a:extLst>
              <a:ext uri="{FF2B5EF4-FFF2-40B4-BE49-F238E27FC236}">
                <a16:creationId xmlns:a16="http://schemas.microsoft.com/office/drawing/2014/main" id="{3AC171DA-232D-44C1-6B93-40BACB298F4B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94360" y="2810595"/>
            <a:ext cx="5198269" cy="3319513"/>
          </a:xfrm>
        </p:spPr>
        <p:txBody>
          <a:bodyPr lIns="0" tIns="4572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283464" indent="-283464">
              <a:spcBef>
                <a:spcPts val="1800"/>
              </a:spcBef>
              <a:defRPr sz="2000"/>
            </a:lvl2pPr>
            <a:lvl3pPr marL="548640" indent="-283464">
              <a:spcBef>
                <a:spcPts val="1800"/>
              </a:spcBef>
              <a:defRPr sz="2000"/>
            </a:lvl3pPr>
            <a:lvl4pPr marL="822960" indent="-283464">
              <a:spcBef>
                <a:spcPts val="1800"/>
              </a:spcBef>
              <a:defRPr sz="2000"/>
            </a:lvl4pPr>
            <a:lvl5pPr marL="1005840"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546068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Pictur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5310" y="278129"/>
            <a:ext cx="5063490" cy="2354026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1EF4505D-6803-3813-7738-04996342781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594360" y="3279579"/>
            <a:ext cx="5044440" cy="2994415"/>
          </a:xfrm>
        </p:spPr>
        <p:txBody>
          <a:bodyPr lIns="0" tIns="228600" rIns="0" bIns="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indent="-283464">
              <a:spcBef>
                <a:spcPts val="1800"/>
              </a:spcBef>
              <a:defRPr sz="2000"/>
            </a:lvl2pPr>
            <a:lvl3pPr indent="-283464">
              <a:spcBef>
                <a:spcPts val="1800"/>
              </a:spcBef>
              <a:defRPr sz="2000"/>
            </a:lvl3pPr>
            <a:lvl4pPr indent="-283464">
              <a:spcBef>
                <a:spcPts val="1800"/>
              </a:spcBef>
              <a:defRPr sz="2000"/>
            </a:lvl4pPr>
            <a:lvl5pPr indent="-283464"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997459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658637A-5D36-6127-19BC-C203E23FA4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6000" y="0"/>
            <a:ext cx="6118225" cy="68580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293197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CF555767-B3D8-BD57-1D42-7F6E1E668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9" name="Freeform 13">
              <a:extLst>
                <a:ext uri="{FF2B5EF4-FFF2-40B4-BE49-F238E27FC236}">
                  <a16:creationId xmlns:a16="http://schemas.microsoft.com/office/drawing/2014/main" id="{BC972B6D-098C-52F6-E990-52623B368FB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3F0D3EE3-9A8C-531D-1EEE-1AFAB9F3BCAE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A2BE192C-1768-890B-EC1B-5ED6E1F82590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61409" y="4661717"/>
            <a:ext cx="7936230" cy="1380760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670935" y="631317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03885" y="584005"/>
            <a:ext cx="2825115" cy="3999060"/>
          </a:xfrm>
        </p:spPr>
        <p:txBody>
          <a:bodyPr lIns="0" tIns="274320">
            <a:normAutofit/>
          </a:bodyPr>
          <a:lstStyle>
            <a:lvl1pPr marL="0" indent="0">
              <a:spcBef>
                <a:spcPts val="1800"/>
              </a:spcBef>
              <a:buFont typeface="Arial" panose="020B0604020202020204" pitchFamily="34" charset="0"/>
              <a:buNone/>
              <a:defRPr sz="2000"/>
            </a:lvl1pPr>
            <a:lvl2pPr marL="457200" indent="0">
              <a:spcBef>
                <a:spcPts val="1800"/>
              </a:spcBef>
              <a:buNone/>
              <a:defRPr sz="2000"/>
            </a:lvl2pPr>
            <a:lvl3pPr marL="914400" indent="0">
              <a:spcBef>
                <a:spcPts val="1800"/>
              </a:spcBef>
              <a:buNone/>
              <a:defRPr sz="2000"/>
            </a:lvl3pPr>
            <a:lvl4pPr marL="1371600" indent="0">
              <a:spcBef>
                <a:spcPts val="1800"/>
              </a:spcBef>
              <a:buNone/>
              <a:defRPr sz="2000"/>
            </a:lvl4pPr>
            <a:lvl5pPr marL="1828800" indent="0">
              <a:spcBef>
                <a:spcPts val="1800"/>
              </a:spcBef>
              <a:buNone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CAAA28-C292-C527-AD35-90836B8BB97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670934" y="584005"/>
            <a:ext cx="7926705" cy="3999060"/>
          </a:xfrm>
        </p:spPr>
        <p:txBody>
          <a:bodyPr lIns="0">
            <a:normAutofit/>
          </a:bodyPr>
          <a:lstStyle>
            <a:lvl1pPr marL="0" indent="0">
              <a:spcBef>
                <a:spcPts val="1800"/>
              </a:spcBef>
              <a:buNone/>
              <a:defRPr sz="2000"/>
            </a:lvl1pPr>
            <a:lvl2pPr>
              <a:spcBef>
                <a:spcPts val="600"/>
              </a:spcBef>
              <a:defRPr sz="2000"/>
            </a:lvl2pPr>
            <a:lvl3pPr>
              <a:spcBef>
                <a:spcPts val="1800"/>
              </a:spcBef>
              <a:defRPr sz="2000"/>
            </a:lvl3pPr>
            <a:lvl4pPr>
              <a:spcBef>
                <a:spcPts val="1800"/>
              </a:spcBef>
              <a:defRPr sz="2000"/>
            </a:lvl4pPr>
            <a:lvl5pPr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443291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C97D5AF2-684A-4A8D-3D82-B57D7AC44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rot="10800000">
            <a:off x="8870040" y="0"/>
            <a:ext cx="3325208" cy="3325208"/>
            <a:chOff x="0" y="12289"/>
            <a:chExt cx="3550" cy="3551"/>
          </a:xfrm>
        </p:grpSpPr>
        <p:sp>
          <p:nvSpPr>
            <p:cNvPr id="12" name="Freeform 4">
              <a:extLst>
                <a:ext uri="{FF2B5EF4-FFF2-40B4-BE49-F238E27FC236}">
                  <a16:creationId xmlns:a16="http://schemas.microsoft.com/office/drawing/2014/main" id="{8CF5F650-F8F0-F4FE-44DA-1F14ADE428B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18870924-E47D-404F-59B5-BD1C58F7B04C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0806A65-E4FC-2F52-65B3-CC181E620C29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198408"/>
            <a:ext cx="10972800" cy="1574317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CAAA28-C292-C527-AD35-90836B8BB97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5523" y="2676525"/>
            <a:ext cx="5746750" cy="3597470"/>
          </a:xfrm>
        </p:spPr>
        <p:txBody>
          <a:bodyPr lIns="0">
            <a:normAutofit/>
          </a:bodyPr>
          <a:lstStyle>
            <a:lvl1pPr marL="0" indent="0">
              <a:spcBef>
                <a:spcPts val="1800"/>
              </a:spcBef>
              <a:buNone/>
              <a:defRPr sz="2000"/>
            </a:lvl1pPr>
            <a:lvl2pPr>
              <a:spcBef>
                <a:spcPts val="600"/>
              </a:spcBef>
              <a:defRPr sz="2000"/>
            </a:lvl2pPr>
            <a:lvl3pPr>
              <a:spcBef>
                <a:spcPts val="1800"/>
              </a:spcBef>
              <a:defRPr sz="2000"/>
            </a:lvl3pPr>
            <a:lvl4pPr>
              <a:spcBef>
                <a:spcPts val="1800"/>
              </a:spcBef>
              <a:defRPr sz="2000"/>
            </a:lvl4pPr>
            <a:lvl5pPr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8007FA9C-C4D5-89EC-C457-5F329A338E1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620000" y="2676525"/>
            <a:ext cx="3947160" cy="3597470"/>
          </a:xfrm>
        </p:spPr>
        <p:txBody>
          <a:bodyPr lIns="0">
            <a:normAutofit/>
          </a:bodyPr>
          <a:lstStyle>
            <a:lvl1pPr marL="342900" indent="-342900">
              <a:spcBef>
                <a:spcPts val="1800"/>
              </a:spcBef>
              <a:buFont typeface="Arial" panose="020B0604020202020204" pitchFamily="34" charset="0"/>
              <a:buChar char="•"/>
              <a:defRPr sz="2000"/>
            </a:lvl1pPr>
            <a:lvl2pPr>
              <a:spcBef>
                <a:spcPts val="1800"/>
              </a:spcBef>
              <a:defRPr sz="2000"/>
            </a:lvl2pPr>
            <a:lvl3pPr>
              <a:spcBef>
                <a:spcPts val="1800"/>
              </a:spcBef>
              <a:defRPr sz="2000"/>
            </a:lvl3pPr>
            <a:lvl4pPr>
              <a:spcBef>
                <a:spcPts val="1800"/>
              </a:spcBef>
              <a:defRPr sz="2000"/>
            </a:lvl4pPr>
            <a:lvl5pPr>
              <a:spcBef>
                <a:spcPts val="1800"/>
              </a:spcBef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497447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109B023A-F28F-184D-BA48-3F1C0502AE0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360" y="202400"/>
            <a:ext cx="10972800" cy="1570325"/>
          </a:xfrm>
          <a:prstGeom prst="rect">
            <a:avLst/>
          </a:prstGeom>
        </p:spPr>
        <p:txBody>
          <a:bodyPr lIns="0" tIns="0" rIns="0" bIns="0" anchor="b" anchorCtr="0">
            <a:noAutofit/>
          </a:bodyPr>
          <a:lstStyle>
            <a:lvl1pPr>
              <a:defRPr sz="4400" b="1" i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sp>
        <p:nvSpPr>
          <p:cNvPr id="9" name="Table Placeholder 2">
            <a:extLst>
              <a:ext uri="{FF2B5EF4-FFF2-40B4-BE49-F238E27FC236}">
                <a16:creationId xmlns:a16="http://schemas.microsoft.com/office/drawing/2014/main" id="{1506B022-475A-6647-98FF-D5C319A0C7C4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594360" y="2628629"/>
            <a:ext cx="10972800" cy="3636740"/>
          </a:xfrm>
        </p:spPr>
        <p:txBody>
          <a:bodyPr>
            <a:noAutofit/>
          </a:bodyPr>
          <a:lstStyle>
            <a:lvl1pPr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D79B4B-A9BD-581F-536E-DE7CF728F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>
              <a:latin typeface="+mn-lt"/>
            </a:endParaRP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5EA2E64-5690-A56B-7051-476EC7BADA55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endParaRPr lang="en-US" dirty="0">
              <a:latin typeface="+mn-lt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66081BA-9135-73B1-DCE5-77FD12431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2148840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410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600">
          <p15:clr>
            <a:srgbClr val="FBAE40"/>
          </p15:clr>
        </p15:guide>
        <p15:guide id="2" pos="7080">
          <p15:clr>
            <a:srgbClr val="FBAE40"/>
          </p15:clr>
        </p15:guide>
        <p15:guide id="3" pos="2880">
          <p15:clr>
            <a:srgbClr val="FBAE40"/>
          </p15:clr>
        </p15:guide>
        <p15:guide id="4" pos="5160">
          <p15:clr>
            <a:srgbClr val="FBAE40"/>
          </p15:clr>
        </p15:guide>
        <p15:guide id="5" pos="2520">
          <p15:clr>
            <a:srgbClr val="FBAE40"/>
          </p15:clr>
        </p15:guide>
        <p15:guide id="6" pos="4800">
          <p15:clr>
            <a:srgbClr val="FBAE40"/>
          </p15:clr>
        </p15:guide>
        <p15:guide id="7" orient="horz" pos="1224">
          <p15:clr>
            <a:srgbClr val="FBAE40"/>
          </p15:clr>
        </p15:guide>
        <p15:guide id="8" orient="horz" pos="1392">
          <p15:clr>
            <a:srgbClr val="FBAE40"/>
          </p15:clr>
        </p15:guide>
        <p15:guide id="10" orient="horz" pos="552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6987D-0137-DE42-B76B-FF621E808D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94360" y="411479"/>
            <a:ext cx="5486400" cy="329184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>
            <a:lvl1pPr algn="l">
              <a:lnSpc>
                <a:spcPct val="80000"/>
              </a:lnSpc>
              <a:defRPr sz="6000" b="1" i="0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C26C18C3-ED25-DD4B-BA72-24932D54D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/>
        </p:nvGrpSpPr>
        <p:grpSpPr bwMode="auto">
          <a:xfrm flipH="1" flipV="1">
            <a:off x="6092752" y="0"/>
            <a:ext cx="6099248" cy="6099248"/>
            <a:chOff x="0" y="12289"/>
            <a:chExt cx="3550" cy="3551"/>
          </a:xfrm>
        </p:grpSpPr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C07CC263-2515-F147-8CC5-F8E9FF9FA8E4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43B40037-7481-524B-8685-404D965690F2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7B759713-8408-EE47-9394-3DA6F5E4B624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8" name="Text Placeholder 29">
            <a:extLst>
              <a:ext uri="{FF2B5EF4-FFF2-40B4-BE49-F238E27FC236}">
                <a16:creationId xmlns:a16="http://schemas.microsoft.com/office/drawing/2014/main" id="{276A9CD7-E675-3048-86D3-3546A2F6B45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94360" y="4549552"/>
            <a:ext cx="5486400" cy="164592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 b="1" i="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  <a:lvl2pPr>
              <a:defRPr sz="4000"/>
            </a:lvl2pPr>
            <a:lvl3pPr>
              <a:defRPr sz="4000"/>
            </a:lvl3pPr>
            <a:lvl4pPr>
              <a:defRPr sz="4000"/>
            </a:lvl4pPr>
            <a:lvl5pPr>
              <a:defRPr sz="4000"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8B149C6-5AAC-B8E5-5411-EA38821F6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4360" y="3950208"/>
            <a:ext cx="2133600" cy="3992"/>
          </a:xfrm>
          <a:prstGeom prst="line">
            <a:avLst/>
          </a:prstGeom>
          <a:ln w="101600">
            <a:solidFill>
              <a:schemeClr val="tx2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9273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D84C6-50E6-6C43-8031-AFF6268E0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360" y="1825625"/>
            <a:ext cx="103822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Title Placeholder 11">
            <a:extLst>
              <a:ext uri="{FF2B5EF4-FFF2-40B4-BE49-F238E27FC236}">
                <a16:creationId xmlns:a16="http://schemas.microsoft.com/office/drawing/2014/main" id="{D41FC0AE-253D-D242-9C88-017078F8A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365125"/>
            <a:ext cx="104013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EF47083A-6D76-4B4D-87CA-E08E212F78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3648" y="6332220"/>
            <a:ext cx="131318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0" i="0">
                <a:solidFill>
                  <a:schemeClr val="bg1"/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C8ADA0DF-3751-9A48-8A21-59F01C782D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94360" y="6332220"/>
            <a:ext cx="523240" cy="247651"/>
          </a:xfrm>
          <a:prstGeom prst="rect">
            <a:avLst/>
          </a:prstGeom>
        </p:spPr>
        <p:txBody>
          <a:bodyPr vert="horz" lIns="0" tIns="0" rIns="0" bIns="0" rtlCol="0" anchor="t" anchorCtr="0"/>
          <a:lstStyle>
            <a:lvl1pPr algn="l">
              <a:defRPr sz="1100" b="1" i="0">
                <a:solidFill>
                  <a:schemeClr val="bg1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8922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698" r:id="rId2"/>
    <p:sldLayoutId id="2147483710" r:id="rId3"/>
    <p:sldLayoutId id="2147483700" r:id="rId4"/>
    <p:sldLayoutId id="2147483701" r:id="rId5"/>
    <p:sldLayoutId id="2147483659" r:id="rId6"/>
    <p:sldLayoutId id="2147483709" r:id="rId7"/>
    <p:sldLayoutId id="2147483708" r:id="rId8"/>
    <p:sldLayoutId id="2147483707" r:id="rId9"/>
    <p:sldLayoutId id="2147483706" r:id="rId10"/>
    <p:sldLayoutId id="2147483705" r:id="rId11"/>
    <p:sldLayoutId id="2147483704" r:id="rId12"/>
    <p:sldLayoutId id="2147483703" r:id="rId1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b="1" i="0" kern="1200" spc="100" baseline="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83464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600" userDrawn="1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  <p15:guide id="17" pos="39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9&amp;w=897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merald.com/insight/content/doi/10.1108/IJCHM-04-2024-0482/full/html" TargetMode="External"/><Relationship Id="rId3" Type="http://schemas.openxmlformats.org/officeDocument/2006/relationships/hyperlink" Target="https://doi.org/10.57110/vnujeb.v2i6.145" TargetMode="External"/><Relationship Id="rId7" Type="http://schemas.openxmlformats.org/officeDocument/2006/relationships/hyperlink" Target="https://digitalguest.com/ai-hotel-industry-transformation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researchgate.net/publication/372048811_THE_IMPACT_OF_ARTIFICIAL_INTELLIGENCE_AI_ON_GUEST_SATISFACTION_IN_HOTEL_MANAGEMENT_AN_EMPIRICAL_STUDY_OF_LUXURY_HOTELS" TargetMode="External"/><Relationship Id="rId5" Type="http://schemas.openxmlformats.org/officeDocument/2006/relationships/hyperlink" Target="https://doi.org/10.1080/13683500.2023.2229480" TargetMode="External"/><Relationship Id="rId4" Type="http://schemas.openxmlformats.org/officeDocument/2006/relationships/hyperlink" Target="https://www.siteminder.com/r/artificial-intelligence-ai-hospitality-indust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9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1D9D6-2977-ABCD-FDF8-51AFA5064E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9558" y="111228"/>
            <a:ext cx="11632442" cy="1130718"/>
          </a:xfrm>
        </p:spPr>
        <p:txBody>
          <a:bodyPr/>
          <a:lstStyle/>
          <a:p>
            <a:r>
              <a:rPr lang="en-US" sz="4000" dirty="0"/>
              <a:t>Digital Transformation in Hospitality and Tourism: The Role of AI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21E4EC-B715-DF64-E026-B33135B8357E}"/>
              </a:ext>
            </a:extLst>
          </p:cNvPr>
          <p:cNvSpPr txBox="1"/>
          <p:nvPr/>
        </p:nvSpPr>
        <p:spPr>
          <a:xfrm>
            <a:off x="6305266" y="3844086"/>
            <a:ext cx="5886734" cy="2777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>
              <a:lnSpc>
                <a:spcPct val="20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 code and name</a:t>
            </a: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 BMIH6001- Contemporary Themes in the Hotel and Hospitality Sector.</a:t>
            </a:r>
          </a:p>
          <a:p>
            <a:pPr marL="342900" marR="0" lvl="0" indent="-342900">
              <a:lnSpc>
                <a:spcPct val="20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name:</a:t>
            </a: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Alexandru-Lucian Calin</a:t>
            </a:r>
          </a:p>
          <a:p>
            <a:pPr marL="342900" marR="0" lvl="0" indent="-342900">
              <a:lnSpc>
                <a:spcPct val="20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ID number:</a:t>
            </a: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2121885</a:t>
            </a:r>
          </a:p>
          <a:p>
            <a:pPr marL="342900" marR="0" lvl="0" indent="-342900">
              <a:lnSpc>
                <a:spcPct val="200000"/>
              </a:lnSpc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1800" b="1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Lecturer's name</a:t>
            </a:r>
            <a:r>
              <a:rPr lang="en-US" sz="1800" b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r>
              <a:rPr lang="en-US" sz="180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Dr. </a:t>
            </a: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Ernest </a:t>
            </a:r>
            <a:r>
              <a:rPr lang="en-US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Balutie</a:t>
            </a:r>
            <a:r>
              <a:rPr lang="en-US" sz="18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8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Wavei</a:t>
            </a:r>
            <a:endParaRPr lang="en-US" sz="1800" dirty="0">
              <a:solidFill>
                <a:schemeClr val="bg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0B01D9-3E7F-3CCB-1EDE-9273581614DE}"/>
              </a:ext>
            </a:extLst>
          </p:cNvPr>
          <p:cNvSpPr txBox="1"/>
          <p:nvPr/>
        </p:nvSpPr>
        <p:spPr>
          <a:xfrm>
            <a:off x="1815152" y="1856096"/>
            <a:ext cx="5865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/>
                </a:solidFill>
              </a:rPr>
              <a:t>Enhancing Guest Experience and Operational Efficiency</a:t>
            </a:r>
          </a:p>
        </p:txBody>
      </p:sp>
    </p:spTree>
    <p:extLst>
      <p:ext uri="{BB962C8B-B14F-4D97-AF65-F5344CB8AC3E}">
        <p14:creationId xmlns:p14="http://schemas.microsoft.com/office/powerpoint/2010/main" val="3390304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9000"/>
            <a:lum/>
          </a:blip>
          <a:srcRect/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0BF65-C84B-45C3-72CA-AFDA68851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872" y="0"/>
            <a:ext cx="7939668" cy="1593507"/>
          </a:xfrm>
        </p:spPr>
        <p:txBody>
          <a:bodyPr/>
          <a:lstStyle/>
          <a:p>
            <a:r>
              <a:rPr lang="en-US" sz="4000" dirty="0"/>
              <a:t>Introduction to AI in Hospitality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E64199AC-72F3-701C-EDD0-69ED727CFE87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650168" y="3429000"/>
            <a:ext cx="11280775" cy="2831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Digital transformation is reshaping the hospitality industry, with AI playing a critical role in enhancing service personalization and operational efficiency (Elphick,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Key applications: virtual concierges, chatbots, and personalized guest services.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Goals: improving guest satisfaction, reducing costs, and boosting efficiency.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Key Statistic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Relevant data on AI adoption in hotels. </a:t>
            </a:r>
          </a:p>
        </p:txBody>
      </p:sp>
    </p:spTree>
    <p:extLst>
      <p:ext uri="{BB962C8B-B14F-4D97-AF65-F5344CB8AC3E}">
        <p14:creationId xmlns:p14="http://schemas.microsoft.com/office/powerpoint/2010/main" val="3346685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C6E5509-E0EF-34C1-F6DA-5F180567A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76230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76000"/>
              </a:prstClr>
            </a:outerShdw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45D3755-C3E2-975E-DE68-CDECC4B52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63059"/>
            <a:ext cx="11366582" cy="906780"/>
          </a:xfrm>
        </p:spPr>
        <p:txBody>
          <a:bodyPr/>
          <a:lstStyle/>
          <a:p>
            <a:r>
              <a:rPr lang="en-US" sz="4000" dirty="0"/>
              <a:t>Key Theories and Concepts on AI in Hospitality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78CEA4F-D72A-C069-6A51-328B103CA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/>
        </p:nvGrpSpPr>
        <p:grpSpPr bwMode="auto">
          <a:xfrm rot="16200000" flipV="1">
            <a:off x="0" y="3900132"/>
            <a:ext cx="2959226" cy="2959226"/>
            <a:chOff x="0" y="12289"/>
            <a:chExt cx="3550" cy="3551"/>
          </a:xfrm>
        </p:grpSpPr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7E473402-19FD-A5B0-5CB6-E5F3926D3828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2289"/>
              <a:ext cx="1789" cy="2386"/>
            </a:xfrm>
            <a:custGeom>
              <a:avLst/>
              <a:gdLst>
                <a:gd name="T0" fmla="*/ 0 w 1789"/>
                <a:gd name="T1" fmla="+- 0 12290 12290"/>
                <a:gd name="T2" fmla="*/ 12290 h 2386"/>
                <a:gd name="T3" fmla="*/ 0 w 1789"/>
                <a:gd name="T4" fmla="+- 0 13484 12290"/>
                <a:gd name="T5" fmla="*/ 13484 h 2386"/>
                <a:gd name="T6" fmla="*/ 1192 w 1789"/>
                <a:gd name="T7" fmla="+- 0 14676 12290"/>
                <a:gd name="T8" fmla="*/ 14676 h 2386"/>
                <a:gd name="T9" fmla="*/ 1789 w 1789"/>
                <a:gd name="T10" fmla="+- 0 14079 12290"/>
                <a:gd name="T11" fmla="*/ 14079 h 2386"/>
                <a:gd name="T12" fmla="*/ 0 w 1789"/>
                <a:gd name="T13" fmla="+- 0 12290 12290"/>
                <a:gd name="T14" fmla="*/ 12290 h 2386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  <a:cxn ang="0">
                  <a:pos x="T12" y="T14"/>
                </a:cxn>
              </a:cxnLst>
              <a:rect l="0" t="0" r="r" b="b"/>
              <a:pathLst>
                <a:path w="1789" h="2386">
                  <a:moveTo>
                    <a:pt x="0" y="0"/>
                  </a:moveTo>
                  <a:lnTo>
                    <a:pt x="0" y="1194"/>
                  </a:lnTo>
                  <a:lnTo>
                    <a:pt x="1192" y="2386"/>
                  </a:lnTo>
                  <a:lnTo>
                    <a:pt x="1789" y="178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79D1CAD-2EA2-9376-7B64-0C3AC590F651}"/>
                </a:ext>
              </a:extLst>
            </p:cNvPr>
            <p:cNvSpPr>
              <a:spLocks/>
            </p:cNvSpPr>
            <p:nvPr/>
          </p:nvSpPr>
          <p:spPr bwMode="auto">
            <a:xfrm>
              <a:off x="0" y="14678"/>
              <a:ext cx="1162" cy="1162"/>
            </a:xfrm>
            <a:custGeom>
              <a:avLst/>
              <a:gdLst>
                <a:gd name="T0" fmla="*/ 0 w 1162"/>
                <a:gd name="T1" fmla="+- 0 14679 14679"/>
                <a:gd name="T2" fmla="*/ 14679 h 1162"/>
                <a:gd name="T3" fmla="*/ 0 w 1162"/>
                <a:gd name="T4" fmla="+- 0 15840 14679"/>
                <a:gd name="T5" fmla="*/ 15840 h 1162"/>
                <a:gd name="T6" fmla="*/ 1161 w 1162"/>
                <a:gd name="T7" fmla="+- 0 15840 14679"/>
                <a:gd name="T8" fmla="*/ 15840 h 1162"/>
                <a:gd name="T9" fmla="*/ 0 w 1162"/>
                <a:gd name="T10" fmla="+- 0 14679 14679"/>
                <a:gd name="T11" fmla="*/ 14679 h 1162"/>
              </a:gdLst>
              <a:ahLst/>
              <a:cxnLst>
                <a:cxn ang="0">
                  <a:pos x="T0" y="T2"/>
                </a:cxn>
                <a:cxn ang="0">
                  <a:pos x="T3" y="T5"/>
                </a:cxn>
                <a:cxn ang="0">
                  <a:pos x="T6" y="T8"/>
                </a:cxn>
                <a:cxn ang="0">
                  <a:pos x="T9" y="T11"/>
                </a:cxn>
              </a:cxnLst>
              <a:rect l="0" t="0" r="r" b="b"/>
              <a:pathLst>
                <a:path w="1162" h="1162">
                  <a:moveTo>
                    <a:pt x="0" y="0"/>
                  </a:moveTo>
                  <a:lnTo>
                    <a:pt x="0" y="1161"/>
                  </a:lnTo>
                  <a:lnTo>
                    <a:pt x="1161" y="11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16F8906-918C-BE0B-A4AB-6A1D48150AC7}"/>
                </a:ext>
              </a:extLst>
            </p:cNvPr>
            <p:cNvSpPr>
              <a:spLocks/>
            </p:cNvSpPr>
            <p:nvPr/>
          </p:nvSpPr>
          <p:spPr bwMode="auto">
            <a:xfrm>
              <a:off x="1221" y="14675"/>
              <a:ext cx="2329" cy="1165"/>
            </a:xfrm>
            <a:custGeom>
              <a:avLst/>
              <a:gdLst>
                <a:gd name="T0" fmla="+- 0 3550 1221"/>
                <a:gd name="T1" fmla="*/ T0 w 2329"/>
                <a:gd name="T2" fmla="+- 0 15840 14676"/>
                <a:gd name="T3" fmla="*/ 15840 h 1165"/>
                <a:gd name="T4" fmla="+- 0 2386 1221"/>
                <a:gd name="T5" fmla="*/ T4 w 2329"/>
                <a:gd name="T6" fmla="+- 0 14676 14676"/>
                <a:gd name="T7" fmla="*/ 14676 h 1165"/>
                <a:gd name="T8" fmla="+- 0 1221 1221"/>
                <a:gd name="T9" fmla="*/ T8 w 2329"/>
                <a:gd name="T10" fmla="+- 0 15840 14676"/>
                <a:gd name="T11" fmla="*/ 15840 h 1165"/>
                <a:gd name="T12" fmla="+- 0 3550 1221"/>
                <a:gd name="T13" fmla="*/ T12 w 2329"/>
                <a:gd name="T14" fmla="+- 0 15840 14676"/>
                <a:gd name="T15" fmla="*/ 15840 h 1165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</a:cxnLst>
              <a:rect l="0" t="0" r="r" b="b"/>
              <a:pathLst>
                <a:path w="2329" h="1165">
                  <a:moveTo>
                    <a:pt x="2329" y="1164"/>
                  </a:moveTo>
                  <a:lnTo>
                    <a:pt x="1165" y="0"/>
                  </a:lnTo>
                  <a:lnTo>
                    <a:pt x="0" y="1164"/>
                  </a:lnTo>
                  <a:lnTo>
                    <a:pt x="2329" y="1164"/>
                  </a:lnTo>
                </a:path>
              </a:pathLst>
            </a:custGeom>
            <a:solidFill>
              <a:schemeClr val="accent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D782AE5-7C96-7549-3D14-6572CD11234B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561265" y="2361248"/>
            <a:ext cx="6017662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Theory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AI technologies like chatbots and robotic services enhance customer interaction and personalization, increasing satisfaction (Chi &amp; Hoang, 2022).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Hilton's robot concierge "Connie" and AI-enabled smart rooms.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Research Insights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Studies show AI increases guest satisfaction through convenience and personalized experiences (Chi &amp; Hoang, 2022).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0312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9000"/>
            <a:lum/>
          </a:blip>
          <a:srcRect/>
          <a:stretch>
            <a:fillRect t="-45000" b="-45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21633A5-8BE3-D44D-57F3-2EF1613768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5AB6D40A-2A0A-AF3D-8CF7-3ECD37765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Application of AI in Hospitality Sector  PESTEL   Analysis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7278750-9BE3-C392-A4B3-7789ED4E43CA}"/>
              </a:ext>
            </a:extLst>
          </p:cNvPr>
          <p:cNvSpPr>
            <a:spLocks noGrp="1" noChangeArrowheads="1"/>
          </p:cNvSpPr>
          <p:nvPr>
            <p:ph sz="quarter" idx="15"/>
          </p:nvPr>
        </p:nvSpPr>
        <p:spPr bwMode="auto">
          <a:xfrm>
            <a:off x="594360" y="2767100"/>
            <a:ext cx="10396728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Political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AI adoption is shaped by data privacy laws like GDPR and CCPA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Gidumal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et al.,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Economic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Automation lowers operating costs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Gidumal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et al.,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Social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AI supports growing demand for personalized guest experiences.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Technological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Advances in machine learning and natural language processing enable more human-like interactions.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Environmental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AI-powered energy management systems support sustainability goals.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Legal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Compliance with privacy regulations is essential to protect guest data. </a:t>
            </a:r>
          </a:p>
        </p:txBody>
      </p:sp>
    </p:spTree>
    <p:extLst>
      <p:ext uri="{BB962C8B-B14F-4D97-AF65-F5344CB8AC3E}">
        <p14:creationId xmlns:p14="http://schemas.microsoft.com/office/powerpoint/2010/main" val="2039059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3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346ED-721D-85EE-2F1B-A31D0912D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004" y="713232"/>
            <a:ext cx="9778365" cy="694944"/>
          </a:xfrm>
        </p:spPr>
        <p:txBody>
          <a:bodyPr/>
          <a:lstStyle/>
          <a:p>
            <a:r>
              <a:rPr lang="en-US" sz="4000" dirty="0"/>
              <a:t>Industry Responses and AI Applications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5613EA9-FEB4-C90F-6213-ADF74FC788FB}"/>
              </a:ext>
            </a:extLst>
          </p:cNvPr>
          <p:cNvSpPr>
            <a:spLocks noGrp="1" noChangeArrowheads="1"/>
          </p:cNvSpPr>
          <p:nvPr>
            <p:ph sz="quarter" idx="15"/>
          </p:nvPr>
        </p:nvSpPr>
        <p:spPr bwMode="auto">
          <a:xfrm>
            <a:off x="196004" y="2905503"/>
            <a:ext cx="7155771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Examples of AI Solutions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Hilton’s Connie: Provides real-time information about hotel services and attractions (Proven Robotics,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Marriott’s chatbots: Streamline check-ins, room service, and personalized recommendations.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Strengths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24/7 service, increased efficiency, reduced wait times.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Limitations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High costs, privacy concerns, and potential loss of human touch. </a:t>
            </a:r>
          </a:p>
        </p:txBody>
      </p:sp>
    </p:spTree>
    <p:extLst>
      <p:ext uri="{BB962C8B-B14F-4D97-AF65-F5344CB8AC3E}">
        <p14:creationId xmlns:p14="http://schemas.microsoft.com/office/powerpoint/2010/main" val="888484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DEE61D-A1BC-7270-E063-8BC7EB3769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CEF55-139C-CCCA-400D-97557A04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278129"/>
            <a:ext cx="9778365" cy="1494596"/>
          </a:xfrm>
        </p:spPr>
        <p:txBody>
          <a:bodyPr/>
          <a:lstStyle/>
          <a:p>
            <a:r>
              <a:rPr lang="en-US" dirty="0"/>
              <a:t>Critical Reflection on AI Integration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8F03F65B-461C-8F80-DEC6-E98A703B51C9}"/>
              </a:ext>
            </a:extLst>
          </p:cNvPr>
          <p:cNvSpPr>
            <a:spLocks noGrp="1" noChangeArrowheads="1"/>
          </p:cNvSpPr>
          <p:nvPr>
            <p:ph sz="quarter" idx="15"/>
          </p:nvPr>
        </p:nvSpPr>
        <p:spPr bwMode="auto">
          <a:xfrm>
            <a:off x="392558" y="2222954"/>
            <a:ext cx="4751642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Benefits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Cost savings, improved guest satisfaction, streamlined operations (Hadeel Saad Al-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Hyari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et al.,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Challenges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High costs, privacy concerns, balancing human and AI interactions.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Considerations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Ethical concerns regarding guest data privacy. </a:t>
            </a:r>
          </a:p>
        </p:txBody>
      </p:sp>
      <p:pic>
        <p:nvPicPr>
          <p:cNvPr id="9" name="Picture 8" descr="A screenshot of a phone&#10;&#10;Description automatically generated">
            <a:extLst>
              <a:ext uri="{FF2B5EF4-FFF2-40B4-BE49-F238E27FC236}">
                <a16:creationId xmlns:a16="http://schemas.microsoft.com/office/drawing/2014/main" id="{5E554322-32BD-1592-CE4F-9DB29C3FB4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8792" y="2222954"/>
            <a:ext cx="5554279" cy="3391462"/>
          </a:xfrm>
          <a:prstGeom prst="rect">
            <a:avLst/>
          </a:prstGeom>
          <a:effectLst>
            <a:glow rad="139700">
              <a:schemeClr val="accent3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55242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29B5-1B58-809F-FEA7-B82105E94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5636"/>
            <a:ext cx="7342632" cy="1593507"/>
          </a:xfrm>
        </p:spPr>
        <p:txBody>
          <a:bodyPr/>
          <a:lstStyle/>
          <a:p>
            <a:r>
              <a:rPr lang="en-US" sz="4000" dirty="0"/>
              <a:t>Future Policy and Management Recommendations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DAF46EC-8CCD-E376-0593-ABC17ED59DF8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297179" y="2561832"/>
            <a:ext cx="6748273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Data Security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Implement strict policies in line with GDPR and CCPA (Law et al.,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AI Ethics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Develop guidelines to avoid biases in AI-driven guest services.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Gradual Integration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Adopt AI technologies in phases to support smooth transitions.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Staff Training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: Equip staff to manage AI tools and maintain personalized service.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DD16812-6850-BFAE-5008-40494BA62FE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73000"/>
                    </a14:imgEffect>
                    <a14:imgEffect>
                      <a14:colorTemperature colorTemp="8021"/>
                    </a14:imgEffect>
                    <a14:imgEffect>
                      <a14:saturation sat="288000"/>
                    </a14:imgEffect>
                    <a14:imgEffect>
                      <a14:brightnessContrast contrast="1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5132" y="3147611"/>
            <a:ext cx="5036868" cy="3554753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088225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7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6A9A9A7-F1D2-237D-AC72-E21A286F0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0513" y="0"/>
            <a:ext cx="7936230" cy="842343"/>
          </a:xfrm>
        </p:spPr>
        <p:txBody>
          <a:bodyPr/>
          <a:lstStyle/>
          <a:p>
            <a:r>
              <a:rPr lang="en-US" sz="4000" dirty="0"/>
              <a:t>Conclusion - Key Takeaways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D72352B-FF1D-41BE-93B0-8B444D12CDAE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 bwMode="auto">
          <a:xfrm>
            <a:off x="253490" y="842343"/>
            <a:ext cx="11033253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Summary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AI significantly enhances efficiency, guest satisfaction, and service personalization (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Kitija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2024).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Final Thought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: Balancing AI efficiency with the human touch remains key to guest satisfaction. </a:t>
            </a:r>
          </a:p>
        </p:txBody>
      </p:sp>
    </p:spTree>
    <p:extLst>
      <p:ext uri="{BB962C8B-B14F-4D97-AF65-F5344CB8AC3E}">
        <p14:creationId xmlns:p14="http://schemas.microsoft.com/office/powerpoint/2010/main" val="41276951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59DC4-8B30-98A0-5BAB-C78BA4A4A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8184" y="0"/>
            <a:ext cx="3355848" cy="529141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926C5A6-F463-53B1-622F-AB73AE8A0CE4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 bwMode="auto">
          <a:xfrm>
            <a:off x="297657" y="396038"/>
            <a:ext cx="11596686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marR="0" indent="-457200">
              <a:lnSpc>
                <a:spcPct val="100000"/>
              </a:lnSpc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Chi, N.T.K. and Hoang Nam, V. (2022). The Impact of AI Chatbot on Long-Term Relationships between Customers and Hotels.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VNU University of Economics and Business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2(6).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doi:</a:t>
            </a:r>
            <a:r>
              <a:rPr lang="en-US" sz="1200" u="none" strike="noStrike" dirty="0" err="1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</a:t>
            </a:r>
            <a:r>
              <a:rPr lang="en-US" sz="1200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://doi.org/10.57110/vnujeb.v2i6.145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</a:p>
          <a:p>
            <a:pPr marL="457200" marR="0" indent="-457200">
              <a:lnSpc>
                <a:spcPct val="100000"/>
              </a:lnSpc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Elphick, D. (2024).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AI in Hospitality Industry: Guide to artificial intelligence for hotels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SiteMinder. Available at:  </a:t>
            </a:r>
            <a:r>
              <a:rPr lang="en-US" sz="12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https://www.siteminder.com/r/artificial-intelligence-ai-hospitality-industry/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457200" marR="0" indent="-457200">
              <a:lnSpc>
                <a:spcPct val="100000"/>
              </a:lnSpc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Gidumal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J.B.,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Secin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E.W., O’Connor, P. and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Buhalis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 (2023). Artificial Intelligence’s Impact on Hospitality and Tourism marketing: Exploring Key Themes and Addressing Challenges.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Current Issues in Tourism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27(14), pp.1–18.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doi:</a:t>
            </a:r>
            <a:r>
              <a:rPr lang="en-US" sz="1200" u="none" strike="noStrike" dirty="0" err="1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</a:t>
            </a:r>
            <a:r>
              <a:rPr lang="en-US" sz="1200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://doi.org/10.1080/13683500.2023.2229480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Hadeel Saad Al-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Hyari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Hisham al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smadi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Sulaiman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Weshah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(2023).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IMPACT OF ARTIFICIAL INTELLIGENCE (AI) ON GUEST SATISFACTION IN HOTEL MANAGEMENT: AN EMPIRICAL STUDY...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ResearchGate. </a:t>
            </a:r>
            <a:r>
              <a:rPr lang="en-US" sz="1200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https://www.researchgate.net/publication/372048811_THE_IMPACT_OF_ARTIFICIAL_INTELLIGENCE_AI_ON_GUEST_SATISFACTION_IN_HOTEL_MANAGEMENT_AN_EMPIRICAL_STUDY_OF_LUXURY_HOTELS</a:t>
            </a:r>
            <a:endParaRPr lang="en-US" sz="1200" u="none" strike="noStrike" dirty="0">
              <a:solidFill>
                <a:srgbClr val="0563C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marR="0" indent="-457200">
              <a:lnSpc>
                <a:spcPct val="100000"/>
              </a:lnSpc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Kitija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(2042). </a:t>
            </a:r>
            <a:r>
              <a:rPr lang="en-US" sz="12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Artificial Intelligence (AI) is Transforming the Hotel Industry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</a:t>
            </a:r>
            <a:r>
              <a:rPr lang="en-US" sz="12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DigitalGuest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u="none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https://digitalguest.com/ai-hotel-industry-transformation/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Law, R., Ye, H. and Lei, S.S.I., 2024. Ethical artificial intelligence (AI): principles and practices. </a:t>
            </a:r>
            <a:r>
              <a:rPr lang="en-US" sz="1200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Contemporary Hospitality Management</a:t>
            </a:r>
            <a:r>
              <a:rPr lang="en-US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https://www.emerald.com/insight/content/doi/10.1108/IJCHM-04-2024-0482/full/html</a:t>
            </a:r>
            <a:endParaRPr lang="en-US" sz="1200" dirty="0">
              <a:solidFill>
                <a:srgbClr val="222222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endParaRPr lang="en-US" sz="12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171450" indent="-1714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Robotics, P. (2023). How a Robot Concierge Transforms the Front Desk Experience. [online] Proven Robotics. Available at: https://provenrobotics.ai/how-a-robot-concierge-transforms-the-front-desk-experience/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076889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Swiss">
      <a:dk1>
        <a:srgbClr val="000000"/>
      </a:dk1>
      <a:lt1>
        <a:srgbClr val="FFFFFF"/>
      </a:lt1>
      <a:dk2>
        <a:srgbClr val="E4E4E4"/>
      </a:dk2>
      <a:lt2>
        <a:srgbClr val="7CA655"/>
      </a:lt2>
      <a:accent1>
        <a:srgbClr val="A9D4DB"/>
      </a:accent1>
      <a:accent2>
        <a:srgbClr val="FBE284"/>
      </a:accent2>
      <a:accent3>
        <a:srgbClr val="4495A2"/>
      </a:accent3>
      <a:accent4>
        <a:srgbClr val="AA5881"/>
      </a:accent4>
      <a:accent5>
        <a:srgbClr val="E06742"/>
      </a:accent5>
      <a:accent6>
        <a:srgbClr val="F9D448"/>
      </a:accent6>
      <a:hlink>
        <a:srgbClr val="4495A2"/>
      </a:hlink>
      <a:folHlink>
        <a:srgbClr val="AA5881"/>
      </a:folHlink>
    </a:clrScheme>
    <a:fontScheme name="Custom 175">
      <a:majorFont>
        <a:latin typeface="Franklin Gothic Demi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78853419_Win32_SL_V5" id="{958D2C9E-948D-4354-BF9D-DF8AE3C2B240}" vid="{22D4A967-05D2-4D72-8594-54CFF341483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21FFAC0-05A2-416A-B06C-C248395482C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F4B194E-8B30-4377-8C59-ECFB902D2A26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92DB9E12-8AC3-4138-BF4D-720A5525AB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{6F59CA42-2965-4C06-BF11-069F23FEC43B}tf78853419_win32</Template>
  <TotalTime>500</TotalTime>
  <Words>858</Words>
  <Application>Microsoft Office PowerPoint</Application>
  <PresentationFormat>Widescreen</PresentationFormat>
  <Paragraphs>81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Franklin Gothic Book</vt:lpstr>
      <vt:lpstr>Franklin Gothic Demi</vt:lpstr>
      <vt:lpstr>Symbol</vt:lpstr>
      <vt:lpstr>Times New Roman</vt:lpstr>
      <vt:lpstr>Wingdings</vt:lpstr>
      <vt:lpstr>Custom</vt:lpstr>
      <vt:lpstr>Digital Transformation in Hospitality and Tourism: The Role of AI</vt:lpstr>
      <vt:lpstr>Introduction to AI in Hospitality</vt:lpstr>
      <vt:lpstr>Key Theories and Concepts on AI in Hospitality</vt:lpstr>
      <vt:lpstr>Application of AI in Hospitality Sector  PESTEL   Analysis</vt:lpstr>
      <vt:lpstr>Industry Responses and AI Applications</vt:lpstr>
      <vt:lpstr>Critical Reflection on AI Integration</vt:lpstr>
      <vt:lpstr>Future Policy and Management Recommendations</vt:lpstr>
      <vt:lpstr>Conclusion - Key Takeaways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Alexandru Calin (2121885)</dc:creator>
  <cp:lastModifiedBy>Alexandru Calin (2121885)</cp:lastModifiedBy>
  <cp:revision>20</cp:revision>
  <dcterms:created xsi:type="dcterms:W3CDTF">2024-11-02T06:24:08Z</dcterms:created>
  <dcterms:modified xsi:type="dcterms:W3CDTF">2024-11-07T11:36:05Z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