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363" r:id="rId2"/>
    <p:sldId id="386" r:id="rId3"/>
    <p:sldId id="364" r:id="rId4"/>
    <p:sldId id="365" r:id="rId5"/>
    <p:sldId id="366" r:id="rId6"/>
    <p:sldId id="367" r:id="rId7"/>
    <p:sldId id="368" r:id="rId8"/>
    <p:sldId id="369" r:id="rId9"/>
    <p:sldId id="370" r:id="rId10"/>
    <p:sldId id="371" r:id="rId11"/>
    <p:sldId id="372" r:id="rId12"/>
    <p:sldId id="373" r:id="rId13"/>
    <p:sldId id="374" r:id="rId14"/>
    <p:sldId id="375" r:id="rId15"/>
    <p:sldId id="376" r:id="rId16"/>
    <p:sldId id="377" r:id="rId17"/>
    <p:sldId id="378" r:id="rId18"/>
    <p:sldId id="379" r:id="rId19"/>
    <p:sldId id="380" r:id="rId20"/>
    <p:sldId id="381" r:id="rId21"/>
    <p:sldId id="382" r:id="rId22"/>
    <p:sldId id="383" r:id="rId23"/>
    <p:sldId id="384" r:id="rId24"/>
    <p:sldId id="38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545"/>
  </p:normalViewPr>
  <p:slideViewPr>
    <p:cSldViewPr snapToGrid="0" snapToObjects="1">
      <p:cViewPr varScale="1">
        <p:scale>
          <a:sx n="90" d="100"/>
          <a:sy n="90" d="100"/>
        </p:scale>
        <p:origin x="232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2.svg"/><Relationship Id="rId5" Type="http://schemas.openxmlformats.org/officeDocument/2006/relationships/image" Target="../media/image28.png"/><Relationship Id="rId4" Type="http://schemas.openxmlformats.org/officeDocument/2006/relationships/image" Target="../media/image4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2.svg"/><Relationship Id="rId5" Type="http://schemas.openxmlformats.org/officeDocument/2006/relationships/image" Target="../media/image28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BE6881-1F7F-41F4-938D-37BABB7418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8C69A55-8211-4712-87AA-E6702F0D9697}">
      <dgm:prSet/>
      <dgm:spPr/>
      <dgm:t>
        <a:bodyPr/>
        <a:lstStyle/>
        <a:p>
          <a:r>
            <a:rPr lang="en-US"/>
            <a:t>Introduction to presentations (The introduction)</a:t>
          </a:r>
        </a:p>
      </dgm:t>
    </dgm:pt>
    <dgm:pt modelId="{D510CB16-87B4-4271-8F53-75C7DDD5EBD7}" type="parTrans" cxnId="{D4439BA6-4ED1-4D1D-827F-D3DAA41FEAC7}">
      <dgm:prSet/>
      <dgm:spPr/>
      <dgm:t>
        <a:bodyPr/>
        <a:lstStyle/>
        <a:p>
          <a:endParaRPr lang="en-US"/>
        </a:p>
      </dgm:t>
    </dgm:pt>
    <dgm:pt modelId="{87FDA6E9-DF8C-46A5-966D-434EEBD9C87E}" type="sibTrans" cxnId="{D4439BA6-4ED1-4D1D-827F-D3DAA41FEAC7}">
      <dgm:prSet/>
      <dgm:spPr/>
      <dgm:t>
        <a:bodyPr/>
        <a:lstStyle/>
        <a:p>
          <a:endParaRPr lang="en-US"/>
        </a:p>
      </dgm:t>
    </dgm:pt>
    <dgm:pt modelId="{A94E7275-99E5-4396-B657-0073807E284D}">
      <dgm:prSet/>
      <dgm:spPr/>
      <dgm:t>
        <a:bodyPr/>
        <a:lstStyle/>
        <a:p>
          <a:r>
            <a:rPr lang="en-US"/>
            <a:t>Importance of presentation</a:t>
          </a:r>
        </a:p>
      </dgm:t>
    </dgm:pt>
    <dgm:pt modelId="{D1ED4F0F-A970-401F-9145-1EF0F4B5F17E}" type="parTrans" cxnId="{4DA14F27-C7D1-4F5D-ABA8-0A336E74E008}">
      <dgm:prSet/>
      <dgm:spPr/>
      <dgm:t>
        <a:bodyPr/>
        <a:lstStyle/>
        <a:p>
          <a:endParaRPr lang="en-US"/>
        </a:p>
      </dgm:t>
    </dgm:pt>
    <dgm:pt modelId="{3B2B5BC2-6170-4E31-AE93-5D4E5459FFFB}" type="sibTrans" cxnId="{4DA14F27-C7D1-4F5D-ABA8-0A336E74E008}">
      <dgm:prSet/>
      <dgm:spPr/>
      <dgm:t>
        <a:bodyPr/>
        <a:lstStyle/>
        <a:p>
          <a:endParaRPr lang="en-US"/>
        </a:p>
      </dgm:t>
    </dgm:pt>
    <dgm:pt modelId="{C3F9766A-D94E-4863-9C77-CC9D9E185C66}">
      <dgm:prSet/>
      <dgm:spPr/>
      <dgm:t>
        <a:bodyPr/>
        <a:lstStyle/>
        <a:p>
          <a:r>
            <a:rPr lang="en-US"/>
            <a:t>The Audience</a:t>
          </a:r>
        </a:p>
      </dgm:t>
    </dgm:pt>
    <dgm:pt modelId="{CEFF1B41-DD51-44C1-BE24-F719F6DCA85D}" type="parTrans" cxnId="{0599CF6B-85F8-4CBA-9C38-376D04040822}">
      <dgm:prSet/>
      <dgm:spPr/>
      <dgm:t>
        <a:bodyPr/>
        <a:lstStyle/>
        <a:p>
          <a:endParaRPr lang="en-US"/>
        </a:p>
      </dgm:t>
    </dgm:pt>
    <dgm:pt modelId="{ADB04546-6542-4F72-A800-C1D9B9FCDDBB}" type="sibTrans" cxnId="{0599CF6B-85F8-4CBA-9C38-376D04040822}">
      <dgm:prSet/>
      <dgm:spPr/>
      <dgm:t>
        <a:bodyPr/>
        <a:lstStyle/>
        <a:p>
          <a:endParaRPr lang="en-US"/>
        </a:p>
      </dgm:t>
    </dgm:pt>
    <dgm:pt modelId="{5959714A-6BE7-4AE0-9723-1FA5BD67B38F}">
      <dgm:prSet/>
      <dgm:spPr/>
      <dgm:t>
        <a:bodyPr/>
        <a:lstStyle/>
        <a:p>
          <a:r>
            <a:rPr lang="en-US"/>
            <a:t>Structure</a:t>
          </a:r>
        </a:p>
      </dgm:t>
    </dgm:pt>
    <dgm:pt modelId="{16DD36AC-67F4-469A-8583-487840521517}" type="parTrans" cxnId="{AF795EEA-1EC5-4B7B-A647-B4B21F5394A9}">
      <dgm:prSet/>
      <dgm:spPr/>
      <dgm:t>
        <a:bodyPr/>
        <a:lstStyle/>
        <a:p>
          <a:endParaRPr lang="en-US"/>
        </a:p>
      </dgm:t>
    </dgm:pt>
    <dgm:pt modelId="{7B4FD0BD-D3D7-45BD-A599-1F3CBC99EEB3}" type="sibTrans" cxnId="{AF795EEA-1EC5-4B7B-A647-B4B21F5394A9}">
      <dgm:prSet/>
      <dgm:spPr/>
      <dgm:t>
        <a:bodyPr/>
        <a:lstStyle/>
        <a:p>
          <a:endParaRPr lang="en-US"/>
        </a:p>
      </dgm:t>
    </dgm:pt>
    <dgm:pt modelId="{6ACA8DAA-9317-4289-B758-082F376F8485}">
      <dgm:prSet/>
      <dgm:spPr/>
      <dgm:t>
        <a:bodyPr/>
        <a:lstStyle/>
        <a:p>
          <a:r>
            <a:rPr lang="en-US"/>
            <a:t>Pacing</a:t>
          </a:r>
        </a:p>
      </dgm:t>
    </dgm:pt>
    <dgm:pt modelId="{20BA584A-B05C-4E0E-9DD7-8A119D5936EF}" type="parTrans" cxnId="{278CB099-8E76-485A-86FB-5FED09B9BCF6}">
      <dgm:prSet/>
      <dgm:spPr/>
      <dgm:t>
        <a:bodyPr/>
        <a:lstStyle/>
        <a:p>
          <a:endParaRPr lang="en-US"/>
        </a:p>
      </dgm:t>
    </dgm:pt>
    <dgm:pt modelId="{D9226CA2-AA57-4C95-980F-7F584FDD61C4}" type="sibTrans" cxnId="{278CB099-8E76-485A-86FB-5FED09B9BCF6}">
      <dgm:prSet/>
      <dgm:spPr/>
      <dgm:t>
        <a:bodyPr/>
        <a:lstStyle/>
        <a:p>
          <a:endParaRPr lang="en-US"/>
        </a:p>
      </dgm:t>
    </dgm:pt>
    <dgm:pt modelId="{2B4031FF-4FF7-432E-9687-2FB214FCA97D}">
      <dgm:prSet/>
      <dgm:spPr/>
      <dgm:t>
        <a:bodyPr/>
        <a:lstStyle/>
        <a:p>
          <a:r>
            <a:rPr lang="en-US"/>
            <a:t>Shape</a:t>
          </a:r>
        </a:p>
      </dgm:t>
    </dgm:pt>
    <dgm:pt modelId="{3D11AB56-9291-44AC-B80E-E466534B126E}" type="parTrans" cxnId="{8F89B687-8C1E-4050-928D-D02FDFDC713A}">
      <dgm:prSet/>
      <dgm:spPr/>
      <dgm:t>
        <a:bodyPr/>
        <a:lstStyle/>
        <a:p>
          <a:endParaRPr lang="en-US"/>
        </a:p>
      </dgm:t>
    </dgm:pt>
    <dgm:pt modelId="{770E5BCA-D2B3-4038-B257-9BFDD2837265}" type="sibTrans" cxnId="{8F89B687-8C1E-4050-928D-D02FDFDC713A}">
      <dgm:prSet/>
      <dgm:spPr/>
      <dgm:t>
        <a:bodyPr/>
        <a:lstStyle/>
        <a:p>
          <a:endParaRPr lang="en-US"/>
        </a:p>
      </dgm:t>
    </dgm:pt>
    <dgm:pt modelId="{8C8F92CB-47AF-4007-ACCD-5621C7B5FC02}">
      <dgm:prSet/>
      <dgm:spPr/>
      <dgm:t>
        <a:bodyPr/>
        <a:lstStyle/>
        <a:p>
          <a:r>
            <a:rPr lang="en-US"/>
            <a:t>Emphasis</a:t>
          </a:r>
        </a:p>
      </dgm:t>
    </dgm:pt>
    <dgm:pt modelId="{6E08562E-FE4F-4F5B-ABA7-7577AECDFAF0}" type="parTrans" cxnId="{31B6E7E9-994B-44B6-902B-B6D134C2CB34}">
      <dgm:prSet/>
      <dgm:spPr/>
      <dgm:t>
        <a:bodyPr/>
        <a:lstStyle/>
        <a:p>
          <a:endParaRPr lang="en-US"/>
        </a:p>
      </dgm:t>
    </dgm:pt>
    <dgm:pt modelId="{FACBF07B-6D1C-4B5E-995E-B1A6A53B4D3A}" type="sibTrans" cxnId="{31B6E7E9-994B-44B6-902B-B6D134C2CB34}">
      <dgm:prSet/>
      <dgm:spPr/>
      <dgm:t>
        <a:bodyPr/>
        <a:lstStyle/>
        <a:p>
          <a:endParaRPr lang="en-US"/>
        </a:p>
      </dgm:t>
    </dgm:pt>
    <dgm:pt modelId="{0240F365-3332-4B86-8F87-00B6A1793D62}">
      <dgm:prSet/>
      <dgm:spPr/>
      <dgm:t>
        <a:bodyPr/>
        <a:lstStyle/>
        <a:p>
          <a:r>
            <a:rPr lang="en-US"/>
            <a:t>Summary</a:t>
          </a:r>
        </a:p>
      </dgm:t>
    </dgm:pt>
    <dgm:pt modelId="{ECF4DAA3-4201-400E-92F7-943CC0FE16A6}" type="parTrans" cxnId="{6AB06899-6599-4EDB-9BFE-E14DD81D7E96}">
      <dgm:prSet/>
      <dgm:spPr/>
      <dgm:t>
        <a:bodyPr/>
        <a:lstStyle/>
        <a:p>
          <a:endParaRPr lang="en-US"/>
        </a:p>
      </dgm:t>
    </dgm:pt>
    <dgm:pt modelId="{020F103B-A38D-42F9-9737-C5E1DB6C5A2C}" type="sibTrans" cxnId="{6AB06899-6599-4EDB-9BFE-E14DD81D7E96}">
      <dgm:prSet/>
      <dgm:spPr/>
      <dgm:t>
        <a:bodyPr/>
        <a:lstStyle/>
        <a:p>
          <a:endParaRPr lang="en-US"/>
        </a:p>
      </dgm:t>
    </dgm:pt>
    <dgm:pt modelId="{78F8CFE9-45BE-4451-B05A-81BDB733221A}" type="pres">
      <dgm:prSet presAssocID="{19BE6881-1F7F-41F4-938D-37BABB74184F}" presName="root" presStyleCnt="0">
        <dgm:presLayoutVars>
          <dgm:dir/>
          <dgm:resizeHandles val="exact"/>
        </dgm:presLayoutVars>
      </dgm:prSet>
      <dgm:spPr/>
    </dgm:pt>
    <dgm:pt modelId="{23321330-70FA-4F39-82AD-2565BAD970E9}" type="pres">
      <dgm:prSet presAssocID="{08C69A55-8211-4712-87AA-E6702F0D9697}" presName="compNode" presStyleCnt="0"/>
      <dgm:spPr/>
    </dgm:pt>
    <dgm:pt modelId="{6C7F2BBF-7000-4271-87D7-FD47D50B0E68}" type="pres">
      <dgm:prSet presAssocID="{08C69A55-8211-4712-87AA-E6702F0D9697}" presName="bgRect" presStyleLbl="bgShp" presStyleIdx="0" presStyleCnt="8"/>
      <dgm:spPr/>
    </dgm:pt>
    <dgm:pt modelId="{DE875AAD-40ED-432F-8C6D-9F061A62DD68}" type="pres">
      <dgm:prSet presAssocID="{08C69A55-8211-4712-87AA-E6702F0D9697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C844F1D-B570-4DE9-BE6F-09323119A57F}" type="pres">
      <dgm:prSet presAssocID="{08C69A55-8211-4712-87AA-E6702F0D9697}" presName="spaceRect" presStyleCnt="0"/>
      <dgm:spPr/>
    </dgm:pt>
    <dgm:pt modelId="{D20FC02D-CF7F-4EC1-A986-8F501593A282}" type="pres">
      <dgm:prSet presAssocID="{08C69A55-8211-4712-87AA-E6702F0D9697}" presName="parTx" presStyleLbl="revTx" presStyleIdx="0" presStyleCnt="8">
        <dgm:presLayoutVars>
          <dgm:chMax val="0"/>
          <dgm:chPref val="0"/>
        </dgm:presLayoutVars>
      </dgm:prSet>
      <dgm:spPr/>
    </dgm:pt>
    <dgm:pt modelId="{D696AD31-3387-40EF-B004-C39527EC2DB8}" type="pres">
      <dgm:prSet presAssocID="{87FDA6E9-DF8C-46A5-966D-434EEBD9C87E}" presName="sibTrans" presStyleCnt="0"/>
      <dgm:spPr/>
    </dgm:pt>
    <dgm:pt modelId="{43C387CF-2AC3-41FE-BB16-52E6837E25BC}" type="pres">
      <dgm:prSet presAssocID="{A94E7275-99E5-4396-B657-0073807E284D}" presName="compNode" presStyleCnt="0"/>
      <dgm:spPr/>
    </dgm:pt>
    <dgm:pt modelId="{CBAA276B-8E51-4763-AB96-53A450EBB97C}" type="pres">
      <dgm:prSet presAssocID="{A94E7275-99E5-4396-B657-0073807E284D}" presName="bgRect" presStyleLbl="bgShp" presStyleIdx="1" presStyleCnt="8"/>
      <dgm:spPr/>
    </dgm:pt>
    <dgm:pt modelId="{6C1E9814-C163-42E4-A025-E7C799541424}" type="pres">
      <dgm:prSet presAssocID="{A94E7275-99E5-4396-B657-0073807E284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6F9AE45-4E7F-4064-85C3-7F30F98A8E62}" type="pres">
      <dgm:prSet presAssocID="{A94E7275-99E5-4396-B657-0073807E284D}" presName="spaceRect" presStyleCnt="0"/>
      <dgm:spPr/>
    </dgm:pt>
    <dgm:pt modelId="{B13C9D3C-1ABF-4D8A-988B-F9886D7DD1E3}" type="pres">
      <dgm:prSet presAssocID="{A94E7275-99E5-4396-B657-0073807E284D}" presName="parTx" presStyleLbl="revTx" presStyleIdx="1" presStyleCnt="8">
        <dgm:presLayoutVars>
          <dgm:chMax val="0"/>
          <dgm:chPref val="0"/>
        </dgm:presLayoutVars>
      </dgm:prSet>
      <dgm:spPr/>
    </dgm:pt>
    <dgm:pt modelId="{72404233-9CB5-47C4-B6FB-64DB2CDB644E}" type="pres">
      <dgm:prSet presAssocID="{3B2B5BC2-6170-4E31-AE93-5D4E5459FFFB}" presName="sibTrans" presStyleCnt="0"/>
      <dgm:spPr/>
    </dgm:pt>
    <dgm:pt modelId="{6077EC8B-BAFF-476A-865C-515D63496EB8}" type="pres">
      <dgm:prSet presAssocID="{C3F9766A-D94E-4863-9C77-CC9D9E185C66}" presName="compNode" presStyleCnt="0"/>
      <dgm:spPr/>
    </dgm:pt>
    <dgm:pt modelId="{4C4E5D57-4500-44DB-9CAB-DA3D00B3AEE2}" type="pres">
      <dgm:prSet presAssocID="{C3F9766A-D94E-4863-9C77-CC9D9E185C66}" presName="bgRect" presStyleLbl="bgShp" presStyleIdx="2" presStyleCnt="8"/>
      <dgm:spPr/>
    </dgm:pt>
    <dgm:pt modelId="{B2F5A643-79C5-446E-B174-BD8D4B87C756}" type="pres">
      <dgm:prSet presAssocID="{C3F9766A-D94E-4863-9C77-CC9D9E185C6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C576452-E3F5-481E-BA84-EB26FBB58ACC}" type="pres">
      <dgm:prSet presAssocID="{C3F9766A-D94E-4863-9C77-CC9D9E185C66}" presName="spaceRect" presStyleCnt="0"/>
      <dgm:spPr/>
    </dgm:pt>
    <dgm:pt modelId="{073C9C80-5873-4669-98B2-8A3645E2CD11}" type="pres">
      <dgm:prSet presAssocID="{C3F9766A-D94E-4863-9C77-CC9D9E185C66}" presName="parTx" presStyleLbl="revTx" presStyleIdx="2" presStyleCnt="8">
        <dgm:presLayoutVars>
          <dgm:chMax val="0"/>
          <dgm:chPref val="0"/>
        </dgm:presLayoutVars>
      </dgm:prSet>
      <dgm:spPr/>
    </dgm:pt>
    <dgm:pt modelId="{21BA0C53-9AE4-411C-A7D3-0A653E390CFF}" type="pres">
      <dgm:prSet presAssocID="{ADB04546-6542-4F72-A800-C1D9B9FCDDBB}" presName="sibTrans" presStyleCnt="0"/>
      <dgm:spPr/>
    </dgm:pt>
    <dgm:pt modelId="{C8A4946C-FA8D-4C30-8D34-B44BB244FCFF}" type="pres">
      <dgm:prSet presAssocID="{5959714A-6BE7-4AE0-9723-1FA5BD67B38F}" presName="compNode" presStyleCnt="0"/>
      <dgm:spPr/>
    </dgm:pt>
    <dgm:pt modelId="{A9D87845-EB81-406B-A426-BB76990F33B0}" type="pres">
      <dgm:prSet presAssocID="{5959714A-6BE7-4AE0-9723-1FA5BD67B38F}" presName="bgRect" presStyleLbl="bgShp" presStyleIdx="3" presStyleCnt="8"/>
      <dgm:spPr/>
    </dgm:pt>
    <dgm:pt modelId="{61593ADA-BE5C-4438-8628-895A6EFF103C}" type="pres">
      <dgm:prSet presAssocID="{5959714A-6BE7-4AE0-9723-1FA5BD67B38F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lo"/>
        </a:ext>
      </dgm:extLst>
    </dgm:pt>
    <dgm:pt modelId="{752FE925-8F8A-4864-A554-C465028B0493}" type="pres">
      <dgm:prSet presAssocID="{5959714A-6BE7-4AE0-9723-1FA5BD67B38F}" presName="spaceRect" presStyleCnt="0"/>
      <dgm:spPr/>
    </dgm:pt>
    <dgm:pt modelId="{62909496-3740-4CFC-B109-1DE21965E445}" type="pres">
      <dgm:prSet presAssocID="{5959714A-6BE7-4AE0-9723-1FA5BD67B38F}" presName="parTx" presStyleLbl="revTx" presStyleIdx="3" presStyleCnt="8">
        <dgm:presLayoutVars>
          <dgm:chMax val="0"/>
          <dgm:chPref val="0"/>
        </dgm:presLayoutVars>
      </dgm:prSet>
      <dgm:spPr/>
    </dgm:pt>
    <dgm:pt modelId="{348D4F64-0E9B-4B14-BC70-FB61D0B679A3}" type="pres">
      <dgm:prSet presAssocID="{7B4FD0BD-D3D7-45BD-A599-1F3CBC99EEB3}" presName="sibTrans" presStyleCnt="0"/>
      <dgm:spPr/>
    </dgm:pt>
    <dgm:pt modelId="{3C6D3A3B-324A-42FE-BE74-D8A897671AB4}" type="pres">
      <dgm:prSet presAssocID="{6ACA8DAA-9317-4289-B758-082F376F8485}" presName="compNode" presStyleCnt="0"/>
      <dgm:spPr/>
    </dgm:pt>
    <dgm:pt modelId="{10BEBAC2-4C5B-4BD2-8672-C234FC693755}" type="pres">
      <dgm:prSet presAssocID="{6ACA8DAA-9317-4289-B758-082F376F8485}" presName="bgRect" presStyleLbl="bgShp" presStyleIdx="4" presStyleCnt="8"/>
      <dgm:spPr/>
    </dgm:pt>
    <dgm:pt modelId="{A57BB4C9-74CC-4A17-A85F-6263FEB3BAFB}" type="pres">
      <dgm:prSet presAssocID="{6ACA8DAA-9317-4289-B758-082F376F8485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21E8EEA-80D7-47AB-A222-7A3157EBC232}" type="pres">
      <dgm:prSet presAssocID="{6ACA8DAA-9317-4289-B758-082F376F8485}" presName="spaceRect" presStyleCnt="0"/>
      <dgm:spPr/>
    </dgm:pt>
    <dgm:pt modelId="{50D3C90F-0DB3-4127-B0DB-7BC7B07C8D41}" type="pres">
      <dgm:prSet presAssocID="{6ACA8DAA-9317-4289-B758-082F376F8485}" presName="parTx" presStyleLbl="revTx" presStyleIdx="4" presStyleCnt="8">
        <dgm:presLayoutVars>
          <dgm:chMax val="0"/>
          <dgm:chPref val="0"/>
        </dgm:presLayoutVars>
      </dgm:prSet>
      <dgm:spPr/>
    </dgm:pt>
    <dgm:pt modelId="{6E614602-A2AA-4C56-8228-EF7B5E925F5B}" type="pres">
      <dgm:prSet presAssocID="{D9226CA2-AA57-4C95-980F-7F584FDD61C4}" presName="sibTrans" presStyleCnt="0"/>
      <dgm:spPr/>
    </dgm:pt>
    <dgm:pt modelId="{F1712F15-0468-4B1F-9D1D-91F4191E024E}" type="pres">
      <dgm:prSet presAssocID="{2B4031FF-4FF7-432E-9687-2FB214FCA97D}" presName="compNode" presStyleCnt="0"/>
      <dgm:spPr/>
    </dgm:pt>
    <dgm:pt modelId="{B41961F3-94C6-48A5-AA86-74DD55FE32C2}" type="pres">
      <dgm:prSet presAssocID="{2B4031FF-4FF7-432E-9687-2FB214FCA97D}" presName="bgRect" presStyleLbl="bgShp" presStyleIdx="5" presStyleCnt="8"/>
      <dgm:spPr/>
    </dgm:pt>
    <dgm:pt modelId="{90E0FD26-FA6C-4FF9-87CE-F6E826D477E5}" type="pres">
      <dgm:prSet presAssocID="{2B4031FF-4FF7-432E-9687-2FB214FCA97D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A84E62B3-FD9A-467C-BAD4-999374A757DB}" type="pres">
      <dgm:prSet presAssocID="{2B4031FF-4FF7-432E-9687-2FB214FCA97D}" presName="spaceRect" presStyleCnt="0"/>
      <dgm:spPr/>
    </dgm:pt>
    <dgm:pt modelId="{9C5F464F-8B45-4E65-8385-BF80B9A34643}" type="pres">
      <dgm:prSet presAssocID="{2B4031FF-4FF7-432E-9687-2FB214FCA97D}" presName="parTx" presStyleLbl="revTx" presStyleIdx="5" presStyleCnt="8">
        <dgm:presLayoutVars>
          <dgm:chMax val="0"/>
          <dgm:chPref val="0"/>
        </dgm:presLayoutVars>
      </dgm:prSet>
      <dgm:spPr/>
    </dgm:pt>
    <dgm:pt modelId="{F5EA8203-4761-46AB-AB47-EAB194127482}" type="pres">
      <dgm:prSet presAssocID="{770E5BCA-D2B3-4038-B257-9BFDD2837265}" presName="sibTrans" presStyleCnt="0"/>
      <dgm:spPr/>
    </dgm:pt>
    <dgm:pt modelId="{5FE5688F-8C7C-44EF-B578-FC1EC9DD67AB}" type="pres">
      <dgm:prSet presAssocID="{8C8F92CB-47AF-4007-ACCD-5621C7B5FC02}" presName="compNode" presStyleCnt="0"/>
      <dgm:spPr/>
    </dgm:pt>
    <dgm:pt modelId="{5710F478-02A0-483B-AF52-0663F797B602}" type="pres">
      <dgm:prSet presAssocID="{8C8F92CB-47AF-4007-ACCD-5621C7B5FC02}" presName="bgRect" presStyleLbl="bgShp" presStyleIdx="6" presStyleCnt="8"/>
      <dgm:spPr/>
    </dgm:pt>
    <dgm:pt modelId="{7EDEEFD4-034A-43E2-8965-B13B6C44CD0A}" type="pres">
      <dgm:prSet presAssocID="{8C8F92CB-47AF-4007-ACCD-5621C7B5FC02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51DFB358-41CD-4D10-ABB9-DB8A05B77B49}" type="pres">
      <dgm:prSet presAssocID="{8C8F92CB-47AF-4007-ACCD-5621C7B5FC02}" presName="spaceRect" presStyleCnt="0"/>
      <dgm:spPr/>
    </dgm:pt>
    <dgm:pt modelId="{7255A03C-1169-4054-B173-CBB6BA0824B4}" type="pres">
      <dgm:prSet presAssocID="{8C8F92CB-47AF-4007-ACCD-5621C7B5FC02}" presName="parTx" presStyleLbl="revTx" presStyleIdx="6" presStyleCnt="8">
        <dgm:presLayoutVars>
          <dgm:chMax val="0"/>
          <dgm:chPref val="0"/>
        </dgm:presLayoutVars>
      </dgm:prSet>
      <dgm:spPr/>
    </dgm:pt>
    <dgm:pt modelId="{28D121C7-9B73-467C-827E-59B342D6A6D9}" type="pres">
      <dgm:prSet presAssocID="{FACBF07B-6D1C-4B5E-995E-B1A6A53B4D3A}" presName="sibTrans" presStyleCnt="0"/>
      <dgm:spPr/>
    </dgm:pt>
    <dgm:pt modelId="{C59E43B1-1C9A-400A-BD5C-0542D35274F4}" type="pres">
      <dgm:prSet presAssocID="{0240F365-3332-4B86-8F87-00B6A1793D62}" presName="compNode" presStyleCnt="0"/>
      <dgm:spPr/>
    </dgm:pt>
    <dgm:pt modelId="{19A14EDB-7B3E-46B5-B0C2-BF1FA7A73CCE}" type="pres">
      <dgm:prSet presAssocID="{0240F365-3332-4B86-8F87-00B6A1793D62}" presName="bgRect" presStyleLbl="bgShp" presStyleIdx="7" presStyleCnt="8"/>
      <dgm:spPr/>
    </dgm:pt>
    <dgm:pt modelId="{082E2B4D-904E-4BAC-8C6C-D270FE90C65A}" type="pres">
      <dgm:prSet presAssocID="{0240F365-3332-4B86-8F87-00B6A1793D62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90FB0EC-7CC7-4C94-8DFF-9F4EAAE9BC8A}" type="pres">
      <dgm:prSet presAssocID="{0240F365-3332-4B86-8F87-00B6A1793D62}" presName="spaceRect" presStyleCnt="0"/>
      <dgm:spPr/>
    </dgm:pt>
    <dgm:pt modelId="{D9724779-AD35-455B-BB8B-8704DBAC151B}" type="pres">
      <dgm:prSet presAssocID="{0240F365-3332-4B86-8F87-00B6A1793D62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A27030A-2BFC-4017-863A-1B48C28DA8C7}" type="presOf" srcId="{08C69A55-8211-4712-87AA-E6702F0D9697}" destId="{D20FC02D-CF7F-4EC1-A986-8F501593A282}" srcOrd="0" destOrd="0" presId="urn:microsoft.com/office/officeart/2018/2/layout/IconVerticalSolidList"/>
    <dgm:cxn modelId="{060F7A0F-3554-4248-9C50-79E1B7E03C45}" type="presOf" srcId="{19BE6881-1F7F-41F4-938D-37BABB74184F}" destId="{78F8CFE9-45BE-4451-B05A-81BDB733221A}" srcOrd="0" destOrd="0" presId="urn:microsoft.com/office/officeart/2018/2/layout/IconVerticalSolidList"/>
    <dgm:cxn modelId="{4DA14F27-C7D1-4F5D-ABA8-0A336E74E008}" srcId="{19BE6881-1F7F-41F4-938D-37BABB74184F}" destId="{A94E7275-99E5-4396-B657-0073807E284D}" srcOrd="1" destOrd="0" parTransId="{D1ED4F0F-A970-401F-9145-1EF0F4B5F17E}" sibTransId="{3B2B5BC2-6170-4E31-AE93-5D4E5459FFFB}"/>
    <dgm:cxn modelId="{07D1C135-EFFB-4B27-8199-D7F7014ECC89}" type="presOf" srcId="{5959714A-6BE7-4AE0-9723-1FA5BD67B38F}" destId="{62909496-3740-4CFC-B109-1DE21965E445}" srcOrd="0" destOrd="0" presId="urn:microsoft.com/office/officeart/2018/2/layout/IconVerticalSolidList"/>
    <dgm:cxn modelId="{0599CF6B-85F8-4CBA-9C38-376D04040822}" srcId="{19BE6881-1F7F-41F4-938D-37BABB74184F}" destId="{C3F9766A-D94E-4863-9C77-CC9D9E185C66}" srcOrd="2" destOrd="0" parTransId="{CEFF1B41-DD51-44C1-BE24-F719F6DCA85D}" sibTransId="{ADB04546-6542-4F72-A800-C1D9B9FCDDBB}"/>
    <dgm:cxn modelId="{E6B8CD6C-B0D7-4858-8DB1-F8A7778C3F53}" type="presOf" srcId="{2B4031FF-4FF7-432E-9687-2FB214FCA97D}" destId="{9C5F464F-8B45-4E65-8385-BF80B9A34643}" srcOrd="0" destOrd="0" presId="urn:microsoft.com/office/officeart/2018/2/layout/IconVerticalSolidList"/>
    <dgm:cxn modelId="{8CEBB072-C4DD-4FDA-8B6E-FBC8A3AFB719}" type="presOf" srcId="{0240F365-3332-4B86-8F87-00B6A1793D62}" destId="{D9724779-AD35-455B-BB8B-8704DBAC151B}" srcOrd="0" destOrd="0" presId="urn:microsoft.com/office/officeart/2018/2/layout/IconVerticalSolidList"/>
    <dgm:cxn modelId="{AD3E9A85-7B04-4D61-88FF-A6818064C94B}" type="presOf" srcId="{8C8F92CB-47AF-4007-ACCD-5621C7B5FC02}" destId="{7255A03C-1169-4054-B173-CBB6BA0824B4}" srcOrd="0" destOrd="0" presId="urn:microsoft.com/office/officeart/2018/2/layout/IconVerticalSolidList"/>
    <dgm:cxn modelId="{8F89B687-8C1E-4050-928D-D02FDFDC713A}" srcId="{19BE6881-1F7F-41F4-938D-37BABB74184F}" destId="{2B4031FF-4FF7-432E-9687-2FB214FCA97D}" srcOrd="5" destOrd="0" parTransId="{3D11AB56-9291-44AC-B80E-E466534B126E}" sibTransId="{770E5BCA-D2B3-4038-B257-9BFDD2837265}"/>
    <dgm:cxn modelId="{6AB06899-6599-4EDB-9BFE-E14DD81D7E96}" srcId="{19BE6881-1F7F-41F4-938D-37BABB74184F}" destId="{0240F365-3332-4B86-8F87-00B6A1793D62}" srcOrd="7" destOrd="0" parTransId="{ECF4DAA3-4201-400E-92F7-943CC0FE16A6}" sibTransId="{020F103B-A38D-42F9-9737-C5E1DB6C5A2C}"/>
    <dgm:cxn modelId="{278CB099-8E76-485A-86FB-5FED09B9BCF6}" srcId="{19BE6881-1F7F-41F4-938D-37BABB74184F}" destId="{6ACA8DAA-9317-4289-B758-082F376F8485}" srcOrd="4" destOrd="0" parTransId="{20BA584A-B05C-4E0E-9DD7-8A119D5936EF}" sibTransId="{D9226CA2-AA57-4C95-980F-7F584FDD61C4}"/>
    <dgm:cxn modelId="{D7CE5BA4-9CEB-406D-A0C5-C68C103F2A1B}" type="presOf" srcId="{A94E7275-99E5-4396-B657-0073807E284D}" destId="{B13C9D3C-1ABF-4D8A-988B-F9886D7DD1E3}" srcOrd="0" destOrd="0" presId="urn:microsoft.com/office/officeart/2018/2/layout/IconVerticalSolidList"/>
    <dgm:cxn modelId="{D4439BA6-4ED1-4D1D-827F-D3DAA41FEAC7}" srcId="{19BE6881-1F7F-41F4-938D-37BABB74184F}" destId="{08C69A55-8211-4712-87AA-E6702F0D9697}" srcOrd="0" destOrd="0" parTransId="{D510CB16-87B4-4271-8F53-75C7DDD5EBD7}" sibTransId="{87FDA6E9-DF8C-46A5-966D-434EEBD9C87E}"/>
    <dgm:cxn modelId="{97A788C0-FC50-4683-8C13-7D9BC172E1C0}" type="presOf" srcId="{C3F9766A-D94E-4863-9C77-CC9D9E185C66}" destId="{073C9C80-5873-4669-98B2-8A3645E2CD11}" srcOrd="0" destOrd="0" presId="urn:microsoft.com/office/officeart/2018/2/layout/IconVerticalSolidList"/>
    <dgm:cxn modelId="{B95089E4-3ABE-4779-8462-847663056F20}" type="presOf" srcId="{6ACA8DAA-9317-4289-B758-082F376F8485}" destId="{50D3C90F-0DB3-4127-B0DB-7BC7B07C8D41}" srcOrd="0" destOrd="0" presId="urn:microsoft.com/office/officeart/2018/2/layout/IconVerticalSolidList"/>
    <dgm:cxn modelId="{31B6E7E9-994B-44B6-902B-B6D134C2CB34}" srcId="{19BE6881-1F7F-41F4-938D-37BABB74184F}" destId="{8C8F92CB-47AF-4007-ACCD-5621C7B5FC02}" srcOrd="6" destOrd="0" parTransId="{6E08562E-FE4F-4F5B-ABA7-7577AECDFAF0}" sibTransId="{FACBF07B-6D1C-4B5E-995E-B1A6A53B4D3A}"/>
    <dgm:cxn modelId="{AF795EEA-1EC5-4B7B-A647-B4B21F5394A9}" srcId="{19BE6881-1F7F-41F4-938D-37BABB74184F}" destId="{5959714A-6BE7-4AE0-9723-1FA5BD67B38F}" srcOrd="3" destOrd="0" parTransId="{16DD36AC-67F4-469A-8583-487840521517}" sibTransId="{7B4FD0BD-D3D7-45BD-A599-1F3CBC99EEB3}"/>
    <dgm:cxn modelId="{1585B772-3FD6-4AC0-B1DE-FFAEC9A2DC51}" type="presParOf" srcId="{78F8CFE9-45BE-4451-B05A-81BDB733221A}" destId="{23321330-70FA-4F39-82AD-2565BAD970E9}" srcOrd="0" destOrd="0" presId="urn:microsoft.com/office/officeart/2018/2/layout/IconVerticalSolidList"/>
    <dgm:cxn modelId="{0BB7C46E-77C8-47A6-9A88-CCAD17D8103D}" type="presParOf" srcId="{23321330-70FA-4F39-82AD-2565BAD970E9}" destId="{6C7F2BBF-7000-4271-87D7-FD47D50B0E68}" srcOrd="0" destOrd="0" presId="urn:microsoft.com/office/officeart/2018/2/layout/IconVerticalSolidList"/>
    <dgm:cxn modelId="{B3C92BC6-4E2E-4506-A7A7-55473C0AC5E2}" type="presParOf" srcId="{23321330-70FA-4F39-82AD-2565BAD970E9}" destId="{DE875AAD-40ED-432F-8C6D-9F061A62DD68}" srcOrd="1" destOrd="0" presId="urn:microsoft.com/office/officeart/2018/2/layout/IconVerticalSolidList"/>
    <dgm:cxn modelId="{0CA7C442-FB93-491C-9697-EBECF3CB1E62}" type="presParOf" srcId="{23321330-70FA-4F39-82AD-2565BAD970E9}" destId="{5C844F1D-B570-4DE9-BE6F-09323119A57F}" srcOrd="2" destOrd="0" presId="urn:microsoft.com/office/officeart/2018/2/layout/IconVerticalSolidList"/>
    <dgm:cxn modelId="{B6D885F3-297A-41FB-B640-59CE73FA2A3A}" type="presParOf" srcId="{23321330-70FA-4F39-82AD-2565BAD970E9}" destId="{D20FC02D-CF7F-4EC1-A986-8F501593A282}" srcOrd="3" destOrd="0" presId="urn:microsoft.com/office/officeart/2018/2/layout/IconVerticalSolidList"/>
    <dgm:cxn modelId="{35E9665A-03E4-4361-A808-7BD30AD9179F}" type="presParOf" srcId="{78F8CFE9-45BE-4451-B05A-81BDB733221A}" destId="{D696AD31-3387-40EF-B004-C39527EC2DB8}" srcOrd="1" destOrd="0" presId="urn:microsoft.com/office/officeart/2018/2/layout/IconVerticalSolidList"/>
    <dgm:cxn modelId="{DA54C0EE-61D9-4330-AE87-7FFEAE623EB0}" type="presParOf" srcId="{78F8CFE9-45BE-4451-B05A-81BDB733221A}" destId="{43C387CF-2AC3-41FE-BB16-52E6837E25BC}" srcOrd="2" destOrd="0" presId="urn:microsoft.com/office/officeart/2018/2/layout/IconVerticalSolidList"/>
    <dgm:cxn modelId="{94834269-99E2-4580-A2D2-5F340B495B6A}" type="presParOf" srcId="{43C387CF-2AC3-41FE-BB16-52E6837E25BC}" destId="{CBAA276B-8E51-4763-AB96-53A450EBB97C}" srcOrd="0" destOrd="0" presId="urn:microsoft.com/office/officeart/2018/2/layout/IconVerticalSolidList"/>
    <dgm:cxn modelId="{CB4816DE-5750-4941-A4AB-F27343569E5E}" type="presParOf" srcId="{43C387CF-2AC3-41FE-BB16-52E6837E25BC}" destId="{6C1E9814-C163-42E4-A025-E7C799541424}" srcOrd="1" destOrd="0" presId="urn:microsoft.com/office/officeart/2018/2/layout/IconVerticalSolidList"/>
    <dgm:cxn modelId="{9C75FA12-F575-42BC-8841-8054C5773BD1}" type="presParOf" srcId="{43C387CF-2AC3-41FE-BB16-52E6837E25BC}" destId="{E6F9AE45-4E7F-4064-85C3-7F30F98A8E62}" srcOrd="2" destOrd="0" presId="urn:microsoft.com/office/officeart/2018/2/layout/IconVerticalSolidList"/>
    <dgm:cxn modelId="{72FB964A-4285-474E-9411-884EA8936225}" type="presParOf" srcId="{43C387CF-2AC3-41FE-BB16-52E6837E25BC}" destId="{B13C9D3C-1ABF-4D8A-988B-F9886D7DD1E3}" srcOrd="3" destOrd="0" presId="urn:microsoft.com/office/officeart/2018/2/layout/IconVerticalSolidList"/>
    <dgm:cxn modelId="{AFD8DD09-16BD-486A-8AD2-5917275EF7AF}" type="presParOf" srcId="{78F8CFE9-45BE-4451-B05A-81BDB733221A}" destId="{72404233-9CB5-47C4-B6FB-64DB2CDB644E}" srcOrd="3" destOrd="0" presId="urn:microsoft.com/office/officeart/2018/2/layout/IconVerticalSolidList"/>
    <dgm:cxn modelId="{E81C5D4B-8D1A-452D-ABED-14726686A0E1}" type="presParOf" srcId="{78F8CFE9-45BE-4451-B05A-81BDB733221A}" destId="{6077EC8B-BAFF-476A-865C-515D63496EB8}" srcOrd="4" destOrd="0" presId="urn:microsoft.com/office/officeart/2018/2/layout/IconVerticalSolidList"/>
    <dgm:cxn modelId="{F8495BF1-34A0-43A7-971C-A93A4D5F0B76}" type="presParOf" srcId="{6077EC8B-BAFF-476A-865C-515D63496EB8}" destId="{4C4E5D57-4500-44DB-9CAB-DA3D00B3AEE2}" srcOrd="0" destOrd="0" presId="urn:microsoft.com/office/officeart/2018/2/layout/IconVerticalSolidList"/>
    <dgm:cxn modelId="{6FC7F23E-281F-48E9-9CB2-7F132F29604A}" type="presParOf" srcId="{6077EC8B-BAFF-476A-865C-515D63496EB8}" destId="{B2F5A643-79C5-446E-B174-BD8D4B87C756}" srcOrd="1" destOrd="0" presId="urn:microsoft.com/office/officeart/2018/2/layout/IconVerticalSolidList"/>
    <dgm:cxn modelId="{694D84DD-2425-4544-953B-97F8A3077B5B}" type="presParOf" srcId="{6077EC8B-BAFF-476A-865C-515D63496EB8}" destId="{7C576452-E3F5-481E-BA84-EB26FBB58ACC}" srcOrd="2" destOrd="0" presId="urn:microsoft.com/office/officeart/2018/2/layout/IconVerticalSolidList"/>
    <dgm:cxn modelId="{B8E5E027-4F01-4C76-AAD2-A4FB8CFBB1CA}" type="presParOf" srcId="{6077EC8B-BAFF-476A-865C-515D63496EB8}" destId="{073C9C80-5873-4669-98B2-8A3645E2CD11}" srcOrd="3" destOrd="0" presId="urn:microsoft.com/office/officeart/2018/2/layout/IconVerticalSolidList"/>
    <dgm:cxn modelId="{B3DF5B92-D27F-4E58-AA4F-3D6B582F29F0}" type="presParOf" srcId="{78F8CFE9-45BE-4451-B05A-81BDB733221A}" destId="{21BA0C53-9AE4-411C-A7D3-0A653E390CFF}" srcOrd="5" destOrd="0" presId="urn:microsoft.com/office/officeart/2018/2/layout/IconVerticalSolidList"/>
    <dgm:cxn modelId="{CBC9EEA7-0CB9-46D9-8728-50A3103E0367}" type="presParOf" srcId="{78F8CFE9-45BE-4451-B05A-81BDB733221A}" destId="{C8A4946C-FA8D-4C30-8D34-B44BB244FCFF}" srcOrd="6" destOrd="0" presId="urn:microsoft.com/office/officeart/2018/2/layout/IconVerticalSolidList"/>
    <dgm:cxn modelId="{4115589C-12AD-43E9-B991-F2535766009B}" type="presParOf" srcId="{C8A4946C-FA8D-4C30-8D34-B44BB244FCFF}" destId="{A9D87845-EB81-406B-A426-BB76990F33B0}" srcOrd="0" destOrd="0" presId="urn:microsoft.com/office/officeart/2018/2/layout/IconVerticalSolidList"/>
    <dgm:cxn modelId="{E5C46988-BDB7-41FE-BB21-325ADD0605DE}" type="presParOf" srcId="{C8A4946C-FA8D-4C30-8D34-B44BB244FCFF}" destId="{61593ADA-BE5C-4438-8628-895A6EFF103C}" srcOrd="1" destOrd="0" presId="urn:microsoft.com/office/officeart/2018/2/layout/IconVerticalSolidList"/>
    <dgm:cxn modelId="{0DF044A5-DD3F-496B-8AE1-2B60D34336CF}" type="presParOf" srcId="{C8A4946C-FA8D-4C30-8D34-B44BB244FCFF}" destId="{752FE925-8F8A-4864-A554-C465028B0493}" srcOrd="2" destOrd="0" presId="urn:microsoft.com/office/officeart/2018/2/layout/IconVerticalSolidList"/>
    <dgm:cxn modelId="{E714FFD0-5486-4DFF-BEB4-AB80E366F22D}" type="presParOf" srcId="{C8A4946C-FA8D-4C30-8D34-B44BB244FCFF}" destId="{62909496-3740-4CFC-B109-1DE21965E445}" srcOrd="3" destOrd="0" presId="urn:microsoft.com/office/officeart/2018/2/layout/IconVerticalSolidList"/>
    <dgm:cxn modelId="{32D51C75-CA4E-4295-B8FE-01B317A1C1C1}" type="presParOf" srcId="{78F8CFE9-45BE-4451-B05A-81BDB733221A}" destId="{348D4F64-0E9B-4B14-BC70-FB61D0B679A3}" srcOrd="7" destOrd="0" presId="urn:microsoft.com/office/officeart/2018/2/layout/IconVerticalSolidList"/>
    <dgm:cxn modelId="{643565F0-1C34-41A6-A6E8-D9B25B63667A}" type="presParOf" srcId="{78F8CFE9-45BE-4451-B05A-81BDB733221A}" destId="{3C6D3A3B-324A-42FE-BE74-D8A897671AB4}" srcOrd="8" destOrd="0" presId="urn:microsoft.com/office/officeart/2018/2/layout/IconVerticalSolidList"/>
    <dgm:cxn modelId="{4581CFCC-B85C-473E-9975-A25A70691BF0}" type="presParOf" srcId="{3C6D3A3B-324A-42FE-BE74-D8A897671AB4}" destId="{10BEBAC2-4C5B-4BD2-8672-C234FC693755}" srcOrd="0" destOrd="0" presId="urn:microsoft.com/office/officeart/2018/2/layout/IconVerticalSolidList"/>
    <dgm:cxn modelId="{9ABF9D1A-43D2-4A4C-A4C1-E23779B8D668}" type="presParOf" srcId="{3C6D3A3B-324A-42FE-BE74-D8A897671AB4}" destId="{A57BB4C9-74CC-4A17-A85F-6263FEB3BAFB}" srcOrd="1" destOrd="0" presId="urn:microsoft.com/office/officeart/2018/2/layout/IconVerticalSolidList"/>
    <dgm:cxn modelId="{A2876D21-7233-4492-BA83-082EC8CFF965}" type="presParOf" srcId="{3C6D3A3B-324A-42FE-BE74-D8A897671AB4}" destId="{021E8EEA-80D7-47AB-A222-7A3157EBC232}" srcOrd="2" destOrd="0" presId="urn:microsoft.com/office/officeart/2018/2/layout/IconVerticalSolidList"/>
    <dgm:cxn modelId="{759F3D73-E046-4A8E-B916-64B3F5F9EB2D}" type="presParOf" srcId="{3C6D3A3B-324A-42FE-BE74-D8A897671AB4}" destId="{50D3C90F-0DB3-4127-B0DB-7BC7B07C8D41}" srcOrd="3" destOrd="0" presId="urn:microsoft.com/office/officeart/2018/2/layout/IconVerticalSolidList"/>
    <dgm:cxn modelId="{23BABCEB-0431-4685-B625-BF4A174A8A9C}" type="presParOf" srcId="{78F8CFE9-45BE-4451-B05A-81BDB733221A}" destId="{6E614602-A2AA-4C56-8228-EF7B5E925F5B}" srcOrd="9" destOrd="0" presId="urn:microsoft.com/office/officeart/2018/2/layout/IconVerticalSolidList"/>
    <dgm:cxn modelId="{1F672EBA-591C-439E-91F5-7881F0761079}" type="presParOf" srcId="{78F8CFE9-45BE-4451-B05A-81BDB733221A}" destId="{F1712F15-0468-4B1F-9D1D-91F4191E024E}" srcOrd="10" destOrd="0" presId="urn:microsoft.com/office/officeart/2018/2/layout/IconVerticalSolidList"/>
    <dgm:cxn modelId="{FBBD4874-C331-4A5F-8A8A-A7463B2BB68B}" type="presParOf" srcId="{F1712F15-0468-4B1F-9D1D-91F4191E024E}" destId="{B41961F3-94C6-48A5-AA86-74DD55FE32C2}" srcOrd="0" destOrd="0" presId="urn:microsoft.com/office/officeart/2018/2/layout/IconVerticalSolidList"/>
    <dgm:cxn modelId="{0AA86A26-57E2-4FCF-A064-CFD700F97ACD}" type="presParOf" srcId="{F1712F15-0468-4B1F-9D1D-91F4191E024E}" destId="{90E0FD26-FA6C-4FF9-87CE-F6E826D477E5}" srcOrd="1" destOrd="0" presId="urn:microsoft.com/office/officeart/2018/2/layout/IconVerticalSolidList"/>
    <dgm:cxn modelId="{05C7DE21-4DA8-4BA3-8D01-C2F83ACB7CF6}" type="presParOf" srcId="{F1712F15-0468-4B1F-9D1D-91F4191E024E}" destId="{A84E62B3-FD9A-467C-BAD4-999374A757DB}" srcOrd="2" destOrd="0" presId="urn:microsoft.com/office/officeart/2018/2/layout/IconVerticalSolidList"/>
    <dgm:cxn modelId="{C2CBC01F-7007-4EDA-BC8A-E44E3EDCFD57}" type="presParOf" srcId="{F1712F15-0468-4B1F-9D1D-91F4191E024E}" destId="{9C5F464F-8B45-4E65-8385-BF80B9A34643}" srcOrd="3" destOrd="0" presId="urn:microsoft.com/office/officeart/2018/2/layout/IconVerticalSolidList"/>
    <dgm:cxn modelId="{891E6FE7-7BFC-4380-ADA5-3E2D3F812E0B}" type="presParOf" srcId="{78F8CFE9-45BE-4451-B05A-81BDB733221A}" destId="{F5EA8203-4761-46AB-AB47-EAB194127482}" srcOrd="11" destOrd="0" presId="urn:microsoft.com/office/officeart/2018/2/layout/IconVerticalSolidList"/>
    <dgm:cxn modelId="{3FD7EFFD-C25F-4662-BEB6-E4EF0FE94F47}" type="presParOf" srcId="{78F8CFE9-45BE-4451-B05A-81BDB733221A}" destId="{5FE5688F-8C7C-44EF-B578-FC1EC9DD67AB}" srcOrd="12" destOrd="0" presId="urn:microsoft.com/office/officeart/2018/2/layout/IconVerticalSolidList"/>
    <dgm:cxn modelId="{8FCA6780-E0D5-42F1-B34D-B6778A26E129}" type="presParOf" srcId="{5FE5688F-8C7C-44EF-B578-FC1EC9DD67AB}" destId="{5710F478-02A0-483B-AF52-0663F797B602}" srcOrd="0" destOrd="0" presId="urn:microsoft.com/office/officeart/2018/2/layout/IconVerticalSolidList"/>
    <dgm:cxn modelId="{777B66D5-E1A9-4A1D-A0A8-17BF8415588C}" type="presParOf" srcId="{5FE5688F-8C7C-44EF-B578-FC1EC9DD67AB}" destId="{7EDEEFD4-034A-43E2-8965-B13B6C44CD0A}" srcOrd="1" destOrd="0" presId="urn:microsoft.com/office/officeart/2018/2/layout/IconVerticalSolidList"/>
    <dgm:cxn modelId="{8DECB0F1-B327-4A36-8F4C-E3DDD129288C}" type="presParOf" srcId="{5FE5688F-8C7C-44EF-B578-FC1EC9DD67AB}" destId="{51DFB358-41CD-4D10-ABB9-DB8A05B77B49}" srcOrd="2" destOrd="0" presId="urn:microsoft.com/office/officeart/2018/2/layout/IconVerticalSolidList"/>
    <dgm:cxn modelId="{EC234F79-E7A1-4F00-BC61-628E4B779F99}" type="presParOf" srcId="{5FE5688F-8C7C-44EF-B578-FC1EC9DD67AB}" destId="{7255A03C-1169-4054-B173-CBB6BA0824B4}" srcOrd="3" destOrd="0" presId="urn:microsoft.com/office/officeart/2018/2/layout/IconVerticalSolidList"/>
    <dgm:cxn modelId="{687954EB-FD33-406A-91BE-F6D80DD639F9}" type="presParOf" srcId="{78F8CFE9-45BE-4451-B05A-81BDB733221A}" destId="{28D121C7-9B73-467C-827E-59B342D6A6D9}" srcOrd="13" destOrd="0" presId="urn:microsoft.com/office/officeart/2018/2/layout/IconVerticalSolidList"/>
    <dgm:cxn modelId="{86CBA15C-EB3A-4D31-B0BA-13A0AA1D6FF1}" type="presParOf" srcId="{78F8CFE9-45BE-4451-B05A-81BDB733221A}" destId="{C59E43B1-1C9A-400A-BD5C-0542D35274F4}" srcOrd="14" destOrd="0" presId="urn:microsoft.com/office/officeart/2018/2/layout/IconVerticalSolidList"/>
    <dgm:cxn modelId="{723EAF3A-99C6-452D-ADE5-A3584B1506D4}" type="presParOf" srcId="{C59E43B1-1C9A-400A-BD5C-0542D35274F4}" destId="{19A14EDB-7B3E-46B5-B0C2-BF1FA7A73CCE}" srcOrd="0" destOrd="0" presId="urn:microsoft.com/office/officeart/2018/2/layout/IconVerticalSolidList"/>
    <dgm:cxn modelId="{5823B700-16F2-4DD7-ACF5-F0469A0029E8}" type="presParOf" srcId="{C59E43B1-1C9A-400A-BD5C-0542D35274F4}" destId="{082E2B4D-904E-4BAC-8C6C-D270FE90C65A}" srcOrd="1" destOrd="0" presId="urn:microsoft.com/office/officeart/2018/2/layout/IconVerticalSolidList"/>
    <dgm:cxn modelId="{B3335832-237B-48A3-8203-AFE6FF4C55A9}" type="presParOf" srcId="{C59E43B1-1C9A-400A-BD5C-0542D35274F4}" destId="{790FB0EC-7CC7-4C94-8DFF-9F4EAAE9BC8A}" srcOrd="2" destOrd="0" presId="urn:microsoft.com/office/officeart/2018/2/layout/IconVerticalSolidList"/>
    <dgm:cxn modelId="{F7B0BA84-63F7-43B7-8E2C-DC2BFD882A3A}" type="presParOf" srcId="{C59E43B1-1C9A-400A-BD5C-0542D35274F4}" destId="{D9724779-AD35-455B-BB8B-8704DBAC15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5C2BFB-C07F-4759-AEB5-1FA03884205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DA0100-6844-49BF-82B4-89EFC3FCDFEB}">
      <dgm:prSet/>
      <dgm:spPr/>
      <dgm:t>
        <a:bodyPr/>
        <a:lstStyle/>
        <a:p>
          <a:r>
            <a:rPr lang="en-GB"/>
            <a:t>In the modern world, self-presentation is a key skill</a:t>
          </a:r>
          <a:endParaRPr lang="en-US"/>
        </a:p>
      </dgm:t>
    </dgm:pt>
    <dgm:pt modelId="{74B7C818-18EE-4808-8DED-256E4C42D67C}" type="parTrans" cxnId="{E898779B-0998-4128-BE1D-C726790A27B1}">
      <dgm:prSet/>
      <dgm:spPr/>
      <dgm:t>
        <a:bodyPr/>
        <a:lstStyle/>
        <a:p>
          <a:endParaRPr lang="en-US"/>
        </a:p>
      </dgm:t>
    </dgm:pt>
    <dgm:pt modelId="{8EB11571-513C-48F0-97C4-481421BEC9F4}" type="sibTrans" cxnId="{E898779B-0998-4128-BE1D-C726790A27B1}">
      <dgm:prSet/>
      <dgm:spPr/>
      <dgm:t>
        <a:bodyPr/>
        <a:lstStyle/>
        <a:p>
          <a:endParaRPr lang="en-US"/>
        </a:p>
      </dgm:t>
    </dgm:pt>
    <dgm:pt modelId="{33E5A967-377F-42D9-9397-78188C2211CD}">
      <dgm:prSet/>
      <dgm:spPr/>
      <dgm:t>
        <a:bodyPr/>
        <a:lstStyle/>
        <a:p>
          <a:r>
            <a:rPr lang="en-GB"/>
            <a:t>Improve your presentation skills, improve your career prospects</a:t>
          </a:r>
          <a:endParaRPr lang="en-US"/>
        </a:p>
      </dgm:t>
    </dgm:pt>
    <dgm:pt modelId="{E438743C-E722-4B4A-B5F3-C23FE299F00C}" type="parTrans" cxnId="{2DF6C41A-54ED-4E01-803C-4681F738FC2D}">
      <dgm:prSet/>
      <dgm:spPr/>
      <dgm:t>
        <a:bodyPr/>
        <a:lstStyle/>
        <a:p>
          <a:endParaRPr lang="en-US"/>
        </a:p>
      </dgm:t>
    </dgm:pt>
    <dgm:pt modelId="{ADD32594-43DC-4A55-AFB4-1DC38271F163}" type="sibTrans" cxnId="{2DF6C41A-54ED-4E01-803C-4681F738FC2D}">
      <dgm:prSet/>
      <dgm:spPr/>
      <dgm:t>
        <a:bodyPr/>
        <a:lstStyle/>
        <a:p>
          <a:endParaRPr lang="en-US"/>
        </a:p>
      </dgm:t>
    </dgm:pt>
    <dgm:pt modelId="{E9D1A654-FA21-4C7E-A5F2-158FE6C04DA8}">
      <dgm:prSet/>
      <dgm:spPr/>
      <dgm:t>
        <a:bodyPr/>
        <a:lstStyle/>
        <a:p>
          <a:r>
            <a:rPr lang="en-GB"/>
            <a:t>Information transmission efficiency improved</a:t>
          </a:r>
          <a:endParaRPr lang="en-US"/>
        </a:p>
      </dgm:t>
    </dgm:pt>
    <dgm:pt modelId="{7BDDFAE9-7EA5-43E1-8773-828D12B67297}" type="parTrans" cxnId="{121E6144-8D9D-4B24-A0E0-2D70506363E4}">
      <dgm:prSet/>
      <dgm:spPr/>
      <dgm:t>
        <a:bodyPr/>
        <a:lstStyle/>
        <a:p>
          <a:endParaRPr lang="en-US"/>
        </a:p>
      </dgm:t>
    </dgm:pt>
    <dgm:pt modelId="{01278A8E-16F3-4DAE-ABEA-F4F8D808285B}" type="sibTrans" cxnId="{121E6144-8D9D-4B24-A0E0-2D70506363E4}">
      <dgm:prSet/>
      <dgm:spPr/>
      <dgm:t>
        <a:bodyPr/>
        <a:lstStyle/>
        <a:p>
          <a:endParaRPr lang="en-US"/>
        </a:p>
      </dgm:t>
    </dgm:pt>
    <dgm:pt modelId="{30D9B1CE-F417-47E7-9527-2E07AD49066C}">
      <dgm:prSet/>
      <dgm:spPr/>
      <dgm:t>
        <a:bodyPr/>
        <a:lstStyle/>
        <a:p>
          <a:r>
            <a:rPr lang="en-GB"/>
            <a:t>Self-defence</a:t>
          </a:r>
          <a:endParaRPr lang="en-US"/>
        </a:p>
      </dgm:t>
    </dgm:pt>
    <dgm:pt modelId="{99CFA593-D286-484C-8FE1-B6711A814DAD}" type="parTrans" cxnId="{952135C1-0925-4A56-A05F-0E06729BDC72}">
      <dgm:prSet/>
      <dgm:spPr/>
      <dgm:t>
        <a:bodyPr/>
        <a:lstStyle/>
        <a:p>
          <a:endParaRPr lang="en-US"/>
        </a:p>
      </dgm:t>
    </dgm:pt>
    <dgm:pt modelId="{4A60B32F-88B1-4671-9AF1-072B5B67A9CA}" type="sibTrans" cxnId="{952135C1-0925-4A56-A05F-0E06729BDC72}">
      <dgm:prSet/>
      <dgm:spPr/>
      <dgm:t>
        <a:bodyPr/>
        <a:lstStyle/>
        <a:p>
          <a:endParaRPr lang="en-US"/>
        </a:p>
      </dgm:t>
    </dgm:pt>
    <dgm:pt modelId="{7438D3B4-C6BC-E642-8893-ADEAF8F5C6CD}" type="pres">
      <dgm:prSet presAssocID="{0B5C2BFB-C07F-4759-AEB5-1FA03884205D}" presName="linear" presStyleCnt="0">
        <dgm:presLayoutVars>
          <dgm:animLvl val="lvl"/>
          <dgm:resizeHandles val="exact"/>
        </dgm:presLayoutVars>
      </dgm:prSet>
      <dgm:spPr/>
    </dgm:pt>
    <dgm:pt modelId="{5D9C5436-9450-7F42-B737-84B8C7064FFF}" type="pres">
      <dgm:prSet presAssocID="{D9DA0100-6844-49BF-82B4-89EFC3FCDFE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C75B4FE-AB65-9543-A9A6-F99042808878}" type="pres">
      <dgm:prSet presAssocID="{8EB11571-513C-48F0-97C4-481421BEC9F4}" presName="spacer" presStyleCnt="0"/>
      <dgm:spPr/>
    </dgm:pt>
    <dgm:pt modelId="{7760A089-5517-4644-A9C1-A2F56567C678}" type="pres">
      <dgm:prSet presAssocID="{33E5A967-377F-42D9-9397-78188C2211C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8F3333-5696-634C-87AD-413E1898D286}" type="pres">
      <dgm:prSet presAssocID="{ADD32594-43DC-4A55-AFB4-1DC38271F163}" presName="spacer" presStyleCnt="0"/>
      <dgm:spPr/>
    </dgm:pt>
    <dgm:pt modelId="{AE46610F-48DB-0B4C-9C35-69841D94FA06}" type="pres">
      <dgm:prSet presAssocID="{E9D1A654-FA21-4C7E-A5F2-158FE6C04DA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A43DC95-E3CC-F94F-B578-07F820F42449}" type="pres">
      <dgm:prSet presAssocID="{01278A8E-16F3-4DAE-ABEA-F4F8D808285B}" presName="spacer" presStyleCnt="0"/>
      <dgm:spPr/>
    </dgm:pt>
    <dgm:pt modelId="{3835BEDB-6772-6E46-8831-DD77E40CE67F}" type="pres">
      <dgm:prSet presAssocID="{30D9B1CE-F417-47E7-9527-2E07AD49066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DF6C41A-54ED-4E01-803C-4681F738FC2D}" srcId="{0B5C2BFB-C07F-4759-AEB5-1FA03884205D}" destId="{33E5A967-377F-42D9-9397-78188C2211CD}" srcOrd="1" destOrd="0" parTransId="{E438743C-E722-4B4A-B5F3-C23FE299F00C}" sibTransId="{ADD32594-43DC-4A55-AFB4-1DC38271F163}"/>
    <dgm:cxn modelId="{C685F423-98E1-C94A-BB81-719E979ABCD9}" type="presOf" srcId="{0B5C2BFB-C07F-4759-AEB5-1FA03884205D}" destId="{7438D3B4-C6BC-E642-8893-ADEAF8F5C6CD}" srcOrd="0" destOrd="0" presId="urn:microsoft.com/office/officeart/2005/8/layout/vList2"/>
    <dgm:cxn modelId="{121E6144-8D9D-4B24-A0E0-2D70506363E4}" srcId="{0B5C2BFB-C07F-4759-AEB5-1FA03884205D}" destId="{E9D1A654-FA21-4C7E-A5F2-158FE6C04DA8}" srcOrd="2" destOrd="0" parTransId="{7BDDFAE9-7EA5-43E1-8773-828D12B67297}" sibTransId="{01278A8E-16F3-4DAE-ABEA-F4F8D808285B}"/>
    <dgm:cxn modelId="{E6B0734D-ACC4-F74D-A88C-0E34215C07AD}" type="presOf" srcId="{30D9B1CE-F417-47E7-9527-2E07AD49066C}" destId="{3835BEDB-6772-6E46-8831-DD77E40CE67F}" srcOrd="0" destOrd="0" presId="urn:microsoft.com/office/officeart/2005/8/layout/vList2"/>
    <dgm:cxn modelId="{79591954-CBDA-AB46-A136-03DA137AC4CB}" type="presOf" srcId="{33E5A967-377F-42D9-9397-78188C2211CD}" destId="{7760A089-5517-4644-A9C1-A2F56567C678}" srcOrd="0" destOrd="0" presId="urn:microsoft.com/office/officeart/2005/8/layout/vList2"/>
    <dgm:cxn modelId="{F64F6A79-7365-AB4C-867F-965E23284408}" type="presOf" srcId="{E9D1A654-FA21-4C7E-A5F2-158FE6C04DA8}" destId="{AE46610F-48DB-0B4C-9C35-69841D94FA06}" srcOrd="0" destOrd="0" presId="urn:microsoft.com/office/officeart/2005/8/layout/vList2"/>
    <dgm:cxn modelId="{E898779B-0998-4128-BE1D-C726790A27B1}" srcId="{0B5C2BFB-C07F-4759-AEB5-1FA03884205D}" destId="{D9DA0100-6844-49BF-82B4-89EFC3FCDFEB}" srcOrd="0" destOrd="0" parTransId="{74B7C818-18EE-4808-8DED-256E4C42D67C}" sibTransId="{8EB11571-513C-48F0-97C4-481421BEC9F4}"/>
    <dgm:cxn modelId="{952135C1-0925-4A56-A05F-0E06729BDC72}" srcId="{0B5C2BFB-C07F-4759-AEB5-1FA03884205D}" destId="{30D9B1CE-F417-47E7-9527-2E07AD49066C}" srcOrd="3" destOrd="0" parTransId="{99CFA593-D286-484C-8FE1-B6711A814DAD}" sibTransId="{4A60B32F-88B1-4671-9AF1-072B5B67A9CA}"/>
    <dgm:cxn modelId="{F698F2CC-BA01-B44A-9450-C5C70ADC19D2}" type="presOf" srcId="{D9DA0100-6844-49BF-82B4-89EFC3FCDFEB}" destId="{5D9C5436-9450-7F42-B737-84B8C7064FFF}" srcOrd="0" destOrd="0" presId="urn:microsoft.com/office/officeart/2005/8/layout/vList2"/>
    <dgm:cxn modelId="{C7A4D2B8-E978-C14E-96B6-B128E307EEDC}" type="presParOf" srcId="{7438D3B4-C6BC-E642-8893-ADEAF8F5C6CD}" destId="{5D9C5436-9450-7F42-B737-84B8C7064FFF}" srcOrd="0" destOrd="0" presId="urn:microsoft.com/office/officeart/2005/8/layout/vList2"/>
    <dgm:cxn modelId="{210801E2-735C-3244-87C7-4C7A92A9933C}" type="presParOf" srcId="{7438D3B4-C6BC-E642-8893-ADEAF8F5C6CD}" destId="{0C75B4FE-AB65-9543-A9A6-F99042808878}" srcOrd="1" destOrd="0" presId="urn:microsoft.com/office/officeart/2005/8/layout/vList2"/>
    <dgm:cxn modelId="{EAE1FB14-8A43-FE41-818D-63A5087F02E2}" type="presParOf" srcId="{7438D3B4-C6BC-E642-8893-ADEAF8F5C6CD}" destId="{7760A089-5517-4644-A9C1-A2F56567C678}" srcOrd="2" destOrd="0" presId="urn:microsoft.com/office/officeart/2005/8/layout/vList2"/>
    <dgm:cxn modelId="{B575C32F-4C70-D54E-97F9-7C1B73ADD907}" type="presParOf" srcId="{7438D3B4-C6BC-E642-8893-ADEAF8F5C6CD}" destId="{338F3333-5696-634C-87AD-413E1898D286}" srcOrd="3" destOrd="0" presId="urn:microsoft.com/office/officeart/2005/8/layout/vList2"/>
    <dgm:cxn modelId="{91B88CF0-A1FF-0544-9046-C1CCF7A7BEA0}" type="presParOf" srcId="{7438D3B4-C6BC-E642-8893-ADEAF8F5C6CD}" destId="{AE46610F-48DB-0B4C-9C35-69841D94FA06}" srcOrd="4" destOrd="0" presId="urn:microsoft.com/office/officeart/2005/8/layout/vList2"/>
    <dgm:cxn modelId="{6F7E24CA-DF45-FD47-AFA7-117E9E76AE86}" type="presParOf" srcId="{7438D3B4-C6BC-E642-8893-ADEAF8F5C6CD}" destId="{9A43DC95-E3CC-F94F-B578-07F820F42449}" srcOrd="5" destOrd="0" presId="urn:microsoft.com/office/officeart/2005/8/layout/vList2"/>
    <dgm:cxn modelId="{2AD2B2C1-B817-B445-864D-0C41E4B2AD83}" type="presParOf" srcId="{7438D3B4-C6BC-E642-8893-ADEAF8F5C6CD}" destId="{3835BEDB-6772-6E46-8831-DD77E40CE67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2B94B0-5BCF-4B52-A32C-86132184DE62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763A65B-C483-4B21-86A9-F2CDC5837FDD}">
      <dgm:prSet/>
      <dgm:spPr/>
      <dgm:t>
        <a:bodyPr/>
        <a:lstStyle/>
        <a:p>
          <a:r>
            <a:rPr lang="en-GB"/>
            <a:t>Be aware of the interests of the audience</a:t>
          </a:r>
          <a:endParaRPr lang="en-US"/>
        </a:p>
      </dgm:t>
    </dgm:pt>
    <dgm:pt modelId="{16DC5BF2-C79D-43CA-AABD-4EDA6EF6DF4D}" type="parTrans" cxnId="{3DC57C8D-F832-44CD-A0D2-A8BBCD9A7FB8}">
      <dgm:prSet/>
      <dgm:spPr/>
      <dgm:t>
        <a:bodyPr/>
        <a:lstStyle/>
        <a:p>
          <a:endParaRPr lang="en-US"/>
        </a:p>
      </dgm:t>
    </dgm:pt>
    <dgm:pt modelId="{3F604259-DEE1-4ECE-AC27-5708B1264FF6}" type="sibTrans" cxnId="{3DC57C8D-F832-44CD-A0D2-A8BBCD9A7FB8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96C7FBB-C7A2-4CCF-8AC1-306AD791746B}">
      <dgm:prSet/>
      <dgm:spPr/>
      <dgm:t>
        <a:bodyPr/>
        <a:lstStyle/>
        <a:p>
          <a:r>
            <a:rPr lang="en-GB"/>
            <a:t>Know their level of understanding of the subject</a:t>
          </a:r>
          <a:endParaRPr lang="en-US"/>
        </a:p>
      </dgm:t>
    </dgm:pt>
    <dgm:pt modelId="{05C5125E-85AB-4887-8C3E-38A1908B8782}" type="parTrans" cxnId="{84561CEE-F917-46B4-B55E-8D254708DFA6}">
      <dgm:prSet/>
      <dgm:spPr/>
      <dgm:t>
        <a:bodyPr/>
        <a:lstStyle/>
        <a:p>
          <a:endParaRPr lang="en-US"/>
        </a:p>
      </dgm:t>
    </dgm:pt>
    <dgm:pt modelId="{26E242BE-7586-4541-9277-CAD685628FD1}" type="sibTrans" cxnId="{84561CEE-F917-46B4-B55E-8D254708DFA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EA7E8D4-CC02-4DEE-983A-A258D0B2D544}">
      <dgm:prSet/>
      <dgm:spPr/>
      <dgm:t>
        <a:bodyPr/>
        <a:lstStyle/>
        <a:p>
          <a:r>
            <a:rPr lang="en-GB"/>
            <a:t>Engage the interest of the audience in the talk (</a:t>
          </a:r>
          <a:r>
            <a:rPr lang="en-GB" i="1"/>
            <a:t>start is crucial</a:t>
          </a:r>
          <a:r>
            <a:rPr lang="en-GB"/>
            <a:t>)</a:t>
          </a:r>
          <a:endParaRPr lang="en-US"/>
        </a:p>
      </dgm:t>
    </dgm:pt>
    <dgm:pt modelId="{3EBF4254-16DC-4527-8671-80B75552AFFA}" type="parTrans" cxnId="{80336C47-824B-4A39-A1FE-4018088FFF1B}">
      <dgm:prSet/>
      <dgm:spPr/>
      <dgm:t>
        <a:bodyPr/>
        <a:lstStyle/>
        <a:p>
          <a:endParaRPr lang="en-US"/>
        </a:p>
      </dgm:t>
    </dgm:pt>
    <dgm:pt modelId="{3AE97102-B4D8-43A0-AC46-54EAF34F9643}" type="sibTrans" cxnId="{80336C47-824B-4A39-A1FE-4018088FFF1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CDD7629-B230-4F84-B5F0-8613BE33F02D}">
      <dgm:prSet/>
      <dgm:spPr/>
      <dgm:t>
        <a:bodyPr/>
        <a:lstStyle/>
        <a:p>
          <a:r>
            <a:rPr lang="en-GB"/>
            <a:t>Explain how the topic or subject of the talk relates to their interests</a:t>
          </a:r>
          <a:endParaRPr lang="en-US"/>
        </a:p>
      </dgm:t>
    </dgm:pt>
    <dgm:pt modelId="{FEEB7F4D-9189-40C3-92BF-7312C19DD2C4}" type="parTrans" cxnId="{58E04999-5524-451F-9414-A4C6B920A2C3}">
      <dgm:prSet/>
      <dgm:spPr/>
      <dgm:t>
        <a:bodyPr/>
        <a:lstStyle/>
        <a:p>
          <a:endParaRPr lang="en-US"/>
        </a:p>
      </dgm:t>
    </dgm:pt>
    <dgm:pt modelId="{475DDF79-D64E-47BA-9504-B71DFECD1E69}" type="sibTrans" cxnId="{58E04999-5524-451F-9414-A4C6B920A2C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785F269B-E99F-3542-BFAC-79C7A0FB4DBB}" type="pres">
      <dgm:prSet presAssocID="{192B94B0-5BCF-4B52-A32C-86132184DE62}" presName="Name0" presStyleCnt="0">
        <dgm:presLayoutVars>
          <dgm:animLvl val="lvl"/>
          <dgm:resizeHandles val="exact"/>
        </dgm:presLayoutVars>
      </dgm:prSet>
      <dgm:spPr/>
    </dgm:pt>
    <dgm:pt modelId="{B7332574-A631-B14E-8025-7CCA8856C823}" type="pres">
      <dgm:prSet presAssocID="{7763A65B-C483-4B21-86A9-F2CDC5837FDD}" presName="compositeNode" presStyleCnt="0">
        <dgm:presLayoutVars>
          <dgm:bulletEnabled val="1"/>
        </dgm:presLayoutVars>
      </dgm:prSet>
      <dgm:spPr/>
    </dgm:pt>
    <dgm:pt modelId="{C337011C-FD96-2141-B477-E50108ECF447}" type="pres">
      <dgm:prSet presAssocID="{7763A65B-C483-4B21-86A9-F2CDC5837FDD}" presName="bgRect" presStyleLbl="bgAccFollowNode1" presStyleIdx="0" presStyleCnt="4"/>
      <dgm:spPr/>
    </dgm:pt>
    <dgm:pt modelId="{96D04A74-1138-774D-8702-6266C93C4C23}" type="pres">
      <dgm:prSet presAssocID="{3F604259-DEE1-4ECE-AC27-5708B1264FF6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E8F4CE7B-CAD1-AE4E-8773-96398326798A}" type="pres">
      <dgm:prSet presAssocID="{7763A65B-C483-4B21-86A9-F2CDC5837FDD}" presName="bottomLine" presStyleLbl="alignNode1" presStyleIdx="1" presStyleCnt="8">
        <dgm:presLayoutVars/>
      </dgm:prSet>
      <dgm:spPr/>
    </dgm:pt>
    <dgm:pt modelId="{74B7A057-0792-4B4B-A416-86DFFC6B214A}" type="pres">
      <dgm:prSet presAssocID="{7763A65B-C483-4B21-86A9-F2CDC5837FDD}" presName="nodeText" presStyleLbl="bgAccFollowNode1" presStyleIdx="0" presStyleCnt="4">
        <dgm:presLayoutVars>
          <dgm:bulletEnabled val="1"/>
        </dgm:presLayoutVars>
      </dgm:prSet>
      <dgm:spPr/>
    </dgm:pt>
    <dgm:pt modelId="{72BA0A24-FCD8-1D44-8AD4-EE13CD06A3F9}" type="pres">
      <dgm:prSet presAssocID="{3F604259-DEE1-4ECE-AC27-5708B1264FF6}" presName="sibTrans" presStyleCnt="0"/>
      <dgm:spPr/>
    </dgm:pt>
    <dgm:pt modelId="{1FD4B4E3-3A8C-7141-BCA4-366EC4F5AF6E}" type="pres">
      <dgm:prSet presAssocID="{096C7FBB-C7A2-4CCF-8AC1-306AD791746B}" presName="compositeNode" presStyleCnt="0">
        <dgm:presLayoutVars>
          <dgm:bulletEnabled val="1"/>
        </dgm:presLayoutVars>
      </dgm:prSet>
      <dgm:spPr/>
    </dgm:pt>
    <dgm:pt modelId="{89475249-B1A6-864C-B4C9-64863BFC428F}" type="pres">
      <dgm:prSet presAssocID="{096C7FBB-C7A2-4CCF-8AC1-306AD791746B}" presName="bgRect" presStyleLbl="bgAccFollowNode1" presStyleIdx="1" presStyleCnt="4"/>
      <dgm:spPr/>
    </dgm:pt>
    <dgm:pt modelId="{21F0E3F9-6AFC-6144-934E-15CC3AA845C8}" type="pres">
      <dgm:prSet presAssocID="{26E242BE-7586-4541-9277-CAD685628FD1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32C5CF06-0555-8F44-8D0E-CB4806D9E939}" type="pres">
      <dgm:prSet presAssocID="{096C7FBB-C7A2-4CCF-8AC1-306AD791746B}" presName="bottomLine" presStyleLbl="alignNode1" presStyleIdx="3" presStyleCnt="8">
        <dgm:presLayoutVars/>
      </dgm:prSet>
      <dgm:spPr/>
    </dgm:pt>
    <dgm:pt modelId="{69134DEC-6D44-B94F-819F-25B9F7E035BE}" type="pres">
      <dgm:prSet presAssocID="{096C7FBB-C7A2-4CCF-8AC1-306AD791746B}" presName="nodeText" presStyleLbl="bgAccFollowNode1" presStyleIdx="1" presStyleCnt="4">
        <dgm:presLayoutVars>
          <dgm:bulletEnabled val="1"/>
        </dgm:presLayoutVars>
      </dgm:prSet>
      <dgm:spPr/>
    </dgm:pt>
    <dgm:pt modelId="{BBB5052E-5193-AD45-BAF9-5CD9D181BB16}" type="pres">
      <dgm:prSet presAssocID="{26E242BE-7586-4541-9277-CAD685628FD1}" presName="sibTrans" presStyleCnt="0"/>
      <dgm:spPr/>
    </dgm:pt>
    <dgm:pt modelId="{2D6C63B9-7876-D54E-8E6C-FB888761EB6B}" type="pres">
      <dgm:prSet presAssocID="{7EA7E8D4-CC02-4DEE-983A-A258D0B2D544}" presName="compositeNode" presStyleCnt="0">
        <dgm:presLayoutVars>
          <dgm:bulletEnabled val="1"/>
        </dgm:presLayoutVars>
      </dgm:prSet>
      <dgm:spPr/>
    </dgm:pt>
    <dgm:pt modelId="{BBD13562-0641-1C4C-B61B-0A74E8322200}" type="pres">
      <dgm:prSet presAssocID="{7EA7E8D4-CC02-4DEE-983A-A258D0B2D544}" presName="bgRect" presStyleLbl="bgAccFollowNode1" presStyleIdx="2" presStyleCnt="4"/>
      <dgm:spPr/>
    </dgm:pt>
    <dgm:pt modelId="{2E925B63-4C18-304D-9B31-4CC87749A4A8}" type="pres">
      <dgm:prSet presAssocID="{3AE97102-B4D8-43A0-AC46-54EAF34F9643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FBCC9E7E-048A-DB43-938C-95747386CD00}" type="pres">
      <dgm:prSet presAssocID="{7EA7E8D4-CC02-4DEE-983A-A258D0B2D544}" presName="bottomLine" presStyleLbl="alignNode1" presStyleIdx="5" presStyleCnt="8">
        <dgm:presLayoutVars/>
      </dgm:prSet>
      <dgm:spPr/>
    </dgm:pt>
    <dgm:pt modelId="{496E00A8-D83F-AF44-BD8F-22969B98FFB5}" type="pres">
      <dgm:prSet presAssocID="{7EA7E8D4-CC02-4DEE-983A-A258D0B2D544}" presName="nodeText" presStyleLbl="bgAccFollowNode1" presStyleIdx="2" presStyleCnt="4">
        <dgm:presLayoutVars>
          <dgm:bulletEnabled val="1"/>
        </dgm:presLayoutVars>
      </dgm:prSet>
      <dgm:spPr/>
    </dgm:pt>
    <dgm:pt modelId="{DA369B34-5897-CB4E-B8C7-14A694F989D7}" type="pres">
      <dgm:prSet presAssocID="{3AE97102-B4D8-43A0-AC46-54EAF34F9643}" presName="sibTrans" presStyleCnt="0"/>
      <dgm:spPr/>
    </dgm:pt>
    <dgm:pt modelId="{D1BA0567-0994-E542-B038-CA8128D0D6B6}" type="pres">
      <dgm:prSet presAssocID="{1CDD7629-B230-4F84-B5F0-8613BE33F02D}" presName="compositeNode" presStyleCnt="0">
        <dgm:presLayoutVars>
          <dgm:bulletEnabled val="1"/>
        </dgm:presLayoutVars>
      </dgm:prSet>
      <dgm:spPr/>
    </dgm:pt>
    <dgm:pt modelId="{8D3D95FB-50E0-D04D-8330-72B7D86D10EA}" type="pres">
      <dgm:prSet presAssocID="{1CDD7629-B230-4F84-B5F0-8613BE33F02D}" presName="bgRect" presStyleLbl="bgAccFollowNode1" presStyleIdx="3" presStyleCnt="4"/>
      <dgm:spPr/>
    </dgm:pt>
    <dgm:pt modelId="{2B8373F3-BD8B-EC42-A7C6-04E2F3D6CDC6}" type="pres">
      <dgm:prSet presAssocID="{475DDF79-D64E-47BA-9504-B71DFECD1E69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A78D831E-54BE-5847-8CAE-84B340193816}" type="pres">
      <dgm:prSet presAssocID="{1CDD7629-B230-4F84-B5F0-8613BE33F02D}" presName="bottomLine" presStyleLbl="alignNode1" presStyleIdx="7" presStyleCnt="8">
        <dgm:presLayoutVars/>
      </dgm:prSet>
      <dgm:spPr/>
    </dgm:pt>
    <dgm:pt modelId="{A83CDC83-BC00-6B42-B9D2-F20725156F99}" type="pres">
      <dgm:prSet presAssocID="{1CDD7629-B230-4F84-B5F0-8613BE33F02D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120D3B30-02E5-9540-AE32-7ACA39410A4E}" type="presOf" srcId="{26E242BE-7586-4541-9277-CAD685628FD1}" destId="{21F0E3F9-6AFC-6144-934E-15CC3AA845C8}" srcOrd="0" destOrd="0" presId="urn:microsoft.com/office/officeart/2016/7/layout/BasicLinearProcessNumbered"/>
    <dgm:cxn modelId="{80336C47-824B-4A39-A1FE-4018088FFF1B}" srcId="{192B94B0-5BCF-4B52-A32C-86132184DE62}" destId="{7EA7E8D4-CC02-4DEE-983A-A258D0B2D544}" srcOrd="2" destOrd="0" parTransId="{3EBF4254-16DC-4527-8671-80B75552AFFA}" sibTransId="{3AE97102-B4D8-43A0-AC46-54EAF34F9643}"/>
    <dgm:cxn modelId="{F434F254-FA2D-C942-94EF-F2019AFBA610}" type="presOf" srcId="{7763A65B-C483-4B21-86A9-F2CDC5837FDD}" destId="{74B7A057-0792-4B4B-A416-86DFFC6B214A}" srcOrd="1" destOrd="0" presId="urn:microsoft.com/office/officeart/2016/7/layout/BasicLinearProcessNumbered"/>
    <dgm:cxn modelId="{AF77AF59-A3C9-344F-BDFC-CDDE754B52D7}" type="presOf" srcId="{096C7FBB-C7A2-4CCF-8AC1-306AD791746B}" destId="{69134DEC-6D44-B94F-819F-25B9F7E035BE}" srcOrd="1" destOrd="0" presId="urn:microsoft.com/office/officeart/2016/7/layout/BasicLinearProcessNumbered"/>
    <dgm:cxn modelId="{D9F6A66C-649C-1349-9C28-BD77D2755A06}" type="presOf" srcId="{1CDD7629-B230-4F84-B5F0-8613BE33F02D}" destId="{A83CDC83-BC00-6B42-B9D2-F20725156F99}" srcOrd="1" destOrd="0" presId="urn:microsoft.com/office/officeart/2016/7/layout/BasicLinearProcessNumbered"/>
    <dgm:cxn modelId="{45EF9178-676A-2E44-BC63-41EA3A5B38B8}" type="presOf" srcId="{7EA7E8D4-CC02-4DEE-983A-A258D0B2D544}" destId="{BBD13562-0641-1C4C-B61B-0A74E8322200}" srcOrd="0" destOrd="0" presId="urn:microsoft.com/office/officeart/2016/7/layout/BasicLinearProcessNumbered"/>
    <dgm:cxn modelId="{C7C67C89-E236-AC4A-B596-B049BDAC3B1C}" type="presOf" srcId="{3AE97102-B4D8-43A0-AC46-54EAF34F9643}" destId="{2E925B63-4C18-304D-9B31-4CC87749A4A8}" srcOrd="0" destOrd="0" presId="urn:microsoft.com/office/officeart/2016/7/layout/BasicLinearProcessNumbered"/>
    <dgm:cxn modelId="{3DC57C8D-F832-44CD-A0D2-A8BBCD9A7FB8}" srcId="{192B94B0-5BCF-4B52-A32C-86132184DE62}" destId="{7763A65B-C483-4B21-86A9-F2CDC5837FDD}" srcOrd="0" destOrd="0" parTransId="{16DC5BF2-C79D-43CA-AABD-4EDA6EF6DF4D}" sibTransId="{3F604259-DEE1-4ECE-AC27-5708B1264FF6}"/>
    <dgm:cxn modelId="{58E04999-5524-451F-9414-A4C6B920A2C3}" srcId="{192B94B0-5BCF-4B52-A32C-86132184DE62}" destId="{1CDD7629-B230-4F84-B5F0-8613BE33F02D}" srcOrd="3" destOrd="0" parTransId="{FEEB7F4D-9189-40C3-92BF-7312C19DD2C4}" sibTransId="{475DDF79-D64E-47BA-9504-B71DFECD1E69}"/>
    <dgm:cxn modelId="{02D45A9A-B1C5-9846-ABB6-097AC3B2AE2E}" type="presOf" srcId="{192B94B0-5BCF-4B52-A32C-86132184DE62}" destId="{785F269B-E99F-3542-BFAC-79C7A0FB4DBB}" srcOrd="0" destOrd="0" presId="urn:microsoft.com/office/officeart/2016/7/layout/BasicLinearProcessNumbered"/>
    <dgm:cxn modelId="{BBAD01AF-8628-B64D-9119-157E38A3A915}" type="presOf" srcId="{475DDF79-D64E-47BA-9504-B71DFECD1E69}" destId="{2B8373F3-BD8B-EC42-A7C6-04E2F3D6CDC6}" srcOrd="0" destOrd="0" presId="urn:microsoft.com/office/officeart/2016/7/layout/BasicLinearProcessNumbered"/>
    <dgm:cxn modelId="{B66D10CD-421D-7C46-925B-BD451C20244A}" type="presOf" srcId="{3F604259-DEE1-4ECE-AC27-5708B1264FF6}" destId="{96D04A74-1138-774D-8702-6266C93C4C23}" srcOrd="0" destOrd="0" presId="urn:microsoft.com/office/officeart/2016/7/layout/BasicLinearProcessNumbered"/>
    <dgm:cxn modelId="{6AA405DC-CCCE-BA4E-9526-F0C045AE3F3D}" type="presOf" srcId="{1CDD7629-B230-4F84-B5F0-8613BE33F02D}" destId="{8D3D95FB-50E0-D04D-8330-72B7D86D10EA}" srcOrd="0" destOrd="0" presId="urn:microsoft.com/office/officeart/2016/7/layout/BasicLinearProcessNumbered"/>
    <dgm:cxn modelId="{AA1B25DF-5B6C-4345-8FDE-6E8C6097FC83}" type="presOf" srcId="{7763A65B-C483-4B21-86A9-F2CDC5837FDD}" destId="{C337011C-FD96-2141-B477-E50108ECF447}" srcOrd="0" destOrd="0" presId="urn:microsoft.com/office/officeart/2016/7/layout/BasicLinearProcessNumbered"/>
    <dgm:cxn modelId="{84561CEE-F917-46B4-B55E-8D254708DFA6}" srcId="{192B94B0-5BCF-4B52-A32C-86132184DE62}" destId="{096C7FBB-C7A2-4CCF-8AC1-306AD791746B}" srcOrd="1" destOrd="0" parTransId="{05C5125E-85AB-4887-8C3E-38A1908B8782}" sibTransId="{26E242BE-7586-4541-9277-CAD685628FD1}"/>
    <dgm:cxn modelId="{B6913CF3-7D26-B841-9508-CC8BB8EB3264}" type="presOf" srcId="{7EA7E8D4-CC02-4DEE-983A-A258D0B2D544}" destId="{496E00A8-D83F-AF44-BD8F-22969B98FFB5}" srcOrd="1" destOrd="0" presId="urn:microsoft.com/office/officeart/2016/7/layout/BasicLinearProcessNumbered"/>
    <dgm:cxn modelId="{9875B7FD-61B7-1D42-9DF8-B416D4D0EB50}" type="presOf" srcId="{096C7FBB-C7A2-4CCF-8AC1-306AD791746B}" destId="{89475249-B1A6-864C-B4C9-64863BFC428F}" srcOrd="0" destOrd="0" presId="urn:microsoft.com/office/officeart/2016/7/layout/BasicLinearProcessNumbered"/>
    <dgm:cxn modelId="{07C2F713-B2E4-3748-937D-78BD9D1C2CC1}" type="presParOf" srcId="{785F269B-E99F-3542-BFAC-79C7A0FB4DBB}" destId="{B7332574-A631-B14E-8025-7CCA8856C823}" srcOrd="0" destOrd="0" presId="urn:microsoft.com/office/officeart/2016/7/layout/BasicLinearProcessNumbered"/>
    <dgm:cxn modelId="{4E695E16-7D7F-FF4C-B19D-E1F64A72BBE2}" type="presParOf" srcId="{B7332574-A631-B14E-8025-7CCA8856C823}" destId="{C337011C-FD96-2141-B477-E50108ECF447}" srcOrd="0" destOrd="0" presId="urn:microsoft.com/office/officeart/2016/7/layout/BasicLinearProcessNumbered"/>
    <dgm:cxn modelId="{A73F4D7D-9A4E-8F45-92AF-358E45E562D2}" type="presParOf" srcId="{B7332574-A631-B14E-8025-7CCA8856C823}" destId="{96D04A74-1138-774D-8702-6266C93C4C23}" srcOrd="1" destOrd="0" presId="urn:microsoft.com/office/officeart/2016/7/layout/BasicLinearProcessNumbered"/>
    <dgm:cxn modelId="{536D43BF-102E-D847-8C2A-284E8F318963}" type="presParOf" srcId="{B7332574-A631-B14E-8025-7CCA8856C823}" destId="{E8F4CE7B-CAD1-AE4E-8773-96398326798A}" srcOrd="2" destOrd="0" presId="urn:microsoft.com/office/officeart/2016/7/layout/BasicLinearProcessNumbered"/>
    <dgm:cxn modelId="{3E55CC60-D374-C847-8CD4-12C6CA342715}" type="presParOf" srcId="{B7332574-A631-B14E-8025-7CCA8856C823}" destId="{74B7A057-0792-4B4B-A416-86DFFC6B214A}" srcOrd="3" destOrd="0" presId="urn:microsoft.com/office/officeart/2016/7/layout/BasicLinearProcessNumbered"/>
    <dgm:cxn modelId="{F49D1982-21A0-D14B-8B92-59148A6A4CEA}" type="presParOf" srcId="{785F269B-E99F-3542-BFAC-79C7A0FB4DBB}" destId="{72BA0A24-FCD8-1D44-8AD4-EE13CD06A3F9}" srcOrd="1" destOrd="0" presId="urn:microsoft.com/office/officeart/2016/7/layout/BasicLinearProcessNumbered"/>
    <dgm:cxn modelId="{27CCED3E-E8D3-EC42-98F4-4D3A3C262CF2}" type="presParOf" srcId="{785F269B-E99F-3542-BFAC-79C7A0FB4DBB}" destId="{1FD4B4E3-3A8C-7141-BCA4-366EC4F5AF6E}" srcOrd="2" destOrd="0" presId="urn:microsoft.com/office/officeart/2016/7/layout/BasicLinearProcessNumbered"/>
    <dgm:cxn modelId="{128C78C0-30C0-D946-A633-7706C4D1A9F6}" type="presParOf" srcId="{1FD4B4E3-3A8C-7141-BCA4-366EC4F5AF6E}" destId="{89475249-B1A6-864C-B4C9-64863BFC428F}" srcOrd="0" destOrd="0" presId="urn:microsoft.com/office/officeart/2016/7/layout/BasicLinearProcessNumbered"/>
    <dgm:cxn modelId="{C273851D-3980-C04D-B1DF-D8FF0E70CFB4}" type="presParOf" srcId="{1FD4B4E3-3A8C-7141-BCA4-366EC4F5AF6E}" destId="{21F0E3F9-6AFC-6144-934E-15CC3AA845C8}" srcOrd="1" destOrd="0" presId="urn:microsoft.com/office/officeart/2016/7/layout/BasicLinearProcessNumbered"/>
    <dgm:cxn modelId="{8E62C13D-FD29-2745-82D4-B5E2235055EB}" type="presParOf" srcId="{1FD4B4E3-3A8C-7141-BCA4-366EC4F5AF6E}" destId="{32C5CF06-0555-8F44-8D0E-CB4806D9E939}" srcOrd="2" destOrd="0" presId="urn:microsoft.com/office/officeart/2016/7/layout/BasicLinearProcessNumbered"/>
    <dgm:cxn modelId="{6FDC7F86-E92C-4348-8F02-8EF2A7D8B9A9}" type="presParOf" srcId="{1FD4B4E3-3A8C-7141-BCA4-366EC4F5AF6E}" destId="{69134DEC-6D44-B94F-819F-25B9F7E035BE}" srcOrd="3" destOrd="0" presId="urn:microsoft.com/office/officeart/2016/7/layout/BasicLinearProcessNumbered"/>
    <dgm:cxn modelId="{9FD8A8DB-FC1D-D74D-8854-8C3281A586B3}" type="presParOf" srcId="{785F269B-E99F-3542-BFAC-79C7A0FB4DBB}" destId="{BBB5052E-5193-AD45-BAF9-5CD9D181BB16}" srcOrd="3" destOrd="0" presId="urn:microsoft.com/office/officeart/2016/7/layout/BasicLinearProcessNumbered"/>
    <dgm:cxn modelId="{AC45FE71-4702-F645-B362-FAC669CD66C0}" type="presParOf" srcId="{785F269B-E99F-3542-BFAC-79C7A0FB4DBB}" destId="{2D6C63B9-7876-D54E-8E6C-FB888761EB6B}" srcOrd="4" destOrd="0" presId="urn:microsoft.com/office/officeart/2016/7/layout/BasicLinearProcessNumbered"/>
    <dgm:cxn modelId="{0F17C953-7E8F-0E4A-AF0D-E75609EF02F9}" type="presParOf" srcId="{2D6C63B9-7876-D54E-8E6C-FB888761EB6B}" destId="{BBD13562-0641-1C4C-B61B-0A74E8322200}" srcOrd="0" destOrd="0" presId="urn:microsoft.com/office/officeart/2016/7/layout/BasicLinearProcessNumbered"/>
    <dgm:cxn modelId="{F37A8AB2-3145-B74F-97F6-522492B98E28}" type="presParOf" srcId="{2D6C63B9-7876-D54E-8E6C-FB888761EB6B}" destId="{2E925B63-4C18-304D-9B31-4CC87749A4A8}" srcOrd="1" destOrd="0" presId="urn:microsoft.com/office/officeart/2016/7/layout/BasicLinearProcessNumbered"/>
    <dgm:cxn modelId="{7D3B6FCE-92DA-3340-8D80-2111829FF4BE}" type="presParOf" srcId="{2D6C63B9-7876-D54E-8E6C-FB888761EB6B}" destId="{FBCC9E7E-048A-DB43-938C-95747386CD00}" srcOrd="2" destOrd="0" presId="urn:microsoft.com/office/officeart/2016/7/layout/BasicLinearProcessNumbered"/>
    <dgm:cxn modelId="{9EF8B1F0-00F5-EE45-B3D1-6B234E43FCC3}" type="presParOf" srcId="{2D6C63B9-7876-D54E-8E6C-FB888761EB6B}" destId="{496E00A8-D83F-AF44-BD8F-22969B98FFB5}" srcOrd="3" destOrd="0" presId="urn:microsoft.com/office/officeart/2016/7/layout/BasicLinearProcessNumbered"/>
    <dgm:cxn modelId="{EA3F25CB-8642-B842-8EA5-C0A73EA302AA}" type="presParOf" srcId="{785F269B-E99F-3542-BFAC-79C7A0FB4DBB}" destId="{DA369B34-5897-CB4E-B8C7-14A694F989D7}" srcOrd="5" destOrd="0" presId="urn:microsoft.com/office/officeart/2016/7/layout/BasicLinearProcessNumbered"/>
    <dgm:cxn modelId="{39C39D7C-6D07-A549-9063-E6AD780F7F5B}" type="presParOf" srcId="{785F269B-E99F-3542-BFAC-79C7A0FB4DBB}" destId="{D1BA0567-0994-E542-B038-CA8128D0D6B6}" srcOrd="6" destOrd="0" presId="urn:microsoft.com/office/officeart/2016/7/layout/BasicLinearProcessNumbered"/>
    <dgm:cxn modelId="{FEB3ABEB-F91F-9C4F-85D6-3E512BDC7AC3}" type="presParOf" srcId="{D1BA0567-0994-E542-B038-CA8128D0D6B6}" destId="{8D3D95FB-50E0-D04D-8330-72B7D86D10EA}" srcOrd="0" destOrd="0" presId="urn:microsoft.com/office/officeart/2016/7/layout/BasicLinearProcessNumbered"/>
    <dgm:cxn modelId="{903E18E2-11F6-2F4A-80D1-208A5F753D98}" type="presParOf" srcId="{D1BA0567-0994-E542-B038-CA8128D0D6B6}" destId="{2B8373F3-BD8B-EC42-A7C6-04E2F3D6CDC6}" srcOrd="1" destOrd="0" presId="urn:microsoft.com/office/officeart/2016/7/layout/BasicLinearProcessNumbered"/>
    <dgm:cxn modelId="{E920A094-F9C5-C24A-A165-B9B4AD71078C}" type="presParOf" srcId="{D1BA0567-0994-E542-B038-CA8128D0D6B6}" destId="{A78D831E-54BE-5847-8CAE-84B340193816}" srcOrd="2" destOrd="0" presId="urn:microsoft.com/office/officeart/2016/7/layout/BasicLinearProcessNumbered"/>
    <dgm:cxn modelId="{9709B639-0D48-9542-945A-5C67D4566B6D}" type="presParOf" srcId="{D1BA0567-0994-E542-B038-CA8128D0D6B6}" destId="{A83CDC83-BC00-6B42-B9D2-F20725156F9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C61512-28BF-4A8D-A8DB-513BB2B1CF2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E695535-36DD-4462-BA17-ACD712ECF997}">
      <dgm:prSet/>
      <dgm:spPr/>
      <dgm:t>
        <a:bodyPr/>
        <a:lstStyle/>
        <a:p>
          <a:r>
            <a:rPr lang="en-GB"/>
            <a:t>The structure of a talk can take many forms, but basic approach is:</a:t>
          </a:r>
          <a:endParaRPr lang="en-US"/>
        </a:p>
      </dgm:t>
    </dgm:pt>
    <dgm:pt modelId="{FAC4DCDC-67F5-452F-8D88-CF656204F3C9}" type="parTrans" cxnId="{3FC0D435-1B47-458D-850C-D8CA08872F1D}">
      <dgm:prSet/>
      <dgm:spPr/>
      <dgm:t>
        <a:bodyPr/>
        <a:lstStyle/>
        <a:p>
          <a:endParaRPr lang="en-US"/>
        </a:p>
      </dgm:t>
    </dgm:pt>
    <dgm:pt modelId="{C03B1BE9-FBD5-4E27-99A3-C3F76747312E}" type="sibTrans" cxnId="{3FC0D435-1B47-458D-850C-D8CA08872F1D}">
      <dgm:prSet/>
      <dgm:spPr/>
      <dgm:t>
        <a:bodyPr/>
        <a:lstStyle/>
        <a:p>
          <a:endParaRPr lang="en-US"/>
        </a:p>
      </dgm:t>
    </dgm:pt>
    <dgm:pt modelId="{9E7E7B48-7CC0-43BE-9F85-C12906C0DD98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1678054D-336A-4944-A9A1-E583508AD934}" type="parTrans" cxnId="{3532C0AB-7950-491B-B001-78DC7E878B83}">
      <dgm:prSet/>
      <dgm:spPr/>
      <dgm:t>
        <a:bodyPr/>
        <a:lstStyle/>
        <a:p>
          <a:endParaRPr lang="en-US"/>
        </a:p>
      </dgm:t>
    </dgm:pt>
    <dgm:pt modelId="{15364F06-A886-4A4D-A70B-9609EB64C07C}" type="sibTrans" cxnId="{3532C0AB-7950-491B-B001-78DC7E878B83}">
      <dgm:prSet/>
      <dgm:spPr/>
      <dgm:t>
        <a:bodyPr/>
        <a:lstStyle/>
        <a:p>
          <a:endParaRPr lang="en-US"/>
        </a:p>
      </dgm:t>
    </dgm:pt>
    <dgm:pt modelId="{969E1EFD-7FED-4B81-B726-9ACBCD9794AA}">
      <dgm:prSet/>
      <dgm:spPr/>
      <dgm:t>
        <a:bodyPr/>
        <a:lstStyle/>
        <a:p>
          <a:r>
            <a:rPr lang="en-GB"/>
            <a:t>Content</a:t>
          </a:r>
          <a:endParaRPr lang="en-US"/>
        </a:p>
      </dgm:t>
    </dgm:pt>
    <dgm:pt modelId="{C549B457-B8B6-4431-8594-C5AE38F0DC10}" type="parTrans" cxnId="{F18B40E3-9F89-499B-9D84-5A7AEE5E19C8}">
      <dgm:prSet/>
      <dgm:spPr/>
      <dgm:t>
        <a:bodyPr/>
        <a:lstStyle/>
        <a:p>
          <a:endParaRPr lang="en-US"/>
        </a:p>
      </dgm:t>
    </dgm:pt>
    <dgm:pt modelId="{9D3CE457-348E-45F7-B04E-F270512F9087}" type="sibTrans" cxnId="{F18B40E3-9F89-499B-9D84-5A7AEE5E19C8}">
      <dgm:prSet/>
      <dgm:spPr/>
      <dgm:t>
        <a:bodyPr/>
        <a:lstStyle/>
        <a:p>
          <a:endParaRPr lang="en-US"/>
        </a:p>
      </dgm:t>
    </dgm:pt>
    <dgm:pt modelId="{267DBC42-701C-4D30-BD38-D3CA058136DF}">
      <dgm:prSet/>
      <dgm:spPr/>
      <dgm:t>
        <a:bodyPr/>
        <a:lstStyle/>
        <a:p>
          <a:r>
            <a:rPr lang="en-GB"/>
            <a:t>Summary</a:t>
          </a:r>
          <a:endParaRPr lang="en-US"/>
        </a:p>
      </dgm:t>
    </dgm:pt>
    <dgm:pt modelId="{1950F61C-42EC-4062-A39F-0686FCE67005}" type="parTrans" cxnId="{9B60A62E-EA47-49AA-8CDC-5986AF5B891E}">
      <dgm:prSet/>
      <dgm:spPr/>
      <dgm:t>
        <a:bodyPr/>
        <a:lstStyle/>
        <a:p>
          <a:endParaRPr lang="en-US"/>
        </a:p>
      </dgm:t>
    </dgm:pt>
    <dgm:pt modelId="{3240C2D4-A0A8-4419-9181-87A542B79E56}" type="sibTrans" cxnId="{9B60A62E-EA47-49AA-8CDC-5986AF5B891E}">
      <dgm:prSet/>
      <dgm:spPr/>
      <dgm:t>
        <a:bodyPr/>
        <a:lstStyle/>
        <a:p>
          <a:endParaRPr lang="en-US"/>
        </a:p>
      </dgm:t>
    </dgm:pt>
    <dgm:pt modelId="{017182B4-3B4D-49D0-91BB-C901F5F5E971}">
      <dgm:prSet/>
      <dgm:spPr/>
      <dgm:t>
        <a:bodyPr/>
        <a:lstStyle/>
        <a:p>
          <a:r>
            <a:rPr lang="en-GB" i="1"/>
            <a:t>“Say what you are going to say, say it, then say it again”.</a:t>
          </a:r>
          <a:endParaRPr lang="en-US"/>
        </a:p>
      </dgm:t>
    </dgm:pt>
    <dgm:pt modelId="{4E1FA384-2EB7-4895-9B92-720F1E9936FD}" type="parTrans" cxnId="{244BAE30-08E1-4F6E-8C1B-9919DC7169EC}">
      <dgm:prSet/>
      <dgm:spPr/>
      <dgm:t>
        <a:bodyPr/>
        <a:lstStyle/>
        <a:p>
          <a:endParaRPr lang="en-US"/>
        </a:p>
      </dgm:t>
    </dgm:pt>
    <dgm:pt modelId="{CCCFAC97-461C-4EF4-A151-4EF4E77B307B}" type="sibTrans" cxnId="{244BAE30-08E1-4F6E-8C1B-9919DC7169EC}">
      <dgm:prSet/>
      <dgm:spPr/>
      <dgm:t>
        <a:bodyPr/>
        <a:lstStyle/>
        <a:p>
          <a:endParaRPr lang="en-US"/>
        </a:p>
      </dgm:t>
    </dgm:pt>
    <dgm:pt modelId="{3562CBAA-90E4-2544-BAC5-0707BB0F5F97}" type="pres">
      <dgm:prSet presAssocID="{85C61512-28BF-4A8D-A8DB-513BB2B1CF22}" presName="Name0" presStyleCnt="0">
        <dgm:presLayoutVars>
          <dgm:dir/>
          <dgm:resizeHandles val="exact"/>
        </dgm:presLayoutVars>
      </dgm:prSet>
      <dgm:spPr/>
    </dgm:pt>
    <dgm:pt modelId="{185690C7-8184-364E-9DAA-9AE750392B3D}" type="pres">
      <dgm:prSet presAssocID="{7E695535-36DD-4462-BA17-ACD712ECF997}" presName="node" presStyleLbl="node1" presStyleIdx="0" presStyleCnt="5">
        <dgm:presLayoutVars>
          <dgm:bulletEnabled val="1"/>
        </dgm:presLayoutVars>
      </dgm:prSet>
      <dgm:spPr/>
    </dgm:pt>
    <dgm:pt modelId="{6117D16D-C82D-C54B-AE9E-19C223BB22C1}" type="pres">
      <dgm:prSet presAssocID="{C03B1BE9-FBD5-4E27-99A3-C3F76747312E}" presName="sibTrans" presStyleLbl="sibTrans1D1" presStyleIdx="0" presStyleCnt="4"/>
      <dgm:spPr/>
    </dgm:pt>
    <dgm:pt modelId="{DFC691FF-6E46-774E-8F84-D429A29F18E0}" type="pres">
      <dgm:prSet presAssocID="{C03B1BE9-FBD5-4E27-99A3-C3F76747312E}" presName="connectorText" presStyleLbl="sibTrans1D1" presStyleIdx="0" presStyleCnt="4"/>
      <dgm:spPr/>
    </dgm:pt>
    <dgm:pt modelId="{B5C398EE-3BDC-0D4E-A74E-FEC165D9D96B}" type="pres">
      <dgm:prSet presAssocID="{9E7E7B48-7CC0-43BE-9F85-C12906C0DD98}" presName="node" presStyleLbl="node1" presStyleIdx="1" presStyleCnt="5">
        <dgm:presLayoutVars>
          <dgm:bulletEnabled val="1"/>
        </dgm:presLayoutVars>
      </dgm:prSet>
      <dgm:spPr/>
    </dgm:pt>
    <dgm:pt modelId="{9927E057-D66B-F740-8261-BD5FC8F6A529}" type="pres">
      <dgm:prSet presAssocID="{15364F06-A886-4A4D-A70B-9609EB64C07C}" presName="sibTrans" presStyleLbl="sibTrans1D1" presStyleIdx="1" presStyleCnt="4"/>
      <dgm:spPr/>
    </dgm:pt>
    <dgm:pt modelId="{261BF524-CDC3-6D49-8807-A69F38AA6F79}" type="pres">
      <dgm:prSet presAssocID="{15364F06-A886-4A4D-A70B-9609EB64C07C}" presName="connectorText" presStyleLbl="sibTrans1D1" presStyleIdx="1" presStyleCnt="4"/>
      <dgm:spPr/>
    </dgm:pt>
    <dgm:pt modelId="{D58F5BD5-2932-6D48-9270-8A1A5126F3A2}" type="pres">
      <dgm:prSet presAssocID="{969E1EFD-7FED-4B81-B726-9ACBCD9794AA}" presName="node" presStyleLbl="node1" presStyleIdx="2" presStyleCnt="5">
        <dgm:presLayoutVars>
          <dgm:bulletEnabled val="1"/>
        </dgm:presLayoutVars>
      </dgm:prSet>
      <dgm:spPr/>
    </dgm:pt>
    <dgm:pt modelId="{8A6DF514-D7C1-B248-822D-AD587ABE4700}" type="pres">
      <dgm:prSet presAssocID="{9D3CE457-348E-45F7-B04E-F270512F9087}" presName="sibTrans" presStyleLbl="sibTrans1D1" presStyleIdx="2" presStyleCnt="4"/>
      <dgm:spPr/>
    </dgm:pt>
    <dgm:pt modelId="{EB9CD930-D1E4-2249-88A0-751253434BF2}" type="pres">
      <dgm:prSet presAssocID="{9D3CE457-348E-45F7-B04E-F270512F9087}" presName="connectorText" presStyleLbl="sibTrans1D1" presStyleIdx="2" presStyleCnt="4"/>
      <dgm:spPr/>
    </dgm:pt>
    <dgm:pt modelId="{09891443-7C7C-3744-A9C2-7C0B30FFB3DB}" type="pres">
      <dgm:prSet presAssocID="{267DBC42-701C-4D30-BD38-D3CA058136DF}" presName="node" presStyleLbl="node1" presStyleIdx="3" presStyleCnt="5">
        <dgm:presLayoutVars>
          <dgm:bulletEnabled val="1"/>
        </dgm:presLayoutVars>
      </dgm:prSet>
      <dgm:spPr/>
    </dgm:pt>
    <dgm:pt modelId="{3C6236F7-59A2-3240-A58D-6B6B0DADBE2C}" type="pres">
      <dgm:prSet presAssocID="{3240C2D4-A0A8-4419-9181-87A542B79E56}" presName="sibTrans" presStyleLbl="sibTrans1D1" presStyleIdx="3" presStyleCnt="4"/>
      <dgm:spPr/>
    </dgm:pt>
    <dgm:pt modelId="{FBF58A01-960E-D044-9221-4FA507268BD1}" type="pres">
      <dgm:prSet presAssocID="{3240C2D4-A0A8-4419-9181-87A542B79E56}" presName="connectorText" presStyleLbl="sibTrans1D1" presStyleIdx="3" presStyleCnt="4"/>
      <dgm:spPr/>
    </dgm:pt>
    <dgm:pt modelId="{8169A1A3-5CA2-3748-B65D-3E5E6D3A890B}" type="pres">
      <dgm:prSet presAssocID="{017182B4-3B4D-49D0-91BB-C901F5F5E971}" presName="node" presStyleLbl="node1" presStyleIdx="4" presStyleCnt="5">
        <dgm:presLayoutVars>
          <dgm:bulletEnabled val="1"/>
        </dgm:presLayoutVars>
      </dgm:prSet>
      <dgm:spPr/>
    </dgm:pt>
  </dgm:ptLst>
  <dgm:cxnLst>
    <dgm:cxn modelId="{9D956C02-9BAB-C94D-B6E8-F988ED5E4275}" type="presOf" srcId="{85C61512-28BF-4A8D-A8DB-513BB2B1CF22}" destId="{3562CBAA-90E4-2544-BAC5-0707BB0F5F97}" srcOrd="0" destOrd="0" presId="urn:microsoft.com/office/officeart/2016/7/layout/RepeatingBendingProcessNew"/>
    <dgm:cxn modelId="{FB934D03-A5EC-CA40-A042-D0D2B292EC31}" type="presOf" srcId="{9E7E7B48-7CC0-43BE-9F85-C12906C0DD98}" destId="{B5C398EE-3BDC-0D4E-A74E-FEC165D9D96B}" srcOrd="0" destOrd="0" presId="urn:microsoft.com/office/officeart/2016/7/layout/RepeatingBendingProcessNew"/>
    <dgm:cxn modelId="{5B154506-B0BB-BE4F-B1F4-DECAF8366D6D}" type="presOf" srcId="{969E1EFD-7FED-4B81-B726-9ACBCD9794AA}" destId="{D58F5BD5-2932-6D48-9270-8A1A5126F3A2}" srcOrd="0" destOrd="0" presId="urn:microsoft.com/office/officeart/2016/7/layout/RepeatingBendingProcessNew"/>
    <dgm:cxn modelId="{9B60A62E-EA47-49AA-8CDC-5986AF5B891E}" srcId="{85C61512-28BF-4A8D-A8DB-513BB2B1CF22}" destId="{267DBC42-701C-4D30-BD38-D3CA058136DF}" srcOrd="3" destOrd="0" parTransId="{1950F61C-42EC-4062-A39F-0686FCE67005}" sibTransId="{3240C2D4-A0A8-4419-9181-87A542B79E56}"/>
    <dgm:cxn modelId="{244BAE30-08E1-4F6E-8C1B-9919DC7169EC}" srcId="{85C61512-28BF-4A8D-A8DB-513BB2B1CF22}" destId="{017182B4-3B4D-49D0-91BB-C901F5F5E971}" srcOrd="4" destOrd="0" parTransId="{4E1FA384-2EB7-4895-9B92-720F1E9936FD}" sibTransId="{CCCFAC97-461C-4EF4-A151-4EF4E77B307B}"/>
    <dgm:cxn modelId="{3FC0D435-1B47-458D-850C-D8CA08872F1D}" srcId="{85C61512-28BF-4A8D-A8DB-513BB2B1CF22}" destId="{7E695535-36DD-4462-BA17-ACD712ECF997}" srcOrd="0" destOrd="0" parTransId="{FAC4DCDC-67F5-452F-8D88-CF656204F3C9}" sibTransId="{C03B1BE9-FBD5-4E27-99A3-C3F76747312E}"/>
    <dgm:cxn modelId="{6FC8C344-8B91-8A42-B1DC-8C2F91AA2E7E}" type="presOf" srcId="{15364F06-A886-4A4D-A70B-9609EB64C07C}" destId="{9927E057-D66B-F740-8261-BD5FC8F6A529}" srcOrd="0" destOrd="0" presId="urn:microsoft.com/office/officeart/2016/7/layout/RepeatingBendingProcessNew"/>
    <dgm:cxn modelId="{EC468847-6750-104D-927B-EB06B23144D2}" type="presOf" srcId="{15364F06-A886-4A4D-A70B-9609EB64C07C}" destId="{261BF524-CDC3-6D49-8807-A69F38AA6F79}" srcOrd="1" destOrd="0" presId="urn:microsoft.com/office/officeart/2016/7/layout/RepeatingBendingProcessNew"/>
    <dgm:cxn modelId="{DA821F51-E10F-DC47-BA7C-9A2588BE079F}" type="presOf" srcId="{C03B1BE9-FBD5-4E27-99A3-C3F76747312E}" destId="{DFC691FF-6E46-774E-8F84-D429A29F18E0}" srcOrd="1" destOrd="0" presId="urn:microsoft.com/office/officeart/2016/7/layout/RepeatingBendingProcessNew"/>
    <dgm:cxn modelId="{5B15FB51-D38E-0D41-9AD5-89F85D8CF81A}" type="presOf" srcId="{9D3CE457-348E-45F7-B04E-F270512F9087}" destId="{EB9CD930-D1E4-2249-88A0-751253434BF2}" srcOrd="1" destOrd="0" presId="urn:microsoft.com/office/officeart/2016/7/layout/RepeatingBendingProcessNew"/>
    <dgm:cxn modelId="{F6CDA962-67E8-2949-B19A-A416241215FB}" type="presOf" srcId="{267DBC42-701C-4D30-BD38-D3CA058136DF}" destId="{09891443-7C7C-3744-A9C2-7C0B30FFB3DB}" srcOrd="0" destOrd="0" presId="urn:microsoft.com/office/officeart/2016/7/layout/RepeatingBendingProcessNew"/>
    <dgm:cxn modelId="{1C0F426B-9A9C-2948-A8A5-4818351B092B}" type="presOf" srcId="{3240C2D4-A0A8-4419-9181-87A542B79E56}" destId="{FBF58A01-960E-D044-9221-4FA507268BD1}" srcOrd="1" destOrd="0" presId="urn:microsoft.com/office/officeart/2016/7/layout/RepeatingBendingProcessNew"/>
    <dgm:cxn modelId="{9A1E3F83-A24E-0B40-B2FA-80BC584F4F3A}" type="presOf" srcId="{C03B1BE9-FBD5-4E27-99A3-C3F76747312E}" destId="{6117D16D-C82D-C54B-AE9E-19C223BB22C1}" srcOrd="0" destOrd="0" presId="urn:microsoft.com/office/officeart/2016/7/layout/RepeatingBendingProcessNew"/>
    <dgm:cxn modelId="{6C7EC58B-E759-7946-9994-FC8FBFB126A3}" type="presOf" srcId="{017182B4-3B4D-49D0-91BB-C901F5F5E971}" destId="{8169A1A3-5CA2-3748-B65D-3E5E6D3A890B}" srcOrd="0" destOrd="0" presId="urn:microsoft.com/office/officeart/2016/7/layout/RepeatingBendingProcessNew"/>
    <dgm:cxn modelId="{3532C0AB-7950-491B-B001-78DC7E878B83}" srcId="{85C61512-28BF-4A8D-A8DB-513BB2B1CF22}" destId="{9E7E7B48-7CC0-43BE-9F85-C12906C0DD98}" srcOrd="1" destOrd="0" parTransId="{1678054D-336A-4944-A9A1-E583508AD934}" sibTransId="{15364F06-A886-4A4D-A70B-9609EB64C07C}"/>
    <dgm:cxn modelId="{0AED5AB8-BAB9-5141-85A6-242D2AED4871}" type="presOf" srcId="{7E695535-36DD-4462-BA17-ACD712ECF997}" destId="{185690C7-8184-364E-9DAA-9AE750392B3D}" srcOrd="0" destOrd="0" presId="urn:microsoft.com/office/officeart/2016/7/layout/RepeatingBendingProcessNew"/>
    <dgm:cxn modelId="{4CF19BC2-14FA-E24F-B90E-D9DFA3B77026}" type="presOf" srcId="{9D3CE457-348E-45F7-B04E-F270512F9087}" destId="{8A6DF514-D7C1-B248-822D-AD587ABE4700}" srcOrd="0" destOrd="0" presId="urn:microsoft.com/office/officeart/2016/7/layout/RepeatingBendingProcessNew"/>
    <dgm:cxn modelId="{4151FBDA-9411-0A46-B020-FC59B469B2D0}" type="presOf" srcId="{3240C2D4-A0A8-4419-9181-87A542B79E56}" destId="{3C6236F7-59A2-3240-A58D-6B6B0DADBE2C}" srcOrd="0" destOrd="0" presId="urn:microsoft.com/office/officeart/2016/7/layout/RepeatingBendingProcessNew"/>
    <dgm:cxn modelId="{F18B40E3-9F89-499B-9D84-5A7AEE5E19C8}" srcId="{85C61512-28BF-4A8D-A8DB-513BB2B1CF22}" destId="{969E1EFD-7FED-4B81-B726-9ACBCD9794AA}" srcOrd="2" destOrd="0" parTransId="{C549B457-B8B6-4431-8594-C5AE38F0DC10}" sibTransId="{9D3CE457-348E-45F7-B04E-F270512F9087}"/>
    <dgm:cxn modelId="{E3C6AB08-0392-2A4B-914E-C2DF5A7A8E3C}" type="presParOf" srcId="{3562CBAA-90E4-2544-BAC5-0707BB0F5F97}" destId="{185690C7-8184-364E-9DAA-9AE750392B3D}" srcOrd="0" destOrd="0" presId="urn:microsoft.com/office/officeart/2016/7/layout/RepeatingBendingProcessNew"/>
    <dgm:cxn modelId="{4596961A-3330-D149-A3B5-CED461248E5F}" type="presParOf" srcId="{3562CBAA-90E4-2544-BAC5-0707BB0F5F97}" destId="{6117D16D-C82D-C54B-AE9E-19C223BB22C1}" srcOrd="1" destOrd="0" presId="urn:microsoft.com/office/officeart/2016/7/layout/RepeatingBendingProcessNew"/>
    <dgm:cxn modelId="{3E965A87-0560-0247-8A1D-871578C788CD}" type="presParOf" srcId="{6117D16D-C82D-C54B-AE9E-19C223BB22C1}" destId="{DFC691FF-6E46-774E-8F84-D429A29F18E0}" srcOrd="0" destOrd="0" presId="urn:microsoft.com/office/officeart/2016/7/layout/RepeatingBendingProcessNew"/>
    <dgm:cxn modelId="{2EAD78DF-3735-6147-9C72-242F0EEEC9AF}" type="presParOf" srcId="{3562CBAA-90E4-2544-BAC5-0707BB0F5F97}" destId="{B5C398EE-3BDC-0D4E-A74E-FEC165D9D96B}" srcOrd="2" destOrd="0" presId="urn:microsoft.com/office/officeart/2016/7/layout/RepeatingBendingProcessNew"/>
    <dgm:cxn modelId="{618011C7-3393-F44F-8021-5BB1AB92BA4F}" type="presParOf" srcId="{3562CBAA-90E4-2544-BAC5-0707BB0F5F97}" destId="{9927E057-D66B-F740-8261-BD5FC8F6A529}" srcOrd="3" destOrd="0" presId="urn:microsoft.com/office/officeart/2016/7/layout/RepeatingBendingProcessNew"/>
    <dgm:cxn modelId="{43786A74-64A4-284E-9A19-1E3F2F11EB4D}" type="presParOf" srcId="{9927E057-D66B-F740-8261-BD5FC8F6A529}" destId="{261BF524-CDC3-6D49-8807-A69F38AA6F79}" srcOrd="0" destOrd="0" presId="urn:microsoft.com/office/officeart/2016/7/layout/RepeatingBendingProcessNew"/>
    <dgm:cxn modelId="{745854C6-DBD9-B84D-87AC-94BE09D9DBBE}" type="presParOf" srcId="{3562CBAA-90E4-2544-BAC5-0707BB0F5F97}" destId="{D58F5BD5-2932-6D48-9270-8A1A5126F3A2}" srcOrd="4" destOrd="0" presId="urn:microsoft.com/office/officeart/2016/7/layout/RepeatingBendingProcessNew"/>
    <dgm:cxn modelId="{F6FBB28C-719D-4A4E-A146-BBC4FF1C9081}" type="presParOf" srcId="{3562CBAA-90E4-2544-BAC5-0707BB0F5F97}" destId="{8A6DF514-D7C1-B248-822D-AD587ABE4700}" srcOrd="5" destOrd="0" presId="urn:microsoft.com/office/officeart/2016/7/layout/RepeatingBendingProcessNew"/>
    <dgm:cxn modelId="{9F4695E0-659A-B14F-A861-CC236CFD535E}" type="presParOf" srcId="{8A6DF514-D7C1-B248-822D-AD587ABE4700}" destId="{EB9CD930-D1E4-2249-88A0-751253434BF2}" srcOrd="0" destOrd="0" presId="urn:microsoft.com/office/officeart/2016/7/layout/RepeatingBendingProcessNew"/>
    <dgm:cxn modelId="{DE8C3EEE-B025-9241-9282-F271A887BF94}" type="presParOf" srcId="{3562CBAA-90E4-2544-BAC5-0707BB0F5F97}" destId="{09891443-7C7C-3744-A9C2-7C0B30FFB3DB}" srcOrd="6" destOrd="0" presId="urn:microsoft.com/office/officeart/2016/7/layout/RepeatingBendingProcessNew"/>
    <dgm:cxn modelId="{6FDAEAB5-9926-324F-9D21-07BFA1F49258}" type="presParOf" srcId="{3562CBAA-90E4-2544-BAC5-0707BB0F5F97}" destId="{3C6236F7-59A2-3240-A58D-6B6B0DADBE2C}" srcOrd="7" destOrd="0" presId="urn:microsoft.com/office/officeart/2016/7/layout/RepeatingBendingProcessNew"/>
    <dgm:cxn modelId="{94ED78B0-0811-874D-9F14-8A5898AA45C4}" type="presParOf" srcId="{3C6236F7-59A2-3240-A58D-6B6B0DADBE2C}" destId="{FBF58A01-960E-D044-9221-4FA507268BD1}" srcOrd="0" destOrd="0" presId="urn:microsoft.com/office/officeart/2016/7/layout/RepeatingBendingProcessNew"/>
    <dgm:cxn modelId="{860A7FEA-8DA4-3541-A8AE-0436D6E79BD6}" type="presParOf" srcId="{3562CBAA-90E4-2544-BAC5-0707BB0F5F97}" destId="{8169A1A3-5CA2-3748-B65D-3E5E6D3A890B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27C994-C126-47D2-99CD-CCCAB13E2F9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693E409-2B4A-4167-B56D-3C33B0137E66}">
      <dgm:prSet/>
      <dgm:spPr/>
      <dgm:t>
        <a:bodyPr/>
        <a:lstStyle/>
        <a:p>
          <a:pPr>
            <a:defRPr cap="all"/>
          </a:pPr>
          <a:r>
            <a:rPr lang="en-GB"/>
            <a:t>Attempt to cover too much ground is the commonest fault amongst inexperienced speakers</a:t>
          </a:r>
          <a:endParaRPr lang="en-US"/>
        </a:p>
      </dgm:t>
    </dgm:pt>
    <dgm:pt modelId="{5BB0FDAE-74BB-4330-8CE3-EC7DFEA11309}" type="parTrans" cxnId="{AD60A1F1-D121-4164-BB0F-1FE382963BF9}">
      <dgm:prSet/>
      <dgm:spPr/>
      <dgm:t>
        <a:bodyPr/>
        <a:lstStyle/>
        <a:p>
          <a:endParaRPr lang="en-US"/>
        </a:p>
      </dgm:t>
    </dgm:pt>
    <dgm:pt modelId="{AA67216B-D800-40A7-830B-9A1350B5E965}" type="sibTrans" cxnId="{AD60A1F1-D121-4164-BB0F-1FE382963BF9}">
      <dgm:prSet/>
      <dgm:spPr/>
      <dgm:t>
        <a:bodyPr/>
        <a:lstStyle/>
        <a:p>
          <a:endParaRPr lang="en-US"/>
        </a:p>
      </dgm:t>
    </dgm:pt>
    <dgm:pt modelId="{A614D205-746C-42AE-8FAF-95FF5B18DE1A}">
      <dgm:prSet/>
      <dgm:spPr/>
      <dgm:t>
        <a:bodyPr/>
        <a:lstStyle/>
        <a:p>
          <a:pPr>
            <a:defRPr cap="all"/>
          </a:pPr>
          <a:r>
            <a:rPr lang="en-GB"/>
            <a:t>Audience is likely to offer its attention for at most twenty minutes</a:t>
          </a:r>
          <a:endParaRPr lang="en-US"/>
        </a:p>
      </dgm:t>
    </dgm:pt>
    <dgm:pt modelId="{A429ED23-74E2-4F4E-B8E1-E84229078AA6}" type="parTrans" cxnId="{D6BB99BA-EEBE-42A2-A26C-2390D2652E69}">
      <dgm:prSet/>
      <dgm:spPr/>
      <dgm:t>
        <a:bodyPr/>
        <a:lstStyle/>
        <a:p>
          <a:endParaRPr lang="en-US"/>
        </a:p>
      </dgm:t>
    </dgm:pt>
    <dgm:pt modelId="{138B672E-8AFF-46C1-AC01-392F2BC0DBB3}" type="sibTrans" cxnId="{D6BB99BA-EEBE-42A2-A26C-2390D2652E69}">
      <dgm:prSet/>
      <dgm:spPr/>
      <dgm:t>
        <a:bodyPr/>
        <a:lstStyle/>
        <a:p>
          <a:endParaRPr lang="en-US"/>
        </a:p>
      </dgm:t>
    </dgm:pt>
    <dgm:pt modelId="{B3323017-6321-42E4-BD76-6115ABC0B97D}">
      <dgm:prSet/>
      <dgm:spPr/>
      <dgm:t>
        <a:bodyPr/>
        <a:lstStyle/>
        <a:p>
          <a:pPr>
            <a:defRPr cap="all"/>
          </a:pPr>
          <a:r>
            <a:rPr lang="en-GB"/>
            <a:t>Only certain method of evaluating the length of the material is to use a trial run </a:t>
          </a:r>
          <a:endParaRPr lang="en-US"/>
        </a:p>
      </dgm:t>
    </dgm:pt>
    <dgm:pt modelId="{BE9E848D-6566-417C-846C-35C6550466BC}" type="parTrans" cxnId="{8B92E0F4-91A3-469E-B835-9899DB22B478}">
      <dgm:prSet/>
      <dgm:spPr/>
      <dgm:t>
        <a:bodyPr/>
        <a:lstStyle/>
        <a:p>
          <a:endParaRPr lang="en-US"/>
        </a:p>
      </dgm:t>
    </dgm:pt>
    <dgm:pt modelId="{02F47046-2A81-4BAC-8DD0-D61BF17CCD60}" type="sibTrans" cxnId="{8B92E0F4-91A3-469E-B835-9899DB22B478}">
      <dgm:prSet/>
      <dgm:spPr/>
      <dgm:t>
        <a:bodyPr/>
        <a:lstStyle/>
        <a:p>
          <a:endParaRPr lang="en-US"/>
        </a:p>
      </dgm:t>
    </dgm:pt>
    <dgm:pt modelId="{30DF2F35-EDDE-42A5-A3B8-FDB0BD6C2AB5}" type="pres">
      <dgm:prSet presAssocID="{BF27C994-C126-47D2-99CD-CCCAB13E2F95}" presName="root" presStyleCnt="0">
        <dgm:presLayoutVars>
          <dgm:dir/>
          <dgm:resizeHandles val="exact"/>
        </dgm:presLayoutVars>
      </dgm:prSet>
      <dgm:spPr/>
    </dgm:pt>
    <dgm:pt modelId="{160CAD44-2BFB-4ED3-8F7C-9AB440B773BF}" type="pres">
      <dgm:prSet presAssocID="{8693E409-2B4A-4167-B56D-3C33B0137E66}" presName="compNode" presStyleCnt="0"/>
      <dgm:spPr/>
    </dgm:pt>
    <dgm:pt modelId="{A43B1B70-2298-46BE-8469-B3BF268FFDA4}" type="pres">
      <dgm:prSet presAssocID="{8693E409-2B4A-4167-B56D-3C33B0137E66}" presName="iconBgRect" presStyleLbl="bgShp" presStyleIdx="0" presStyleCnt="3"/>
      <dgm:spPr/>
    </dgm:pt>
    <dgm:pt modelId="{A37BBA0F-DF93-4855-A299-FD55CA37E17B}" type="pres">
      <dgm:prSet presAssocID="{8693E409-2B4A-4167-B56D-3C33B0137E6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3F0772A-FDF2-4ED8-85C5-E169A057D26C}" type="pres">
      <dgm:prSet presAssocID="{8693E409-2B4A-4167-B56D-3C33B0137E66}" presName="spaceRect" presStyleCnt="0"/>
      <dgm:spPr/>
    </dgm:pt>
    <dgm:pt modelId="{08C5A3D5-6323-4360-AB7B-7A239B855694}" type="pres">
      <dgm:prSet presAssocID="{8693E409-2B4A-4167-B56D-3C33B0137E66}" presName="textRect" presStyleLbl="revTx" presStyleIdx="0" presStyleCnt="3">
        <dgm:presLayoutVars>
          <dgm:chMax val="1"/>
          <dgm:chPref val="1"/>
        </dgm:presLayoutVars>
      </dgm:prSet>
      <dgm:spPr/>
    </dgm:pt>
    <dgm:pt modelId="{E1BE3CB3-6AA1-4B8C-9566-58C3FC8C2732}" type="pres">
      <dgm:prSet presAssocID="{AA67216B-D800-40A7-830B-9A1350B5E965}" presName="sibTrans" presStyleCnt="0"/>
      <dgm:spPr/>
    </dgm:pt>
    <dgm:pt modelId="{B3E175A7-252F-4AF3-BA8C-C621312777F8}" type="pres">
      <dgm:prSet presAssocID="{A614D205-746C-42AE-8FAF-95FF5B18DE1A}" presName="compNode" presStyleCnt="0"/>
      <dgm:spPr/>
    </dgm:pt>
    <dgm:pt modelId="{181EA6C1-5A45-4263-BCED-456A3194B42D}" type="pres">
      <dgm:prSet presAssocID="{A614D205-746C-42AE-8FAF-95FF5B18DE1A}" presName="iconBgRect" presStyleLbl="bgShp" presStyleIdx="1" presStyleCnt="3"/>
      <dgm:spPr/>
    </dgm:pt>
    <dgm:pt modelId="{425E1C8D-FD87-4D6D-876C-BD880AE9FD5E}" type="pres">
      <dgm:prSet presAssocID="{A614D205-746C-42AE-8FAF-95FF5B18DE1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002C737-1573-4B6C-A242-17B6141C537D}" type="pres">
      <dgm:prSet presAssocID="{A614D205-746C-42AE-8FAF-95FF5B18DE1A}" presName="spaceRect" presStyleCnt="0"/>
      <dgm:spPr/>
    </dgm:pt>
    <dgm:pt modelId="{4D8BDBF8-0E21-4412-9D55-3A28FB5D3881}" type="pres">
      <dgm:prSet presAssocID="{A614D205-746C-42AE-8FAF-95FF5B18DE1A}" presName="textRect" presStyleLbl="revTx" presStyleIdx="1" presStyleCnt="3">
        <dgm:presLayoutVars>
          <dgm:chMax val="1"/>
          <dgm:chPref val="1"/>
        </dgm:presLayoutVars>
      </dgm:prSet>
      <dgm:spPr/>
    </dgm:pt>
    <dgm:pt modelId="{71BF5581-C8D8-4CC8-BC03-F46A7FA8D5C9}" type="pres">
      <dgm:prSet presAssocID="{138B672E-8AFF-46C1-AC01-392F2BC0DBB3}" presName="sibTrans" presStyleCnt="0"/>
      <dgm:spPr/>
    </dgm:pt>
    <dgm:pt modelId="{43757171-883C-4E7E-951B-55E58734E1A4}" type="pres">
      <dgm:prSet presAssocID="{B3323017-6321-42E4-BD76-6115ABC0B97D}" presName="compNode" presStyleCnt="0"/>
      <dgm:spPr/>
    </dgm:pt>
    <dgm:pt modelId="{4544A54B-CFD6-495F-8256-EB43F02BB4AD}" type="pres">
      <dgm:prSet presAssocID="{B3323017-6321-42E4-BD76-6115ABC0B97D}" presName="iconBgRect" presStyleLbl="bgShp" presStyleIdx="2" presStyleCnt="3"/>
      <dgm:spPr/>
    </dgm:pt>
    <dgm:pt modelId="{8CDBA1BA-D236-4100-82F4-8988A6A8408B}" type="pres">
      <dgm:prSet presAssocID="{B3323017-6321-42E4-BD76-6115ABC0B97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608D9CE-F7B8-4EAC-A729-92E5AC961D6F}" type="pres">
      <dgm:prSet presAssocID="{B3323017-6321-42E4-BD76-6115ABC0B97D}" presName="spaceRect" presStyleCnt="0"/>
      <dgm:spPr/>
    </dgm:pt>
    <dgm:pt modelId="{D51DD9CD-4778-4CFF-98C0-133CB2833370}" type="pres">
      <dgm:prSet presAssocID="{B3323017-6321-42E4-BD76-6115ABC0B97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6119B0C-190D-4052-823C-4D6A514CA8C1}" type="presOf" srcId="{8693E409-2B4A-4167-B56D-3C33B0137E66}" destId="{08C5A3D5-6323-4360-AB7B-7A239B855694}" srcOrd="0" destOrd="0" presId="urn:microsoft.com/office/officeart/2018/5/layout/IconCircleLabelList"/>
    <dgm:cxn modelId="{C3002C1A-5ACC-4541-B952-FFA77B5F758D}" type="presOf" srcId="{BF27C994-C126-47D2-99CD-CCCAB13E2F95}" destId="{30DF2F35-EDDE-42A5-A3B8-FDB0BD6C2AB5}" srcOrd="0" destOrd="0" presId="urn:microsoft.com/office/officeart/2018/5/layout/IconCircleLabelList"/>
    <dgm:cxn modelId="{61B77323-A028-45CE-8CAB-EB7693607393}" type="presOf" srcId="{B3323017-6321-42E4-BD76-6115ABC0B97D}" destId="{D51DD9CD-4778-4CFF-98C0-133CB2833370}" srcOrd="0" destOrd="0" presId="urn:microsoft.com/office/officeart/2018/5/layout/IconCircleLabelList"/>
    <dgm:cxn modelId="{F24F996D-8B9C-4B8B-8908-1BAB8070D91A}" type="presOf" srcId="{A614D205-746C-42AE-8FAF-95FF5B18DE1A}" destId="{4D8BDBF8-0E21-4412-9D55-3A28FB5D3881}" srcOrd="0" destOrd="0" presId="urn:microsoft.com/office/officeart/2018/5/layout/IconCircleLabelList"/>
    <dgm:cxn modelId="{D6BB99BA-EEBE-42A2-A26C-2390D2652E69}" srcId="{BF27C994-C126-47D2-99CD-CCCAB13E2F95}" destId="{A614D205-746C-42AE-8FAF-95FF5B18DE1A}" srcOrd="1" destOrd="0" parTransId="{A429ED23-74E2-4F4E-B8E1-E84229078AA6}" sibTransId="{138B672E-8AFF-46C1-AC01-392F2BC0DBB3}"/>
    <dgm:cxn modelId="{AD60A1F1-D121-4164-BB0F-1FE382963BF9}" srcId="{BF27C994-C126-47D2-99CD-CCCAB13E2F95}" destId="{8693E409-2B4A-4167-B56D-3C33B0137E66}" srcOrd="0" destOrd="0" parTransId="{5BB0FDAE-74BB-4330-8CE3-EC7DFEA11309}" sibTransId="{AA67216B-D800-40A7-830B-9A1350B5E965}"/>
    <dgm:cxn modelId="{8B92E0F4-91A3-469E-B835-9899DB22B478}" srcId="{BF27C994-C126-47D2-99CD-CCCAB13E2F95}" destId="{B3323017-6321-42E4-BD76-6115ABC0B97D}" srcOrd="2" destOrd="0" parTransId="{BE9E848D-6566-417C-846C-35C6550466BC}" sibTransId="{02F47046-2A81-4BAC-8DD0-D61BF17CCD60}"/>
    <dgm:cxn modelId="{7BA0E281-8B6E-480D-9419-D14C137870A5}" type="presParOf" srcId="{30DF2F35-EDDE-42A5-A3B8-FDB0BD6C2AB5}" destId="{160CAD44-2BFB-4ED3-8F7C-9AB440B773BF}" srcOrd="0" destOrd="0" presId="urn:microsoft.com/office/officeart/2018/5/layout/IconCircleLabelList"/>
    <dgm:cxn modelId="{5FBD784C-8C7F-4B82-84A0-838B5DD45204}" type="presParOf" srcId="{160CAD44-2BFB-4ED3-8F7C-9AB440B773BF}" destId="{A43B1B70-2298-46BE-8469-B3BF268FFDA4}" srcOrd="0" destOrd="0" presId="urn:microsoft.com/office/officeart/2018/5/layout/IconCircleLabelList"/>
    <dgm:cxn modelId="{176C7025-F481-4A78-BF14-7A734A5C9C91}" type="presParOf" srcId="{160CAD44-2BFB-4ED3-8F7C-9AB440B773BF}" destId="{A37BBA0F-DF93-4855-A299-FD55CA37E17B}" srcOrd="1" destOrd="0" presId="urn:microsoft.com/office/officeart/2018/5/layout/IconCircleLabelList"/>
    <dgm:cxn modelId="{9A523A24-C628-4B1C-AE86-9181D2CF36ED}" type="presParOf" srcId="{160CAD44-2BFB-4ED3-8F7C-9AB440B773BF}" destId="{E3F0772A-FDF2-4ED8-85C5-E169A057D26C}" srcOrd="2" destOrd="0" presId="urn:microsoft.com/office/officeart/2018/5/layout/IconCircleLabelList"/>
    <dgm:cxn modelId="{D7812BB3-8077-429D-8B05-C459118F4D91}" type="presParOf" srcId="{160CAD44-2BFB-4ED3-8F7C-9AB440B773BF}" destId="{08C5A3D5-6323-4360-AB7B-7A239B855694}" srcOrd="3" destOrd="0" presId="urn:microsoft.com/office/officeart/2018/5/layout/IconCircleLabelList"/>
    <dgm:cxn modelId="{93F47A86-43B5-43F1-80AA-4D234CE262B0}" type="presParOf" srcId="{30DF2F35-EDDE-42A5-A3B8-FDB0BD6C2AB5}" destId="{E1BE3CB3-6AA1-4B8C-9566-58C3FC8C2732}" srcOrd="1" destOrd="0" presId="urn:microsoft.com/office/officeart/2018/5/layout/IconCircleLabelList"/>
    <dgm:cxn modelId="{7F0B9ABF-4CD8-4E99-B4CC-477EC1E394CF}" type="presParOf" srcId="{30DF2F35-EDDE-42A5-A3B8-FDB0BD6C2AB5}" destId="{B3E175A7-252F-4AF3-BA8C-C621312777F8}" srcOrd="2" destOrd="0" presId="urn:microsoft.com/office/officeart/2018/5/layout/IconCircleLabelList"/>
    <dgm:cxn modelId="{9B4F95EF-5D1D-4516-A498-276D7E2464F9}" type="presParOf" srcId="{B3E175A7-252F-4AF3-BA8C-C621312777F8}" destId="{181EA6C1-5A45-4263-BCED-456A3194B42D}" srcOrd="0" destOrd="0" presId="urn:microsoft.com/office/officeart/2018/5/layout/IconCircleLabelList"/>
    <dgm:cxn modelId="{8C5A8C11-6D5B-4761-8816-FA454BC668F9}" type="presParOf" srcId="{B3E175A7-252F-4AF3-BA8C-C621312777F8}" destId="{425E1C8D-FD87-4D6D-876C-BD880AE9FD5E}" srcOrd="1" destOrd="0" presId="urn:microsoft.com/office/officeart/2018/5/layout/IconCircleLabelList"/>
    <dgm:cxn modelId="{481ABFEE-CA49-4918-B472-7C6782AE73FE}" type="presParOf" srcId="{B3E175A7-252F-4AF3-BA8C-C621312777F8}" destId="{4002C737-1573-4B6C-A242-17B6141C537D}" srcOrd="2" destOrd="0" presId="urn:microsoft.com/office/officeart/2018/5/layout/IconCircleLabelList"/>
    <dgm:cxn modelId="{6827474E-95E1-41E5-A434-97508559F9F3}" type="presParOf" srcId="{B3E175A7-252F-4AF3-BA8C-C621312777F8}" destId="{4D8BDBF8-0E21-4412-9D55-3A28FB5D3881}" srcOrd="3" destOrd="0" presId="urn:microsoft.com/office/officeart/2018/5/layout/IconCircleLabelList"/>
    <dgm:cxn modelId="{F4CD83B8-803F-4B1E-AA5E-707DFF7D4576}" type="presParOf" srcId="{30DF2F35-EDDE-42A5-A3B8-FDB0BD6C2AB5}" destId="{71BF5581-C8D8-4CC8-BC03-F46A7FA8D5C9}" srcOrd="3" destOrd="0" presId="urn:microsoft.com/office/officeart/2018/5/layout/IconCircleLabelList"/>
    <dgm:cxn modelId="{264C0963-4E24-4ADA-862A-8F7DACBA57E9}" type="presParOf" srcId="{30DF2F35-EDDE-42A5-A3B8-FDB0BD6C2AB5}" destId="{43757171-883C-4E7E-951B-55E58734E1A4}" srcOrd="4" destOrd="0" presId="urn:microsoft.com/office/officeart/2018/5/layout/IconCircleLabelList"/>
    <dgm:cxn modelId="{A85A0A5A-D8BE-403D-A8B1-DD7CB542A28A}" type="presParOf" srcId="{43757171-883C-4E7E-951B-55E58734E1A4}" destId="{4544A54B-CFD6-495F-8256-EB43F02BB4AD}" srcOrd="0" destOrd="0" presId="urn:microsoft.com/office/officeart/2018/5/layout/IconCircleLabelList"/>
    <dgm:cxn modelId="{849A44FC-D1A1-4945-9A5D-26DF9CF081A8}" type="presParOf" srcId="{43757171-883C-4E7E-951B-55E58734E1A4}" destId="{8CDBA1BA-D236-4100-82F4-8988A6A8408B}" srcOrd="1" destOrd="0" presId="urn:microsoft.com/office/officeart/2018/5/layout/IconCircleLabelList"/>
    <dgm:cxn modelId="{2AAF018E-C2D5-4EFA-BEE4-D94B5CD5F6DB}" type="presParOf" srcId="{43757171-883C-4E7E-951B-55E58734E1A4}" destId="{4608D9CE-F7B8-4EAC-A729-92E5AC961D6F}" srcOrd="2" destOrd="0" presId="urn:microsoft.com/office/officeart/2018/5/layout/IconCircleLabelList"/>
    <dgm:cxn modelId="{654E6E46-2B7E-43B3-AD9C-7841755F5C3C}" type="presParOf" srcId="{43757171-883C-4E7E-951B-55E58734E1A4}" destId="{D51DD9CD-4778-4CFF-98C0-133CB283337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690DBE1-3BC1-4443-818F-24689A02B71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B16ACC-F990-492E-BABC-57E042FA76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At end of a good technical presentation, the key points should be clear to the audience</a:t>
          </a:r>
          <a:endParaRPr lang="en-US"/>
        </a:p>
      </dgm:t>
    </dgm:pt>
    <dgm:pt modelId="{4EB47855-0954-4340-A155-5C62CC7A1949}" type="parTrans" cxnId="{25780689-359C-4D38-9EBF-081D3CECF1E6}">
      <dgm:prSet/>
      <dgm:spPr/>
      <dgm:t>
        <a:bodyPr/>
        <a:lstStyle/>
        <a:p>
          <a:endParaRPr lang="en-US"/>
        </a:p>
      </dgm:t>
    </dgm:pt>
    <dgm:pt modelId="{EDF7BFD3-8B36-4261-AF9C-F37C1F0E614E}" type="sibTrans" cxnId="{25780689-359C-4D38-9EBF-081D3CECF1E6}">
      <dgm:prSet/>
      <dgm:spPr/>
      <dgm:t>
        <a:bodyPr/>
        <a:lstStyle/>
        <a:p>
          <a:endParaRPr lang="en-US"/>
        </a:p>
      </dgm:t>
    </dgm:pt>
    <dgm:pt modelId="{97B961CF-1974-4D9B-A834-89CC4B4724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 point must be clearly defined, the talk structured to reinforce that point</a:t>
          </a:r>
          <a:endParaRPr lang="en-US"/>
        </a:p>
      </dgm:t>
    </dgm:pt>
    <dgm:pt modelId="{52C310B4-A1CA-428D-8181-53580DF27B32}" type="parTrans" cxnId="{B08472FD-D3A6-403E-93B4-074E2DACFD9A}">
      <dgm:prSet/>
      <dgm:spPr/>
      <dgm:t>
        <a:bodyPr/>
        <a:lstStyle/>
        <a:p>
          <a:endParaRPr lang="en-US"/>
        </a:p>
      </dgm:t>
    </dgm:pt>
    <dgm:pt modelId="{07FE9BA0-A80C-4168-AAA6-1F2D56B90DFD}" type="sibTrans" cxnId="{B08472FD-D3A6-403E-93B4-074E2DACFD9A}">
      <dgm:prSet/>
      <dgm:spPr/>
      <dgm:t>
        <a:bodyPr/>
        <a:lstStyle/>
        <a:p>
          <a:endParaRPr lang="en-US"/>
        </a:p>
      </dgm:t>
    </dgm:pt>
    <dgm:pt modelId="{87876F8E-1B3E-4E5A-8B79-CBA2B028AD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Subsidiary points numbered for clarity</a:t>
          </a:r>
          <a:endParaRPr lang="en-US"/>
        </a:p>
      </dgm:t>
    </dgm:pt>
    <dgm:pt modelId="{7E3DCB1A-8E24-4EEB-9B8F-F1FE067AE1C2}" type="parTrans" cxnId="{5D10E0B8-427E-4172-9B61-77692AF22567}">
      <dgm:prSet/>
      <dgm:spPr/>
      <dgm:t>
        <a:bodyPr/>
        <a:lstStyle/>
        <a:p>
          <a:endParaRPr lang="en-US"/>
        </a:p>
      </dgm:t>
    </dgm:pt>
    <dgm:pt modelId="{1C97324E-9A67-4584-8C40-CD6B4771208D}" type="sibTrans" cxnId="{5D10E0B8-427E-4172-9B61-77692AF22567}">
      <dgm:prSet/>
      <dgm:spPr/>
      <dgm:t>
        <a:bodyPr/>
        <a:lstStyle/>
        <a:p>
          <a:endParaRPr lang="en-US"/>
        </a:p>
      </dgm:t>
    </dgm:pt>
    <dgm:pt modelId="{5CD0DB6B-BB14-4CFF-A9D6-E95CF7F0EE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E.G.  Organisation of  project description:</a:t>
          </a:r>
          <a:endParaRPr lang="en-US"/>
        </a:p>
      </dgm:t>
    </dgm:pt>
    <dgm:pt modelId="{D7CADD03-1FA6-4A5E-8987-043A0090546B}" type="parTrans" cxnId="{1A9CE08D-7C22-4EFB-87C2-64EA00968D52}">
      <dgm:prSet/>
      <dgm:spPr/>
      <dgm:t>
        <a:bodyPr/>
        <a:lstStyle/>
        <a:p>
          <a:endParaRPr lang="en-US"/>
        </a:p>
      </dgm:t>
    </dgm:pt>
    <dgm:pt modelId="{00B20121-6E0C-4C57-8C4A-AB746305C450}" type="sibTrans" cxnId="{1A9CE08D-7C22-4EFB-87C2-64EA00968D52}">
      <dgm:prSet/>
      <dgm:spPr/>
      <dgm:t>
        <a:bodyPr/>
        <a:lstStyle/>
        <a:p>
          <a:endParaRPr lang="en-US"/>
        </a:p>
      </dgm:t>
    </dgm:pt>
    <dgm:pt modelId="{399B8E0D-5A80-4108-8F1B-CCC1B213E0CD}" type="pres">
      <dgm:prSet presAssocID="{F690DBE1-3BC1-4443-818F-24689A02B714}" presName="root" presStyleCnt="0">
        <dgm:presLayoutVars>
          <dgm:dir/>
          <dgm:resizeHandles val="exact"/>
        </dgm:presLayoutVars>
      </dgm:prSet>
      <dgm:spPr/>
    </dgm:pt>
    <dgm:pt modelId="{CED72F35-A18C-4BFF-977E-0AC528AD2337}" type="pres">
      <dgm:prSet presAssocID="{35B16ACC-F990-492E-BABC-57E042FA76E3}" presName="compNode" presStyleCnt="0"/>
      <dgm:spPr/>
    </dgm:pt>
    <dgm:pt modelId="{8C7CCD98-0B8A-4538-8929-B46D23842E6D}" type="pres">
      <dgm:prSet presAssocID="{35B16ACC-F990-492E-BABC-57E042FA76E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B794ED4-094A-4E93-8E48-B41E678E0A99}" type="pres">
      <dgm:prSet presAssocID="{35B16ACC-F990-492E-BABC-57E042FA76E3}" presName="spaceRect" presStyleCnt="0"/>
      <dgm:spPr/>
    </dgm:pt>
    <dgm:pt modelId="{8CD67A31-0BAF-44A0-82A0-17F2BE73A7B3}" type="pres">
      <dgm:prSet presAssocID="{35B16ACC-F990-492E-BABC-57E042FA76E3}" presName="textRect" presStyleLbl="revTx" presStyleIdx="0" presStyleCnt="4">
        <dgm:presLayoutVars>
          <dgm:chMax val="1"/>
          <dgm:chPref val="1"/>
        </dgm:presLayoutVars>
      </dgm:prSet>
      <dgm:spPr/>
    </dgm:pt>
    <dgm:pt modelId="{6B382F9E-C8AB-4D7C-9DE1-91F08C93EF0B}" type="pres">
      <dgm:prSet presAssocID="{EDF7BFD3-8B36-4261-AF9C-F37C1F0E614E}" presName="sibTrans" presStyleCnt="0"/>
      <dgm:spPr/>
    </dgm:pt>
    <dgm:pt modelId="{D61B2D55-81CB-4974-9B4F-E52E378ED7BB}" type="pres">
      <dgm:prSet presAssocID="{97B961CF-1974-4D9B-A834-89CC4B4724B4}" presName="compNode" presStyleCnt="0"/>
      <dgm:spPr/>
    </dgm:pt>
    <dgm:pt modelId="{F6F26099-6FF4-4762-A7D9-CE155829EE52}" type="pres">
      <dgm:prSet presAssocID="{97B961CF-1974-4D9B-A834-89CC4B4724B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402E6819-6EF1-486F-81FD-E027154CA6DD}" type="pres">
      <dgm:prSet presAssocID="{97B961CF-1974-4D9B-A834-89CC4B4724B4}" presName="spaceRect" presStyleCnt="0"/>
      <dgm:spPr/>
    </dgm:pt>
    <dgm:pt modelId="{3251ABD6-E49A-41F4-8F02-3ADD5D74DE85}" type="pres">
      <dgm:prSet presAssocID="{97B961CF-1974-4D9B-A834-89CC4B4724B4}" presName="textRect" presStyleLbl="revTx" presStyleIdx="1" presStyleCnt="4">
        <dgm:presLayoutVars>
          <dgm:chMax val="1"/>
          <dgm:chPref val="1"/>
        </dgm:presLayoutVars>
      </dgm:prSet>
      <dgm:spPr/>
    </dgm:pt>
    <dgm:pt modelId="{4F71182A-2ECE-4B5B-894A-809631C6E3B7}" type="pres">
      <dgm:prSet presAssocID="{07FE9BA0-A80C-4168-AAA6-1F2D56B90DFD}" presName="sibTrans" presStyleCnt="0"/>
      <dgm:spPr/>
    </dgm:pt>
    <dgm:pt modelId="{F88D859B-AE8D-43F4-9BA8-ADE89C61809A}" type="pres">
      <dgm:prSet presAssocID="{87876F8E-1B3E-4E5A-8B79-CBA2B028ADF8}" presName="compNode" presStyleCnt="0"/>
      <dgm:spPr/>
    </dgm:pt>
    <dgm:pt modelId="{E009D5E3-1926-4E9A-A676-892FF91E6AA2}" type="pres">
      <dgm:prSet presAssocID="{87876F8E-1B3E-4E5A-8B79-CBA2B028ADF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7EC790E-3A88-4C6C-A74F-91A0F6888A00}" type="pres">
      <dgm:prSet presAssocID="{87876F8E-1B3E-4E5A-8B79-CBA2B028ADF8}" presName="spaceRect" presStyleCnt="0"/>
      <dgm:spPr/>
    </dgm:pt>
    <dgm:pt modelId="{2DFE91E8-BE90-485D-96F8-0E68A655730F}" type="pres">
      <dgm:prSet presAssocID="{87876F8E-1B3E-4E5A-8B79-CBA2B028ADF8}" presName="textRect" presStyleLbl="revTx" presStyleIdx="2" presStyleCnt="4">
        <dgm:presLayoutVars>
          <dgm:chMax val="1"/>
          <dgm:chPref val="1"/>
        </dgm:presLayoutVars>
      </dgm:prSet>
      <dgm:spPr/>
    </dgm:pt>
    <dgm:pt modelId="{29BA98D8-11CF-4EA6-A17A-D201F5AB1668}" type="pres">
      <dgm:prSet presAssocID="{1C97324E-9A67-4584-8C40-CD6B4771208D}" presName="sibTrans" presStyleCnt="0"/>
      <dgm:spPr/>
    </dgm:pt>
    <dgm:pt modelId="{97BA3476-D3CE-49FC-A4AF-ECD6A1372115}" type="pres">
      <dgm:prSet presAssocID="{5CD0DB6B-BB14-4CFF-A9D6-E95CF7F0EE88}" presName="compNode" presStyleCnt="0"/>
      <dgm:spPr/>
    </dgm:pt>
    <dgm:pt modelId="{77719FD5-99BC-4F8C-943C-1DDF57911614}" type="pres">
      <dgm:prSet presAssocID="{5CD0DB6B-BB14-4CFF-A9D6-E95CF7F0EE8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ACB2048-4C2F-4790-A0EE-7338F008DF74}" type="pres">
      <dgm:prSet presAssocID="{5CD0DB6B-BB14-4CFF-A9D6-E95CF7F0EE88}" presName="spaceRect" presStyleCnt="0"/>
      <dgm:spPr/>
    </dgm:pt>
    <dgm:pt modelId="{0F9B578A-8F09-4084-833D-79E806F459BF}" type="pres">
      <dgm:prSet presAssocID="{5CD0DB6B-BB14-4CFF-A9D6-E95CF7F0EE8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6EBDC3E-1073-4979-96D7-06548B1C6078}" type="presOf" srcId="{5CD0DB6B-BB14-4CFF-A9D6-E95CF7F0EE88}" destId="{0F9B578A-8F09-4084-833D-79E806F459BF}" srcOrd="0" destOrd="0" presId="urn:microsoft.com/office/officeart/2018/2/layout/IconLabelList"/>
    <dgm:cxn modelId="{2D26157A-76C2-4F59-BE04-564535B839DE}" type="presOf" srcId="{97B961CF-1974-4D9B-A834-89CC4B4724B4}" destId="{3251ABD6-E49A-41F4-8F02-3ADD5D74DE85}" srcOrd="0" destOrd="0" presId="urn:microsoft.com/office/officeart/2018/2/layout/IconLabelList"/>
    <dgm:cxn modelId="{727A8487-C1E9-42CB-B9E1-306CC5E88AEB}" type="presOf" srcId="{F690DBE1-3BC1-4443-818F-24689A02B714}" destId="{399B8E0D-5A80-4108-8F1B-CCC1B213E0CD}" srcOrd="0" destOrd="0" presId="urn:microsoft.com/office/officeart/2018/2/layout/IconLabelList"/>
    <dgm:cxn modelId="{0FFDF288-6F2E-4B78-B0CC-767C2D33F6BD}" type="presOf" srcId="{35B16ACC-F990-492E-BABC-57E042FA76E3}" destId="{8CD67A31-0BAF-44A0-82A0-17F2BE73A7B3}" srcOrd="0" destOrd="0" presId="urn:microsoft.com/office/officeart/2018/2/layout/IconLabelList"/>
    <dgm:cxn modelId="{25780689-359C-4D38-9EBF-081D3CECF1E6}" srcId="{F690DBE1-3BC1-4443-818F-24689A02B714}" destId="{35B16ACC-F990-492E-BABC-57E042FA76E3}" srcOrd="0" destOrd="0" parTransId="{4EB47855-0954-4340-A155-5C62CC7A1949}" sibTransId="{EDF7BFD3-8B36-4261-AF9C-F37C1F0E614E}"/>
    <dgm:cxn modelId="{1A9CE08D-7C22-4EFB-87C2-64EA00968D52}" srcId="{F690DBE1-3BC1-4443-818F-24689A02B714}" destId="{5CD0DB6B-BB14-4CFF-A9D6-E95CF7F0EE88}" srcOrd="3" destOrd="0" parTransId="{D7CADD03-1FA6-4A5E-8987-043A0090546B}" sibTransId="{00B20121-6E0C-4C57-8C4A-AB746305C450}"/>
    <dgm:cxn modelId="{5D10E0B8-427E-4172-9B61-77692AF22567}" srcId="{F690DBE1-3BC1-4443-818F-24689A02B714}" destId="{87876F8E-1B3E-4E5A-8B79-CBA2B028ADF8}" srcOrd="2" destOrd="0" parTransId="{7E3DCB1A-8E24-4EEB-9B8F-F1FE067AE1C2}" sibTransId="{1C97324E-9A67-4584-8C40-CD6B4771208D}"/>
    <dgm:cxn modelId="{E2578DCB-8ED5-4856-9AED-84E51E5632F8}" type="presOf" srcId="{87876F8E-1B3E-4E5A-8B79-CBA2B028ADF8}" destId="{2DFE91E8-BE90-485D-96F8-0E68A655730F}" srcOrd="0" destOrd="0" presId="urn:microsoft.com/office/officeart/2018/2/layout/IconLabelList"/>
    <dgm:cxn modelId="{B08472FD-D3A6-403E-93B4-074E2DACFD9A}" srcId="{F690DBE1-3BC1-4443-818F-24689A02B714}" destId="{97B961CF-1974-4D9B-A834-89CC4B4724B4}" srcOrd="1" destOrd="0" parTransId="{52C310B4-A1CA-428D-8181-53580DF27B32}" sibTransId="{07FE9BA0-A80C-4168-AAA6-1F2D56B90DFD}"/>
    <dgm:cxn modelId="{25079308-5B91-4F2C-8D63-A504F2516691}" type="presParOf" srcId="{399B8E0D-5A80-4108-8F1B-CCC1B213E0CD}" destId="{CED72F35-A18C-4BFF-977E-0AC528AD2337}" srcOrd="0" destOrd="0" presId="urn:microsoft.com/office/officeart/2018/2/layout/IconLabelList"/>
    <dgm:cxn modelId="{93D69913-F685-4A09-A52B-7795C9F59589}" type="presParOf" srcId="{CED72F35-A18C-4BFF-977E-0AC528AD2337}" destId="{8C7CCD98-0B8A-4538-8929-B46D23842E6D}" srcOrd="0" destOrd="0" presId="urn:microsoft.com/office/officeart/2018/2/layout/IconLabelList"/>
    <dgm:cxn modelId="{70F67D54-2864-4518-A058-2E6FE485E4CE}" type="presParOf" srcId="{CED72F35-A18C-4BFF-977E-0AC528AD2337}" destId="{AB794ED4-094A-4E93-8E48-B41E678E0A99}" srcOrd="1" destOrd="0" presId="urn:microsoft.com/office/officeart/2018/2/layout/IconLabelList"/>
    <dgm:cxn modelId="{8939ABA4-F570-4AEF-B69A-5CAD905265BA}" type="presParOf" srcId="{CED72F35-A18C-4BFF-977E-0AC528AD2337}" destId="{8CD67A31-0BAF-44A0-82A0-17F2BE73A7B3}" srcOrd="2" destOrd="0" presId="urn:microsoft.com/office/officeart/2018/2/layout/IconLabelList"/>
    <dgm:cxn modelId="{88C8E4B9-D1C3-4133-B0DE-CD028B2E37D0}" type="presParOf" srcId="{399B8E0D-5A80-4108-8F1B-CCC1B213E0CD}" destId="{6B382F9E-C8AB-4D7C-9DE1-91F08C93EF0B}" srcOrd="1" destOrd="0" presId="urn:microsoft.com/office/officeart/2018/2/layout/IconLabelList"/>
    <dgm:cxn modelId="{2FF41787-0ADB-4FD5-927F-A373ECFF2C05}" type="presParOf" srcId="{399B8E0D-5A80-4108-8F1B-CCC1B213E0CD}" destId="{D61B2D55-81CB-4974-9B4F-E52E378ED7BB}" srcOrd="2" destOrd="0" presId="urn:microsoft.com/office/officeart/2018/2/layout/IconLabelList"/>
    <dgm:cxn modelId="{DCEA4675-CEEF-4B37-A078-2ABF34D726B5}" type="presParOf" srcId="{D61B2D55-81CB-4974-9B4F-E52E378ED7BB}" destId="{F6F26099-6FF4-4762-A7D9-CE155829EE52}" srcOrd="0" destOrd="0" presId="urn:microsoft.com/office/officeart/2018/2/layout/IconLabelList"/>
    <dgm:cxn modelId="{90868608-E957-480A-8B03-BA705FB60CC8}" type="presParOf" srcId="{D61B2D55-81CB-4974-9B4F-E52E378ED7BB}" destId="{402E6819-6EF1-486F-81FD-E027154CA6DD}" srcOrd="1" destOrd="0" presId="urn:microsoft.com/office/officeart/2018/2/layout/IconLabelList"/>
    <dgm:cxn modelId="{1A0289BE-FE39-450E-99B7-FD1AB8D7006C}" type="presParOf" srcId="{D61B2D55-81CB-4974-9B4F-E52E378ED7BB}" destId="{3251ABD6-E49A-41F4-8F02-3ADD5D74DE85}" srcOrd="2" destOrd="0" presId="urn:microsoft.com/office/officeart/2018/2/layout/IconLabelList"/>
    <dgm:cxn modelId="{EC7AA186-6309-4AA2-BE7F-FCA9646A55F7}" type="presParOf" srcId="{399B8E0D-5A80-4108-8F1B-CCC1B213E0CD}" destId="{4F71182A-2ECE-4B5B-894A-809631C6E3B7}" srcOrd="3" destOrd="0" presId="urn:microsoft.com/office/officeart/2018/2/layout/IconLabelList"/>
    <dgm:cxn modelId="{72193765-A590-490F-B73B-620E825242C0}" type="presParOf" srcId="{399B8E0D-5A80-4108-8F1B-CCC1B213E0CD}" destId="{F88D859B-AE8D-43F4-9BA8-ADE89C61809A}" srcOrd="4" destOrd="0" presId="urn:microsoft.com/office/officeart/2018/2/layout/IconLabelList"/>
    <dgm:cxn modelId="{3C4E758E-30E4-45A8-B52E-E9EB8927DB8D}" type="presParOf" srcId="{F88D859B-AE8D-43F4-9BA8-ADE89C61809A}" destId="{E009D5E3-1926-4E9A-A676-892FF91E6AA2}" srcOrd="0" destOrd="0" presId="urn:microsoft.com/office/officeart/2018/2/layout/IconLabelList"/>
    <dgm:cxn modelId="{FDFBE254-CC8C-4F61-B8FE-3F9457F6F4F2}" type="presParOf" srcId="{F88D859B-AE8D-43F4-9BA8-ADE89C61809A}" destId="{37EC790E-3A88-4C6C-A74F-91A0F6888A00}" srcOrd="1" destOrd="0" presId="urn:microsoft.com/office/officeart/2018/2/layout/IconLabelList"/>
    <dgm:cxn modelId="{786A4816-99B3-4C10-949B-BFE6E2956AE9}" type="presParOf" srcId="{F88D859B-AE8D-43F4-9BA8-ADE89C61809A}" destId="{2DFE91E8-BE90-485D-96F8-0E68A655730F}" srcOrd="2" destOrd="0" presId="urn:microsoft.com/office/officeart/2018/2/layout/IconLabelList"/>
    <dgm:cxn modelId="{9CFA56D2-22D4-4FBA-AA66-26A420B9DB19}" type="presParOf" srcId="{399B8E0D-5A80-4108-8F1B-CCC1B213E0CD}" destId="{29BA98D8-11CF-4EA6-A17A-D201F5AB1668}" srcOrd="5" destOrd="0" presId="urn:microsoft.com/office/officeart/2018/2/layout/IconLabelList"/>
    <dgm:cxn modelId="{10AE94BE-A649-4A63-AAB2-24CF49BF2B9E}" type="presParOf" srcId="{399B8E0D-5A80-4108-8F1B-CCC1B213E0CD}" destId="{97BA3476-D3CE-49FC-A4AF-ECD6A1372115}" srcOrd="6" destOrd="0" presId="urn:microsoft.com/office/officeart/2018/2/layout/IconLabelList"/>
    <dgm:cxn modelId="{AB2CC9CB-A4FE-4CDA-94B2-F8AC923537E7}" type="presParOf" srcId="{97BA3476-D3CE-49FC-A4AF-ECD6A1372115}" destId="{77719FD5-99BC-4F8C-943C-1DDF57911614}" srcOrd="0" destOrd="0" presId="urn:microsoft.com/office/officeart/2018/2/layout/IconLabelList"/>
    <dgm:cxn modelId="{1275D1D8-8A00-48F4-95F0-56D9148EA5DD}" type="presParOf" srcId="{97BA3476-D3CE-49FC-A4AF-ECD6A1372115}" destId="{DACB2048-4C2F-4790-A0EE-7338F008DF74}" srcOrd="1" destOrd="0" presId="urn:microsoft.com/office/officeart/2018/2/layout/IconLabelList"/>
    <dgm:cxn modelId="{E56C667C-209B-4796-9CE6-8EC647D06996}" type="presParOf" srcId="{97BA3476-D3CE-49FC-A4AF-ECD6A1372115}" destId="{0F9B578A-8F09-4084-833D-79E806F459B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53D0614-03DD-45C6-AF78-1824A1231990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13193F4-1CD8-40EB-BA23-1CAD4BF7FA02}">
      <dgm:prSet/>
      <dgm:spPr/>
      <dgm:t>
        <a:bodyPr/>
        <a:lstStyle/>
        <a:p>
          <a:pPr>
            <a:defRPr b="1"/>
          </a:pPr>
          <a:r>
            <a:rPr lang="en-GB"/>
            <a:t>Structure must reflect and complement the context</a:t>
          </a:r>
          <a:endParaRPr lang="en-US"/>
        </a:p>
      </dgm:t>
    </dgm:pt>
    <dgm:pt modelId="{CB2959BC-31F5-401D-9A8F-B084645F6D6C}" type="parTrans" cxnId="{6ABA5FD2-2F47-46B3-A104-DC9771F56363}">
      <dgm:prSet/>
      <dgm:spPr/>
      <dgm:t>
        <a:bodyPr/>
        <a:lstStyle/>
        <a:p>
          <a:endParaRPr lang="en-US"/>
        </a:p>
      </dgm:t>
    </dgm:pt>
    <dgm:pt modelId="{AF8B8995-7581-462D-8414-54F1CE631FB5}" type="sibTrans" cxnId="{6ABA5FD2-2F47-46B3-A104-DC9771F56363}">
      <dgm:prSet/>
      <dgm:spPr/>
      <dgm:t>
        <a:bodyPr/>
        <a:lstStyle/>
        <a:p>
          <a:endParaRPr lang="en-US"/>
        </a:p>
      </dgm:t>
    </dgm:pt>
    <dgm:pt modelId="{9633B909-52CE-4AFA-BE1A-FE3F7C3F1328}">
      <dgm:prSet/>
      <dgm:spPr/>
      <dgm:t>
        <a:bodyPr/>
        <a:lstStyle/>
        <a:p>
          <a:pPr>
            <a:defRPr b="1"/>
          </a:pPr>
          <a:r>
            <a:rPr lang="en-GB"/>
            <a:t>Objective is to give the audience a sense of occasion and perception of a quality job</a:t>
          </a:r>
          <a:endParaRPr lang="en-US"/>
        </a:p>
      </dgm:t>
    </dgm:pt>
    <dgm:pt modelId="{6A1FE677-2C89-43A9-A755-A79CB3DC5B48}" type="parTrans" cxnId="{A4975B1B-9C68-420D-AE9F-FD610050AE45}">
      <dgm:prSet/>
      <dgm:spPr/>
      <dgm:t>
        <a:bodyPr/>
        <a:lstStyle/>
        <a:p>
          <a:endParaRPr lang="en-US"/>
        </a:p>
      </dgm:t>
    </dgm:pt>
    <dgm:pt modelId="{58348E8A-19AC-469F-B548-DDDD68F5D453}" type="sibTrans" cxnId="{A4975B1B-9C68-420D-AE9F-FD610050AE45}">
      <dgm:prSet/>
      <dgm:spPr/>
      <dgm:t>
        <a:bodyPr/>
        <a:lstStyle/>
        <a:p>
          <a:endParaRPr lang="en-US"/>
        </a:p>
      </dgm:t>
    </dgm:pt>
    <dgm:pt modelId="{0AF21059-2D9B-44D9-B2F3-6D0AA6AC07E8}">
      <dgm:prSet/>
      <dgm:spPr/>
      <dgm:t>
        <a:bodyPr/>
        <a:lstStyle/>
        <a:p>
          <a:r>
            <a:rPr lang="en-GB"/>
            <a:t>effective introduction </a:t>
          </a:r>
          <a:endParaRPr lang="en-US"/>
        </a:p>
      </dgm:t>
    </dgm:pt>
    <dgm:pt modelId="{BEFDE1E4-ADCF-44B8-B718-0E9EE3A6EED1}" type="parTrans" cxnId="{9156D5BF-281F-4E40-A9C1-46407DFF80AA}">
      <dgm:prSet/>
      <dgm:spPr/>
      <dgm:t>
        <a:bodyPr/>
        <a:lstStyle/>
        <a:p>
          <a:endParaRPr lang="en-US"/>
        </a:p>
      </dgm:t>
    </dgm:pt>
    <dgm:pt modelId="{EC00ABCE-9C54-443E-8518-348A5BA50830}" type="sibTrans" cxnId="{9156D5BF-281F-4E40-A9C1-46407DFF80AA}">
      <dgm:prSet/>
      <dgm:spPr/>
      <dgm:t>
        <a:bodyPr/>
        <a:lstStyle/>
        <a:p>
          <a:endParaRPr lang="en-US"/>
        </a:p>
      </dgm:t>
    </dgm:pt>
    <dgm:pt modelId="{9F17139C-0C8B-43F1-8AC7-B7070BF6BC5F}">
      <dgm:prSet/>
      <dgm:spPr/>
      <dgm:t>
        <a:bodyPr/>
        <a:lstStyle/>
        <a:p>
          <a:r>
            <a:rPr lang="en-GB"/>
            <a:t>statement of purpose</a:t>
          </a:r>
          <a:endParaRPr lang="en-US"/>
        </a:p>
      </dgm:t>
    </dgm:pt>
    <dgm:pt modelId="{C97EF90E-A20A-49A3-84D9-72A424742639}" type="parTrans" cxnId="{7D2DE838-DF6E-46D7-9BA8-81C13FEAFE43}">
      <dgm:prSet/>
      <dgm:spPr/>
      <dgm:t>
        <a:bodyPr/>
        <a:lstStyle/>
        <a:p>
          <a:endParaRPr lang="en-US"/>
        </a:p>
      </dgm:t>
    </dgm:pt>
    <dgm:pt modelId="{9067642E-AEC8-4F22-A33F-36341E3D1DA1}" type="sibTrans" cxnId="{7D2DE838-DF6E-46D7-9BA8-81C13FEAFE43}">
      <dgm:prSet/>
      <dgm:spPr/>
      <dgm:t>
        <a:bodyPr/>
        <a:lstStyle/>
        <a:p>
          <a:endParaRPr lang="en-US"/>
        </a:p>
      </dgm:t>
    </dgm:pt>
    <dgm:pt modelId="{B1253C41-7407-4288-95C3-C304DC175D7F}">
      <dgm:prSet/>
      <dgm:spPr/>
      <dgm:t>
        <a:bodyPr/>
        <a:lstStyle/>
        <a:p>
          <a:r>
            <a:rPr lang="en-GB"/>
            <a:t>indication of organisation</a:t>
          </a:r>
          <a:endParaRPr lang="en-US"/>
        </a:p>
      </dgm:t>
    </dgm:pt>
    <dgm:pt modelId="{49DF4315-AB12-4B28-8C1E-9E898F7D8AD8}" type="parTrans" cxnId="{BB6F3437-9010-40F9-9ADF-F405BC6DFB40}">
      <dgm:prSet/>
      <dgm:spPr/>
      <dgm:t>
        <a:bodyPr/>
        <a:lstStyle/>
        <a:p>
          <a:endParaRPr lang="en-US"/>
        </a:p>
      </dgm:t>
    </dgm:pt>
    <dgm:pt modelId="{863B6D41-6094-491D-A2C8-635F40866D18}" type="sibTrans" cxnId="{BB6F3437-9010-40F9-9ADF-F405BC6DFB40}">
      <dgm:prSet/>
      <dgm:spPr/>
      <dgm:t>
        <a:bodyPr/>
        <a:lstStyle/>
        <a:p>
          <a:endParaRPr lang="en-US"/>
        </a:p>
      </dgm:t>
    </dgm:pt>
    <dgm:pt modelId="{81D0D012-F3FF-4403-973C-EA15E2F0C379}">
      <dgm:prSet/>
      <dgm:spPr/>
      <dgm:t>
        <a:bodyPr/>
        <a:lstStyle/>
        <a:p>
          <a:r>
            <a:rPr lang="en-GB"/>
            <a:t>distinct division of the material into major points and sections </a:t>
          </a:r>
          <a:endParaRPr lang="en-US"/>
        </a:p>
      </dgm:t>
    </dgm:pt>
    <dgm:pt modelId="{34E138A1-8CFB-4441-9076-D735F9E91E19}" type="parTrans" cxnId="{FAAA8CDB-1C61-40A4-B178-EE855AD38819}">
      <dgm:prSet/>
      <dgm:spPr/>
      <dgm:t>
        <a:bodyPr/>
        <a:lstStyle/>
        <a:p>
          <a:endParaRPr lang="en-US"/>
        </a:p>
      </dgm:t>
    </dgm:pt>
    <dgm:pt modelId="{1011ED4E-5249-473E-9220-D25FB93F1CB4}" type="sibTrans" cxnId="{FAAA8CDB-1C61-40A4-B178-EE855AD38819}">
      <dgm:prSet/>
      <dgm:spPr/>
      <dgm:t>
        <a:bodyPr/>
        <a:lstStyle/>
        <a:p>
          <a:endParaRPr lang="en-US"/>
        </a:p>
      </dgm:t>
    </dgm:pt>
    <dgm:pt modelId="{AB9D36C8-0948-4251-97DD-7E359FB53993}">
      <dgm:prSet/>
      <dgm:spPr/>
      <dgm:t>
        <a:bodyPr/>
        <a:lstStyle/>
        <a:p>
          <a:pPr>
            <a:defRPr b="1"/>
          </a:pPr>
          <a:r>
            <a:rPr lang="en-GB"/>
            <a:t>Series of questions to answer rather than statements</a:t>
          </a:r>
          <a:endParaRPr lang="en-US"/>
        </a:p>
      </dgm:t>
    </dgm:pt>
    <dgm:pt modelId="{73BF241D-C57E-47A6-AB44-EF63E254D429}" type="parTrans" cxnId="{5FC3A407-1ECF-4527-8CE5-D6290D60E077}">
      <dgm:prSet/>
      <dgm:spPr/>
      <dgm:t>
        <a:bodyPr/>
        <a:lstStyle/>
        <a:p>
          <a:endParaRPr lang="en-US"/>
        </a:p>
      </dgm:t>
    </dgm:pt>
    <dgm:pt modelId="{CADCF40C-3BC5-4A0C-A640-9F93CE4090A6}" type="sibTrans" cxnId="{5FC3A407-1ECF-4527-8CE5-D6290D60E077}">
      <dgm:prSet/>
      <dgm:spPr/>
      <dgm:t>
        <a:bodyPr/>
        <a:lstStyle/>
        <a:p>
          <a:endParaRPr lang="en-US"/>
        </a:p>
      </dgm:t>
    </dgm:pt>
    <dgm:pt modelId="{2A3ED011-77CD-46EB-971D-9E9C771D2283}" type="pres">
      <dgm:prSet presAssocID="{153D0614-03DD-45C6-AF78-1824A1231990}" presName="root" presStyleCnt="0">
        <dgm:presLayoutVars>
          <dgm:dir/>
          <dgm:resizeHandles val="exact"/>
        </dgm:presLayoutVars>
      </dgm:prSet>
      <dgm:spPr/>
    </dgm:pt>
    <dgm:pt modelId="{D41DEE27-6E3E-4FB9-9BFB-DF9E552B0BC0}" type="pres">
      <dgm:prSet presAssocID="{113193F4-1CD8-40EB-BA23-1CAD4BF7FA02}" presName="compNode" presStyleCnt="0"/>
      <dgm:spPr/>
    </dgm:pt>
    <dgm:pt modelId="{A54F6BE9-6B90-47ED-A511-84700C0CBAD6}" type="pres">
      <dgm:prSet presAssocID="{113193F4-1CD8-40EB-BA23-1CAD4BF7FA0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C2FE848C-0C4A-4BBB-9C6C-00E8DFF1D512}" type="pres">
      <dgm:prSet presAssocID="{113193F4-1CD8-40EB-BA23-1CAD4BF7FA02}" presName="iconSpace" presStyleCnt="0"/>
      <dgm:spPr/>
    </dgm:pt>
    <dgm:pt modelId="{02E2E646-EB26-4077-9632-DEAE45F87622}" type="pres">
      <dgm:prSet presAssocID="{113193F4-1CD8-40EB-BA23-1CAD4BF7FA02}" presName="parTx" presStyleLbl="revTx" presStyleIdx="0" presStyleCnt="6">
        <dgm:presLayoutVars>
          <dgm:chMax val="0"/>
          <dgm:chPref val="0"/>
        </dgm:presLayoutVars>
      </dgm:prSet>
      <dgm:spPr/>
    </dgm:pt>
    <dgm:pt modelId="{8D4692A5-EBC3-4AE7-8D41-A269D056D2AE}" type="pres">
      <dgm:prSet presAssocID="{113193F4-1CD8-40EB-BA23-1CAD4BF7FA02}" presName="txSpace" presStyleCnt="0"/>
      <dgm:spPr/>
    </dgm:pt>
    <dgm:pt modelId="{F4544D0A-6578-493B-92A3-8A682ABCBB81}" type="pres">
      <dgm:prSet presAssocID="{113193F4-1CD8-40EB-BA23-1CAD4BF7FA02}" presName="desTx" presStyleLbl="revTx" presStyleIdx="1" presStyleCnt="6">
        <dgm:presLayoutVars/>
      </dgm:prSet>
      <dgm:spPr/>
    </dgm:pt>
    <dgm:pt modelId="{89069339-1756-43BF-9DDC-22E49C47E5AB}" type="pres">
      <dgm:prSet presAssocID="{AF8B8995-7581-462D-8414-54F1CE631FB5}" presName="sibTrans" presStyleCnt="0"/>
      <dgm:spPr/>
    </dgm:pt>
    <dgm:pt modelId="{171D3399-C670-48FB-9C3F-07C9E6DC6C7B}" type="pres">
      <dgm:prSet presAssocID="{9633B909-52CE-4AFA-BE1A-FE3F7C3F1328}" presName="compNode" presStyleCnt="0"/>
      <dgm:spPr/>
    </dgm:pt>
    <dgm:pt modelId="{08748580-026D-42AB-918C-DD66E77B6878}" type="pres">
      <dgm:prSet presAssocID="{9633B909-52CE-4AFA-BE1A-FE3F7C3F132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358E877-9B3F-4F56-AA63-5498AEC3C123}" type="pres">
      <dgm:prSet presAssocID="{9633B909-52CE-4AFA-BE1A-FE3F7C3F1328}" presName="iconSpace" presStyleCnt="0"/>
      <dgm:spPr/>
    </dgm:pt>
    <dgm:pt modelId="{07E47E69-B691-4C98-84C5-E920ADFCF277}" type="pres">
      <dgm:prSet presAssocID="{9633B909-52CE-4AFA-BE1A-FE3F7C3F1328}" presName="parTx" presStyleLbl="revTx" presStyleIdx="2" presStyleCnt="6">
        <dgm:presLayoutVars>
          <dgm:chMax val="0"/>
          <dgm:chPref val="0"/>
        </dgm:presLayoutVars>
      </dgm:prSet>
      <dgm:spPr/>
    </dgm:pt>
    <dgm:pt modelId="{C35EB1C5-6A64-459C-900E-9D0FE9603AF9}" type="pres">
      <dgm:prSet presAssocID="{9633B909-52CE-4AFA-BE1A-FE3F7C3F1328}" presName="txSpace" presStyleCnt="0"/>
      <dgm:spPr/>
    </dgm:pt>
    <dgm:pt modelId="{27B6031A-E84B-4EEE-95D7-EC2597D2B5F0}" type="pres">
      <dgm:prSet presAssocID="{9633B909-52CE-4AFA-BE1A-FE3F7C3F1328}" presName="desTx" presStyleLbl="revTx" presStyleIdx="3" presStyleCnt="6">
        <dgm:presLayoutVars/>
      </dgm:prSet>
      <dgm:spPr/>
    </dgm:pt>
    <dgm:pt modelId="{10E710FD-8023-437F-AEF0-7000903DA1B2}" type="pres">
      <dgm:prSet presAssocID="{58348E8A-19AC-469F-B548-DDDD68F5D453}" presName="sibTrans" presStyleCnt="0"/>
      <dgm:spPr/>
    </dgm:pt>
    <dgm:pt modelId="{9DB00EE4-E279-4391-8C1D-CDE82097711A}" type="pres">
      <dgm:prSet presAssocID="{AB9D36C8-0948-4251-97DD-7E359FB53993}" presName="compNode" presStyleCnt="0"/>
      <dgm:spPr/>
    </dgm:pt>
    <dgm:pt modelId="{E3C61A3F-E439-458B-847B-0D2E34B5A0B8}" type="pres">
      <dgm:prSet presAssocID="{AB9D36C8-0948-4251-97DD-7E359FB539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890D3EF-036D-442E-A92B-6A55F50C7165}" type="pres">
      <dgm:prSet presAssocID="{AB9D36C8-0948-4251-97DD-7E359FB53993}" presName="iconSpace" presStyleCnt="0"/>
      <dgm:spPr/>
    </dgm:pt>
    <dgm:pt modelId="{F8D2301B-D07A-4B05-8851-5C443DC55203}" type="pres">
      <dgm:prSet presAssocID="{AB9D36C8-0948-4251-97DD-7E359FB53993}" presName="parTx" presStyleLbl="revTx" presStyleIdx="4" presStyleCnt="6">
        <dgm:presLayoutVars>
          <dgm:chMax val="0"/>
          <dgm:chPref val="0"/>
        </dgm:presLayoutVars>
      </dgm:prSet>
      <dgm:spPr/>
    </dgm:pt>
    <dgm:pt modelId="{C1EA4449-FA6A-4341-889D-8AD59064B986}" type="pres">
      <dgm:prSet presAssocID="{AB9D36C8-0948-4251-97DD-7E359FB53993}" presName="txSpace" presStyleCnt="0"/>
      <dgm:spPr/>
    </dgm:pt>
    <dgm:pt modelId="{031EE7D1-471E-4BB7-8A76-249D30442099}" type="pres">
      <dgm:prSet presAssocID="{AB9D36C8-0948-4251-97DD-7E359FB53993}" presName="desTx" presStyleLbl="revTx" presStyleIdx="5" presStyleCnt="6">
        <dgm:presLayoutVars/>
      </dgm:prSet>
      <dgm:spPr/>
    </dgm:pt>
  </dgm:ptLst>
  <dgm:cxnLst>
    <dgm:cxn modelId="{5FC3A407-1ECF-4527-8CE5-D6290D60E077}" srcId="{153D0614-03DD-45C6-AF78-1824A1231990}" destId="{AB9D36C8-0948-4251-97DD-7E359FB53993}" srcOrd="2" destOrd="0" parTransId="{73BF241D-C57E-47A6-AB44-EF63E254D429}" sibTransId="{CADCF40C-3BC5-4A0C-A640-9F93CE4090A6}"/>
    <dgm:cxn modelId="{A4975B1B-9C68-420D-AE9F-FD610050AE45}" srcId="{153D0614-03DD-45C6-AF78-1824A1231990}" destId="{9633B909-52CE-4AFA-BE1A-FE3F7C3F1328}" srcOrd="1" destOrd="0" parTransId="{6A1FE677-2C89-43A9-A755-A79CB3DC5B48}" sibTransId="{58348E8A-19AC-469F-B548-DDDD68F5D453}"/>
    <dgm:cxn modelId="{BB6F3437-9010-40F9-9ADF-F405BC6DFB40}" srcId="{9633B909-52CE-4AFA-BE1A-FE3F7C3F1328}" destId="{B1253C41-7407-4288-95C3-C304DC175D7F}" srcOrd="2" destOrd="0" parTransId="{49DF4315-AB12-4B28-8C1E-9E898F7D8AD8}" sibTransId="{863B6D41-6094-491D-A2C8-635F40866D18}"/>
    <dgm:cxn modelId="{7D2DE838-DF6E-46D7-9BA8-81C13FEAFE43}" srcId="{9633B909-52CE-4AFA-BE1A-FE3F7C3F1328}" destId="{9F17139C-0C8B-43F1-8AC7-B7070BF6BC5F}" srcOrd="1" destOrd="0" parTransId="{C97EF90E-A20A-49A3-84D9-72A424742639}" sibTransId="{9067642E-AEC8-4F22-A33F-36341E3D1DA1}"/>
    <dgm:cxn modelId="{09542142-B1AB-4062-87D8-22DA9BEC4B3C}" type="presOf" srcId="{9633B909-52CE-4AFA-BE1A-FE3F7C3F1328}" destId="{07E47E69-B691-4C98-84C5-E920ADFCF277}" srcOrd="0" destOrd="0" presId="urn:microsoft.com/office/officeart/2018/2/layout/IconLabelDescriptionList"/>
    <dgm:cxn modelId="{7AC60264-DA62-47AF-B175-59F6BE0101B3}" type="presOf" srcId="{113193F4-1CD8-40EB-BA23-1CAD4BF7FA02}" destId="{02E2E646-EB26-4077-9632-DEAE45F87622}" srcOrd="0" destOrd="0" presId="urn:microsoft.com/office/officeart/2018/2/layout/IconLabelDescriptionList"/>
    <dgm:cxn modelId="{96A8F6AD-0EDA-45A3-B7D3-87172561DBEC}" type="presOf" srcId="{0AF21059-2D9B-44D9-B2F3-6D0AA6AC07E8}" destId="{27B6031A-E84B-4EEE-95D7-EC2597D2B5F0}" srcOrd="0" destOrd="0" presId="urn:microsoft.com/office/officeart/2018/2/layout/IconLabelDescriptionList"/>
    <dgm:cxn modelId="{95EDACB7-B63A-4F2A-AA52-444F8A207D11}" type="presOf" srcId="{B1253C41-7407-4288-95C3-C304DC175D7F}" destId="{27B6031A-E84B-4EEE-95D7-EC2597D2B5F0}" srcOrd="0" destOrd="2" presId="urn:microsoft.com/office/officeart/2018/2/layout/IconLabelDescriptionList"/>
    <dgm:cxn modelId="{8A7F1DB9-5FD2-40E1-A2BD-980270AC8241}" type="presOf" srcId="{AB9D36C8-0948-4251-97DD-7E359FB53993}" destId="{F8D2301B-D07A-4B05-8851-5C443DC55203}" srcOrd="0" destOrd="0" presId="urn:microsoft.com/office/officeart/2018/2/layout/IconLabelDescriptionList"/>
    <dgm:cxn modelId="{9156D5BF-281F-4E40-A9C1-46407DFF80AA}" srcId="{9633B909-52CE-4AFA-BE1A-FE3F7C3F1328}" destId="{0AF21059-2D9B-44D9-B2F3-6D0AA6AC07E8}" srcOrd="0" destOrd="0" parTransId="{BEFDE1E4-ADCF-44B8-B718-0E9EE3A6EED1}" sibTransId="{EC00ABCE-9C54-443E-8518-348A5BA50830}"/>
    <dgm:cxn modelId="{44688ECC-336B-4F99-AD82-EC5DC1F1978C}" type="presOf" srcId="{81D0D012-F3FF-4403-973C-EA15E2F0C379}" destId="{27B6031A-E84B-4EEE-95D7-EC2597D2B5F0}" srcOrd="0" destOrd="3" presId="urn:microsoft.com/office/officeart/2018/2/layout/IconLabelDescriptionList"/>
    <dgm:cxn modelId="{6ABA5FD2-2F47-46B3-A104-DC9771F56363}" srcId="{153D0614-03DD-45C6-AF78-1824A1231990}" destId="{113193F4-1CD8-40EB-BA23-1CAD4BF7FA02}" srcOrd="0" destOrd="0" parTransId="{CB2959BC-31F5-401D-9A8F-B084645F6D6C}" sibTransId="{AF8B8995-7581-462D-8414-54F1CE631FB5}"/>
    <dgm:cxn modelId="{FAAA8CDB-1C61-40A4-B178-EE855AD38819}" srcId="{9633B909-52CE-4AFA-BE1A-FE3F7C3F1328}" destId="{81D0D012-F3FF-4403-973C-EA15E2F0C379}" srcOrd="3" destOrd="0" parTransId="{34E138A1-8CFB-4441-9076-D735F9E91E19}" sibTransId="{1011ED4E-5249-473E-9220-D25FB93F1CB4}"/>
    <dgm:cxn modelId="{D2E928E3-0A37-426F-950C-F2705523E77E}" type="presOf" srcId="{9F17139C-0C8B-43F1-8AC7-B7070BF6BC5F}" destId="{27B6031A-E84B-4EEE-95D7-EC2597D2B5F0}" srcOrd="0" destOrd="1" presId="urn:microsoft.com/office/officeart/2018/2/layout/IconLabelDescriptionList"/>
    <dgm:cxn modelId="{05F02BF1-EA4C-489D-A828-D4FE3D62E2CC}" type="presOf" srcId="{153D0614-03DD-45C6-AF78-1824A1231990}" destId="{2A3ED011-77CD-46EB-971D-9E9C771D2283}" srcOrd="0" destOrd="0" presId="urn:microsoft.com/office/officeart/2018/2/layout/IconLabelDescriptionList"/>
    <dgm:cxn modelId="{7BAC4F9F-95C8-4D5D-88DA-1FDCA5DC4489}" type="presParOf" srcId="{2A3ED011-77CD-46EB-971D-9E9C771D2283}" destId="{D41DEE27-6E3E-4FB9-9BFB-DF9E552B0BC0}" srcOrd="0" destOrd="0" presId="urn:microsoft.com/office/officeart/2018/2/layout/IconLabelDescriptionList"/>
    <dgm:cxn modelId="{FDA5CAF8-CC10-4D52-BACA-D9A6D6D37727}" type="presParOf" srcId="{D41DEE27-6E3E-4FB9-9BFB-DF9E552B0BC0}" destId="{A54F6BE9-6B90-47ED-A511-84700C0CBAD6}" srcOrd="0" destOrd="0" presId="urn:microsoft.com/office/officeart/2018/2/layout/IconLabelDescriptionList"/>
    <dgm:cxn modelId="{2E6D9D64-36BE-4641-9590-3FB95A9F5717}" type="presParOf" srcId="{D41DEE27-6E3E-4FB9-9BFB-DF9E552B0BC0}" destId="{C2FE848C-0C4A-4BBB-9C6C-00E8DFF1D512}" srcOrd="1" destOrd="0" presId="urn:microsoft.com/office/officeart/2018/2/layout/IconLabelDescriptionList"/>
    <dgm:cxn modelId="{C7A40E26-EF57-43B6-8401-057C2973870F}" type="presParOf" srcId="{D41DEE27-6E3E-4FB9-9BFB-DF9E552B0BC0}" destId="{02E2E646-EB26-4077-9632-DEAE45F87622}" srcOrd="2" destOrd="0" presId="urn:microsoft.com/office/officeart/2018/2/layout/IconLabelDescriptionList"/>
    <dgm:cxn modelId="{A14C7ECA-4C85-419C-8A69-3169CAB04896}" type="presParOf" srcId="{D41DEE27-6E3E-4FB9-9BFB-DF9E552B0BC0}" destId="{8D4692A5-EBC3-4AE7-8D41-A269D056D2AE}" srcOrd="3" destOrd="0" presId="urn:microsoft.com/office/officeart/2018/2/layout/IconLabelDescriptionList"/>
    <dgm:cxn modelId="{86884BB0-8CF1-42FF-9934-70EBEB43D385}" type="presParOf" srcId="{D41DEE27-6E3E-4FB9-9BFB-DF9E552B0BC0}" destId="{F4544D0A-6578-493B-92A3-8A682ABCBB81}" srcOrd="4" destOrd="0" presId="urn:microsoft.com/office/officeart/2018/2/layout/IconLabelDescriptionList"/>
    <dgm:cxn modelId="{1555CDDC-6698-448F-96C5-5F814D4B88B5}" type="presParOf" srcId="{2A3ED011-77CD-46EB-971D-9E9C771D2283}" destId="{89069339-1756-43BF-9DDC-22E49C47E5AB}" srcOrd="1" destOrd="0" presId="urn:microsoft.com/office/officeart/2018/2/layout/IconLabelDescriptionList"/>
    <dgm:cxn modelId="{4620D5FE-EC67-4771-95E1-8A479F746E14}" type="presParOf" srcId="{2A3ED011-77CD-46EB-971D-9E9C771D2283}" destId="{171D3399-C670-48FB-9C3F-07C9E6DC6C7B}" srcOrd="2" destOrd="0" presId="urn:microsoft.com/office/officeart/2018/2/layout/IconLabelDescriptionList"/>
    <dgm:cxn modelId="{9CC76DBD-7478-459A-9421-96B5CFD3EBA5}" type="presParOf" srcId="{171D3399-C670-48FB-9C3F-07C9E6DC6C7B}" destId="{08748580-026D-42AB-918C-DD66E77B6878}" srcOrd="0" destOrd="0" presId="urn:microsoft.com/office/officeart/2018/2/layout/IconLabelDescriptionList"/>
    <dgm:cxn modelId="{7EF6305A-EA13-4E79-A199-392FF1F1166B}" type="presParOf" srcId="{171D3399-C670-48FB-9C3F-07C9E6DC6C7B}" destId="{F358E877-9B3F-4F56-AA63-5498AEC3C123}" srcOrd="1" destOrd="0" presId="urn:microsoft.com/office/officeart/2018/2/layout/IconLabelDescriptionList"/>
    <dgm:cxn modelId="{BFEC9705-E01F-493A-A56A-3E58777ADBF3}" type="presParOf" srcId="{171D3399-C670-48FB-9C3F-07C9E6DC6C7B}" destId="{07E47E69-B691-4C98-84C5-E920ADFCF277}" srcOrd="2" destOrd="0" presId="urn:microsoft.com/office/officeart/2018/2/layout/IconLabelDescriptionList"/>
    <dgm:cxn modelId="{D8300A70-2B47-4CC9-878B-BB355D8597F5}" type="presParOf" srcId="{171D3399-C670-48FB-9C3F-07C9E6DC6C7B}" destId="{C35EB1C5-6A64-459C-900E-9D0FE9603AF9}" srcOrd="3" destOrd="0" presId="urn:microsoft.com/office/officeart/2018/2/layout/IconLabelDescriptionList"/>
    <dgm:cxn modelId="{0467F112-C601-43BA-B022-AA0CFF4EF6C1}" type="presParOf" srcId="{171D3399-C670-48FB-9C3F-07C9E6DC6C7B}" destId="{27B6031A-E84B-4EEE-95D7-EC2597D2B5F0}" srcOrd="4" destOrd="0" presId="urn:microsoft.com/office/officeart/2018/2/layout/IconLabelDescriptionList"/>
    <dgm:cxn modelId="{897AFE3D-45A8-4E71-B073-D835B3298B0B}" type="presParOf" srcId="{2A3ED011-77CD-46EB-971D-9E9C771D2283}" destId="{10E710FD-8023-437F-AEF0-7000903DA1B2}" srcOrd="3" destOrd="0" presId="urn:microsoft.com/office/officeart/2018/2/layout/IconLabelDescriptionList"/>
    <dgm:cxn modelId="{0663EB27-E844-4CEA-A9A6-64A2EACBE5F1}" type="presParOf" srcId="{2A3ED011-77CD-46EB-971D-9E9C771D2283}" destId="{9DB00EE4-E279-4391-8C1D-CDE82097711A}" srcOrd="4" destOrd="0" presId="urn:microsoft.com/office/officeart/2018/2/layout/IconLabelDescriptionList"/>
    <dgm:cxn modelId="{0BB1C3D7-3056-4D9D-A447-E0F0496B61E9}" type="presParOf" srcId="{9DB00EE4-E279-4391-8C1D-CDE82097711A}" destId="{E3C61A3F-E439-458B-847B-0D2E34B5A0B8}" srcOrd="0" destOrd="0" presId="urn:microsoft.com/office/officeart/2018/2/layout/IconLabelDescriptionList"/>
    <dgm:cxn modelId="{8D7620ED-700E-4A45-A5FE-EFC9F5AA7E76}" type="presParOf" srcId="{9DB00EE4-E279-4391-8C1D-CDE82097711A}" destId="{B890D3EF-036D-442E-A92B-6A55F50C7165}" srcOrd="1" destOrd="0" presId="urn:microsoft.com/office/officeart/2018/2/layout/IconLabelDescriptionList"/>
    <dgm:cxn modelId="{1D32EDE8-FBF4-4596-BD37-2DA3E906473D}" type="presParOf" srcId="{9DB00EE4-E279-4391-8C1D-CDE82097711A}" destId="{F8D2301B-D07A-4B05-8851-5C443DC55203}" srcOrd="2" destOrd="0" presId="urn:microsoft.com/office/officeart/2018/2/layout/IconLabelDescriptionList"/>
    <dgm:cxn modelId="{8ED2900A-A456-4551-AD2D-6CDCAFC6F4F8}" type="presParOf" srcId="{9DB00EE4-E279-4391-8C1D-CDE82097711A}" destId="{C1EA4449-FA6A-4341-889D-8AD59064B986}" srcOrd="3" destOrd="0" presId="urn:microsoft.com/office/officeart/2018/2/layout/IconLabelDescriptionList"/>
    <dgm:cxn modelId="{7402D3B2-EE84-422C-A045-DA0963F9E522}" type="presParOf" srcId="{9DB00EE4-E279-4391-8C1D-CDE82097711A}" destId="{031EE7D1-471E-4BB7-8A76-249D30442099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361E9FD-0CE3-49A6-810B-6802C7977406}" type="doc">
      <dgm:prSet loTypeId="urn:microsoft.com/office/officeart/2005/8/layout/defaul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81DC32B-F30E-4AB0-9E5B-70F21956D7F5}">
      <dgm:prSet/>
      <dgm:spPr/>
      <dgm:t>
        <a:bodyPr/>
        <a:lstStyle/>
        <a:p>
          <a:r>
            <a:rPr lang="en-GB"/>
            <a:t>Part of a presentation likely to be retained is the summary or conclusion</a:t>
          </a:r>
          <a:endParaRPr lang="en-US"/>
        </a:p>
      </dgm:t>
    </dgm:pt>
    <dgm:pt modelId="{36E3E430-4523-49E0-9007-C6CCB49E07BF}" type="parTrans" cxnId="{B8E659AD-6A2A-42BB-85F3-D26C6250C3DD}">
      <dgm:prSet/>
      <dgm:spPr/>
      <dgm:t>
        <a:bodyPr/>
        <a:lstStyle/>
        <a:p>
          <a:endParaRPr lang="en-US"/>
        </a:p>
      </dgm:t>
    </dgm:pt>
    <dgm:pt modelId="{193E2A11-D658-4967-9CFF-774B7E062576}" type="sibTrans" cxnId="{B8E659AD-6A2A-42BB-85F3-D26C6250C3DD}">
      <dgm:prSet/>
      <dgm:spPr/>
      <dgm:t>
        <a:bodyPr/>
        <a:lstStyle/>
        <a:p>
          <a:endParaRPr lang="en-US"/>
        </a:p>
      </dgm:t>
    </dgm:pt>
    <dgm:pt modelId="{D65C3EA1-5941-4D52-BE46-2355FF206F65}">
      <dgm:prSet/>
      <dgm:spPr/>
      <dgm:t>
        <a:bodyPr/>
        <a:lstStyle/>
        <a:p>
          <a:r>
            <a:rPr lang="en-GB"/>
            <a:t>Do not introduce new material in the summary section</a:t>
          </a:r>
          <a:endParaRPr lang="en-US"/>
        </a:p>
      </dgm:t>
    </dgm:pt>
    <dgm:pt modelId="{9EFA54A6-ECF9-421F-AE36-F0568D7E4539}" type="parTrans" cxnId="{E5CD0F49-2E19-4E61-BCAC-7A8F98AD0C2A}">
      <dgm:prSet/>
      <dgm:spPr/>
      <dgm:t>
        <a:bodyPr/>
        <a:lstStyle/>
        <a:p>
          <a:endParaRPr lang="en-US"/>
        </a:p>
      </dgm:t>
    </dgm:pt>
    <dgm:pt modelId="{7B69E1DF-7552-42C1-8C69-11A6D2D60726}" type="sibTrans" cxnId="{E5CD0F49-2E19-4E61-BCAC-7A8F98AD0C2A}">
      <dgm:prSet/>
      <dgm:spPr/>
      <dgm:t>
        <a:bodyPr/>
        <a:lstStyle/>
        <a:p>
          <a:endParaRPr lang="en-US"/>
        </a:p>
      </dgm:t>
    </dgm:pt>
    <dgm:pt modelId="{AB8C3DD7-FED7-4BBB-BCA5-E005E4186016}">
      <dgm:prSet/>
      <dgm:spPr/>
      <dgm:t>
        <a:bodyPr/>
        <a:lstStyle/>
        <a:p>
          <a:r>
            <a:rPr lang="en-GB"/>
            <a:t>Summary is a separate entity – so tell the audience so</a:t>
          </a:r>
          <a:endParaRPr lang="en-US"/>
        </a:p>
      </dgm:t>
    </dgm:pt>
    <dgm:pt modelId="{FC484A1E-DE6A-4F7B-AD43-41067B639A30}" type="parTrans" cxnId="{CA603503-E70B-4F06-B1AC-EB8F4493AA85}">
      <dgm:prSet/>
      <dgm:spPr/>
      <dgm:t>
        <a:bodyPr/>
        <a:lstStyle/>
        <a:p>
          <a:endParaRPr lang="en-US"/>
        </a:p>
      </dgm:t>
    </dgm:pt>
    <dgm:pt modelId="{3A39A18B-3C51-4361-B09D-2267BB169C07}" type="sibTrans" cxnId="{CA603503-E70B-4F06-B1AC-EB8F4493AA85}">
      <dgm:prSet/>
      <dgm:spPr/>
      <dgm:t>
        <a:bodyPr/>
        <a:lstStyle/>
        <a:p>
          <a:endParaRPr lang="en-US"/>
        </a:p>
      </dgm:t>
    </dgm:pt>
    <dgm:pt modelId="{073C3D8A-B05F-4106-9D00-56D3894789F1}">
      <dgm:prSet/>
      <dgm:spPr/>
      <dgm:t>
        <a:bodyPr/>
        <a:lstStyle/>
        <a:p>
          <a:r>
            <a:rPr lang="en-GB"/>
            <a:t>Open opportunity to ensure the main point of the material is made </a:t>
          </a:r>
          <a:endParaRPr lang="en-US"/>
        </a:p>
      </dgm:t>
    </dgm:pt>
    <dgm:pt modelId="{37462802-725E-4952-AA9F-C1F58FCF2277}" type="parTrans" cxnId="{69ABA841-C511-4A1E-8E71-9335882E18EE}">
      <dgm:prSet/>
      <dgm:spPr/>
      <dgm:t>
        <a:bodyPr/>
        <a:lstStyle/>
        <a:p>
          <a:endParaRPr lang="en-US"/>
        </a:p>
      </dgm:t>
    </dgm:pt>
    <dgm:pt modelId="{0C098E44-7319-4846-9E7A-39D2176627A0}" type="sibTrans" cxnId="{69ABA841-C511-4A1E-8E71-9335882E18EE}">
      <dgm:prSet/>
      <dgm:spPr/>
      <dgm:t>
        <a:bodyPr/>
        <a:lstStyle/>
        <a:p>
          <a:endParaRPr lang="en-US"/>
        </a:p>
      </dgm:t>
    </dgm:pt>
    <dgm:pt modelId="{51E9F9BC-66A7-ED48-92B6-B2AB9D9C1ED1}" type="pres">
      <dgm:prSet presAssocID="{3361E9FD-0CE3-49A6-810B-6802C7977406}" presName="diagram" presStyleCnt="0">
        <dgm:presLayoutVars>
          <dgm:dir/>
          <dgm:resizeHandles val="exact"/>
        </dgm:presLayoutVars>
      </dgm:prSet>
      <dgm:spPr/>
    </dgm:pt>
    <dgm:pt modelId="{2220BE78-6C8F-8048-AFBB-D7E978944E0D}" type="pres">
      <dgm:prSet presAssocID="{581DC32B-F30E-4AB0-9E5B-70F21956D7F5}" presName="node" presStyleLbl="node1" presStyleIdx="0" presStyleCnt="4">
        <dgm:presLayoutVars>
          <dgm:bulletEnabled val="1"/>
        </dgm:presLayoutVars>
      </dgm:prSet>
      <dgm:spPr/>
    </dgm:pt>
    <dgm:pt modelId="{079971FF-1E0C-9741-8620-48F6030D4D5E}" type="pres">
      <dgm:prSet presAssocID="{193E2A11-D658-4967-9CFF-774B7E062576}" presName="sibTrans" presStyleCnt="0"/>
      <dgm:spPr/>
    </dgm:pt>
    <dgm:pt modelId="{0A45E023-1553-064E-88EA-0D896DFB4528}" type="pres">
      <dgm:prSet presAssocID="{D65C3EA1-5941-4D52-BE46-2355FF206F65}" presName="node" presStyleLbl="node1" presStyleIdx="1" presStyleCnt="4">
        <dgm:presLayoutVars>
          <dgm:bulletEnabled val="1"/>
        </dgm:presLayoutVars>
      </dgm:prSet>
      <dgm:spPr/>
    </dgm:pt>
    <dgm:pt modelId="{0D0B9E1F-C3E7-214A-AAF1-F4C9E7D006BF}" type="pres">
      <dgm:prSet presAssocID="{7B69E1DF-7552-42C1-8C69-11A6D2D60726}" presName="sibTrans" presStyleCnt="0"/>
      <dgm:spPr/>
    </dgm:pt>
    <dgm:pt modelId="{B5D2FAA3-B413-E84D-B044-21906123DA9D}" type="pres">
      <dgm:prSet presAssocID="{AB8C3DD7-FED7-4BBB-BCA5-E005E4186016}" presName="node" presStyleLbl="node1" presStyleIdx="2" presStyleCnt="4">
        <dgm:presLayoutVars>
          <dgm:bulletEnabled val="1"/>
        </dgm:presLayoutVars>
      </dgm:prSet>
      <dgm:spPr/>
    </dgm:pt>
    <dgm:pt modelId="{B4F56705-2E36-A342-8495-5B6097C33891}" type="pres">
      <dgm:prSet presAssocID="{3A39A18B-3C51-4361-B09D-2267BB169C07}" presName="sibTrans" presStyleCnt="0"/>
      <dgm:spPr/>
    </dgm:pt>
    <dgm:pt modelId="{2B54C8F4-7E8C-6344-B473-3C2D5456EA34}" type="pres">
      <dgm:prSet presAssocID="{073C3D8A-B05F-4106-9D00-56D3894789F1}" presName="node" presStyleLbl="node1" presStyleIdx="3" presStyleCnt="4">
        <dgm:presLayoutVars>
          <dgm:bulletEnabled val="1"/>
        </dgm:presLayoutVars>
      </dgm:prSet>
      <dgm:spPr/>
    </dgm:pt>
  </dgm:ptLst>
  <dgm:cxnLst>
    <dgm:cxn modelId="{CA603503-E70B-4F06-B1AC-EB8F4493AA85}" srcId="{3361E9FD-0CE3-49A6-810B-6802C7977406}" destId="{AB8C3DD7-FED7-4BBB-BCA5-E005E4186016}" srcOrd="2" destOrd="0" parTransId="{FC484A1E-DE6A-4F7B-AD43-41067B639A30}" sibTransId="{3A39A18B-3C51-4361-B09D-2267BB169C07}"/>
    <dgm:cxn modelId="{77FCBE29-C291-D548-BE70-2A55723DF4BF}" type="presOf" srcId="{073C3D8A-B05F-4106-9D00-56D3894789F1}" destId="{2B54C8F4-7E8C-6344-B473-3C2D5456EA34}" srcOrd="0" destOrd="0" presId="urn:microsoft.com/office/officeart/2005/8/layout/default"/>
    <dgm:cxn modelId="{5DE7973F-3BC1-5041-96C5-98BB01A22D7C}" type="presOf" srcId="{D65C3EA1-5941-4D52-BE46-2355FF206F65}" destId="{0A45E023-1553-064E-88EA-0D896DFB4528}" srcOrd="0" destOrd="0" presId="urn:microsoft.com/office/officeart/2005/8/layout/default"/>
    <dgm:cxn modelId="{69ABA841-C511-4A1E-8E71-9335882E18EE}" srcId="{3361E9FD-0CE3-49A6-810B-6802C7977406}" destId="{073C3D8A-B05F-4106-9D00-56D3894789F1}" srcOrd="3" destOrd="0" parTransId="{37462802-725E-4952-AA9F-C1F58FCF2277}" sibTransId="{0C098E44-7319-4846-9E7A-39D2176627A0}"/>
    <dgm:cxn modelId="{E5CD0F49-2E19-4E61-BCAC-7A8F98AD0C2A}" srcId="{3361E9FD-0CE3-49A6-810B-6802C7977406}" destId="{D65C3EA1-5941-4D52-BE46-2355FF206F65}" srcOrd="1" destOrd="0" parTransId="{9EFA54A6-ECF9-421F-AE36-F0568D7E4539}" sibTransId="{7B69E1DF-7552-42C1-8C69-11A6D2D60726}"/>
    <dgm:cxn modelId="{67E5E297-7F7B-D44D-82D6-AE49B5929DE6}" type="presOf" srcId="{3361E9FD-0CE3-49A6-810B-6802C7977406}" destId="{51E9F9BC-66A7-ED48-92B6-B2AB9D9C1ED1}" srcOrd="0" destOrd="0" presId="urn:microsoft.com/office/officeart/2005/8/layout/default"/>
    <dgm:cxn modelId="{B8E659AD-6A2A-42BB-85F3-D26C6250C3DD}" srcId="{3361E9FD-0CE3-49A6-810B-6802C7977406}" destId="{581DC32B-F30E-4AB0-9E5B-70F21956D7F5}" srcOrd="0" destOrd="0" parTransId="{36E3E430-4523-49E0-9007-C6CCB49E07BF}" sibTransId="{193E2A11-D658-4967-9CFF-774B7E062576}"/>
    <dgm:cxn modelId="{6F3B50CD-FBA1-8143-8B1E-B52F444E2093}" type="presOf" srcId="{AB8C3DD7-FED7-4BBB-BCA5-E005E4186016}" destId="{B5D2FAA3-B413-E84D-B044-21906123DA9D}" srcOrd="0" destOrd="0" presId="urn:microsoft.com/office/officeart/2005/8/layout/default"/>
    <dgm:cxn modelId="{DAB78DD0-D88D-1845-A5B4-C7A2393A1012}" type="presOf" srcId="{581DC32B-F30E-4AB0-9E5B-70F21956D7F5}" destId="{2220BE78-6C8F-8048-AFBB-D7E978944E0D}" srcOrd="0" destOrd="0" presId="urn:microsoft.com/office/officeart/2005/8/layout/default"/>
    <dgm:cxn modelId="{A7F311BE-D0D8-DA49-9C31-213E5E18E5FA}" type="presParOf" srcId="{51E9F9BC-66A7-ED48-92B6-B2AB9D9C1ED1}" destId="{2220BE78-6C8F-8048-AFBB-D7E978944E0D}" srcOrd="0" destOrd="0" presId="urn:microsoft.com/office/officeart/2005/8/layout/default"/>
    <dgm:cxn modelId="{3EFB7144-A065-E740-A86B-6F012FAC3A89}" type="presParOf" srcId="{51E9F9BC-66A7-ED48-92B6-B2AB9D9C1ED1}" destId="{079971FF-1E0C-9741-8620-48F6030D4D5E}" srcOrd="1" destOrd="0" presId="urn:microsoft.com/office/officeart/2005/8/layout/default"/>
    <dgm:cxn modelId="{F3F501DD-268A-F140-A984-585C287B828E}" type="presParOf" srcId="{51E9F9BC-66A7-ED48-92B6-B2AB9D9C1ED1}" destId="{0A45E023-1553-064E-88EA-0D896DFB4528}" srcOrd="2" destOrd="0" presId="urn:microsoft.com/office/officeart/2005/8/layout/default"/>
    <dgm:cxn modelId="{2FB4F3D1-1DAA-3745-A133-118D3CBB826B}" type="presParOf" srcId="{51E9F9BC-66A7-ED48-92B6-B2AB9D9C1ED1}" destId="{0D0B9E1F-C3E7-214A-AAF1-F4C9E7D006BF}" srcOrd="3" destOrd="0" presId="urn:microsoft.com/office/officeart/2005/8/layout/default"/>
    <dgm:cxn modelId="{C997CEC8-7CF5-C346-B77D-6DD8CBE82D89}" type="presParOf" srcId="{51E9F9BC-66A7-ED48-92B6-B2AB9D9C1ED1}" destId="{B5D2FAA3-B413-E84D-B044-21906123DA9D}" srcOrd="4" destOrd="0" presId="urn:microsoft.com/office/officeart/2005/8/layout/default"/>
    <dgm:cxn modelId="{29DE191D-B64D-3144-B0E1-C32654608A83}" type="presParOf" srcId="{51E9F9BC-66A7-ED48-92B6-B2AB9D9C1ED1}" destId="{B4F56705-2E36-A342-8495-5B6097C33891}" srcOrd="5" destOrd="0" presId="urn:microsoft.com/office/officeart/2005/8/layout/default"/>
    <dgm:cxn modelId="{77ABBAC7-07E4-FB4D-BC80-ADD6432970F3}" type="presParOf" srcId="{51E9F9BC-66A7-ED48-92B6-B2AB9D9C1ED1}" destId="{2B54C8F4-7E8C-6344-B473-3C2D5456EA3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CBE29D7-E2C3-44EF-8ED3-9BFC9AA9AD0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608CEB-70D1-451D-A1F7-BB1D2342DFD7}">
      <dgm:prSet/>
      <dgm:spPr/>
      <dgm:t>
        <a:bodyPr/>
        <a:lstStyle/>
        <a:p>
          <a:r>
            <a:rPr lang="en-GB"/>
            <a:t>CAN’T AVOID THEM – so know your material</a:t>
          </a:r>
          <a:endParaRPr lang="en-US"/>
        </a:p>
      </dgm:t>
    </dgm:pt>
    <dgm:pt modelId="{32DD37D1-104D-4749-BD9E-CC1FF77702F8}" type="parTrans" cxnId="{38B9B2D8-C39A-4B0E-9E59-EB0207F4EAB1}">
      <dgm:prSet/>
      <dgm:spPr/>
      <dgm:t>
        <a:bodyPr/>
        <a:lstStyle/>
        <a:p>
          <a:endParaRPr lang="en-US"/>
        </a:p>
      </dgm:t>
    </dgm:pt>
    <dgm:pt modelId="{80FC799D-C768-413E-A9FA-90E526209DB1}" type="sibTrans" cxnId="{38B9B2D8-C39A-4B0E-9E59-EB0207F4EAB1}">
      <dgm:prSet/>
      <dgm:spPr/>
      <dgm:t>
        <a:bodyPr/>
        <a:lstStyle/>
        <a:p>
          <a:endParaRPr lang="en-US"/>
        </a:p>
      </dgm:t>
    </dgm:pt>
    <dgm:pt modelId="{6CAB445A-D4F6-468C-8C14-C603BD8D5145}">
      <dgm:prSet/>
      <dgm:spPr/>
      <dgm:t>
        <a:bodyPr/>
        <a:lstStyle/>
        <a:p>
          <a:r>
            <a:rPr lang="en-GB"/>
            <a:t>If don’t know the answer, better to say so than to prevaricate</a:t>
          </a:r>
          <a:endParaRPr lang="en-US"/>
        </a:p>
      </dgm:t>
    </dgm:pt>
    <dgm:pt modelId="{2BEA8269-8CD5-4267-BC59-2C5D6E2B9BE9}" type="parTrans" cxnId="{E916ABB5-2C1E-40E4-B8DA-AAF162D36097}">
      <dgm:prSet/>
      <dgm:spPr/>
      <dgm:t>
        <a:bodyPr/>
        <a:lstStyle/>
        <a:p>
          <a:endParaRPr lang="en-US"/>
        </a:p>
      </dgm:t>
    </dgm:pt>
    <dgm:pt modelId="{566D341D-30D9-4AC9-AB88-8B52EAA65E37}" type="sibTrans" cxnId="{E916ABB5-2C1E-40E4-B8DA-AAF162D36097}">
      <dgm:prSet/>
      <dgm:spPr/>
      <dgm:t>
        <a:bodyPr/>
        <a:lstStyle/>
        <a:p>
          <a:endParaRPr lang="en-US"/>
        </a:p>
      </dgm:t>
    </dgm:pt>
    <dgm:pt modelId="{EF13C240-B967-481A-AAF3-345A87D2A982}">
      <dgm:prSet/>
      <dgm:spPr/>
      <dgm:t>
        <a:bodyPr/>
        <a:lstStyle/>
        <a:p>
          <a:r>
            <a:rPr lang="en-GB"/>
            <a:t>If hostile questioner, retain control and civility (otherwise lose rest of audience!)</a:t>
          </a:r>
          <a:endParaRPr lang="en-US"/>
        </a:p>
      </dgm:t>
    </dgm:pt>
    <dgm:pt modelId="{1D4123EF-37E4-454F-A181-7BBD94768E2D}" type="parTrans" cxnId="{9ED2077E-736D-402E-A192-258BF7D9A988}">
      <dgm:prSet/>
      <dgm:spPr/>
      <dgm:t>
        <a:bodyPr/>
        <a:lstStyle/>
        <a:p>
          <a:endParaRPr lang="en-US"/>
        </a:p>
      </dgm:t>
    </dgm:pt>
    <dgm:pt modelId="{714ED51C-053F-4EC0-8F9D-D7EA4CE006EB}" type="sibTrans" cxnId="{9ED2077E-736D-402E-A192-258BF7D9A988}">
      <dgm:prSet/>
      <dgm:spPr/>
      <dgm:t>
        <a:bodyPr/>
        <a:lstStyle/>
        <a:p>
          <a:endParaRPr lang="en-US"/>
        </a:p>
      </dgm:t>
    </dgm:pt>
    <dgm:pt modelId="{25A07C07-760A-410B-AB02-95D04E87566C}">
      <dgm:prSet/>
      <dgm:spPr/>
      <dgm:t>
        <a:bodyPr/>
        <a:lstStyle/>
        <a:p>
          <a:r>
            <a:rPr lang="en-GB"/>
            <a:t>Can use question session to gauge audience comprehension of material</a:t>
          </a:r>
          <a:endParaRPr lang="en-US"/>
        </a:p>
      </dgm:t>
    </dgm:pt>
    <dgm:pt modelId="{0F4958A0-2BDD-410E-B72D-8B0E46D4CC02}" type="parTrans" cxnId="{1C2F30BC-FDDE-4B86-8515-A3E00E1A3366}">
      <dgm:prSet/>
      <dgm:spPr/>
      <dgm:t>
        <a:bodyPr/>
        <a:lstStyle/>
        <a:p>
          <a:endParaRPr lang="en-US"/>
        </a:p>
      </dgm:t>
    </dgm:pt>
    <dgm:pt modelId="{8353BA8E-09AD-4D3C-B18D-A93DF3BEB78A}" type="sibTrans" cxnId="{1C2F30BC-FDDE-4B86-8515-A3E00E1A3366}">
      <dgm:prSet/>
      <dgm:spPr/>
      <dgm:t>
        <a:bodyPr/>
        <a:lstStyle/>
        <a:p>
          <a:endParaRPr lang="en-US"/>
        </a:p>
      </dgm:t>
    </dgm:pt>
    <dgm:pt modelId="{1C812864-4ACF-1F4A-8D67-A5D925A9A6A6}" type="pres">
      <dgm:prSet presAssocID="{6CBE29D7-E2C3-44EF-8ED3-9BFC9AA9AD00}" presName="linear" presStyleCnt="0">
        <dgm:presLayoutVars>
          <dgm:animLvl val="lvl"/>
          <dgm:resizeHandles val="exact"/>
        </dgm:presLayoutVars>
      </dgm:prSet>
      <dgm:spPr/>
    </dgm:pt>
    <dgm:pt modelId="{2C740619-535D-4645-A40E-9FC785548CFF}" type="pres">
      <dgm:prSet presAssocID="{E5608CEB-70D1-451D-A1F7-BB1D2342DFD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277637F-A9B7-7048-BDEC-66A314ADE2EC}" type="pres">
      <dgm:prSet presAssocID="{80FC799D-C768-413E-A9FA-90E526209DB1}" presName="spacer" presStyleCnt="0"/>
      <dgm:spPr/>
    </dgm:pt>
    <dgm:pt modelId="{D35B9B7C-58D5-8F4A-895C-02AE5DB5062D}" type="pres">
      <dgm:prSet presAssocID="{6CAB445A-D4F6-468C-8C14-C603BD8D514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F996423-20F5-2448-A1A2-93656F18E653}" type="pres">
      <dgm:prSet presAssocID="{566D341D-30D9-4AC9-AB88-8B52EAA65E37}" presName="spacer" presStyleCnt="0"/>
      <dgm:spPr/>
    </dgm:pt>
    <dgm:pt modelId="{57AFBDA5-800A-EA42-B07E-4F54D2C9178A}" type="pres">
      <dgm:prSet presAssocID="{EF13C240-B967-481A-AAF3-345A87D2A98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EB416E2-85D6-8247-A33E-BE0FF5B170F0}" type="pres">
      <dgm:prSet presAssocID="{714ED51C-053F-4EC0-8F9D-D7EA4CE006EB}" presName="spacer" presStyleCnt="0"/>
      <dgm:spPr/>
    </dgm:pt>
    <dgm:pt modelId="{088E77FC-6690-CF40-9CE0-60D967B48C52}" type="pres">
      <dgm:prSet presAssocID="{25A07C07-760A-410B-AB02-95D04E87566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67A110C-AFFE-2A4E-8DF1-CB7DD06285AA}" type="presOf" srcId="{E5608CEB-70D1-451D-A1F7-BB1D2342DFD7}" destId="{2C740619-535D-4645-A40E-9FC785548CFF}" srcOrd="0" destOrd="0" presId="urn:microsoft.com/office/officeart/2005/8/layout/vList2"/>
    <dgm:cxn modelId="{2DE8CB30-7D69-FE41-BCB9-C6268782ECBC}" type="presOf" srcId="{25A07C07-760A-410B-AB02-95D04E87566C}" destId="{088E77FC-6690-CF40-9CE0-60D967B48C52}" srcOrd="0" destOrd="0" presId="urn:microsoft.com/office/officeart/2005/8/layout/vList2"/>
    <dgm:cxn modelId="{52681738-92DD-7146-A3B8-61927F3381E2}" type="presOf" srcId="{6CBE29D7-E2C3-44EF-8ED3-9BFC9AA9AD00}" destId="{1C812864-4ACF-1F4A-8D67-A5D925A9A6A6}" srcOrd="0" destOrd="0" presId="urn:microsoft.com/office/officeart/2005/8/layout/vList2"/>
    <dgm:cxn modelId="{B2B4AA6A-93D1-8648-8613-D96059841AC6}" type="presOf" srcId="{6CAB445A-D4F6-468C-8C14-C603BD8D5145}" destId="{D35B9B7C-58D5-8F4A-895C-02AE5DB5062D}" srcOrd="0" destOrd="0" presId="urn:microsoft.com/office/officeart/2005/8/layout/vList2"/>
    <dgm:cxn modelId="{9ED2077E-736D-402E-A192-258BF7D9A988}" srcId="{6CBE29D7-E2C3-44EF-8ED3-9BFC9AA9AD00}" destId="{EF13C240-B967-481A-AAF3-345A87D2A982}" srcOrd="2" destOrd="0" parTransId="{1D4123EF-37E4-454F-A181-7BBD94768E2D}" sibTransId="{714ED51C-053F-4EC0-8F9D-D7EA4CE006EB}"/>
    <dgm:cxn modelId="{E916ABB5-2C1E-40E4-B8DA-AAF162D36097}" srcId="{6CBE29D7-E2C3-44EF-8ED3-9BFC9AA9AD00}" destId="{6CAB445A-D4F6-468C-8C14-C603BD8D5145}" srcOrd="1" destOrd="0" parTransId="{2BEA8269-8CD5-4267-BC59-2C5D6E2B9BE9}" sibTransId="{566D341D-30D9-4AC9-AB88-8B52EAA65E37}"/>
    <dgm:cxn modelId="{1C2F30BC-FDDE-4B86-8515-A3E00E1A3366}" srcId="{6CBE29D7-E2C3-44EF-8ED3-9BFC9AA9AD00}" destId="{25A07C07-760A-410B-AB02-95D04E87566C}" srcOrd="3" destOrd="0" parTransId="{0F4958A0-2BDD-410E-B72D-8B0E46D4CC02}" sibTransId="{8353BA8E-09AD-4D3C-B18D-A93DF3BEB78A}"/>
    <dgm:cxn modelId="{E8C9B2C8-34AC-BB4E-A745-85D408C7533A}" type="presOf" srcId="{EF13C240-B967-481A-AAF3-345A87D2A982}" destId="{57AFBDA5-800A-EA42-B07E-4F54D2C9178A}" srcOrd="0" destOrd="0" presId="urn:microsoft.com/office/officeart/2005/8/layout/vList2"/>
    <dgm:cxn modelId="{38B9B2D8-C39A-4B0E-9E59-EB0207F4EAB1}" srcId="{6CBE29D7-E2C3-44EF-8ED3-9BFC9AA9AD00}" destId="{E5608CEB-70D1-451D-A1F7-BB1D2342DFD7}" srcOrd="0" destOrd="0" parTransId="{32DD37D1-104D-4749-BD9E-CC1FF77702F8}" sibTransId="{80FC799D-C768-413E-A9FA-90E526209DB1}"/>
    <dgm:cxn modelId="{7C72C4D3-2568-1343-96DF-2588953413FB}" type="presParOf" srcId="{1C812864-4ACF-1F4A-8D67-A5D925A9A6A6}" destId="{2C740619-535D-4645-A40E-9FC785548CFF}" srcOrd="0" destOrd="0" presId="urn:microsoft.com/office/officeart/2005/8/layout/vList2"/>
    <dgm:cxn modelId="{9D280E91-8BC0-2149-AC85-B0FBC8279E9A}" type="presParOf" srcId="{1C812864-4ACF-1F4A-8D67-A5D925A9A6A6}" destId="{8277637F-A9B7-7048-BDEC-66A314ADE2EC}" srcOrd="1" destOrd="0" presId="urn:microsoft.com/office/officeart/2005/8/layout/vList2"/>
    <dgm:cxn modelId="{D5AB6185-0043-A948-8FDA-64DE82B0D438}" type="presParOf" srcId="{1C812864-4ACF-1F4A-8D67-A5D925A9A6A6}" destId="{D35B9B7C-58D5-8F4A-895C-02AE5DB5062D}" srcOrd="2" destOrd="0" presId="urn:microsoft.com/office/officeart/2005/8/layout/vList2"/>
    <dgm:cxn modelId="{D0B95CA9-38B2-EE46-AD6A-002E6526B997}" type="presParOf" srcId="{1C812864-4ACF-1F4A-8D67-A5D925A9A6A6}" destId="{6F996423-20F5-2448-A1A2-93656F18E653}" srcOrd="3" destOrd="0" presId="urn:microsoft.com/office/officeart/2005/8/layout/vList2"/>
    <dgm:cxn modelId="{E825C837-E30F-3F41-A5CB-BFDC9141E170}" type="presParOf" srcId="{1C812864-4ACF-1F4A-8D67-A5D925A9A6A6}" destId="{57AFBDA5-800A-EA42-B07E-4F54D2C9178A}" srcOrd="4" destOrd="0" presId="urn:microsoft.com/office/officeart/2005/8/layout/vList2"/>
    <dgm:cxn modelId="{2F1AD1F8-D685-0B44-B360-98D423E016EB}" type="presParOf" srcId="{1C812864-4ACF-1F4A-8D67-A5D925A9A6A6}" destId="{9EB416E2-85D6-8247-A33E-BE0FF5B170F0}" srcOrd="5" destOrd="0" presId="urn:microsoft.com/office/officeart/2005/8/layout/vList2"/>
    <dgm:cxn modelId="{9EB047D5-005D-BD48-BB72-BD9DE723EB8E}" type="presParOf" srcId="{1C812864-4ACF-1F4A-8D67-A5D925A9A6A6}" destId="{088E77FC-6690-CF40-9CE0-60D967B48C5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DA1D098-B5A4-4357-99D7-1A86EEB0A57A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E74D3AC-07C8-4886-B01E-B5A552BCF172}">
      <dgm:prSet/>
      <dgm:spPr/>
      <dgm:t>
        <a:bodyPr/>
        <a:lstStyle/>
        <a:p>
          <a:r>
            <a:rPr lang="en-GB"/>
            <a:t>General Manner</a:t>
          </a:r>
          <a:endParaRPr lang="en-US"/>
        </a:p>
      </dgm:t>
    </dgm:pt>
    <dgm:pt modelId="{EFD03BF5-BCDF-45D5-90E4-BDAF2926CDDE}" type="parTrans" cxnId="{995CA04F-0DE3-45B3-9A4A-15EBAFD5B533}">
      <dgm:prSet/>
      <dgm:spPr/>
      <dgm:t>
        <a:bodyPr/>
        <a:lstStyle/>
        <a:p>
          <a:endParaRPr lang="en-US"/>
        </a:p>
      </dgm:t>
    </dgm:pt>
    <dgm:pt modelId="{AD5ABE0F-0A64-4403-9004-8720AD731E26}" type="sibTrans" cxnId="{995CA04F-0DE3-45B3-9A4A-15EBAFD5B533}">
      <dgm:prSet/>
      <dgm:spPr/>
      <dgm:t>
        <a:bodyPr/>
        <a:lstStyle/>
        <a:p>
          <a:endParaRPr lang="en-US"/>
        </a:p>
      </dgm:t>
    </dgm:pt>
    <dgm:pt modelId="{8A605A0F-BD65-4080-A1EE-E5218396D3C7}">
      <dgm:prSet/>
      <dgm:spPr/>
      <dgm:t>
        <a:bodyPr/>
        <a:lstStyle/>
        <a:p>
          <a:r>
            <a:rPr lang="en-GB"/>
            <a:t>Displacement Activity</a:t>
          </a:r>
          <a:endParaRPr lang="en-US"/>
        </a:p>
      </dgm:t>
    </dgm:pt>
    <dgm:pt modelId="{208AC80E-764B-4E4E-B5DD-07D4EB18EF0F}" type="parTrans" cxnId="{EAF87AB1-C2B3-4BC3-A499-A25FD797D9C0}">
      <dgm:prSet/>
      <dgm:spPr/>
      <dgm:t>
        <a:bodyPr/>
        <a:lstStyle/>
        <a:p>
          <a:endParaRPr lang="en-US"/>
        </a:p>
      </dgm:t>
    </dgm:pt>
    <dgm:pt modelId="{F8A670B5-F4CB-4CFF-9551-FB745B76D387}" type="sibTrans" cxnId="{EAF87AB1-C2B3-4BC3-A499-A25FD797D9C0}">
      <dgm:prSet/>
      <dgm:spPr/>
      <dgm:t>
        <a:bodyPr/>
        <a:lstStyle/>
        <a:p>
          <a:endParaRPr lang="en-US"/>
        </a:p>
      </dgm:t>
    </dgm:pt>
    <dgm:pt modelId="{11FA5CD5-7D4B-493B-96AC-875D26B49F3A}">
      <dgm:prSet/>
      <dgm:spPr/>
      <dgm:t>
        <a:bodyPr/>
        <a:lstStyle/>
        <a:p>
          <a:r>
            <a:rPr lang="en-GB"/>
            <a:t>Movement</a:t>
          </a:r>
          <a:endParaRPr lang="en-US"/>
        </a:p>
      </dgm:t>
    </dgm:pt>
    <dgm:pt modelId="{86065787-8FFC-4F29-980C-BBC6F934F833}" type="parTrans" cxnId="{F630B2DC-2961-4B69-A243-AAEEA1CEECA8}">
      <dgm:prSet/>
      <dgm:spPr/>
      <dgm:t>
        <a:bodyPr/>
        <a:lstStyle/>
        <a:p>
          <a:endParaRPr lang="en-US"/>
        </a:p>
      </dgm:t>
    </dgm:pt>
    <dgm:pt modelId="{2C56CA3F-7A41-4842-8330-9A86E01678CC}" type="sibTrans" cxnId="{F630B2DC-2961-4B69-A243-AAEEA1CEECA8}">
      <dgm:prSet/>
      <dgm:spPr/>
      <dgm:t>
        <a:bodyPr/>
        <a:lstStyle/>
        <a:p>
          <a:endParaRPr lang="en-US"/>
        </a:p>
      </dgm:t>
    </dgm:pt>
    <dgm:pt modelId="{8272DD14-FAC7-4708-A9BA-5C5C758F0DFB}">
      <dgm:prSet/>
      <dgm:spPr/>
      <dgm:t>
        <a:bodyPr/>
        <a:lstStyle/>
        <a:p>
          <a:r>
            <a:rPr lang="en-GB"/>
            <a:t>Gestures</a:t>
          </a:r>
          <a:endParaRPr lang="en-US"/>
        </a:p>
      </dgm:t>
    </dgm:pt>
    <dgm:pt modelId="{70DE5FB3-42CA-4A1A-B746-B9AEA2D6FFC2}" type="parTrans" cxnId="{8E0B0582-D423-4293-94FF-F26B46CE86A7}">
      <dgm:prSet/>
      <dgm:spPr/>
      <dgm:t>
        <a:bodyPr/>
        <a:lstStyle/>
        <a:p>
          <a:endParaRPr lang="en-US"/>
        </a:p>
      </dgm:t>
    </dgm:pt>
    <dgm:pt modelId="{F8A60DCC-CD85-406E-ABE7-D2DFBB9E781B}" type="sibTrans" cxnId="{8E0B0582-D423-4293-94FF-F26B46CE86A7}">
      <dgm:prSet/>
      <dgm:spPr/>
      <dgm:t>
        <a:bodyPr/>
        <a:lstStyle/>
        <a:p>
          <a:endParaRPr lang="en-US"/>
        </a:p>
      </dgm:t>
    </dgm:pt>
    <dgm:pt modelId="{D6F97730-EC13-4511-8356-1631F38EF31D}">
      <dgm:prSet/>
      <dgm:spPr/>
      <dgm:t>
        <a:bodyPr/>
        <a:lstStyle/>
        <a:p>
          <a:r>
            <a:rPr lang="en-GB"/>
            <a:t>Eye contact</a:t>
          </a:r>
          <a:endParaRPr lang="en-US"/>
        </a:p>
      </dgm:t>
    </dgm:pt>
    <dgm:pt modelId="{B60F7819-1981-4C39-A9A1-64A8533AA013}" type="parTrans" cxnId="{EE7D8B3A-BA94-4140-B4E6-3718F4F3BBF4}">
      <dgm:prSet/>
      <dgm:spPr/>
      <dgm:t>
        <a:bodyPr/>
        <a:lstStyle/>
        <a:p>
          <a:endParaRPr lang="en-US"/>
        </a:p>
      </dgm:t>
    </dgm:pt>
    <dgm:pt modelId="{E4DA19AB-7983-4389-933F-4921B0F5CBA7}" type="sibTrans" cxnId="{EE7D8B3A-BA94-4140-B4E6-3718F4F3BBF4}">
      <dgm:prSet/>
      <dgm:spPr/>
      <dgm:t>
        <a:bodyPr/>
        <a:lstStyle/>
        <a:p>
          <a:endParaRPr lang="en-US"/>
        </a:p>
      </dgm:t>
    </dgm:pt>
    <dgm:pt modelId="{C1C2430B-7963-CE40-8DCF-3C30FAE5840C}" type="pres">
      <dgm:prSet presAssocID="{8DA1D098-B5A4-4357-99D7-1A86EEB0A57A}" presName="vert0" presStyleCnt="0">
        <dgm:presLayoutVars>
          <dgm:dir/>
          <dgm:animOne val="branch"/>
          <dgm:animLvl val="lvl"/>
        </dgm:presLayoutVars>
      </dgm:prSet>
      <dgm:spPr/>
    </dgm:pt>
    <dgm:pt modelId="{DEA2F9A5-8B28-DF40-8B3C-09A9D76B3DE9}" type="pres">
      <dgm:prSet presAssocID="{FE74D3AC-07C8-4886-B01E-B5A552BCF172}" presName="thickLine" presStyleLbl="alignNode1" presStyleIdx="0" presStyleCnt="5"/>
      <dgm:spPr/>
    </dgm:pt>
    <dgm:pt modelId="{9352FAF3-0670-1E42-ACF9-4E5994372F67}" type="pres">
      <dgm:prSet presAssocID="{FE74D3AC-07C8-4886-B01E-B5A552BCF172}" presName="horz1" presStyleCnt="0"/>
      <dgm:spPr/>
    </dgm:pt>
    <dgm:pt modelId="{0FFEBA2E-E9F0-B048-8BFE-19199249427A}" type="pres">
      <dgm:prSet presAssocID="{FE74D3AC-07C8-4886-B01E-B5A552BCF172}" presName="tx1" presStyleLbl="revTx" presStyleIdx="0" presStyleCnt="5"/>
      <dgm:spPr/>
    </dgm:pt>
    <dgm:pt modelId="{B6744E54-64AC-C349-8FFB-8D055253809A}" type="pres">
      <dgm:prSet presAssocID="{FE74D3AC-07C8-4886-B01E-B5A552BCF172}" presName="vert1" presStyleCnt="0"/>
      <dgm:spPr/>
    </dgm:pt>
    <dgm:pt modelId="{262665D9-D80A-7D46-9C9E-4F59C6C48949}" type="pres">
      <dgm:prSet presAssocID="{8A605A0F-BD65-4080-A1EE-E5218396D3C7}" presName="thickLine" presStyleLbl="alignNode1" presStyleIdx="1" presStyleCnt="5"/>
      <dgm:spPr/>
    </dgm:pt>
    <dgm:pt modelId="{179F73DA-EA29-C24C-8B8E-71B858460A5F}" type="pres">
      <dgm:prSet presAssocID="{8A605A0F-BD65-4080-A1EE-E5218396D3C7}" presName="horz1" presStyleCnt="0"/>
      <dgm:spPr/>
    </dgm:pt>
    <dgm:pt modelId="{32918AC4-0FAF-CE47-B4DF-B94F7A6F73FC}" type="pres">
      <dgm:prSet presAssocID="{8A605A0F-BD65-4080-A1EE-E5218396D3C7}" presName="tx1" presStyleLbl="revTx" presStyleIdx="1" presStyleCnt="5"/>
      <dgm:spPr/>
    </dgm:pt>
    <dgm:pt modelId="{D80585F8-29DB-0D47-A645-461E0E1598E1}" type="pres">
      <dgm:prSet presAssocID="{8A605A0F-BD65-4080-A1EE-E5218396D3C7}" presName="vert1" presStyleCnt="0"/>
      <dgm:spPr/>
    </dgm:pt>
    <dgm:pt modelId="{C6E58F4A-656B-D14A-BE63-8A22694E9B54}" type="pres">
      <dgm:prSet presAssocID="{11FA5CD5-7D4B-493B-96AC-875D26B49F3A}" presName="thickLine" presStyleLbl="alignNode1" presStyleIdx="2" presStyleCnt="5"/>
      <dgm:spPr/>
    </dgm:pt>
    <dgm:pt modelId="{715B894A-1545-204F-BD83-DE945F1357C5}" type="pres">
      <dgm:prSet presAssocID="{11FA5CD5-7D4B-493B-96AC-875D26B49F3A}" presName="horz1" presStyleCnt="0"/>
      <dgm:spPr/>
    </dgm:pt>
    <dgm:pt modelId="{68386901-FB0F-3447-A7EB-E9A21978E4BA}" type="pres">
      <dgm:prSet presAssocID="{11FA5CD5-7D4B-493B-96AC-875D26B49F3A}" presName="tx1" presStyleLbl="revTx" presStyleIdx="2" presStyleCnt="5"/>
      <dgm:spPr/>
    </dgm:pt>
    <dgm:pt modelId="{7D825D6E-63B9-7E40-B97F-C8D3F4C86FDD}" type="pres">
      <dgm:prSet presAssocID="{11FA5CD5-7D4B-493B-96AC-875D26B49F3A}" presName="vert1" presStyleCnt="0"/>
      <dgm:spPr/>
    </dgm:pt>
    <dgm:pt modelId="{B2BFADD8-0B37-C945-814B-4E06C1C729DA}" type="pres">
      <dgm:prSet presAssocID="{8272DD14-FAC7-4708-A9BA-5C5C758F0DFB}" presName="thickLine" presStyleLbl="alignNode1" presStyleIdx="3" presStyleCnt="5"/>
      <dgm:spPr/>
    </dgm:pt>
    <dgm:pt modelId="{2D43EE11-DDAF-EB46-B2F4-1653F56DCDAC}" type="pres">
      <dgm:prSet presAssocID="{8272DD14-FAC7-4708-A9BA-5C5C758F0DFB}" presName="horz1" presStyleCnt="0"/>
      <dgm:spPr/>
    </dgm:pt>
    <dgm:pt modelId="{52EC95E7-67EF-6945-B3CB-E20F8261DC6E}" type="pres">
      <dgm:prSet presAssocID="{8272DD14-FAC7-4708-A9BA-5C5C758F0DFB}" presName="tx1" presStyleLbl="revTx" presStyleIdx="3" presStyleCnt="5"/>
      <dgm:spPr/>
    </dgm:pt>
    <dgm:pt modelId="{FCC02AC4-68DC-D841-8BC9-E1415AFDE1EA}" type="pres">
      <dgm:prSet presAssocID="{8272DD14-FAC7-4708-A9BA-5C5C758F0DFB}" presName="vert1" presStyleCnt="0"/>
      <dgm:spPr/>
    </dgm:pt>
    <dgm:pt modelId="{8B5B7FD1-E3DB-3C41-AC7B-8E845EF906DC}" type="pres">
      <dgm:prSet presAssocID="{D6F97730-EC13-4511-8356-1631F38EF31D}" presName="thickLine" presStyleLbl="alignNode1" presStyleIdx="4" presStyleCnt="5"/>
      <dgm:spPr/>
    </dgm:pt>
    <dgm:pt modelId="{8273ED9C-76D2-8843-807D-C25EC98725A4}" type="pres">
      <dgm:prSet presAssocID="{D6F97730-EC13-4511-8356-1631F38EF31D}" presName="horz1" presStyleCnt="0"/>
      <dgm:spPr/>
    </dgm:pt>
    <dgm:pt modelId="{24F5A6F1-6C40-FD4E-8E0C-F19EC0A225CB}" type="pres">
      <dgm:prSet presAssocID="{D6F97730-EC13-4511-8356-1631F38EF31D}" presName="tx1" presStyleLbl="revTx" presStyleIdx="4" presStyleCnt="5"/>
      <dgm:spPr/>
    </dgm:pt>
    <dgm:pt modelId="{89151FA4-D81D-9E4E-B605-E0127D0FE8B4}" type="pres">
      <dgm:prSet presAssocID="{D6F97730-EC13-4511-8356-1631F38EF31D}" presName="vert1" presStyleCnt="0"/>
      <dgm:spPr/>
    </dgm:pt>
  </dgm:ptLst>
  <dgm:cxnLst>
    <dgm:cxn modelId="{90027417-43E9-144E-9B6E-718F0600EC04}" type="presOf" srcId="{D6F97730-EC13-4511-8356-1631F38EF31D}" destId="{24F5A6F1-6C40-FD4E-8E0C-F19EC0A225CB}" srcOrd="0" destOrd="0" presId="urn:microsoft.com/office/officeart/2008/layout/LinedList"/>
    <dgm:cxn modelId="{EE7D8B3A-BA94-4140-B4E6-3718F4F3BBF4}" srcId="{8DA1D098-B5A4-4357-99D7-1A86EEB0A57A}" destId="{D6F97730-EC13-4511-8356-1631F38EF31D}" srcOrd="4" destOrd="0" parTransId="{B60F7819-1981-4C39-A9A1-64A8533AA013}" sibTransId="{E4DA19AB-7983-4389-933F-4921B0F5CBA7}"/>
    <dgm:cxn modelId="{995CA04F-0DE3-45B3-9A4A-15EBAFD5B533}" srcId="{8DA1D098-B5A4-4357-99D7-1A86EEB0A57A}" destId="{FE74D3AC-07C8-4886-B01E-B5A552BCF172}" srcOrd="0" destOrd="0" parTransId="{EFD03BF5-BCDF-45D5-90E4-BDAF2926CDDE}" sibTransId="{AD5ABE0F-0A64-4403-9004-8720AD731E26}"/>
    <dgm:cxn modelId="{B6830252-A47F-A34E-9C93-71EDA1CE7B46}" type="presOf" srcId="{11FA5CD5-7D4B-493B-96AC-875D26B49F3A}" destId="{68386901-FB0F-3447-A7EB-E9A21978E4BA}" srcOrd="0" destOrd="0" presId="urn:microsoft.com/office/officeart/2008/layout/LinedList"/>
    <dgm:cxn modelId="{79DE3869-EBD1-4F44-AE75-952347C52772}" type="presOf" srcId="{8A605A0F-BD65-4080-A1EE-E5218396D3C7}" destId="{32918AC4-0FAF-CE47-B4DF-B94F7A6F73FC}" srcOrd="0" destOrd="0" presId="urn:microsoft.com/office/officeart/2008/layout/LinedList"/>
    <dgm:cxn modelId="{8E0B0582-D423-4293-94FF-F26B46CE86A7}" srcId="{8DA1D098-B5A4-4357-99D7-1A86EEB0A57A}" destId="{8272DD14-FAC7-4708-A9BA-5C5C758F0DFB}" srcOrd="3" destOrd="0" parTransId="{70DE5FB3-42CA-4A1A-B746-B9AEA2D6FFC2}" sibTransId="{F8A60DCC-CD85-406E-ABE7-D2DFBB9E781B}"/>
    <dgm:cxn modelId="{CA1B2D9B-8A8E-DA4E-A400-8C2715DD231D}" type="presOf" srcId="{8DA1D098-B5A4-4357-99D7-1A86EEB0A57A}" destId="{C1C2430B-7963-CE40-8DCF-3C30FAE5840C}" srcOrd="0" destOrd="0" presId="urn:microsoft.com/office/officeart/2008/layout/LinedList"/>
    <dgm:cxn modelId="{2F892DA7-9DB0-E849-B6F1-F40EEAAD6F3B}" type="presOf" srcId="{8272DD14-FAC7-4708-A9BA-5C5C758F0DFB}" destId="{52EC95E7-67EF-6945-B3CB-E20F8261DC6E}" srcOrd="0" destOrd="0" presId="urn:microsoft.com/office/officeart/2008/layout/LinedList"/>
    <dgm:cxn modelId="{667568A9-314C-7C4C-AC68-01DFDBEF27D1}" type="presOf" srcId="{FE74D3AC-07C8-4886-B01E-B5A552BCF172}" destId="{0FFEBA2E-E9F0-B048-8BFE-19199249427A}" srcOrd="0" destOrd="0" presId="urn:microsoft.com/office/officeart/2008/layout/LinedList"/>
    <dgm:cxn modelId="{EAF87AB1-C2B3-4BC3-A499-A25FD797D9C0}" srcId="{8DA1D098-B5A4-4357-99D7-1A86EEB0A57A}" destId="{8A605A0F-BD65-4080-A1EE-E5218396D3C7}" srcOrd="1" destOrd="0" parTransId="{208AC80E-764B-4E4E-B5DD-07D4EB18EF0F}" sibTransId="{F8A670B5-F4CB-4CFF-9551-FB745B76D387}"/>
    <dgm:cxn modelId="{F630B2DC-2961-4B69-A243-AAEEA1CEECA8}" srcId="{8DA1D098-B5A4-4357-99D7-1A86EEB0A57A}" destId="{11FA5CD5-7D4B-493B-96AC-875D26B49F3A}" srcOrd="2" destOrd="0" parTransId="{86065787-8FFC-4F29-980C-BBC6F934F833}" sibTransId="{2C56CA3F-7A41-4842-8330-9A86E01678CC}"/>
    <dgm:cxn modelId="{62A08791-686E-1841-AA3D-29E4245467FE}" type="presParOf" srcId="{C1C2430B-7963-CE40-8DCF-3C30FAE5840C}" destId="{DEA2F9A5-8B28-DF40-8B3C-09A9D76B3DE9}" srcOrd="0" destOrd="0" presId="urn:microsoft.com/office/officeart/2008/layout/LinedList"/>
    <dgm:cxn modelId="{5294C0AE-D9DF-FC4D-8C8E-874C5ECE1274}" type="presParOf" srcId="{C1C2430B-7963-CE40-8DCF-3C30FAE5840C}" destId="{9352FAF3-0670-1E42-ACF9-4E5994372F67}" srcOrd="1" destOrd="0" presId="urn:microsoft.com/office/officeart/2008/layout/LinedList"/>
    <dgm:cxn modelId="{EBC7AC8E-E0CF-3B4F-BADE-4DC7179DADD2}" type="presParOf" srcId="{9352FAF3-0670-1E42-ACF9-4E5994372F67}" destId="{0FFEBA2E-E9F0-B048-8BFE-19199249427A}" srcOrd="0" destOrd="0" presId="urn:microsoft.com/office/officeart/2008/layout/LinedList"/>
    <dgm:cxn modelId="{2BD73D64-F219-B247-BEC0-A30E3BE0B9D6}" type="presParOf" srcId="{9352FAF3-0670-1E42-ACF9-4E5994372F67}" destId="{B6744E54-64AC-C349-8FFB-8D055253809A}" srcOrd="1" destOrd="0" presId="urn:microsoft.com/office/officeart/2008/layout/LinedList"/>
    <dgm:cxn modelId="{CA3506B8-B913-EE44-9F57-FC71A1821EAD}" type="presParOf" srcId="{C1C2430B-7963-CE40-8DCF-3C30FAE5840C}" destId="{262665D9-D80A-7D46-9C9E-4F59C6C48949}" srcOrd="2" destOrd="0" presId="urn:microsoft.com/office/officeart/2008/layout/LinedList"/>
    <dgm:cxn modelId="{9A2DDB40-AA94-DF48-AD0D-00BBA20C9CD3}" type="presParOf" srcId="{C1C2430B-7963-CE40-8DCF-3C30FAE5840C}" destId="{179F73DA-EA29-C24C-8B8E-71B858460A5F}" srcOrd="3" destOrd="0" presId="urn:microsoft.com/office/officeart/2008/layout/LinedList"/>
    <dgm:cxn modelId="{FB580816-3EBF-3B41-BA66-3C00BE79F969}" type="presParOf" srcId="{179F73DA-EA29-C24C-8B8E-71B858460A5F}" destId="{32918AC4-0FAF-CE47-B4DF-B94F7A6F73FC}" srcOrd="0" destOrd="0" presId="urn:microsoft.com/office/officeart/2008/layout/LinedList"/>
    <dgm:cxn modelId="{FCEF10A0-F4D2-4145-BE1F-5986C12D41F5}" type="presParOf" srcId="{179F73DA-EA29-C24C-8B8E-71B858460A5F}" destId="{D80585F8-29DB-0D47-A645-461E0E1598E1}" srcOrd="1" destOrd="0" presId="urn:microsoft.com/office/officeart/2008/layout/LinedList"/>
    <dgm:cxn modelId="{551AB9EA-BD8B-2B40-95D8-9E02308BD372}" type="presParOf" srcId="{C1C2430B-7963-CE40-8DCF-3C30FAE5840C}" destId="{C6E58F4A-656B-D14A-BE63-8A22694E9B54}" srcOrd="4" destOrd="0" presId="urn:microsoft.com/office/officeart/2008/layout/LinedList"/>
    <dgm:cxn modelId="{958C80A8-0666-6640-8DC6-EA91991B2270}" type="presParOf" srcId="{C1C2430B-7963-CE40-8DCF-3C30FAE5840C}" destId="{715B894A-1545-204F-BD83-DE945F1357C5}" srcOrd="5" destOrd="0" presId="urn:microsoft.com/office/officeart/2008/layout/LinedList"/>
    <dgm:cxn modelId="{B1CB09B9-3151-DC42-8238-D1BB87524B3B}" type="presParOf" srcId="{715B894A-1545-204F-BD83-DE945F1357C5}" destId="{68386901-FB0F-3447-A7EB-E9A21978E4BA}" srcOrd="0" destOrd="0" presId="urn:microsoft.com/office/officeart/2008/layout/LinedList"/>
    <dgm:cxn modelId="{4633ADF6-9789-B04F-A6CD-6150C6C3F641}" type="presParOf" srcId="{715B894A-1545-204F-BD83-DE945F1357C5}" destId="{7D825D6E-63B9-7E40-B97F-C8D3F4C86FDD}" srcOrd="1" destOrd="0" presId="urn:microsoft.com/office/officeart/2008/layout/LinedList"/>
    <dgm:cxn modelId="{A335AC37-C7C8-0148-A435-0309FD87540F}" type="presParOf" srcId="{C1C2430B-7963-CE40-8DCF-3C30FAE5840C}" destId="{B2BFADD8-0B37-C945-814B-4E06C1C729DA}" srcOrd="6" destOrd="0" presId="urn:microsoft.com/office/officeart/2008/layout/LinedList"/>
    <dgm:cxn modelId="{5CA84B65-4E23-F244-A792-ECF818C3D294}" type="presParOf" srcId="{C1C2430B-7963-CE40-8DCF-3C30FAE5840C}" destId="{2D43EE11-DDAF-EB46-B2F4-1653F56DCDAC}" srcOrd="7" destOrd="0" presId="urn:microsoft.com/office/officeart/2008/layout/LinedList"/>
    <dgm:cxn modelId="{61EF202D-06AE-084F-9E02-546F85A2BDD7}" type="presParOf" srcId="{2D43EE11-DDAF-EB46-B2F4-1653F56DCDAC}" destId="{52EC95E7-67EF-6945-B3CB-E20F8261DC6E}" srcOrd="0" destOrd="0" presId="urn:microsoft.com/office/officeart/2008/layout/LinedList"/>
    <dgm:cxn modelId="{27B0436D-EB58-9448-A2C7-A5AD3E1755CC}" type="presParOf" srcId="{2D43EE11-DDAF-EB46-B2F4-1653F56DCDAC}" destId="{FCC02AC4-68DC-D841-8BC9-E1415AFDE1EA}" srcOrd="1" destOrd="0" presId="urn:microsoft.com/office/officeart/2008/layout/LinedList"/>
    <dgm:cxn modelId="{6A49D187-B8EA-6D49-A999-A8AB40E7C808}" type="presParOf" srcId="{C1C2430B-7963-CE40-8DCF-3C30FAE5840C}" destId="{8B5B7FD1-E3DB-3C41-AC7B-8E845EF906DC}" srcOrd="8" destOrd="0" presId="urn:microsoft.com/office/officeart/2008/layout/LinedList"/>
    <dgm:cxn modelId="{3BCF93F9-D369-424F-A1B4-DFBC82B9EE14}" type="presParOf" srcId="{C1C2430B-7963-CE40-8DCF-3C30FAE5840C}" destId="{8273ED9C-76D2-8843-807D-C25EC98725A4}" srcOrd="9" destOrd="0" presId="urn:microsoft.com/office/officeart/2008/layout/LinedList"/>
    <dgm:cxn modelId="{CDE8415A-DF20-3647-AE0B-82FD2DE1AE39}" type="presParOf" srcId="{8273ED9C-76D2-8843-807D-C25EC98725A4}" destId="{24F5A6F1-6C40-FD4E-8E0C-F19EC0A225CB}" srcOrd="0" destOrd="0" presId="urn:microsoft.com/office/officeart/2008/layout/LinedList"/>
    <dgm:cxn modelId="{9B981941-28A3-4749-B936-12FF335C1449}" type="presParOf" srcId="{8273ED9C-76D2-8843-807D-C25EC98725A4}" destId="{89151FA4-D81D-9E4E-B605-E0127D0FE8B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9EE7722-054B-421B-A499-24BF7E74C02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67B449-42C7-4320-AB46-392FE9FCF1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Organise yourselves into groups of two (three at most)</a:t>
          </a:r>
        </a:p>
      </dgm:t>
    </dgm:pt>
    <dgm:pt modelId="{5016A24A-6C27-4575-8E0B-9A1ADDECA69C}" type="parTrans" cxnId="{049104EE-5306-40E1-B211-5C16C2A0AF13}">
      <dgm:prSet/>
      <dgm:spPr/>
      <dgm:t>
        <a:bodyPr/>
        <a:lstStyle/>
        <a:p>
          <a:endParaRPr lang="en-US"/>
        </a:p>
      </dgm:t>
    </dgm:pt>
    <dgm:pt modelId="{7C3BEEE9-543B-4D4B-A402-0A840B0F32F4}" type="sibTrans" cxnId="{049104EE-5306-40E1-B211-5C16C2A0AF13}">
      <dgm:prSet/>
      <dgm:spPr/>
      <dgm:t>
        <a:bodyPr/>
        <a:lstStyle/>
        <a:p>
          <a:endParaRPr lang="en-US"/>
        </a:p>
      </dgm:t>
    </dgm:pt>
    <dgm:pt modelId="{E85AD43F-D134-40DB-B468-3C0D323EE4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Choose a bottled water brand</a:t>
          </a:r>
        </a:p>
      </dgm:t>
    </dgm:pt>
    <dgm:pt modelId="{D58EFE4B-B493-4439-A4F3-52699B87E094}" type="parTrans" cxnId="{1B76FC08-D20D-4EB3-BAFB-B1346D1CD3F0}">
      <dgm:prSet/>
      <dgm:spPr/>
      <dgm:t>
        <a:bodyPr/>
        <a:lstStyle/>
        <a:p>
          <a:endParaRPr lang="en-US"/>
        </a:p>
      </dgm:t>
    </dgm:pt>
    <dgm:pt modelId="{C72AA671-0C0C-4A19-AF5C-027FE4D7E822}" type="sibTrans" cxnId="{1B76FC08-D20D-4EB3-BAFB-B1346D1CD3F0}">
      <dgm:prSet/>
      <dgm:spPr/>
      <dgm:t>
        <a:bodyPr/>
        <a:lstStyle/>
        <a:p>
          <a:endParaRPr lang="en-US"/>
        </a:p>
      </dgm:t>
    </dgm:pt>
    <dgm:pt modelId="{8E87E743-81AF-45A9-BBFC-40608FF058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Tell us why they are the best bottled water offering</a:t>
          </a:r>
        </a:p>
      </dgm:t>
    </dgm:pt>
    <dgm:pt modelId="{C835EE69-7753-44BC-9A7C-4E1F9A406874}" type="parTrans" cxnId="{D7D44C2D-D6F1-406D-9D5A-601190CD07AD}">
      <dgm:prSet/>
      <dgm:spPr/>
      <dgm:t>
        <a:bodyPr/>
        <a:lstStyle/>
        <a:p>
          <a:endParaRPr lang="en-US"/>
        </a:p>
      </dgm:t>
    </dgm:pt>
    <dgm:pt modelId="{30EFC2EC-D028-4FAF-9DD5-A9BE299CD9F6}" type="sibTrans" cxnId="{D7D44C2D-D6F1-406D-9D5A-601190CD07AD}">
      <dgm:prSet/>
      <dgm:spPr/>
      <dgm:t>
        <a:bodyPr/>
        <a:lstStyle/>
        <a:p>
          <a:endParaRPr lang="en-US"/>
        </a:p>
      </dgm:t>
    </dgm:pt>
    <dgm:pt modelId="{63C0D766-6186-4238-AD8B-18330CD4A6D6}" type="pres">
      <dgm:prSet presAssocID="{29EE7722-054B-421B-A499-24BF7E74C022}" presName="root" presStyleCnt="0">
        <dgm:presLayoutVars>
          <dgm:dir/>
          <dgm:resizeHandles val="exact"/>
        </dgm:presLayoutVars>
      </dgm:prSet>
      <dgm:spPr/>
    </dgm:pt>
    <dgm:pt modelId="{FD166B0F-BBF1-434C-8EB5-818577E7B680}" type="pres">
      <dgm:prSet presAssocID="{3067B449-42C7-4320-AB46-392FE9FCF199}" presName="compNode" presStyleCnt="0"/>
      <dgm:spPr/>
    </dgm:pt>
    <dgm:pt modelId="{97CA046F-2621-4986-944D-A56E692E4A82}" type="pres">
      <dgm:prSet presAssocID="{3067B449-42C7-4320-AB46-392FE9FCF1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3360AF4-6023-4ADE-9FAD-F03B0C8E0428}" type="pres">
      <dgm:prSet presAssocID="{3067B449-42C7-4320-AB46-392FE9FCF199}" presName="spaceRect" presStyleCnt="0"/>
      <dgm:spPr/>
    </dgm:pt>
    <dgm:pt modelId="{D3CD6328-46FC-424B-B01E-03A6E0E7A6B6}" type="pres">
      <dgm:prSet presAssocID="{3067B449-42C7-4320-AB46-392FE9FCF199}" presName="textRect" presStyleLbl="revTx" presStyleIdx="0" presStyleCnt="3">
        <dgm:presLayoutVars>
          <dgm:chMax val="1"/>
          <dgm:chPref val="1"/>
        </dgm:presLayoutVars>
      </dgm:prSet>
      <dgm:spPr/>
    </dgm:pt>
    <dgm:pt modelId="{463D09D6-A24D-450F-BB4F-8249F1CC6F3A}" type="pres">
      <dgm:prSet presAssocID="{7C3BEEE9-543B-4D4B-A402-0A840B0F32F4}" presName="sibTrans" presStyleCnt="0"/>
      <dgm:spPr/>
    </dgm:pt>
    <dgm:pt modelId="{FA17B4D0-038A-4811-BF74-0460204322B5}" type="pres">
      <dgm:prSet presAssocID="{E85AD43F-D134-40DB-B468-3C0D323EE412}" presName="compNode" presStyleCnt="0"/>
      <dgm:spPr/>
    </dgm:pt>
    <dgm:pt modelId="{DA1A37D8-8F04-46DD-AD79-2882EC40A9D1}" type="pres">
      <dgm:prSet presAssocID="{E85AD43F-D134-40DB-B468-3C0D323EE41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17C266DD-3F6C-4D73-A315-F2A023179775}" type="pres">
      <dgm:prSet presAssocID="{E85AD43F-D134-40DB-B468-3C0D323EE412}" presName="spaceRect" presStyleCnt="0"/>
      <dgm:spPr/>
    </dgm:pt>
    <dgm:pt modelId="{53694729-93DB-4A9A-94F4-EC2F47ED3870}" type="pres">
      <dgm:prSet presAssocID="{E85AD43F-D134-40DB-B468-3C0D323EE412}" presName="textRect" presStyleLbl="revTx" presStyleIdx="1" presStyleCnt="3">
        <dgm:presLayoutVars>
          <dgm:chMax val="1"/>
          <dgm:chPref val="1"/>
        </dgm:presLayoutVars>
      </dgm:prSet>
      <dgm:spPr/>
    </dgm:pt>
    <dgm:pt modelId="{7C41DA98-B4C8-44C5-8541-693618E87C57}" type="pres">
      <dgm:prSet presAssocID="{C72AA671-0C0C-4A19-AF5C-027FE4D7E822}" presName="sibTrans" presStyleCnt="0"/>
      <dgm:spPr/>
    </dgm:pt>
    <dgm:pt modelId="{844B63B4-57C3-441C-A55B-1174E892D8F1}" type="pres">
      <dgm:prSet presAssocID="{8E87E743-81AF-45A9-BBFC-40608FF05898}" presName="compNode" presStyleCnt="0"/>
      <dgm:spPr/>
    </dgm:pt>
    <dgm:pt modelId="{95EDCBCA-A6B9-4CB7-9355-60F7979F2DC6}" type="pres">
      <dgm:prSet presAssocID="{8E87E743-81AF-45A9-BBFC-40608FF0589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0124D2A-8F25-4828-B637-042514E2C46F}" type="pres">
      <dgm:prSet presAssocID="{8E87E743-81AF-45A9-BBFC-40608FF05898}" presName="spaceRect" presStyleCnt="0"/>
      <dgm:spPr/>
    </dgm:pt>
    <dgm:pt modelId="{3F1C8D4F-AEE9-4DE2-9E73-1D1D2FCF2D00}" type="pres">
      <dgm:prSet presAssocID="{8E87E743-81AF-45A9-BBFC-40608FF0589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B76FC08-D20D-4EB3-BAFB-B1346D1CD3F0}" srcId="{29EE7722-054B-421B-A499-24BF7E74C022}" destId="{E85AD43F-D134-40DB-B468-3C0D323EE412}" srcOrd="1" destOrd="0" parTransId="{D58EFE4B-B493-4439-A4F3-52699B87E094}" sibTransId="{C72AA671-0C0C-4A19-AF5C-027FE4D7E822}"/>
    <dgm:cxn modelId="{D7D44C2D-D6F1-406D-9D5A-601190CD07AD}" srcId="{29EE7722-054B-421B-A499-24BF7E74C022}" destId="{8E87E743-81AF-45A9-BBFC-40608FF05898}" srcOrd="2" destOrd="0" parTransId="{C835EE69-7753-44BC-9A7C-4E1F9A406874}" sibTransId="{30EFC2EC-D028-4FAF-9DD5-A9BE299CD9F6}"/>
    <dgm:cxn modelId="{09AD1A4B-CD9B-4364-AEAC-FB73D594E3A8}" type="presOf" srcId="{3067B449-42C7-4320-AB46-392FE9FCF199}" destId="{D3CD6328-46FC-424B-B01E-03A6E0E7A6B6}" srcOrd="0" destOrd="0" presId="urn:microsoft.com/office/officeart/2018/2/layout/IconLabelList"/>
    <dgm:cxn modelId="{E20B7978-ED91-4D60-A0F7-1FE2AD2A0E60}" type="presOf" srcId="{E85AD43F-D134-40DB-B468-3C0D323EE412}" destId="{53694729-93DB-4A9A-94F4-EC2F47ED3870}" srcOrd="0" destOrd="0" presId="urn:microsoft.com/office/officeart/2018/2/layout/IconLabelList"/>
    <dgm:cxn modelId="{8C942DA3-F834-48BD-B37C-7A1102BB24FA}" type="presOf" srcId="{29EE7722-054B-421B-A499-24BF7E74C022}" destId="{63C0D766-6186-4238-AD8B-18330CD4A6D6}" srcOrd="0" destOrd="0" presId="urn:microsoft.com/office/officeart/2018/2/layout/IconLabelList"/>
    <dgm:cxn modelId="{1AC389D4-030D-4507-A740-FC6B2BA0CB39}" type="presOf" srcId="{8E87E743-81AF-45A9-BBFC-40608FF05898}" destId="{3F1C8D4F-AEE9-4DE2-9E73-1D1D2FCF2D00}" srcOrd="0" destOrd="0" presId="urn:microsoft.com/office/officeart/2018/2/layout/IconLabelList"/>
    <dgm:cxn modelId="{049104EE-5306-40E1-B211-5C16C2A0AF13}" srcId="{29EE7722-054B-421B-A499-24BF7E74C022}" destId="{3067B449-42C7-4320-AB46-392FE9FCF199}" srcOrd="0" destOrd="0" parTransId="{5016A24A-6C27-4575-8E0B-9A1ADDECA69C}" sibTransId="{7C3BEEE9-543B-4D4B-A402-0A840B0F32F4}"/>
    <dgm:cxn modelId="{6FF1435D-484D-497C-9BBA-F34DF97E9677}" type="presParOf" srcId="{63C0D766-6186-4238-AD8B-18330CD4A6D6}" destId="{FD166B0F-BBF1-434C-8EB5-818577E7B680}" srcOrd="0" destOrd="0" presId="urn:microsoft.com/office/officeart/2018/2/layout/IconLabelList"/>
    <dgm:cxn modelId="{41B354E7-8EB7-4F6A-B6CB-84F30DF0F985}" type="presParOf" srcId="{FD166B0F-BBF1-434C-8EB5-818577E7B680}" destId="{97CA046F-2621-4986-944D-A56E692E4A82}" srcOrd="0" destOrd="0" presId="urn:microsoft.com/office/officeart/2018/2/layout/IconLabelList"/>
    <dgm:cxn modelId="{08835B74-4C8A-4799-A2AF-A363A0A09B25}" type="presParOf" srcId="{FD166B0F-BBF1-434C-8EB5-818577E7B680}" destId="{B3360AF4-6023-4ADE-9FAD-F03B0C8E0428}" srcOrd="1" destOrd="0" presId="urn:microsoft.com/office/officeart/2018/2/layout/IconLabelList"/>
    <dgm:cxn modelId="{F23BDD6A-46F5-4447-985D-99CC28E6DB2C}" type="presParOf" srcId="{FD166B0F-BBF1-434C-8EB5-818577E7B680}" destId="{D3CD6328-46FC-424B-B01E-03A6E0E7A6B6}" srcOrd="2" destOrd="0" presId="urn:microsoft.com/office/officeart/2018/2/layout/IconLabelList"/>
    <dgm:cxn modelId="{15377120-22E5-4CFB-A76C-B1316F438013}" type="presParOf" srcId="{63C0D766-6186-4238-AD8B-18330CD4A6D6}" destId="{463D09D6-A24D-450F-BB4F-8249F1CC6F3A}" srcOrd="1" destOrd="0" presId="urn:microsoft.com/office/officeart/2018/2/layout/IconLabelList"/>
    <dgm:cxn modelId="{26A4B8F1-6DAE-414A-9236-1106182AB301}" type="presParOf" srcId="{63C0D766-6186-4238-AD8B-18330CD4A6D6}" destId="{FA17B4D0-038A-4811-BF74-0460204322B5}" srcOrd="2" destOrd="0" presId="urn:microsoft.com/office/officeart/2018/2/layout/IconLabelList"/>
    <dgm:cxn modelId="{092C3FD6-9272-4A40-B7E1-A373F0E46B5F}" type="presParOf" srcId="{FA17B4D0-038A-4811-BF74-0460204322B5}" destId="{DA1A37D8-8F04-46DD-AD79-2882EC40A9D1}" srcOrd="0" destOrd="0" presId="urn:microsoft.com/office/officeart/2018/2/layout/IconLabelList"/>
    <dgm:cxn modelId="{CD479EEB-BC70-481A-B42D-0F2B41DB5537}" type="presParOf" srcId="{FA17B4D0-038A-4811-BF74-0460204322B5}" destId="{17C266DD-3F6C-4D73-A315-F2A023179775}" srcOrd="1" destOrd="0" presId="urn:microsoft.com/office/officeart/2018/2/layout/IconLabelList"/>
    <dgm:cxn modelId="{9D30717C-A2FA-40B6-938A-7AF491C11FD0}" type="presParOf" srcId="{FA17B4D0-038A-4811-BF74-0460204322B5}" destId="{53694729-93DB-4A9A-94F4-EC2F47ED3870}" srcOrd="2" destOrd="0" presId="urn:microsoft.com/office/officeart/2018/2/layout/IconLabelList"/>
    <dgm:cxn modelId="{8EB5C18F-8649-4C77-AAE3-2865F81C4538}" type="presParOf" srcId="{63C0D766-6186-4238-AD8B-18330CD4A6D6}" destId="{7C41DA98-B4C8-44C5-8541-693618E87C57}" srcOrd="3" destOrd="0" presId="urn:microsoft.com/office/officeart/2018/2/layout/IconLabelList"/>
    <dgm:cxn modelId="{A2D50737-D832-4651-838F-DC738513D4A1}" type="presParOf" srcId="{63C0D766-6186-4238-AD8B-18330CD4A6D6}" destId="{844B63B4-57C3-441C-A55B-1174E892D8F1}" srcOrd="4" destOrd="0" presId="urn:microsoft.com/office/officeart/2018/2/layout/IconLabelList"/>
    <dgm:cxn modelId="{4F291280-D20B-49F2-9708-DF2F7E424DE8}" type="presParOf" srcId="{844B63B4-57C3-441C-A55B-1174E892D8F1}" destId="{95EDCBCA-A6B9-4CB7-9355-60F7979F2DC6}" srcOrd="0" destOrd="0" presId="urn:microsoft.com/office/officeart/2018/2/layout/IconLabelList"/>
    <dgm:cxn modelId="{CAB23158-A9F1-4589-9127-63ECAE86B203}" type="presParOf" srcId="{844B63B4-57C3-441C-A55B-1174E892D8F1}" destId="{90124D2A-8F25-4828-B637-042514E2C46F}" srcOrd="1" destOrd="0" presId="urn:microsoft.com/office/officeart/2018/2/layout/IconLabelList"/>
    <dgm:cxn modelId="{14FA52C0-B6D8-4636-AF59-051BC548E3C8}" type="presParOf" srcId="{844B63B4-57C3-441C-A55B-1174E892D8F1}" destId="{3F1C8D4F-AEE9-4DE2-9E73-1D1D2FCF2D0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7F2BBF-7000-4271-87D7-FD47D50B0E68}">
      <dsp:nvSpPr>
        <dsp:cNvPr id="0" name=""/>
        <dsp:cNvSpPr/>
      </dsp:nvSpPr>
      <dsp:spPr>
        <a:xfrm>
          <a:off x="0" y="671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875AAD-40ED-432F-8C6D-9F061A62DD68}">
      <dsp:nvSpPr>
        <dsp:cNvPr id="0" name=""/>
        <dsp:cNvSpPr/>
      </dsp:nvSpPr>
      <dsp:spPr>
        <a:xfrm>
          <a:off x="170744" y="127672"/>
          <a:ext cx="310445" cy="310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0FC02D-CF7F-4EC1-A986-8F501593A282}">
      <dsp:nvSpPr>
        <dsp:cNvPr id="0" name=""/>
        <dsp:cNvSpPr/>
      </dsp:nvSpPr>
      <dsp:spPr>
        <a:xfrm>
          <a:off x="651934" y="671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Introduction to presentations (The introduction)</a:t>
          </a:r>
        </a:p>
      </dsp:txBody>
      <dsp:txXfrm>
        <a:off x="651934" y="671"/>
        <a:ext cx="5611705" cy="564445"/>
      </dsp:txXfrm>
    </dsp:sp>
    <dsp:sp modelId="{CBAA276B-8E51-4763-AB96-53A450EBB97C}">
      <dsp:nvSpPr>
        <dsp:cNvPr id="0" name=""/>
        <dsp:cNvSpPr/>
      </dsp:nvSpPr>
      <dsp:spPr>
        <a:xfrm>
          <a:off x="0" y="706228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1E9814-C163-42E4-A025-E7C799541424}">
      <dsp:nvSpPr>
        <dsp:cNvPr id="0" name=""/>
        <dsp:cNvSpPr/>
      </dsp:nvSpPr>
      <dsp:spPr>
        <a:xfrm>
          <a:off x="170744" y="833229"/>
          <a:ext cx="310445" cy="310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C9D3C-1ABF-4D8A-988B-F9886D7DD1E3}">
      <dsp:nvSpPr>
        <dsp:cNvPr id="0" name=""/>
        <dsp:cNvSpPr/>
      </dsp:nvSpPr>
      <dsp:spPr>
        <a:xfrm>
          <a:off x="651934" y="706228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Importance of presentation</a:t>
          </a:r>
        </a:p>
      </dsp:txBody>
      <dsp:txXfrm>
        <a:off x="651934" y="706228"/>
        <a:ext cx="5611705" cy="564445"/>
      </dsp:txXfrm>
    </dsp:sp>
    <dsp:sp modelId="{4C4E5D57-4500-44DB-9CAB-DA3D00B3AEE2}">
      <dsp:nvSpPr>
        <dsp:cNvPr id="0" name=""/>
        <dsp:cNvSpPr/>
      </dsp:nvSpPr>
      <dsp:spPr>
        <a:xfrm>
          <a:off x="0" y="1411785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F5A643-79C5-446E-B174-BD8D4B87C756}">
      <dsp:nvSpPr>
        <dsp:cNvPr id="0" name=""/>
        <dsp:cNvSpPr/>
      </dsp:nvSpPr>
      <dsp:spPr>
        <a:xfrm>
          <a:off x="170744" y="1538786"/>
          <a:ext cx="310445" cy="310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C9C80-5873-4669-98B2-8A3645E2CD11}">
      <dsp:nvSpPr>
        <dsp:cNvPr id="0" name=""/>
        <dsp:cNvSpPr/>
      </dsp:nvSpPr>
      <dsp:spPr>
        <a:xfrm>
          <a:off x="651934" y="1411785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Audience</a:t>
          </a:r>
        </a:p>
      </dsp:txBody>
      <dsp:txXfrm>
        <a:off x="651934" y="1411785"/>
        <a:ext cx="5611705" cy="564445"/>
      </dsp:txXfrm>
    </dsp:sp>
    <dsp:sp modelId="{A9D87845-EB81-406B-A426-BB76990F33B0}">
      <dsp:nvSpPr>
        <dsp:cNvPr id="0" name=""/>
        <dsp:cNvSpPr/>
      </dsp:nvSpPr>
      <dsp:spPr>
        <a:xfrm>
          <a:off x="0" y="2117342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93ADA-BE5C-4438-8628-895A6EFF103C}">
      <dsp:nvSpPr>
        <dsp:cNvPr id="0" name=""/>
        <dsp:cNvSpPr/>
      </dsp:nvSpPr>
      <dsp:spPr>
        <a:xfrm>
          <a:off x="170744" y="2244343"/>
          <a:ext cx="310445" cy="3104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09496-3740-4CFC-B109-1DE21965E445}">
      <dsp:nvSpPr>
        <dsp:cNvPr id="0" name=""/>
        <dsp:cNvSpPr/>
      </dsp:nvSpPr>
      <dsp:spPr>
        <a:xfrm>
          <a:off x="651934" y="2117342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Structure</a:t>
          </a:r>
        </a:p>
      </dsp:txBody>
      <dsp:txXfrm>
        <a:off x="651934" y="2117342"/>
        <a:ext cx="5611705" cy="564445"/>
      </dsp:txXfrm>
    </dsp:sp>
    <dsp:sp modelId="{10BEBAC2-4C5B-4BD2-8672-C234FC693755}">
      <dsp:nvSpPr>
        <dsp:cNvPr id="0" name=""/>
        <dsp:cNvSpPr/>
      </dsp:nvSpPr>
      <dsp:spPr>
        <a:xfrm>
          <a:off x="0" y="2822899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BB4C9-74CC-4A17-A85F-6263FEB3BAFB}">
      <dsp:nvSpPr>
        <dsp:cNvPr id="0" name=""/>
        <dsp:cNvSpPr/>
      </dsp:nvSpPr>
      <dsp:spPr>
        <a:xfrm>
          <a:off x="170744" y="2949899"/>
          <a:ext cx="310445" cy="3104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D3C90F-0DB3-4127-B0DB-7BC7B07C8D41}">
      <dsp:nvSpPr>
        <dsp:cNvPr id="0" name=""/>
        <dsp:cNvSpPr/>
      </dsp:nvSpPr>
      <dsp:spPr>
        <a:xfrm>
          <a:off x="651934" y="2822899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Pacing</a:t>
          </a:r>
        </a:p>
      </dsp:txBody>
      <dsp:txXfrm>
        <a:off x="651934" y="2822899"/>
        <a:ext cx="5611705" cy="564445"/>
      </dsp:txXfrm>
    </dsp:sp>
    <dsp:sp modelId="{B41961F3-94C6-48A5-AA86-74DD55FE32C2}">
      <dsp:nvSpPr>
        <dsp:cNvPr id="0" name=""/>
        <dsp:cNvSpPr/>
      </dsp:nvSpPr>
      <dsp:spPr>
        <a:xfrm>
          <a:off x="0" y="3528456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E0FD26-FA6C-4FF9-87CE-F6E826D477E5}">
      <dsp:nvSpPr>
        <dsp:cNvPr id="0" name=""/>
        <dsp:cNvSpPr/>
      </dsp:nvSpPr>
      <dsp:spPr>
        <a:xfrm>
          <a:off x="170744" y="3655456"/>
          <a:ext cx="310445" cy="3104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F464F-8B45-4E65-8385-BF80B9A34643}">
      <dsp:nvSpPr>
        <dsp:cNvPr id="0" name=""/>
        <dsp:cNvSpPr/>
      </dsp:nvSpPr>
      <dsp:spPr>
        <a:xfrm>
          <a:off x="651934" y="3528456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Shape</a:t>
          </a:r>
        </a:p>
      </dsp:txBody>
      <dsp:txXfrm>
        <a:off x="651934" y="3528456"/>
        <a:ext cx="5611705" cy="564445"/>
      </dsp:txXfrm>
    </dsp:sp>
    <dsp:sp modelId="{5710F478-02A0-483B-AF52-0663F797B602}">
      <dsp:nvSpPr>
        <dsp:cNvPr id="0" name=""/>
        <dsp:cNvSpPr/>
      </dsp:nvSpPr>
      <dsp:spPr>
        <a:xfrm>
          <a:off x="0" y="4234013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DEEFD4-034A-43E2-8965-B13B6C44CD0A}">
      <dsp:nvSpPr>
        <dsp:cNvPr id="0" name=""/>
        <dsp:cNvSpPr/>
      </dsp:nvSpPr>
      <dsp:spPr>
        <a:xfrm>
          <a:off x="170744" y="4361013"/>
          <a:ext cx="310445" cy="31044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5A03C-1169-4054-B173-CBB6BA0824B4}">
      <dsp:nvSpPr>
        <dsp:cNvPr id="0" name=""/>
        <dsp:cNvSpPr/>
      </dsp:nvSpPr>
      <dsp:spPr>
        <a:xfrm>
          <a:off x="651934" y="4234013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Emphasis</a:t>
          </a:r>
        </a:p>
      </dsp:txBody>
      <dsp:txXfrm>
        <a:off x="651934" y="4234013"/>
        <a:ext cx="5611705" cy="564445"/>
      </dsp:txXfrm>
    </dsp:sp>
    <dsp:sp modelId="{19A14EDB-7B3E-46B5-B0C2-BF1FA7A73CCE}">
      <dsp:nvSpPr>
        <dsp:cNvPr id="0" name=""/>
        <dsp:cNvSpPr/>
      </dsp:nvSpPr>
      <dsp:spPr>
        <a:xfrm>
          <a:off x="0" y="4939570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2E2B4D-904E-4BAC-8C6C-D270FE90C65A}">
      <dsp:nvSpPr>
        <dsp:cNvPr id="0" name=""/>
        <dsp:cNvSpPr/>
      </dsp:nvSpPr>
      <dsp:spPr>
        <a:xfrm>
          <a:off x="170744" y="5066570"/>
          <a:ext cx="310445" cy="310445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24779-AD35-455B-BB8B-8704DBAC151B}">
      <dsp:nvSpPr>
        <dsp:cNvPr id="0" name=""/>
        <dsp:cNvSpPr/>
      </dsp:nvSpPr>
      <dsp:spPr>
        <a:xfrm>
          <a:off x="651934" y="4939570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Summary</a:t>
          </a:r>
        </a:p>
      </dsp:txBody>
      <dsp:txXfrm>
        <a:off x="651934" y="4939570"/>
        <a:ext cx="5611705" cy="5644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9C5436-9450-7F42-B737-84B8C7064FFF}">
      <dsp:nvSpPr>
        <dsp:cNvPr id="0" name=""/>
        <dsp:cNvSpPr/>
      </dsp:nvSpPr>
      <dsp:spPr>
        <a:xfrm>
          <a:off x="0" y="30"/>
          <a:ext cx="6900512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 the modern world, self-presentation is a key skill</a:t>
          </a:r>
          <a:endParaRPr lang="en-US" sz="3300" kern="1200"/>
        </a:p>
      </dsp:txBody>
      <dsp:txXfrm>
        <a:off x="64083" y="64113"/>
        <a:ext cx="6772346" cy="1184574"/>
      </dsp:txXfrm>
    </dsp:sp>
    <dsp:sp modelId="{7760A089-5517-4644-A9C1-A2F56567C678}">
      <dsp:nvSpPr>
        <dsp:cNvPr id="0" name=""/>
        <dsp:cNvSpPr/>
      </dsp:nvSpPr>
      <dsp:spPr>
        <a:xfrm>
          <a:off x="0" y="1407810"/>
          <a:ext cx="6900512" cy="131274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Improve your presentation skills, improve your career prospects</a:t>
          </a:r>
          <a:endParaRPr lang="en-US" sz="3300" kern="1200"/>
        </a:p>
      </dsp:txBody>
      <dsp:txXfrm>
        <a:off x="64083" y="1471893"/>
        <a:ext cx="6772346" cy="1184574"/>
      </dsp:txXfrm>
    </dsp:sp>
    <dsp:sp modelId="{AE46610F-48DB-0B4C-9C35-69841D94FA06}">
      <dsp:nvSpPr>
        <dsp:cNvPr id="0" name=""/>
        <dsp:cNvSpPr/>
      </dsp:nvSpPr>
      <dsp:spPr>
        <a:xfrm>
          <a:off x="0" y="2815590"/>
          <a:ext cx="6900512" cy="131274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Information transmission efficiency improved</a:t>
          </a:r>
          <a:endParaRPr lang="en-US" sz="3300" kern="1200"/>
        </a:p>
      </dsp:txBody>
      <dsp:txXfrm>
        <a:off x="64083" y="2879673"/>
        <a:ext cx="6772346" cy="1184574"/>
      </dsp:txXfrm>
    </dsp:sp>
    <dsp:sp modelId="{3835BEDB-6772-6E46-8831-DD77E40CE67F}">
      <dsp:nvSpPr>
        <dsp:cNvPr id="0" name=""/>
        <dsp:cNvSpPr/>
      </dsp:nvSpPr>
      <dsp:spPr>
        <a:xfrm>
          <a:off x="0" y="4223370"/>
          <a:ext cx="6900512" cy="131274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Self-defence</a:t>
          </a:r>
          <a:endParaRPr lang="en-US" sz="3300" kern="1200"/>
        </a:p>
      </dsp:txBody>
      <dsp:txXfrm>
        <a:off x="64083" y="4287453"/>
        <a:ext cx="6772346" cy="11845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7011C-FD96-2141-B477-E50108ECF447}">
      <dsp:nvSpPr>
        <dsp:cNvPr id="0" name=""/>
        <dsp:cNvSpPr/>
      </dsp:nvSpPr>
      <dsp:spPr>
        <a:xfrm>
          <a:off x="2021" y="1645389"/>
          <a:ext cx="1603829" cy="224536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041" tIns="330200" rIns="125041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 aware of the interests of the audience</a:t>
          </a:r>
          <a:endParaRPr lang="en-US" sz="1200" kern="1200"/>
        </a:p>
      </dsp:txBody>
      <dsp:txXfrm>
        <a:off x="2021" y="2498627"/>
        <a:ext cx="1603829" cy="1347217"/>
      </dsp:txXfrm>
    </dsp:sp>
    <dsp:sp modelId="{96D04A74-1138-774D-8702-6266C93C4C23}">
      <dsp:nvSpPr>
        <dsp:cNvPr id="0" name=""/>
        <dsp:cNvSpPr/>
      </dsp:nvSpPr>
      <dsp:spPr>
        <a:xfrm>
          <a:off x="467132" y="1869925"/>
          <a:ext cx="673608" cy="67360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517" tIns="12700" rIns="52517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1</a:t>
          </a:r>
        </a:p>
      </dsp:txBody>
      <dsp:txXfrm>
        <a:off x="565780" y="1968573"/>
        <a:ext cx="476312" cy="476312"/>
      </dsp:txXfrm>
    </dsp:sp>
    <dsp:sp modelId="{E8F4CE7B-CAD1-AE4E-8773-96398326798A}">
      <dsp:nvSpPr>
        <dsp:cNvPr id="0" name=""/>
        <dsp:cNvSpPr/>
      </dsp:nvSpPr>
      <dsp:spPr>
        <a:xfrm>
          <a:off x="2021" y="3890679"/>
          <a:ext cx="1603829" cy="72"/>
        </a:xfrm>
        <a:prstGeom prst="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475249-B1A6-864C-B4C9-64863BFC428F}">
      <dsp:nvSpPr>
        <dsp:cNvPr id="0" name=""/>
        <dsp:cNvSpPr/>
      </dsp:nvSpPr>
      <dsp:spPr>
        <a:xfrm>
          <a:off x="1766234" y="1645389"/>
          <a:ext cx="1603829" cy="2245361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246587"/>
              <a:satOff val="-7611"/>
              <a:lumOff val="-9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041" tIns="330200" rIns="125041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Know their level of understanding of the subject</a:t>
          </a:r>
          <a:endParaRPr lang="en-US" sz="1200" kern="1200"/>
        </a:p>
      </dsp:txBody>
      <dsp:txXfrm>
        <a:off x="1766234" y="2498627"/>
        <a:ext cx="1603829" cy="1347217"/>
      </dsp:txXfrm>
    </dsp:sp>
    <dsp:sp modelId="{21F0E3F9-6AFC-6144-934E-15CC3AA845C8}">
      <dsp:nvSpPr>
        <dsp:cNvPr id="0" name=""/>
        <dsp:cNvSpPr/>
      </dsp:nvSpPr>
      <dsp:spPr>
        <a:xfrm>
          <a:off x="2231345" y="1869925"/>
          <a:ext cx="673608" cy="673608"/>
        </a:xfrm>
        <a:prstGeom prst="ellipse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517" tIns="12700" rIns="52517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2</a:t>
          </a:r>
        </a:p>
      </dsp:txBody>
      <dsp:txXfrm>
        <a:off x="2329993" y="1968573"/>
        <a:ext cx="476312" cy="476312"/>
      </dsp:txXfrm>
    </dsp:sp>
    <dsp:sp modelId="{32C5CF06-0555-8F44-8D0E-CB4806D9E939}">
      <dsp:nvSpPr>
        <dsp:cNvPr id="0" name=""/>
        <dsp:cNvSpPr/>
      </dsp:nvSpPr>
      <dsp:spPr>
        <a:xfrm>
          <a:off x="1766234" y="3890679"/>
          <a:ext cx="1603829" cy="72"/>
        </a:xfrm>
        <a:prstGeom prst="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13562-0641-1C4C-B61B-0A74E8322200}">
      <dsp:nvSpPr>
        <dsp:cNvPr id="0" name=""/>
        <dsp:cNvSpPr/>
      </dsp:nvSpPr>
      <dsp:spPr>
        <a:xfrm>
          <a:off x="3530447" y="1645389"/>
          <a:ext cx="1603829" cy="2245361"/>
        </a:xfrm>
        <a:prstGeom prst="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493175"/>
              <a:satOff val="-15221"/>
              <a:lumOff val="-19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041" tIns="330200" rIns="125041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Engage the interest of the audience in the talk (</a:t>
          </a:r>
          <a:r>
            <a:rPr lang="en-GB" sz="1200" i="1" kern="1200"/>
            <a:t>start is crucial</a:t>
          </a:r>
          <a:r>
            <a:rPr lang="en-GB" sz="1200" kern="1200"/>
            <a:t>)</a:t>
          </a:r>
          <a:endParaRPr lang="en-US" sz="1200" kern="1200"/>
        </a:p>
      </dsp:txBody>
      <dsp:txXfrm>
        <a:off x="3530447" y="2498627"/>
        <a:ext cx="1603829" cy="1347217"/>
      </dsp:txXfrm>
    </dsp:sp>
    <dsp:sp modelId="{2E925B63-4C18-304D-9B31-4CC87749A4A8}">
      <dsp:nvSpPr>
        <dsp:cNvPr id="0" name=""/>
        <dsp:cNvSpPr/>
      </dsp:nvSpPr>
      <dsp:spPr>
        <a:xfrm>
          <a:off x="3995558" y="1869925"/>
          <a:ext cx="673608" cy="673608"/>
        </a:xfrm>
        <a:prstGeom prst="ellipse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517" tIns="12700" rIns="52517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3</a:t>
          </a:r>
        </a:p>
      </dsp:txBody>
      <dsp:txXfrm>
        <a:off x="4094206" y="1968573"/>
        <a:ext cx="476312" cy="476312"/>
      </dsp:txXfrm>
    </dsp:sp>
    <dsp:sp modelId="{FBCC9E7E-048A-DB43-938C-95747386CD00}">
      <dsp:nvSpPr>
        <dsp:cNvPr id="0" name=""/>
        <dsp:cNvSpPr/>
      </dsp:nvSpPr>
      <dsp:spPr>
        <a:xfrm>
          <a:off x="3530447" y="3890679"/>
          <a:ext cx="1603829" cy="72"/>
        </a:xfrm>
        <a:prstGeom prst="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3D95FB-50E0-D04D-8330-72B7D86D10EA}">
      <dsp:nvSpPr>
        <dsp:cNvPr id="0" name=""/>
        <dsp:cNvSpPr/>
      </dsp:nvSpPr>
      <dsp:spPr>
        <a:xfrm>
          <a:off x="5294660" y="1645389"/>
          <a:ext cx="1603829" cy="2245361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041" tIns="330200" rIns="125041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Explain how the topic or subject of the talk relates to their interests</a:t>
          </a:r>
          <a:endParaRPr lang="en-US" sz="1200" kern="1200"/>
        </a:p>
      </dsp:txBody>
      <dsp:txXfrm>
        <a:off x="5294660" y="2498627"/>
        <a:ext cx="1603829" cy="1347217"/>
      </dsp:txXfrm>
    </dsp:sp>
    <dsp:sp modelId="{2B8373F3-BD8B-EC42-A7C6-04E2F3D6CDC6}">
      <dsp:nvSpPr>
        <dsp:cNvPr id="0" name=""/>
        <dsp:cNvSpPr/>
      </dsp:nvSpPr>
      <dsp:spPr>
        <a:xfrm>
          <a:off x="5759771" y="1869925"/>
          <a:ext cx="673608" cy="673608"/>
        </a:xfrm>
        <a:prstGeom prst="ellipse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517" tIns="12700" rIns="52517" bIns="1270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4</a:t>
          </a:r>
        </a:p>
      </dsp:txBody>
      <dsp:txXfrm>
        <a:off x="5858419" y="1968573"/>
        <a:ext cx="476312" cy="476312"/>
      </dsp:txXfrm>
    </dsp:sp>
    <dsp:sp modelId="{A78D831E-54BE-5847-8CAE-84B340193816}">
      <dsp:nvSpPr>
        <dsp:cNvPr id="0" name=""/>
        <dsp:cNvSpPr/>
      </dsp:nvSpPr>
      <dsp:spPr>
        <a:xfrm>
          <a:off x="5294660" y="3890679"/>
          <a:ext cx="1603829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17D16D-C82D-C54B-AE9E-19C223BB22C1}">
      <dsp:nvSpPr>
        <dsp:cNvPr id="0" name=""/>
        <dsp:cNvSpPr/>
      </dsp:nvSpPr>
      <dsp:spPr>
        <a:xfrm>
          <a:off x="2856407" y="80602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898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569" y="848489"/>
        <a:ext cx="32574" cy="6514"/>
      </dsp:txXfrm>
    </dsp:sp>
    <dsp:sp modelId="{185690C7-8184-364E-9DAA-9AE750392B3D}">
      <dsp:nvSpPr>
        <dsp:cNvPr id="0" name=""/>
        <dsp:cNvSpPr/>
      </dsp:nvSpPr>
      <dsp:spPr>
        <a:xfrm>
          <a:off x="25605" y="1966"/>
          <a:ext cx="2832601" cy="16995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structure of a talk can take many forms, but basic approach is:</a:t>
          </a:r>
          <a:endParaRPr lang="en-US" sz="2500" kern="1200"/>
        </a:p>
      </dsp:txBody>
      <dsp:txXfrm>
        <a:off x="25605" y="1966"/>
        <a:ext cx="2832601" cy="1699561"/>
      </dsp:txXfrm>
    </dsp:sp>
    <dsp:sp modelId="{9927E057-D66B-F740-8261-BD5FC8F6A529}">
      <dsp:nvSpPr>
        <dsp:cNvPr id="0" name=""/>
        <dsp:cNvSpPr/>
      </dsp:nvSpPr>
      <dsp:spPr>
        <a:xfrm>
          <a:off x="1441906" y="1699727"/>
          <a:ext cx="3484100" cy="620898"/>
        </a:xfrm>
        <a:custGeom>
          <a:avLst/>
          <a:gdLst/>
          <a:ahLst/>
          <a:cxnLst/>
          <a:rect l="0" t="0" r="0" b="0"/>
          <a:pathLst>
            <a:path>
              <a:moveTo>
                <a:pt x="3484100" y="0"/>
              </a:moveTo>
              <a:lnTo>
                <a:pt x="3484100" y="327549"/>
              </a:lnTo>
              <a:lnTo>
                <a:pt x="0" y="327549"/>
              </a:lnTo>
              <a:lnTo>
                <a:pt x="0" y="620898"/>
              </a:lnTo>
            </a:path>
          </a:pathLst>
        </a:custGeom>
        <a:noFill/>
        <a:ln w="635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344" y="2006919"/>
        <a:ext cx="177224" cy="6514"/>
      </dsp:txXfrm>
    </dsp:sp>
    <dsp:sp modelId="{B5C398EE-3BDC-0D4E-A74E-FEC165D9D96B}">
      <dsp:nvSpPr>
        <dsp:cNvPr id="0" name=""/>
        <dsp:cNvSpPr/>
      </dsp:nvSpPr>
      <dsp:spPr>
        <a:xfrm>
          <a:off x="3509705" y="1966"/>
          <a:ext cx="2832601" cy="1699561"/>
        </a:xfrm>
        <a:prstGeom prst="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Introduction</a:t>
          </a:r>
          <a:endParaRPr lang="en-US" sz="2500" kern="1200"/>
        </a:p>
      </dsp:txBody>
      <dsp:txXfrm>
        <a:off x="3509705" y="1966"/>
        <a:ext cx="2832601" cy="1699561"/>
      </dsp:txXfrm>
    </dsp:sp>
    <dsp:sp modelId="{8A6DF514-D7C1-B248-822D-AD587ABE4700}">
      <dsp:nvSpPr>
        <dsp:cNvPr id="0" name=""/>
        <dsp:cNvSpPr/>
      </dsp:nvSpPr>
      <dsp:spPr>
        <a:xfrm>
          <a:off x="2856407" y="315708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898" y="45720"/>
              </a:lnTo>
            </a:path>
          </a:pathLst>
        </a:custGeom>
        <a:noFill/>
        <a:ln w="635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569" y="3199549"/>
        <a:ext cx="32574" cy="6514"/>
      </dsp:txXfrm>
    </dsp:sp>
    <dsp:sp modelId="{D58F5BD5-2932-6D48-9270-8A1A5126F3A2}">
      <dsp:nvSpPr>
        <dsp:cNvPr id="0" name=""/>
        <dsp:cNvSpPr/>
      </dsp:nvSpPr>
      <dsp:spPr>
        <a:xfrm>
          <a:off x="25605" y="2353025"/>
          <a:ext cx="2832601" cy="1699561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Content</a:t>
          </a:r>
          <a:endParaRPr lang="en-US" sz="2500" kern="1200"/>
        </a:p>
      </dsp:txBody>
      <dsp:txXfrm>
        <a:off x="25605" y="2353025"/>
        <a:ext cx="2832601" cy="1699561"/>
      </dsp:txXfrm>
    </dsp:sp>
    <dsp:sp modelId="{3C6236F7-59A2-3240-A58D-6B6B0DADBE2C}">
      <dsp:nvSpPr>
        <dsp:cNvPr id="0" name=""/>
        <dsp:cNvSpPr/>
      </dsp:nvSpPr>
      <dsp:spPr>
        <a:xfrm>
          <a:off x="1441906" y="4050787"/>
          <a:ext cx="3484100" cy="620898"/>
        </a:xfrm>
        <a:custGeom>
          <a:avLst/>
          <a:gdLst/>
          <a:ahLst/>
          <a:cxnLst/>
          <a:rect l="0" t="0" r="0" b="0"/>
          <a:pathLst>
            <a:path>
              <a:moveTo>
                <a:pt x="3484100" y="0"/>
              </a:moveTo>
              <a:lnTo>
                <a:pt x="3484100" y="327549"/>
              </a:lnTo>
              <a:lnTo>
                <a:pt x="0" y="327549"/>
              </a:lnTo>
              <a:lnTo>
                <a:pt x="0" y="620898"/>
              </a:lnTo>
            </a:path>
          </a:pathLst>
        </a:cu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344" y="4357978"/>
        <a:ext cx="177224" cy="6514"/>
      </dsp:txXfrm>
    </dsp:sp>
    <dsp:sp modelId="{09891443-7C7C-3744-A9C2-7C0B30FFB3DB}">
      <dsp:nvSpPr>
        <dsp:cNvPr id="0" name=""/>
        <dsp:cNvSpPr/>
      </dsp:nvSpPr>
      <dsp:spPr>
        <a:xfrm>
          <a:off x="3509705" y="2353025"/>
          <a:ext cx="2832601" cy="1699561"/>
        </a:xfrm>
        <a:prstGeom prst="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Summary</a:t>
          </a:r>
          <a:endParaRPr lang="en-US" sz="2500" kern="1200"/>
        </a:p>
      </dsp:txBody>
      <dsp:txXfrm>
        <a:off x="3509705" y="2353025"/>
        <a:ext cx="2832601" cy="1699561"/>
      </dsp:txXfrm>
    </dsp:sp>
    <dsp:sp modelId="{8169A1A3-5CA2-3748-B65D-3E5E6D3A890B}">
      <dsp:nvSpPr>
        <dsp:cNvPr id="0" name=""/>
        <dsp:cNvSpPr/>
      </dsp:nvSpPr>
      <dsp:spPr>
        <a:xfrm>
          <a:off x="25605" y="4704085"/>
          <a:ext cx="2832601" cy="1699561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/>
            <a:t>“Say what you are going to say, say it, then say it again”.</a:t>
          </a:r>
          <a:endParaRPr lang="en-US" sz="2500" kern="1200"/>
        </a:p>
      </dsp:txBody>
      <dsp:txXfrm>
        <a:off x="25605" y="4704085"/>
        <a:ext cx="2832601" cy="16995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3B1B70-2298-46BE-8469-B3BF268FFDA4}">
      <dsp:nvSpPr>
        <dsp:cNvPr id="0" name=""/>
        <dsp:cNvSpPr/>
      </dsp:nvSpPr>
      <dsp:spPr>
        <a:xfrm>
          <a:off x="824409" y="37337"/>
          <a:ext cx="1612687" cy="16126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7BBA0F-DF93-4855-A299-FD55CA37E17B}">
      <dsp:nvSpPr>
        <dsp:cNvPr id="0" name=""/>
        <dsp:cNvSpPr/>
      </dsp:nvSpPr>
      <dsp:spPr>
        <a:xfrm>
          <a:off x="1168097" y="381025"/>
          <a:ext cx="925312" cy="925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C5A3D5-6323-4360-AB7B-7A239B855694}">
      <dsp:nvSpPr>
        <dsp:cNvPr id="0" name=""/>
        <dsp:cNvSpPr/>
      </dsp:nvSpPr>
      <dsp:spPr>
        <a:xfrm>
          <a:off x="308878" y="2152337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Attempt to cover too much ground is the commonest fault amongst inexperienced speakers</a:t>
          </a:r>
          <a:endParaRPr lang="en-US" sz="1300" kern="1200"/>
        </a:p>
      </dsp:txBody>
      <dsp:txXfrm>
        <a:off x="308878" y="2152337"/>
        <a:ext cx="2643750" cy="720000"/>
      </dsp:txXfrm>
    </dsp:sp>
    <dsp:sp modelId="{181EA6C1-5A45-4263-BCED-456A3194B42D}">
      <dsp:nvSpPr>
        <dsp:cNvPr id="0" name=""/>
        <dsp:cNvSpPr/>
      </dsp:nvSpPr>
      <dsp:spPr>
        <a:xfrm>
          <a:off x="3930815" y="37337"/>
          <a:ext cx="1612687" cy="16126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5E1C8D-FD87-4D6D-876C-BD880AE9FD5E}">
      <dsp:nvSpPr>
        <dsp:cNvPr id="0" name=""/>
        <dsp:cNvSpPr/>
      </dsp:nvSpPr>
      <dsp:spPr>
        <a:xfrm>
          <a:off x="4274503" y="381025"/>
          <a:ext cx="925312" cy="925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BDBF8-0E21-4412-9D55-3A28FB5D3881}">
      <dsp:nvSpPr>
        <dsp:cNvPr id="0" name=""/>
        <dsp:cNvSpPr/>
      </dsp:nvSpPr>
      <dsp:spPr>
        <a:xfrm>
          <a:off x="3415284" y="2152337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Audience is likely to offer its attention for at most twenty minutes</a:t>
          </a:r>
          <a:endParaRPr lang="en-US" sz="1300" kern="1200"/>
        </a:p>
      </dsp:txBody>
      <dsp:txXfrm>
        <a:off x="3415284" y="2152337"/>
        <a:ext cx="2643750" cy="720000"/>
      </dsp:txXfrm>
    </dsp:sp>
    <dsp:sp modelId="{4544A54B-CFD6-495F-8256-EB43F02BB4AD}">
      <dsp:nvSpPr>
        <dsp:cNvPr id="0" name=""/>
        <dsp:cNvSpPr/>
      </dsp:nvSpPr>
      <dsp:spPr>
        <a:xfrm>
          <a:off x="2377612" y="3533275"/>
          <a:ext cx="1612687" cy="161268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DBA1BA-D236-4100-82F4-8988A6A8408B}">
      <dsp:nvSpPr>
        <dsp:cNvPr id="0" name=""/>
        <dsp:cNvSpPr/>
      </dsp:nvSpPr>
      <dsp:spPr>
        <a:xfrm>
          <a:off x="2721300" y="3876962"/>
          <a:ext cx="925312" cy="9253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1DD9CD-4778-4CFF-98C0-133CB2833370}">
      <dsp:nvSpPr>
        <dsp:cNvPr id="0" name=""/>
        <dsp:cNvSpPr/>
      </dsp:nvSpPr>
      <dsp:spPr>
        <a:xfrm>
          <a:off x="1862081" y="5648275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Only certain method of evaluating the length of the material is to use a trial run </a:t>
          </a:r>
          <a:endParaRPr lang="en-US" sz="1300" kern="1200"/>
        </a:p>
      </dsp:txBody>
      <dsp:txXfrm>
        <a:off x="1862081" y="5648275"/>
        <a:ext cx="26437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CCD98-0B8A-4538-8929-B46D23842E6D}">
      <dsp:nvSpPr>
        <dsp:cNvPr id="0" name=""/>
        <dsp:cNvSpPr/>
      </dsp:nvSpPr>
      <dsp:spPr>
        <a:xfrm>
          <a:off x="487701" y="1174976"/>
          <a:ext cx="794179" cy="7941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D67A31-0BAF-44A0-82A0-17F2BE73A7B3}">
      <dsp:nvSpPr>
        <dsp:cNvPr id="0" name=""/>
        <dsp:cNvSpPr/>
      </dsp:nvSpPr>
      <dsp:spPr>
        <a:xfrm>
          <a:off x="2369" y="2233885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At end of a good technical presentation, the key points should be clear to the audience</a:t>
          </a:r>
          <a:endParaRPr lang="en-US" sz="1100" kern="1200"/>
        </a:p>
      </dsp:txBody>
      <dsp:txXfrm>
        <a:off x="2369" y="2233885"/>
        <a:ext cx="1764843" cy="705937"/>
      </dsp:txXfrm>
    </dsp:sp>
    <dsp:sp modelId="{F6F26099-6FF4-4762-A7D9-CE155829EE52}">
      <dsp:nvSpPr>
        <dsp:cNvPr id="0" name=""/>
        <dsp:cNvSpPr/>
      </dsp:nvSpPr>
      <dsp:spPr>
        <a:xfrm>
          <a:off x="2561392" y="1174976"/>
          <a:ext cx="794179" cy="7941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1ABD6-E49A-41F4-8F02-3ADD5D74DE85}">
      <dsp:nvSpPr>
        <dsp:cNvPr id="0" name=""/>
        <dsp:cNvSpPr/>
      </dsp:nvSpPr>
      <dsp:spPr>
        <a:xfrm>
          <a:off x="2076060" y="2233885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Main point must be clearly defined, the talk structured to reinforce that point</a:t>
          </a:r>
          <a:endParaRPr lang="en-US" sz="1100" kern="1200"/>
        </a:p>
      </dsp:txBody>
      <dsp:txXfrm>
        <a:off x="2076060" y="2233885"/>
        <a:ext cx="1764843" cy="705937"/>
      </dsp:txXfrm>
    </dsp:sp>
    <dsp:sp modelId="{E009D5E3-1926-4E9A-A676-892FF91E6AA2}">
      <dsp:nvSpPr>
        <dsp:cNvPr id="0" name=""/>
        <dsp:cNvSpPr/>
      </dsp:nvSpPr>
      <dsp:spPr>
        <a:xfrm>
          <a:off x="4635083" y="1174976"/>
          <a:ext cx="794179" cy="7941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FE91E8-BE90-485D-96F8-0E68A655730F}">
      <dsp:nvSpPr>
        <dsp:cNvPr id="0" name=""/>
        <dsp:cNvSpPr/>
      </dsp:nvSpPr>
      <dsp:spPr>
        <a:xfrm>
          <a:off x="4149751" y="2233885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Subsidiary points numbered for clarity</a:t>
          </a:r>
          <a:endParaRPr lang="en-US" sz="1100" kern="1200"/>
        </a:p>
      </dsp:txBody>
      <dsp:txXfrm>
        <a:off x="4149751" y="2233885"/>
        <a:ext cx="1764843" cy="705937"/>
      </dsp:txXfrm>
    </dsp:sp>
    <dsp:sp modelId="{77719FD5-99BC-4F8C-943C-1DDF57911614}">
      <dsp:nvSpPr>
        <dsp:cNvPr id="0" name=""/>
        <dsp:cNvSpPr/>
      </dsp:nvSpPr>
      <dsp:spPr>
        <a:xfrm>
          <a:off x="6708775" y="1174976"/>
          <a:ext cx="794179" cy="7941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B578A-8F09-4084-833D-79E806F459BF}">
      <dsp:nvSpPr>
        <dsp:cNvPr id="0" name=""/>
        <dsp:cNvSpPr/>
      </dsp:nvSpPr>
      <dsp:spPr>
        <a:xfrm>
          <a:off x="6223443" y="2233885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E.G.  Organisation of  project description:</a:t>
          </a:r>
          <a:endParaRPr lang="en-US" sz="1100" kern="1200"/>
        </a:p>
      </dsp:txBody>
      <dsp:txXfrm>
        <a:off x="6223443" y="2233885"/>
        <a:ext cx="1764843" cy="70593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F6BE9-6B90-47ED-A511-84700C0CBAD6}">
      <dsp:nvSpPr>
        <dsp:cNvPr id="0" name=""/>
        <dsp:cNvSpPr/>
      </dsp:nvSpPr>
      <dsp:spPr>
        <a:xfrm>
          <a:off x="1153" y="753941"/>
          <a:ext cx="1191585" cy="11915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E2E646-EB26-4077-9632-DEAE45F87622}">
      <dsp:nvSpPr>
        <dsp:cNvPr id="0" name=""/>
        <dsp:cNvSpPr/>
      </dsp:nvSpPr>
      <dsp:spPr>
        <a:xfrm>
          <a:off x="1153" y="2067796"/>
          <a:ext cx="3404531" cy="510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kern="1200"/>
            <a:t>Structure must reflect and complement the context</a:t>
          </a:r>
          <a:endParaRPr lang="en-US" sz="1500" kern="1200"/>
        </a:p>
      </dsp:txBody>
      <dsp:txXfrm>
        <a:off x="1153" y="2067796"/>
        <a:ext cx="3404531" cy="510679"/>
      </dsp:txXfrm>
    </dsp:sp>
    <dsp:sp modelId="{F4544D0A-6578-493B-92A3-8A682ABCBB81}">
      <dsp:nvSpPr>
        <dsp:cNvPr id="0" name=""/>
        <dsp:cNvSpPr/>
      </dsp:nvSpPr>
      <dsp:spPr>
        <a:xfrm>
          <a:off x="1153" y="2635344"/>
          <a:ext cx="3404531" cy="962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748580-026D-42AB-918C-DD66E77B6878}">
      <dsp:nvSpPr>
        <dsp:cNvPr id="0" name=""/>
        <dsp:cNvSpPr/>
      </dsp:nvSpPr>
      <dsp:spPr>
        <a:xfrm>
          <a:off x="4001477" y="753941"/>
          <a:ext cx="1191585" cy="11915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47E69-B691-4C98-84C5-E920ADFCF277}">
      <dsp:nvSpPr>
        <dsp:cNvPr id="0" name=""/>
        <dsp:cNvSpPr/>
      </dsp:nvSpPr>
      <dsp:spPr>
        <a:xfrm>
          <a:off x="4001477" y="2067796"/>
          <a:ext cx="3404531" cy="510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kern="1200"/>
            <a:t>Objective is to give the audience a sense of occasion and perception of a quality job</a:t>
          </a:r>
          <a:endParaRPr lang="en-US" sz="1500" kern="1200"/>
        </a:p>
      </dsp:txBody>
      <dsp:txXfrm>
        <a:off x="4001477" y="2067796"/>
        <a:ext cx="3404531" cy="510679"/>
      </dsp:txXfrm>
    </dsp:sp>
    <dsp:sp modelId="{27B6031A-E84B-4EEE-95D7-EC2597D2B5F0}">
      <dsp:nvSpPr>
        <dsp:cNvPr id="0" name=""/>
        <dsp:cNvSpPr/>
      </dsp:nvSpPr>
      <dsp:spPr>
        <a:xfrm>
          <a:off x="4001477" y="2635344"/>
          <a:ext cx="3404531" cy="962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effective introduction 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statement of purpose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indication of organisation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distinct division of the material into major points and sections </a:t>
          </a:r>
          <a:endParaRPr lang="en-US" sz="1100" kern="1200"/>
        </a:p>
      </dsp:txBody>
      <dsp:txXfrm>
        <a:off x="4001477" y="2635344"/>
        <a:ext cx="3404531" cy="962051"/>
      </dsp:txXfrm>
    </dsp:sp>
    <dsp:sp modelId="{E3C61A3F-E439-458B-847B-0D2E34B5A0B8}">
      <dsp:nvSpPr>
        <dsp:cNvPr id="0" name=""/>
        <dsp:cNvSpPr/>
      </dsp:nvSpPr>
      <dsp:spPr>
        <a:xfrm>
          <a:off x="8001802" y="753941"/>
          <a:ext cx="1191585" cy="11915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2301B-D07A-4B05-8851-5C443DC55203}">
      <dsp:nvSpPr>
        <dsp:cNvPr id="0" name=""/>
        <dsp:cNvSpPr/>
      </dsp:nvSpPr>
      <dsp:spPr>
        <a:xfrm>
          <a:off x="8001802" y="2067796"/>
          <a:ext cx="3404531" cy="510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kern="1200"/>
            <a:t>Series of questions to answer rather than statements</a:t>
          </a:r>
          <a:endParaRPr lang="en-US" sz="1500" kern="1200"/>
        </a:p>
      </dsp:txBody>
      <dsp:txXfrm>
        <a:off x="8001802" y="2067796"/>
        <a:ext cx="3404531" cy="510679"/>
      </dsp:txXfrm>
    </dsp:sp>
    <dsp:sp modelId="{031EE7D1-471E-4BB7-8A76-249D30442099}">
      <dsp:nvSpPr>
        <dsp:cNvPr id="0" name=""/>
        <dsp:cNvSpPr/>
      </dsp:nvSpPr>
      <dsp:spPr>
        <a:xfrm>
          <a:off x="8001802" y="2635344"/>
          <a:ext cx="3404531" cy="962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0BE78-6C8F-8048-AFBB-D7E978944E0D}">
      <dsp:nvSpPr>
        <dsp:cNvPr id="0" name=""/>
        <dsp:cNvSpPr/>
      </dsp:nvSpPr>
      <dsp:spPr>
        <a:xfrm>
          <a:off x="842" y="632719"/>
          <a:ext cx="3285155" cy="19710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Part of a presentation likely to be retained is the summary or conclusion</a:t>
          </a:r>
          <a:endParaRPr lang="en-US" sz="2700" kern="1200"/>
        </a:p>
      </dsp:txBody>
      <dsp:txXfrm>
        <a:off x="842" y="632719"/>
        <a:ext cx="3285155" cy="1971093"/>
      </dsp:txXfrm>
    </dsp:sp>
    <dsp:sp modelId="{0A45E023-1553-064E-88EA-0D896DFB4528}">
      <dsp:nvSpPr>
        <dsp:cNvPr id="0" name=""/>
        <dsp:cNvSpPr/>
      </dsp:nvSpPr>
      <dsp:spPr>
        <a:xfrm>
          <a:off x="3614513" y="632719"/>
          <a:ext cx="3285155" cy="19710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Do not introduce new material in the summary section</a:t>
          </a:r>
          <a:endParaRPr lang="en-US" sz="2700" kern="1200"/>
        </a:p>
      </dsp:txBody>
      <dsp:txXfrm>
        <a:off x="3614513" y="632719"/>
        <a:ext cx="3285155" cy="1971093"/>
      </dsp:txXfrm>
    </dsp:sp>
    <dsp:sp modelId="{B5D2FAA3-B413-E84D-B044-21906123DA9D}">
      <dsp:nvSpPr>
        <dsp:cNvPr id="0" name=""/>
        <dsp:cNvSpPr/>
      </dsp:nvSpPr>
      <dsp:spPr>
        <a:xfrm>
          <a:off x="842" y="2932328"/>
          <a:ext cx="3285155" cy="19710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Summary is a separate entity – so tell the audience so</a:t>
          </a:r>
          <a:endParaRPr lang="en-US" sz="2700" kern="1200"/>
        </a:p>
      </dsp:txBody>
      <dsp:txXfrm>
        <a:off x="842" y="2932328"/>
        <a:ext cx="3285155" cy="1971093"/>
      </dsp:txXfrm>
    </dsp:sp>
    <dsp:sp modelId="{2B54C8F4-7E8C-6344-B473-3C2D5456EA34}">
      <dsp:nvSpPr>
        <dsp:cNvPr id="0" name=""/>
        <dsp:cNvSpPr/>
      </dsp:nvSpPr>
      <dsp:spPr>
        <a:xfrm>
          <a:off x="3614513" y="2932328"/>
          <a:ext cx="3285155" cy="19710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Open opportunity to ensure the main point of the material is made </a:t>
          </a:r>
          <a:endParaRPr lang="en-US" sz="2700" kern="1200"/>
        </a:p>
      </dsp:txBody>
      <dsp:txXfrm>
        <a:off x="3614513" y="2932328"/>
        <a:ext cx="3285155" cy="197109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740619-535D-4645-A40E-9FC785548CFF}">
      <dsp:nvSpPr>
        <dsp:cNvPr id="0" name=""/>
        <dsp:cNvSpPr/>
      </dsp:nvSpPr>
      <dsp:spPr>
        <a:xfrm>
          <a:off x="0" y="167790"/>
          <a:ext cx="6900512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CAN’T AVOID THEM – so know your material</a:t>
          </a:r>
          <a:endParaRPr lang="en-US" sz="3100" kern="1200"/>
        </a:p>
      </dsp:txBody>
      <dsp:txXfrm>
        <a:off x="60199" y="227989"/>
        <a:ext cx="6780114" cy="1112781"/>
      </dsp:txXfrm>
    </dsp:sp>
    <dsp:sp modelId="{D35B9B7C-58D5-8F4A-895C-02AE5DB5062D}">
      <dsp:nvSpPr>
        <dsp:cNvPr id="0" name=""/>
        <dsp:cNvSpPr/>
      </dsp:nvSpPr>
      <dsp:spPr>
        <a:xfrm>
          <a:off x="0" y="1490250"/>
          <a:ext cx="6900512" cy="1233179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If don’t know the answer, better to say so than to prevaricate</a:t>
          </a:r>
          <a:endParaRPr lang="en-US" sz="3100" kern="1200"/>
        </a:p>
      </dsp:txBody>
      <dsp:txXfrm>
        <a:off x="60199" y="1550449"/>
        <a:ext cx="6780114" cy="1112781"/>
      </dsp:txXfrm>
    </dsp:sp>
    <dsp:sp modelId="{57AFBDA5-800A-EA42-B07E-4F54D2C9178A}">
      <dsp:nvSpPr>
        <dsp:cNvPr id="0" name=""/>
        <dsp:cNvSpPr/>
      </dsp:nvSpPr>
      <dsp:spPr>
        <a:xfrm>
          <a:off x="0" y="2812710"/>
          <a:ext cx="6900512" cy="1233179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If hostile questioner, retain control and civility (otherwise lose rest of audience!)</a:t>
          </a:r>
          <a:endParaRPr lang="en-US" sz="3100" kern="1200"/>
        </a:p>
      </dsp:txBody>
      <dsp:txXfrm>
        <a:off x="60199" y="2872909"/>
        <a:ext cx="6780114" cy="1112781"/>
      </dsp:txXfrm>
    </dsp:sp>
    <dsp:sp modelId="{088E77FC-6690-CF40-9CE0-60D967B48C52}">
      <dsp:nvSpPr>
        <dsp:cNvPr id="0" name=""/>
        <dsp:cNvSpPr/>
      </dsp:nvSpPr>
      <dsp:spPr>
        <a:xfrm>
          <a:off x="0" y="4135170"/>
          <a:ext cx="6900512" cy="123317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Can use question session to gauge audience comprehension of material</a:t>
          </a:r>
          <a:endParaRPr lang="en-US" sz="3100" kern="1200"/>
        </a:p>
      </dsp:txBody>
      <dsp:txXfrm>
        <a:off x="60199" y="4195369"/>
        <a:ext cx="6780114" cy="111278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2F9A5-8B28-DF40-8B3C-09A9D76B3DE9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EBA2E-E9F0-B048-8BFE-19199249427A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General Manner</a:t>
          </a:r>
          <a:endParaRPr lang="en-US" sz="5100" kern="1200"/>
        </a:p>
      </dsp:txBody>
      <dsp:txXfrm>
        <a:off x="0" y="675"/>
        <a:ext cx="6900512" cy="1106957"/>
      </dsp:txXfrm>
    </dsp:sp>
    <dsp:sp modelId="{262665D9-D80A-7D46-9C9E-4F59C6C48949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18AC4-0FAF-CE47-B4DF-B94F7A6F73FC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Displacement Activity</a:t>
          </a:r>
          <a:endParaRPr lang="en-US" sz="5100" kern="1200"/>
        </a:p>
      </dsp:txBody>
      <dsp:txXfrm>
        <a:off x="0" y="1107633"/>
        <a:ext cx="6900512" cy="1106957"/>
      </dsp:txXfrm>
    </dsp:sp>
    <dsp:sp modelId="{C6E58F4A-656B-D14A-BE63-8A22694E9B54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86901-FB0F-3447-A7EB-E9A21978E4BA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Movement</a:t>
          </a:r>
          <a:endParaRPr lang="en-US" sz="5100" kern="1200"/>
        </a:p>
      </dsp:txBody>
      <dsp:txXfrm>
        <a:off x="0" y="2214591"/>
        <a:ext cx="6900512" cy="1106957"/>
      </dsp:txXfrm>
    </dsp:sp>
    <dsp:sp modelId="{B2BFADD8-0B37-C945-814B-4E06C1C729DA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C95E7-67EF-6945-B3CB-E20F8261DC6E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Gestures</a:t>
          </a:r>
          <a:endParaRPr lang="en-US" sz="5100" kern="1200"/>
        </a:p>
      </dsp:txBody>
      <dsp:txXfrm>
        <a:off x="0" y="3321549"/>
        <a:ext cx="6900512" cy="1106957"/>
      </dsp:txXfrm>
    </dsp:sp>
    <dsp:sp modelId="{8B5B7FD1-E3DB-3C41-AC7B-8E845EF906DC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F5A6F1-6C40-FD4E-8E0C-F19EC0A225CB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Eye contact</a:t>
          </a:r>
          <a:endParaRPr lang="en-US" sz="5100" kern="1200"/>
        </a:p>
      </dsp:txBody>
      <dsp:txXfrm>
        <a:off x="0" y="4428507"/>
        <a:ext cx="6900512" cy="110695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CA046F-2621-4986-944D-A56E692E4A82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CD6328-46FC-424B-B01E-03A6E0E7A6B6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Organise yourselves into groups of two (three at most)</a:t>
          </a:r>
        </a:p>
      </dsp:txBody>
      <dsp:txXfrm>
        <a:off x="417971" y="2644140"/>
        <a:ext cx="2889450" cy="720000"/>
      </dsp:txXfrm>
    </dsp:sp>
    <dsp:sp modelId="{DA1A37D8-8F04-46DD-AD79-2882EC40A9D1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94729-93DB-4A9A-94F4-EC2F47ED3870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Choose a bottled water brand</a:t>
          </a:r>
        </a:p>
      </dsp:txBody>
      <dsp:txXfrm>
        <a:off x="3813075" y="2644140"/>
        <a:ext cx="2889450" cy="720000"/>
      </dsp:txXfrm>
    </dsp:sp>
    <dsp:sp modelId="{95EDCBCA-A6B9-4CB7-9355-60F7979F2DC6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1C8D4F-AEE9-4DE2-9E73-1D1D2FCF2D00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Tell us why they are the best bottled water offering</a:t>
          </a:r>
        </a:p>
      </dsp:txBody>
      <dsp:txXfrm>
        <a:off x="7208178" y="2644140"/>
        <a:ext cx="28894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1F6BC-0104-2049-852E-86CDE1E04A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00753E-FB72-0E41-8177-E9D5EFAEBF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0E3EE6-5643-3048-AEAC-7DDB7BE1E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7E18E-1625-244A-A30D-B4949398E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71AD5-104D-8A40-9A0E-8EB75FFA4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3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28FF4-D032-AF48-BBAE-A79BF7E14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6020F-C18D-D046-A396-0ED76DA2B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CE6B6-5544-4040-AFFA-94B5D0901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69763E-1536-D14B-A62F-90156C2B5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70690-C64E-E945-9FD0-A0D8E9282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568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6C80B-B478-B043-8FE4-D7B8E73BB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D47DA3-D38A-F44C-BF25-80E78DEA53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6EE2F-4766-2E44-8E9A-44249F89A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0FE4B6-4283-C24D-A87A-21CE681CF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9577F7-363F-E04C-B103-AC2118223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038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D6E32-64AD-3B42-9A47-C9982A71E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90A99-F2B9-2A43-9064-4E4C89CF4E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F9169C-5A70-1D4A-9FCB-A26CEDDA82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99312C-1C0F-BD48-99C6-5C92260F5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BEA2C-3685-034C-84AE-6BB6A66C1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0B7E5-C1A1-B94D-ACF5-FB197D464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099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6EEAE-7F3C-2643-9E94-36FD1C1DD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6B5C53-FF37-3248-B4EC-AE63D78818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EDA42-EB63-C14E-B8AF-D157D1F78D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17D6D9-D45B-0143-B01F-BC88AA85A4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5C3510-C408-D84C-961C-B03E059F18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833FD4-589C-9844-8D60-1E2EDAEB4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1BE711-908B-D94F-877C-35718E609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619ABC-7BA1-884A-BA32-A8C228984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32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C2E5F-B91B-AC4C-820A-DDBA1BDEF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ED2813-BCC0-2C47-B392-3E77EFD6F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E62C5A-6E32-0C42-A6C7-F2FABE25A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5B5C88-D17D-7A4E-8C20-5E92A2D74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316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A9F5E7-079A-684C-B007-1782E401F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26776C-E099-5549-B68B-B126893ABB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8461CF-569D-F04E-B8FC-E73ABCAB1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034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3C51B-ABFC-794F-9258-7669FE10F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2298C-1AF6-A544-A400-7D3B854DE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E88CBB-EB75-C94C-BCE9-4E83AD942B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8382F-666F-EF40-B17B-71E0C7534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06B627-BF5C-A544-B0CA-8A126BA135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7A55E-A94C-0A47-9467-30644D406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513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DAF2B-47A1-C547-8E95-B708C3030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F69979-A7F4-A64E-BC0E-17C2DB6301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262114-C330-5B47-8D21-12DB86BF8F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03E6D8-713B-8145-BFAB-FBF9B8733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41D15-2344-2749-A00E-B0F691585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053402-5DD4-584C-82AA-7AB73BB11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59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E28ED-8E06-8845-9DFB-6428945D0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93C79F-59F9-B947-B5E7-06D1DB5FF8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9B33BE-73FD-684F-873B-98C35D294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A28FF-5A5A-2F40-BA36-E146ACFCD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6DE48-38F8-A44B-A2AE-4E64F98FE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567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5EF015-774F-A340-A2E8-32EB22CD68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46723-F098-554E-932C-96F38CDA08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E40FC-162D-7A44-AA2F-75C49450A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56603-02DF-4941-B175-EC04B50CD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7D5CB3-C810-1742-925D-23683965E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152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4B2AC6-5F21-594F-948E-77D4A1013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1AC2A1-D5CD-9144-9277-03B7A883D3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DD7A89-D838-834A-80D5-2CE15DE0B9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17376-3DCB-7C4D-B00F-1D839C305555}" type="datetimeFigureOut">
              <a:rPr lang="en-US" smtClean="0"/>
              <a:t>9/3/21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254F6-2503-9041-BF55-85446622D8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97487F-CC44-A44C-AF57-7143E3830E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E1C9A7-F4F4-ED4E-82C8-5821E47F3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210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3" name="Picture 2052" descr="Financial graphs on a dark display">
            <a:extLst>
              <a:ext uri="{FF2B5EF4-FFF2-40B4-BE49-F238E27FC236}">
                <a16:creationId xmlns:a16="http://schemas.microsoft.com/office/drawing/2014/main" id="{BE6F5375-C7EA-4530-BEF5-1123DCD592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0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The Presentation of Spoken Information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J Phillips &amp; Prof. S.J. Rees</a:t>
            </a:r>
          </a:p>
        </p:txBody>
      </p:sp>
    </p:spTree>
    <p:extLst>
      <p:ext uri="{BB962C8B-B14F-4D97-AF65-F5344CB8AC3E}">
        <p14:creationId xmlns:p14="http://schemas.microsoft.com/office/powerpoint/2010/main" val="2003261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EA7802-7DC4-E841-A72E-F48C61B62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9A266D-5B48-4094-A68A-8C9CC3A7E8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785003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88698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7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6" name="Oval 73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7" name="Oval 75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8" name="Oval 77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Introduction</a:t>
            </a:r>
          </a:p>
        </p:txBody>
      </p:sp>
      <p:grpSp>
        <p:nvGrpSpPr>
          <p:cNvPr id="5129" name="Group 79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5130" name="Freeform: Shape 81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5131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86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Content will include: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The key points to consider in making a presentation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The problems affecting the typical presenter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The use of support materials (of which this is an example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Dealing with an audience</a:t>
            </a:r>
          </a:p>
        </p:txBody>
      </p:sp>
      <p:grpSp>
        <p:nvGrpSpPr>
          <p:cNvPr id="92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53565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2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7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 content will not include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“House style” approaches to presentation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Any specific purpose or target</a:t>
            </a:r>
          </a:p>
        </p:txBody>
      </p:sp>
      <p:sp>
        <p:nvSpPr>
          <p:cNvPr id="3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0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1737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Why is this Important?</a:t>
            </a:r>
          </a:p>
        </p:txBody>
      </p:sp>
      <p:sp>
        <p:nvSpPr>
          <p:cNvPr id="7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149" name="Rectangle 3">
            <a:extLst>
              <a:ext uri="{FF2B5EF4-FFF2-40B4-BE49-F238E27FC236}">
                <a16:creationId xmlns:a16="http://schemas.microsoft.com/office/drawing/2014/main" id="{45E43DD8-3CEE-4B8D-8A8F-677C60C367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169390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5134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B6CD22E-2269-419F-9E81-016EA035D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647132" y="1295231"/>
            <a:ext cx="5895178" cy="3807446"/>
          </a:xfrm>
        </p:spPr>
        <p:txBody>
          <a:bodyPr anchor="b">
            <a:normAutofit/>
          </a:bodyPr>
          <a:lstStyle/>
          <a:p>
            <a:pPr algn="l"/>
            <a:r>
              <a:rPr lang="en-GB" sz="6600"/>
              <a:t>Making Effective Presentations:  The Key Issues</a:t>
            </a: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AA607D34-E2A9-4595-9DB2-5472E077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7082" y="0"/>
            <a:ext cx="4884918" cy="6858000"/>
          </a:xfrm>
          <a:custGeom>
            <a:avLst/>
            <a:gdLst>
              <a:gd name="connsiteX0" fmla="*/ 1097203 w 4884918"/>
              <a:gd name="connsiteY0" fmla="*/ 0 h 6858000"/>
              <a:gd name="connsiteX1" fmla="*/ 1154155 w 4884918"/>
              <a:gd name="connsiteY1" fmla="*/ 0 h 6858000"/>
              <a:gd name="connsiteX2" fmla="*/ 972305 w 4884918"/>
              <a:gd name="connsiteY2" fmla="*/ 343212 h 6858000"/>
              <a:gd name="connsiteX3" fmla="*/ 780524 w 4884918"/>
              <a:gd name="connsiteY3" fmla="*/ 761067 h 6858000"/>
              <a:gd name="connsiteX4" fmla="*/ 737045 w 4884918"/>
              <a:gd name="connsiteY4" fmla="*/ 865164 h 6858000"/>
              <a:gd name="connsiteX5" fmla="*/ 762322 w 4884918"/>
              <a:gd name="connsiteY5" fmla="*/ 830676 h 6858000"/>
              <a:gd name="connsiteX6" fmla="*/ 1118805 w 4884918"/>
              <a:gd name="connsiteY6" fmla="*/ 160440 h 6858000"/>
              <a:gd name="connsiteX7" fmla="*/ 1221640 w 4884918"/>
              <a:gd name="connsiteY7" fmla="*/ 0 h 6858000"/>
              <a:gd name="connsiteX8" fmla="*/ 4884918 w 4884918"/>
              <a:gd name="connsiteY8" fmla="*/ 0 h 6858000"/>
              <a:gd name="connsiteX9" fmla="*/ 4884918 w 4884918"/>
              <a:gd name="connsiteY9" fmla="*/ 6857999 h 6858000"/>
              <a:gd name="connsiteX10" fmla="*/ 4884918 w 4884918"/>
              <a:gd name="connsiteY10" fmla="*/ 6858000 h 6858000"/>
              <a:gd name="connsiteX11" fmla="*/ 704817 w 4884918"/>
              <a:gd name="connsiteY11" fmla="*/ 6858000 h 6858000"/>
              <a:gd name="connsiteX12" fmla="*/ 618717 w 4884918"/>
              <a:gd name="connsiteY12" fmla="*/ 6672538 h 6858000"/>
              <a:gd name="connsiteX13" fmla="*/ 309324 w 4884918"/>
              <a:gd name="connsiteY13" fmla="*/ 5833618 h 6858000"/>
              <a:gd name="connsiteX14" fmla="*/ 209850 w 4884918"/>
              <a:gd name="connsiteY14" fmla="*/ 5484180 h 6858000"/>
              <a:gd name="connsiteX15" fmla="*/ 211619 w 4884918"/>
              <a:gd name="connsiteY15" fmla="*/ 5517653 h 6858000"/>
              <a:gd name="connsiteX16" fmla="*/ 361778 w 4884918"/>
              <a:gd name="connsiteY16" fmla="*/ 6145524 h 6858000"/>
              <a:gd name="connsiteX17" fmla="*/ 591356 w 4884918"/>
              <a:gd name="connsiteY17" fmla="*/ 6843306 h 6858000"/>
              <a:gd name="connsiteX18" fmla="*/ 597415 w 4884918"/>
              <a:gd name="connsiteY18" fmla="*/ 6858000 h 6858000"/>
              <a:gd name="connsiteX19" fmla="*/ 545224 w 4884918"/>
              <a:gd name="connsiteY19" fmla="*/ 6858000 h 6858000"/>
              <a:gd name="connsiteX20" fmla="*/ 533604 w 4884918"/>
              <a:gd name="connsiteY20" fmla="*/ 6830072 h 6858000"/>
              <a:gd name="connsiteX21" fmla="*/ 169657 w 4884918"/>
              <a:gd name="connsiteY21" fmla="*/ 5556577 h 6858000"/>
              <a:gd name="connsiteX22" fmla="*/ 12169 w 4884918"/>
              <a:gd name="connsiteY22" fmla="*/ 4362835 h 6858000"/>
              <a:gd name="connsiteX23" fmla="*/ 46168 w 4884918"/>
              <a:gd name="connsiteY23" fmla="*/ 3338487 h 6858000"/>
              <a:gd name="connsiteX24" fmla="*/ 490574 w 4884918"/>
              <a:gd name="connsiteY24" fmla="*/ 1381078 h 6858000"/>
              <a:gd name="connsiteX25" fmla="*/ 984701 w 4884918"/>
              <a:gd name="connsiteY25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884918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4884918" y="0"/>
                </a:lnTo>
                <a:lnTo>
                  <a:pt x="4884918" y="6857999"/>
                </a:lnTo>
                <a:lnTo>
                  <a:pt x="4884918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75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80" y="5439978"/>
            <a:ext cx="5897880" cy="18288"/>
          </a:xfrm>
          <a:custGeom>
            <a:avLst/>
            <a:gdLst>
              <a:gd name="connsiteX0" fmla="*/ 0 w 5897880"/>
              <a:gd name="connsiteY0" fmla="*/ 0 h 18288"/>
              <a:gd name="connsiteX1" fmla="*/ 537362 w 5897880"/>
              <a:gd name="connsiteY1" fmla="*/ 0 h 18288"/>
              <a:gd name="connsiteX2" fmla="*/ 1133704 w 5897880"/>
              <a:gd name="connsiteY2" fmla="*/ 0 h 18288"/>
              <a:gd name="connsiteX3" fmla="*/ 1671066 w 5897880"/>
              <a:gd name="connsiteY3" fmla="*/ 0 h 18288"/>
              <a:gd name="connsiteX4" fmla="*/ 2385365 w 5897880"/>
              <a:gd name="connsiteY4" fmla="*/ 0 h 18288"/>
              <a:gd name="connsiteX5" fmla="*/ 3040685 w 5897880"/>
              <a:gd name="connsiteY5" fmla="*/ 0 h 18288"/>
              <a:gd name="connsiteX6" fmla="*/ 3696005 w 5897880"/>
              <a:gd name="connsiteY6" fmla="*/ 0 h 18288"/>
              <a:gd name="connsiteX7" fmla="*/ 4469282 w 5897880"/>
              <a:gd name="connsiteY7" fmla="*/ 0 h 18288"/>
              <a:gd name="connsiteX8" fmla="*/ 5183581 w 5897880"/>
              <a:gd name="connsiteY8" fmla="*/ 0 h 18288"/>
              <a:gd name="connsiteX9" fmla="*/ 5897880 w 5897880"/>
              <a:gd name="connsiteY9" fmla="*/ 0 h 18288"/>
              <a:gd name="connsiteX10" fmla="*/ 5897880 w 5897880"/>
              <a:gd name="connsiteY10" fmla="*/ 18288 h 18288"/>
              <a:gd name="connsiteX11" fmla="*/ 5419496 w 5897880"/>
              <a:gd name="connsiteY11" fmla="*/ 18288 h 18288"/>
              <a:gd name="connsiteX12" fmla="*/ 4882134 w 5897880"/>
              <a:gd name="connsiteY12" fmla="*/ 18288 h 18288"/>
              <a:gd name="connsiteX13" fmla="*/ 4167835 w 5897880"/>
              <a:gd name="connsiteY13" fmla="*/ 18288 h 18288"/>
              <a:gd name="connsiteX14" fmla="*/ 3394558 w 5897880"/>
              <a:gd name="connsiteY14" fmla="*/ 18288 h 18288"/>
              <a:gd name="connsiteX15" fmla="*/ 2798216 w 5897880"/>
              <a:gd name="connsiteY15" fmla="*/ 18288 h 18288"/>
              <a:gd name="connsiteX16" fmla="*/ 2024939 w 5897880"/>
              <a:gd name="connsiteY16" fmla="*/ 18288 h 18288"/>
              <a:gd name="connsiteX17" fmla="*/ 1487576 w 5897880"/>
              <a:gd name="connsiteY17" fmla="*/ 18288 h 18288"/>
              <a:gd name="connsiteX18" fmla="*/ 1009193 w 5897880"/>
              <a:gd name="connsiteY18" fmla="*/ 18288 h 18288"/>
              <a:gd name="connsiteX19" fmla="*/ 0 w 5897880"/>
              <a:gd name="connsiteY19" fmla="*/ 18288 h 18288"/>
              <a:gd name="connsiteX20" fmla="*/ 0 w 5897880"/>
              <a:gd name="connsiteY2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897880" h="18288" fill="none" extrusionOk="0">
                <a:moveTo>
                  <a:pt x="0" y="0"/>
                </a:moveTo>
                <a:cubicBezTo>
                  <a:pt x="232564" y="21549"/>
                  <a:pt x="389747" y="7320"/>
                  <a:pt x="537362" y="0"/>
                </a:cubicBezTo>
                <a:cubicBezTo>
                  <a:pt x="684977" y="-7320"/>
                  <a:pt x="894159" y="-7726"/>
                  <a:pt x="1133704" y="0"/>
                </a:cubicBezTo>
                <a:cubicBezTo>
                  <a:pt x="1373249" y="7726"/>
                  <a:pt x="1440352" y="-304"/>
                  <a:pt x="1671066" y="0"/>
                </a:cubicBezTo>
                <a:cubicBezTo>
                  <a:pt x="1901780" y="304"/>
                  <a:pt x="2091497" y="765"/>
                  <a:pt x="2385365" y="0"/>
                </a:cubicBezTo>
                <a:cubicBezTo>
                  <a:pt x="2679233" y="-765"/>
                  <a:pt x="2762926" y="2802"/>
                  <a:pt x="3040685" y="0"/>
                </a:cubicBezTo>
                <a:cubicBezTo>
                  <a:pt x="3318444" y="-2802"/>
                  <a:pt x="3409726" y="9093"/>
                  <a:pt x="3696005" y="0"/>
                </a:cubicBezTo>
                <a:cubicBezTo>
                  <a:pt x="3982284" y="-9093"/>
                  <a:pt x="4087272" y="27119"/>
                  <a:pt x="4469282" y="0"/>
                </a:cubicBezTo>
                <a:cubicBezTo>
                  <a:pt x="4851292" y="-27119"/>
                  <a:pt x="4924835" y="26473"/>
                  <a:pt x="5183581" y="0"/>
                </a:cubicBezTo>
                <a:cubicBezTo>
                  <a:pt x="5442327" y="-26473"/>
                  <a:pt x="5598463" y="7328"/>
                  <a:pt x="5897880" y="0"/>
                </a:cubicBezTo>
                <a:cubicBezTo>
                  <a:pt x="5898259" y="7355"/>
                  <a:pt x="5898164" y="10249"/>
                  <a:pt x="5897880" y="18288"/>
                </a:cubicBezTo>
                <a:cubicBezTo>
                  <a:pt x="5682742" y="31268"/>
                  <a:pt x="5520014" y="14700"/>
                  <a:pt x="5419496" y="18288"/>
                </a:cubicBezTo>
                <a:cubicBezTo>
                  <a:pt x="5318978" y="21876"/>
                  <a:pt x="5012864" y="-2446"/>
                  <a:pt x="4882134" y="18288"/>
                </a:cubicBezTo>
                <a:cubicBezTo>
                  <a:pt x="4751404" y="39022"/>
                  <a:pt x="4313676" y="-3937"/>
                  <a:pt x="4167835" y="18288"/>
                </a:cubicBezTo>
                <a:cubicBezTo>
                  <a:pt x="4021994" y="40513"/>
                  <a:pt x="3715729" y="50049"/>
                  <a:pt x="3394558" y="18288"/>
                </a:cubicBezTo>
                <a:cubicBezTo>
                  <a:pt x="3073387" y="-13473"/>
                  <a:pt x="3093227" y="29828"/>
                  <a:pt x="2798216" y="18288"/>
                </a:cubicBezTo>
                <a:cubicBezTo>
                  <a:pt x="2503205" y="6748"/>
                  <a:pt x="2297615" y="22459"/>
                  <a:pt x="2024939" y="18288"/>
                </a:cubicBezTo>
                <a:cubicBezTo>
                  <a:pt x="1752263" y="14117"/>
                  <a:pt x="1629814" y="-5485"/>
                  <a:pt x="1487576" y="18288"/>
                </a:cubicBezTo>
                <a:cubicBezTo>
                  <a:pt x="1345338" y="42061"/>
                  <a:pt x="1238885" y="15810"/>
                  <a:pt x="1009193" y="18288"/>
                </a:cubicBezTo>
                <a:cubicBezTo>
                  <a:pt x="779501" y="20766"/>
                  <a:pt x="441829" y="-24679"/>
                  <a:pt x="0" y="18288"/>
                </a:cubicBezTo>
                <a:cubicBezTo>
                  <a:pt x="-384" y="12702"/>
                  <a:pt x="-513" y="4636"/>
                  <a:pt x="0" y="0"/>
                </a:cubicBezTo>
                <a:close/>
              </a:path>
              <a:path w="5897880" h="18288" stroke="0" extrusionOk="0">
                <a:moveTo>
                  <a:pt x="0" y="0"/>
                </a:moveTo>
                <a:cubicBezTo>
                  <a:pt x="196299" y="-26676"/>
                  <a:pt x="463834" y="6738"/>
                  <a:pt x="596341" y="0"/>
                </a:cubicBezTo>
                <a:cubicBezTo>
                  <a:pt x="728848" y="-6738"/>
                  <a:pt x="857267" y="1845"/>
                  <a:pt x="1074725" y="0"/>
                </a:cubicBezTo>
                <a:cubicBezTo>
                  <a:pt x="1292183" y="-1845"/>
                  <a:pt x="1545672" y="3744"/>
                  <a:pt x="1848002" y="0"/>
                </a:cubicBezTo>
                <a:cubicBezTo>
                  <a:pt x="2150332" y="-3744"/>
                  <a:pt x="2306688" y="-14526"/>
                  <a:pt x="2444344" y="0"/>
                </a:cubicBezTo>
                <a:cubicBezTo>
                  <a:pt x="2582000" y="14526"/>
                  <a:pt x="2761095" y="-11862"/>
                  <a:pt x="3040685" y="0"/>
                </a:cubicBezTo>
                <a:cubicBezTo>
                  <a:pt x="3320275" y="11862"/>
                  <a:pt x="3622320" y="-32867"/>
                  <a:pt x="3813962" y="0"/>
                </a:cubicBezTo>
                <a:cubicBezTo>
                  <a:pt x="4005604" y="32867"/>
                  <a:pt x="4117810" y="-10778"/>
                  <a:pt x="4351325" y="0"/>
                </a:cubicBezTo>
                <a:cubicBezTo>
                  <a:pt x="4584840" y="10778"/>
                  <a:pt x="4963783" y="-32384"/>
                  <a:pt x="5124602" y="0"/>
                </a:cubicBezTo>
                <a:cubicBezTo>
                  <a:pt x="5285421" y="32384"/>
                  <a:pt x="5705238" y="-29538"/>
                  <a:pt x="5897880" y="0"/>
                </a:cubicBezTo>
                <a:cubicBezTo>
                  <a:pt x="5898220" y="5688"/>
                  <a:pt x="5897711" y="13142"/>
                  <a:pt x="5897880" y="18288"/>
                </a:cubicBezTo>
                <a:cubicBezTo>
                  <a:pt x="5630425" y="-1425"/>
                  <a:pt x="5532865" y="12244"/>
                  <a:pt x="5242560" y="18288"/>
                </a:cubicBezTo>
                <a:cubicBezTo>
                  <a:pt x="4952255" y="24332"/>
                  <a:pt x="4783060" y="5748"/>
                  <a:pt x="4646219" y="18288"/>
                </a:cubicBezTo>
                <a:cubicBezTo>
                  <a:pt x="4509378" y="30828"/>
                  <a:pt x="4163771" y="-13995"/>
                  <a:pt x="3872941" y="18288"/>
                </a:cubicBezTo>
                <a:cubicBezTo>
                  <a:pt x="3582111" y="50571"/>
                  <a:pt x="3362704" y="-1402"/>
                  <a:pt x="3099664" y="18288"/>
                </a:cubicBezTo>
                <a:cubicBezTo>
                  <a:pt x="2836624" y="37978"/>
                  <a:pt x="2747441" y="19657"/>
                  <a:pt x="2562301" y="18288"/>
                </a:cubicBezTo>
                <a:cubicBezTo>
                  <a:pt x="2377161" y="16919"/>
                  <a:pt x="2104946" y="21735"/>
                  <a:pt x="1906981" y="18288"/>
                </a:cubicBezTo>
                <a:cubicBezTo>
                  <a:pt x="1709016" y="14841"/>
                  <a:pt x="1304654" y="-2323"/>
                  <a:pt x="1133704" y="18288"/>
                </a:cubicBezTo>
                <a:cubicBezTo>
                  <a:pt x="962754" y="38899"/>
                  <a:pt x="457048" y="2985"/>
                  <a:pt x="0" y="18288"/>
                </a:cubicBezTo>
                <a:cubicBezTo>
                  <a:pt x="-478" y="10520"/>
                  <a:pt x="210" y="5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sketch line 2">
            <a:extLst>
              <a:ext uri="{FF2B5EF4-FFF2-40B4-BE49-F238E27FC236}">
                <a16:creationId xmlns:a16="http://schemas.microsoft.com/office/drawing/2014/main" id="{8FFD9892-EDE5-4886-A313-66099DA8C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onnsiteX0" fmla="*/ 0 w 3479619"/>
              <a:gd name="connsiteY0" fmla="*/ 0 h 18288"/>
              <a:gd name="connsiteX1" fmla="*/ 661128 w 3479619"/>
              <a:gd name="connsiteY1" fmla="*/ 0 h 18288"/>
              <a:gd name="connsiteX2" fmla="*/ 1357051 w 3479619"/>
              <a:gd name="connsiteY2" fmla="*/ 0 h 18288"/>
              <a:gd name="connsiteX3" fmla="*/ 2087771 w 3479619"/>
              <a:gd name="connsiteY3" fmla="*/ 0 h 18288"/>
              <a:gd name="connsiteX4" fmla="*/ 2818491 w 3479619"/>
              <a:gd name="connsiteY4" fmla="*/ 0 h 18288"/>
              <a:gd name="connsiteX5" fmla="*/ 3479619 w 3479619"/>
              <a:gd name="connsiteY5" fmla="*/ 0 h 18288"/>
              <a:gd name="connsiteX6" fmla="*/ 3479619 w 3479619"/>
              <a:gd name="connsiteY6" fmla="*/ 18288 h 18288"/>
              <a:gd name="connsiteX7" fmla="*/ 2714103 w 3479619"/>
              <a:gd name="connsiteY7" fmla="*/ 18288 h 18288"/>
              <a:gd name="connsiteX8" fmla="*/ 1948587 w 3479619"/>
              <a:gd name="connsiteY8" fmla="*/ 18288 h 18288"/>
              <a:gd name="connsiteX9" fmla="*/ 1252663 w 3479619"/>
              <a:gd name="connsiteY9" fmla="*/ 18288 h 18288"/>
              <a:gd name="connsiteX10" fmla="*/ 0 w 3479619"/>
              <a:gd name="connsiteY10" fmla="*/ 18288 h 18288"/>
              <a:gd name="connsiteX11" fmla="*/ 0 w 3479619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502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Understand the Audience</a:t>
            </a:r>
          </a:p>
        </p:txBody>
      </p:sp>
      <p:sp>
        <p:nvSpPr>
          <p:cNvPr id="7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197" name="Rectangle 1027">
            <a:extLst>
              <a:ext uri="{FF2B5EF4-FFF2-40B4-BE49-F238E27FC236}">
                <a16:creationId xmlns:a16="http://schemas.microsoft.com/office/drawing/2014/main" id="{3A959B71-D593-4730-B5FB-5FE6ABE2B3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760641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150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78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  <a:cs typeface="Times New Roman" charset="0"/>
              </a:rPr>
              <a:t>Basic Structure</a:t>
            </a:r>
            <a:r>
              <a:rPr lang="en-GB" sz="4800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7173" name="Rectangle 3">
            <a:extLst>
              <a:ext uri="{FF2B5EF4-FFF2-40B4-BE49-F238E27FC236}">
                <a16:creationId xmlns:a16="http://schemas.microsoft.com/office/drawing/2014/main" id="{13A16E9A-AE49-4C36-8A60-02F514CFAC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9320023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4794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78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9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  <a:cs typeface="Times New Roman" charset="0"/>
              </a:rPr>
              <a:t>Pacing and Volume of Material</a:t>
            </a:r>
            <a:r>
              <a:rPr lang="en-GB" sz="4800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1029" name="Rectangle 3">
            <a:extLst>
              <a:ext uri="{FF2B5EF4-FFF2-40B4-BE49-F238E27FC236}">
                <a16:creationId xmlns:a16="http://schemas.microsoft.com/office/drawing/2014/main" id="{9BDBA374-4943-4961-A905-373CFF4273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2319047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8926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09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b="1">
                <a:cs typeface="Times New Roman" charset="0"/>
              </a:rPr>
              <a:t>The Organisation and Clarity of Material</a:t>
            </a:r>
            <a:r>
              <a:rPr lang="en-GB"/>
              <a:t> </a:t>
            </a:r>
          </a:p>
        </p:txBody>
      </p:sp>
      <p:graphicFrame>
        <p:nvGraphicFramePr>
          <p:cNvPr id="10245" name="Rectangle 3">
            <a:extLst>
              <a:ext uri="{FF2B5EF4-FFF2-40B4-BE49-F238E27FC236}">
                <a16:creationId xmlns:a16="http://schemas.microsoft.com/office/drawing/2014/main" id="{34A12D50-76E5-44C6-9FD3-37C232746703}"/>
              </a:ext>
            </a:extLst>
          </p:cNvPr>
          <p:cNvGraphicFramePr/>
          <p:nvPr/>
        </p:nvGraphicFramePr>
        <p:xfrm>
          <a:off x="2209800" y="1981200"/>
          <a:ext cx="7990656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41786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>
                <a:solidFill>
                  <a:srgbClr val="FFFFFF"/>
                </a:solidFill>
                <a:cs typeface="Times New Roman" charset="0"/>
              </a:rPr>
              <a:t>Description of Processes and Systems</a:t>
            </a:r>
            <a:r>
              <a:rPr lang="en-GB" sz="56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76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  <a:cs typeface="Times New Roman" charset="0"/>
              </a:rPr>
              <a:t>Introduce the problem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cs typeface="Times New Roman" charset="0"/>
              </a:rPr>
              <a:t>Describe the conceptual basis of the approach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cs typeface="Times New Roman" charset="0"/>
              </a:rPr>
              <a:t>Use a generalised flow diagram showing how the concepts are embodied in the design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cs typeface="Times New Roman" charset="0"/>
              </a:rPr>
              <a:t>Use a detailed flow diagram showing the actual physical implementation or organisation of the component parts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cs typeface="Times New Roman" charset="0"/>
              </a:rPr>
              <a:t>As with any talk, summarise the main points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8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1986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GB" sz="5400" b="1">
                <a:cs typeface="Times New Roman" charset="0"/>
              </a:rPr>
              <a:t>Dramatic Shape</a:t>
            </a:r>
            <a:r>
              <a:rPr lang="en-GB" sz="5400"/>
              <a:t> 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2293" name="Rectangle 3">
            <a:extLst>
              <a:ext uri="{FF2B5EF4-FFF2-40B4-BE49-F238E27FC236}">
                <a16:creationId xmlns:a16="http://schemas.microsoft.com/office/drawing/2014/main" id="{33A40E5C-7CB2-4E60-92AF-A1AF9A7D0D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9940761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24665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Dramatic Shape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r>
              <a:rPr lang="en-GB" sz="2200">
                <a:cs typeface="Times New Roman" charset="0"/>
              </a:rPr>
              <a:t>The speaker should explain how talk is organised</a:t>
            </a:r>
          </a:p>
          <a:p>
            <a:endParaRPr lang="en-GB" sz="2200">
              <a:cs typeface="Times New Roman" charset="0"/>
            </a:endParaRPr>
          </a:p>
          <a:p>
            <a:r>
              <a:rPr lang="en-GB" sz="2200">
                <a:cs typeface="Times New Roman" charset="0"/>
              </a:rPr>
              <a:t>A demonstration, example or exhibit can offer a sense of occasion if properly used</a:t>
            </a:r>
          </a:p>
          <a:p>
            <a:r>
              <a:rPr lang="en-GB" sz="2200">
                <a:cs typeface="Times New Roman" charset="0"/>
              </a:rPr>
              <a:t>The talk could be divided into </a:t>
            </a:r>
            <a:r>
              <a:rPr lang="en-GB" sz="2200" b="1">
                <a:cs typeface="Times New Roman" charset="0"/>
              </a:rPr>
              <a:t>numbered</a:t>
            </a:r>
            <a:r>
              <a:rPr lang="en-GB" sz="2200">
                <a:cs typeface="Times New Roman" charset="0"/>
              </a:rPr>
              <a:t> main points or sections to aid clarity and flow</a:t>
            </a:r>
          </a:p>
          <a:p>
            <a:r>
              <a:rPr lang="en-GB" sz="2200">
                <a:cs typeface="Times New Roman" charset="0"/>
              </a:rPr>
              <a:t>The use of dramatic examples as the vehicle for the discussion can offer a method of organisation</a:t>
            </a:r>
          </a:p>
          <a:p>
            <a:r>
              <a:rPr lang="en-GB" sz="2200">
                <a:cs typeface="Times New Roman" charset="0"/>
              </a:rPr>
              <a:t>The use of the question format retains attention more effectively than simply making statements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820884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79226" y="1755073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cs typeface="Times New Roman" charset="0"/>
              </a:rPr>
              <a:t>Emphasis</a:t>
            </a:r>
            <a:r>
              <a:rPr lang="en-GB" sz="3600">
                <a:solidFill>
                  <a:schemeClr val="tx2"/>
                </a:solidFill>
              </a:rPr>
              <a:t> </a:t>
            </a:r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79226" y="3049325"/>
            <a:ext cx="9833548" cy="2945574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cs typeface="Times New Roman" charset="0"/>
              </a:rPr>
              <a:t>Simplest way of highlighting an important point is to </a:t>
            </a:r>
            <a:r>
              <a:rPr lang="en-GB" sz="1800" b="1">
                <a:solidFill>
                  <a:schemeClr val="tx2"/>
                </a:solidFill>
                <a:cs typeface="Times New Roman" charset="0"/>
              </a:rPr>
              <a:t>say</a:t>
            </a:r>
            <a:r>
              <a:rPr lang="en-GB" sz="1800">
                <a:solidFill>
                  <a:schemeClr val="tx2"/>
                </a:solidFill>
                <a:cs typeface="Times New Roman" charset="0"/>
              </a:rPr>
              <a:t> that it is important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cs typeface="Times New Roman" charset="0"/>
              </a:rPr>
              <a:t>Use of visual aids to underpin / emphasise material is a popular technique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Diminish importance of background material by indicating the fact</a:t>
            </a:r>
          </a:p>
        </p:txBody>
      </p:sp>
    </p:spTree>
    <p:extLst>
      <p:ext uri="{BB962C8B-B14F-4D97-AF65-F5344CB8AC3E}">
        <p14:creationId xmlns:p14="http://schemas.microsoft.com/office/powerpoint/2010/main" val="20963138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>
                <a:cs typeface="Times New Roman" charset="0"/>
              </a:rPr>
              <a:t>Draw the Strands Together</a:t>
            </a:r>
            <a:r>
              <a:rPr lang="en-GB" sz="5400"/>
              <a:t> </a:t>
            </a:r>
          </a:p>
        </p:txBody>
      </p:sp>
      <p:sp>
        <p:nvSpPr>
          <p:cNvPr id="7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365" name="Rectangle 3">
            <a:extLst>
              <a:ext uri="{FF2B5EF4-FFF2-40B4-BE49-F238E27FC236}">
                <a16:creationId xmlns:a16="http://schemas.microsoft.com/office/drawing/2014/main" id="{EFEC531C-2A8B-485C-B2C5-8300F534CE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343816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7454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59" name="Rectangle 7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/>
              <a:t>Questions from the Audience</a:t>
            </a:r>
          </a:p>
        </p:txBody>
      </p:sp>
      <p:sp>
        <p:nvSpPr>
          <p:cNvPr id="2356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561" name="Rectangle 3">
            <a:extLst>
              <a:ext uri="{FF2B5EF4-FFF2-40B4-BE49-F238E27FC236}">
                <a16:creationId xmlns:a16="http://schemas.microsoft.com/office/drawing/2014/main" id="{235A23CB-C605-484D-B1F1-A56ACDC795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181828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36283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Problems for a Presenter</a:t>
            </a:r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2"/>
                </a:solidFill>
              </a:rPr>
              <a:t>Like an interview situation, the key to success is self-awareness whilst in the act of delivery</a:t>
            </a:r>
          </a:p>
          <a:p>
            <a:r>
              <a:rPr lang="en-GB" sz="2000">
                <a:solidFill>
                  <a:schemeClr val="tx2"/>
                </a:solidFill>
              </a:rPr>
              <a:t>Factors relating to speech</a:t>
            </a:r>
          </a:p>
          <a:p>
            <a:r>
              <a:rPr lang="en-GB" sz="2000">
                <a:solidFill>
                  <a:schemeClr val="tx2"/>
                </a:solidFill>
              </a:rPr>
              <a:t>Factors relating to the body</a:t>
            </a:r>
          </a:p>
          <a:p>
            <a:r>
              <a:rPr lang="en-GB" sz="2000">
                <a:solidFill>
                  <a:schemeClr val="tx2"/>
                </a:solidFill>
              </a:rPr>
              <a:t>Nervousness</a:t>
            </a:r>
          </a:p>
          <a:p>
            <a:endParaRPr lang="en-GB" sz="20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0654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5" name="Rectangle 7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86" name="Freeform: Shape 73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0487" name="Freeform: Shape 75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102368" y="3306515"/>
            <a:ext cx="3826286" cy="3215373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Factors Relating to Speech</a:t>
            </a:r>
          </a:p>
        </p:txBody>
      </p:sp>
      <p:sp>
        <p:nvSpPr>
          <p:cNvPr id="20488" name="Freeform: Shape 77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0489" name="Freeform: Shape 79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11448" y="706508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Audibility</a:t>
            </a:r>
          </a:p>
          <a:p>
            <a:r>
              <a:rPr lang="en-GB">
                <a:solidFill>
                  <a:schemeClr val="bg1"/>
                </a:solidFill>
              </a:rPr>
              <a:t>Speed</a:t>
            </a:r>
          </a:p>
          <a:p>
            <a:r>
              <a:rPr lang="en-GB">
                <a:solidFill>
                  <a:schemeClr val="bg1"/>
                </a:solidFill>
              </a:rPr>
              <a:t>Quality</a:t>
            </a:r>
          </a:p>
          <a:p>
            <a:r>
              <a:rPr lang="en-GB">
                <a:solidFill>
                  <a:schemeClr val="bg1"/>
                </a:solidFill>
              </a:rPr>
              <a:t>Accent and Vocabulary</a:t>
            </a:r>
          </a:p>
        </p:txBody>
      </p:sp>
      <p:grpSp>
        <p:nvGrpSpPr>
          <p:cNvPr id="86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23324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/>
              <a:t>Factors Relating to the Body</a:t>
            </a:r>
          </a:p>
        </p:txBody>
      </p:sp>
      <p:sp>
        <p:nvSpPr>
          <p:cNvPr id="7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509" name="Rectangle 3">
            <a:extLst>
              <a:ext uri="{FF2B5EF4-FFF2-40B4-BE49-F238E27FC236}">
                <a16:creationId xmlns:a16="http://schemas.microsoft.com/office/drawing/2014/main" id="{66EE2839-6B78-4F9A-BDC5-04CCE0CE5F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966522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01892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6D7993FA-482D-40A2-BD7B-EBB6AE1CA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7278130" y="643467"/>
            <a:ext cx="4072622" cy="5571066"/>
          </a:xfrm>
        </p:spPr>
        <p:txBody>
          <a:bodyPr anchor="ctr">
            <a:normAutofit/>
          </a:bodyPr>
          <a:lstStyle/>
          <a:p>
            <a:r>
              <a:rPr lang="en-GB" sz="5400" b="1" dirty="0"/>
              <a:t>The Nervousness Problem</a:t>
            </a:r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3AE8634F-51AB-499B-BC73-009FB463E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84987" cy="6858000"/>
          </a:xfrm>
          <a:custGeom>
            <a:avLst/>
            <a:gdLst>
              <a:gd name="connsiteX0" fmla="*/ 0 w 7384987"/>
              <a:gd name="connsiteY0" fmla="*/ 0 h 6858000"/>
              <a:gd name="connsiteX1" fmla="*/ 7366172 w 7384987"/>
              <a:gd name="connsiteY1" fmla="*/ 0 h 6858000"/>
              <a:gd name="connsiteX2" fmla="*/ 7359733 w 7384987"/>
              <a:gd name="connsiteY2" fmla="*/ 160754 h 6858000"/>
              <a:gd name="connsiteX3" fmla="*/ 7363789 w 7384987"/>
              <a:gd name="connsiteY3" fmla="*/ 350870 h 6858000"/>
              <a:gd name="connsiteX4" fmla="*/ 7364804 w 7384987"/>
              <a:gd name="connsiteY4" fmla="*/ 738248 h 6858000"/>
              <a:gd name="connsiteX5" fmla="*/ 7363917 w 7384987"/>
              <a:gd name="connsiteY5" fmla="*/ 1051329 h 6858000"/>
              <a:gd name="connsiteX6" fmla="*/ 7369069 w 7384987"/>
              <a:gd name="connsiteY6" fmla="*/ 1216617 h 6858000"/>
              <a:gd name="connsiteX7" fmla="*/ 7370433 w 7384987"/>
              <a:gd name="connsiteY7" fmla="*/ 1216617 h 6858000"/>
              <a:gd name="connsiteX8" fmla="*/ 7370810 w 7384987"/>
              <a:gd name="connsiteY8" fmla="*/ 1241159 h 6858000"/>
              <a:gd name="connsiteX9" fmla="*/ 7368946 w 7384987"/>
              <a:gd name="connsiteY9" fmla="*/ 1298998 h 6858000"/>
              <a:gd name="connsiteX10" fmla="*/ 7368583 w 7384987"/>
              <a:gd name="connsiteY10" fmla="*/ 1314450 h 6858000"/>
              <a:gd name="connsiteX11" fmla="*/ 7368448 w 7384987"/>
              <a:gd name="connsiteY11" fmla="*/ 1314450 h 6858000"/>
              <a:gd name="connsiteX12" fmla="*/ 7364030 w 7384987"/>
              <a:gd name="connsiteY12" fmla="*/ 1451529 h 6858000"/>
              <a:gd name="connsiteX13" fmla="*/ 7372921 w 7384987"/>
              <a:gd name="connsiteY13" fmla="*/ 1777349 h 6858000"/>
              <a:gd name="connsiteX14" fmla="*/ 7360218 w 7384987"/>
              <a:gd name="connsiteY14" fmla="*/ 2237181 h 6858000"/>
              <a:gd name="connsiteX15" fmla="*/ 7363394 w 7384987"/>
              <a:gd name="connsiteY15" fmla="*/ 2901271 h 6858000"/>
              <a:gd name="connsiteX16" fmla="*/ 7384987 w 7384987"/>
              <a:gd name="connsiteY16" fmla="*/ 3385366 h 6858000"/>
              <a:gd name="connsiteX17" fmla="*/ 7362505 w 7384987"/>
              <a:gd name="connsiteY17" fmla="*/ 3749928 h 6858000"/>
              <a:gd name="connsiteX18" fmla="*/ 7361488 w 7384987"/>
              <a:gd name="connsiteY18" fmla="*/ 4167080 h 6858000"/>
              <a:gd name="connsiteX19" fmla="*/ 7366315 w 7384987"/>
              <a:gd name="connsiteY19" fmla="*/ 4538757 h 6858000"/>
              <a:gd name="connsiteX20" fmla="*/ 7373684 w 7384987"/>
              <a:gd name="connsiteY20" fmla="*/ 4950193 h 6858000"/>
              <a:gd name="connsiteX21" fmla="*/ 7356280 w 7384987"/>
              <a:gd name="connsiteY21" fmla="*/ 5366074 h 6858000"/>
              <a:gd name="connsiteX22" fmla="*/ 7356280 w 7384987"/>
              <a:gd name="connsiteY22" fmla="*/ 5739911 h 6858000"/>
              <a:gd name="connsiteX23" fmla="*/ 7376478 w 7384987"/>
              <a:gd name="connsiteY23" fmla="*/ 6321306 h 6858000"/>
              <a:gd name="connsiteX24" fmla="*/ 7367793 w 7384987"/>
              <a:gd name="connsiteY24" fmla="*/ 6858000 h 6858000"/>
              <a:gd name="connsiteX25" fmla="*/ 0 w 7384987"/>
              <a:gd name="connsiteY2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7384987" h="6858000">
                <a:moveTo>
                  <a:pt x="0" y="0"/>
                </a:moveTo>
                <a:lnTo>
                  <a:pt x="7366172" y="0"/>
                </a:lnTo>
                <a:lnTo>
                  <a:pt x="7359733" y="160754"/>
                </a:lnTo>
                <a:cubicBezTo>
                  <a:pt x="7359139" y="224139"/>
                  <a:pt x="7360491" y="287545"/>
                  <a:pt x="7363789" y="350870"/>
                </a:cubicBezTo>
                <a:cubicBezTo>
                  <a:pt x="7372315" y="479826"/>
                  <a:pt x="7372646" y="609245"/>
                  <a:pt x="7364804" y="738248"/>
                </a:cubicBezTo>
                <a:cubicBezTo>
                  <a:pt x="7358232" y="842483"/>
                  <a:pt x="7357929" y="947053"/>
                  <a:pt x="7363917" y="1051329"/>
                </a:cubicBezTo>
                <a:lnTo>
                  <a:pt x="7369069" y="1216617"/>
                </a:lnTo>
                <a:lnTo>
                  <a:pt x="7370433" y="1216617"/>
                </a:lnTo>
                <a:lnTo>
                  <a:pt x="7370810" y="1241159"/>
                </a:lnTo>
                <a:lnTo>
                  <a:pt x="7368946" y="1298998"/>
                </a:lnTo>
                <a:lnTo>
                  <a:pt x="7368583" y="1314450"/>
                </a:lnTo>
                <a:lnTo>
                  <a:pt x="7368448" y="1314450"/>
                </a:lnTo>
                <a:lnTo>
                  <a:pt x="7364030" y="1451529"/>
                </a:lnTo>
                <a:cubicBezTo>
                  <a:pt x="7358313" y="1560263"/>
                  <a:pt x="7366950" y="1668870"/>
                  <a:pt x="7372921" y="1777349"/>
                </a:cubicBezTo>
                <a:cubicBezTo>
                  <a:pt x="7381432" y="1931051"/>
                  <a:pt x="7371270" y="2084116"/>
                  <a:pt x="7360218" y="2237181"/>
                </a:cubicBezTo>
                <a:cubicBezTo>
                  <a:pt x="7344975" y="2458587"/>
                  <a:pt x="7353486" y="2679992"/>
                  <a:pt x="7363394" y="2901271"/>
                </a:cubicBezTo>
                <a:cubicBezTo>
                  <a:pt x="7370635" y="3062594"/>
                  <a:pt x="7383210" y="3223789"/>
                  <a:pt x="7384987" y="3385366"/>
                </a:cubicBezTo>
                <a:cubicBezTo>
                  <a:pt x="7385051" y="3507234"/>
                  <a:pt x="7377544" y="3628988"/>
                  <a:pt x="7362505" y="3749928"/>
                </a:cubicBezTo>
                <a:cubicBezTo>
                  <a:pt x="7346880" y="3888895"/>
                  <a:pt x="7353613" y="4027988"/>
                  <a:pt x="7361488" y="4167080"/>
                </a:cubicBezTo>
                <a:cubicBezTo>
                  <a:pt x="7368348" y="4290930"/>
                  <a:pt x="7368729" y="4414907"/>
                  <a:pt x="7366315" y="4538757"/>
                </a:cubicBezTo>
                <a:cubicBezTo>
                  <a:pt x="7363648" y="4676072"/>
                  <a:pt x="7364283" y="4813259"/>
                  <a:pt x="7373684" y="4950193"/>
                </a:cubicBezTo>
                <a:cubicBezTo>
                  <a:pt x="7384416" y="5089018"/>
                  <a:pt x="7378574" y="5228633"/>
                  <a:pt x="7356280" y="5366074"/>
                </a:cubicBezTo>
                <a:cubicBezTo>
                  <a:pt x="7335448" y="5490178"/>
                  <a:pt x="7341165" y="5615552"/>
                  <a:pt x="7356280" y="5739911"/>
                </a:cubicBezTo>
                <a:cubicBezTo>
                  <a:pt x="7379526" y="5933243"/>
                  <a:pt x="7379526" y="6127211"/>
                  <a:pt x="7376478" y="6321306"/>
                </a:cubicBezTo>
                <a:lnTo>
                  <a:pt x="736779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41248" y="643467"/>
            <a:ext cx="5788152" cy="5571066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Natural reaction to stress situation</a:t>
            </a:r>
          </a:p>
          <a:p>
            <a:pPr lvl="1"/>
            <a:r>
              <a:rPr lang="en-GB" sz="2200">
                <a:solidFill>
                  <a:srgbClr val="FFFFFF"/>
                </a:solidFill>
              </a:rPr>
              <a:t>Body dumps adrenaline “fight or flight” chemical stimulant</a:t>
            </a:r>
          </a:p>
          <a:p>
            <a:r>
              <a:rPr lang="en-GB" sz="2200">
                <a:solidFill>
                  <a:srgbClr val="FFFFFF"/>
                </a:solidFill>
              </a:rPr>
              <a:t>IT NEVER GOES AWAY</a:t>
            </a:r>
          </a:p>
          <a:p>
            <a:r>
              <a:rPr lang="en-GB" sz="2200">
                <a:solidFill>
                  <a:srgbClr val="FFFFFF"/>
                </a:solidFill>
              </a:rPr>
              <a:t>Fear of the unknown, fear of the audience, fear of the material presented</a:t>
            </a:r>
          </a:p>
          <a:p>
            <a:r>
              <a:rPr lang="en-GB" sz="2200">
                <a:solidFill>
                  <a:srgbClr val="FFFFFF"/>
                </a:solidFill>
              </a:rPr>
              <a:t>Awareness of personal response, and practice help to overcome the effects</a:t>
            </a:r>
          </a:p>
        </p:txBody>
      </p:sp>
    </p:spTree>
    <p:extLst>
      <p:ext uri="{BB962C8B-B14F-4D97-AF65-F5344CB8AC3E}">
        <p14:creationId xmlns:p14="http://schemas.microsoft.com/office/powerpoint/2010/main" val="11615324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GB" sz="5400" b="1">
                <a:cs typeface="Times New Roman" charset="0"/>
              </a:rPr>
              <a:t>Use of Audio-Visual Aids</a:t>
            </a:r>
            <a:r>
              <a:rPr lang="en-GB" sz="5400"/>
              <a:t> </a:t>
            </a:r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68696" y="643467"/>
            <a:ext cx="5788152" cy="5571066"/>
          </a:xfrm>
        </p:spPr>
        <p:txBody>
          <a:bodyPr anchor="ctr"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  <a:cs typeface="Times New Roman" charset="0"/>
              </a:rPr>
              <a:t>Traditional “chalk and talk”</a:t>
            </a:r>
            <a:r>
              <a:rPr lang="en-GB" sz="2200" dirty="0">
                <a:solidFill>
                  <a:srgbClr val="FFFFFF"/>
                </a:solidFill>
              </a:rPr>
              <a:t> </a:t>
            </a:r>
          </a:p>
          <a:p>
            <a:r>
              <a:rPr lang="en-GB" sz="2200" dirty="0">
                <a:solidFill>
                  <a:srgbClr val="FFFFFF"/>
                </a:solidFill>
                <a:cs typeface="Times New Roman" charset="0"/>
              </a:rPr>
              <a:t>Overhead Transparencies</a:t>
            </a:r>
            <a:endParaRPr lang="en-GB" sz="2200" b="1" dirty="0">
              <a:solidFill>
                <a:srgbClr val="FFFFFF"/>
              </a:solidFill>
              <a:cs typeface="Times New Roman" charset="0"/>
            </a:endParaRPr>
          </a:p>
          <a:p>
            <a:r>
              <a:rPr lang="en-GB" sz="2200" dirty="0">
                <a:solidFill>
                  <a:srgbClr val="FFFFFF"/>
                </a:solidFill>
                <a:cs typeface="Times New Roman" charset="0"/>
              </a:rPr>
              <a:t>35mm Slides (what are these I hear you ask!</a:t>
            </a:r>
            <a:r>
              <a:rPr lang="en-GB" sz="2200" b="1" dirty="0">
                <a:solidFill>
                  <a:srgbClr val="FFFFFF"/>
                </a:solidFill>
                <a:cs typeface="Times New Roman" charset="0"/>
              </a:rPr>
              <a:t>)</a:t>
            </a:r>
          </a:p>
          <a:p>
            <a:r>
              <a:rPr lang="en-GB" sz="2200" dirty="0">
                <a:solidFill>
                  <a:srgbClr val="FFFFFF"/>
                </a:solidFill>
                <a:cs typeface="Times New Roman" charset="0"/>
              </a:rPr>
              <a:t>Video </a:t>
            </a:r>
          </a:p>
          <a:p>
            <a:r>
              <a:rPr lang="en-GB" sz="2200" dirty="0">
                <a:solidFill>
                  <a:srgbClr val="FFFFFF"/>
                </a:solidFill>
                <a:cs typeface="Times New Roman" charset="0"/>
              </a:rPr>
              <a:t>Presentation Managers</a:t>
            </a:r>
          </a:p>
          <a:p>
            <a:r>
              <a:rPr lang="en-GB" sz="2200" dirty="0">
                <a:solidFill>
                  <a:srgbClr val="FFFFFF"/>
                </a:solidFill>
                <a:cs typeface="Times New Roman" charset="0"/>
              </a:rPr>
              <a:t>Demonstrations</a:t>
            </a:r>
          </a:p>
        </p:txBody>
      </p:sp>
    </p:spTree>
    <p:extLst>
      <p:ext uri="{BB962C8B-B14F-4D97-AF65-F5344CB8AC3E}">
        <p14:creationId xmlns:p14="http://schemas.microsoft.com/office/powerpoint/2010/main" val="38477861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 b="1">
                <a:solidFill>
                  <a:srgbClr val="FFFFFF"/>
                </a:solidFill>
              </a:rPr>
              <a:t>Visual Aids </a:t>
            </a:r>
            <a:r>
              <a:rPr lang="en-GB" sz="5400" b="1">
                <a:solidFill>
                  <a:srgbClr val="FFFFFF"/>
                </a:solidFill>
                <a:cs typeface="Times New Roman" charset="0"/>
              </a:rPr>
              <a:t>Basic Guideline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r>
              <a:rPr lang="en-GB" sz="2200">
                <a:cs typeface="Times New Roman" charset="0"/>
              </a:rPr>
              <a:t>Maximum of six lines of not more than seven words per line</a:t>
            </a:r>
          </a:p>
          <a:p>
            <a:r>
              <a:rPr lang="en-GB" sz="2200">
                <a:cs typeface="Times New Roman" charset="0"/>
              </a:rPr>
              <a:t>Text should be legible and large enough to be read</a:t>
            </a:r>
          </a:p>
          <a:p>
            <a:r>
              <a:rPr lang="en-GB" sz="2200">
                <a:cs typeface="Times New Roman" charset="0"/>
              </a:rPr>
              <a:t>Text:  minimum character size of 18 point (about 3/16”) should be used</a:t>
            </a:r>
          </a:p>
          <a:p>
            <a:r>
              <a:rPr lang="en-GB" sz="2200">
                <a:cs typeface="Times New Roman" charset="0"/>
              </a:rPr>
              <a:t> Headings:  size of 24 point (1/4”) or larger is appropriate (must stand out!)</a:t>
            </a:r>
            <a:r>
              <a:rPr lang="en-GB" sz="22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520362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Plan the presentation</a:t>
            </a:r>
          </a:p>
          <a:p>
            <a:r>
              <a:rPr lang="en-GB" sz="2000" dirty="0"/>
              <a:t>Rehearse it to get the timing correct</a:t>
            </a:r>
          </a:p>
          <a:p>
            <a:r>
              <a:rPr lang="en-GB" sz="2000" dirty="0"/>
              <a:t>Use effective audio-visual aids if appropriate</a:t>
            </a:r>
          </a:p>
          <a:p>
            <a:r>
              <a:rPr lang="en-GB" sz="2000" dirty="0"/>
              <a:t>Audience, Structure, Volume, Organisation, Dramatic Shape, Emphasis, Summary</a:t>
            </a:r>
          </a:p>
          <a:p>
            <a:r>
              <a:rPr lang="en-GB" sz="2000" dirty="0"/>
              <a:t>Nerves only overcome by practise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Own it. It’s your presentation, you have the platform use it wisely !</a:t>
            </a:r>
          </a:p>
        </p:txBody>
      </p:sp>
    </p:spTree>
    <p:extLst>
      <p:ext uri="{BB962C8B-B14F-4D97-AF65-F5344CB8AC3E}">
        <p14:creationId xmlns:p14="http://schemas.microsoft.com/office/powerpoint/2010/main" val="18921389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B6355-FF9E-3146-AD6E-C8416E501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468CC4-2681-4373-8773-D2548C51FD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28551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888</Words>
  <Application>Microsoft Macintosh PowerPoint</Application>
  <PresentationFormat>Widescreen</PresentationFormat>
  <Paragraphs>133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The Presentation of Spoken Information</vt:lpstr>
      <vt:lpstr>Contents</vt:lpstr>
      <vt:lpstr>Introduction</vt:lpstr>
      <vt:lpstr>Introduction</vt:lpstr>
      <vt:lpstr>Why is this Important?</vt:lpstr>
      <vt:lpstr>Making Effective Presentations:  The Key Issues</vt:lpstr>
      <vt:lpstr>Understand the Audience</vt:lpstr>
      <vt:lpstr>Basic Structure </vt:lpstr>
      <vt:lpstr>Pacing and Volume of Material </vt:lpstr>
      <vt:lpstr>The Organisation and Clarity of Material </vt:lpstr>
      <vt:lpstr>Description of Processes and Systems </vt:lpstr>
      <vt:lpstr>Dramatic Shape </vt:lpstr>
      <vt:lpstr>Dramatic Shape</vt:lpstr>
      <vt:lpstr>Emphasis </vt:lpstr>
      <vt:lpstr>Draw the Strands Together </vt:lpstr>
      <vt:lpstr>Questions from the Audience</vt:lpstr>
      <vt:lpstr>Problems for a Presenter</vt:lpstr>
      <vt:lpstr>Factors Relating to Speech</vt:lpstr>
      <vt:lpstr>Factors Relating to the Body</vt:lpstr>
      <vt:lpstr>The Nervousness Problem</vt:lpstr>
      <vt:lpstr>Use of Audio-Visual Aids </vt:lpstr>
      <vt:lpstr>Visual Aids Basic Guideline</vt:lpstr>
      <vt:lpstr>Summary</vt:lpstr>
      <vt:lpstr>Tasks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Presentation of Spoken Information</dc:title>
  <dc:creator>Jaymie Phillips</dc:creator>
  <cp:lastModifiedBy>Jaymie Phillips</cp:lastModifiedBy>
  <cp:revision>6</cp:revision>
  <dcterms:created xsi:type="dcterms:W3CDTF">2021-02-19T09:09:15Z</dcterms:created>
  <dcterms:modified xsi:type="dcterms:W3CDTF">2021-09-03T14:44:11Z</dcterms:modified>
</cp:coreProperties>
</file>