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FBBD8-3342-42BA-ACB9-9E48CE778A97}" type="datetimeFigureOut">
              <a:rPr lang="en-GB" smtClean="0"/>
              <a:t>23/12/2022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66B3F-AC19-497E-9F51-0CA80A1A03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2189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FBBD8-3342-42BA-ACB9-9E48CE778A97}" type="datetimeFigureOut">
              <a:rPr lang="en-GB" smtClean="0"/>
              <a:t>23/12/2022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66B3F-AC19-497E-9F51-0CA80A1A03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322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FBBD8-3342-42BA-ACB9-9E48CE778A97}" type="datetimeFigureOut">
              <a:rPr lang="en-GB" smtClean="0"/>
              <a:t>23/12/2022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66B3F-AC19-497E-9F51-0CA80A1A03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1084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FBBD8-3342-42BA-ACB9-9E48CE778A97}" type="datetimeFigureOut">
              <a:rPr lang="en-GB" smtClean="0"/>
              <a:t>23/12/2022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66B3F-AC19-497E-9F51-0CA80A1A03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1190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FBBD8-3342-42BA-ACB9-9E48CE778A97}" type="datetimeFigureOut">
              <a:rPr lang="en-GB" smtClean="0"/>
              <a:t>23/12/2022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66B3F-AC19-497E-9F51-0CA80A1A03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6640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FBBD8-3342-42BA-ACB9-9E48CE778A97}" type="datetimeFigureOut">
              <a:rPr lang="en-GB" smtClean="0"/>
              <a:t>23/12/2022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66B3F-AC19-497E-9F51-0CA80A1A03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013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FBBD8-3342-42BA-ACB9-9E48CE778A97}" type="datetimeFigureOut">
              <a:rPr lang="en-GB" smtClean="0"/>
              <a:t>23/12/2022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66B3F-AC19-497E-9F51-0CA80A1A03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70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FBBD8-3342-42BA-ACB9-9E48CE778A97}" type="datetimeFigureOut">
              <a:rPr lang="en-GB" smtClean="0"/>
              <a:t>23/12/2022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66B3F-AC19-497E-9F51-0CA80A1A03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399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FBBD8-3342-42BA-ACB9-9E48CE778A97}" type="datetimeFigureOut">
              <a:rPr lang="en-GB" smtClean="0"/>
              <a:t>23/12/2022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66B3F-AC19-497E-9F51-0CA80A1A03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8777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FBBD8-3342-42BA-ACB9-9E48CE778A97}" type="datetimeFigureOut">
              <a:rPr lang="en-GB" smtClean="0"/>
              <a:t>23/12/2022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66B3F-AC19-497E-9F51-0CA80A1A03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679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FBBD8-3342-42BA-ACB9-9E48CE778A97}" type="datetimeFigureOut">
              <a:rPr lang="en-GB" smtClean="0"/>
              <a:t>23/12/2022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66B3F-AC19-497E-9F51-0CA80A1A03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785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2FBBD8-3342-42BA-ACB9-9E48CE778A97}" type="datetimeFigureOut">
              <a:rPr lang="en-GB" smtClean="0"/>
              <a:t>23/12/2022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366B3F-AC19-497E-9F51-0CA80A1A03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2174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hs.uk/" TargetMode="External"/><Relationship Id="rId2" Type="http://schemas.openxmlformats.org/officeDocument/2006/relationships/hyperlink" Target="https://www.nhs.uk/conditions/dyslexia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oxford-royale.com/articles/common-study-problem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5D1D16D-5B0D-F17A-C113-64A309E52D18}"/>
              </a:ext>
            </a:extLst>
          </p:cNvPr>
          <p:cNvSpPr txBox="1"/>
          <p:nvPr/>
        </p:nvSpPr>
        <p:spPr>
          <a:xfrm>
            <a:off x="3046912" y="3244334"/>
            <a:ext cx="60938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dirty="0">
                <a:effectLst/>
              </a:rPr>
              <a:t> 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9654513-9CFE-EDBB-45E0-65D90E27E084}"/>
              </a:ext>
            </a:extLst>
          </p:cNvPr>
          <p:cNvSpPr txBox="1"/>
          <p:nvPr/>
        </p:nvSpPr>
        <p:spPr>
          <a:xfrm>
            <a:off x="3046912" y="3244334"/>
            <a:ext cx="60938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dirty="0">
                <a:effectLst/>
              </a:rPr>
              <a:t> </a:t>
            </a:r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E4B3724-0900-028C-7917-0457B1F53579}"/>
              </a:ext>
            </a:extLst>
          </p:cNvPr>
          <p:cNvSpPr/>
          <p:nvPr/>
        </p:nvSpPr>
        <p:spPr>
          <a:xfrm>
            <a:off x="766599" y="1129205"/>
            <a:ext cx="9725739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i="0" u="none" strike="noStrike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</a:rPr>
              <a:t>Learning the Digital era</a:t>
            </a:r>
            <a:endParaRPr lang="en-GB" sz="7200" b="0" cap="none" spc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64D987A-C017-2AB5-6343-0E5A1E0BFA80}"/>
              </a:ext>
            </a:extLst>
          </p:cNvPr>
          <p:cNvSpPr txBox="1"/>
          <p:nvPr/>
        </p:nvSpPr>
        <p:spPr>
          <a:xfrm>
            <a:off x="3048778" y="2828836"/>
            <a:ext cx="6097554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spcBef>
                <a:spcPts val="0"/>
              </a:spcBef>
              <a:spcAft>
                <a:spcPts val="0"/>
              </a:spcAft>
            </a:pPr>
            <a:r>
              <a:rPr lang="en-GB" sz="3600" i="0" u="none" strike="noStrike" dirty="0">
                <a:ln w="0"/>
                <a:solidFill>
                  <a:schemeClr val="accent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</a:rPr>
              <a:t>Cathryn Jones</a:t>
            </a:r>
            <a:endParaRPr lang="en-GB" sz="3600" dirty="0">
              <a:ln w="0"/>
              <a:solidFill>
                <a:schemeClr val="accent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  <a:p>
            <a:pPr algn="ctr" rtl="0">
              <a:spcBef>
                <a:spcPts val="0"/>
              </a:spcBef>
              <a:spcAft>
                <a:spcPts val="0"/>
              </a:spcAft>
            </a:pPr>
            <a:r>
              <a:rPr lang="en-GB" sz="3600" i="0" u="none" strike="noStrike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</a:rPr>
              <a:t>1602677</a:t>
            </a:r>
            <a:endParaRPr lang="en-GB" sz="3600" b="0" dirty="0">
              <a:effectLst/>
            </a:endParaRPr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33553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E47C3-A7F0-5353-4885-005400660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935" y="1900269"/>
            <a:ext cx="6299718" cy="2438465"/>
          </a:xfrm>
        </p:spPr>
        <p:txBody>
          <a:bodyPr>
            <a:normAutofit/>
          </a:bodyPr>
          <a:lstStyle/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Work commitments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Anxiety 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Stress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Time - Deadlines for Assignments 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Family </a:t>
            </a:r>
          </a:p>
          <a:p>
            <a:pPr rtl="0" fontAlgn="base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Illness</a:t>
            </a:r>
          </a:p>
          <a:p>
            <a:pPr rtl="0" fontAlgn="base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 Dyslexia </a:t>
            </a:r>
            <a:endParaRPr lang="en-GB" sz="200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5F22D8A-B583-358A-434E-16C3AD6D21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2472" y="2393839"/>
            <a:ext cx="3476625" cy="231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3B55E92-C410-6BB1-FAFF-7823E932C65B}"/>
              </a:ext>
            </a:extLst>
          </p:cNvPr>
          <p:cNvSpPr/>
          <p:nvPr/>
        </p:nvSpPr>
        <p:spPr>
          <a:xfrm>
            <a:off x="476250" y="392086"/>
            <a:ext cx="1134563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i="0" u="sng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</a:rPr>
              <a:t>Problems that could affect study</a:t>
            </a:r>
            <a:endParaRPr lang="en-GB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pic>
        <p:nvPicPr>
          <p:cNvPr id="7" name="Recording - Learning the digital era 2 ">
            <a:hlinkClick r:id="" action="ppaction://media"/>
            <a:extLst>
              <a:ext uri="{FF2B5EF4-FFF2-40B4-BE49-F238E27FC236}">
                <a16:creationId xmlns:a16="http://schemas.microsoft.com/office/drawing/2014/main" id="{0FBE6C6D-95B9-BFD6-7AB5-09BDD93B48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40481" y="5503151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170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507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7E5C87-6ECF-F490-F582-AE0AB2A492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433" y="2524255"/>
            <a:ext cx="10515600" cy="3203575"/>
          </a:xfrm>
        </p:spPr>
        <p:txBody>
          <a:bodyPr>
            <a:normAutofit fontScale="92500" lnSpcReduction="10000"/>
          </a:bodyPr>
          <a:lstStyle/>
          <a:p>
            <a:pPr rtl="0">
              <a:spcBef>
                <a:spcPts val="0"/>
              </a:spcBef>
              <a:spcAft>
                <a:spcPts val="1200"/>
              </a:spcAft>
            </a:pPr>
            <a:r>
              <a:rPr lang="en-GB" sz="18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First problem that I could be facing is time for assignments and reaching deadlines on time. </a:t>
            </a:r>
            <a:endParaRPr lang="en-GB" b="0" dirty="0">
              <a:effectLst/>
            </a:endParaRPr>
          </a:p>
          <a:p>
            <a:pPr rtl="0">
              <a:spcBef>
                <a:spcPts val="0"/>
              </a:spcBef>
              <a:spcAft>
                <a:spcPts val="1200"/>
              </a:spcAft>
            </a:pPr>
            <a:r>
              <a:rPr lang="en-GB" sz="18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During the next three years I personally think that the problems that I will affect my studies mainly would be work commitments as I work full time with early mornings and late nights. I currently work every day as I work on a farm along with having my own livestock to look after. My work takes up a massive part of my day.  I find that deadlines for assignments comes as a fast approach to when the assignments is given. I find it hard to understand and what is required  by each assignment which means time is taken hp with research and find the correct information. </a:t>
            </a:r>
            <a:endParaRPr lang="en-GB" b="0" dirty="0">
              <a:effectLst/>
            </a:endParaRPr>
          </a:p>
          <a:p>
            <a:pPr rtl="0">
              <a:spcBef>
                <a:spcPts val="0"/>
              </a:spcBef>
              <a:spcAft>
                <a:spcPts val="1200"/>
              </a:spcAft>
            </a:pPr>
            <a:r>
              <a:rPr lang="en-GB" sz="18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Along with that I have a young daughter to look after and the sports club that my daughter attends to each week.</a:t>
            </a:r>
            <a:endParaRPr lang="en-GB" b="0" dirty="0">
              <a:effectLst/>
            </a:endParaRP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B10DD01-D51F-90A6-2E73-93AD65BA63E8}"/>
              </a:ext>
            </a:extLst>
          </p:cNvPr>
          <p:cNvSpPr/>
          <p:nvPr/>
        </p:nvSpPr>
        <p:spPr>
          <a:xfrm>
            <a:off x="110553" y="380228"/>
            <a:ext cx="11970893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1" i="0" u="sng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</a:rPr>
              <a:t>Problems that will affect myself personally throughout my studies </a:t>
            </a:r>
            <a:endParaRPr lang="en-GB" sz="48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17772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2740661-3479-035D-961A-BA96F4CB46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8972" y="2804210"/>
            <a:ext cx="10008433" cy="1805113"/>
          </a:xfrm>
        </p:spPr>
        <p:txBody>
          <a:bodyPr>
            <a:normAutofit/>
          </a:bodyPr>
          <a:lstStyle/>
          <a:p>
            <a:pPr algn="l"/>
            <a:r>
              <a:rPr lang="en-GB" sz="18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The second problem that I feel that will affect my studies would be Anxiety and stress. I stress a lot over assignments as I struggle with reading and understand what is meant by the title and what needs to be required for the assignment. I find it hard to research and read articles and getting all the information. This is meaning that I read articles couple of times to get an understanding what the article is about and if it is useful to my studies. So then </a:t>
            </a:r>
            <a:r>
              <a:rPr lang="en-GB" sz="1800" b="0" i="0" u="none" strike="noStrike" dirty="0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sz="18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stress and get anxiety and then rush my work and the quality of my work is poor. </a:t>
            </a: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CDF71AD-D097-BF63-0E75-3CA78F4374CB}"/>
              </a:ext>
            </a:extLst>
          </p:cNvPr>
          <p:cNvSpPr/>
          <p:nvPr/>
        </p:nvSpPr>
        <p:spPr>
          <a:xfrm>
            <a:off x="373660" y="396168"/>
            <a:ext cx="10879059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1" i="0" u="sng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</a:rPr>
              <a:t>Problems that will affect myself personally throughout my studies</a:t>
            </a:r>
            <a:endParaRPr lang="en-GB" sz="48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2659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53E3A2A-93F7-718E-A43E-BB040B86AB4C}"/>
              </a:ext>
            </a:extLst>
          </p:cNvPr>
          <p:cNvSpPr txBox="1"/>
          <p:nvPr/>
        </p:nvSpPr>
        <p:spPr>
          <a:xfrm>
            <a:off x="647700" y="3429000"/>
            <a:ext cx="100770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The final problem that could affect my studies is being dyslexia. I struggle to read and understanding questions. Being dyslexia I find it hard to structure my sentences and having my workflow.  I find it difficult to get what </a:t>
            </a:r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</a:rPr>
              <a:t>I</a:t>
            </a:r>
            <a:r>
              <a:rPr lang="en-GB" sz="18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want to say down into a well structured sentence. </a:t>
            </a: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F3D5BA9-5CE3-DEFA-EAF7-C8757F68731E}"/>
              </a:ext>
            </a:extLst>
          </p:cNvPr>
          <p:cNvSpPr/>
          <p:nvPr/>
        </p:nvSpPr>
        <p:spPr>
          <a:xfrm>
            <a:off x="485774" y="281285"/>
            <a:ext cx="11140169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1" i="0" u="sng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</a:rPr>
              <a:t>Problems that will affect myself personally throughout my studies</a:t>
            </a:r>
            <a:endParaRPr lang="en-GB" sz="48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148874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DEEAB3A-4F22-C81E-D27B-159DFCE4116E}"/>
              </a:ext>
            </a:extLst>
          </p:cNvPr>
          <p:cNvSpPr txBox="1"/>
          <p:nvPr/>
        </p:nvSpPr>
        <p:spPr>
          <a:xfrm>
            <a:off x="1119673" y="2556588"/>
            <a:ext cx="873345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>
              <a:spcBef>
                <a:spcPts val="0"/>
              </a:spcBef>
              <a:spcAft>
                <a:spcPts val="1200"/>
              </a:spcAft>
            </a:pPr>
            <a:r>
              <a:rPr lang="en-GB" sz="18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Moving forward and doing better in assignments the things that may help when reading is highlighting the important sections and making notes next to the section. </a:t>
            </a:r>
            <a:endParaRPr lang="en-GB" b="0" dirty="0">
              <a:effectLst/>
            </a:endParaRPr>
          </a:p>
          <a:p>
            <a:pPr rtl="0">
              <a:spcBef>
                <a:spcPts val="0"/>
              </a:spcBef>
              <a:spcAft>
                <a:spcPts val="1200"/>
              </a:spcAft>
            </a:pPr>
            <a:r>
              <a:rPr lang="en-GB" sz="18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I could also set amount of time that is spend on each assignment per night. I should set nights to read article through and pick out the important notes and make notes instead od rush reading and not understanding what I am reading. </a:t>
            </a:r>
            <a:endParaRPr lang="en-GB" b="0" dirty="0">
              <a:effectLst/>
            </a:endParaRPr>
          </a:p>
          <a:p>
            <a:br>
              <a:rPr lang="en-GB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0165A1-0A1A-B629-5CD5-1C3664213C66}"/>
              </a:ext>
            </a:extLst>
          </p:cNvPr>
          <p:cNvSpPr txBox="1"/>
          <p:nvPr/>
        </p:nvSpPr>
        <p:spPr>
          <a:xfrm>
            <a:off x="1259633" y="606490"/>
            <a:ext cx="99277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i="0" u="sng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</a:rPr>
              <a:t>Straighties</a:t>
            </a:r>
            <a:r>
              <a:rPr lang="en-GB" sz="5400" b="1" i="0" u="sng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</a:rPr>
              <a:t> to help Overcome</a:t>
            </a:r>
            <a:endParaRPr lang="en-GB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00285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91BAF59-41BF-F693-3358-11E1747F118A}"/>
              </a:ext>
            </a:extLst>
          </p:cNvPr>
          <p:cNvSpPr txBox="1"/>
          <p:nvPr/>
        </p:nvSpPr>
        <p:spPr>
          <a:xfrm>
            <a:off x="718797" y="2496627"/>
            <a:ext cx="831954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Moving forward with work commitments </a:t>
            </a:r>
            <a:r>
              <a:rPr lang="en-GB" sz="1800" b="0" i="0" u="none" strike="noStrike" dirty="0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sz="18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will have to plan time for assignments and plan each assignments along with doing a little each night instead of letting it all build up and rushing to get assignments and getting it finished and handed in on time. 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9239BA3-FB92-C978-68CD-5D1D22CF8631}"/>
              </a:ext>
            </a:extLst>
          </p:cNvPr>
          <p:cNvSpPr/>
          <p:nvPr/>
        </p:nvSpPr>
        <p:spPr>
          <a:xfrm>
            <a:off x="718797" y="504053"/>
            <a:ext cx="98026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i="0" u="sng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</a:rPr>
              <a:t>Straighties</a:t>
            </a:r>
            <a:r>
              <a:rPr lang="en-GB" sz="5400" b="1" i="0" u="sng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</a:rPr>
              <a:t> to help Overcome</a:t>
            </a:r>
            <a:endParaRPr lang="en-GB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864427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D5BF66F-4FB9-65EC-D2E3-672D4274D7DF}"/>
              </a:ext>
            </a:extLst>
          </p:cNvPr>
          <p:cNvSpPr txBox="1"/>
          <p:nvPr/>
        </p:nvSpPr>
        <p:spPr>
          <a:xfrm>
            <a:off x="800138" y="2623585"/>
            <a:ext cx="7015397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>
              <a:spcBef>
                <a:spcPts val="0"/>
              </a:spcBef>
              <a:spcAft>
                <a:spcPts val="1200"/>
              </a:spcAft>
            </a:pPr>
            <a:r>
              <a:rPr lang="en-GB" sz="18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Moving forward with having dyslexia is reading a little at a time and making notes simpler for myself to understand. </a:t>
            </a:r>
            <a:endParaRPr lang="en-GB" b="0" dirty="0">
              <a:effectLst/>
            </a:endParaRPr>
          </a:p>
          <a:p>
            <a:pPr rtl="0">
              <a:spcBef>
                <a:spcPts val="0"/>
              </a:spcBef>
              <a:spcAft>
                <a:spcPts val="1200"/>
              </a:spcAft>
            </a:pPr>
            <a:r>
              <a:rPr lang="en-GB" sz="18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Another way to help myself for the next three years with dyslexia is asking for a friend or a lecture to proofread my work and help me with my structure of my work and spelling. </a:t>
            </a:r>
            <a:endParaRPr lang="en-GB" b="0" dirty="0">
              <a:effectLst/>
            </a:endParaRPr>
          </a:p>
          <a:p>
            <a:br>
              <a:rPr lang="en-GB" dirty="0"/>
            </a:b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AAED98-A88F-B6CE-B5B7-8810BDE51C14}"/>
              </a:ext>
            </a:extLst>
          </p:cNvPr>
          <p:cNvSpPr txBox="1"/>
          <p:nvPr/>
        </p:nvSpPr>
        <p:spPr>
          <a:xfrm>
            <a:off x="445536" y="473143"/>
            <a:ext cx="1007006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5400" b="1" i="0" u="sng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</a:rPr>
              <a:t>Straighties</a:t>
            </a:r>
            <a:r>
              <a:rPr lang="en-GB" sz="5400" b="1" i="0" u="sng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</a:rPr>
              <a:t> to help Overcome</a:t>
            </a:r>
            <a:endParaRPr lang="en-GB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953287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FC857D7-F4EF-4926-2D42-3B3AE939D0A5}"/>
              </a:ext>
            </a:extLst>
          </p:cNvPr>
          <p:cNvSpPr txBox="1"/>
          <p:nvPr/>
        </p:nvSpPr>
        <p:spPr>
          <a:xfrm>
            <a:off x="595171" y="878608"/>
            <a:ext cx="1023828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>
              <a:spcBef>
                <a:spcPts val="0"/>
              </a:spcBef>
              <a:spcAft>
                <a:spcPts val="1200"/>
              </a:spcAft>
            </a:pPr>
            <a:r>
              <a:rPr lang="en-GB" sz="18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NHS 2022 </a:t>
            </a:r>
            <a:r>
              <a:rPr lang="en-GB" sz="1800" b="0" i="1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What are the Signs of Dyslexia</a:t>
            </a:r>
            <a:r>
              <a:rPr lang="en-GB" sz="18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Available at:</a:t>
            </a:r>
            <a:r>
              <a:rPr lang="en-GB" sz="1800" b="0" i="0" u="none" strike="noStrike" dirty="0">
                <a:solidFill>
                  <a:srgbClr val="ADADAD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u="sng" strike="noStrike" dirty="0">
                <a:solidFill>
                  <a:srgbClr val="4DD0E1"/>
                </a:solidFill>
                <a:effectLst/>
                <a:latin typeface="Arial" panose="020B0604020202020204" pitchFamily="34" charset="0"/>
                <a:hlinkClick r:id="rId2"/>
              </a:rPr>
              <a:t>Dyslexia - NHS (</a:t>
            </a:r>
            <a:r>
              <a:rPr lang="en-GB" sz="1800" b="0" i="0" u="sng" strike="noStrike" dirty="0">
                <a:solidFill>
                  <a:srgbClr val="4DD0E1"/>
                </a:solidFill>
                <a:effectLst/>
                <a:latin typeface="Arial" panose="020B0604020202020204" pitchFamily="34" charset="0"/>
                <a:hlinkClick r:id="rId3"/>
              </a:rPr>
              <a:t>www.nhs.uk</a:t>
            </a:r>
            <a:r>
              <a:rPr lang="en-GB" sz="1800" b="0" i="0" u="sng" strike="noStrike" dirty="0">
                <a:solidFill>
                  <a:srgbClr val="4DD0E1"/>
                </a:solidFill>
                <a:effectLst/>
                <a:latin typeface="Arial" panose="020B0604020202020204" pitchFamily="34" charset="0"/>
                <a:hlinkClick r:id="rId2"/>
              </a:rPr>
              <a:t>)</a:t>
            </a:r>
            <a:r>
              <a:rPr lang="en-GB" sz="1800" b="0" i="0" u="none" strike="noStrike" dirty="0">
                <a:solidFill>
                  <a:srgbClr val="ADADAD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Accessed 22/12/2022</a:t>
            </a:r>
            <a:endParaRPr lang="en-GB" b="0" dirty="0">
              <a:effectLst/>
            </a:endParaRPr>
          </a:p>
          <a:p>
            <a:r>
              <a:rPr lang="en-GB" sz="18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Oxford Royale Academy. (2020). </a:t>
            </a:r>
            <a:r>
              <a:rPr lang="en-GB" sz="1800" b="0" i="1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7 Common Study Problems and How to Deal with Them</a:t>
            </a:r>
            <a:r>
              <a:rPr lang="en-GB" sz="18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. [online] Available at:</a:t>
            </a:r>
            <a:r>
              <a:rPr lang="en-GB" sz="1800" b="0" i="0" u="none" strike="noStrike" dirty="0">
                <a:solidFill>
                  <a:srgbClr val="2C3E5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u="sng" strike="noStrike" dirty="0">
                <a:solidFill>
                  <a:srgbClr val="4DD0E1"/>
                </a:solidFill>
                <a:effectLst/>
                <a:latin typeface="Arial" panose="020B0604020202020204" pitchFamily="34" charset="0"/>
                <a:hlinkClick r:id="rId4"/>
              </a:rPr>
              <a:t>https://www.oxford-royale.com/articles/common-study-problems/</a:t>
            </a:r>
            <a:r>
              <a:rPr lang="en-GB" sz="1800" b="0" i="0" u="none" strike="noStrike" dirty="0">
                <a:solidFill>
                  <a:srgbClr val="2C3E50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sz="18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 Accessed 22/12/2022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40668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24</TotalTime>
  <Words>620</Words>
  <Application>Microsoft Office PowerPoint</Application>
  <PresentationFormat>Widescreen</PresentationFormat>
  <Paragraphs>35</Paragraphs>
  <Slides>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Cathryn Jones</dc:creator>
  <cp:lastModifiedBy>Cathryn Jones</cp:lastModifiedBy>
  <cp:revision>1</cp:revision>
  <dcterms:created xsi:type="dcterms:W3CDTF">2022-12-23T13:12:55Z</dcterms:created>
  <dcterms:modified xsi:type="dcterms:W3CDTF">2022-12-23T13:37:28Z</dcterms:modified>
</cp:coreProperties>
</file>