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embeddedFontLst>
    <p:embeddedFont>
      <p:font typeface="Corbel" panose="020B0503020204020204" pitchFamily="34" charset="0"/>
      <p:regular r:id="rId38"/>
      <p:bold r:id="rId39"/>
      <p:italic r:id="rId40"/>
      <p:boldItalic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5" name="Google Shape;105;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 name="Google Shape;137;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2" name="Google Shape;142;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2" name="Google Shape;152;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7" name="Google Shape;157;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2" name="Google Shape;172;p1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1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2" name="Google Shape;182;p1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2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2" name="Google Shape;192;p2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7" name="Google Shape;197;p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2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7" name="Google Shape;207;p2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2" name="Google Shape;212;p2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2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4" name="Google Shape;224;p2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p2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5" name="Google Shape;235;p2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0" name="Google Shape;240;p3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5" name="Google Shape;245;p3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3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5" name="Google Shape;255;p3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33aadf861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33aadf861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sp>
        <p:nvSpPr>
          <p:cNvPr id="13" name="Google Shape;13;p2"/>
          <p:cNvSpPr/>
          <p:nvPr/>
        </p:nvSpPr>
        <p:spPr>
          <a:xfrm>
            <a:off x="231140" y="243840"/>
            <a:ext cx="11724640" cy="6377939"/>
          </a:xfrm>
          <a:prstGeom prst="rect">
            <a:avLst/>
          </a:prstGeom>
          <a:solidFill>
            <a:schemeClr val="accent1"/>
          </a:solidFill>
          <a:ln w="127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txBox="1">
            <a:spLocks noGrp="1"/>
          </p:cNvSpPr>
          <p:nvPr>
            <p:ph type="ctrTitle"/>
          </p:nvPr>
        </p:nvSpPr>
        <p:spPr>
          <a:xfrm>
            <a:off x="1109980" y="882376"/>
            <a:ext cx="9966960" cy="2926080"/>
          </a:xfrm>
          <a:prstGeom prst="rect">
            <a:avLst/>
          </a:prstGeom>
          <a:noFill/>
          <a:ln>
            <a:noFill/>
          </a:ln>
        </p:spPr>
        <p:txBody>
          <a:bodyPr spcFirstLastPara="1" wrap="square" lIns="91425" tIns="45700" rIns="91425" bIns="45700" anchor="b" anchorCtr="0"/>
          <a:lstStyle>
            <a:lvl1pPr lvl="0" algn="ctr">
              <a:lnSpc>
                <a:spcPct val="85000"/>
              </a:lnSpc>
              <a:spcBef>
                <a:spcPts val="0"/>
              </a:spcBef>
              <a:spcAft>
                <a:spcPts val="0"/>
              </a:spcAft>
              <a:buClr>
                <a:srgbClr val="FFFFFF"/>
              </a:buClr>
              <a:buSzPts val="7200"/>
              <a:buFont typeface="Corbel"/>
              <a:buNone/>
              <a:defRPr sz="7200" b="1" cap="none">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2"/>
          <p:cNvSpPr txBox="1">
            <a:spLocks noGrp="1"/>
          </p:cNvSpPr>
          <p:nvPr>
            <p:ph type="subTitle" idx="1"/>
          </p:nvPr>
        </p:nvSpPr>
        <p:spPr>
          <a:xfrm>
            <a:off x="1709530" y="3869634"/>
            <a:ext cx="8767860" cy="1388165"/>
          </a:xfrm>
          <a:prstGeom prst="rect">
            <a:avLst/>
          </a:prstGeom>
          <a:noFill/>
          <a:ln>
            <a:noFill/>
          </a:ln>
        </p:spPr>
        <p:txBody>
          <a:bodyPr spcFirstLastPara="1" wrap="square" lIns="91425" tIns="45700" rIns="91425" bIns="45700" anchor="t" anchorCtr="0"/>
          <a:lstStyle>
            <a:lvl1pPr lvl="0" algn="ctr">
              <a:lnSpc>
                <a:spcPct val="90000"/>
              </a:lnSpc>
              <a:spcBef>
                <a:spcPts val="1400"/>
              </a:spcBef>
              <a:spcAft>
                <a:spcPts val="0"/>
              </a:spcAft>
              <a:buSzPts val="1760"/>
              <a:buNone/>
              <a:defRPr sz="2200">
                <a:solidFill>
                  <a:srgbClr val="FFFFFF"/>
                </a:solidFill>
              </a:defRPr>
            </a:lvl1pPr>
            <a:lvl2pPr lvl="1" algn="ctr">
              <a:lnSpc>
                <a:spcPct val="90000"/>
              </a:lnSpc>
              <a:spcBef>
                <a:spcPts val="200"/>
              </a:spcBef>
              <a:spcAft>
                <a:spcPts val="0"/>
              </a:spcAft>
              <a:buSzPts val="1760"/>
              <a:buNone/>
              <a:defRPr sz="2200"/>
            </a:lvl2pPr>
            <a:lvl3pPr lvl="2" algn="ctr">
              <a:lnSpc>
                <a:spcPct val="90000"/>
              </a:lnSpc>
              <a:spcBef>
                <a:spcPts val="400"/>
              </a:spcBef>
              <a:spcAft>
                <a:spcPts val="0"/>
              </a:spcAft>
              <a:buSzPts val="1760"/>
              <a:buNone/>
              <a:defRPr sz="2200"/>
            </a:lvl3pPr>
            <a:lvl4pPr lvl="3" algn="ctr">
              <a:lnSpc>
                <a:spcPct val="90000"/>
              </a:lnSpc>
              <a:spcBef>
                <a:spcPts val="400"/>
              </a:spcBef>
              <a:spcAft>
                <a:spcPts val="0"/>
              </a:spcAft>
              <a:buSzPts val="1600"/>
              <a:buNone/>
              <a:defRPr sz="2000"/>
            </a:lvl4pPr>
            <a:lvl5pPr lvl="4" algn="ctr">
              <a:lnSpc>
                <a:spcPct val="90000"/>
              </a:lnSpc>
              <a:spcBef>
                <a:spcPts val="400"/>
              </a:spcBef>
              <a:spcAft>
                <a:spcPts val="0"/>
              </a:spcAft>
              <a:buSzPts val="1600"/>
              <a:buNone/>
              <a:defRPr sz="2000"/>
            </a:lvl5pPr>
            <a:lvl6pPr lvl="5" algn="ctr">
              <a:lnSpc>
                <a:spcPct val="90000"/>
              </a:lnSpc>
              <a:spcBef>
                <a:spcPts val="400"/>
              </a:spcBef>
              <a:spcAft>
                <a:spcPts val="0"/>
              </a:spcAft>
              <a:buSzPts val="1600"/>
              <a:buNone/>
              <a:defRPr sz="2000"/>
            </a:lvl6pPr>
            <a:lvl7pPr lvl="6" algn="ctr">
              <a:lnSpc>
                <a:spcPct val="90000"/>
              </a:lnSpc>
              <a:spcBef>
                <a:spcPts val="400"/>
              </a:spcBef>
              <a:spcAft>
                <a:spcPts val="0"/>
              </a:spcAft>
              <a:buSzPts val="1600"/>
              <a:buNone/>
              <a:defRPr sz="2000"/>
            </a:lvl7pPr>
            <a:lvl8pPr lvl="7" algn="ctr">
              <a:lnSpc>
                <a:spcPct val="90000"/>
              </a:lnSpc>
              <a:spcBef>
                <a:spcPts val="400"/>
              </a:spcBef>
              <a:spcAft>
                <a:spcPts val="0"/>
              </a:spcAft>
              <a:buSzPts val="1600"/>
              <a:buNone/>
              <a:defRPr sz="2000"/>
            </a:lvl8pPr>
            <a:lvl9pPr lvl="8" algn="ctr">
              <a:lnSpc>
                <a:spcPct val="90000"/>
              </a:lnSpc>
              <a:spcBef>
                <a:spcPts val="400"/>
              </a:spcBef>
              <a:spcAft>
                <a:spcPts val="400"/>
              </a:spcAft>
              <a:buSzPts val="1600"/>
              <a:buNone/>
              <a:defRPr sz="2000"/>
            </a:lvl9pPr>
          </a:lstStyle>
          <a:p>
            <a:endParaRPr/>
          </a:p>
        </p:txBody>
      </p:sp>
      <p:sp>
        <p:nvSpPr>
          <p:cNvPr id="16" name="Google Shape;16;p2"/>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2"/>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FFFFFF"/>
                </a:solidFill>
                <a:latin typeface="Corbel"/>
                <a:ea typeface="Corbel"/>
                <a:cs typeface="Corbel"/>
                <a:sym typeface="Corbel"/>
              </a:defRPr>
            </a:lvl1pPr>
            <a:lvl2pPr marL="0" lvl="1" indent="0" algn="r">
              <a:spcBef>
                <a:spcPts val="0"/>
              </a:spcBef>
              <a:buNone/>
              <a:defRPr sz="1200" b="0" i="0" u="none" strike="noStrike" cap="none">
                <a:solidFill>
                  <a:srgbClr val="FFFFFF"/>
                </a:solidFill>
                <a:latin typeface="Corbel"/>
                <a:ea typeface="Corbel"/>
                <a:cs typeface="Corbel"/>
                <a:sym typeface="Corbel"/>
              </a:defRPr>
            </a:lvl2pPr>
            <a:lvl3pPr marL="0" lvl="2" indent="0" algn="r">
              <a:spcBef>
                <a:spcPts val="0"/>
              </a:spcBef>
              <a:buNone/>
              <a:defRPr sz="1200" b="0" i="0" u="none" strike="noStrike" cap="none">
                <a:solidFill>
                  <a:srgbClr val="FFFFFF"/>
                </a:solidFill>
                <a:latin typeface="Corbel"/>
                <a:ea typeface="Corbel"/>
                <a:cs typeface="Corbel"/>
                <a:sym typeface="Corbel"/>
              </a:defRPr>
            </a:lvl3pPr>
            <a:lvl4pPr marL="0" lvl="3" indent="0" algn="r">
              <a:spcBef>
                <a:spcPts val="0"/>
              </a:spcBef>
              <a:buNone/>
              <a:defRPr sz="1200" b="0" i="0" u="none" strike="noStrike" cap="none">
                <a:solidFill>
                  <a:srgbClr val="FFFFFF"/>
                </a:solidFill>
                <a:latin typeface="Corbel"/>
                <a:ea typeface="Corbel"/>
                <a:cs typeface="Corbel"/>
                <a:sym typeface="Corbel"/>
              </a:defRPr>
            </a:lvl4pPr>
            <a:lvl5pPr marL="0" lvl="4" indent="0" algn="r">
              <a:spcBef>
                <a:spcPts val="0"/>
              </a:spcBef>
              <a:buNone/>
              <a:defRPr sz="1200" b="0" i="0" u="none" strike="noStrike" cap="none">
                <a:solidFill>
                  <a:srgbClr val="FFFFFF"/>
                </a:solidFill>
                <a:latin typeface="Corbel"/>
                <a:ea typeface="Corbel"/>
                <a:cs typeface="Corbel"/>
                <a:sym typeface="Corbel"/>
              </a:defRPr>
            </a:lvl5pPr>
            <a:lvl6pPr marL="0" lvl="5" indent="0" algn="r">
              <a:spcBef>
                <a:spcPts val="0"/>
              </a:spcBef>
              <a:buNone/>
              <a:defRPr sz="1200" b="0" i="0" u="none" strike="noStrike" cap="none">
                <a:solidFill>
                  <a:srgbClr val="FFFFFF"/>
                </a:solidFill>
                <a:latin typeface="Corbel"/>
                <a:ea typeface="Corbel"/>
                <a:cs typeface="Corbel"/>
                <a:sym typeface="Corbel"/>
              </a:defRPr>
            </a:lvl6pPr>
            <a:lvl7pPr marL="0" lvl="6" indent="0" algn="r">
              <a:spcBef>
                <a:spcPts val="0"/>
              </a:spcBef>
              <a:buNone/>
              <a:defRPr sz="1200" b="0" i="0" u="none" strike="noStrike" cap="none">
                <a:solidFill>
                  <a:srgbClr val="FFFFFF"/>
                </a:solidFill>
                <a:latin typeface="Corbel"/>
                <a:ea typeface="Corbel"/>
                <a:cs typeface="Corbel"/>
                <a:sym typeface="Corbel"/>
              </a:defRPr>
            </a:lvl7pPr>
            <a:lvl8pPr marL="0" lvl="7" indent="0" algn="r">
              <a:spcBef>
                <a:spcPts val="0"/>
              </a:spcBef>
              <a:buNone/>
              <a:defRPr sz="1200" b="0" i="0" u="none" strike="noStrike" cap="none">
                <a:solidFill>
                  <a:srgbClr val="FFFFFF"/>
                </a:solidFill>
                <a:latin typeface="Corbel"/>
                <a:ea typeface="Corbel"/>
                <a:cs typeface="Corbel"/>
                <a:sym typeface="Corbel"/>
              </a:defRPr>
            </a:lvl8pPr>
            <a:lvl9pPr marL="0" lvl="8" indent="0" algn="r">
              <a:spcBef>
                <a:spcPts val="0"/>
              </a:spcBef>
              <a:buNone/>
              <a:defRPr sz="1200" b="0" i="0" u="none" strike="noStrike" cap="none">
                <a:solidFill>
                  <a:srgbClr val="FFFFFF"/>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cxnSp>
        <p:nvCxnSpPr>
          <p:cNvPr id="19" name="Google Shape;19;p2"/>
          <p:cNvCxnSpPr/>
          <p:nvPr/>
        </p:nvCxnSpPr>
        <p:spPr>
          <a:xfrm>
            <a:off x="1978660" y="3733800"/>
            <a:ext cx="8229601" cy="0"/>
          </a:xfrm>
          <a:prstGeom prst="straightConnector1">
            <a:avLst/>
          </a:prstGeom>
          <a:noFill/>
          <a:ln w="10000" cap="flat" cmpd="sng">
            <a:solidFill>
              <a:srgbClr val="FFFFF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23" name="Google Shape;23;p3"/>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4"/>
          <p:cNvSpPr txBox="1">
            <a:spLocks noGrp="1"/>
          </p:cNvSpPr>
          <p:nvPr>
            <p:ph type="title"/>
          </p:nvPr>
        </p:nvSpPr>
        <p:spPr>
          <a:xfrm>
            <a:off x="1106424" y="1173575"/>
            <a:ext cx="9966960" cy="2926080"/>
          </a:xfrm>
          <a:prstGeom prst="rect">
            <a:avLst/>
          </a:prstGeom>
          <a:noFill/>
          <a:ln>
            <a:noFill/>
          </a:ln>
        </p:spPr>
        <p:txBody>
          <a:bodyPr spcFirstLastPara="1" wrap="square" lIns="91425" tIns="45700" rIns="91425" bIns="45700" anchor="b" anchorCtr="0"/>
          <a:lstStyle>
            <a:lvl1pPr lvl="0" algn="ctr">
              <a:lnSpc>
                <a:spcPct val="85000"/>
              </a:lnSpc>
              <a:spcBef>
                <a:spcPts val="0"/>
              </a:spcBef>
              <a:spcAft>
                <a:spcPts val="0"/>
              </a:spcAft>
              <a:buClr>
                <a:schemeClr val="accent1"/>
              </a:buClr>
              <a:buSzPts val="7200"/>
              <a:buFont typeface="Corbel"/>
              <a:buNone/>
              <a:defRPr sz="7200" b="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4"/>
          <p:cNvSpPr txBox="1">
            <a:spLocks noGrp="1"/>
          </p:cNvSpPr>
          <p:nvPr>
            <p:ph type="body" idx="1"/>
          </p:nvPr>
        </p:nvSpPr>
        <p:spPr>
          <a:xfrm>
            <a:off x="1709928" y="4154520"/>
            <a:ext cx="8769096" cy="1363806"/>
          </a:xfrm>
          <a:prstGeom prst="rect">
            <a:avLst/>
          </a:prstGeom>
          <a:noFill/>
          <a:ln>
            <a:noFill/>
          </a:ln>
        </p:spPr>
        <p:txBody>
          <a:bodyPr spcFirstLastPara="1" wrap="square" lIns="91425" tIns="45700" rIns="91425" bIns="45700" anchor="t" anchorCtr="0"/>
          <a:lstStyle>
            <a:lvl1pPr marL="457200" lvl="0" indent="-228600" algn="ctr">
              <a:lnSpc>
                <a:spcPct val="90000"/>
              </a:lnSpc>
              <a:spcBef>
                <a:spcPts val="1400"/>
              </a:spcBef>
              <a:spcAft>
                <a:spcPts val="0"/>
              </a:spcAft>
              <a:buSzPts val="1760"/>
              <a:buNone/>
              <a:defRPr sz="2200">
                <a:solidFill>
                  <a:schemeClr val="accent1"/>
                </a:solidFill>
              </a:defRPr>
            </a:lvl1pPr>
            <a:lvl2pPr marL="914400" lvl="1" indent="-228600" algn="l">
              <a:lnSpc>
                <a:spcPct val="90000"/>
              </a:lnSpc>
              <a:spcBef>
                <a:spcPts val="200"/>
              </a:spcBef>
              <a:spcAft>
                <a:spcPts val="0"/>
              </a:spcAft>
              <a:buSzPts val="1440"/>
              <a:buNone/>
              <a:defRPr sz="1800">
                <a:solidFill>
                  <a:srgbClr val="888888"/>
                </a:solidFill>
              </a:defRPr>
            </a:lvl2pPr>
            <a:lvl3pPr marL="1371600" lvl="2" indent="-228600" algn="l">
              <a:lnSpc>
                <a:spcPct val="90000"/>
              </a:lnSpc>
              <a:spcBef>
                <a:spcPts val="400"/>
              </a:spcBef>
              <a:spcAft>
                <a:spcPts val="0"/>
              </a:spcAft>
              <a:buSzPts val="1280"/>
              <a:buNone/>
              <a:defRPr sz="1600">
                <a:solidFill>
                  <a:srgbClr val="888888"/>
                </a:solidFill>
              </a:defRPr>
            </a:lvl3pPr>
            <a:lvl4pPr marL="1828800" lvl="3" indent="-228600" algn="l">
              <a:lnSpc>
                <a:spcPct val="90000"/>
              </a:lnSpc>
              <a:spcBef>
                <a:spcPts val="400"/>
              </a:spcBef>
              <a:spcAft>
                <a:spcPts val="0"/>
              </a:spcAft>
              <a:buSzPts val="1120"/>
              <a:buNone/>
              <a:defRPr sz="1400">
                <a:solidFill>
                  <a:srgbClr val="888888"/>
                </a:solidFill>
              </a:defRPr>
            </a:lvl4pPr>
            <a:lvl5pPr marL="2286000" lvl="4" indent="-228600" algn="l">
              <a:lnSpc>
                <a:spcPct val="90000"/>
              </a:lnSpc>
              <a:spcBef>
                <a:spcPts val="400"/>
              </a:spcBef>
              <a:spcAft>
                <a:spcPts val="0"/>
              </a:spcAft>
              <a:buSzPts val="1120"/>
              <a:buNone/>
              <a:defRPr sz="1400">
                <a:solidFill>
                  <a:srgbClr val="888888"/>
                </a:solidFill>
              </a:defRPr>
            </a:lvl5pPr>
            <a:lvl6pPr marL="2743200" lvl="5" indent="-228600" algn="l">
              <a:lnSpc>
                <a:spcPct val="90000"/>
              </a:lnSpc>
              <a:spcBef>
                <a:spcPts val="400"/>
              </a:spcBef>
              <a:spcAft>
                <a:spcPts val="0"/>
              </a:spcAft>
              <a:buSzPts val="1120"/>
              <a:buNone/>
              <a:defRPr sz="1400">
                <a:solidFill>
                  <a:srgbClr val="888888"/>
                </a:solidFill>
              </a:defRPr>
            </a:lvl6pPr>
            <a:lvl7pPr marL="3200400" lvl="6" indent="-228600" algn="l">
              <a:lnSpc>
                <a:spcPct val="90000"/>
              </a:lnSpc>
              <a:spcBef>
                <a:spcPts val="400"/>
              </a:spcBef>
              <a:spcAft>
                <a:spcPts val="0"/>
              </a:spcAft>
              <a:buSzPts val="1120"/>
              <a:buNone/>
              <a:defRPr sz="1400">
                <a:solidFill>
                  <a:srgbClr val="888888"/>
                </a:solidFill>
              </a:defRPr>
            </a:lvl7pPr>
            <a:lvl8pPr marL="3657600" lvl="7" indent="-228600" algn="l">
              <a:lnSpc>
                <a:spcPct val="90000"/>
              </a:lnSpc>
              <a:spcBef>
                <a:spcPts val="400"/>
              </a:spcBef>
              <a:spcAft>
                <a:spcPts val="0"/>
              </a:spcAft>
              <a:buSzPts val="1120"/>
              <a:buNone/>
              <a:defRPr sz="1400">
                <a:solidFill>
                  <a:srgbClr val="888888"/>
                </a:solidFill>
              </a:defRPr>
            </a:lvl8pPr>
            <a:lvl9pPr marL="4114800" lvl="8" indent="-228600" algn="l">
              <a:lnSpc>
                <a:spcPct val="90000"/>
              </a:lnSpc>
              <a:spcBef>
                <a:spcPts val="400"/>
              </a:spcBef>
              <a:spcAft>
                <a:spcPts val="400"/>
              </a:spcAft>
              <a:buSzPts val="1120"/>
              <a:buNone/>
              <a:defRPr sz="1400">
                <a:solidFill>
                  <a:srgbClr val="888888"/>
                </a:solidFill>
              </a:defRPr>
            </a:lvl9pPr>
          </a:lstStyle>
          <a:p>
            <a:endParaRPr/>
          </a:p>
        </p:txBody>
      </p:sp>
      <p:sp>
        <p:nvSpPr>
          <p:cNvPr id="29" name="Google Shape;29;p4"/>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32" name="Google Shape;32;p4"/>
          <p:cNvCxnSpPr/>
          <p:nvPr/>
        </p:nvCxnSpPr>
        <p:spPr>
          <a:xfrm>
            <a:off x="1981200" y="4020408"/>
            <a:ext cx="8229601" cy="0"/>
          </a:xfrm>
          <a:prstGeom prst="straightConnector1">
            <a:avLst/>
          </a:prstGeom>
          <a:noFill/>
          <a:ln w="10000" cap="flat" cmpd="sng">
            <a:solidFill>
              <a:schemeClr val="accent1"/>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1143000" y="2057399"/>
            <a:ext cx="4754880" cy="402336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36" name="Google Shape;36;p5"/>
          <p:cNvSpPr txBox="1">
            <a:spLocks noGrp="1"/>
          </p:cNvSpPr>
          <p:nvPr>
            <p:ph type="body" idx="2"/>
          </p:nvPr>
        </p:nvSpPr>
        <p:spPr>
          <a:xfrm>
            <a:off x="6267612" y="2057400"/>
            <a:ext cx="4754880" cy="402336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37" name="Google Shape;37;p5"/>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1143000" y="2001511"/>
            <a:ext cx="4754880" cy="777240"/>
          </a:xfrm>
          <a:prstGeom prst="rect">
            <a:avLst/>
          </a:prstGeom>
          <a:noFill/>
          <a:ln>
            <a:noFill/>
          </a:ln>
        </p:spPr>
        <p:txBody>
          <a:bodyPr spcFirstLastPara="1" wrap="square" lIns="91425" tIns="45700" rIns="91425" bIns="45700" anchor="ctr" anchorCtr="0"/>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43" name="Google Shape;43;p6"/>
          <p:cNvSpPr txBox="1">
            <a:spLocks noGrp="1"/>
          </p:cNvSpPr>
          <p:nvPr>
            <p:ph type="body" idx="2"/>
          </p:nvPr>
        </p:nvSpPr>
        <p:spPr>
          <a:xfrm>
            <a:off x="1143000" y="2721483"/>
            <a:ext cx="4754880" cy="338328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44" name="Google Shape;44;p6"/>
          <p:cNvSpPr txBox="1">
            <a:spLocks noGrp="1"/>
          </p:cNvSpPr>
          <p:nvPr>
            <p:ph type="body" idx="3"/>
          </p:nvPr>
        </p:nvSpPr>
        <p:spPr>
          <a:xfrm>
            <a:off x="6269173" y="1999032"/>
            <a:ext cx="4754880" cy="777240"/>
          </a:xfrm>
          <a:prstGeom prst="rect">
            <a:avLst/>
          </a:prstGeom>
          <a:noFill/>
          <a:ln>
            <a:noFill/>
          </a:ln>
        </p:spPr>
        <p:txBody>
          <a:bodyPr spcFirstLastPara="1" wrap="square" lIns="91425" tIns="45700" rIns="91425" bIns="45700" anchor="ctr" anchorCtr="0"/>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45" name="Google Shape;45;p6"/>
          <p:cNvSpPr txBox="1">
            <a:spLocks noGrp="1"/>
          </p:cNvSpPr>
          <p:nvPr>
            <p:ph type="body" idx="4"/>
          </p:nvPr>
        </p:nvSpPr>
        <p:spPr>
          <a:xfrm>
            <a:off x="6269173" y="2719322"/>
            <a:ext cx="4754880" cy="338328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46" name="Google Shape;46;p6"/>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accent1"/>
              </a:buClr>
              <a:buSzPts val="4000"/>
              <a:buFont typeface="Corbel"/>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852159" y="1097280"/>
            <a:ext cx="5212080" cy="4663440"/>
          </a:xfrm>
          <a:prstGeom prst="rect">
            <a:avLst/>
          </a:prstGeom>
          <a:noFill/>
          <a:ln>
            <a:noFill/>
          </a:ln>
        </p:spPr>
        <p:txBody>
          <a:bodyPr spcFirstLastPara="1" wrap="square" lIns="91425" tIns="45700" rIns="91425" bIns="45700" anchor="t" anchorCtr="0"/>
          <a:lstStyle>
            <a:lvl1pPr marL="457200" lvl="0" indent="-391160" algn="l">
              <a:lnSpc>
                <a:spcPct val="90000"/>
              </a:lnSpc>
              <a:spcBef>
                <a:spcPts val="1400"/>
              </a:spcBef>
              <a:spcAft>
                <a:spcPts val="0"/>
              </a:spcAft>
              <a:buSzPts val="2560"/>
              <a:buChar char="•"/>
              <a:defRPr sz="3200"/>
            </a:lvl1pPr>
            <a:lvl2pPr marL="914400" lvl="1" indent="-370840" algn="l">
              <a:lnSpc>
                <a:spcPct val="90000"/>
              </a:lnSpc>
              <a:spcBef>
                <a:spcPts val="200"/>
              </a:spcBef>
              <a:spcAft>
                <a:spcPts val="0"/>
              </a:spcAft>
              <a:buSzPts val="2240"/>
              <a:buChar char="•"/>
              <a:defRPr sz="2800"/>
            </a:lvl2pPr>
            <a:lvl3pPr marL="1371600" lvl="2" indent="-350519" algn="l">
              <a:lnSpc>
                <a:spcPct val="90000"/>
              </a:lnSpc>
              <a:spcBef>
                <a:spcPts val="400"/>
              </a:spcBef>
              <a:spcAft>
                <a:spcPts val="0"/>
              </a:spcAft>
              <a:buSzPts val="1920"/>
              <a:buChar char="•"/>
              <a:defRPr sz="2400"/>
            </a:lvl3pPr>
            <a:lvl4pPr marL="1828800" lvl="3" indent="-330200" algn="l">
              <a:lnSpc>
                <a:spcPct val="90000"/>
              </a:lnSpc>
              <a:spcBef>
                <a:spcPts val="400"/>
              </a:spcBef>
              <a:spcAft>
                <a:spcPts val="0"/>
              </a:spcAft>
              <a:buSzPts val="1600"/>
              <a:buChar char="•"/>
              <a:defRPr sz="2000"/>
            </a:lvl4pPr>
            <a:lvl5pPr marL="2286000" lvl="4" indent="-330200" algn="l">
              <a:lnSpc>
                <a:spcPct val="90000"/>
              </a:lnSpc>
              <a:spcBef>
                <a:spcPts val="400"/>
              </a:spcBef>
              <a:spcAft>
                <a:spcPts val="0"/>
              </a:spcAft>
              <a:buSzPts val="1600"/>
              <a:buChar char="•"/>
              <a:defRPr sz="2000"/>
            </a:lvl5pPr>
            <a:lvl6pPr marL="2743200" lvl="5" indent="-330200" algn="l">
              <a:lnSpc>
                <a:spcPct val="90000"/>
              </a:lnSpc>
              <a:spcBef>
                <a:spcPts val="400"/>
              </a:spcBef>
              <a:spcAft>
                <a:spcPts val="0"/>
              </a:spcAft>
              <a:buSzPts val="1600"/>
              <a:buChar char="•"/>
              <a:defRPr sz="2000"/>
            </a:lvl6pPr>
            <a:lvl7pPr marL="3200400" lvl="6" indent="-330200" algn="l">
              <a:lnSpc>
                <a:spcPct val="90000"/>
              </a:lnSpc>
              <a:spcBef>
                <a:spcPts val="400"/>
              </a:spcBef>
              <a:spcAft>
                <a:spcPts val="0"/>
              </a:spcAft>
              <a:buSzPts val="1600"/>
              <a:buChar char="•"/>
              <a:defRPr sz="2000"/>
            </a:lvl7pPr>
            <a:lvl8pPr marL="3657600" lvl="7" indent="-330200" algn="l">
              <a:lnSpc>
                <a:spcPct val="90000"/>
              </a:lnSpc>
              <a:spcBef>
                <a:spcPts val="400"/>
              </a:spcBef>
              <a:spcAft>
                <a:spcPts val="0"/>
              </a:spcAft>
              <a:buSzPts val="1600"/>
              <a:buChar char="•"/>
              <a:defRPr sz="2000"/>
            </a:lvl8pPr>
            <a:lvl9pPr marL="4114800" lvl="8" indent="-330200" algn="l">
              <a:lnSpc>
                <a:spcPct val="90000"/>
              </a:lnSpc>
              <a:spcBef>
                <a:spcPts val="400"/>
              </a:spcBef>
              <a:spcAft>
                <a:spcPts val="400"/>
              </a:spcAft>
              <a:buSzPts val="1600"/>
              <a:buChar char="•"/>
              <a:defRPr sz="2000"/>
            </a:lvl9pPr>
          </a:lstStyle>
          <a:p>
            <a:endParaRPr/>
          </a:p>
        </p:txBody>
      </p:sp>
      <p:sp>
        <p:nvSpPr>
          <p:cNvPr id="61" name="Google Shape;61;p9"/>
          <p:cNvSpPr txBox="1">
            <a:spLocks noGrp="1"/>
          </p:cNvSpPr>
          <p:nvPr>
            <p:ph type="body" idx="2"/>
          </p:nvPr>
        </p:nvSpPr>
        <p:spPr>
          <a:xfrm>
            <a:off x="1143000" y="2834640"/>
            <a:ext cx="3931920" cy="3017520"/>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62" name="Google Shape;62;p9"/>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accent1"/>
              </a:buClr>
              <a:buSzPts val="4000"/>
              <a:buFont typeface="Corbel"/>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413248" y="1069847"/>
            <a:ext cx="6099048" cy="4800600"/>
          </a:xfrm>
          <a:prstGeom prst="rect">
            <a:avLst/>
          </a:prstGeom>
          <a:noFill/>
          <a:ln>
            <a:noFill/>
          </a:ln>
        </p:spPr>
        <p:txBody>
          <a:bodyPr spcFirstLastPara="1" wrap="square" lIns="274300" tIns="182875" rIns="91425" bIns="45700" anchor="t" anchorCtr="0"/>
          <a:lstStyle>
            <a:lvl1pPr marR="0" lvl="0" algn="l" rtl="0">
              <a:lnSpc>
                <a:spcPct val="90000"/>
              </a:lnSpc>
              <a:spcBef>
                <a:spcPts val="1400"/>
              </a:spcBef>
              <a:spcAft>
                <a:spcPts val="0"/>
              </a:spcAft>
              <a:buClr>
                <a:schemeClr val="accent1"/>
              </a:buClr>
              <a:buSzPts val="2240"/>
              <a:buFont typeface="Corbel"/>
              <a:buNone/>
              <a:defRPr sz="2800" b="0" i="0" u="none" strike="noStrike" cap="none">
                <a:solidFill>
                  <a:schemeClr val="accent1"/>
                </a:solidFill>
                <a:latin typeface="Corbel"/>
                <a:ea typeface="Corbel"/>
                <a:cs typeface="Corbel"/>
                <a:sym typeface="Corbel"/>
              </a:defRPr>
            </a:lvl1pPr>
            <a:lvl2pPr marR="0" lvl="1" algn="l" rtl="0">
              <a:lnSpc>
                <a:spcPct val="90000"/>
              </a:lnSpc>
              <a:spcBef>
                <a:spcPts val="200"/>
              </a:spcBef>
              <a:spcAft>
                <a:spcPts val="0"/>
              </a:spcAft>
              <a:buClr>
                <a:schemeClr val="accent1"/>
              </a:buClr>
              <a:buSzPts val="2240"/>
              <a:buFont typeface="Corbel"/>
              <a:buNone/>
              <a:defRPr sz="2800" b="0" i="0" u="none" strike="noStrike" cap="none">
                <a:solidFill>
                  <a:schemeClr val="accent1"/>
                </a:solidFill>
                <a:latin typeface="Corbel"/>
                <a:ea typeface="Corbel"/>
                <a:cs typeface="Corbel"/>
                <a:sym typeface="Corbel"/>
              </a:defRPr>
            </a:lvl2pPr>
            <a:lvl3pPr marR="0" lvl="2" algn="l" rtl="0">
              <a:lnSpc>
                <a:spcPct val="90000"/>
              </a:lnSpc>
              <a:spcBef>
                <a:spcPts val="400"/>
              </a:spcBef>
              <a:spcAft>
                <a:spcPts val="0"/>
              </a:spcAft>
              <a:buClr>
                <a:schemeClr val="accent1"/>
              </a:buClr>
              <a:buSzPts val="1920"/>
              <a:buFont typeface="Corbel"/>
              <a:buNone/>
              <a:defRPr sz="2400" b="0" i="0" u="none" strike="noStrike" cap="none">
                <a:solidFill>
                  <a:schemeClr val="accent1"/>
                </a:solidFill>
                <a:latin typeface="Corbel"/>
                <a:ea typeface="Corbel"/>
                <a:cs typeface="Corbel"/>
                <a:sym typeface="Corbel"/>
              </a:defRPr>
            </a:lvl3pPr>
            <a:lvl4pPr marR="0" lvl="3"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4pPr>
            <a:lvl5pPr marR="0" lvl="4"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5pPr>
            <a:lvl6pPr marR="0" lvl="5"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6pPr>
            <a:lvl7pPr marR="0" lvl="6"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7pPr>
            <a:lvl8pPr marR="0" lvl="7"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8pPr>
            <a:lvl9pPr marR="0" lvl="8" algn="l" rtl="0">
              <a:lnSpc>
                <a:spcPct val="90000"/>
              </a:lnSpc>
              <a:spcBef>
                <a:spcPts val="400"/>
              </a:spcBef>
              <a:spcAft>
                <a:spcPts val="40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9pPr>
          </a:lstStyle>
          <a:p>
            <a:endParaRPr/>
          </a:p>
        </p:txBody>
      </p:sp>
      <p:sp>
        <p:nvSpPr>
          <p:cNvPr id="68" name="Google Shape;68;p10"/>
          <p:cNvSpPr txBox="1">
            <a:spLocks noGrp="1"/>
          </p:cNvSpPr>
          <p:nvPr>
            <p:ph type="body" idx="1"/>
          </p:nvPr>
        </p:nvSpPr>
        <p:spPr>
          <a:xfrm>
            <a:off x="1143000" y="2834640"/>
            <a:ext cx="3931920" cy="2880360"/>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69" name="Google Shape;69;p10"/>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4060136" y="-859735"/>
            <a:ext cx="4038600" cy="9872871"/>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75" name="Google Shape;75;p1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81850" y="2305050"/>
            <a:ext cx="5410200" cy="232410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2152650" y="-247650"/>
            <a:ext cx="5410200" cy="7429500"/>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81" name="Google Shape;81;p12"/>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p:nvPr/>
        </p:nvSpPr>
        <p:spPr>
          <a:xfrm>
            <a:off x="231140" y="243840"/>
            <a:ext cx="11724640" cy="6377939"/>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7;p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accent1"/>
              </a:buClr>
              <a:buSzPts val="4400"/>
              <a:buFont typeface="Corbel"/>
              <a:buNone/>
              <a:defRPr sz="4400" b="0" i="0" u="none" strike="noStrike" cap="none">
                <a:solidFill>
                  <a:schemeClr val="accent1"/>
                </a:solidFill>
                <a:latin typeface="Corbel"/>
                <a:ea typeface="Corbel"/>
                <a:cs typeface="Corbel"/>
                <a:sym typeface="Corbe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lstStyle>
            <a:lvl1pPr marL="457200" marR="0" lvl="0" indent="-340360" algn="l" rtl="0">
              <a:lnSpc>
                <a:spcPct val="90000"/>
              </a:lnSpc>
              <a:spcBef>
                <a:spcPts val="1400"/>
              </a:spcBef>
              <a:spcAft>
                <a:spcPts val="0"/>
              </a:spcAft>
              <a:buClr>
                <a:schemeClr val="accent1"/>
              </a:buClr>
              <a:buSzPts val="1760"/>
              <a:buFont typeface="Corbel"/>
              <a:buChar char="•"/>
              <a:defRPr sz="2200" b="0" i="0" u="none" strike="noStrike" cap="none">
                <a:solidFill>
                  <a:schemeClr val="accent1"/>
                </a:solidFill>
                <a:latin typeface="Corbel"/>
                <a:ea typeface="Corbel"/>
                <a:cs typeface="Corbel"/>
                <a:sym typeface="Corbel"/>
              </a:defRPr>
            </a:lvl1pPr>
            <a:lvl2pPr marL="914400" marR="0" lvl="1" indent="-330200" algn="l" rtl="0">
              <a:lnSpc>
                <a:spcPct val="90000"/>
              </a:lnSpc>
              <a:spcBef>
                <a:spcPts val="200"/>
              </a:spcBef>
              <a:spcAft>
                <a:spcPts val="0"/>
              </a:spcAft>
              <a:buClr>
                <a:schemeClr val="accent1"/>
              </a:buClr>
              <a:buSzPts val="1600"/>
              <a:buFont typeface="Corbel"/>
              <a:buChar char="•"/>
              <a:defRPr sz="2000" b="0" i="0" u="none" strike="noStrike" cap="none">
                <a:solidFill>
                  <a:schemeClr val="accent1"/>
                </a:solidFill>
                <a:latin typeface="Corbel"/>
                <a:ea typeface="Corbel"/>
                <a:cs typeface="Corbel"/>
                <a:sym typeface="Corbel"/>
              </a:defRPr>
            </a:lvl2pPr>
            <a:lvl3pPr marL="1371600" marR="0" lvl="2" indent="-320039" algn="l" rtl="0">
              <a:lnSpc>
                <a:spcPct val="90000"/>
              </a:lnSpc>
              <a:spcBef>
                <a:spcPts val="400"/>
              </a:spcBef>
              <a:spcAft>
                <a:spcPts val="0"/>
              </a:spcAft>
              <a:buClr>
                <a:schemeClr val="accent1"/>
              </a:buClr>
              <a:buSzPts val="1440"/>
              <a:buFont typeface="Corbel"/>
              <a:buChar char="•"/>
              <a:defRPr sz="1800" b="0" i="0" u="none" strike="noStrike" cap="none">
                <a:solidFill>
                  <a:schemeClr val="accent1"/>
                </a:solidFill>
                <a:latin typeface="Corbel"/>
                <a:ea typeface="Corbel"/>
                <a:cs typeface="Corbel"/>
                <a:sym typeface="Corbel"/>
              </a:defRPr>
            </a:lvl3pPr>
            <a:lvl4pPr marL="1828800" marR="0" lvl="3" indent="-309880"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4pPr>
            <a:lvl5pPr marL="2286000" marR="0" lvl="4"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5pPr>
            <a:lvl6pPr marL="2743200" marR="0" lvl="5"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6pPr>
            <a:lvl7pPr marL="3200400" marR="0" lvl="6"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7pPr>
            <a:lvl8pPr marL="3657600" marR="0" lvl="7"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8pPr>
            <a:lvl9pPr marL="4114800" marR="0" lvl="8" indent="-309879" algn="l" rtl="0">
              <a:lnSpc>
                <a:spcPct val="90000"/>
              </a:lnSpc>
              <a:spcBef>
                <a:spcPts val="400"/>
              </a:spcBef>
              <a:spcAft>
                <a:spcPts val="40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9pPr>
          </a:lstStyle>
          <a:p>
            <a:endParaRPr/>
          </a:p>
        </p:txBody>
      </p:sp>
      <p:sp>
        <p:nvSpPr>
          <p:cNvPr id="9" name="Google Shape;9;p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chemeClr val="accent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0" name="Google Shape;10;p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chemeClr val="accent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1" name="Google Shape;11;p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accent1"/>
                </a:solidFill>
                <a:latin typeface="Corbel"/>
                <a:ea typeface="Corbel"/>
                <a:cs typeface="Corbel"/>
                <a:sym typeface="Corbel"/>
              </a:defRPr>
            </a:lvl1pPr>
            <a:lvl2pPr marL="0" marR="0" lvl="1" indent="0" algn="r" rtl="0">
              <a:spcBef>
                <a:spcPts val="0"/>
              </a:spcBef>
              <a:buNone/>
              <a:defRPr sz="1200" b="0" i="0" u="none" strike="noStrike" cap="none">
                <a:solidFill>
                  <a:schemeClr val="accent1"/>
                </a:solidFill>
                <a:latin typeface="Corbel"/>
                <a:ea typeface="Corbel"/>
                <a:cs typeface="Corbel"/>
                <a:sym typeface="Corbel"/>
              </a:defRPr>
            </a:lvl2pPr>
            <a:lvl3pPr marL="0" marR="0" lvl="2" indent="0" algn="r" rtl="0">
              <a:spcBef>
                <a:spcPts val="0"/>
              </a:spcBef>
              <a:buNone/>
              <a:defRPr sz="1200" b="0" i="0" u="none" strike="noStrike" cap="none">
                <a:solidFill>
                  <a:schemeClr val="accent1"/>
                </a:solidFill>
                <a:latin typeface="Corbel"/>
                <a:ea typeface="Corbel"/>
                <a:cs typeface="Corbel"/>
                <a:sym typeface="Corbel"/>
              </a:defRPr>
            </a:lvl3pPr>
            <a:lvl4pPr marL="0" marR="0" lvl="3" indent="0" algn="r" rtl="0">
              <a:spcBef>
                <a:spcPts val="0"/>
              </a:spcBef>
              <a:buNone/>
              <a:defRPr sz="1200" b="0" i="0" u="none" strike="noStrike" cap="none">
                <a:solidFill>
                  <a:schemeClr val="accent1"/>
                </a:solidFill>
                <a:latin typeface="Corbel"/>
                <a:ea typeface="Corbel"/>
                <a:cs typeface="Corbel"/>
                <a:sym typeface="Corbel"/>
              </a:defRPr>
            </a:lvl4pPr>
            <a:lvl5pPr marL="0" marR="0" lvl="4" indent="0" algn="r" rtl="0">
              <a:spcBef>
                <a:spcPts val="0"/>
              </a:spcBef>
              <a:buNone/>
              <a:defRPr sz="1200" b="0" i="0" u="none" strike="noStrike" cap="none">
                <a:solidFill>
                  <a:schemeClr val="accent1"/>
                </a:solidFill>
                <a:latin typeface="Corbel"/>
                <a:ea typeface="Corbel"/>
                <a:cs typeface="Corbel"/>
                <a:sym typeface="Corbel"/>
              </a:defRPr>
            </a:lvl5pPr>
            <a:lvl6pPr marL="0" marR="0" lvl="5" indent="0" algn="r" rtl="0">
              <a:spcBef>
                <a:spcPts val="0"/>
              </a:spcBef>
              <a:buNone/>
              <a:defRPr sz="1200" b="0" i="0" u="none" strike="noStrike" cap="none">
                <a:solidFill>
                  <a:schemeClr val="accent1"/>
                </a:solidFill>
                <a:latin typeface="Corbel"/>
                <a:ea typeface="Corbel"/>
                <a:cs typeface="Corbel"/>
                <a:sym typeface="Corbel"/>
              </a:defRPr>
            </a:lvl6pPr>
            <a:lvl7pPr marL="0" marR="0" lvl="6" indent="0" algn="r" rtl="0">
              <a:spcBef>
                <a:spcPts val="0"/>
              </a:spcBef>
              <a:buNone/>
              <a:defRPr sz="1200" b="0" i="0" u="none" strike="noStrike" cap="none">
                <a:solidFill>
                  <a:schemeClr val="accent1"/>
                </a:solidFill>
                <a:latin typeface="Corbel"/>
                <a:ea typeface="Corbel"/>
                <a:cs typeface="Corbel"/>
                <a:sym typeface="Corbel"/>
              </a:defRPr>
            </a:lvl7pPr>
            <a:lvl8pPr marL="0" marR="0" lvl="7" indent="0" algn="r" rtl="0">
              <a:spcBef>
                <a:spcPts val="0"/>
              </a:spcBef>
              <a:buNone/>
              <a:defRPr sz="1200" b="0" i="0" u="none" strike="noStrike" cap="none">
                <a:solidFill>
                  <a:schemeClr val="accent1"/>
                </a:solidFill>
                <a:latin typeface="Corbel"/>
                <a:ea typeface="Corbel"/>
                <a:cs typeface="Corbel"/>
                <a:sym typeface="Corbel"/>
              </a:defRPr>
            </a:lvl8pPr>
            <a:lvl9pPr marL="0" marR="0" lvl="8" indent="0" algn="r" rtl="0">
              <a:spcBef>
                <a:spcPts val="0"/>
              </a:spcBef>
              <a:buNone/>
              <a:defRPr sz="1200" b="0"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txBox="1">
            <a:spLocks noGrp="1"/>
          </p:cNvSpPr>
          <p:nvPr>
            <p:ph type="ctrTitle"/>
          </p:nvPr>
        </p:nvSpPr>
        <p:spPr>
          <a:xfrm>
            <a:off x="1112520" y="502920"/>
            <a:ext cx="9966960" cy="2926080"/>
          </a:xfrm>
          <a:prstGeom prst="rect">
            <a:avLst/>
          </a:prstGeom>
          <a:noFill/>
          <a:ln>
            <a:noFill/>
          </a:ln>
        </p:spPr>
        <p:txBody>
          <a:bodyPr spcFirstLastPara="1" wrap="square" lIns="91425" tIns="45700" rIns="91425" bIns="45700" anchor="b" anchorCtr="0">
            <a:noAutofit/>
          </a:bodyPr>
          <a:lstStyle/>
          <a:p>
            <a:pPr marL="0" lvl="0" indent="0" algn="ctr" rtl="0">
              <a:lnSpc>
                <a:spcPct val="85000"/>
              </a:lnSpc>
              <a:spcBef>
                <a:spcPts val="0"/>
              </a:spcBef>
              <a:spcAft>
                <a:spcPts val="0"/>
              </a:spcAft>
              <a:buClr>
                <a:srgbClr val="000000"/>
              </a:buClr>
              <a:buSzPts val="7200"/>
              <a:buFont typeface="Corbel"/>
              <a:buNone/>
            </a:pPr>
            <a:r>
              <a:rPr lang="en-GB">
                <a:solidFill>
                  <a:srgbClr val="000000"/>
                </a:solidFill>
              </a:rPr>
              <a:t>WEBSITE SUBMISSION </a:t>
            </a:r>
            <a:r>
              <a:rPr lang="en-GB" sz="5400">
                <a:solidFill>
                  <a:srgbClr val="000000"/>
                </a:solidFill>
              </a:rPr>
              <a:t>(WALES RECYCLE LIMITED) </a:t>
            </a:r>
            <a:endParaRPr>
              <a:solidFill>
                <a:srgbClr val="000000"/>
              </a:solidFill>
            </a:endParaRPr>
          </a:p>
        </p:txBody>
      </p:sp>
      <p:sp>
        <p:nvSpPr>
          <p:cNvPr id="89" name="Google Shape;89;p13"/>
          <p:cNvSpPr txBox="1">
            <a:spLocks noGrp="1"/>
          </p:cNvSpPr>
          <p:nvPr>
            <p:ph type="subTitle" idx="1"/>
          </p:nvPr>
        </p:nvSpPr>
        <p:spPr>
          <a:xfrm>
            <a:off x="1684296" y="3720548"/>
            <a:ext cx="8823408" cy="2926080"/>
          </a:xfrm>
          <a:prstGeom prst="rect">
            <a:avLst/>
          </a:prstGeom>
          <a:noFill/>
          <a:ln>
            <a:noFill/>
          </a:ln>
        </p:spPr>
        <p:txBody>
          <a:bodyPr spcFirstLastPara="1" wrap="square" lIns="91425" tIns="45700" rIns="91425" bIns="45700" anchor="t" anchorCtr="0">
            <a:noAutofit/>
          </a:bodyPr>
          <a:lstStyle/>
          <a:p>
            <a:pPr marL="0" indent="0">
              <a:spcBef>
                <a:spcPts val="0"/>
              </a:spcBef>
              <a:buSzPts val="1440"/>
            </a:pPr>
            <a:r>
              <a:rPr lang="en-GB" sz="1800" dirty="0"/>
              <a:t>Nazrin Sultana Karim 1710333</a:t>
            </a:r>
          </a:p>
          <a:p>
            <a:pPr marL="0" lvl="0" indent="0" algn="ctr" rtl="0">
              <a:lnSpc>
                <a:spcPct val="90000"/>
              </a:lnSpc>
              <a:spcBef>
                <a:spcPts val="0"/>
              </a:spcBef>
              <a:spcAft>
                <a:spcPts val="0"/>
              </a:spcAft>
              <a:buSzPts val="1440"/>
              <a:buNone/>
            </a:pPr>
            <a:endParaRPr lang="en-GB" sz="1800" dirty="0"/>
          </a:p>
          <a:p>
            <a:pPr marL="0" lvl="0" indent="0" algn="ctr" rtl="0">
              <a:lnSpc>
                <a:spcPct val="90000"/>
              </a:lnSpc>
              <a:spcBef>
                <a:spcPts val="0"/>
              </a:spcBef>
              <a:spcAft>
                <a:spcPts val="0"/>
              </a:spcAft>
              <a:buSzPts val="1440"/>
              <a:buNone/>
            </a:pPr>
            <a:r>
              <a:rPr lang="en-GB" sz="1800" dirty="0" err="1"/>
              <a:t>Thonuma</a:t>
            </a:r>
            <a:r>
              <a:rPr lang="en-GB" sz="1800" dirty="0"/>
              <a:t> Hassan 1710575</a:t>
            </a:r>
            <a:endParaRPr dirty="0"/>
          </a:p>
          <a:p>
            <a:pPr marL="0" lvl="0" indent="0" algn="ctr" rtl="0">
              <a:lnSpc>
                <a:spcPct val="90000"/>
              </a:lnSpc>
              <a:spcBef>
                <a:spcPts val="1400"/>
              </a:spcBef>
              <a:spcAft>
                <a:spcPts val="0"/>
              </a:spcAft>
              <a:buSzPts val="1440"/>
              <a:buNone/>
            </a:pPr>
            <a:r>
              <a:rPr lang="en-GB" sz="1800" dirty="0"/>
              <a:t>Shahida Miah 1710331</a:t>
            </a:r>
            <a:endParaRPr dirty="0"/>
          </a:p>
          <a:p>
            <a:pPr marL="0" lvl="0" indent="0" algn="ctr" rtl="0">
              <a:lnSpc>
                <a:spcPct val="90000"/>
              </a:lnSpc>
              <a:spcBef>
                <a:spcPts val="1400"/>
              </a:spcBef>
              <a:spcAft>
                <a:spcPts val="0"/>
              </a:spcAft>
              <a:buSzPts val="1440"/>
              <a:buNone/>
            </a:pPr>
            <a:r>
              <a:rPr lang="en-GB" sz="1800" dirty="0" err="1"/>
              <a:t>Aleha</a:t>
            </a:r>
            <a:r>
              <a:rPr lang="en-GB" sz="1800" dirty="0"/>
              <a:t> Begum 1709652</a:t>
            </a:r>
            <a:endParaRPr dirty="0"/>
          </a:p>
          <a:p>
            <a:pPr marL="0" lvl="0" indent="0" algn="ctr" rtl="0">
              <a:lnSpc>
                <a:spcPct val="90000"/>
              </a:lnSpc>
              <a:spcBef>
                <a:spcPts val="1400"/>
              </a:spcBef>
              <a:spcAft>
                <a:spcPts val="0"/>
              </a:spcAft>
              <a:buSzPts val="1440"/>
              <a:buNone/>
            </a:pPr>
            <a:r>
              <a:rPr lang="en-GB" sz="1800" dirty="0" err="1"/>
              <a:t>Akbor</a:t>
            </a:r>
            <a:r>
              <a:rPr lang="en-GB" sz="1800" dirty="0"/>
              <a:t> Ali 1709535</a:t>
            </a:r>
            <a:endParaRPr dirty="0"/>
          </a:p>
          <a:p>
            <a:pPr marL="0" lvl="0" indent="0" algn="ctr" rtl="0">
              <a:lnSpc>
                <a:spcPct val="90000"/>
              </a:lnSpc>
              <a:spcBef>
                <a:spcPts val="1400"/>
              </a:spcBef>
              <a:spcAft>
                <a:spcPts val="0"/>
              </a:spcAft>
              <a:buSzPts val="1440"/>
              <a:buNone/>
            </a:pPr>
            <a:r>
              <a:rPr lang="en-GB" sz="1800" dirty="0"/>
              <a:t>Website Email &amp; Password: Walesrecycleltd@gmail.com</a:t>
            </a:r>
            <a:endParaRPr lang="en-GB" dirty="0"/>
          </a:p>
          <a:p>
            <a:pPr marL="0" lvl="0" indent="0" algn="ctr" rtl="0">
              <a:lnSpc>
                <a:spcPct val="90000"/>
              </a:lnSpc>
              <a:spcBef>
                <a:spcPts val="1400"/>
              </a:spcBef>
              <a:spcAft>
                <a:spcPts val="0"/>
              </a:spcAft>
              <a:buSzPts val="1440"/>
              <a:buNone/>
            </a:pPr>
            <a:r>
              <a:rPr lang="en-GB" sz="2000" dirty="0"/>
              <a:t>Password: Recycling123</a:t>
            </a:r>
            <a:endParaRPr dirty="0"/>
          </a:p>
        </p:txBody>
      </p:sp>
      <p:pic>
        <p:nvPicPr>
          <p:cNvPr id="90" name="Google Shape;90;p13"/>
          <p:cNvPicPr preferRelativeResize="0"/>
          <p:nvPr/>
        </p:nvPicPr>
        <p:blipFill rotWithShape="1">
          <a:blip r:embed="rId3">
            <a:alphaModFix/>
          </a:blip>
          <a:srcRect/>
          <a:stretch/>
        </p:blipFill>
        <p:spPr>
          <a:xfrm>
            <a:off x="10238499" y="318052"/>
            <a:ext cx="1681961" cy="1500127"/>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4"/>
          <p:cNvSpPr txBox="1">
            <a:spLocks noGrp="1"/>
          </p:cNvSpPr>
          <p:nvPr>
            <p:ph type="title"/>
          </p:nvPr>
        </p:nvSpPr>
        <p:spPr>
          <a:xfrm>
            <a:off x="1158240" y="220923"/>
            <a:ext cx="9875520" cy="135636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4400"/>
              <a:buFont typeface="Corbel"/>
              <a:buNone/>
            </a:pPr>
            <a:r>
              <a:rPr lang="en-GB" u="sng"/>
              <a:t>Screenshot Website</a:t>
            </a:r>
            <a:endParaRPr/>
          </a:p>
        </p:txBody>
      </p:sp>
      <p:pic>
        <p:nvPicPr>
          <p:cNvPr id="96" name="Google Shape;96;p14"/>
          <p:cNvPicPr preferRelativeResize="0"/>
          <p:nvPr/>
        </p:nvPicPr>
        <p:blipFill rotWithShape="1">
          <a:blip r:embed="rId3">
            <a:alphaModFix/>
          </a:blip>
          <a:srcRect l="17825" t="19888" r="2174" b="15152"/>
          <a:stretch/>
        </p:blipFill>
        <p:spPr>
          <a:xfrm>
            <a:off x="3101009" y="1965960"/>
            <a:ext cx="8746436" cy="3992937"/>
          </a:xfrm>
          <a:prstGeom prst="rect">
            <a:avLst/>
          </a:prstGeom>
          <a:noFill/>
          <a:ln>
            <a:noFill/>
          </a:ln>
        </p:spPr>
      </p:pic>
      <p:sp>
        <p:nvSpPr>
          <p:cNvPr id="97" name="Google Shape;97;p14"/>
          <p:cNvSpPr txBox="1"/>
          <p:nvPr/>
        </p:nvSpPr>
        <p:spPr>
          <a:xfrm>
            <a:off x="331304" y="2292626"/>
            <a:ext cx="2531166" cy="147732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pic>
        <p:nvPicPr>
          <p:cNvPr id="102" name="Google Shape;102;p15"/>
          <p:cNvPicPr preferRelativeResize="0"/>
          <p:nvPr/>
        </p:nvPicPr>
        <p:blipFill rotWithShape="1">
          <a:blip r:embed="rId3">
            <a:alphaModFix/>
          </a:blip>
          <a:srcRect l="18805" t="20082" r="1629" b="16504"/>
          <a:stretch/>
        </p:blipFill>
        <p:spPr>
          <a:xfrm>
            <a:off x="1020417" y="1192697"/>
            <a:ext cx="10432571" cy="467470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pic>
        <p:nvPicPr>
          <p:cNvPr id="107" name="Google Shape;107;p16"/>
          <p:cNvPicPr preferRelativeResize="0"/>
          <p:nvPr/>
        </p:nvPicPr>
        <p:blipFill rotWithShape="1">
          <a:blip r:embed="rId3">
            <a:alphaModFix/>
          </a:blip>
          <a:srcRect l="18479" t="19309" r="3531" b="15345"/>
          <a:stretch/>
        </p:blipFill>
        <p:spPr>
          <a:xfrm>
            <a:off x="2769705" y="1036982"/>
            <a:ext cx="9130747" cy="4784035"/>
          </a:xfrm>
          <a:prstGeom prst="rect">
            <a:avLst/>
          </a:prstGeom>
          <a:noFill/>
          <a:ln>
            <a:noFill/>
          </a:ln>
        </p:spPr>
      </p:pic>
      <p:sp>
        <p:nvSpPr>
          <p:cNvPr id="108" name="Google Shape;108;p16"/>
          <p:cNvSpPr txBox="1"/>
          <p:nvPr/>
        </p:nvSpPr>
        <p:spPr>
          <a:xfrm>
            <a:off x="344557" y="1789043"/>
            <a:ext cx="2292626" cy="203132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1800" b="0" i="0" u="none" strike="noStrike" cap="none">
                <a:solidFill>
                  <a:schemeClr val="dk1"/>
                </a:solidFill>
                <a:latin typeface="Corbel"/>
                <a:ea typeface="Corbel"/>
                <a:cs typeface="Corbel"/>
                <a:sym typeface="Corbel"/>
              </a:rPr>
              <a: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pic>
        <p:nvPicPr>
          <p:cNvPr id="113" name="Google Shape;113;p17"/>
          <p:cNvPicPr preferRelativeResize="0"/>
          <p:nvPr/>
        </p:nvPicPr>
        <p:blipFill rotWithShape="1">
          <a:blip r:embed="rId3">
            <a:alphaModFix/>
          </a:blip>
          <a:srcRect l="17935" t="19309" r="4131" b="14185"/>
          <a:stretch/>
        </p:blipFill>
        <p:spPr>
          <a:xfrm>
            <a:off x="1099932" y="1086678"/>
            <a:ext cx="10429460" cy="500381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pic>
        <p:nvPicPr>
          <p:cNvPr id="118" name="Google Shape;118;p18"/>
          <p:cNvPicPr preferRelativeResize="0"/>
          <p:nvPr/>
        </p:nvPicPr>
        <p:blipFill rotWithShape="1">
          <a:blip r:embed="rId3">
            <a:alphaModFix/>
          </a:blip>
          <a:srcRect l="18369" t="19695" r="3044" b="13798"/>
          <a:stretch/>
        </p:blipFill>
        <p:spPr>
          <a:xfrm>
            <a:off x="2305877" y="1351722"/>
            <a:ext cx="9581323" cy="4558748"/>
          </a:xfrm>
          <a:prstGeom prst="rect">
            <a:avLst/>
          </a:prstGeom>
          <a:noFill/>
          <a:ln>
            <a:noFill/>
          </a:ln>
        </p:spPr>
      </p:pic>
      <p:sp>
        <p:nvSpPr>
          <p:cNvPr id="119" name="Google Shape;119;p18"/>
          <p:cNvSpPr txBox="1"/>
          <p:nvPr/>
        </p:nvSpPr>
        <p:spPr>
          <a:xfrm>
            <a:off x="384313" y="2001078"/>
            <a:ext cx="1762539" cy="2585323"/>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1800" b="0" i="0" u="none" strike="noStrike" cap="none">
                <a:solidFill>
                  <a:schemeClr val="dk1"/>
                </a:solidFill>
                <a:latin typeface="Corbel"/>
                <a:ea typeface="Corbel"/>
                <a:cs typeface="Corbel"/>
                <a:sym typeface="Corbel"/>
              </a:rPr>
              <a:t>l</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124" name="Google Shape;124;p19"/>
          <p:cNvPicPr preferRelativeResize="0"/>
          <p:nvPr/>
        </p:nvPicPr>
        <p:blipFill rotWithShape="1">
          <a:blip r:embed="rId3">
            <a:alphaModFix/>
          </a:blip>
          <a:srcRect l="18805" t="20082" r="2065" b="16698"/>
          <a:stretch/>
        </p:blipFill>
        <p:spPr>
          <a:xfrm>
            <a:off x="934278" y="1258957"/>
            <a:ext cx="10323443" cy="463704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pic>
        <p:nvPicPr>
          <p:cNvPr id="129" name="Google Shape;129;p20"/>
          <p:cNvPicPr preferRelativeResize="0"/>
          <p:nvPr/>
        </p:nvPicPr>
        <p:blipFill rotWithShape="1">
          <a:blip r:embed="rId3">
            <a:alphaModFix/>
          </a:blip>
          <a:srcRect l="17607" t="20854" r="1195" b="15925"/>
          <a:stretch/>
        </p:blipFill>
        <p:spPr>
          <a:xfrm>
            <a:off x="940904" y="1076739"/>
            <a:ext cx="10747026" cy="470452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134" name="Google Shape;134;p21"/>
          <p:cNvPicPr preferRelativeResize="0"/>
          <p:nvPr/>
        </p:nvPicPr>
        <p:blipFill rotWithShape="1">
          <a:blip r:embed="rId3">
            <a:alphaModFix/>
          </a:blip>
          <a:srcRect l="18477" t="20083" r="1413" b="15150"/>
          <a:stretch/>
        </p:blipFill>
        <p:spPr>
          <a:xfrm>
            <a:off x="1033670" y="1037585"/>
            <a:ext cx="10522226" cy="478283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pic>
        <p:nvPicPr>
          <p:cNvPr id="139" name="Google Shape;139;p22"/>
          <p:cNvPicPr preferRelativeResize="0"/>
          <p:nvPr/>
        </p:nvPicPr>
        <p:blipFill rotWithShape="1">
          <a:blip r:embed="rId3">
            <a:alphaModFix/>
          </a:blip>
          <a:srcRect l="19348" t="20468" r="2825" b="20951"/>
          <a:stretch/>
        </p:blipFill>
        <p:spPr>
          <a:xfrm>
            <a:off x="768625" y="1076738"/>
            <a:ext cx="11116959" cy="470452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pic>
        <p:nvPicPr>
          <p:cNvPr id="144" name="Google Shape;144;p23"/>
          <p:cNvPicPr preferRelativeResize="0"/>
          <p:nvPr/>
        </p:nvPicPr>
        <p:blipFill rotWithShape="1">
          <a:blip r:embed="rId3">
            <a:alphaModFix/>
          </a:blip>
          <a:srcRect l="18912" t="19888" r="1631" b="14378"/>
          <a:stretch/>
        </p:blipFill>
        <p:spPr>
          <a:xfrm>
            <a:off x="1073427" y="997226"/>
            <a:ext cx="10456628" cy="486354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pic>
        <p:nvPicPr>
          <p:cNvPr id="149" name="Google Shape;149;p24"/>
          <p:cNvPicPr preferRelativeResize="0"/>
          <p:nvPr/>
        </p:nvPicPr>
        <p:blipFill rotWithShape="1">
          <a:blip r:embed="rId3">
            <a:alphaModFix/>
          </a:blip>
          <a:srcRect l="19239" t="20275" r="2173" b="15732"/>
          <a:stretch/>
        </p:blipFill>
        <p:spPr>
          <a:xfrm>
            <a:off x="848138" y="834888"/>
            <a:ext cx="10905628" cy="499275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pic>
        <p:nvPicPr>
          <p:cNvPr id="154" name="Google Shape;154;p25"/>
          <p:cNvPicPr preferRelativeResize="0"/>
          <p:nvPr/>
        </p:nvPicPr>
        <p:blipFill rotWithShape="1">
          <a:blip r:embed="rId3">
            <a:alphaModFix/>
          </a:blip>
          <a:srcRect l="18044" t="20469" r="2392" b="17084"/>
          <a:stretch/>
        </p:blipFill>
        <p:spPr>
          <a:xfrm>
            <a:off x="1033669" y="1116495"/>
            <a:ext cx="10481444" cy="462500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pic>
        <p:nvPicPr>
          <p:cNvPr id="159" name="Google Shape;159;p26"/>
          <p:cNvPicPr preferRelativeResize="0"/>
          <p:nvPr/>
        </p:nvPicPr>
        <p:blipFill rotWithShape="1">
          <a:blip r:embed="rId3">
            <a:alphaModFix/>
          </a:blip>
          <a:srcRect l="17935" t="20275" r="1631" b="15732"/>
          <a:stretch/>
        </p:blipFill>
        <p:spPr>
          <a:xfrm>
            <a:off x="1020416" y="914400"/>
            <a:ext cx="10495442" cy="4694583"/>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pic>
        <p:nvPicPr>
          <p:cNvPr id="164" name="Google Shape;164;p27"/>
          <p:cNvPicPr preferRelativeResize="0"/>
          <p:nvPr/>
        </p:nvPicPr>
        <p:blipFill rotWithShape="1">
          <a:blip r:embed="rId3">
            <a:alphaModFix/>
          </a:blip>
          <a:srcRect l="19673" t="20082" r="1521" b="17279"/>
          <a:stretch/>
        </p:blipFill>
        <p:spPr>
          <a:xfrm>
            <a:off x="1027042" y="1010478"/>
            <a:ext cx="10823633" cy="483704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pic>
        <p:nvPicPr>
          <p:cNvPr id="169" name="Google Shape;169;p28"/>
          <p:cNvPicPr preferRelativeResize="0"/>
          <p:nvPr/>
        </p:nvPicPr>
        <p:blipFill rotWithShape="1">
          <a:blip r:embed="rId3">
            <a:alphaModFix/>
          </a:blip>
          <a:srcRect l="19348" t="20470" r="1629" b="14570"/>
          <a:stretch/>
        </p:blipFill>
        <p:spPr>
          <a:xfrm>
            <a:off x="609599" y="967409"/>
            <a:ext cx="11211380" cy="5181601"/>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pic>
        <p:nvPicPr>
          <p:cNvPr id="174" name="Google Shape;174;p29"/>
          <p:cNvPicPr preferRelativeResize="0"/>
          <p:nvPr/>
        </p:nvPicPr>
        <p:blipFill rotWithShape="1">
          <a:blip r:embed="rId3">
            <a:alphaModFix/>
          </a:blip>
          <a:srcRect l="18913" t="20662" r="1412" b="15538"/>
          <a:stretch/>
        </p:blipFill>
        <p:spPr>
          <a:xfrm>
            <a:off x="812256" y="1050234"/>
            <a:ext cx="10567487" cy="475753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pic>
        <p:nvPicPr>
          <p:cNvPr id="179" name="Google Shape;179;p30"/>
          <p:cNvPicPr preferRelativeResize="0"/>
          <p:nvPr/>
        </p:nvPicPr>
        <p:blipFill rotWithShape="1">
          <a:blip r:embed="rId3">
            <a:alphaModFix/>
          </a:blip>
          <a:srcRect l="18044" t="20276" r="1737" b="16504"/>
          <a:stretch/>
        </p:blipFill>
        <p:spPr>
          <a:xfrm>
            <a:off x="1113182" y="1109869"/>
            <a:ext cx="10468001" cy="463826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pic>
        <p:nvPicPr>
          <p:cNvPr id="184" name="Google Shape;184;p31"/>
          <p:cNvPicPr preferRelativeResize="0"/>
          <p:nvPr/>
        </p:nvPicPr>
        <p:blipFill rotWithShape="1">
          <a:blip r:embed="rId3">
            <a:alphaModFix/>
          </a:blip>
          <a:srcRect l="17499" t="21325" r="2391" b="16505"/>
          <a:stretch/>
        </p:blipFill>
        <p:spPr>
          <a:xfrm>
            <a:off x="927652" y="1152939"/>
            <a:ext cx="10713942" cy="467470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pic>
        <p:nvPicPr>
          <p:cNvPr id="189" name="Google Shape;189;p32"/>
          <p:cNvPicPr preferRelativeResize="0"/>
          <p:nvPr/>
        </p:nvPicPr>
        <p:blipFill rotWithShape="1">
          <a:blip r:embed="rId3">
            <a:alphaModFix/>
          </a:blip>
          <a:srcRect l="19456" t="21242" r="3153" b="17858"/>
          <a:stretch/>
        </p:blipFill>
        <p:spPr>
          <a:xfrm>
            <a:off x="1404729" y="1073426"/>
            <a:ext cx="10184401" cy="4505739"/>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pic>
        <p:nvPicPr>
          <p:cNvPr id="194" name="Google Shape;194;p33"/>
          <p:cNvPicPr preferRelativeResize="0"/>
          <p:nvPr/>
        </p:nvPicPr>
        <p:blipFill rotWithShape="1">
          <a:blip r:embed="rId3">
            <a:alphaModFix/>
          </a:blip>
          <a:srcRect l="17825" t="20854" r="3153" b="20952"/>
          <a:stretch/>
        </p:blipFill>
        <p:spPr>
          <a:xfrm>
            <a:off x="672467" y="1121465"/>
            <a:ext cx="11146699" cy="461507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199" name="Google Shape;199;p34"/>
          <p:cNvPicPr preferRelativeResize="0"/>
          <p:nvPr/>
        </p:nvPicPr>
        <p:blipFill rotWithShape="1">
          <a:blip r:embed="rId3">
            <a:alphaModFix/>
          </a:blip>
          <a:srcRect l="19456" t="20470" r="3586" b="17664"/>
          <a:stretch/>
        </p:blipFill>
        <p:spPr>
          <a:xfrm>
            <a:off x="1023565" y="1136374"/>
            <a:ext cx="10144870" cy="4585252"/>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35"/>
          <p:cNvPicPr preferRelativeResize="0"/>
          <p:nvPr/>
        </p:nvPicPr>
        <p:blipFill rotWithShape="1">
          <a:blip r:embed="rId3">
            <a:alphaModFix/>
          </a:blip>
          <a:srcRect l="19782" t="25496" r="4349" b="14378"/>
          <a:stretch/>
        </p:blipFill>
        <p:spPr>
          <a:xfrm>
            <a:off x="1166191" y="1162877"/>
            <a:ext cx="10172048" cy="453224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pic>
        <p:nvPicPr>
          <p:cNvPr id="209" name="Google Shape;209;p36"/>
          <p:cNvPicPr preferRelativeResize="0"/>
          <p:nvPr/>
        </p:nvPicPr>
        <p:blipFill rotWithShape="1">
          <a:blip r:embed="rId3">
            <a:alphaModFix/>
          </a:blip>
          <a:srcRect l="17935" t="21435" r="1738" b="16504"/>
          <a:stretch/>
        </p:blipFill>
        <p:spPr>
          <a:xfrm>
            <a:off x="467107" y="874643"/>
            <a:ext cx="11257786" cy="4890053"/>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14" name="Google Shape;214;p37"/>
          <p:cNvPicPr preferRelativeResize="0"/>
          <p:nvPr/>
        </p:nvPicPr>
        <p:blipFill rotWithShape="1">
          <a:blip r:embed="rId3">
            <a:alphaModFix/>
          </a:blip>
          <a:srcRect l="18369" t="19695" r="2390" b="16698"/>
          <a:stretch/>
        </p:blipFill>
        <p:spPr>
          <a:xfrm>
            <a:off x="2239617" y="1043609"/>
            <a:ext cx="9647584" cy="4770782"/>
          </a:xfrm>
          <a:prstGeom prst="rect">
            <a:avLst/>
          </a:prstGeom>
          <a:noFill/>
          <a:ln>
            <a:noFill/>
          </a:ln>
        </p:spPr>
      </p:pic>
      <p:sp>
        <p:nvSpPr>
          <p:cNvPr id="215" name="Google Shape;215;p37"/>
          <p:cNvSpPr txBox="1"/>
          <p:nvPr/>
        </p:nvSpPr>
        <p:spPr>
          <a:xfrm>
            <a:off x="384313" y="1987826"/>
            <a:ext cx="1550504" cy="203132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pic>
        <p:nvPicPr>
          <p:cNvPr id="220" name="Google Shape;220;p38"/>
          <p:cNvPicPr preferRelativeResize="0"/>
          <p:nvPr/>
        </p:nvPicPr>
        <p:blipFill rotWithShape="1">
          <a:blip r:embed="rId3">
            <a:alphaModFix/>
          </a:blip>
          <a:srcRect l="18913" t="20855" r="2608" b="19405"/>
          <a:stretch/>
        </p:blipFill>
        <p:spPr>
          <a:xfrm>
            <a:off x="2332382" y="1205949"/>
            <a:ext cx="9568070" cy="4094922"/>
          </a:xfrm>
          <a:prstGeom prst="rect">
            <a:avLst/>
          </a:prstGeom>
          <a:noFill/>
          <a:ln>
            <a:noFill/>
          </a:ln>
        </p:spPr>
      </p:pic>
      <p:sp>
        <p:nvSpPr>
          <p:cNvPr id="221" name="Google Shape;221;p38"/>
          <p:cNvSpPr txBox="1"/>
          <p:nvPr/>
        </p:nvSpPr>
        <p:spPr>
          <a:xfrm>
            <a:off x="304800" y="1961322"/>
            <a:ext cx="1669774" cy="203132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pic>
        <p:nvPicPr>
          <p:cNvPr id="226" name="Google Shape;226;p39"/>
          <p:cNvPicPr preferRelativeResize="0"/>
          <p:nvPr/>
        </p:nvPicPr>
        <p:blipFill rotWithShape="1">
          <a:blip r:embed="rId3">
            <a:alphaModFix/>
          </a:blip>
          <a:srcRect l="18695" t="20854" r="2391" b="14378"/>
          <a:stretch/>
        </p:blipFill>
        <p:spPr>
          <a:xfrm>
            <a:off x="2279374" y="1209261"/>
            <a:ext cx="9621078" cy="4439478"/>
          </a:xfrm>
          <a:prstGeom prst="rect">
            <a:avLst/>
          </a:prstGeom>
          <a:noFill/>
          <a:ln>
            <a:noFill/>
          </a:ln>
        </p:spPr>
      </p:pic>
      <p:sp>
        <p:nvSpPr>
          <p:cNvPr id="227" name="Google Shape;227;p39"/>
          <p:cNvSpPr txBox="1"/>
          <p:nvPr/>
        </p:nvSpPr>
        <p:spPr>
          <a:xfrm>
            <a:off x="331304" y="1802296"/>
            <a:ext cx="1802296" cy="3139321"/>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pic>
        <p:nvPicPr>
          <p:cNvPr id="232" name="Google Shape;232;p40"/>
          <p:cNvPicPr preferRelativeResize="0"/>
          <p:nvPr/>
        </p:nvPicPr>
        <p:blipFill rotWithShape="1">
          <a:blip r:embed="rId3">
            <a:alphaModFix/>
          </a:blip>
          <a:srcRect l="18805" t="21242" r="2500" b="14764"/>
          <a:stretch/>
        </p:blipFill>
        <p:spPr>
          <a:xfrm>
            <a:off x="1020417" y="1063486"/>
            <a:ext cx="10348227" cy="4731027"/>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pic>
        <p:nvPicPr>
          <p:cNvPr id="237" name="Google Shape;237;p41"/>
          <p:cNvPicPr preferRelativeResize="0"/>
          <p:nvPr/>
        </p:nvPicPr>
        <p:blipFill rotWithShape="1">
          <a:blip r:embed="rId3">
            <a:alphaModFix/>
          </a:blip>
          <a:srcRect l="19130" t="21241" r="4020" b="19599"/>
          <a:stretch/>
        </p:blipFill>
        <p:spPr>
          <a:xfrm>
            <a:off x="1205947" y="1257300"/>
            <a:ext cx="10035241" cy="4343399"/>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p42"/>
          <p:cNvPicPr preferRelativeResize="0"/>
          <p:nvPr/>
        </p:nvPicPr>
        <p:blipFill rotWithShape="1">
          <a:blip r:embed="rId3">
            <a:alphaModFix/>
          </a:blip>
          <a:srcRect l="18261" t="21242" r="3478" b="16504"/>
          <a:stretch/>
        </p:blipFill>
        <p:spPr>
          <a:xfrm>
            <a:off x="1139686" y="1142999"/>
            <a:ext cx="10223109" cy="4572001"/>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pic>
        <p:nvPicPr>
          <p:cNvPr id="247" name="Google Shape;247;p43"/>
          <p:cNvPicPr preferRelativeResize="0"/>
          <p:nvPr/>
        </p:nvPicPr>
        <p:blipFill rotWithShape="1">
          <a:blip r:embed="rId3">
            <a:alphaModFix/>
          </a:blip>
          <a:srcRect l="18044" t="21822" r="2827" b="14377"/>
          <a:stretch/>
        </p:blipFill>
        <p:spPr>
          <a:xfrm>
            <a:off x="914399" y="1036983"/>
            <a:ext cx="10553869" cy="4784034"/>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pic>
        <p:nvPicPr>
          <p:cNvPr id="252" name="Google Shape;252;p44"/>
          <p:cNvPicPr preferRelativeResize="0"/>
          <p:nvPr/>
        </p:nvPicPr>
        <p:blipFill rotWithShape="1">
          <a:blip r:embed="rId3">
            <a:alphaModFix/>
          </a:blip>
          <a:srcRect l="17717" t="20082" r="3151" b="19404"/>
          <a:stretch/>
        </p:blipFill>
        <p:spPr>
          <a:xfrm>
            <a:off x="728955" y="954157"/>
            <a:ext cx="10734089" cy="4615069"/>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pic>
        <p:nvPicPr>
          <p:cNvPr id="257" name="Google Shape;257;p45"/>
          <p:cNvPicPr preferRelativeResize="0"/>
          <p:nvPr/>
        </p:nvPicPr>
        <p:blipFill rotWithShape="1">
          <a:blip r:embed="rId3">
            <a:alphaModFix/>
          </a:blip>
          <a:srcRect l="18587" t="20663" r="2827" b="15345"/>
          <a:stretch/>
        </p:blipFill>
        <p:spPr>
          <a:xfrm>
            <a:off x="834887" y="1063487"/>
            <a:ext cx="10333931" cy="4731025"/>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6"/>
          <p:cNvSpPr txBox="1">
            <a:spLocks noGrp="1"/>
          </p:cNvSpPr>
          <p:nvPr>
            <p:ph type="title"/>
          </p:nvPr>
        </p:nvSpPr>
        <p:spPr>
          <a:xfrm>
            <a:off x="1143000" y="609600"/>
            <a:ext cx="9875400" cy="13563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dirty="0"/>
              <a:t>Contribution Audit</a:t>
            </a:r>
            <a:endParaRPr dirty="0"/>
          </a:p>
        </p:txBody>
      </p:sp>
      <p:sp>
        <p:nvSpPr>
          <p:cNvPr id="263" name="Google Shape;263;p46"/>
          <p:cNvSpPr txBox="1">
            <a:spLocks noGrp="1"/>
          </p:cNvSpPr>
          <p:nvPr>
            <p:ph type="body" idx="1"/>
          </p:nvPr>
        </p:nvSpPr>
        <p:spPr>
          <a:xfrm>
            <a:off x="1143000" y="1965900"/>
            <a:ext cx="9873000" cy="4130100"/>
          </a:xfrm>
          <a:prstGeom prst="rect">
            <a:avLst/>
          </a:prstGeom>
        </p:spPr>
        <p:txBody>
          <a:bodyPr spcFirstLastPara="1" wrap="square" lIns="91425" tIns="45700" rIns="91425" bIns="45700" anchor="t" anchorCtr="0">
            <a:noAutofit/>
          </a:bodyPr>
          <a:lstStyle/>
          <a:p>
            <a:pPr marL="0" lvl="0" indent="0">
              <a:buNone/>
            </a:pPr>
            <a:r>
              <a:rPr lang="en-GB" sz="2000" dirty="0"/>
              <a:t>We created our website using Weebly. We all had discussions on how and what we want on the website. During class we chose our main home picture on. We decided that we should have a recycling lorry as the main picture and found one we all liked. I then suggested having the lorry on a nice background which we also done. Again, we all kept ideas flowing on the group chat. We all went home and investigated things we can do to make our website stand out. Shahida started the home page and added some information on. We all had input on the chosen images. I fiddled around at home to see what different things can be done on Weebly. As a group we all had input on the ideas of the website. We looked at other recycling websites and got some idea of what sort of information is need on the site. As I had done the research on the product and service, I created the services page on the website. I put on information that was specific to the point and simple enough for people to understand as I didn’t want to put too much writing because people can get put off by seeing too much to read. I picked some pictures from google that I thought would go well on the service page and decided to put them as a slide show. </a:t>
            </a:r>
            <a:endParaRPr sz="20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357EF-5AB0-4EE9-93AF-4DD4E706CEDC}"/>
              </a:ext>
            </a:extLst>
          </p:cNvPr>
          <p:cNvSpPr>
            <a:spLocks noGrp="1"/>
          </p:cNvSpPr>
          <p:nvPr>
            <p:ph type="title"/>
          </p:nvPr>
        </p:nvSpPr>
        <p:spPr>
          <a:xfrm>
            <a:off x="1143000" y="609600"/>
            <a:ext cx="9875520" cy="459545"/>
          </a:xfrm>
        </p:spPr>
        <p:txBody>
          <a:bodyPr/>
          <a:lstStyle/>
          <a:p>
            <a:endParaRPr lang="en-GB" dirty="0"/>
          </a:p>
        </p:txBody>
      </p:sp>
      <p:sp>
        <p:nvSpPr>
          <p:cNvPr id="3" name="Text Placeholder 2">
            <a:extLst>
              <a:ext uri="{FF2B5EF4-FFF2-40B4-BE49-F238E27FC236}">
                <a16:creationId xmlns:a16="http://schemas.microsoft.com/office/drawing/2014/main" id="{F2F047C4-DC0C-421C-BB27-7D7F8AC87A6E}"/>
              </a:ext>
            </a:extLst>
          </p:cNvPr>
          <p:cNvSpPr>
            <a:spLocks noGrp="1"/>
          </p:cNvSpPr>
          <p:nvPr>
            <p:ph type="body" idx="1"/>
          </p:nvPr>
        </p:nvSpPr>
        <p:spPr>
          <a:xfrm>
            <a:off x="1143000" y="1069145"/>
            <a:ext cx="9872871" cy="5026855"/>
          </a:xfrm>
        </p:spPr>
        <p:txBody>
          <a:bodyPr/>
          <a:lstStyle/>
          <a:p>
            <a:r>
              <a:rPr lang="en-GB" sz="2000" dirty="0"/>
              <a:t>I included an image showing different types of cardboard as I thought it would be a good idea to have a visual of the different types of card. You will also find a table showing current market prices which I also added as it is very important to have as we don’t want someone to switch to a different website for pricing information and lastly a form on the page to make it easier for people get in contact. The sustainability page information was put on by </a:t>
            </a:r>
            <a:r>
              <a:rPr lang="en-GB" sz="2000" dirty="0" err="1"/>
              <a:t>Akbor</a:t>
            </a:r>
            <a:r>
              <a:rPr lang="en-GB" sz="2000" dirty="0"/>
              <a:t> and </a:t>
            </a:r>
            <a:r>
              <a:rPr lang="en-GB" sz="2000" dirty="0" err="1"/>
              <a:t>Aleha</a:t>
            </a:r>
            <a:r>
              <a:rPr lang="en-GB" sz="2000" dirty="0"/>
              <a:t> done the FAQ page. As discussed in our group we decided that it would be a good idea to have a short advert which then was created by </a:t>
            </a:r>
            <a:r>
              <a:rPr lang="en-GB" sz="2000" dirty="0" err="1"/>
              <a:t>Thonuma</a:t>
            </a:r>
            <a:r>
              <a:rPr lang="en-GB" sz="2000" dirty="0"/>
              <a:t> and added on the home page. Shahida created the careers page and the contacts page. With suggestions on our group chat, Shahida also created the facts page. We thought it would be a good idea to our questionnaire on the website for market research, so I added that on the home page. I think we all worked hard and put together some very good and creative ideas for the website. We did all read all the pages to make sure there were no errors in grammar or spellings and I did correct a few grammar issues and some spelling mistakes I found.  think we all worked well as a team and manged to put together a website we are all proud of.</a:t>
            </a:r>
          </a:p>
          <a:p>
            <a:endParaRPr lang="en-GB" dirty="0"/>
          </a:p>
        </p:txBody>
      </p:sp>
    </p:spTree>
    <p:extLst>
      <p:ext uri="{BB962C8B-B14F-4D97-AF65-F5344CB8AC3E}">
        <p14:creationId xmlns:p14="http://schemas.microsoft.com/office/powerpoint/2010/main" val="128214914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TotalTime>
  <Words>547</Words>
  <Application>Microsoft Office PowerPoint</Application>
  <PresentationFormat>Widescreen</PresentationFormat>
  <Paragraphs>15</Paragraphs>
  <Slides>35</Slides>
  <Notes>34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Corbel</vt:lpstr>
      <vt:lpstr>Arial</vt:lpstr>
      <vt:lpstr>Basis</vt:lpstr>
      <vt:lpstr>WEBSITE SUBMISSION (WALES RECYCLE LIMITED) </vt:lpstr>
      <vt:lpstr>Screenshot Website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 Audit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WEBSITE SUBMISSION (WALES RECYCLE LIMITED) </dc:title>
  <cp:lastModifiedBy>Nazrin Karim</cp:lastModifiedBy>
  <cp:revision>3</cp:revision>
  <dcterms:modified xsi:type="dcterms:W3CDTF">2018-12-05T22:57:39Z</dcterms:modified>
</cp:coreProperties>
</file>