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94" r:id="rId2"/>
    <p:sldId id="307" r:id="rId3"/>
    <p:sldId id="308" r:id="rId4"/>
    <p:sldId id="309" r:id="rId5"/>
    <p:sldId id="310" r:id="rId6"/>
    <p:sldId id="311" r:id="rId7"/>
    <p:sldId id="312" r:id="rId8"/>
    <p:sldId id="313" r:id="rId9"/>
    <p:sldId id="283" r:id="rId10"/>
    <p:sldId id="274" r:id="rId11"/>
    <p:sldId id="315" r:id="rId12"/>
    <p:sldId id="276" r:id="rId13"/>
    <p:sldId id="301" r:id="rId14"/>
    <p:sldId id="316" r:id="rId15"/>
    <p:sldId id="317" r:id="rId16"/>
    <p:sldId id="318" r:id="rId17"/>
    <p:sldId id="319" r:id="rId18"/>
    <p:sldId id="320" r:id="rId19"/>
    <p:sldId id="275" r:id="rId20"/>
    <p:sldId id="321" r:id="rId21"/>
    <p:sldId id="322" r:id="rId22"/>
    <p:sldId id="300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F2FE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C4D4DD-5F0F-484A-B187-5CC796F7ADF1}" v="13" dt="2023-10-17T15:24:21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94086" autoAdjust="0"/>
  </p:normalViewPr>
  <p:slideViewPr>
    <p:cSldViewPr>
      <p:cViewPr varScale="1">
        <p:scale>
          <a:sx n="103" d="100"/>
          <a:sy n="103" d="100"/>
        </p:scale>
        <p:origin x="203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ather Williams" userId="2be2119e-6542-4821-8189-ce27314e78a2" providerId="ADAL" clId="{FCC4D4DD-5F0F-484A-B187-5CC796F7ADF1}"/>
    <pc:docChg chg="undo custSel addSld delSld modSld sldOrd">
      <pc:chgData name="Heather Williams" userId="2be2119e-6542-4821-8189-ce27314e78a2" providerId="ADAL" clId="{FCC4D4DD-5F0F-484A-B187-5CC796F7ADF1}" dt="2023-10-17T15:43:19.302" v="1554" actId="255"/>
      <pc:docMkLst>
        <pc:docMk/>
      </pc:docMkLst>
      <pc:sldChg chg="del">
        <pc:chgData name="Heather Williams" userId="2be2119e-6542-4821-8189-ce27314e78a2" providerId="ADAL" clId="{FCC4D4DD-5F0F-484A-B187-5CC796F7ADF1}" dt="2023-10-17T08:30:41.402" v="502" actId="2696"/>
        <pc:sldMkLst>
          <pc:docMk/>
          <pc:sldMk cId="0" sldId="264"/>
        </pc:sldMkLst>
      </pc:sldChg>
      <pc:sldChg chg="addSp delSp modSp mod">
        <pc:chgData name="Heather Williams" userId="2be2119e-6542-4821-8189-ce27314e78a2" providerId="ADAL" clId="{FCC4D4DD-5F0F-484A-B187-5CC796F7ADF1}" dt="2023-10-17T15:35:42.325" v="1552" actId="2711"/>
        <pc:sldMkLst>
          <pc:docMk/>
          <pc:sldMk cId="0" sldId="274"/>
        </pc:sldMkLst>
        <pc:spChg chg="mod">
          <ac:chgData name="Heather Williams" userId="2be2119e-6542-4821-8189-ce27314e78a2" providerId="ADAL" clId="{FCC4D4DD-5F0F-484A-B187-5CC796F7ADF1}" dt="2023-10-17T14:47:37.032" v="678" actId="20577"/>
          <ac:spMkLst>
            <pc:docMk/>
            <pc:sldMk cId="0" sldId="274"/>
            <ac:spMk id="2" creationId="{00000000-0000-0000-0000-000000000000}"/>
          </ac:spMkLst>
        </pc:spChg>
        <pc:spChg chg="mod">
          <ac:chgData name="Heather Williams" userId="2be2119e-6542-4821-8189-ce27314e78a2" providerId="ADAL" clId="{FCC4D4DD-5F0F-484A-B187-5CC796F7ADF1}" dt="2023-10-17T14:47:28.292" v="676" actId="20577"/>
          <ac:spMkLst>
            <pc:docMk/>
            <pc:sldMk cId="0" sldId="274"/>
            <ac:spMk id="3" creationId="{00000000-0000-0000-0000-000000000000}"/>
          </ac:spMkLst>
        </pc:spChg>
        <pc:spChg chg="add del mod">
          <ac:chgData name="Heather Williams" userId="2be2119e-6542-4821-8189-ce27314e78a2" providerId="ADAL" clId="{FCC4D4DD-5F0F-484A-B187-5CC796F7ADF1}" dt="2023-10-17T15:35:42.325" v="1552" actId="2711"/>
          <ac:spMkLst>
            <pc:docMk/>
            <pc:sldMk cId="0" sldId="274"/>
            <ac:spMk id="4" creationId="{548A12E1-0269-1EB6-9216-D468AC397AC0}"/>
          </ac:spMkLst>
        </pc:spChg>
        <pc:picChg chg="del">
          <ac:chgData name="Heather Williams" userId="2be2119e-6542-4821-8189-ce27314e78a2" providerId="ADAL" clId="{FCC4D4DD-5F0F-484A-B187-5CC796F7ADF1}" dt="2023-10-17T14:47:16.580" v="652" actId="21"/>
          <ac:picMkLst>
            <pc:docMk/>
            <pc:sldMk cId="0" sldId="274"/>
            <ac:picMk id="31748" creationId="{00000000-0000-0000-0000-000000000000}"/>
          </ac:picMkLst>
        </pc:picChg>
      </pc:sldChg>
      <pc:sldChg chg="modSp mod">
        <pc:chgData name="Heather Williams" userId="2be2119e-6542-4821-8189-ce27314e78a2" providerId="ADAL" clId="{FCC4D4DD-5F0F-484A-B187-5CC796F7ADF1}" dt="2023-10-17T14:43:50.521" v="649" actId="20577"/>
        <pc:sldMkLst>
          <pc:docMk/>
          <pc:sldMk cId="0" sldId="283"/>
        </pc:sldMkLst>
        <pc:spChg chg="mod">
          <ac:chgData name="Heather Williams" userId="2be2119e-6542-4821-8189-ce27314e78a2" providerId="ADAL" clId="{FCC4D4DD-5F0F-484A-B187-5CC796F7ADF1}" dt="2023-10-17T14:43:50.521" v="649" actId="20577"/>
          <ac:spMkLst>
            <pc:docMk/>
            <pc:sldMk cId="0" sldId="283"/>
            <ac:spMk id="3" creationId="{00000000-0000-0000-0000-000000000000}"/>
          </ac:spMkLst>
        </pc:spChg>
      </pc:sldChg>
      <pc:sldChg chg="delSp modSp mod">
        <pc:chgData name="Heather Williams" userId="2be2119e-6542-4821-8189-ce27314e78a2" providerId="ADAL" clId="{FCC4D4DD-5F0F-484A-B187-5CC796F7ADF1}" dt="2023-10-17T15:43:19.302" v="1554" actId="255"/>
        <pc:sldMkLst>
          <pc:docMk/>
          <pc:sldMk cId="99416097" sldId="294"/>
        </pc:sldMkLst>
        <pc:spChg chg="mod">
          <ac:chgData name="Heather Williams" userId="2be2119e-6542-4821-8189-ce27314e78a2" providerId="ADAL" clId="{FCC4D4DD-5F0F-484A-B187-5CC796F7ADF1}" dt="2023-10-17T15:43:19.302" v="1554" actId="255"/>
          <ac:spMkLst>
            <pc:docMk/>
            <pc:sldMk cId="99416097" sldId="294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14:41:01.968" v="642" actId="20577"/>
          <ac:spMkLst>
            <pc:docMk/>
            <pc:sldMk cId="99416097" sldId="294"/>
            <ac:spMk id="3" creationId="{C45126D9-CA94-42A2-8FA2-54AEE334A5F6}"/>
          </ac:spMkLst>
        </pc:spChg>
        <pc:picChg chg="del">
          <ac:chgData name="Heather Williams" userId="2be2119e-6542-4821-8189-ce27314e78a2" providerId="ADAL" clId="{FCC4D4DD-5F0F-484A-B187-5CC796F7ADF1}" dt="2023-10-16T17:51:34.714" v="23" actId="478"/>
          <ac:picMkLst>
            <pc:docMk/>
            <pc:sldMk cId="99416097" sldId="294"/>
            <ac:picMk id="4" creationId="{4EA0B3F3-3143-4D57-8C57-58B408414EAD}"/>
          </ac:picMkLst>
        </pc:picChg>
      </pc:sldChg>
      <pc:sldChg chg="delSp modSp mod">
        <pc:chgData name="Heather Williams" userId="2be2119e-6542-4821-8189-ce27314e78a2" providerId="ADAL" clId="{FCC4D4DD-5F0F-484A-B187-5CC796F7ADF1}" dt="2023-10-16T17:52:34.869" v="66" actId="478"/>
        <pc:sldMkLst>
          <pc:docMk/>
          <pc:sldMk cId="289916927" sldId="300"/>
        </pc:sldMkLst>
        <pc:spChg chg="mod">
          <ac:chgData name="Heather Williams" userId="2be2119e-6542-4821-8189-ce27314e78a2" providerId="ADAL" clId="{FCC4D4DD-5F0F-484A-B187-5CC796F7ADF1}" dt="2023-10-16T17:52:31.098" v="65" actId="6549"/>
          <ac:spMkLst>
            <pc:docMk/>
            <pc:sldMk cId="289916927" sldId="300"/>
            <ac:spMk id="3" creationId="{C45126D9-CA94-42A2-8FA2-54AEE334A5F6}"/>
          </ac:spMkLst>
        </pc:spChg>
        <pc:picChg chg="del">
          <ac:chgData name="Heather Williams" userId="2be2119e-6542-4821-8189-ce27314e78a2" providerId="ADAL" clId="{FCC4D4DD-5F0F-484A-B187-5CC796F7ADF1}" dt="2023-10-16T17:52:34.869" v="66" actId="478"/>
          <ac:picMkLst>
            <pc:docMk/>
            <pc:sldMk cId="289916927" sldId="300"/>
            <ac:picMk id="4" creationId="{4EA0B3F3-3143-4D57-8C57-58B408414EAD}"/>
          </ac:picMkLst>
        </pc:picChg>
      </pc:sldChg>
      <pc:sldChg chg="modSp del mod">
        <pc:chgData name="Heather Williams" userId="2be2119e-6542-4821-8189-ce27314e78a2" providerId="ADAL" clId="{FCC4D4DD-5F0F-484A-B187-5CC796F7ADF1}" dt="2023-10-17T08:21:19.195" v="458" actId="2696"/>
        <pc:sldMkLst>
          <pc:docMk/>
          <pc:sldMk cId="4015860722" sldId="303"/>
        </pc:sldMkLst>
        <pc:spChg chg="mod">
          <ac:chgData name="Heather Williams" userId="2be2119e-6542-4821-8189-ce27314e78a2" providerId="ADAL" clId="{FCC4D4DD-5F0F-484A-B187-5CC796F7ADF1}" dt="2023-10-17T08:18:57.058" v="442" actId="21"/>
          <ac:spMkLst>
            <pc:docMk/>
            <pc:sldMk cId="4015860722" sldId="303"/>
            <ac:spMk id="3" creationId="{EEE6C433-5434-45C4-80C8-09452A17C365}"/>
          </ac:spMkLst>
        </pc:spChg>
      </pc:sldChg>
      <pc:sldChg chg="modSp del mod">
        <pc:chgData name="Heather Williams" userId="2be2119e-6542-4821-8189-ce27314e78a2" providerId="ADAL" clId="{FCC4D4DD-5F0F-484A-B187-5CC796F7ADF1}" dt="2023-10-17T08:23:01.886" v="467" actId="2696"/>
        <pc:sldMkLst>
          <pc:docMk/>
          <pc:sldMk cId="1313455975" sldId="304"/>
        </pc:sldMkLst>
        <pc:spChg chg="mod">
          <ac:chgData name="Heather Williams" userId="2be2119e-6542-4821-8189-ce27314e78a2" providerId="ADAL" clId="{FCC4D4DD-5F0F-484A-B187-5CC796F7ADF1}" dt="2023-10-17T08:21:26.316" v="459" actId="21"/>
          <ac:spMkLst>
            <pc:docMk/>
            <pc:sldMk cId="1313455975" sldId="304"/>
            <ac:spMk id="2" creationId="{5C481EDA-7081-44E7-8E57-727FBE78CE4A}"/>
          </ac:spMkLst>
        </pc:spChg>
        <pc:spChg chg="mod">
          <ac:chgData name="Heather Williams" userId="2be2119e-6542-4821-8189-ce27314e78a2" providerId="ADAL" clId="{FCC4D4DD-5F0F-484A-B187-5CC796F7ADF1}" dt="2023-10-17T08:21:36.413" v="461" actId="21"/>
          <ac:spMkLst>
            <pc:docMk/>
            <pc:sldMk cId="1313455975" sldId="304"/>
            <ac:spMk id="3" creationId="{3A192F68-A0E4-4B13-9DE3-821D02567919}"/>
          </ac:spMkLst>
        </pc:spChg>
      </pc:sldChg>
      <pc:sldChg chg="modSp del mod">
        <pc:chgData name="Heather Williams" userId="2be2119e-6542-4821-8189-ce27314e78a2" providerId="ADAL" clId="{FCC4D4DD-5F0F-484A-B187-5CC796F7ADF1}" dt="2023-10-17T08:23:26.440" v="474" actId="2696"/>
        <pc:sldMkLst>
          <pc:docMk/>
          <pc:sldMk cId="3874365885" sldId="305"/>
        </pc:sldMkLst>
        <pc:spChg chg="mod">
          <ac:chgData name="Heather Williams" userId="2be2119e-6542-4821-8189-ce27314e78a2" providerId="ADAL" clId="{FCC4D4DD-5F0F-484A-B187-5CC796F7ADF1}" dt="2023-10-17T08:23:07.252" v="469" actId="27636"/>
          <ac:spMkLst>
            <pc:docMk/>
            <pc:sldMk cId="3874365885" sldId="305"/>
            <ac:spMk id="2" creationId="{D7DA94B5-9D00-4DE0-94AC-BD477A291CC0}"/>
          </ac:spMkLst>
        </pc:spChg>
        <pc:spChg chg="mod">
          <ac:chgData name="Heather Williams" userId="2be2119e-6542-4821-8189-ce27314e78a2" providerId="ADAL" clId="{FCC4D4DD-5F0F-484A-B187-5CC796F7ADF1}" dt="2023-10-17T08:23:18.441" v="472" actId="21"/>
          <ac:spMkLst>
            <pc:docMk/>
            <pc:sldMk cId="3874365885" sldId="305"/>
            <ac:spMk id="3" creationId="{1F7B3045-BA29-407A-8B7F-4A9525B1D7F8}"/>
          </ac:spMkLst>
        </pc:spChg>
      </pc:sldChg>
      <pc:sldChg chg="modSp del mod">
        <pc:chgData name="Heather Williams" userId="2be2119e-6542-4821-8189-ce27314e78a2" providerId="ADAL" clId="{FCC4D4DD-5F0F-484A-B187-5CC796F7ADF1}" dt="2023-10-17T08:30:36.929" v="501" actId="2696"/>
        <pc:sldMkLst>
          <pc:docMk/>
          <pc:sldMk cId="2808976309" sldId="306"/>
        </pc:sldMkLst>
        <pc:spChg chg="mod">
          <ac:chgData name="Heather Williams" userId="2be2119e-6542-4821-8189-ce27314e78a2" providerId="ADAL" clId="{FCC4D4DD-5F0F-484A-B187-5CC796F7ADF1}" dt="2023-10-17T08:28:28.108" v="489" actId="27636"/>
          <ac:spMkLst>
            <pc:docMk/>
            <pc:sldMk cId="2808976309" sldId="306"/>
            <ac:spMk id="2" creationId="{BA9DD51F-E283-495F-9276-5C7CFF112C2A}"/>
          </ac:spMkLst>
        </pc:spChg>
        <pc:spChg chg="mod">
          <ac:chgData name="Heather Williams" userId="2be2119e-6542-4821-8189-ce27314e78a2" providerId="ADAL" clId="{FCC4D4DD-5F0F-484A-B187-5CC796F7ADF1}" dt="2023-10-17T08:28:38.416" v="492" actId="21"/>
          <ac:spMkLst>
            <pc:docMk/>
            <pc:sldMk cId="2808976309" sldId="306"/>
            <ac:spMk id="3" creationId="{818C618E-C757-4127-921A-FBD1236F7FC5}"/>
          </ac:spMkLst>
        </pc:spChg>
      </pc:sldChg>
      <pc:sldChg chg="modSp add mod">
        <pc:chgData name="Heather Williams" userId="2be2119e-6542-4821-8189-ce27314e78a2" providerId="ADAL" clId="{FCC4D4DD-5F0F-484A-B187-5CC796F7ADF1}" dt="2023-10-17T08:11:52.595" v="286" actId="12"/>
        <pc:sldMkLst>
          <pc:docMk/>
          <pc:sldMk cId="1142398222" sldId="307"/>
        </pc:sldMkLst>
        <pc:spChg chg="mod">
          <ac:chgData name="Heather Williams" userId="2be2119e-6542-4821-8189-ce27314e78a2" providerId="ADAL" clId="{FCC4D4DD-5F0F-484A-B187-5CC796F7ADF1}" dt="2023-10-17T08:10:03.292" v="172" actId="20577"/>
          <ac:spMkLst>
            <pc:docMk/>
            <pc:sldMk cId="1142398222" sldId="307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11:52.595" v="286" actId="12"/>
          <ac:spMkLst>
            <pc:docMk/>
            <pc:sldMk cId="1142398222" sldId="307"/>
            <ac:spMk id="3" creationId="{C45126D9-CA94-42A2-8FA2-54AEE334A5F6}"/>
          </ac:spMkLst>
        </pc:spChg>
        <pc:picChg chg="mod">
          <ac:chgData name="Heather Williams" userId="2be2119e-6542-4821-8189-ce27314e78a2" providerId="ADAL" clId="{FCC4D4DD-5F0F-484A-B187-5CC796F7ADF1}" dt="2023-10-17T08:10:19.547" v="174" actId="1076"/>
          <ac:picMkLst>
            <pc:docMk/>
            <pc:sldMk cId="1142398222" sldId="307"/>
            <ac:picMk id="5" creationId="{9E52A7BA-57F1-44CD-AAA8-392B9FF65F0A}"/>
          </ac:picMkLst>
        </pc:picChg>
      </pc:sldChg>
      <pc:sldChg chg="modSp add mod">
        <pc:chgData name="Heather Williams" userId="2be2119e-6542-4821-8189-ce27314e78a2" providerId="ADAL" clId="{FCC4D4DD-5F0F-484A-B187-5CC796F7ADF1}" dt="2023-10-17T08:14:58.482" v="436" actId="313"/>
        <pc:sldMkLst>
          <pc:docMk/>
          <pc:sldMk cId="3350585058" sldId="308"/>
        </pc:sldMkLst>
        <pc:spChg chg="mod">
          <ac:chgData name="Heather Williams" userId="2be2119e-6542-4821-8189-ce27314e78a2" providerId="ADAL" clId="{FCC4D4DD-5F0F-484A-B187-5CC796F7ADF1}" dt="2023-10-17T08:14:58.482" v="436" actId="313"/>
          <ac:spMkLst>
            <pc:docMk/>
            <pc:sldMk cId="3350585058" sldId="308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14:46.629" v="432" actId="20577"/>
          <ac:spMkLst>
            <pc:docMk/>
            <pc:sldMk cId="3350585058" sldId="308"/>
            <ac:spMk id="3" creationId="{C45126D9-CA94-42A2-8FA2-54AEE334A5F6}"/>
          </ac:spMkLst>
        </pc:spChg>
      </pc:sldChg>
      <pc:sldChg chg="addSp modSp add mod setBg setFolMasterObjs">
        <pc:chgData name="Heather Williams" userId="2be2119e-6542-4821-8189-ce27314e78a2" providerId="ADAL" clId="{FCC4D4DD-5F0F-484A-B187-5CC796F7ADF1}" dt="2023-10-17T08:21:08.812" v="457" actId="255"/>
        <pc:sldMkLst>
          <pc:docMk/>
          <pc:sldMk cId="3751040331" sldId="309"/>
        </pc:sldMkLst>
        <pc:spChg chg="mod">
          <ac:chgData name="Heather Williams" userId="2be2119e-6542-4821-8189-ce27314e78a2" providerId="ADAL" clId="{FCC4D4DD-5F0F-484A-B187-5CC796F7ADF1}" dt="2023-10-17T08:21:08.812" v="457" actId="255"/>
          <ac:spMkLst>
            <pc:docMk/>
            <pc:sldMk cId="3751040331" sldId="309"/>
            <ac:spMk id="2" creationId="{C3F2B939-E07D-438A-9217-419EA0E73E70}"/>
          </ac:spMkLst>
        </pc:spChg>
        <pc:spChg chg="mod ord">
          <ac:chgData name="Heather Williams" userId="2be2119e-6542-4821-8189-ce27314e78a2" providerId="ADAL" clId="{FCC4D4DD-5F0F-484A-B187-5CC796F7ADF1}" dt="2023-10-17T08:20:47.184" v="454" actId="20577"/>
          <ac:spMkLst>
            <pc:docMk/>
            <pc:sldMk cId="3751040331" sldId="309"/>
            <ac:spMk id="3" creationId="{C45126D9-CA94-42A2-8FA2-54AEE334A5F6}"/>
          </ac:spMkLst>
        </pc:spChg>
        <pc:spChg chg="add">
          <ac:chgData name="Heather Williams" userId="2be2119e-6542-4821-8189-ce27314e78a2" providerId="ADAL" clId="{FCC4D4DD-5F0F-484A-B187-5CC796F7ADF1}" dt="2023-10-17T08:20:23.290" v="447" actId="26606"/>
          <ac:spMkLst>
            <pc:docMk/>
            <pc:sldMk cId="3751040331" sldId="309"/>
            <ac:spMk id="1031" creationId="{55C01129-3453-464D-A870-ED71C6E89D60}"/>
          </ac:spMkLst>
        </pc:spChg>
        <pc:spChg chg="add">
          <ac:chgData name="Heather Williams" userId="2be2119e-6542-4821-8189-ce27314e78a2" providerId="ADAL" clId="{FCC4D4DD-5F0F-484A-B187-5CC796F7ADF1}" dt="2023-10-17T08:20:23.290" v="447" actId="26606"/>
          <ac:spMkLst>
            <pc:docMk/>
            <pc:sldMk cId="3751040331" sldId="309"/>
            <ac:spMk id="1033" creationId="{9D2781A6-5C82-4764-B489-F9A599C0A7EB}"/>
          </ac:spMkLst>
        </pc:spChg>
        <pc:picChg chg="mod ord">
          <ac:chgData name="Heather Williams" userId="2be2119e-6542-4821-8189-ce27314e78a2" providerId="ADAL" clId="{FCC4D4DD-5F0F-484A-B187-5CC796F7ADF1}" dt="2023-10-17T08:20:23.290" v="447" actId="26606"/>
          <ac:picMkLst>
            <pc:docMk/>
            <pc:sldMk cId="3751040331" sldId="309"/>
            <ac:picMk id="5" creationId="{9E52A7BA-57F1-44CD-AAA8-392B9FF65F0A}"/>
          </ac:picMkLst>
        </pc:picChg>
        <pc:picChg chg="add mod">
          <ac:chgData name="Heather Williams" userId="2be2119e-6542-4821-8189-ce27314e78a2" providerId="ADAL" clId="{FCC4D4DD-5F0F-484A-B187-5CC796F7ADF1}" dt="2023-10-17T08:20:23.290" v="447" actId="26606"/>
          <ac:picMkLst>
            <pc:docMk/>
            <pc:sldMk cId="3751040331" sldId="309"/>
            <ac:picMk id="1026" creationId="{568EAF90-BA8A-FBD8-68A5-F7890F853791}"/>
          </ac:picMkLst>
        </pc:picChg>
      </pc:sldChg>
      <pc:sldChg chg="addSp modSp add mod setBg setFolMasterObjs">
        <pc:chgData name="Heather Williams" userId="2be2119e-6542-4821-8189-ce27314e78a2" providerId="ADAL" clId="{FCC4D4DD-5F0F-484A-B187-5CC796F7ADF1}" dt="2023-10-17T08:22:55.682" v="466" actId="255"/>
        <pc:sldMkLst>
          <pc:docMk/>
          <pc:sldMk cId="2429381262" sldId="310"/>
        </pc:sldMkLst>
        <pc:spChg chg="mod">
          <ac:chgData name="Heather Williams" userId="2be2119e-6542-4821-8189-ce27314e78a2" providerId="ADAL" clId="{FCC4D4DD-5F0F-484A-B187-5CC796F7ADF1}" dt="2023-10-17T08:22:55.682" v="466" actId="255"/>
          <ac:spMkLst>
            <pc:docMk/>
            <pc:sldMk cId="2429381262" sldId="310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3" creationId="{C45126D9-CA94-42A2-8FA2-54AEE334A5F6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55" creationId="{231BF440-39FA-4087-84CC-2EEC0BBDAF29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57" creationId="{F04E4CBA-303B-48BD-8451-C2701CB0EEBF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59" creationId="{F6CA58B3-AFCC-4A40-9882-50D5080879B0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61" creationId="{75C56826-D4E5-42ED-8529-079651CB3005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63" creationId="{82095FCE-EF05-4443-B97A-85DEE3A5CA17}"/>
          </ac:spMkLst>
        </pc:spChg>
        <pc:spChg chg="add">
          <ac:chgData name="Heather Williams" userId="2be2119e-6542-4821-8189-ce27314e78a2" providerId="ADAL" clId="{FCC4D4DD-5F0F-484A-B187-5CC796F7ADF1}" dt="2023-10-17T08:22:43.338" v="465" actId="26606"/>
          <ac:spMkLst>
            <pc:docMk/>
            <pc:sldMk cId="2429381262" sldId="310"/>
            <ac:spMk id="2065" creationId="{CA00AE6B-AA30-4CF8-BA6F-339B780AD76C}"/>
          </ac:spMkLst>
        </pc:spChg>
        <pc:picChg chg="mod">
          <ac:chgData name="Heather Williams" userId="2be2119e-6542-4821-8189-ce27314e78a2" providerId="ADAL" clId="{FCC4D4DD-5F0F-484A-B187-5CC796F7ADF1}" dt="2023-10-17T08:22:43.338" v="465" actId="26606"/>
          <ac:picMkLst>
            <pc:docMk/>
            <pc:sldMk cId="2429381262" sldId="310"/>
            <ac:picMk id="5" creationId="{9E52A7BA-57F1-44CD-AAA8-392B9FF65F0A}"/>
          </ac:picMkLst>
        </pc:picChg>
        <pc:picChg chg="add mod ord">
          <ac:chgData name="Heather Williams" userId="2be2119e-6542-4821-8189-ce27314e78a2" providerId="ADAL" clId="{FCC4D4DD-5F0F-484A-B187-5CC796F7ADF1}" dt="2023-10-17T08:22:43.338" v="465" actId="26606"/>
          <ac:picMkLst>
            <pc:docMk/>
            <pc:sldMk cId="2429381262" sldId="310"/>
            <ac:picMk id="2050" creationId="{D91B84CD-9A20-D184-894C-63CBD48777C8}"/>
          </ac:picMkLst>
        </pc:picChg>
      </pc:sldChg>
      <pc:sldChg chg="addSp delSp modSp add mod setBg setFolMasterObjs">
        <pc:chgData name="Heather Williams" userId="2be2119e-6542-4821-8189-ce27314e78a2" providerId="ADAL" clId="{FCC4D4DD-5F0F-484A-B187-5CC796F7ADF1}" dt="2023-10-17T08:26:39.314" v="486" actId="255"/>
        <pc:sldMkLst>
          <pc:docMk/>
          <pc:sldMk cId="1013610189" sldId="311"/>
        </pc:sldMkLst>
        <pc:spChg chg="mod ord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26:39.314" v="486" actId="255"/>
          <ac:spMkLst>
            <pc:docMk/>
            <pc:sldMk cId="1013610189" sldId="311"/>
            <ac:spMk id="3" creationId="{C45126D9-CA94-42A2-8FA2-54AEE334A5F6}"/>
          </ac:spMkLst>
        </pc:spChg>
        <pc:spChg chg="add del">
          <ac:chgData name="Heather Williams" userId="2be2119e-6542-4821-8189-ce27314e78a2" providerId="ADAL" clId="{FCC4D4DD-5F0F-484A-B187-5CC796F7ADF1}" dt="2023-10-17T08:25:36.493" v="480" actId="26606"/>
          <ac:spMkLst>
            <pc:docMk/>
            <pc:sldMk cId="1013610189" sldId="311"/>
            <ac:spMk id="3079" creationId="{55C01129-3453-464D-A870-ED71C6E89D60}"/>
          </ac:spMkLst>
        </pc:spChg>
        <pc:spChg chg="add del">
          <ac:chgData name="Heather Williams" userId="2be2119e-6542-4821-8189-ce27314e78a2" providerId="ADAL" clId="{FCC4D4DD-5F0F-484A-B187-5CC796F7ADF1}" dt="2023-10-17T08:25:36.493" v="480" actId="26606"/>
          <ac:spMkLst>
            <pc:docMk/>
            <pc:sldMk cId="1013610189" sldId="311"/>
            <ac:spMk id="3081" creationId="{9D2781A6-5C82-4764-B489-F9A599C0A7EB}"/>
          </ac:spMkLst>
        </pc:spChg>
        <pc:spChg chg="add del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086" creationId="{0D7B6173-1D58-48E2-83CF-37350F315F75}"/>
          </ac:spMkLst>
        </pc:spChg>
        <pc:spChg chg="add del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088" creationId="{2F36CA75-CFBF-4844-B719-8FE9EBADA9AF}"/>
          </ac:spMkLst>
        </pc:spChg>
        <pc:spChg chg="add del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090" creationId="{3D4A84B9-E564-4DD0-97F8-DBF1C460C28A}"/>
          </ac:spMkLst>
        </pc:spChg>
        <pc:spChg chg="add del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094" creationId="{102382E0-0A09-46AE-B955-B911CAFE7F00}"/>
          </ac:spMkLst>
        </pc:spChg>
        <pc:spChg chg="add del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096" creationId="{7DE75D4A-0965-4973-BE75-DECCAC9A9614}"/>
          </ac:spMkLst>
        </pc:spChg>
        <pc:spChg chg="add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101" creationId="{352BEC0E-22F8-46D0-9632-375DB541B06C}"/>
          </ac:spMkLst>
        </pc:spChg>
        <pc:spChg chg="add">
          <ac:chgData name="Heather Williams" userId="2be2119e-6542-4821-8189-ce27314e78a2" providerId="ADAL" clId="{FCC4D4DD-5F0F-484A-B187-5CC796F7ADF1}" dt="2023-10-17T08:26:25.549" v="485" actId="26606"/>
          <ac:spMkLst>
            <pc:docMk/>
            <pc:sldMk cId="1013610189" sldId="311"/>
            <ac:spMk id="3103" creationId="{3FCFB1DE-0B7E-48CC-BA90-B2AB0889F9D6}"/>
          </ac:spMkLst>
        </pc:spChg>
        <pc:picChg chg="mod ord">
          <ac:chgData name="Heather Williams" userId="2be2119e-6542-4821-8189-ce27314e78a2" providerId="ADAL" clId="{FCC4D4DD-5F0F-484A-B187-5CC796F7ADF1}" dt="2023-10-17T08:26:25.549" v="485" actId="26606"/>
          <ac:picMkLst>
            <pc:docMk/>
            <pc:sldMk cId="1013610189" sldId="311"/>
            <ac:picMk id="5" creationId="{9E52A7BA-57F1-44CD-AAA8-392B9FF65F0A}"/>
          </ac:picMkLst>
        </pc:picChg>
        <pc:picChg chg="add mod ord">
          <ac:chgData name="Heather Williams" userId="2be2119e-6542-4821-8189-ce27314e78a2" providerId="ADAL" clId="{FCC4D4DD-5F0F-484A-B187-5CC796F7ADF1}" dt="2023-10-17T08:26:25.549" v="485" actId="26606"/>
          <ac:picMkLst>
            <pc:docMk/>
            <pc:sldMk cId="1013610189" sldId="311"/>
            <ac:picMk id="3074" creationId="{25B065B0-37AF-80AB-7DDA-DE995D719AAB}"/>
          </ac:picMkLst>
        </pc:picChg>
        <pc:picChg chg="add del">
          <ac:chgData name="Heather Williams" userId="2be2119e-6542-4821-8189-ce27314e78a2" providerId="ADAL" clId="{FCC4D4DD-5F0F-484A-B187-5CC796F7ADF1}" dt="2023-10-17T08:26:25.549" v="485" actId="26606"/>
          <ac:picMkLst>
            <pc:docMk/>
            <pc:sldMk cId="1013610189" sldId="311"/>
            <ac:picMk id="3092" creationId="{4A599609-F5C2-4A0B-A992-913F814A631A}"/>
          </ac:picMkLst>
        </pc:picChg>
      </pc:sldChg>
      <pc:sldChg chg="addSp modSp add mod setBg setFolMasterObjs">
        <pc:chgData name="Heather Williams" userId="2be2119e-6542-4821-8189-ce27314e78a2" providerId="ADAL" clId="{FCC4D4DD-5F0F-484A-B187-5CC796F7ADF1}" dt="2023-10-17T08:29:48.598" v="500" actId="20577"/>
        <pc:sldMkLst>
          <pc:docMk/>
          <pc:sldMk cId="2448157489" sldId="312"/>
        </pc:sldMkLst>
        <pc:spChg chg="mod">
          <ac:chgData name="Heather Williams" userId="2be2119e-6542-4821-8189-ce27314e78a2" providerId="ADAL" clId="{FCC4D4DD-5F0F-484A-B187-5CC796F7ADF1}" dt="2023-10-17T08:29:35.926" v="498" actId="20577"/>
          <ac:spMkLst>
            <pc:docMk/>
            <pc:sldMk cId="2448157489" sldId="312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29:48.598" v="500" actId="20577"/>
          <ac:spMkLst>
            <pc:docMk/>
            <pc:sldMk cId="2448157489" sldId="312"/>
            <ac:spMk id="3" creationId="{C45126D9-CA94-42A2-8FA2-54AEE334A5F6}"/>
          </ac:spMkLst>
        </pc:spChg>
        <pc:spChg chg="add">
          <ac:chgData name="Heather Williams" userId="2be2119e-6542-4821-8189-ce27314e78a2" providerId="ADAL" clId="{FCC4D4DD-5F0F-484A-B187-5CC796F7ADF1}" dt="2023-10-17T08:29:19.584" v="495" actId="26606"/>
          <ac:spMkLst>
            <pc:docMk/>
            <pc:sldMk cId="2448157489" sldId="312"/>
            <ac:spMk id="10" creationId="{352BEC0E-22F8-46D0-9632-375DB541B06C}"/>
          </ac:spMkLst>
        </pc:spChg>
        <pc:spChg chg="add">
          <ac:chgData name="Heather Williams" userId="2be2119e-6542-4821-8189-ce27314e78a2" providerId="ADAL" clId="{FCC4D4DD-5F0F-484A-B187-5CC796F7ADF1}" dt="2023-10-17T08:29:19.584" v="495" actId="26606"/>
          <ac:spMkLst>
            <pc:docMk/>
            <pc:sldMk cId="2448157489" sldId="312"/>
            <ac:spMk id="12" creationId="{3FCFB1DE-0B7E-48CC-BA90-B2AB0889F9D6}"/>
          </ac:spMkLst>
        </pc:spChg>
        <pc:picChg chg="add mod">
          <ac:chgData name="Heather Williams" userId="2be2119e-6542-4821-8189-ce27314e78a2" providerId="ADAL" clId="{FCC4D4DD-5F0F-484A-B187-5CC796F7ADF1}" dt="2023-10-17T08:29:19.584" v="495" actId="26606"/>
          <ac:picMkLst>
            <pc:docMk/>
            <pc:sldMk cId="2448157489" sldId="312"/>
            <ac:picMk id="4" creationId="{B3096A31-1EAE-8305-0098-6B438DF73BD0}"/>
          </ac:picMkLst>
        </pc:picChg>
        <pc:picChg chg="mod ord">
          <ac:chgData name="Heather Williams" userId="2be2119e-6542-4821-8189-ce27314e78a2" providerId="ADAL" clId="{FCC4D4DD-5F0F-484A-B187-5CC796F7ADF1}" dt="2023-10-17T08:29:19.584" v="495" actId="26606"/>
          <ac:picMkLst>
            <pc:docMk/>
            <pc:sldMk cId="2448157489" sldId="312"/>
            <ac:picMk id="5" creationId="{9E52A7BA-57F1-44CD-AAA8-392B9FF65F0A}"/>
          </ac:picMkLst>
        </pc:picChg>
      </pc:sldChg>
      <pc:sldChg chg="addSp delSp modSp add mod setBg setFolMasterObjs">
        <pc:chgData name="Heather Williams" userId="2be2119e-6542-4821-8189-ce27314e78a2" providerId="ADAL" clId="{FCC4D4DD-5F0F-484A-B187-5CC796F7ADF1}" dt="2023-10-17T15:35:02.638" v="1550" actId="21"/>
        <pc:sldMkLst>
          <pc:docMk/>
          <pc:sldMk cId="2931488680" sldId="313"/>
        </pc:sldMkLst>
        <pc:spChg chg="mod">
          <ac:chgData name="Heather Williams" userId="2be2119e-6542-4821-8189-ce27314e78a2" providerId="ADAL" clId="{FCC4D4DD-5F0F-484A-B187-5CC796F7ADF1}" dt="2023-10-17T08:31:48.728" v="561" actId="20577"/>
          <ac:spMkLst>
            <pc:docMk/>
            <pc:sldMk cId="2931488680" sldId="313"/>
            <ac:spMk id="2" creationId="{C3F2B939-E07D-438A-9217-419EA0E73E70}"/>
          </ac:spMkLst>
        </pc:spChg>
        <pc:spChg chg="mod">
          <ac:chgData name="Heather Williams" userId="2be2119e-6542-4821-8189-ce27314e78a2" providerId="ADAL" clId="{FCC4D4DD-5F0F-484A-B187-5CC796F7ADF1}" dt="2023-10-17T08:31:58.674" v="562" actId="255"/>
          <ac:spMkLst>
            <pc:docMk/>
            <pc:sldMk cId="2931488680" sldId="313"/>
            <ac:spMk id="3" creationId="{C45126D9-CA94-42A2-8FA2-54AEE334A5F6}"/>
          </ac:spMkLst>
        </pc:spChg>
        <pc:spChg chg="add">
          <ac:chgData name="Heather Williams" userId="2be2119e-6542-4821-8189-ce27314e78a2" providerId="ADAL" clId="{FCC4D4DD-5F0F-484A-B187-5CC796F7ADF1}" dt="2023-10-17T08:31:30.853" v="506" actId="26606"/>
          <ac:spMkLst>
            <pc:docMk/>
            <pc:sldMk cId="2931488680" sldId="313"/>
            <ac:spMk id="10" creationId="{352BEC0E-22F8-46D0-9632-375DB541B06C}"/>
          </ac:spMkLst>
        </pc:spChg>
        <pc:spChg chg="add">
          <ac:chgData name="Heather Williams" userId="2be2119e-6542-4821-8189-ce27314e78a2" providerId="ADAL" clId="{FCC4D4DD-5F0F-484A-B187-5CC796F7ADF1}" dt="2023-10-17T08:31:30.853" v="506" actId="26606"/>
          <ac:spMkLst>
            <pc:docMk/>
            <pc:sldMk cId="2931488680" sldId="313"/>
            <ac:spMk id="12" creationId="{3FCFB1DE-0B7E-48CC-BA90-B2AB0889F9D6}"/>
          </ac:spMkLst>
        </pc:spChg>
        <pc:picChg chg="add del mod">
          <ac:chgData name="Heather Williams" userId="2be2119e-6542-4821-8189-ce27314e78a2" providerId="ADAL" clId="{FCC4D4DD-5F0F-484A-B187-5CC796F7ADF1}" dt="2023-10-17T15:35:02.638" v="1550" actId="21"/>
          <ac:picMkLst>
            <pc:docMk/>
            <pc:sldMk cId="2931488680" sldId="313"/>
            <ac:picMk id="4" creationId="{170A21FA-B0F9-3BC1-DAA6-5133DA7B6348}"/>
          </ac:picMkLst>
        </pc:picChg>
        <pc:picChg chg="mod ord">
          <ac:chgData name="Heather Williams" userId="2be2119e-6542-4821-8189-ce27314e78a2" providerId="ADAL" clId="{FCC4D4DD-5F0F-484A-B187-5CC796F7ADF1}" dt="2023-10-17T08:31:30.853" v="506" actId="26606"/>
          <ac:picMkLst>
            <pc:docMk/>
            <pc:sldMk cId="2931488680" sldId="313"/>
            <ac:picMk id="5" creationId="{9E52A7BA-57F1-44CD-AAA8-392B9FF65F0A}"/>
          </ac:picMkLst>
        </pc:picChg>
      </pc:sldChg>
      <pc:sldChg chg="add del ord">
        <pc:chgData name="Heather Williams" userId="2be2119e-6542-4821-8189-ce27314e78a2" providerId="ADAL" clId="{FCC4D4DD-5F0F-484A-B187-5CC796F7ADF1}" dt="2023-10-17T15:34:07.629" v="1548" actId="2696"/>
        <pc:sldMkLst>
          <pc:docMk/>
          <pc:sldMk cId="3500834146" sldId="314"/>
        </pc:sldMkLst>
      </pc:sldChg>
      <pc:sldChg chg="addSp delSp modSp add mod">
        <pc:chgData name="Heather Williams" userId="2be2119e-6542-4821-8189-ce27314e78a2" providerId="ADAL" clId="{FCC4D4DD-5F0F-484A-B187-5CC796F7ADF1}" dt="2023-10-17T15:02:03.250" v="970" actId="2711"/>
        <pc:sldMkLst>
          <pc:docMk/>
          <pc:sldMk cId="3004335786" sldId="315"/>
        </pc:sldMkLst>
        <pc:spChg chg="mod">
          <ac:chgData name="Heather Williams" userId="2be2119e-6542-4821-8189-ce27314e78a2" providerId="ADAL" clId="{FCC4D4DD-5F0F-484A-B187-5CC796F7ADF1}" dt="2023-10-17T15:02:03.250" v="970" actId="2711"/>
          <ac:spMkLst>
            <pc:docMk/>
            <pc:sldMk cId="3004335786" sldId="315"/>
            <ac:spMk id="4" creationId="{548A12E1-0269-1EB6-9216-D468AC397AC0}"/>
          </ac:spMkLst>
        </pc:spChg>
        <pc:spChg chg="add del">
          <ac:chgData name="Heather Williams" userId="2be2119e-6542-4821-8189-ce27314e78a2" providerId="ADAL" clId="{FCC4D4DD-5F0F-484A-B187-5CC796F7ADF1}" dt="2023-10-17T15:01:31.865" v="967"/>
          <ac:spMkLst>
            <pc:docMk/>
            <pc:sldMk cId="3004335786" sldId="315"/>
            <ac:spMk id="5" creationId="{0A1B9BBE-3455-20D7-CFDB-341BDD3E87A3}"/>
          </ac:spMkLst>
        </pc:spChg>
        <pc:spChg chg="add del mod">
          <ac:chgData name="Heather Williams" userId="2be2119e-6542-4821-8189-ce27314e78a2" providerId="ADAL" clId="{FCC4D4DD-5F0F-484A-B187-5CC796F7ADF1}" dt="2023-10-17T15:00:59.711" v="961"/>
          <ac:spMkLst>
            <pc:docMk/>
            <pc:sldMk cId="3004335786" sldId="315"/>
            <ac:spMk id="6" creationId="{C3BB7488-C9E6-AA78-20EB-0E45F012356B}"/>
          </ac:spMkLst>
        </pc:spChg>
      </pc:sldChg>
      <pc:sldChg chg="modSp add mod ord">
        <pc:chgData name="Heather Williams" userId="2be2119e-6542-4821-8189-ce27314e78a2" providerId="ADAL" clId="{FCC4D4DD-5F0F-484A-B187-5CC796F7ADF1}" dt="2023-10-17T15:15:36.327" v="1346" actId="12"/>
        <pc:sldMkLst>
          <pc:docMk/>
          <pc:sldMk cId="1019999553" sldId="316"/>
        </pc:sldMkLst>
        <pc:spChg chg="mod">
          <ac:chgData name="Heather Williams" userId="2be2119e-6542-4821-8189-ce27314e78a2" providerId="ADAL" clId="{FCC4D4DD-5F0F-484A-B187-5CC796F7ADF1}" dt="2023-10-17T15:15:36.327" v="1346" actId="12"/>
          <ac:spMkLst>
            <pc:docMk/>
            <pc:sldMk cId="1019999553" sldId="316"/>
            <ac:spMk id="5" creationId="{15A7EF82-E65D-42AF-847B-39285DE8CB89}"/>
          </ac:spMkLst>
        </pc:spChg>
      </pc:sldChg>
      <pc:sldChg chg="modSp add mod ord">
        <pc:chgData name="Heather Williams" userId="2be2119e-6542-4821-8189-ce27314e78a2" providerId="ADAL" clId="{FCC4D4DD-5F0F-484A-B187-5CC796F7ADF1}" dt="2023-10-17T15:16:23.055" v="1352" actId="12"/>
        <pc:sldMkLst>
          <pc:docMk/>
          <pc:sldMk cId="2408882294" sldId="317"/>
        </pc:sldMkLst>
        <pc:spChg chg="mod">
          <ac:chgData name="Heather Williams" userId="2be2119e-6542-4821-8189-ce27314e78a2" providerId="ADAL" clId="{FCC4D4DD-5F0F-484A-B187-5CC796F7ADF1}" dt="2023-10-17T15:16:23.055" v="1352" actId="12"/>
          <ac:spMkLst>
            <pc:docMk/>
            <pc:sldMk cId="2408882294" sldId="317"/>
            <ac:spMk id="5" creationId="{15A7EF82-E65D-42AF-847B-39285DE8CB89}"/>
          </ac:spMkLst>
        </pc:spChg>
        <pc:picChg chg="mod">
          <ac:chgData name="Heather Williams" userId="2be2119e-6542-4821-8189-ce27314e78a2" providerId="ADAL" clId="{FCC4D4DD-5F0F-484A-B187-5CC796F7ADF1}" dt="2023-10-17T15:16:15.319" v="1350" actId="1076"/>
          <ac:picMkLst>
            <pc:docMk/>
            <pc:sldMk cId="2408882294" sldId="317"/>
            <ac:picMk id="33794" creationId="{00000000-0000-0000-0000-000000000000}"/>
          </ac:picMkLst>
        </pc:picChg>
      </pc:sldChg>
      <pc:sldChg chg="modSp add mod">
        <pc:chgData name="Heather Williams" userId="2be2119e-6542-4821-8189-ce27314e78a2" providerId="ADAL" clId="{FCC4D4DD-5F0F-484A-B187-5CC796F7ADF1}" dt="2023-10-17T15:11:43.951" v="1255" actId="20577"/>
        <pc:sldMkLst>
          <pc:docMk/>
          <pc:sldMk cId="3811022280" sldId="318"/>
        </pc:sldMkLst>
        <pc:spChg chg="mod">
          <ac:chgData name="Heather Williams" userId="2be2119e-6542-4821-8189-ce27314e78a2" providerId="ADAL" clId="{FCC4D4DD-5F0F-484A-B187-5CC796F7ADF1}" dt="2023-10-17T15:11:43.951" v="1255" actId="20577"/>
          <ac:spMkLst>
            <pc:docMk/>
            <pc:sldMk cId="3811022280" sldId="318"/>
            <ac:spMk id="5" creationId="{15A7EF82-E65D-42AF-847B-39285DE8CB89}"/>
          </ac:spMkLst>
        </pc:spChg>
      </pc:sldChg>
      <pc:sldChg chg="modSp add mod">
        <pc:chgData name="Heather Williams" userId="2be2119e-6542-4821-8189-ce27314e78a2" providerId="ADAL" clId="{FCC4D4DD-5F0F-484A-B187-5CC796F7ADF1}" dt="2023-10-17T15:15:59.353" v="1349" actId="12"/>
        <pc:sldMkLst>
          <pc:docMk/>
          <pc:sldMk cId="3292577491" sldId="319"/>
        </pc:sldMkLst>
        <pc:spChg chg="mod">
          <ac:chgData name="Heather Williams" userId="2be2119e-6542-4821-8189-ce27314e78a2" providerId="ADAL" clId="{FCC4D4DD-5F0F-484A-B187-5CC796F7ADF1}" dt="2023-10-17T15:15:59.353" v="1349" actId="12"/>
          <ac:spMkLst>
            <pc:docMk/>
            <pc:sldMk cId="3292577491" sldId="319"/>
            <ac:spMk id="5" creationId="{15A7EF82-E65D-42AF-847B-39285DE8CB89}"/>
          </ac:spMkLst>
        </pc:spChg>
        <pc:picChg chg="mod">
          <ac:chgData name="Heather Williams" userId="2be2119e-6542-4821-8189-ce27314e78a2" providerId="ADAL" clId="{FCC4D4DD-5F0F-484A-B187-5CC796F7ADF1}" dt="2023-10-17T15:15:48.038" v="1347" actId="1076"/>
          <ac:picMkLst>
            <pc:docMk/>
            <pc:sldMk cId="3292577491" sldId="319"/>
            <ac:picMk id="33794" creationId="{00000000-0000-0000-0000-000000000000}"/>
          </ac:picMkLst>
        </pc:picChg>
      </pc:sldChg>
      <pc:sldChg chg="modSp add mod ord">
        <pc:chgData name="Heather Williams" userId="2be2119e-6542-4821-8189-ce27314e78a2" providerId="ADAL" clId="{FCC4D4DD-5F0F-484A-B187-5CC796F7ADF1}" dt="2023-10-17T15:22:31.826" v="1443" actId="20577"/>
        <pc:sldMkLst>
          <pc:docMk/>
          <pc:sldMk cId="2337795075" sldId="320"/>
        </pc:sldMkLst>
        <pc:spChg chg="mod">
          <ac:chgData name="Heather Williams" userId="2be2119e-6542-4821-8189-ce27314e78a2" providerId="ADAL" clId="{FCC4D4DD-5F0F-484A-B187-5CC796F7ADF1}" dt="2023-10-17T15:22:31.826" v="1443" actId="20577"/>
          <ac:spMkLst>
            <pc:docMk/>
            <pc:sldMk cId="2337795075" sldId="320"/>
            <ac:spMk id="5" creationId="{15A7EF82-E65D-42AF-847B-39285DE8CB89}"/>
          </ac:spMkLst>
        </pc:spChg>
      </pc:sldChg>
      <pc:sldChg chg="addSp modSp add mod">
        <pc:chgData name="Heather Williams" userId="2be2119e-6542-4821-8189-ce27314e78a2" providerId="ADAL" clId="{FCC4D4DD-5F0F-484A-B187-5CC796F7ADF1}" dt="2023-10-17T15:25:54.495" v="1497" actId="313"/>
        <pc:sldMkLst>
          <pc:docMk/>
          <pc:sldMk cId="550150095" sldId="321"/>
        </pc:sldMkLst>
        <pc:spChg chg="add mod">
          <ac:chgData name="Heather Williams" userId="2be2119e-6542-4821-8189-ce27314e78a2" providerId="ADAL" clId="{FCC4D4DD-5F0F-484A-B187-5CC796F7ADF1}" dt="2023-10-17T15:25:54.495" v="1497" actId="313"/>
          <ac:spMkLst>
            <pc:docMk/>
            <pc:sldMk cId="550150095" sldId="321"/>
            <ac:spMk id="4" creationId="{4E183419-2774-6153-E4D9-3FC5874D1284}"/>
          </ac:spMkLst>
        </pc:spChg>
        <pc:picChg chg="mod">
          <ac:chgData name="Heather Williams" userId="2be2119e-6542-4821-8189-ce27314e78a2" providerId="ADAL" clId="{FCC4D4DD-5F0F-484A-B187-5CC796F7ADF1}" dt="2023-10-17T15:24:02.935" v="1446" actId="14100"/>
          <ac:picMkLst>
            <pc:docMk/>
            <pc:sldMk cId="550150095" sldId="321"/>
            <ac:picMk id="32770" creationId="{00000000-0000-0000-0000-000000000000}"/>
          </ac:picMkLst>
        </pc:picChg>
      </pc:sldChg>
      <pc:sldChg chg="modSp add mod">
        <pc:chgData name="Heather Williams" userId="2be2119e-6542-4821-8189-ce27314e78a2" providerId="ADAL" clId="{FCC4D4DD-5F0F-484A-B187-5CC796F7ADF1}" dt="2023-10-17T15:27:40.754" v="1547" actId="20577"/>
        <pc:sldMkLst>
          <pc:docMk/>
          <pc:sldMk cId="3075571414" sldId="322"/>
        </pc:sldMkLst>
        <pc:spChg chg="mod">
          <ac:chgData name="Heather Williams" userId="2be2119e-6542-4821-8189-ce27314e78a2" providerId="ADAL" clId="{FCC4D4DD-5F0F-484A-B187-5CC796F7ADF1}" dt="2023-10-17T15:27:40.754" v="1547" actId="20577"/>
          <ac:spMkLst>
            <pc:docMk/>
            <pc:sldMk cId="3075571414" sldId="322"/>
            <ac:spMk id="4" creationId="{4E183419-2774-6153-E4D9-3FC5874D12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08CBA-AB2E-47B2-B7E7-A36E25E3E73B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48466-733B-4035-82C8-C9678D8265F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 advTm="0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3000">
              <a:schemeClr val="accent1">
                <a:lumMod val="60000"/>
                <a:lumOff val="40000"/>
                <a:alpha val="41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B1986-D4E7-45BC-8ADD-03B517F11C1F}" type="datetimeFigureOut">
              <a:rPr lang="en-GB" smtClean="0"/>
              <a:pPr/>
              <a:t>17/10/2023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54C020-6450-451F-BD53-885D8B58070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Tm="0"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ymmrodorion.org/wp-content/uploads/2017/01/STUDYING-WALES-TODAY-M-W-THOMAS-6-DECEMBER-2016-compressed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apuraunewydd.llyfrgell.cymru/home" TargetMode="External"/><Relationship Id="rId2" Type="http://schemas.openxmlformats.org/officeDocument/2006/relationships/hyperlink" Target="http://t.umblr.com/redirect?z=http://newspapers.library.wales/browse/3390638&amp;t=Njg5ZTRkYThkYmMzYzlkZTdkZmMxODJjMWMxN2RlMzk4ZDI1NjYwMSxPZnB6WjNTaQ%3D%3D&amp;b=t:T66bQEFNt3fC5uQ09tERdw&amp;m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apuraunewydd.llyfrgell.cymru/home" TargetMode="External"/><Relationship Id="rId2" Type="http://schemas.openxmlformats.org/officeDocument/2006/relationships/hyperlink" Target="http://t.umblr.com/redirect?z=http://newspapers.library.wales/browse/3390638&amp;t=Njg5ZTRkYThkYmMzYzlkZTdkZmMxODJjMWMxN2RlMzk4ZDI1NjYwMSxPZnB6WjNTaQ%3D%3D&amp;b=t:T66bQEFNt3fC5uQ09tERdw&amp;m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5" y="0"/>
            <a:ext cx="9089009" cy="6858000"/>
          </a:xfrm>
          <a:prstGeom prst="rect">
            <a:avLst/>
          </a:prstGeom>
          <a:noFill/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/>
            </a:outerShdw>
            <a:reflection stA="0" endPos="63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More outsiders’ 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7859216" cy="45693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Welsh travel writing on Brittany</a:t>
            </a:r>
          </a:p>
          <a:p>
            <a:pPr marL="0" indent="0" algn="ctr">
              <a:buNone/>
            </a:pPr>
            <a:r>
              <a:rPr lang="en-GB" sz="3600" dirty="0"/>
              <a:t>or</a:t>
            </a:r>
          </a:p>
          <a:p>
            <a:pPr marL="0" indent="0" algn="ctr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sz="3600" dirty="0"/>
              <a:t>One minority writes about another one</a:t>
            </a:r>
          </a:p>
          <a:p>
            <a:pPr algn="ctr"/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99416097"/>
      </p:ext>
    </p:extLst>
  </p:cSld>
  <p:clrMapOvr>
    <a:masterClrMapping/>
  </p:clrMapOvr>
  <p:transition spd="slow" advTm="0">
    <p:circl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089009" cy="6858000"/>
          </a:xfrm>
          <a:prstGeom prst="rect">
            <a:avLst/>
          </a:prstGeom>
          <a:noFill/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/>
            </a:outerShdw>
            <a:reflection stA="0" endPos="63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Welsh authors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7859216" cy="45693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600" dirty="0"/>
          </a:p>
          <a:p>
            <a:r>
              <a:rPr lang="en-GB" sz="4400" dirty="0"/>
              <a:t>O.M. Edwards (1858-1920)</a:t>
            </a:r>
          </a:p>
          <a:p>
            <a:r>
              <a:rPr lang="en-GB" sz="4400" dirty="0"/>
              <a:t>Ambrose </a:t>
            </a:r>
            <a:r>
              <a:rPr lang="en-GB" sz="4400" dirty="0" err="1"/>
              <a:t>Bebb</a:t>
            </a:r>
            <a:r>
              <a:rPr lang="en-GB" sz="4400" dirty="0"/>
              <a:t> (1894-1955)</a:t>
            </a:r>
          </a:p>
          <a:p>
            <a:r>
              <a:rPr lang="en-GB" sz="4400" dirty="0" err="1"/>
              <a:t>Dyfnallt</a:t>
            </a:r>
            <a:r>
              <a:rPr lang="en-GB" sz="4400" dirty="0"/>
              <a:t> (John </a:t>
            </a:r>
            <a:r>
              <a:rPr lang="en-GB" sz="4400" dirty="0" err="1"/>
              <a:t>Dyfnallt</a:t>
            </a:r>
            <a:r>
              <a:rPr lang="en-GB" sz="4400" dirty="0"/>
              <a:t> Owen) (1873-1956)</a:t>
            </a:r>
          </a:p>
        </p:txBody>
      </p:sp>
    </p:spTree>
    <p:extLst>
      <p:ext uri="{BB962C8B-B14F-4D97-AF65-F5344CB8AC3E}">
        <p14:creationId xmlns:p14="http://schemas.microsoft.com/office/powerpoint/2010/main" val="1142398222"/>
      </p:ext>
    </p:extLst>
  </p:cSld>
  <p:clrMapOvr>
    <a:masterClrMapping/>
  </p:clrMapOvr>
  <p:transition spd="slow" advTm="0">
    <p:circl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089009" cy="6858000"/>
          </a:xfrm>
          <a:prstGeom prst="rect">
            <a:avLst/>
          </a:prstGeom>
          <a:noFill/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/>
            </a:outerShdw>
            <a:reflection stA="0" endPos="63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</a:t>
            </a:r>
            <a:r>
              <a:rPr lang="en-GB" dirty="0" err="1"/>
              <a:t>Microcosmopolitanism</a:t>
            </a:r>
            <a:r>
              <a:rPr lang="en-GB" dirty="0"/>
              <a:t>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7859216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‘Micro-cosmopolitanism’ counters the idea that only large politico-cultural units can nurture tolerance and pluralism. The term was coined by Michael Cronin, and first applied to Wales studies by M Wynn Thomas in 2016</a:t>
            </a:r>
          </a:p>
          <a:p>
            <a:pPr marL="0" indent="0">
              <a:buNone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24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http://www.cymmrodorion.org/wp-content/uploads/2017/01/STUDYING-WALES-TODAY-M-W-THOMAS-6-DECEMBER-2016-compressed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.pdf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50585058"/>
      </p:ext>
    </p:extLst>
  </p:cSld>
  <p:clrMapOvr>
    <a:masterClrMapping/>
  </p:clrMapOvr>
  <p:transition spd="slow" advTm="0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99124" y="685800"/>
            <a:ext cx="3753046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4835" y="1084521"/>
            <a:ext cx="3014330" cy="1361347"/>
          </a:xfrm>
        </p:spPr>
        <p:txBody>
          <a:bodyPr anchor="b">
            <a:noAutofit/>
          </a:bodyPr>
          <a:lstStyle/>
          <a:p>
            <a:r>
              <a:rPr lang="en-GB" sz="3600" dirty="0">
                <a:solidFill>
                  <a:schemeClr val="bg1">
                    <a:alpha val="60000"/>
                  </a:schemeClr>
                </a:solidFill>
              </a:rPr>
              <a:t>O.M. Edwards (1858-1920)</a:t>
            </a:r>
          </a:p>
        </p:txBody>
      </p:sp>
      <p:pic>
        <p:nvPicPr>
          <p:cNvPr id="1026" name="Picture 2" descr="Owen Morgan Edwards - Wicipedia">
            <a:extLst>
              <a:ext uri="{FF2B5EF4-FFF2-40B4-BE49-F238E27FC236}">
                <a16:creationId xmlns:a16="http://schemas.microsoft.com/office/drawing/2014/main" id="{568EAF90-BA8A-FBD8-68A5-F7890F8537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5" r="32406"/>
          <a:stretch/>
        </p:blipFill>
        <p:spPr bwMode="auto">
          <a:xfrm>
            <a:off x="510362" y="685795"/>
            <a:ext cx="2198474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0784" y="2732739"/>
            <a:ext cx="2982432" cy="308327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GB" sz="2400" i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400" i="1" dirty="0" err="1">
                <a:solidFill>
                  <a:schemeClr val="bg1"/>
                </a:solidFill>
              </a:rPr>
              <a:t>Tro</a:t>
            </a:r>
            <a:r>
              <a:rPr lang="en-GB" sz="2400" i="1" dirty="0">
                <a:solidFill>
                  <a:schemeClr val="bg1"/>
                </a:solidFill>
              </a:rPr>
              <a:t> </a:t>
            </a:r>
            <a:r>
              <a:rPr lang="en-GB" sz="2400" i="1" dirty="0" err="1">
                <a:solidFill>
                  <a:schemeClr val="bg1"/>
                </a:solidFill>
              </a:rPr>
              <a:t>yn</a:t>
            </a:r>
            <a:r>
              <a:rPr lang="en-GB" sz="2400" i="1" dirty="0">
                <a:solidFill>
                  <a:schemeClr val="bg1"/>
                </a:solidFill>
              </a:rPr>
              <a:t> Llydaw </a:t>
            </a:r>
            <a:r>
              <a:rPr lang="en-GB" sz="2400" dirty="0">
                <a:solidFill>
                  <a:schemeClr val="bg1"/>
                </a:solidFill>
              </a:rPr>
              <a:t>(1890)</a:t>
            </a:r>
          </a:p>
          <a:p>
            <a:pPr marL="0" indent="0" algn="ctr">
              <a:buNone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chemeClr val="bg1"/>
                </a:solidFill>
              </a:rPr>
              <a:t>[A tour of Brittany]</a:t>
            </a:r>
          </a:p>
          <a:p>
            <a:pPr marL="0" indent="0" algn="ctr">
              <a:buNone/>
            </a:pPr>
            <a:endParaRPr lang="en-GB" sz="1700" dirty="0">
              <a:solidFill>
                <a:schemeClr val="bg1"/>
              </a:solidFill>
            </a:endParaRPr>
          </a:p>
        </p:txBody>
      </p:sp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14" r="24745"/>
          <a:stretch/>
        </p:blipFill>
        <p:spPr bwMode="auto">
          <a:xfrm>
            <a:off x="6454587" y="685805"/>
            <a:ext cx="2179050" cy="548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040331"/>
      </p:ext>
    </p:extLst>
  </p:cSld>
  <p:clrMapOvr>
    <a:masterClrMapping/>
  </p:clrMapOvr>
  <p:transition spd="slow" advTm="0">
    <p:circl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illiam Ambrose Bebb - Wicipedia">
            <a:extLst>
              <a:ext uri="{FF2B5EF4-FFF2-40B4-BE49-F238E27FC236}">
                <a16:creationId xmlns:a16="http://schemas.microsoft.com/office/drawing/2014/main" id="{D91B84CD-9A20-D184-894C-63CBD48777C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99" b="43775"/>
          <a:stretch/>
        </p:blipFill>
        <p:spPr bwMode="auto"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66" r="3" b="3"/>
          <a:stretch/>
        </p:blipFill>
        <p:spPr bwMode="auto"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57" name="Freeform: Shape 205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59" name="Freeform: Shape 2058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200" dirty="0"/>
              <a:t>Ambrose </a:t>
            </a:r>
            <a:r>
              <a:rPr lang="en-GB" sz="3200" dirty="0" err="1"/>
              <a:t>Bebb</a:t>
            </a:r>
            <a:r>
              <a:rPr lang="en-GB" sz="3200" dirty="0"/>
              <a:t> (1894-1955)</a:t>
            </a: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GB" sz="1700" i="1" dirty="0"/>
              <a:t>Llydaw</a:t>
            </a:r>
            <a:r>
              <a:rPr lang="en-GB" sz="1700" dirty="0"/>
              <a:t> (1929)</a:t>
            </a:r>
          </a:p>
          <a:p>
            <a:pPr marL="457200" lvl="1" indent="0">
              <a:buNone/>
            </a:pPr>
            <a:r>
              <a:rPr lang="en-GB" sz="1700" dirty="0"/>
              <a:t>[Brittany]</a:t>
            </a:r>
          </a:p>
          <a:p>
            <a:pPr lvl="1"/>
            <a:endParaRPr lang="en-GB" sz="1700" dirty="0"/>
          </a:p>
          <a:p>
            <a:pPr marL="457200" lvl="1" indent="0">
              <a:buNone/>
            </a:pPr>
            <a:r>
              <a:rPr lang="en-GB" sz="1700" i="1" dirty="0" err="1"/>
              <a:t>Pererindodau</a:t>
            </a:r>
            <a:r>
              <a:rPr lang="en-GB" sz="1700" dirty="0"/>
              <a:t> (1941)</a:t>
            </a:r>
          </a:p>
          <a:p>
            <a:pPr marL="457200" lvl="1" indent="0">
              <a:buNone/>
            </a:pPr>
            <a:r>
              <a:rPr lang="en-GB" sz="1700" dirty="0"/>
              <a:t>[Pilgrimages]</a:t>
            </a:r>
          </a:p>
          <a:p>
            <a:pPr lvl="1"/>
            <a:endParaRPr lang="en-GB" sz="1700" dirty="0"/>
          </a:p>
          <a:p>
            <a:pPr marL="457200" lvl="1" indent="0">
              <a:buNone/>
            </a:pPr>
            <a:r>
              <a:rPr lang="en-GB" sz="1700" i="1" dirty="0" err="1"/>
              <a:t>Dydd-lyfr</a:t>
            </a:r>
            <a:r>
              <a:rPr lang="en-GB" sz="1700" i="1" dirty="0"/>
              <a:t> </a:t>
            </a:r>
            <a:r>
              <a:rPr lang="en-GB" sz="1700" i="1" dirty="0" err="1"/>
              <a:t>Pythefnos</a:t>
            </a:r>
            <a:r>
              <a:rPr lang="en-GB" sz="1700" i="1" dirty="0"/>
              <a:t> neu y </a:t>
            </a:r>
            <a:r>
              <a:rPr lang="en-GB" sz="1700" i="1" dirty="0" err="1"/>
              <a:t>Ddawns</a:t>
            </a:r>
            <a:r>
              <a:rPr lang="en-GB" sz="1700" i="1" dirty="0"/>
              <a:t> </a:t>
            </a:r>
            <a:r>
              <a:rPr lang="en-GB" sz="1700" i="1" dirty="0" err="1"/>
              <a:t>Angau</a:t>
            </a:r>
            <a:r>
              <a:rPr lang="en-GB" sz="1700" i="1" dirty="0"/>
              <a:t> </a:t>
            </a:r>
            <a:r>
              <a:rPr lang="en-GB" sz="1700" dirty="0"/>
              <a:t>(1939)</a:t>
            </a:r>
          </a:p>
          <a:p>
            <a:pPr marL="457200" lvl="1" indent="0">
              <a:buNone/>
            </a:pPr>
            <a:r>
              <a:rPr lang="en-GB" sz="1700" dirty="0"/>
              <a:t>[Diary of a fortnight or the danse macabre]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29381262"/>
      </p:ext>
    </p:extLst>
  </p:cSld>
  <p:clrMapOvr>
    <a:masterClrMapping/>
  </p:clrMapOvr>
  <p:transition spd="slow" advTm="0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1" name="Rectangle 310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/>
              <a:t>Dyfnallt</a:t>
            </a:r>
            <a:br>
              <a:rPr lang="en-GB" sz="4000"/>
            </a:br>
            <a:r>
              <a:rPr lang="en-GB" sz="4000"/>
              <a:t>(John Dyfnallt Owen) (1873-1956)</a:t>
            </a:r>
          </a:p>
        </p:txBody>
      </p:sp>
      <p:sp>
        <p:nvSpPr>
          <p:cNvPr id="310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  <a:gd name="connsiteX0" fmla="*/ 0 w 3182691"/>
              <a:gd name="connsiteY0" fmla="*/ 0 h 18288"/>
              <a:gd name="connsiteX1" fmla="*/ 572884 w 3182691"/>
              <a:gd name="connsiteY1" fmla="*/ 0 h 18288"/>
              <a:gd name="connsiteX2" fmla="*/ 1113942 w 3182691"/>
              <a:gd name="connsiteY2" fmla="*/ 0 h 18288"/>
              <a:gd name="connsiteX3" fmla="*/ 1686826 w 3182691"/>
              <a:gd name="connsiteY3" fmla="*/ 0 h 18288"/>
              <a:gd name="connsiteX4" fmla="*/ 2323364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546153 w 3182691"/>
              <a:gd name="connsiteY7" fmla="*/ 18288 h 18288"/>
              <a:gd name="connsiteX8" fmla="*/ 1845961 w 3182691"/>
              <a:gd name="connsiteY8" fmla="*/ 18288 h 18288"/>
              <a:gd name="connsiteX9" fmla="*/ 1304903 w 3182691"/>
              <a:gd name="connsiteY9" fmla="*/ 18288 h 18288"/>
              <a:gd name="connsiteX10" fmla="*/ 604711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6402" y="-9774"/>
                  <a:pt x="1016900" y="-17532"/>
                  <a:pt x="1273076" y="0"/>
                </a:cubicBezTo>
                <a:cubicBezTo>
                  <a:pt x="1519343" y="-34410"/>
                  <a:pt x="1705438" y="-53754"/>
                  <a:pt x="1909615" y="0"/>
                </a:cubicBezTo>
                <a:cubicBezTo>
                  <a:pt x="2120433" y="2855"/>
                  <a:pt x="2209200" y="-17463"/>
                  <a:pt x="2482499" y="0"/>
                </a:cubicBezTo>
                <a:cubicBezTo>
                  <a:pt x="2733571" y="54170"/>
                  <a:pt x="2997997" y="-48885"/>
                  <a:pt x="3182691" y="0"/>
                </a:cubicBezTo>
                <a:cubicBezTo>
                  <a:pt x="3182657" y="4844"/>
                  <a:pt x="3182281" y="11009"/>
                  <a:pt x="3182691" y="18288"/>
                </a:cubicBezTo>
                <a:cubicBezTo>
                  <a:pt x="2941063" y="3169"/>
                  <a:pt x="2872422" y="16194"/>
                  <a:pt x="2609807" y="18288"/>
                </a:cubicBezTo>
                <a:cubicBezTo>
                  <a:pt x="2341801" y="10032"/>
                  <a:pt x="2328606" y="28832"/>
                  <a:pt x="2068749" y="18288"/>
                </a:cubicBezTo>
                <a:cubicBezTo>
                  <a:pt x="1813820" y="1121"/>
                  <a:pt x="1714804" y="37605"/>
                  <a:pt x="1432211" y="18288"/>
                </a:cubicBezTo>
                <a:cubicBezTo>
                  <a:pt x="1164810" y="-27006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3084" y="-23531"/>
                  <a:pt x="399010" y="-30989"/>
                  <a:pt x="572884" y="0"/>
                </a:cubicBezTo>
                <a:cubicBezTo>
                  <a:pt x="745196" y="46048"/>
                  <a:pt x="956262" y="22379"/>
                  <a:pt x="1113942" y="0"/>
                </a:cubicBezTo>
                <a:cubicBezTo>
                  <a:pt x="1345494" y="6575"/>
                  <a:pt x="1537971" y="57434"/>
                  <a:pt x="1686826" y="0"/>
                </a:cubicBezTo>
                <a:cubicBezTo>
                  <a:pt x="1847487" y="-5870"/>
                  <a:pt x="2194651" y="-1232"/>
                  <a:pt x="2323364" y="0"/>
                </a:cubicBezTo>
                <a:cubicBezTo>
                  <a:pt x="2488731" y="36406"/>
                  <a:pt x="2902092" y="-40336"/>
                  <a:pt x="3182691" y="0"/>
                </a:cubicBezTo>
                <a:cubicBezTo>
                  <a:pt x="3182166" y="5049"/>
                  <a:pt x="3182884" y="12044"/>
                  <a:pt x="3182691" y="18288"/>
                </a:cubicBezTo>
                <a:cubicBezTo>
                  <a:pt x="3012562" y="-37820"/>
                  <a:pt x="2765408" y="35618"/>
                  <a:pt x="2546153" y="18288"/>
                </a:cubicBezTo>
                <a:cubicBezTo>
                  <a:pt x="2331952" y="13878"/>
                  <a:pt x="2142129" y="19805"/>
                  <a:pt x="1845961" y="18288"/>
                </a:cubicBezTo>
                <a:cubicBezTo>
                  <a:pt x="1537526" y="31994"/>
                  <a:pt x="1468653" y="-6175"/>
                  <a:pt x="1304903" y="18288"/>
                </a:cubicBezTo>
                <a:cubicBezTo>
                  <a:pt x="1191987" y="26138"/>
                  <a:pt x="927061" y="14626"/>
                  <a:pt x="604711" y="18288"/>
                </a:cubicBezTo>
                <a:cubicBezTo>
                  <a:pt x="273947" y="45577"/>
                  <a:pt x="111622" y="-2455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1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38014" y="3247"/>
                  <a:pt x="1005059" y="8075"/>
                  <a:pt x="1273076" y="0"/>
                </a:cubicBezTo>
                <a:cubicBezTo>
                  <a:pt x="1555121" y="-15110"/>
                  <a:pt x="1674116" y="-4878"/>
                  <a:pt x="1909615" y="0"/>
                </a:cubicBezTo>
                <a:cubicBezTo>
                  <a:pt x="2127874" y="21642"/>
                  <a:pt x="2229467" y="-10228"/>
                  <a:pt x="2482499" y="0"/>
                </a:cubicBezTo>
                <a:cubicBezTo>
                  <a:pt x="2772379" y="28915"/>
                  <a:pt x="3003217" y="-43687"/>
                  <a:pt x="3182691" y="0"/>
                </a:cubicBezTo>
                <a:cubicBezTo>
                  <a:pt x="3183005" y="4158"/>
                  <a:pt x="3181712" y="12539"/>
                  <a:pt x="3182691" y="18288"/>
                </a:cubicBezTo>
                <a:cubicBezTo>
                  <a:pt x="2948637" y="17089"/>
                  <a:pt x="2873728" y="22327"/>
                  <a:pt x="2609807" y="18288"/>
                </a:cubicBezTo>
                <a:cubicBezTo>
                  <a:pt x="2342839" y="11870"/>
                  <a:pt x="2331621" y="30535"/>
                  <a:pt x="2068749" y="18288"/>
                </a:cubicBezTo>
                <a:cubicBezTo>
                  <a:pt x="1813814" y="-7352"/>
                  <a:pt x="1700576" y="36739"/>
                  <a:pt x="1432211" y="18288"/>
                </a:cubicBezTo>
                <a:cubicBezTo>
                  <a:pt x="1148444" y="-27053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1"/>
                      <a:gd name="connsiteY0" fmla="*/ 0 h 18288"/>
                      <a:gd name="connsiteX1" fmla="*/ 636538 w 3182691"/>
                      <a:gd name="connsiteY1" fmla="*/ 0 h 18288"/>
                      <a:gd name="connsiteX2" fmla="*/ 1273076 w 3182691"/>
                      <a:gd name="connsiteY2" fmla="*/ 0 h 18288"/>
                      <a:gd name="connsiteX3" fmla="*/ 1909615 w 3182691"/>
                      <a:gd name="connsiteY3" fmla="*/ 0 h 18288"/>
                      <a:gd name="connsiteX4" fmla="*/ 2482499 w 3182691"/>
                      <a:gd name="connsiteY4" fmla="*/ 0 h 18288"/>
                      <a:gd name="connsiteX5" fmla="*/ 3182691 w 3182691"/>
                      <a:gd name="connsiteY5" fmla="*/ 0 h 18288"/>
                      <a:gd name="connsiteX6" fmla="*/ 3182691 w 3182691"/>
                      <a:gd name="connsiteY6" fmla="*/ 18288 h 18288"/>
                      <a:gd name="connsiteX7" fmla="*/ 2609807 w 3182691"/>
                      <a:gd name="connsiteY7" fmla="*/ 18288 h 18288"/>
                      <a:gd name="connsiteX8" fmla="*/ 2068749 w 3182691"/>
                      <a:gd name="connsiteY8" fmla="*/ 18288 h 18288"/>
                      <a:gd name="connsiteX9" fmla="*/ 1432211 w 3182691"/>
                      <a:gd name="connsiteY9" fmla="*/ 18288 h 18288"/>
                      <a:gd name="connsiteX10" fmla="*/ 859327 w 3182691"/>
                      <a:gd name="connsiteY10" fmla="*/ 18288 h 18288"/>
                      <a:gd name="connsiteX11" fmla="*/ 0 w 3182691"/>
                      <a:gd name="connsiteY11" fmla="*/ 18288 h 18288"/>
                      <a:gd name="connsiteX12" fmla="*/ 0 w 3182691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1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13406" y="3458"/>
                          <a:pt x="1273076" y="0"/>
                        </a:cubicBezTo>
                        <a:cubicBezTo>
                          <a:pt x="1532746" y="-3458"/>
                          <a:pt x="1697408" y="-16840"/>
                          <a:pt x="1909615" y="0"/>
                        </a:cubicBezTo>
                        <a:cubicBezTo>
                          <a:pt x="2121822" y="16840"/>
                          <a:pt x="2213494" y="-18555"/>
                          <a:pt x="2482499" y="0"/>
                        </a:cubicBezTo>
                        <a:cubicBezTo>
                          <a:pt x="2751504" y="18555"/>
                          <a:pt x="3004132" y="-28750"/>
                          <a:pt x="3182691" y="0"/>
                        </a:cubicBezTo>
                        <a:cubicBezTo>
                          <a:pt x="3183133" y="4516"/>
                          <a:pt x="3181864" y="12266"/>
                          <a:pt x="3182691" y="18288"/>
                        </a:cubicBezTo>
                        <a:cubicBezTo>
                          <a:pt x="2947041" y="16687"/>
                          <a:pt x="2875741" y="22937"/>
                          <a:pt x="2609807" y="18288"/>
                        </a:cubicBezTo>
                        <a:cubicBezTo>
                          <a:pt x="2343873" y="13639"/>
                          <a:pt x="2331203" y="31729"/>
                          <a:pt x="2068749" y="18288"/>
                        </a:cubicBezTo>
                        <a:cubicBezTo>
                          <a:pt x="1806295" y="4847"/>
                          <a:pt x="1713773" y="47088"/>
                          <a:pt x="1432211" y="18288"/>
                        </a:cubicBezTo>
                        <a:cubicBezTo>
                          <a:pt x="1150649" y="-10512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1" h="18288" stroke="0" extrusionOk="0">
                        <a:moveTo>
                          <a:pt x="0" y="0"/>
                        </a:moveTo>
                        <a:cubicBezTo>
                          <a:pt x="247695" y="-19360"/>
                          <a:pt x="392581" y="-28596"/>
                          <a:pt x="572884" y="0"/>
                        </a:cubicBezTo>
                        <a:cubicBezTo>
                          <a:pt x="753187" y="28596"/>
                          <a:pt x="922042" y="4121"/>
                          <a:pt x="1113942" y="0"/>
                        </a:cubicBezTo>
                        <a:cubicBezTo>
                          <a:pt x="1305842" y="-4121"/>
                          <a:pt x="1501806" y="28092"/>
                          <a:pt x="1686826" y="0"/>
                        </a:cubicBezTo>
                        <a:cubicBezTo>
                          <a:pt x="1871846" y="-28092"/>
                          <a:pt x="2170181" y="-20672"/>
                          <a:pt x="2323364" y="0"/>
                        </a:cubicBezTo>
                        <a:cubicBezTo>
                          <a:pt x="2476547" y="20672"/>
                          <a:pt x="2919163" y="6097"/>
                          <a:pt x="3182691" y="0"/>
                        </a:cubicBezTo>
                        <a:cubicBezTo>
                          <a:pt x="3183268" y="4624"/>
                          <a:pt x="3183510" y="11191"/>
                          <a:pt x="3182691" y="18288"/>
                        </a:cubicBezTo>
                        <a:cubicBezTo>
                          <a:pt x="3026064" y="-10849"/>
                          <a:pt x="2775005" y="23067"/>
                          <a:pt x="2546153" y="18288"/>
                        </a:cubicBezTo>
                        <a:cubicBezTo>
                          <a:pt x="2317301" y="13509"/>
                          <a:pt x="2164351" y="-9884"/>
                          <a:pt x="1845961" y="18288"/>
                        </a:cubicBezTo>
                        <a:cubicBezTo>
                          <a:pt x="1527571" y="46460"/>
                          <a:pt x="1455006" y="5824"/>
                          <a:pt x="1304903" y="18288"/>
                        </a:cubicBezTo>
                        <a:cubicBezTo>
                          <a:pt x="1154800" y="30752"/>
                          <a:pt x="942107" y="-12056"/>
                          <a:pt x="604711" y="18288"/>
                        </a:cubicBezTo>
                        <a:cubicBezTo>
                          <a:pt x="267315" y="48632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i="1" dirty="0"/>
          </a:p>
          <a:p>
            <a:pPr marL="0" indent="0">
              <a:buNone/>
            </a:pPr>
            <a:r>
              <a:rPr lang="en-GB" i="1" dirty="0"/>
              <a:t>O Ben </a:t>
            </a:r>
            <a:r>
              <a:rPr lang="en-GB" i="1" dirty="0" err="1"/>
              <a:t>Tir</a:t>
            </a:r>
            <a:r>
              <a:rPr lang="en-GB" i="1" dirty="0"/>
              <a:t> Llydaw </a:t>
            </a:r>
            <a:r>
              <a:rPr lang="en-GB" dirty="0"/>
              <a:t>(1934, 1937)</a:t>
            </a:r>
          </a:p>
          <a:p>
            <a:pPr marL="0" indent="0">
              <a:buNone/>
            </a:pPr>
            <a:r>
              <a:rPr lang="en-GB" dirty="0"/>
              <a:t>[From the Breton Peninsula]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3074" name="Picture 2" descr="John Dyfnallt Owen - Wikipedia">
            <a:extLst>
              <a:ext uri="{FF2B5EF4-FFF2-40B4-BE49-F238E27FC236}">
                <a16:creationId xmlns:a16="http://schemas.microsoft.com/office/drawing/2014/main" id="{25B065B0-37AF-80AB-7DDA-DE995D719AA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48" r="8762"/>
          <a:stretch/>
        </p:blipFill>
        <p:spPr bwMode="auto">
          <a:xfrm>
            <a:off x="6259895" y="329183"/>
            <a:ext cx="2286631" cy="3429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334" r="17166"/>
          <a:stretch/>
        </p:blipFill>
        <p:spPr bwMode="auto">
          <a:xfrm>
            <a:off x="6670929" y="4079193"/>
            <a:ext cx="1450848" cy="2176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610189"/>
      </p:ext>
    </p:extLst>
  </p:cSld>
  <p:clrMapOvr>
    <a:masterClrMapping/>
  </p:clrMapOvr>
  <p:transition spd="slow" advTm="0">
    <p:circl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 err="1"/>
              <a:t>Hersart</a:t>
            </a:r>
            <a:r>
              <a:rPr lang="en-GB" dirty="0"/>
              <a:t> de La </a:t>
            </a:r>
            <a:r>
              <a:rPr lang="en-GB" dirty="0" err="1"/>
              <a:t>Villemarqu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é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(1815-1895)</a:t>
            </a:r>
            <a:endParaRPr lang="en-GB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  <a:gd name="connsiteX0" fmla="*/ 0 w 3182691"/>
              <a:gd name="connsiteY0" fmla="*/ 0 h 18288"/>
              <a:gd name="connsiteX1" fmla="*/ 572884 w 3182691"/>
              <a:gd name="connsiteY1" fmla="*/ 0 h 18288"/>
              <a:gd name="connsiteX2" fmla="*/ 1113942 w 3182691"/>
              <a:gd name="connsiteY2" fmla="*/ 0 h 18288"/>
              <a:gd name="connsiteX3" fmla="*/ 1686826 w 3182691"/>
              <a:gd name="connsiteY3" fmla="*/ 0 h 18288"/>
              <a:gd name="connsiteX4" fmla="*/ 2323364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546153 w 3182691"/>
              <a:gd name="connsiteY7" fmla="*/ 18288 h 18288"/>
              <a:gd name="connsiteX8" fmla="*/ 1845961 w 3182691"/>
              <a:gd name="connsiteY8" fmla="*/ 18288 h 18288"/>
              <a:gd name="connsiteX9" fmla="*/ 1304903 w 3182691"/>
              <a:gd name="connsiteY9" fmla="*/ 18288 h 18288"/>
              <a:gd name="connsiteX10" fmla="*/ 604711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6402" y="-9774"/>
                  <a:pt x="1016900" y="-17532"/>
                  <a:pt x="1273076" y="0"/>
                </a:cubicBezTo>
                <a:cubicBezTo>
                  <a:pt x="1519343" y="-34410"/>
                  <a:pt x="1705438" y="-53754"/>
                  <a:pt x="1909615" y="0"/>
                </a:cubicBezTo>
                <a:cubicBezTo>
                  <a:pt x="2120433" y="2855"/>
                  <a:pt x="2209200" y="-17463"/>
                  <a:pt x="2482499" y="0"/>
                </a:cubicBezTo>
                <a:cubicBezTo>
                  <a:pt x="2733571" y="54170"/>
                  <a:pt x="2997997" y="-48885"/>
                  <a:pt x="3182691" y="0"/>
                </a:cubicBezTo>
                <a:cubicBezTo>
                  <a:pt x="3182657" y="4844"/>
                  <a:pt x="3182281" y="11009"/>
                  <a:pt x="3182691" y="18288"/>
                </a:cubicBezTo>
                <a:cubicBezTo>
                  <a:pt x="2941063" y="3169"/>
                  <a:pt x="2872422" y="16194"/>
                  <a:pt x="2609807" y="18288"/>
                </a:cubicBezTo>
                <a:cubicBezTo>
                  <a:pt x="2341801" y="10032"/>
                  <a:pt x="2328606" y="28832"/>
                  <a:pt x="2068749" y="18288"/>
                </a:cubicBezTo>
                <a:cubicBezTo>
                  <a:pt x="1813820" y="1121"/>
                  <a:pt x="1714804" y="37605"/>
                  <a:pt x="1432211" y="18288"/>
                </a:cubicBezTo>
                <a:cubicBezTo>
                  <a:pt x="1164810" y="-27006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3084" y="-23531"/>
                  <a:pt x="399010" y="-30989"/>
                  <a:pt x="572884" y="0"/>
                </a:cubicBezTo>
                <a:cubicBezTo>
                  <a:pt x="745196" y="46048"/>
                  <a:pt x="956262" y="22379"/>
                  <a:pt x="1113942" y="0"/>
                </a:cubicBezTo>
                <a:cubicBezTo>
                  <a:pt x="1345494" y="6575"/>
                  <a:pt x="1537971" y="57434"/>
                  <a:pt x="1686826" y="0"/>
                </a:cubicBezTo>
                <a:cubicBezTo>
                  <a:pt x="1847487" y="-5870"/>
                  <a:pt x="2194651" y="-1232"/>
                  <a:pt x="2323364" y="0"/>
                </a:cubicBezTo>
                <a:cubicBezTo>
                  <a:pt x="2488731" y="36406"/>
                  <a:pt x="2902092" y="-40336"/>
                  <a:pt x="3182691" y="0"/>
                </a:cubicBezTo>
                <a:cubicBezTo>
                  <a:pt x="3182166" y="5049"/>
                  <a:pt x="3182884" y="12044"/>
                  <a:pt x="3182691" y="18288"/>
                </a:cubicBezTo>
                <a:cubicBezTo>
                  <a:pt x="3012562" y="-37820"/>
                  <a:pt x="2765408" y="35618"/>
                  <a:pt x="2546153" y="18288"/>
                </a:cubicBezTo>
                <a:cubicBezTo>
                  <a:pt x="2331952" y="13878"/>
                  <a:pt x="2142129" y="19805"/>
                  <a:pt x="1845961" y="18288"/>
                </a:cubicBezTo>
                <a:cubicBezTo>
                  <a:pt x="1537526" y="31994"/>
                  <a:pt x="1468653" y="-6175"/>
                  <a:pt x="1304903" y="18288"/>
                </a:cubicBezTo>
                <a:cubicBezTo>
                  <a:pt x="1191987" y="26138"/>
                  <a:pt x="927061" y="14626"/>
                  <a:pt x="604711" y="18288"/>
                </a:cubicBezTo>
                <a:cubicBezTo>
                  <a:pt x="273947" y="45577"/>
                  <a:pt x="111622" y="-2455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1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38014" y="3247"/>
                  <a:pt x="1005059" y="8075"/>
                  <a:pt x="1273076" y="0"/>
                </a:cubicBezTo>
                <a:cubicBezTo>
                  <a:pt x="1555121" y="-15110"/>
                  <a:pt x="1674116" y="-4878"/>
                  <a:pt x="1909615" y="0"/>
                </a:cubicBezTo>
                <a:cubicBezTo>
                  <a:pt x="2127874" y="21642"/>
                  <a:pt x="2229467" y="-10228"/>
                  <a:pt x="2482499" y="0"/>
                </a:cubicBezTo>
                <a:cubicBezTo>
                  <a:pt x="2772379" y="28915"/>
                  <a:pt x="3003217" y="-43687"/>
                  <a:pt x="3182691" y="0"/>
                </a:cubicBezTo>
                <a:cubicBezTo>
                  <a:pt x="3183005" y="4158"/>
                  <a:pt x="3181712" y="12539"/>
                  <a:pt x="3182691" y="18288"/>
                </a:cubicBezTo>
                <a:cubicBezTo>
                  <a:pt x="2948637" y="17089"/>
                  <a:pt x="2873728" y="22327"/>
                  <a:pt x="2609807" y="18288"/>
                </a:cubicBezTo>
                <a:cubicBezTo>
                  <a:pt x="2342839" y="11870"/>
                  <a:pt x="2331621" y="30535"/>
                  <a:pt x="2068749" y="18288"/>
                </a:cubicBezTo>
                <a:cubicBezTo>
                  <a:pt x="1813814" y="-7352"/>
                  <a:pt x="1700576" y="36739"/>
                  <a:pt x="1432211" y="18288"/>
                </a:cubicBezTo>
                <a:cubicBezTo>
                  <a:pt x="1148444" y="-27053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1"/>
                      <a:gd name="connsiteY0" fmla="*/ 0 h 18288"/>
                      <a:gd name="connsiteX1" fmla="*/ 636538 w 3182691"/>
                      <a:gd name="connsiteY1" fmla="*/ 0 h 18288"/>
                      <a:gd name="connsiteX2" fmla="*/ 1273076 w 3182691"/>
                      <a:gd name="connsiteY2" fmla="*/ 0 h 18288"/>
                      <a:gd name="connsiteX3" fmla="*/ 1909615 w 3182691"/>
                      <a:gd name="connsiteY3" fmla="*/ 0 h 18288"/>
                      <a:gd name="connsiteX4" fmla="*/ 2482499 w 3182691"/>
                      <a:gd name="connsiteY4" fmla="*/ 0 h 18288"/>
                      <a:gd name="connsiteX5" fmla="*/ 3182691 w 3182691"/>
                      <a:gd name="connsiteY5" fmla="*/ 0 h 18288"/>
                      <a:gd name="connsiteX6" fmla="*/ 3182691 w 3182691"/>
                      <a:gd name="connsiteY6" fmla="*/ 18288 h 18288"/>
                      <a:gd name="connsiteX7" fmla="*/ 2609807 w 3182691"/>
                      <a:gd name="connsiteY7" fmla="*/ 18288 h 18288"/>
                      <a:gd name="connsiteX8" fmla="*/ 2068749 w 3182691"/>
                      <a:gd name="connsiteY8" fmla="*/ 18288 h 18288"/>
                      <a:gd name="connsiteX9" fmla="*/ 1432211 w 3182691"/>
                      <a:gd name="connsiteY9" fmla="*/ 18288 h 18288"/>
                      <a:gd name="connsiteX10" fmla="*/ 859327 w 3182691"/>
                      <a:gd name="connsiteY10" fmla="*/ 18288 h 18288"/>
                      <a:gd name="connsiteX11" fmla="*/ 0 w 3182691"/>
                      <a:gd name="connsiteY11" fmla="*/ 18288 h 18288"/>
                      <a:gd name="connsiteX12" fmla="*/ 0 w 3182691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1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13406" y="3458"/>
                          <a:pt x="1273076" y="0"/>
                        </a:cubicBezTo>
                        <a:cubicBezTo>
                          <a:pt x="1532746" y="-3458"/>
                          <a:pt x="1697408" y="-16840"/>
                          <a:pt x="1909615" y="0"/>
                        </a:cubicBezTo>
                        <a:cubicBezTo>
                          <a:pt x="2121822" y="16840"/>
                          <a:pt x="2213494" y="-18555"/>
                          <a:pt x="2482499" y="0"/>
                        </a:cubicBezTo>
                        <a:cubicBezTo>
                          <a:pt x="2751504" y="18555"/>
                          <a:pt x="3004132" y="-28750"/>
                          <a:pt x="3182691" y="0"/>
                        </a:cubicBezTo>
                        <a:cubicBezTo>
                          <a:pt x="3183133" y="4516"/>
                          <a:pt x="3181864" y="12266"/>
                          <a:pt x="3182691" y="18288"/>
                        </a:cubicBezTo>
                        <a:cubicBezTo>
                          <a:pt x="2947041" y="16687"/>
                          <a:pt x="2875741" y="22937"/>
                          <a:pt x="2609807" y="18288"/>
                        </a:cubicBezTo>
                        <a:cubicBezTo>
                          <a:pt x="2343873" y="13639"/>
                          <a:pt x="2331203" y="31729"/>
                          <a:pt x="2068749" y="18288"/>
                        </a:cubicBezTo>
                        <a:cubicBezTo>
                          <a:pt x="1806295" y="4847"/>
                          <a:pt x="1713773" y="47088"/>
                          <a:pt x="1432211" y="18288"/>
                        </a:cubicBezTo>
                        <a:cubicBezTo>
                          <a:pt x="1150649" y="-10512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1" h="18288" stroke="0" extrusionOk="0">
                        <a:moveTo>
                          <a:pt x="0" y="0"/>
                        </a:moveTo>
                        <a:cubicBezTo>
                          <a:pt x="247695" y="-19360"/>
                          <a:pt x="392581" y="-28596"/>
                          <a:pt x="572884" y="0"/>
                        </a:cubicBezTo>
                        <a:cubicBezTo>
                          <a:pt x="753187" y="28596"/>
                          <a:pt x="922042" y="4121"/>
                          <a:pt x="1113942" y="0"/>
                        </a:cubicBezTo>
                        <a:cubicBezTo>
                          <a:pt x="1305842" y="-4121"/>
                          <a:pt x="1501806" y="28092"/>
                          <a:pt x="1686826" y="0"/>
                        </a:cubicBezTo>
                        <a:cubicBezTo>
                          <a:pt x="1871846" y="-28092"/>
                          <a:pt x="2170181" y="-20672"/>
                          <a:pt x="2323364" y="0"/>
                        </a:cubicBezTo>
                        <a:cubicBezTo>
                          <a:pt x="2476547" y="20672"/>
                          <a:pt x="2919163" y="6097"/>
                          <a:pt x="3182691" y="0"/>
                        </a:cubicBezTo>
                        <a:cubicBezTo>
                          <a:pt x="3183268" y="4624"/>
                          <a:pt x="3183510" y="11191"/>
                          <a:pt x="3182691" y="18288"/>
                        </a:cubicBezTo>
                        <a:cubicBezTo>
                          <a:pt x="3026064" y="-10849"/>
                          <a:pt x="2775005" y="23067"/>
                          <a:pt x="2546153" y="18288"/>
                        </a:cubicBezTo>
                        <a:cubicBezTo>
                          <a:pt x="2317301" y="13509"/>
                          <a:pt x="2164351" y="-9884"/>
                          <a:pt x="1845961" y="18288"/>
                        </a:cubicBezTo>
                        <a:cubicBezTo>
                          <a:pt x="1527571" y="46460"/>
                          <a:pt x="1455006" y="5824"/>
                          <a:pt x="1304903" y="18288"/>
                        </a:cubicBezTo>
                        <a:cubicBezTo>
                          <a:pt x="1154800" y="30752"/>
                          <a:pt x="942107" y="-12056"/>
                          <a:pt x="604711" y="18288"/>
                        </a:cubicBezTo>
                        <a:cubicBezTo>
                          <a:pt x="267315" y="48632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endParaRPr lang="en-GB" sz="4400" i="1" dirty="0"/>
          </a:p>
          <a:p>
            <a:pPr marL="457200" lvl="1" indent="0">
              <a:buNone/>
            </a:pPr>
            <a:r>
              <a:rPr lang="en-GB" sz="4400" i="1" dirty="0" err="1"/>
              <a:t>Barzaz</a:t>
            </a:r>
            <a:r>
              <a:rPr lang="en-GB" sz="4400" i="1" dirty="0"/>
              <a:t> </a:t>
            </a:r>
            <a:r>
              <a:rPr lang="en-GB" sz="4400" i="1" dirty="0" err="1"/>
              <a:t>Breiz</a:t>
            </a:r>
            <a:r>
              <a:rPr lang="en-GB" sz="4400" i="1" dirty="0"/>
              <a:t> </a:t>
            </a:r>
            <a:r>
              <a:rPr lang="en-GB" sz="4400" dirty="0"/>
              <a:t>(1839)</a:t>
            </a:r>
          </a:p>
          <a:p>
            <a:pPr marL="457200" lvl="1" indent="0">
              <a:buNone/>
            </a:pPr>
            <a:r>
              <a:rPr lang="en-GB" sz="4400" dirty="0"/>
              <a:t>[Songs/ poetry of Brittany]</a:t>
            </a:r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4" name="Picture 2" descr="http://eurovisions.bangor.ac.uk/exhibition-images/travellers-and-locals/images/Villemarque%20diplome%20--%20A5.jpg">
            <a:extLst>
              <a:ext uri="{FF2B5EF4-FFF2-40B4-BE49-F238E27FC236}">
                <a16:creationId xmlns:a16="http://schemas.microsoft.com/office/drawing/2014/main" id="{B3096A31-1EAE-8305-0098-6B438DF73B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232734" y="329183"/>
            <a:ext cx="2340953" cy="3429969"/>
          </a:xfrm>
          <a:prstGeom prst="rect">
            <a:avLst/>
          </a:prstGeom>
          <a:noFill/>
        </p:spPr>
      </p:pic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7880" y="4324438"/>
            <a:ext cx="2996946" cy="168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157489"/>
      </p:ext>
    </p:extLst>
  </p:cSld>
  <p:clrMapOvr>
    <a:masterClrMapping/>
  </p:clrMapOvr>
  <p:transition spd="slow" advTm="0">
    <p:circl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</p:spPr>
        <p:txBody>
          <a:bodyPr anchor="b">
            <a:normAutofit/>
          </a:bodyPr>
          <a:lstStyle/>
          <a:p>
            <a:r>
              <a:rPr lang="en-GB" sz="4700" dirty="0"/>
              <a:t>Abergavenny Eisteddfod 1838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onnsiteX0" fmla="*/ 0 w 3182691"/>
              <a:gd name="connsiteY0" fmla="*/ 0 h 18288"/>
              <a:gd name="connsiteX1" fmla="*/ 636538 w 3182691"/>
              <a:gd name="connsiteY1" fmla="*/ 0 h 18288"/>
              <a:gd name="connsiteX2" fmla="*/ 1273076 w 3182691"/>
              <a:gd name="connsiteY2" fmla="*/ 0 h 18288"/>
              <a:gd name="connsiteX3" fmla="*/ 1909615 w 3182691"/>
              <a:gd name="connsiteY3" fmla="*/ 0 h 18288"/>
              <a:gd name="connsiteX4" fmla="*/ 2482499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609807 w 3182691"/>
              <a:gd name="connsiteY7" fmla="*/ 18288 h 18288"/>
              <a:gd name="connsiteX8" fmla="*/ 2068749 w 3182691"/>
              <a:gd name="connsiteY8" fmla="*/ 18288 h 18288"/>
              <a:gd name="connsiteX9" fmla="*/ 1432211 w 3182691"/>
              <a:gd name="connsiteY9" fmla="*/ 18288 h 18288"/>
              <a:gd name="connsiteX10" fmla="*/ 859327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  <a:gd name="connsiteX0" fmla="*/ 0 w 3182691"/>
              <a:gd name="connsiteY0" fmla="*/ 0 h 18288"/>
              <a:gd name="connsiteX1" fmla="*/ 572884 w 3182691"/>
              <a:gd name="connsiteY1" fmla="*/ 0 h 18288"/>
              <a:gd name="connsiteX2" fmla="*/ 1113942 w 3182691"/>
              <a:gd name="connsiteY2" fmla="*/ 0 h 18288"/>
              <a:gd name="connsiteX3" fmla="*/ 1686826 w 3182691"/>
              <a:gd name="connsiteY3" fmla="*/ 0 h 18288"/>
              <a:gd name="connsiteX4" fmla="*/ 2323364 w 3182691"/>
              <a:gd name="connsiteY4" fmla="*/ 0 h 18288"/>
              <a:gd name="connsiteX5" fmla="*/ 3182691 w 3182691"/>
              <a:gd name="connsiteY5" fmla="*/ 0 h 18288"/>
              <a:gd name="connsiteX6" fmla="*/ 3182691 w 3182691"/>
              <a:gd name="connsiteY6" fmla="*/ 18288 h 18288"/>
              <a:gd name="connsiteX7" fmla="*/ 2546153 w 3182691"/>
              <a:gd name="connsiteY7" fmla="*/ 18288 h 18288"/>
              <a:gd name="connsiteX8" fmla="*/ 1845961 w 3182691"/>
              <a:gd name="connsiteY8" fmla="*/ 18288 h 18288"/>
              <a:gd name="connsiteX9" fmla="*/ 1304903 w 3182691"/>
              <a:gd name="connsiteY9" fmla="*/ 18288 h 18288"/>
              <a:gd name="connsiteX10" fmla="*/ 604711 w 3182691"/>
              <a:gd name="connsiteY10" fmla="*/ 18288 h 18288"/>
              <a:gd name="connsiteX11" fmla="*/ 0 w 3182691"/>
              <a:gd name="connsiteY11" fmla="*/ 18288 h 18288"/>
              <a:gd name="connsiteX12" fmla="*/ 0 w 3182691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6402" y="-9774"/>
                  <a:pt x="1016900" y="-17532"/>
                  <a:pt x="1273076" y="0"/>
                </a:cubicBezTo>
                <a:cubicBezTo>
                  <a:pt x="1519343" y="-34410"/>
                  <a:pt x="1705438" y="-53754"/>
                  <a:pt x="1909615" y="0"/>
                </a:cubicBezTo>
                <a:cubicBezTo>
                  <a:pt x="2120433" y="2855"/>
                  <a:pt x="2209200" y="-17463"/>
                  <a:pt x="2482499" y="0"/>
                </a:cubicBezTo>
                <a:cubicBezTo>
                  <a:pt x="2733571" y="54170"/>
                  <a:pt x="2997997" y="-48885"/>
                  <a:pt x="3182691" y="0"/>
                </a:cubicBezTo>
                <a:cubicBezTo>
                  <a:pt x="3182657" y="4844"/>
                  <a:pt x="3182281" y="11009"/>
                  <a:pt x="3182691" y="18288"/>
                </a:cubicBezTo>
                <a:cubicBezTo>
                  <a:pt x="2941063" y="3169"/>
                  <a:pt x="2872422" y="16194"/>
                  <a:pt x="2609807" y="18288"/>
                </a:cubicBezTo>
                <a:cubicBezTo>
                  <a:pt x="2341801" y="10032"/>
                  <a:pt x="2328606" y="28832"/>
                  <a:pt x="2068749" y="18288"/>
                </a:cubicBezTo>
                <a:cubicBezTo>
                  <a:pt x="1813820" y="1121"/>
                  <a:pt x="1714804" y="37605"/>
                  <a:pt x="1432211" y="18288"/>
                </a:cubicBezTo>
                <a:cubicBezTo>
                  <a:pt x="1164810" y="-27006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3084" y="-23531"/>
                  <a:pt x="399010" y="-30989"/>
                  <a:pt x="572884" y="0"/>
                </a:cubicBezTo>
                <a:cubicBezTo>
                  <a:pt x="745196" y="46048"/>
                  <a:pt x="956262" y="22379"/>
                  <a:pt x="1113942" y="0"/>
                </a:cubicBezTo>
                <a:cubicBezTo>
                  <a:pt x="1345494" y="6575"/>
                  <a:pt x="1537971" y="57434"/>
                  <a:pt x="1686826" y="0"/>
                </a:cubicBezTo>
                <a:cubicBezTo>
                  <a:pt x="1847487" y="-5870"/>
                  <a:pt x="2194651" y="-1232"/>
                  <a:pt x="2323364" y="0"/>
                </a:cubicBezTo>
                <a:cubicBezTo>
                  <a:pt x="2488731" y="36406"/>
                  <a:pt x="2902092" y="-40336"/>
                  <a:pt x="3182691" y="0"/>
                </a:cubicBezTo>
                <a:cubicBezTo>
                  <a:pt x="3182166" y="5049"/>
                  <a:pt x="3182884" y="12044"/>
                  <a:pt x="3182691" y="18288"/>
                </a:cubicBezTo>
                <a:cubicBezTo>
                  <a:pt x="3012562" y="-37820"/>
                  <a:pt x="2765408" y="35618"/>
                  <a:pt x="2546153" y="18288"/>
                </a:cubicBezTo>
                <a:cubicBezTo>
                  <a:pt x="2331952" y="13878"/>
                  <a:pt x="2142129" y="19805"/>
                  <a:pt x="1845961" y="18288"/>
                </a:cubicBezTo>
                <a:cubicBezTo>
                  <a:pt x="1537526" y="31994"/>
                  <a:pt x="1468653" y="-6175"/>
                  <a:pt x="1304903" y="18288"/>
                </a:cubicBezTo>
                <a:cubicBezTo>
                  <a:pt x="1191987" y="26138"/>
                  <a:pt x="927061" y="14626"/>
                  <a:pt x="604711" y="18288"/>
                </a:cubicBezTo>
                <a:cubicBezTo>
                  <a:pt x="273947" y="45577"/>
                  <a:pt x="111622" y="-2455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1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38014" y="3247"/>
                  <a:pt x="1005059" y="8075"/>
                  <a:pt x="1273076" y="0"/>
                </a:cubicBezTo>
                <a:cubicBezTo>
                  <a:pt x="1555121" y="-15110"/>
                  <a:pt x="1674116" y="-4878"/>
                  <a:pt x="1909615" y="0"/>
                </a:cubicBezTo>
                <a:cubicBezTo>
                  <a:pt x="2127874" y="21642"/>
                  <a:pt x="2229467" y="-10228"/>
                  <a:pt x="2482499" y="0"/>
                </a:cubicBezTo>
                <a:cubicBezTo>
                  <a:pt x="2772379" y="28915"/>
                  <a:pt x="3003217" y="-43687"/>
                  <a:pt x="3182691" y="0"/>
                </a:cubicBezTo>
                <a:cubicBezTo>
                  <a:pt x="3183005" y="4158"/>
                  <a:pt x="3181712" y="12539"/>
                  <a:pt x="3182691" y="18288"/>
                </a:cubicBezTo>
                <a:cubicBezTo>
                  <a:pt x="2948637" y="17089"/>
                  <a:pt x="2873728" y="22327"/>
                  <a:pt x="2609807" y="18288"/>
                </a:cubicBezTo>
                <a:cubicBezTo>
                  <a:pt x="2342839" y="11870"/>
                  <a:pt x="2331621" y="30535"/>
                  <a:pt x="2068749" y="18288"/>
                </a:cubicBezTo>
                <a:cubicBezTo>
                  <a:pt x="1813814" y="-7352"/>
                  <a:pt x="1700576" y="36739"/>
                  <a:pt x="1432211" y="18288"/>
                </a:cubicBezTo>
                <a:cubicBezTo>
                  <a:pt x="1148444" y="-27053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1"/>
                      <a:gd name="connsiteY0" fmla="*/ 0 h 18288"/>
                      <a:gd name="connsiteX1" fmla="*/ 636538 w 3182691"/>
                      <a:gd name="connsiteY1" fmla="*/ 0 h 18288"/>
                      <a:gd name="connsiteX2" fmla="*/ 1273076 w 3182691"/>
                      <a:gd name="connsiteY2" fmla="*/ 0 h 18288"/>
                      <a:gd name="connsiteX3" fmla="*/ 1909615 w 3182691"/>
                      <a:gd name="connsiteY3" fmla="*/ 0 h 18288"/>
                      <a:gd name="connsiteX4" fmla="*/ 2482499 w 3182691"/>
                      <a:gd name="connsiteY4" fmla="*/ 0 h 18288"/>
                      <a:gd name="connsiteX5" fmla="*/ 3182691 w 3182691"/>
                      <a:gd name="connsiteY5" fmla="*/ 0 h 18288"/>
                      <a:gd name="connsiteX6" fmla="*/ 3182691 w 3182691"/>
                      <a:gd name="connsiteY6" fmla="*/ 18288 h 18288"/>
                      <a:gd name="connsiteX7" fmla="*/ 2609807 w 3182691"/>
                      <a:gd name="connsiteY7" fmla="*/ 18288 h 18288"/>
                      <a:gd name="connsiteX8" fmla="*/ 2068749 w 3182691"/>
                      <a:gd name="connsiteY8" fmla="*/ 18288 h 18288"/>
                      <a:gd name="connsiteX9" fmla="*/ 1432211 w 3182691"/>
                      <a:gd name="connsiteY9" fmla="*/ 18288 h 18288"/>
                      <a:gd name="connsiteX10" fmla="*/ 859327 w 3182691"/>
                      <a:gd name="connsiteY10" fmla="*/ 18288 h 18288"/>
                      <a:gd name="connsiteX11" fmla="*/ 0 w 3182691"/>
                      <a:gd name="connsiteY11" fmla="*/ 18288 h 18288"/>
                      <a:gd name="connsiteX12" fmla="*/ 0 w 3182691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1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13406" y="3458"/>
                          <a:pt x="1273076" y="0"/>
                        </a:cubicBezTo>
                        <a:cubicBezTo>
                          <a:pt x="1532746" y="-3458"/>
                          <a:pt x="1697408" y="-16840"/>
                          <a:pt x="1909615" y="0"/>
                        </a:cubicBezTo>
                        <a:cubicBezTo>
                          <a:pt x="2121822" y="16840"/>
                          <a:pt x="2213494" y="-18555"/>
                          <a:pt x="2482499" y="0"/>
                        </a:cubicBezTo>
                        <a:cubicBezTo>
                          <a:pt x="2751504" y="18555"/>
                          <a:pt x="3004132" y="-28750"/>
                          <a:pt x="3182691" y="0"/>
                        </a:cubicBezTo>
                        <a:cubicBezTo>
                          <a:pt x="3183133" y="4516"/>
                          <a:pt x="3181864" y="12266"/>
                          <a:pt x="3182691" y="18288"/>
                        </a:cubicBezTo>
                        <a:cubicBezTo>
                          <a:pt x="2947041" y="16687"/>
                          <a:pt x="2875741" y="22937"/>
                          <a:pt x="2609807" y="18288"/>
                        </a:cubicBezTo>
                        <a:cubicBezTo>
                          <a:pt x="2343873" y="13639"/>
                          <a:pt x="2331203" y="31729"/>
                          <a:pt x="2068749" y="18288"/>
                        </a:cubicBezTo>
                        <a:cubicBezTo>
                          <a:pt x="1806295" y="4847"/>
                          <a:pt x="1713773" y="47088"/>
                          <a:pt x="1432211" y="18288"/>
                        </a:cubicBezTo>
                        <a:cubicBezTo>
                          <a:pt x="1150649" y="-10512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1" h="18288" stroke="0" extrusionOk="0">
                        <a:moveTo>
                          <a:pt x="0" y="0"/>
                        </a:moveTo>
                        <a:cubicBezTo>
                          <a:pt x="247695" y="-19360"/>
                          <a:pt x="392581" y="-28596"/>
                          <a:pt x="572884" y="0"/>
                        </a:cubicBezTo>
                        <a:cubicBezTo>
                          <a:pt x="753187" y="28596"/>
                          <a:pt x="922042" y="4121"/>
                          <a:pt x="1113942" y="0"/>
                        </a:cubicBezTo>
                        <a:cubicBezTo>
                          <a:pt x="1305842" y="-4121"/>
                          <a:pt x="1501806" y="28092"/>
                          <a:pt x="1686826" y="0"/>
                        </a:cubicBezTo>
                        <a:cubicBezTo>
                          <a:pt x="1871846" y="-28092"/>
                          <a:pt x="2170181" y="-20672"/>
                          <a:pt x="2323364" y="0"/>
                        </a:cubicBezTo>
                        <a:cubicBezTo>
                          <a:pt x="2476547" y="20672"/>
                          <a:pt x="2919163" y="6097"/>
                          <a:pt x="3182691" y="0"/>
                        </a:cubicBezTo>
                        <a:cubicBezTo>
                          <a:pt x="3183268" y="4624"/>
                          <a:pt x="3183510" y="11191"/>
                          <a:pt x="3182691" y="18288"/>
                        </a:cubicBezTo>
                        <a:cubicBezTo>
                          <a:pt x="3026064" y="-10849"/>
                          <a:pt x="2775005" y="23067"/>
                          <a:pt x="2546153" y="18288"/>
                        </a:cubicBezTo>
                        <a:cubicBezTo>
                          <a:pt x="2317301" y="13509"/>
                          <a:pt x="2164351" y="-9884"/>
                          <a:pt x="1845961" y="18288"/>
                        </a:cubicBezTo>
                        <a:cubicBezTo>
                          <a:pt x="1527571" y="46460"/>
                          <a:pt x="1455006" y="5824"/>
                          <a:pt x="1304903" y="18288"/>
                        </a:cubicBezTo>
                        <a:cubicBezTo>
                          <a:pt x="1154800" y="30752"/>
                          <a:pt x="942107" y="-12056"/>
                          <a:pt x="604711" y="18288"/>
                        </a:cubicBezTo>
                        <a:cubicBezTo>
                          <a:pt x="267315" y="48632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</p:spPr>
        <p:txBody>
          <a:bodyPr>
            <a:normAutofit/>
          </a:bodyPr>
          <a:lstStyle/>
          <a:p>
            <a:pPr fontAlgn="base">
              <a:buNone/>
            </a:pPr>
            <a:r>
              <a:rPr lang="en-GB" sz="2400" dirty="0"/>
              <a:t>‘Grand </a:t>
            </a:r>
            <a:r>
              <a:rPr lang="en-GB" sz="2400" dirty="0" err="1"/>
              <a:t>Cymreigyddion</a:t>
            </a:r>
            <a:r>
              <a:rPr lang="en-GB" sz="2400" dirty="0"/>
              <a:t> of Abergavenny’ </a:t>
            </a:r>
          </a:p>
          <a:p>
            <a:pPr marL="0" indent="0" fontAlgn="base">
              <a:buNone/>
            </a:pPr>
            <a:r>
              <a:rPr lang="en-GB" sz="2400" dirty="0">
                <a:hlinkClick r:id="rId2"/>
              </a:rPr>
              <a:t>Monmouthshire Merlin</a:t>
            </a:r>
            <a:r>
              <a:rPr lang="en-GB" sz="2400" dirty="0"/>
              <a:t> (13 October 1838)</a:t>
            </a:r>
            <a:br>
              <a:rPr lang="en-GB" sz="2400" b="1" dirty="0"/>
            </a:br>
            <a:endParaRPr lang="en-GB" sz="2400" dirty="0"/>
          </a:p>
          <a:p>
            <a:pPr>
              <a:buNone/>
            </a:pPr>
            <a:r>
              <a:rPr lang="en-GB" sz="2400" u="sng" dirty="0">
                <a:hlinkClick r:id="rId3"/>
              </a:rPr>
              <a:t>Welsh Newspapers Online</a:t>
            </a:r>
            <a:r>
              <a:rPr lang="en-GB" sz="2400" u="sng" dirty="0"/>
              <a:t> (NLW)</a:t>
            </a:r>
            <a:endParaRPr lang="en-GB" sz="24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7880" y="4324438"/>
            <a:ext cx="2996946" cy="168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488680"/>
      </p:ext>
    </p:extLst>
  </p:cSld>
  <p:clrMapOvr>
    <a:masterClrMapping/>
  </p:clrMapOvr>
  <p:transition spd="slow" advTm="0">
    <p:circl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476672"/>
            <a:ext cx="3888432" cy="5649491"/>
          </a:xfrm>
        </p:spPr>
        <p:txBody>
          <a:bodyPr>
            <a:normAutofit/>
          </a:bodyPr>
          <a:lstStyle/>
          <a:p>
            <a:pPr fontAlgn="base">
              <a:buNone/>
            </a:pPr>
            <a:r>
              <a:rPr lang="en-GB" dirty="0"/>
              <a:t>‘Grand </a:t>
            </a:r>
            <a:r>
              <a:rPr lang="en-GB" dirty="0" err="1"/>
              <a:t>Cymreigyddion</a:t>
            </a:r>
            <a:r>
              <a:rPr lang="en-GB" dirty="0"/>
              <a:t> of </a:t>
            </a:r>
            <a:r>
              <a:rPr lang="en-GB" dirty="0" err="1"/>
              <a:t>Abergavenny</a:t>
            </a:r>
            <a:r>
              <a:rPr lang="en-GB" dirty="0"/>
              <a:t>’ </a:t>
            </a:r>
          </a:p>
          <a:p>
            <a:pPr marL="0" indent="0" fontAlgn="base">
              <a:buNone/>
            </a:pPr>
            <a:r>
              <a:rPr lang="en-GB" dirty="0">
                <a:hlinkClick r:id="rId2"/>
              </a:rPr>
              <a:t>Monmouthshire Merlin</a:t>
            </a:r>
            <a:r>
              <a:rPr lang="en-GB" dirty="0"/>
              <a:t> (13 October 1838)</a:t>
            </a:r>
            <a:br>
              <a:rPr lang="en-GB" b="1" dirty="0"/>
            </a:br>
            <a:endParaRPr lang="en-GB" dirty="0"/>
          </a:p>
          <a:p>
            <a:pPr>
              <a:buNone/>
            </a:pPr>
            <a:r>
              <a:rPr lang="en-GB" u="sng" dirty="0">
                <a:hlinkClick r:id="rId3"/>
              </a:rPr>
              <a:t>Welsh Newspapers Online</a:t>
            </a:r>
            <a:r>
              <a:rPr lang="en-GB" u="sng" dirty="0"/>
              <a:t> (NLW)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Source: “Grand Cymreigyddion of Abergavenny.“ Monmouthshire Merlin (13 Oct 1838): 2.&#10;(Digital Source: Welsh Newspapers Online, National Library of Wales)"/>
          <p:cNvPicPr>
            <a:picLocks noChangeAspect="1" noChangeArrowheads="1"/>
          </p:cNvPicPr>
          <p:nvPr/>
        </p:nvPicPr>
        <p:blipFill>
          <a:blip r:embed="rId4" cstate="print"/>
          <a:srcRect t="27216"/>
          <a:stretch>
            <a:fillRect/>
          </a:stretch>
        </p:blipFill>
        <p:spPr bwMode="auto">
          <a:xfrm>
            <a:off x="4283968" y="0"/>
            <a:ext cx="3960440" cy="6929283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circl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dirty="0" err="1"/>
              <a:t>cefndryd</a:t>
            </a:r>
            <a:r>
              <a:rPr lang="en-GB" dirty="0"/>
              <a:t>’ (</a:t>
            </a:r>
            <a:r>
              <a:rPr lang="en-GB" dirty="0" err="1"/>
              <a:t>cousings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31746" name="Picture 2" descr="Image result for o.m. edwards tro yn llyda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3969738" cy="597666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8A12E1-0269-1EB6-9216-D468AC397AC0}"/>
              </a:ext>
            </a:extLst>
          </p:cNvPr>
          <p:cNvSpPr txBox="1"/>
          <p:nvPr/>
        </p:nvSpPr>
        <p:spPr>
          <a:xfrm>
            <a:off x="4716016" y="836712"/>
            <a:ext cx="43204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Kinship: ‘</a:t>
            </a:r>
            <a:r>
              <a:rPr lang="en-GB" dirty="0" err="1">
                <a:latin typeface="+mj-lt"/>
              </a:rPr>
              <a:t>Cefndryd</a:t>
            </a:r>
            <a:r>
              <a:rPr lang="en-GB" dirty="0">
                <a:latin typeface="+mj-lt"/>
              </a:rPr>
              <a:t>’ (cousins), 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rydym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ni’n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frodyr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’ [we are brothers],‘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yr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un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bobl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’ [the same people] </a:t>
            </a:r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Owen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Tresaint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/ </a:t>
            </a:r>
            <a:r>
              <a:rPr lang="en-GB" dirty="0">
                <a:latin typeface="+mj-lt"/>
              </a:rPr>
              <a:t>‘</a:t>
            </a:r>
            <a:r>
              <a:rPr lang="en-GB" dirty="0" err="1">
                <a:latin typeface="+mj-lt"/>
              </a:rPr>
              <a:t>Travellee</a:t>
            </a:r>
            <a:r>
              <a:rPr lang="en-GB" dirty="0">
                <a:latin typeface="+mj-lt"/>
              </a:rPr>
              <a:t>’ (person who lives in the place travelled to)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Saint Cast story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Time travel: 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myned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Lydaw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ac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ol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i’r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hen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amseroedd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’ </a:t>
            </a:r>
          </a:p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[to Brittany and to the olden days]</a:t>
            </a:r>
            <a:endParaRPr lang="en-GB" dirty="0">
              <a:latin typeface="+mj-lt"/>
            </a:endParaRPr>
          </a:p>
          <a:p>
            <a:endParaRPr lang="en-GB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 advTm="0">
    <p:circl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dirty="0" err="1"/>
              <a:t>cefndryd</a:t>
            </a:r>
            <a:r>
              <a:rPr lang="en-GB" dirty="0"/>
              <a:t>’ (</a:t>
            </a:r>
            <a:r>
              <a:rPr lang="en-GB" dirty="0" err="1"/>
              <a:t>cousings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pic>
        <p:nvPicPr>
          <p:cNvPr id="31746" name="Picture 2" descr="Image result for o.m. edwards tro yn llyda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6672"/>
            <a:ext cx="3969738" cy="597666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8A12E1-0269-1EB6-9216-D468AC397AC0}"/>
              </a:ext>
            </a:extLst>
          </p:cNvPr>
          <p:cNvSpPr txBox="1"/>
          <p:nvPr/>
        </p:nvSpPr>
        <p:spPr>
          <a:xfrm>
            <a:off x="5580112" y="2492896"/>
            <a:ext cx="34563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Britishness/ Welshness: </a:t>
            </a:r>
          </a:p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teithiwr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Prydeinig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’ [British traveller] (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chp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5), ‘</a:t>
            </a:r>
            <a:r>
              <a:rPr lang="en-GB" sz="1800" dirty="0" err="1">
                <a:effectLst/>
                <a:latin typeface="+mj-lt"/>
                <a:ea typeface="Calibri" panose="020F0502020204030204" pitchFamily="34" charset="0"/>
              </a:rPr>
              <a:t>Prydeinwyr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’ [British]</a:t>
            </a:r>
          </a:p>
          <a:p>
            <a:endParaRPr lang="en-GB" sz="1800" dirty="0">
              <a:effectLst/>
              <a:latin typeface="+mj-lt"/>
              <a:ea typeface="Calibri" panose="020F0502020204030204" pitchFamily="34" charset="0"/>
            </a:endParaRPr>
          </a:p>
          <a:p>
            <a:r>
              <a:rPr lang="en-GB" dirty="0">
                <a:latin typeface="+mj-lt"/>
                <a:ea typeface="Calibri" panose="020F0502020204030204" pitchFamily="34" charset="0"/>
              </a:rPr>
              <a:t>‘hybridized figure’ (Katie </a:t>
            </a:r>
            <a:r>
              <a:rPr lang="en-GB" dirty="0" err="1">
                <a:latin typeface="+mj-lt"/>
                <a:ea typeface="Calibri" panose="020F0502020204030204" pitchFamily="34" charset="0"/>
              </a:rPr>
              <a:t>Gramich</a:t>
            </a:r>
            <a:r>
              <a:rPr lang="en-GB" dirty="0">
                <a:latin typeface="+mj-lt"/>
                <a:ea typeface="Calibri" panose="020F0502020204030204" pitchFamily="34" charset="0"/>
              </a:rPr>
              <a:t>)</a:t>
            </a:r>
            <a:endParaRPr lang="en-GB" sz="1800" dirty="0">
              <a:effectLst/>
              <a:latin typeface="+mj-lt"/>
              <a:ea typeface="Calibri" panose="020F0502020204030204" pitchFamily="34" charset="0"/>
            </a:endParaRPr>
          </a:p>
          <a:p>
            <a:endParaRPr lang="en-GB" sz="1800" dirty="0">
              <a:effectLst/>
              <a:latin typeface="+mj-lt"/>
              <a:ea typeface="Calibri" panose="020F0502020204030204" pitchFamily="34" charset="0"/>
            </a:endParaRPr>
          </a:p>
          <a:p>
            <a:r>
              <a:rPr lang="en-GB" sz="1800" i="1" dirty="0" err="1">
                <a:effectLst/>
                <a:latin typeface="+mj-lt"/>
                <a:ea typeface="Calibri" panose="020F0502020204030204" pitchFamily="34" charset="0"/>
              </a:rPr>
              <a:t>Cartrefi</a:t>
            </a:r>
            <a:r>
              <a:rPr lang="en-GB" sz="1800" i="1" dirty="0">
                <a:effectLst/>
                <a:latin typeface="+mj-lt"/>
                <a:ea typeface="Calibri" panose="020F0502020204030204" pitchFamily="34" charset="0"/>
              </a:rPr>
              <a:t> Cymru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 [Homes of Wales]</a:t>
            </a:r>
          </a:p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‘post-colonial’ writing (M. Wynn Thomas)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04335786"/>
      </p:ext>
    </p:extLst>
  </p:cSld>
  <p:clrMapOvr>
    <a:masterClrMapping/>
  </p:clrMapOvr>
  <p:transition spd="slow" advTm="0">
    <p:circl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marL="457200" lvl="1" indent="0">
              <a:buNone/>
            </a:pPr>
            <a:r>
              <a:rPr lang="en-GB" i="1" dirty="0" err="1"/>
              <a:t>Llydaw</a:t>
            </a:r>
            <a:r>
              <a:rPr lang="en-GB" dirty="0"/>
              <a:t> (1929)</a:t>
            </a:r>
          </a:p>
          <a:p>
            <a:pPr marL="457200" lvl="1" indent="0">
              <a:buNone/>
            </a:pPr>
            <a:r>
              <a:rPr lang="en-GB" dirty="0"/>
              <a:t>[Brittany]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i="1" dirty="0" err="1"/>
              <a:t>Pererindodau</a:t>
            </a:r>
            <a:r>
              <a:rPr lang="en-GB" dirty="0"/>
              <a:t> (1941)</a:t>
            </a:r>
          </a:p>
          <a:p>
            <a:pPr marL="457200" lvl="1" indent="0">
              <a:buNone/>
            </a:pPr>
            <a:r>
              <a:rPr lang="en-GB" dirty="0"/>
              <a:t>[Pilgrimages]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i="1" dirty="0" err="1"/>
              <a:t>Dydd-lyfr</a:t>
            </a:r>
            <a:r>
              <a:rPr lang="en-GB" i="1" dirty="0"/>
              <a:t> </a:t>
            </a:r>
            <a:r>
              <a:rPr lang="en-GB" i="1" dirty="0" err="1"/>
              <a:t>Pythefnos</a:t>
            </a:r>
            <a:r>
              <a:rPr lang="en-GB" i="1" dirty="0"/>
              <a:t> </a:t>
            </a:r>
            <a:r>
              <a:rPr lang="en-GB" i="1" dirty="0" err="1"/>
              <a:t>neu</a:t>
            </a:r>
            <a:r>
              <a:rPr lang="en-GB" i="1" dirty="0"/>
              <a:t> y </a:t>
            </a:r>
            <a:r>
              <a:rPr lang="en-GB" i="1" dirty="0" err="1"/>
              <a:t>Ddawns</a:t>
            </a:r>
            <a:r>
              <a:rPr lang="en-GB" i="1" dirty="0"/>
              <a:t> </a:t>
            </a:r>
            <a:r>
              <a:rPr lang="en-GB" i="1" dirty="0" err="1"/>
              <a:t>Angau</a:t>
            </a:r>
            <a:r>
              <a:rPr lang="en-GB" i="1" dirty="0"/>
              <a:t> </a:t>
            </a:r>
            <a:r>
              <a:rPr lang="en-GB" dirty="0"/>
              <a:t>(1939)</a:t>
            </a:r>
          </a:p>
          <a:p>
            <a:pPr marL="457200" lvl="1" indent="0">
              <a:buNone/>
            </a:pPr>
            <a:r>
              <a:rPr lang="en-GB" dirty="0"/>
              <a:t>[Diary of a fortnight or the </a:t>
            </a:r>
            <a:r>
              <a:rPr lang="en-GB" dirty="0" err="1"/>
              <a:t>danse</a:t>
            </a:r>
            <a:r>
              <a:rPr lang="en-GB" dirty="0"/>
              <a:t> macabre]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80462"/>
            <a:ext cx="3321948" cy="5038288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circl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D585-0F78-4153-9FC5-E218317A2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21D0940-F87E-4161-9434-E32ECC93A0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18382" y="1556792"/>
            <a:ext cx="4907235" cy="3687437"/>
          </a:xfrm>
          <a:prstGeom prst="rect">
            <a:avLst/>
          </a:prstGeom>
        </p:spPr>
      </p:pic>
      <p:sp>
        <p:nvSpPr>
          <p:cNvPr id="3" name="AutoShape 2" descr="Image result for map of france flag">
            <a:extLst>
              <a:ext uri="{FF2B5EF4-FFF2-40B4-BE49-F238E27FC236}">
                <a16:creationId xmlns:a16="http://schemas.microsoft.com/office/drawing/2014/main" id="{B1CACF15-2674-4D6B-82B6-5F3362BABCB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627784" y="422108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024573"/>
      </p:ext>
    </p:extLst>
  </p:cSld>
  <p:clrMapOvr>
    <a:masterClrMapping/>
  </p:clrMapOvr>
  <p:transition spd="slow" advTm="0">
    <p:circl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marL="457200" lvl="1" indent="0">
              <a:buNone/>
            </a:pPr>
            <a:r>
              <a:rPr lang="en-GB" dirty="0"/>
              <a:t>Kinship and politics: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chwiorydd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ydynt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 ran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gwaed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ac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ysbryd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[they are sisters by blood and spirit]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800" dirty="0">
              <a:latin typeface="Times New Roman" panose="02020603050405020304" pitchFamily="18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‘ac ill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dwy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wledydd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bychain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sydd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rhaid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iddynt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ymladd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galed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erbyn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dwy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genedl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achub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henaid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[and both are small countries that have to fight hard against two big nations to save their souls] 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80462"/>
            <a:ext cx="3321948" cy="5038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9999553"/>
      </p:ext>
    </p:extLst>
  </p:cSld>
  <p:clrMapOvr>
    <a:masterClrMapping/>
  </p:clrMapOvr>
  <p:transition spd="slow" advTm="0">
    <p:circl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marL="0" indent="0">
              <a:buNone/>
            </a:pPr>
            <a:r>
              <a:rPr lang="en-GB" dirty="0"/>
              <a:t>Time travel</a:t>
            </a:r>
          </a:p>
          <a:p>
            <a:endParaRPr lang="en-GB" dirty="0"/>
          </a:p>
          <a:p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‘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drych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bedd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a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mynwent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’ </a:t>
            </a:r>
          </a:p>
          <a:p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[like a grave and cemetery]</a:t>
            </a:r>
          </a:p>
          <a:p>
            <a:endParaRPr lang="en-GB" sz="2000" dirty="0">
              <a:latin typeface="+mj-lt"/>
            </a:endParaRPr>
          </a:p>
          <a:p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‘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ei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weled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ei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hun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fel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yr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oedd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yntau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sz="2000" dirty="0" err="1">
                <a:effectLst/>
                <a:latin typeface="+mj-lt"/>
                <a:ea typeface="Calibri" panose="020F0502020204030204" pitchFamily="34" charset="0"/>
              </a:rPr>
              <a:t>gynt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’ </a:t>
            </a:r>
          </a:p>
          <a:p>
            <a:r>
              <a:rPr lang="en-GB" sz="2000" dirty="0">
                <a:effectLst/>
                <a:latin typeface="+mj-lt"/>
                <a:ea typeface="Calibri" panose="020F0502020204030204" pitchFamily="34" charset="0"/>
              </a:rPr>
              <a:t>[see itself as it had previously been]</a:t>
            </a:r>
            <a:endParaRPr lang="en-GB" sz="2000" dirty="0">
              <a:latin typeface="+mj-l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80462"/>
            <a:ext cx="3321948" cy="5038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8882294"/>
      </p:ext>
    </p:extLst>
  </p:cSld>
  <p:clrMapOvr>
    <a:masterClrMapping/>
  </p:clrMapOvr>
  <p:transition spd="slow" advTm="0">
    <p:circl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r>
              <a:rPr lang="en-GB" dirty="0"/>
              <a:t>Linguistic myth of mutual understanding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Clywais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daeru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weithiau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gallai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Cymro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Llydawr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ddeall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gilydd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waith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gyntaf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Chwedl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ydyw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honno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dim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gwir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ynddi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Dim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dim.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amhosibl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Nis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medrir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heddiw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Nis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medrid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ddoe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[I have sometimes heard people swear that a Welshman and a Breton can understand each other straight away. This is a myth without any truth. None whatsoever. It is impossible. It is not possible today. It was not possible yesterday.]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680462"/>
            <a:ext cx="3321948" cy="5038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1022280"/>
      </p:ext>
    </p:extLst>
  </p:cSld>
  <p:clrMapOvr>
    <a:masterClrMapping/>
  </p:clrMapOvr>
  <p:transition spd="slow" advTm="0">
    <p:circl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La </a:t>
            </a:r>
            <a:r>
              <a:rPr lang="en-GB" dirty="0" err="1">
                <a:effectLst/>
                <a:latin typeface="+mj-lt"/>
                <a:ea typeface="Calibri" panose="020F0502020204030204" pitchFamily="34" charset="0"/>
              </a:rPr>
              <a:t>Villemarqué’s</a:t>
            </a:r>
            <a:r>
              <a:rPr lang="en-GB" dirty="0">
                <a:effectLst/>
                <a:latin typeface="+mj-lt"/>
                <a:ea typeface="Calibri" panose="020F0502020204030204" pitchFamily="34" charset="0"/>
              </a:rPr>
              <a:t> </a:t>
            </a:r>
            <a:r>
              <a:rPr lang="en-GB" dirty="0">
                <a:latin typeface="+mj-lt"/>
              </a:rPr>
              <a:t>fake poem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am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un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Llydawr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arall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a’i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galwai’n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Llydaweg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; ac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wyf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sicr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ddeallai’r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un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Llydawr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cyffredin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mohoni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[I know of no other Breton who would call it Breton, and I am certain that no ordinary Breton would understand it] </a:t>
            </a:r>
            <a:endParaRPr lang="en-GB" dirty="0"/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‘Dyna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gân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ynteu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ydyw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hi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gwir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Lydaweg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gwir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Gymraeg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[here is a poem that is not really in Breton nor really in Welsh] </a:t>
            </a:r>
            <a:endParaRPr lang="en-GB" dirty="0"/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gân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ddeallai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neb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llawn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pawb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 ran’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[a poem understood fully by no-one, but partly by all] 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013" y="384612"/>
            <a:ext cx="3321948" cy="5038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92577491"/>
      </p:ext>
    </p:extLst>
  </p:cSld>
  <p:clrMapOvr>
    <a:masterClrMapping/>
  </p:clrMapOvr>
  <p:transition spd="slow" advTm="0">
    <p:circl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5288B0-CEC8-4C43-8905-14921D2D5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A7EF82-E65D-42AF-847B-39285DE8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i="1" dirty="0"/>
              <a:t>	</a:t>
            </a:r>
          </a:p>
          <a:p>
            <a:pPr marL="0" indent="0">
              <a:buNone/>
            </a:pPr>
            <a:r>
              <a:rPr lang="en-GB" dirty="0"/>
              <a:t> Spirituality and oppression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sy’n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at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Llydawr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na’r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meirw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? 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eu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hysbrydion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mhobman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[…] Y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eu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beddau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yng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nghanol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dref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neu’r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pentref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gyfeillion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agos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â’r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byw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//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Hawdd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ydyw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gormesu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genedl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felly</a:t>
            </a:r>
            <a:r>
              <a:rPr lang="fr-FR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Canys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ymfodlona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hi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weld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tynged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holl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ormes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87).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[Who is closer than the Breton to the dead? Their ghosts are everywhere. [...] Their graves are in the middle of the town or village, and they are close friends of the living.// It is easy to oppress such a nation. Because it is happy to see fate in all the oppression.]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C399DE2-7F1D-4A3A-8869-96130D165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3794" name="Picture 2" descr="https://upload.wikimedia.org/wikipedia/cy/thumb/9/94/Dawn_Dweud_W_Ambrose_Bebb_%28llyfr%29.jpg/180px-Dawn_Dweud_W_Ambrose_Bebb_%28llyfr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80462"/>
            <a:ext cx="3321948" cy="5038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37795075"/>
      </p:ext>
    </p:extLst>
  </p:cSld>
  <p:clrMapOvr>
    <a:masterClrMapping/>
  </p:clrMapOvr>
  <p:transition spd="slow" advTm="0">
    <p:circl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2770" name="Picture 2" descr="O Ben Tir Llydaw (The land of Brittany): Dyfnall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-27384"/>
            <a:ext cx="4680520" cy="6903926"/>
          </a:xfrm>
          <a:prstGeom prst="rect">
            <a:avLst/>
          </a:prstGeom>
          <a:noFill/>
        </p:spPr>
      </p:pic>
    </p:spTree>
  </p:cSld>
  <p:clrMapOvr>
    <a:masterClrMapping/>
  </p:clrMapOvr>
  <p:transition spd="slow" advTm="0">
    <p:circl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2770" name="Picture 2" descr="O Ben Tir Llydaw (The land of Brittany): Dyfnall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3923928" cy="690392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83419-2774-6153-E4D9-3FC5874D1284}"/>
              </a:ext>
            </a:extLst>
          </p:cNvPr>
          <p:cNvSpPr txBox="1"/>
          <p:nvPr/>
        </p:nvSpPr>
        <p:spPr>
          <a:xfrm>
            <a:off x="4114800" y="1711952"/>
            <a:ext cx="4572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Guidebook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Dylai’r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teithithwr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[the traveller should] </a:t>
            </a:r>
          </a:p>
          <a:p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Dylai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pob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teithwr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[every traveller should]</a:t>
            </a:r>
          </a:p>
          <a:p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Authenticity: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‘er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mwyn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gweld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wir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Lydaw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ac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nid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Llydaw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hanner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Ffrengig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ochr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ffordd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fawr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[to see the true Brittany, and not the half French Brittany along the main road]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150095"/>
      </p:ext>
    </p:extLst>
  </p:cSld>
  <p:clrMapOvr>
    <a:masterClrMapping/>
  </p:clrMapOvr>
  <p:transition spd="slow" advTm="0">
    <p:circl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2770" name="Picture 2" descr="O Ben Tir Llydaw (The land of Brittany): Dyfnall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3923928" cy="690392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183419-2774-6153-E4D9-3FC5874D1284}"/>
              </a:ext>
            </a:extLst>
          </p:cNvPr>
          <p:cNvSpPr txBox="1"/>
          <p:nvPr/>
        </p:nvSpPr>
        <p:spPr>
          <a:xfrm>
            <a:off x="4114800" y="1711952"/>
            <a:ext cx="4572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Playing the ‘Celtic card’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‘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codi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throi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cefn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y camera,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barod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gymryd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llun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wedi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deall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mai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Cymry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oeddym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’ 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[get up and turn their backs on the camera, but are ready to have their picture taken once they understood that we were Welsh]. </a:t>
            </a:r>
          </a:p>
        </p:txBody>
      </p:sp>
    </p:spTree>
    <p:extLst>
      <p:ext uri="{BB962C8B-B14F-4D97-AF65-F5344CB8AC3E}">
        <p14:creationId xmlns:p14="http://schemas.microsoft.com/office/powerpoint/2010/main" val="3075571414"/>
      </p:ext>
    </p:extLst>
  </p:cSld>
  <p:clrMapOvr>
    <a:masterClrMapping/>
  </p:clrMapOvr>
  <p:transition spd="slow" advTm="0">
    <p:circl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Image result for jaffrennou cardiff">
            <a:extLst>
              <a:ext uri="{FF2B5EF4-FFF2-40B4-BE49-F238E27FC236}">
                <a16:creationId xmlns:a16="http://schemas.microsoft.com/office/drawing/2014/main" id="{9E52A7BA-57F1-44CD-AAA8-392B9FF65F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5" y="0"/>
            <a:ext cx="9089009" cy="6858000"/>
          </a:xfrm>
          <a:prstGeom prst="rect">
            <a:avLst/>
          </a:prstGeom>
          <a:noFill/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/>
            </a:outerShdw>
            <a:reflection stA="0" endPos="63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2B939-E07D-438A-9217-419EA0E73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126D9-CA94-42A2-8FA2-54AEE334A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7859216" cy="45693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16927"/>
      </p:ext>
    </p:extLst>
  </p:cSld>
  <p:clrMapOvr>
    <a:masterClrMapping/>
  </p:clrMapOvr>
  <p:transition spd="slow" advTm="0">
    <p:circl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959</Words>
  <Application>Microsoft Office PowerPoint</Application>
  <PresentationFormat>On-screen Show (4:3)</PresentationFormat>
  <Paragraphs>114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Times New Roman</vt:lpstr>
      <vt:lpstr>Office Theme</vt:lpstr>
      <vt:lpstr>More outsiders’ views</vt:lpstr>
      <vt:lpstr>The Welsh authors</vt:lpstr>
      <vt:lpstr>‘Microcosmopolitanism’</vt:lpstr>
      <vt:lpstr>O.M. Edwards (1858-1920)</vt:lpstr>
      <vt:lpstr>Ambrose Bebb (1894-1955)</vt:lpstr>
      <vt:lpstr>Dyfnallt (John Dyfnallt Owen) (1873-1956)</vt:lpstr>
      <vt:lpstr>Hersart de La Villemarqué (1815-1895)</vt:lpstr>
      <vt:lpstr>Abergavenny Eisteddfod 1838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Heather Williams</cp:lastModifiedBy>
  <cp:revision>66</cp:revision>
  <dcterms:created xsi:type="dcterms:W3CDTF">2016-09-30T20:01:51Z</dcterms:created>
  <dcterms:modified xsi:type="dcterms:W3CDTF">2023-10-17T15:43:24Z</dcterms:modified>
</cp:coreProperties>
</file>