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2737" autoAdjust="0"/>
    <p:restoredTop sz="94660"/>
  </p:normalViewPr>
  <p:slideViewPr>
    <p:cSldViewPr snapToGrid="0">
      <p:cViewPr>
        <p:scale>
          <a:sx n="82" d="100"/>
          <a:sy n="82" d="100"/>
        </p:scale>
        <p:origin x="6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44EDC-3236-E500-AB30-5FCB459827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A31B115-8349-CABA-3D30-831F8DD9BC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C7C534-D8C9-A02E-5185-3CCA00AE9D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10CCB-4ED8-4FA5-B030-7DB0F27877BE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4A524C-B9FE-1D4D-8C81-1DE8FE90C2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EE08E5-843F-E7AD-3749-0288E1464C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CF517D-4611-4A33-962C-D935844BEE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66434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24EB04-8560-883B-5A04-E96ACBFD10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263799-F2A3-6218-DC00-8AC72A2E58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FCB382-85C7-3D9C-FCCD-0AAC66489B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10CCB-4ED8-4FA5-B030-7DB0F27877BE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82D7FB-23D6-194D-7DFF-0CFAD637FA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A137B4-4B58-75D2-C993-3CDB98D67F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CF517D-4611-4A33-962C-D935844BEE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14923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BC3470-97EB-5679-04A6-7F41169CEB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40C4E2-B212-366A-C865-3BDC13B843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2FA58F-E8EF-63A0-C2B6-12C0ABC742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10CCB-4ED8-4FA5-B030-7DB0F27877BE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AF47DD-BF28-1926-2FD8-5DACE04D0D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9699DE-77E7-6D55-EDAF-113737E6DA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CF517D-4611-4A33-962C-D935844BEE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2728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9B1B33-60F6-AA03-393E-3C26DF6A72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322634-B6DD-B1EB-A664-8E11E97B73A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2C505F-5D38-F634-2A1F-386B5E2D9E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854908-7A5F-0ED1-33E8-B90844C5B3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10CCB-4ED8-4FA5-B030-7DB0F27877BE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C1FB3F-19A7-5059-1E98-540234EDE3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076A71-5960-774A-3BD9-FB5CBBE067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CF517D-4611-4A33-962C-D935844BEE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79828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0D5465-9917-F2B1-5A56-298072788F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1171DE-417A-E5E8-8456-6AD761DC1F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CB7538-9D71-B35A-A049-DD5A86723A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8E56DA4-6DBC-5051-E3D6-F1EA651A60B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C387BC0-618D-F113-64AF-9A01AF48B2C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B0266BB-0625-CD97-59C6-15D3220114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10CCB-4ED8-4FA5-B030-7DB0F27877BE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94BE44C-BA66-7DFB-F6EB-8E543AC46A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0592119-B3D4-08E2-1822-CAC68D2BDA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CF517D-4611-4A33-962C-D935844BEE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019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0E5CC4-9239-C965-C5F3-110E727245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A642319-B738-736E-7E4B-DC01FD5142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10CCB-4ED8-4FA5-B030-7DB0F27877BE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55BAE8-2A01-25A2-E3F7-FAAFEA0C4F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766A0FB-F1CB-7F70-4F18-DD372A9C5C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CF517D-4611-4A33-962C-D935844BEE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81591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8F3DF90-203A-35EC-8907-39BF46195D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10CCB-4ED8-4FA5-B030-7DB0F27877BE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91D7ED4-DC53-7D70-A4DF-8781B63370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0B8451-E4C9-A23F-5F96-DDFEEE4C08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CF517D-4611-4A33-962C-D935844BEE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71799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EAE9E-E60C-8BA1-A8A9-181B2DA3AD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A7EAB4-CB48-7407-EBF5-FFCDAB3536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EA6A76F-7B7A-19D3-F29D-B34290236A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492BD9-9D6A-93BB-DC25-2033D04D3A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10CCB-4ED8-4FA5-B030-7DB0F27877BE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9C40717-807A-2E6E-F0C4-486B82D637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3F1172-EC93-FA38-A613-2A67CD70E4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CF517D-4611-4A33-962C-D935844BEE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63760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C2838B-EDC5-61C9-F5BF-0335061365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E3F7B4E-A93F-B5D9-FB45-6A371520201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0BA8504-4EF0-6CBB-0BF8-388051DECC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4E913D-716B-9439-B6EB-FB21318F74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10CCB-4ED8-4FA5-B030-7DB0F27877BE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59E51E2-930A-B7B6-A9E7-9D207AEF3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4DCEB6-E277-C475-309E-0C8745FFC4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CF517D-4611-4A33-962C-D935844BEE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82249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D43AED-4FBC-7470-A2E5-9DD596210A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CCCCA1E-365D-0371-2158-1D4B90BF114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E61544-A084-4A66-B653-0441B73520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10CCB-4ED8-4FA5-B030-7DB0F27877BE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14439D-54D2-926D-4AFE-3B08B84270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A5EAC7-40CB-A9E6-1C1B-E2CD20C85C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CF517D-4611-4A33-962C-D935844BEE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31879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BD97425-788B-7686-BF9A-49C7E946656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DDE7D9-326D-DC7E-1142-45BF073FEF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93FD9C-5C09-B240-C756-1D30740CA1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10CCB-4ED8-4FA5-B030-7DB0F27877BE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0B9F06-E8FE-1AEA-9F36-BC465A15A3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2774A4-C342-9A42-25D4-57E7891AF3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CF517D-4611-4A33-962C-D935844BEE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06690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A81C7B6-A621-0627-8E21-8171E855D1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B6D6F2-C80D-8693-100A-55B569DF4C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9E6ADF-0F76-7B58-3624-916A487FA85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010CCB-4ED8-4FA5-B030-7DB0F27877BE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963E22-39FE-D0C6-EAB8-121710C5AF7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BC0256-7DCB-2CC9-2307-D5DE8C09F33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CF517D-4611-4A33-962C-D935844BEE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456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tx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47548-9A3F-A91C-405A-267A56307B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703" y="12222494"/>
            <a:ext cx="5124650" cy="1325563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12" name="Rectangle: Top Corners Snipped 11">
            <a:extLst>
              <a:ext uri="{FF2B5EF4-FFF2-40B4-BE49-F238E27FC236}">
                <a16:creationId xmlns:a16="http://schemas.microsoft.com/office/drawing/2014/main" id="{F1BAB6CF-49FB-94E6-9B97-16ECE4868CCD}"/>
              </a:ext>
            </a:extLst>
          </p:cNvPr>
          <p:cNvSpPr/>
          <p:nvPr/>
        </p:nvSpPr>
        <p:spPr>
          <a:xfrm>
            <a:off x="6759145" y="0"/>
            <a:ext cx="5420435" cy="2018672"/>
          </a:xfrm>
          <a:prstGeom prst="snip2SameRect">
            <a:avLst/>
          </a:prstGeom>
          <a:solidFill>
            <a:schemeClr val="tx1"/>
          </a:solidFill>
          <a:ln>
            <a:solidFill>
              <a:srgbClr val="FFFF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>
              <a:bevelB w="38100" h="38100"/>
            </a:sp3d>
          </a:bodyPr>
          <a:lstStyle/>
          <a:p>
            <a:pPr algn="ctr"/>
            <a:r>
              <a:rPr lang="en-GB" sz="3200" b="1" spc="50" dirty="0">
                <a:ln w="9525" cmpd="sng">
                  <a:gradFill>
                    <a:gsLst>
                      <a:gs pos="44030">
                        <a:srgbClr val="C9D7EE"/>
                      </a:gs>
                      <a:gs pos="46000">
                        <a:schemeClr val="accent1">
                          <a:lumMod val="5000"/>
                          <a:lumOff val="95000"/>
                        </a:schemeClr>
                      </a:gs>
                      <a:gs pos="74000">
                        <a:schemeClr val="accent1">
                          <a:lumMod val="45000"/>
                          <a:lumOff val="55000"/>
                        </a:schemeClr>
                      </a:gs>
                      <a:gs pos="83000">
                        <a:schemeClr val="accent1">
                          <a:lumMod val="45000"/>
                          <a:lumOff val="55000"/>
                        </a:schemeClr>
                      </a:gs>
                      <a:gs pos="100000">
                        <a:schemeClr val="accent1">
                          <a:lumMod val="30000"/>
                          <a:lumOff val="70000"/>
                        </a:schemeClr>
                      </a:gs>
                    </a:gsLst>
                    <a:lin ang="5400000" scaled="1"/>
                  </a:gradFill>
                  <a:prstDash val="solid"/>
                </a:ln>
                <a:solidFill>
                  <a:schemeClr val="bg1"/>
                </a:solidFill>
                <a:effectLst/>
              </a:rPr>
              <a:t>Desayunos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C2E427E-3883-80A2-2E5E-A338B30D4836}"/>
              </a:ext>
            </a:extLst>
          </p:cNvPr>
          <p:cNvSpPr/>
          <p:nvPr/>
        </p:nvSpPr>
        <p:spPr>
          <a:xfrm>
            <a:off x="6783690" y="2030038"/>
            <a:ext cx="4600576" cy="4827963"/>
          </a:xfrm>
          <a:prstGeom prst="rect">
            <a:avLst/>
          </a:prstGeom>
          <a:pattFill prst="dkVert">
            <a:fgClr>
              <a:schemeClr val="bg2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0080C25-E49B-DF9C-70B8-791BCAF3AF48}"/>
              </a:ext>
            </a:extLst>
          </p:cNvPr>
          <p:cNvSpPr/>
          <p:nvPr/>
        </p:nvSpPr>
        <p:spPr>
          <a:xfrm rot="5400000">
            <a:off x="9361881" y="4027879"/>
            <a:ext cx="4827960" cy="832279"/>
          </a:xfrm>
          <a:prstGeom prst="rect">
            <a:avLst/>
          </a:prstGeom>
          <a:pattFill prst="trellis">
            <a:fgClr>
              <a:schemeClr val="tx1"/>
            </a:fgClr>
            <a:bgClr>
              <a:schemeClr val="bg1"/>
            </a:bgClr>
          </a:pattFill>
          <a:ln>
            <a:solidFill>
              <a:schemeClr val="bg1">
                <a:alpha val="87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ln w="22225">
                  <a:gradFill>
                    <a:gsLst>
                      <a:gs pos="0">
                        <a:schemeClr val="accent1">
                          <a:lumMod val="5000"/>
                          <a:lumOff val="95000"/>
                        </a:schemeClr>
                      </a:gs>
                      <a:gs pos="74000">
                        <a:schemeClr val="accent1">
                          <a:lumMod val="45000"/>
                          <a:lumOff val="55000"/>
                        </a:schemeClr>
                      </a:gs>
                      <a:gs pos="83000">
                        <a:schemeClr val="bg1"/>
                      </a:gs>
                      <a:gs pos="100000">
                        <a:schemeClr val="accent1">
                          <a:lumMod val="30000"/>
                          <a:lumOff val="70000"/>
                        </a:schemeClr>
                      </a:gs>
                    </a:gsLst>
                    <a:lin ang="5400000" scaled="1"/>
                  </a:gradFill>
                  <a:prstDash val="solid"/>
                </a:ln>
                <a:solidFill>
                  <a:srgbClr val="0070C0"/>
                </a:solidFill>
                <a:effectLst>
                  <a:glow rad="127000">
                    <a:schemeClr val="bg1">
                      <a:alpha val="97000"/>
                    </a:schemeClr>
                  </a:glow>
                </a:effectLst>
              </a:rPr>
              <a:t>9AM – 10:30AM</a:t>
            </a:r>
          </a:p>
        </p:txBody>
      </p:sp>
      <p:sp>
        <p:nvSpPr>
          <p:cNvPr id="35" name="Minus Sign 34">
            <a:extLst>
              <a:ext uri="{FF2B5EF4-FFF2-40B4-BE49-F238E27FC236}">
                <a16:creationId xmlns:a16="http://schemas.microsoft.com/office/drawing/2014/main" id="{081BD976-34AA-EA90-83F8-0DF4B364C620}"/>
              </a:ext>
            </a:extLst>
          </p:cNvPr>
          <p:cNvSpPr/>
          <p:nvPr/>
        </p:nvSpPr>
        <p:spPr>
          <a:xfrm>
            <a:off x="172948" y="2900353"/>
            <a:ext cx="6513093" cy="914400"/>
          </a:xfrm>
          <a:prstGeom prst="mathMinus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B8BBBB62-C5FD-CFBB-4A74-DF97771B2C46}"/>
              </a:ext>
            </a:extLst>
          </p:cNvPr>
          <p:cNvSpPr txBox="1"/>
          <p:nvPr/>
        </p:nvSpPr>
        <p:spPr>
          <a:xfrm>
            <a:off x="1736351" y="3793528"/>
            <a:ext cx="3353935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s-ES" altLang="en-US" sz="2400" b="1" dirty="0">
                <a:latin typeface="Arial Unicode MS"/>
              </a:rPr>
              <a:t>T</a:t>
            </a:r>
            <a:r>
              <a:rPr kumimoji="0" lang="es-ES" altLang="en-US" sz="2400" b="1" i="0" u="none" strike="noStrike" cap="none" normalizeH="0" baseline="0" dirty="0">
                <a:ln>
                  <a:noFill/>
                </a:ln>
                <a:effectLst/>
                <a:latin typeface="Arial Unicode MS"/>
              </a:rPr>
              <a:t>abla de desayuno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s-ES" altLang="en-US" sz="900" b="1" dirty="0">
              <a:latin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EC0489B-E148-307F-2CD9-6B87212988B2}"/>
              </a:ext>
            </a:extLst>
          </p:cNvPr>
          <p:cNvSpPr txBox="1"/>
          <p:nvPr/>
        </p:nvSpPr>
        <p:spPr>
          <a:xfrm>
            <a:off x="6759145" y="1998359"/>
            <a:ext cx="4955188" cy="289310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Plato principal:</a:t>
            </a:r>
          </a:p>
          <a:p>
            <a:pPr algn="ctr"/>
            <a:endParaRPr lang="en-GB" sz="1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s-ES" altLang="en-US" sz="1200" b="1" dirty="0">
                <a:latin typeface="Arial Unicode MS"/>
              </a:rPr>
              <a:t>Panqueques  </a:t>
            </a:r>
            <a:r>
              <a:rPr lang="es-ES" altLang="en-US" sz="1050" dirty="0">
                <a:latin typeface="Arial Unicode MS"/>
              </a:rPr>
              <a:t>£</a:t>
            </a:r>
            <a:r>
              <a:rPr lang="es-ES" altLang="en-US" sz="1000" dirty="0">
                <a:latin typeface="Arial Unicode MS"/>
              </a:rPr>
              <a:t>8.99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s-ES" altLang="en-US" sz="900" dirty="0">
                <a:latin typeface="Arial Unicode MS"/>
              </a:rPr>
              <a:t>Con tocino</a:t>
            </a:r>
            <a:r>
              <a:rPr kumimoji="0" lang="es-ES" altLang="en-US" sz="900" i="0" u="none" strike="noStrike" cap="none" normalizeH="0" baseline="0" dirty="0">
                <a:ln>
                  <a:noFill/>
                </a:ln>
                <a:effectLst/>
              </a:rPr>
              <a:t>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s-ES" altLang="en-US" sz="1200" b="1" dirty="0">
              <a:latin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s-ES" altLang="en-US" sz="1200" b="1" dirty="0">
                <a:latin typeface="Arial" panose="020B0604020202020204" pitchFamily="34" charset="0"/>
              </a:rPr>
              <a:t>Francesa Tostada  </a:t>
            </a:r>
            <a:r>
              <a:rPr lang="es-ES" altLang="en-US" sz="1050" i="1" dirty="0">
                <a:latin typeface="Arial" panose="020B0604020202020204" pitchFamily="34" charset="0"/>
              </a:rPr>
              <a:t>£</a:t>
            </a:r>
            <a:r>
              <a:rPr lang="es-ES" altLang="en-US" sz="1000" dirty="0">
                <a:latin typeface="Arial" panose="020B0604020202020204" pitchFamily="34" charset="0"/>
              </a:rPr>
              <a:t>9.99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s-ES" altLang="en-US" sz="900" dirty="0">
                <a:latin typeface="Arial" panose="020B0604020202020204" pitchFamily="34" charset="0"/>
              </a:rPr>
              <a:t>Con tocino o salsa de Arce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s-ES" altLang="en-US" sz="900" b="1" dirty="0">
              <a:latin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s-ES" altLang="en-US" sz="1200" b="1" dirty="0">
                <a:latin typeface="Arial" panose="020B0604020202020204" pitchFamily="34" charset="0"/>
              </a:rPr>
              <a:t>El scambler   </a:t>
            </a:r>
            <a:r>
              <a:rPr lang="es-ES" altLang="en-US" sz="1050" dirty="0">
                <a:latin typeface="Arial" panose="020B0604020202020204" pitchFamily="34" charset="0"/>
              </a:rPr>
              <a:t>£</a:t>
            </a:r>
            <a:r>
              <a:rPr lang="es-ES" altLang="en-US" sz="1000" dirty="0">
                <a:latin typeface="Arial" panose="020B0604020202020204" pitchFamily="34" charset="0"/>
              </a:rPr>
              <a:t>10.99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s-ES" altLang="en-US" sz="900" dirty="0">
                <a:latin typeface="Arial" panose="020B0604020202020204" pitchFamily="34" charset="0"/>
              </a:rPr>
              <a:t>Dos heuvos con cobeolla, pimentos rojos setas y salchichas pi</a:t>
            </a:r>
            <a:endParaRPr kumimoji="0" lang="es-ES" altLang="en-US" sz="90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algn="ctr"/>
            <a:endParaRPr lang="en-GB" sz="1200" b="1" dirty="0">
              <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4000">
                      <a:schemeClr val="accent1">
                        <a:lumMod val="45000"/>
                        <a:lumOff val="55000"/>
                      </a:schemeClr>
                    </a:gs>
                    <a:gs pos="83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s-ES" altLang="en-US" sz="1200" b="1" dirty="0">
                <a:latin typeface="Arial" panose="020B0604020202020204" pitchFamily="34" charset="0"/>
              </a:rPr>
              <a:t>Huevos benedict  </a:t>
            </a:r>
            <a:r>
              <a:rPr lang="es-ES" altLang="en-US" sz="1050" dirty="0">
                <a:latin typeface="Arial" panose="020B0604020202020204" pitchFamily="34" charset="0"/>
              </a:rPr>
              <a:t>£</a:t>
            </a:r>
            <a:r>
              <a:rPr lang="es-ES" altLang="en-US" sz="1000" dirty="0">
                <a:latin typeface="Arial" panose="020B0604020202020204" pitchFamily="34" charset="0"/>
              </a:rPr>
              <a:t>12.99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s-ES" altLang="en-US" sz="900" dirty="0">
                <a:latin typeface="Arial" panose="020B0604020202020204" pitchFamily="34" charset="0"/>
              </a:rPr>
              <a:t>Muffins ingles cubiertos con Nutella</a:t>
            </a:r>
          </a:p>
          <a:p>
            <a:pPr algn="ctr"/>
            <a:endParaRPr lang="en-GB" sz="1200" b="1" dirty="0">
              <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4000">
                      <a:schemeClr val="accent1">
                        <a:lumMod val="45000"/>
                        <a:lumOff val="55000"/>
                      </a:schemeClr>
                    </a:gs>
                    <a:gs pos="83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en-GB" sz="9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sz="900" dirty="0">
              <a:solidFill>
                <a:srgbClr val="FF0000"/>
              </a:solidFill>
            </a:endParaRPr>
          </a:p>
          <a:p>
            <a:endParaRPr lang="en-GB" sz="900" dirty="0">
              <a:solidFill>
                <a:srgbClr val="FF0000"/>
              </a:solidFill>
            </a:endParaRPr>
          </a:p>
        </p:txBody>
      </p:sp>
      <p:sp>
        <p:nvSpPr>
          <p:cNvPr id="13" name="Minus Sign 12">
            <a:extLst>
              <a:ext uri="{FF2B5EF4-FFF2-40B4-BE49-F238E27FC236}">
                <a16:creationId xmlns:a16="http://schemas.microsoft.com/office/drawing/2014/main" id="{6C3698A2-51D4-F481-F208-740B45C7120E}"/>
              </a:ext>
            </a:extLst>
          </p:cNvPr>
          <p:cNvSpPr/>
          <p:nvPr/>
        </p:nvSpPr>
        <p:spPr>
          <a:xfrm>
            <a:off x="5934064" y="4223233"/>
            <a:ext cx="6264684" cy="171873"/>
          </a:xfrm>
          <a:prstGeom prst="mathMinus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Minus Sign 13">
            <a:extLst>
              <a:ext uri="{FF2B5EF4-FFF2-40B4-BE49-F238E27FC236}">
                <a16:creationId xmlns:a16="http://schemas.microsoft.com/office/drawing/2014/main" id="{EEAFF2FC-9DA7-A238-DC8E-9B1A5C549A4B}"/>
              </a:ext>
            </a:extLst>
          </p:cNvPr>
          <p:cNvSpPr/>
          <p:nvPr/>
        </p:nvSpPr>
        <p:spPr>
          <a:xfrm rot="5400000" flipV="1">
            <a:off x="7388801" y="5543408"/>
            <a:ext cx="3526325" cy="69015"/>
          </a:xfrm>
          <a:prstGeom prst="mathMinus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20D1279-FD6A-84C3-7B1C-EDFBCD0805F0}"/>
              </a:ext>
            </a:extLst>
          </p:cNvPr>
          <p:cNvSpPr txBox="1"/>
          <p:nvPr/>
        </p:nvSpPr>
        <p:spPr>
          <a:xfrm>
            <a:off x="6944206" y="4340037"/>
            <a:ext cx="2155331" cy="20774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 </a:t>
            </a:r>
            <a:r>
              <a:rPr lang="en-GB" sz="1400" b="1" dirty="0"/>
              <a:t>Desanyo para ninos:</a:t>
            </a:r>
          </a:p>
          <a:p>
            <a:pPr algn="ctr"/>
            <a:endParaRPr lang="en-GB" sz="1200" b="1" dirty="0"/>
          </a:p>
          <a:p>
            <a:pPr algn="ctr"/>
            <a:r>
              <a:rPr lang="en-GB" sz="1200" b="1" dirty="0"/>
              <a:t>Tortas</a:t>
            </a:r>
            <a:r>
              <a:rPr lang="en-GB" sz="1050" dirty="0"/>
              <a:t> £6.99</a:t>
            </a:r>
          </a:p>
          <a:p>
            <a:pPr algn="ctr"/>
            <a:r>
              <a:rPr lang="en-GB" sz="900" dirty="0"/>
              <a:t>Servido con jarabe de arce</a:t>
            </a:r>
          </a:p>
          <a:p>
            <a:pPr algn="ctr"/>
            <a:endParaRPr lang="en-GB" sz="1200" b="1" dirty="0"/>
          </a:p>
          <a:p>
            <a:pPr algn="ctr"/>
            <a:r>
              <a:rPr lang="en-GB" sz="1200" b="1" dirty="0"/>
              <a:t>Tostada francesa  </a:t>
            </a:r>
            <a:r>
              <a:rPr lang="en-GB" sz="1050" dirty="0"/>
              <a:t>£7.99</a:t>
            </a:r>
          </a:p>
          <a:p>
            <a:pPr algn="ctr"/>
            <a:r>
              <a:rPr lang="en-GB" sz="900" dirty="0"/>
              <a:t>Servido con azucar en polvo y azucar blanda</a:t>
            </a:r>
          </a:p>
          <a:p>
            <a:pPr algn="ctr"/>
            <a:endParaRPr lang="en-GB" sz="1050" dirty="0"/>
          </a:p>
          <a:p>
            <a:pPr algn="ctr"/>
            <a:r>
              <a:rPr lang="en-GB" sz="1200" b="1" dirty="0"/>
              <a:t>Quesadilla de desayuno </a:t>
            </a:r>
            <a:r>
              <a:rPr lang="en-GB" sz="1050" dirty="0"/>
              <a:t>£8.99</a:t>
            </a:r>
          </a:p>
          <a:p>
            <a:pPr algn="ctr"/>
            <a:r>
              <a:rPr lang="en-GB" sz="900" dirty="0"/>
              <a:t>Queso, huevos y salsa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51194E1-0E6C-FDCC-33E8-A4240E2B6B8C}"/>
              </a:ext>
            </a:extLst>
          </p:cNvPr>
          <p:cNvSpPr txBox="1"/>
          <p:nvPr/>
        </p:nvSpPr>
        <p:spPr>
          <a:xfrm>
            <a:off x="9293630" y="4288374"/>
            <a:ext cx="2180332" cy="26314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/>
              <a:t>Bebidas &amp; bebidas calientes</a:t>
            </a:r>
          </a:p>
          <a:p>
            <a:pPr algn="ctr"/>
            <a:endParaRPr lang="en-GB" sz="1400" b="1" dirty="0"/>
          </a:p>
          <a:p>
            <a:pPr algn="ctr"/>
            <a:r>
              <a:rPr lang="en-GB" sz="1200" b="1" dirty="0"/>
              <a:t>Zumo de naramja </a:t>
            </a:r>
            <a:r>
              <a:rPr lang="en-GB" sz="1050" dirty="0"/>
              <a:t>£1.50</a:t>
            </a:r>
          </a:p>
          <a:p>
            <a:pPr algn="ctr"/>
            <a:r>
              <a:rPr lang="en-GB" sz="900" dirty="0"/>
              <a:t>Bebida dulce</a:t>
            </a:r>
          </a:p>
          <a:p>
            <a:pPr algn="ctr"/>
            <a:endParaRPr lang="en-GB" sz="900" dirty="0"/>
          </a:p>
          <a:p>
            <a:pPr algn="ctr"/>
            <a:r>
              <a:rPr lang="en-GB" sz="1200" b="1" dirty="0"/>
              <a:t>Te verde  </a:t>
            </a:r>
            <a:r>
              <a:rPr lang="en-GB" sz="1050" dirty="0"/>
              <a:t>£2</a:t>
            </a:r>
          </a:p>
          <a:p>
            <a:pPr algn="ctr"/>
            <a:r>
              <a:rPr lang="en-GB" sz="900" dirty="0"/>
              <a:t>Sabor mango o menta</a:t>
            </a:r>
          </a:p>
          <a:p>
            <a:pPr algn="ctr"/>
            <a:endParaRPr lang="en-GB" sz="900" dirty="0"/>
          </a:p>
          <a:p>
            <a:pPr algn="ctr"/>
            <a:r>
              <a:rPr lang="en-GB" sz="1200" b="1" dirty="0"/>
              <a:t>te de yorkshire </a:t>
            </a:r>
            <a:r>
              <a:rPr lang="en-GB" sz="1050" dirty="0"/>
              <a:t>£3.50</a:t>
            </a:r>
          </a:p>
          <a:p>
            <a:pPr algn="ctr"/>
            <a:r>
              <a:rPr lang="en-GB" sz="900" dirty="0"/>
              <a:t>2 terrones de azucar</a:t>
            </a:r>
          </a:p>
          <a:p>
            <a:pPr algn="ctr"/>
            <a:endParaRPr lang="en-GB" sz="900" dirty="0"/>
          </a:p>
          <a:p>
            <a:pPr algn="ctr"/>
            <a:r>
              <a:rPr lang="en-GB" sz="1200" b="1" dirty="0"/>
              <a:t>Café </a:t>
            </a:r>
            <a:r>
              <a:rPr lang="en-GB" sz="1050" dirty="0"/>
              <a:t>£4</a:t>
            </a:r>
          </a:p>
          <a:p>
            <a:pPr algn="ctr"/>
            <a:r>
              <a:rPr lang="en-GB" sz="900" dirty="0"/>
              <a:t>Café con leche, espresso, negro</a:t>
            </a:r>
          </a:p>
          <a:p>
            <a:pPr algn="ctr"/>
            <a:endParaRPr lang="en-GB" sz="1200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2835EC0-FD94-B9BA-3153-546BA245AE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59145" y="2030038"/>
            <a:ext cx="912438" cy="78367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A345F1F-4D6D-A238-1936-C0DA99B41F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53297" y="2018672"/>
            <a:ext cx="806424" cy="77924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D96B3C37-872F-9E95-3C92-A569E0DCB65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63120" y="4359723"/>
            <a:ext cx="736420" cy="648540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32C551E8-0147-E7FE-2797-F04F5C731B5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27665" y="1045799"/>
            <a:ext cx="3353935" cy="21687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22330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405</TotalTime>
  <Words>123</Words>
  <Application>Microsoft Office PowerPoint</Application>
  <PresentationFormat>Widescreen</PresentationFormat>
  <Paragraphs>42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Arial Unicode MS</vt:lpstr>
      <vt:lpstr>Calibri</vt:lpstr>
      <vt:lpstr>Calibri Light</vt:lpstr>
      <vt:lpstr>Office Theme</vt:lpstr>
      <vt:lpstr>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Saifun</dc:creator>
  <cp:lastModifiedBy>Sayed Hossain</cp:lastModifiedBy>
  <cp:revision>5</cp:revision>
  <dcterms:created xsi:type="dcterms:W3CDTF">2022-11-23T11:45:10Z</dcterms:created>
  <dcterms:modified xsi:type="dcterms:W3CDTF">2022-11-30T17:19:38Z</dcterms:modified>
</cp:coreProperties>
</file>