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6"/>
  </p:notesMasterIdLst>
  <p:handoutMasterIdLst>
    <p:handoutMasterId r:id="rId17"/>
  </p:handoutMasterIdLst>
  <p:sldIdLst>
    <p:sldId id="257" r:id="rId5"/>
    <p:sldId id="261" r:id="rId6"/>
    <p:sldId id="263" r:id="rId7"/>
    <p:sldId id="264" r:id="rId8"/>
    <p:sldId id="265" r:id="rId9"/>
    <p:sldId id="266" r:id="rId10"/>
    <p:sldId id="267" r:id="rId11"/>
    <p:sldId id="268" r:id="rId12"/>
    <p:sldId id="269" r:id="rId13"/>
    <p:sldId id="271" r:id="rId14"/>
    <p:sldId id="270"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755E1-2851-F633-E402-7648CD18285D}" v="221" dt="2025-03-12T22:24:23.612"/>
    <p1510:client id="{FCCFC620-EBDC-AB00-763C-FEFD1F8ED789}" v="237" dt="2025-03-12T20:22:14.4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1" autoAdjust="0"/>
    <p:restoredTop sz="94619" autoAdjust="0"/>
  </p:normalViewPr>
  <p:slideViewPr>
    <p:cSldViewPr snapToGrid="0">
      <p:cViewPr varScale="1">
        <p:scale>
          <a:sx n="109" d="100"/>
          <a:sy n="109" d="100"/>
        </p:scale>
        <p:origin x="558" y="114"/>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wri Sloggett (2411335)" userId="S::2411335@student.uwtsd.ac.uk::e6ffca55-9553-41a0-a465-814eb196da76" providerId="AD" clId="Web-{214755E1-2851-F633-E402-7648CD18285D}"/>
    <pc:docChg chg="addSld modSld">
      <pc:chgData name="Lowri Sloggett (2411335)" userId="S::2411335@student.uwtsd.ac.uk::e6ffca55-9553-41a0-a465-814eb196da76" providerId="AD" clId="Web-{214755E1-2851-F633-E402-7648CD18285D}" dt="2025-03-12T22:24:23.612" v="219" actId="20577"/>
      <pc:docMkLst>
        <pc:docMk/>
      </pc:docMkLst>
      <pc:sldChg chg="modSp">
        <pc:chgData name="Lowri Sloggett (2411335)" userId="S::2411335@student.uwtsd.ac.uk::e6ffca55-9553-41a0-a465-814eb196da76" providerId="AD" clId="Web-{214755E1-2851-F633-E402-7648CD18285D}" dt="2025-03-12T22:24:23.612" v="219" actId="20577"/>
        <pc:sldMkLst>
          <pc:docMk/>
          <pc:sldMk cId="3531435955" sldId="263"/>
        </pc:sldMkLst>
        <pc:spChg chg="mod">
          <ac:chgData name="Lowri Sloggett (2411335)" userId="S::2411335@student.uwtsd.ac.uk::e6ffca55-9553-41a0-a465-814eb196da76" providerId="AD" clId="Web-{214755E1-2851-F633-E402-7648CD18285D}" dt="2025-03-12T22:24:23.612" v="219" actId="20577"/>
          <ac:spMkLst>
            <pc:docMk/>
            <pc:sldMk cId="3531435955" sldId="263"/>
            <ac:spMk id="3" creationId="{3F8940F2-2420-8BE7-6981-E1FCE8FC4AA9}"/>
          </ac:spMkLst>
        </pc:spChg>
      </pc:sldChg>
      <pc:sldChg chg="modSp">
        <pc:chgData name="Lowri Sloggett (2411335)" userId="S::2411335@student.uwtsd.ac.uk::e6ffca55-9553-41a0-a465-814eb196da76" providerId="AD" clId="Web-{214755E1-2851-F633-E402-7648CD18285D}" dt="2025-03-12T22:17:52.212" v="197" actId="20577"/>
        <pc:sldMkLst>
          <pc:docMk/>
          <pc:sldMk cId="2514942513" sldId="267"/>
        </pc:sldMkLst>
        <pc:spChg chg="mod">
          <ac:chgData name="Lowri Sloggett (2411335)" userId="S::2411335@student.uwtsd.ac.uk::e6ffca55-9553-41a0-a465-814eb196da76" providerId="AD" clId="Web-{214755E1-2851-F633-E402-7648CD18285D}" dt="2025-03-12T22:17:52.212" v="197" actId="20577"/>
          <ac:spMkLst>
            <pc:docMk/>
            <pc:sldMk cId="2514942513" sldId="267"/>
            <ac:spMk id="3" creationId="{C09FB6AB-6C9F-5AB7-6481-A856759BF8F7}"/>
          </ac:spMkLst>
        </pc:spChg>
      </pc:sldChg>
      <pc:sldChg chg="modSp">
        <pc:chgData name="Lowri Sloggett (2411335)" userId="S::2411335@student.uwtsd.ac.uk::e6ffca55-9553-41a0-a465-814eb196da76" providerId="AD" clId="Web-{214755E1-2851-F633-E402-7648CD18285D}" dt="2025-03-12T22:23:28.079" v="217" actId="20577"/>
        <pc:sldMkLst>
          <pc:docMk/>
          <pc:sldMk cId="1328336063" sldId="268"/>
        </pc:sldMkLst>
        <pc:spChg chg="mod">
          <ac:chgData name="Lowri Sloggett (2411335)" userId="S::2411335@student.uwtsd.ac.uk::e6ffca55-9553-41a0-a465-814eb196da76" providerId="AD" clId="Web-{214755E1-2851-F633-E402-7648CD18285D}" dt="2025-03-12T22:23:28.079" v="217" actId="20577"/>
          <ac:spMkLst>
            <pc:docMk/>
            <pc:sldMk cId="1328336063" sldId="268"/>
            <ac:spMk id="2" creationId="{74ADB5BB-53CA-D7C7-1B18-BE6FEAC1EDCB}"/>
          </ac:spMkLst>
        </pc:spChg>
      </pc:sldChg>
      <pc:sldChg chg="modSp">
        <pc:chgData name="Lowri Sloggett (2411335)" userId="S::2411335@student.uwtsd.ac.uk::e6ffca55-9553-41a0-a465-814eb196da76" providerId="AD" clId="Web-{214755E1-2851-F633-E402-7648CD18285D}" dt="2025-03-12T22:22:48.719" v="202" actId="20577"/>
        <pc:sldMkLst>
          <pc:docMk/>
          <pc:sldMk cId="1672648471" sldId="269"/>
        </pc:sldMkLst>
        <pc:spChg chg="mod">
          <ac:chgData name="Lowri Sloggett (2411335)" userId="S::2411335@student.uwtsd.ac.uk::e6ffca55-9553-41a0-a465-814eb196da76" providerId="AD" clId="Web-{214755E1-2851-F633-E402-7648CD18285D}" dt="2025-03-12T22:22:48.719" v="202" actId="20577"/>
          <ac:spMkLst>
            <pc:docMk/>
            <pc:sldMk cId="1672648471" sldId="269"/>
            <ac:spMk id="3" creationId="{7703FBDA-5124-78CC-A5A0-DCEE9D3FE28C}"/>
          </ac:spMkLst>
        </pc:spChg>
      </pc:sldChg>
      <pc:sldChg chg="addSp modSp mod setBg">
        <pc:chgData name="Lowri Sloggett (2411335)" userId="S::2411335@student.uwtsd.ac.uk::e6ffca55-9553-41a0-a465-814eb196da76" providerId="AD" clId="Web-{214755E1-2851-F633-E402-7648CD18285D}" dt="2025-03-12T22:12:33.360" v="86"/>
        <pc:sldMkLst>
          <pc:docMk/>
          <pc:sldMk cId="3201668578" sldId="270"/>
        </pc:sldMkLst>
        <pc:spChg chg="mod">
          <ac:chgData name="Lowri Sloggett (2411335)" userId="S::2411335@student.uwtsd.ac.uk::e6ffca55-9553-41a0-a465-814eb196da76" providerId="AD" clId="Web-{214755E1-2851-F633-E402-7648CD18285D}" dt="2025-03-12T22:12:33.360" v="86"/>
          <ac:spMkLst>
            <pc:docMk/>
            <pc:sldMk cId="3201668578" sldId="270"/>
            <ac:spMk id="2" creationId="{F349A679-C556-77BF-C340-491B786D3CB9}"/>
          </ac:spMkLst>
        </pc:spChg>
        <pc:spChg chg="mod">
          <ac:chgData name="Lowri Sloggett (2411335)" userId="S::2411335@student.uwtsd.ac.uk::e6ffca55-9553-41a0-a465-814eb196da76" providerId="AD" clId="Web-{214755E1-2851-F633-E402-7648CD18285D}" dt="2025-03-12T22:12:33.360" v="86"/>
          <ac:spMkLst>
            <pc:docMk/>
            <pc:sldMk cId="3201668578" sldId="270"/>
            <ac:spMk id="3" creationId="{8FA9768C-4898-5D66-467C-CC3737C64EE0}"/>
          </ac:spMkLst>
        </pc:spChg>
        <pc:spChg chg="add">
          <ac:chgData name="Lowri Sloggett (2411335)" userId="S::2411335@student.uwtsd.ac.uk::e6ffca55-9553-41a0-a465-814eb196da76" providerId="AD" clId="Web-{214755E1-2851-F633-E402-7648CD18285D}" dt="2025-03-12T22:12:33.360" v="86"/>
          <ac:spMkLst>
            <pc:docMk/>
            <pc:sldMk cId="3201668578" sldId="270"/>
            <ac:spMk id="10" creationId="{0BBB6B01-5B73-410C-B70E-8CF2FA470D11}"/>
          </ac:spMkLst>
        </pc:spChg>
        <pc:spChg chg="add">
          <ac:chgData name="Lowri Sloggett (2411335)" userId="S::2411335@student.uwtsd.ac.uk::e6ffca55-9553-41a0-a465-814eb196da76" providerId="AD" clId="Web-{214755E1-2851-F633-E402-7648CD18285D}" dt="2025-03-12T22:12:33.360" v="86"/>
          <ac:spMkLst>
            <pc:docMk/>
            <pc:sldMk cId="3201668578" sldId="270"/>
            <ac:spMk id="12" creationId="{8712F587-12D0-435C-8E3F-F44C36EE71B8}"/>
          </ac:spMkLst>
        </pc:spChg>
        <pc:picChg chg="add">
          <ac:chgData name="Lowri Sloggett (2411335)" userId="S::2411335@student.uwtsd.ac.uk::e6ffca55-9553-41a0-a465-814eb196da76" providerId="AD" clId="Web-{214755E1-2851-F633-E402-7648CD18285D}" dt="2025-03-12T22:12:33.360" v="86"/>
          <ac:picMkLst>
            <pc:docMk/>
            <pc:sldMk cId="3201668578" sldId="270"/>
            <ac:picMk id="7" creationId="{974B8DB4-B373-48E1-DCFF-E77276E4BB0E}"/>
          </ac:picMkLst>
        </pc:picChg>
      </pc:sldChg>
      <pc:sldChg chg="modSp new">
        <pc:chgData name="Lowri Sloggett (2411335)" userId="S::2411335@student.uwtsd.ac.uk::e6ffca55-9553-41a0-a465-814eb196da76" providerId="AD" clId="Web-{214755E1-2851-F633-E402-7648CD18285D}" dt="2025-03-12T22:23:01.782" v="214" actId="20577"/>
        <pc:sldMkLst>
          <pc:docMk/>
          <pc:sldMk cId="3966743465" sldId="271"/>
        </pc:sldMkLst>
        <pc:spChg chg="mod">
          <ac:chgData name="Lowri Sloggett (2411335)" userId="S::2411335@student.uwtsd.ac.uk::e6ffca55-9553-41a0-a465-814eb196da76" providerId="AD" clId="Web-{214755E1-2851-F633-E402-7648CD18285D}" dt="2025-03-12T22:23:01.782" v="214" actId="20577"/>
          <ac:spMkLst>
            <pc:docMk/>
            <pc:sldMk cId="3966743465" sldId="271"/>
            <ac:spMk id="2" creationId="{17C012D9-E432-4B8C-9CE2-7B4A68847754}"/>
          </ac:spMkLst>
        </pc:spChg>
      </pc:sldChg>
    </pc:docChg>
  </pc:docChgLst>
  <pc:docChgLst>
    <pc:chgData name="Lowri Sloggett (2411335)" userId="S::2411335@student.uwtsd.ac.uk::e6ffca55-9553-41a0-a465-814eb196da76" providerId="AD" clId="Web-{6A4FBE8E-280D-9246-1B4F-0C91366015EF}"/>
    <pc:docChg chg="modSld">
      <pc:chgData name="Lowri Sloggett (2411335)" userId="S::2411335@student.uwtsd.ac.uk::e6ffca55-9553-41a0-a465-814eb196da76" providerId="AD" clId="Web-{6A4FBE8E-280D-9246-1B4F-0C91366015EF}" dt="2025-02-20T10:28:21.231" v="574" actId="20577"/>
      <pc:docMkLst>
        <pc:docMk/>
      </pc:docMkLst>
      <pc:sldChg chg="modSp">
        <pc:chgData name="Lowri Sloggett (2411335)" userId="S::2411335@student.uwtsd.ac.uk::e6ffca55-9553-41a0-a465-814eb196da76" providerId="AD" clId="Web-{6A4FBE8E-280D-9246-1B4F-0C91366015EF}" dt="2025-02-20T09:34:05.396" v="246" actId="20577"/>
        <pc:sldMkLst>
          <pc:docMk/>
          <pc:sldMk cId="3531435955" sldId="263"/>
        </pc:sldMkLst>
        <pc:spChg chg="mod">
          <ac:chgData name="Lowri Sloggett (2411335)" userId="S::2411335@student.uwtsd.ac.uk::e6ffca55-9553-41a0-a465-814eb196da76" providerId="AD" clId="Web-{6A4FBE8E-280D-9246-1B4F-0C91366015EF}" dt="2025-02-20T09:34:05.396" v="246" actId="20577"/>
          <ac:spMkLst>
            <pc:docMk/>
            <pc:sldMk cId="3531435955" sldId="263"/>
            <ac:spMk id="3" creationId="{3F8940F2-2420-8BE7-6981-E1FCE8FC4AA9}"/>
          </ac:spMkLst>
        </pc:spChg>
      </pc:sldChg>
      <pc:sldChg chg="addSp modSp">
        <pc:chgData name="Lowri Sloggett (2411335)" userId="S::2411335@student.uwtsd.ac.uk::e6ffca55-9553-41a0-a465-814eb196da76" providerId="AD" clId="Web-{6A4FBE8E-280D-9246-1B4F-0C91366015EF}" dt="2025-02-20T10:28:21.231" v="574" actId="20577"/>
        <pc:sldMkLst>
          <pc:docMk/>
          <pc:sldMk cId="2397110865" sldId="264"/>
        </pc:sldMkLst>
        <pc:spChg chg="add mod">
          <ac:chgData name="Lowri Sloggett (2411335)" userId="S::2411335@student.uwtsd.ac.uk::e6ffca55-9553-41a0-a465-814eb196da76" providerId="AD" clId="Web-{6A4FBE8E-280D-9246-1B4F-0C91366015EF}" dt="2025-02-20T10:28:21.231" v="574" actId="20577"/>
          <ac:spMkLst>
            <pc:docMk/>
            <pc:sldMk cId="2397110865" sldId="264"/>
            <ac:spMk id="3" creationId="{02C5E244-29FF-D0B7-1772-464FF6C19BD5}"/>
          </ac:spMkLst>
        </pc:spChg>
      </pc:sldChg>
    </pc:docChg>
  </pc:docChgLst>
  <pc:docChgLst>
    <pc:chgData name="Lowri Sloggett (2411335)" userId="S::2411335@student.uwtsd.ac.uk::e6ffca55-9553-41a0-a465-814eb196da76" providerId="AD" clId="Web-{5953EDF7-A291-3088-4CC2-341B12DA8142}"/>
    <pc:docChg chg="modSld">
      <pc:chgData name="Lowri Sloggett (2411335)" userId="S::2411335@student.uwtsd.ac.uk::e6ffca55-9553-41a0-a465-814eb196da76" providerId="AD" clId="Web-{5953EDF7-A291-3088-4CC2-341B12DA8142}" dt="2025-02-25T14:50:40.422" v="11" actId="1076"/>
      <pc:docMkLst>
        <pc:docMk/>
      </pc:docMkLst>
      <pc:sldChg chg="modSp">
        <pc:chgData name="Lowri Sloggett (2411335)" userId="S::2411335@student.uwtsd.ac.uk::e6ffca55-9553-41a0-a465-814eb196da76" providerId="AD" clId="Web-{5953EDF7-A291-3088-4CC2-341B12DA8142}" dt="2025-02-25T14:42:13.314" v="8" actId="14100"/>
        <pc:sldMkLst>
          <pc:docMk/>
          <pc:sldMk cId="183243182" sldId="261"/>
        </pc:sldMkLst>
        <pc:graphicFrameChg chg="mod">
          <ac:chgData name="Lowri Sloggett (2411335)" userId="S::2411335@student.uwtsd.ac.uk::e6ffca55-9553-41a0-a465-814eb196da76" providerId="AD" clId="Web-{5953EDF7-A291-3088-4CC2-341B12DA8142}" dt="2025-02-25T14:42:13.314" v="8" actId="14100"/>
          <ac:graphicFrameMkLst>
            <pc:docMk/>
            <pc:sldMk cId="183243182" sldId="261"/>
            <ac:graphicFrameMk id="5" creationId="{91DB1382-7276-49FA-9632-38D558F457E3}"/>
          </ac:graphicFrameMkLst>
        </pc:graphicFrameChg>
      </pc:sldChg>
      <pc:sldChg chg="modSp">
        <pc:chgData name="Lowri Sloggett (2411335)" userId="S::2411335@student.uwtsd.ac.uk::e6ffca55-9553-41a0-a465-814eb196da76" providerId="AD" clId="Web-{5953EDF7-A291-3088-4CC2-341B12DA8142}" dt="2025-02-25T14:50:40.422" v="11" actId="1076"/>
        <pc:sldMkLst>
          <pc:docMk/>
          <pc:sldMk cId="2397110865" sldId="264"/>
        </pc:sldMkLst>
        <pc:picChg chg="mod">
          <ac:chgData name="Lowri Sloggett (2411335)" userId="S::2411335@student.uwtsd.ac.uk::e6ffca55-9553-41a0-a465-814eb196da76" providerId="AD" clId="Web-{5953EDF7-A291-3088-4CC2-341B12DA8142}" dt="2025-02-25T14:50:40.422" v="11" actId="1076"/>
          <ac:picMkLst>
            <pc:docMk/>
            <pc:sldMk cId="2397110865" sldId="264"/>
            <ac:picMk id="5" creationId="{70E94BB5-A669-B839-3D60-7C062F878B0B}"/>
          </ac:picMkLst>
        </pc:picChg>
      </pc:sldChg>
      <pc:sldChg chg="modSp">
        <pc:chgData name="Lowri Sloggett (2411335)" userId="S::2411335@student.uwtsd.ac.uk::e6ffca55-9553-41a0-a465-814eb196da76" providerId="AD" clId="Web-{5953EDF7-A291-3088-4CC2-341B12DA8142}" dt="2025-02-24T15:05:50.753" v="4" actId="20577"/>
        <pc:sldMkLst>
          <pc:docMk/>
          <pc:sldMk cId="1328336063" sldId="268"/>
        </pc:sldMkLst>
        <pc:spChg chg="mod">
          <ac:chgData name="Lowri Sloggett (2411335)" userId="S::2411335@student.uwtsd.ac.uk::e6ffca55-9553-41a0-a465-814eb196da76" providerId="AD" clId="Web-{5953EDF7-A291-3088-4CC2-341B12DA8142}" dt="2025-02-24T15:05:50.753" v="4" actId="20577"/>
          <ac:spMkLst>
            <pc:docMk/>
            <pc:sldMk cId="1328336063" sldId="268"/>
            <ac:spMk id="2" creationId="{74ADB5BB-53CA-D7C7-1B18-BE6FEAC1EDCB}"/>
          </ac:spMkLst>
        </pc:spChg>
      </pc:sldChg>
    </pc:docChg>
  </pc:docChgLst>
  <pc:docChgLst>
    <pc:chgData name="Lowri Sloggett (2411335)" userId="S::2411335@student.uwtsd.ac.uk::e6ffca55-9553-41a0-a465-814eb196da76" providerId="AD" clId="Web-{DBEA231C-54A6-B575-C405-7FA5253CCC30}"/>
    <pc:docChg chg="addSld delSld modSld">
      <pc:chgData name="Lowri Sloggett (2411335)" userId="S::2411335@student.uwtsd.ac.uk::e6ffca55-9553-41a0-a465-814eb196da76" providerId="AD" clId="Web-{DBEA231C-54A6-B575-C405-7FA5253CCC30}" dt="2025-02-20T11:13:22.567" v="618" actId="20577"/>
      <pc:docMkLst>
        <pc:docMk/>
      </pc:docMkLst>
      <pc:sldChg chg="modSp">
        <pc:chgData name="Lowri Sloggett (2411335)" userId="S::2411335@student.uwtsd.ac.uk::e6ffca55-9553-41a0-a465-814eb196da76" providerId="AD" clId="Web-{DBEA231C-54A6-B575-C405-7FA5253CCC30}" dt="2025-02-20T10:50:07.001" v="367" actId="20577"/>
        <pc:sldMkLst>
          <pc:docMk/>
          <pc:sldMk cId="2245756464" sldId="265"/>
        </pc:sldMkLst>
        <pc:spChg chg="mod">
          <ac:chgData name="Lowri Sloggett (2411335)" userId="S::2411335@student.uwtsd.ac.uk::e6ffca55-9553-41a0-a465-814eb196da76" providerId="AD" clId="Web-{DBEA231C-54A6-B575-C405-7FA5253CCC30}" dt="2025-02-20T10:50:07.001" v="367" actId="20577"/>
          <ac:spMkLst>
            <pc:docMk/>
            <pc:sldMk cId="2245756464" sldId="265"/>
            <ac:spMk id="3" creationId="{B4CD3E73-1379-14ED-6556-203C2C438C40}"/>
          </ac:spMkLst>
        </pc:spChg>
      </pc:sldChg>
      <pc:sldChg chg="modSp">
        <pc:chgData name="Lowri Sloggett (2411335)" userId="S::2411335@student.uwtsd.ac.uk::e6ffca55-9553-41a0-a465-814eb196da76" providerId="AD" clId="Web-{DBEA231C-54A6-B575-C405-7FA5253CCC30}" dt="2025-02-20T11:06:58.975" v="519" actId="20577"/>
        <pc:sldMkLst>
          <pc:docMk/>
          <pc:sldMk cId="3874315551" sldId="266"/>
        </pc:sldMkLst>
        <pc:spChg chg="mod">
          <ac:chgData name="Lowri Sloggett (2411335)" userId="S::2411335@student.uwtsd.ac.uk::e6ffca55-9553-41a0-a465-814eb196da76" providerId="AD" clId="Web-{DBEA231C-54A6-B575-C405-7FA5253CCC30}" dt="2025-02-20T11:06:58.975" v="519" actId="20577"/>
          <ac:spMkLst>
            <pc:docMk/>
            <pc:sldMk cId="3874315551" sldId="266"/>
            <ac:spMk id="3" creationId="{04785654-B4EE-0707-1987-A1FB6986BCCB}"/>
          </ac:spMkLst>
        </pc:spChg>
      </pc:sldChg>
      <pc:sldChg chg="modSp">
        <pc:chgData name="Lowri Sloggett (2411335)" userId="S::2411335@student.uwtsd.ac.uk::e6ffca55-9553-41a0-a465-814eb196da76" providerId="AD" clId="Web-{DBEA231C-54A6-B575-C405-7FA5253CCC30}" dt="2025-02-20T10:46:21.899" v="284" actId="20577"/>
        <pc:sldMkLst>
          <pc:docMk/>
          <pc:sldMk cId="2514942513" sldId="267"/>
        </pc:sldMkLst>
        <pc:spChg chg="mod">
          <ac:chgData name="Lowri Sloggett (2411335)" userId="S::2411335@student.uwtsd.ac.uk::e6ffca55-9553-41a0-a465-814eb196da76" providerId="AD" clId="Web-{DBEA231C-54A6-B575-C405-7FA5253CCC30}" dt="2025-02-20T10:41:30.498" v="181" actId="20577"/>
          <ac:spMkLst>
            <pc:docMk/>
            <pc:sldMk cId="2514942513" sldId="267"/>
            <ac:spMk id="2" creationId="{FC88EEDF-5A2D-EB7D-AF6D-C2C70D05632E}"/>
          </ac:spMkLst>
        </pc:spChg>
        <pc:spChg chg="mod">
          <ac:chgData name="Lowri Sloggett (2411335)" userId="S::2411335@student.uwtsd.ac.uk::e6ffca55-9553-41a0-a465-814eb196da76" providerId="AD" clId="Web-{DBEA231C-54A6-B575-C405-7FA5253CCC30}" dt="2025-02-20T10:46:21.899" v="284" actId="20577"/>
          <ac:spMkLst>
            <pc:docMk/>
            <pc:sldMk cId="2514942513" sldId="267"/>
            <ac:spMk id="3" creationId="{C09FB6AB-6C9F-5AB7-6481-A856759BF8F7}"/>
          </ac:spMkLst>
        </pc:spChg>
      </pc:sldChg>
      <pc:sldChg chg="modSp new">
        <pc:chgData name="Lowri Sloggett (2411335)" userId="S::2411335@student.uwtsd.ac.uk::e6ffca55-9553-41a0-a465-814eb196da76" providerId="AD" clId="Web-{DBEA231C-54A6-B575-C405-7FA5253CCC30}" dt="2025-02-20T10:30:15.109" v="7" actId="20577"/>
        <pc:sldMkLst>
          <pc:docMk/>
          <pc:sldMk cId="1328336063" sldId="268"/>
        </pc:sldMkLst>
        <pc:spChg chg="mod">
          <ac:chgData name="Lowri Sloggett (2411335)" userId="S::2411335@student.uwtsd.ac.uk::e6ffca55-9553-41a0-a465-814eb196da76" providerId="AD" clId="Web-{DBEA231C-54A6-B575-C405-7FA5253CCC30}" dt="2025-02-20T10:30:15.109" v="7" actId="20577"/>
          <ac:spMkLst>
            <pc:docMk/>
            <pc:sldMk cId="1328336063" sldId="268"/>
            <ac:spMk id="2" creationId="{74ADB5BB-53CA-D7C7-1B18-BE6FEAC1EDCB}"/>
          </ac:spMkLst>
        </pc:spChg>
      </pc:sldChg>
      <pc:sldChg chg="modSp new del">
        <pc:chgData name="Lowri Sloggett (2411335)" userId="S::2411335@student.uwtsd.ac.uk::e6ffca55-9553-41a0-a465-814eb196da76" providerId="AD" clId="Web-{DBEA231C-54A6-B575-C405-7FA5253CCC30}" dt="2025-02-20T11:10:09.044" v="533"/>
        <pc:sldMkLst>
          <pc:docMk/>
          <pc:sldMk cId="1607481302" sldId="269"/>
        </pc:sldMkLst>
        <pc:spChg chg="mod">
          <ac:chgData name="Lowri Sloggett (2411335)" userId="S::2411335@student.uwtsd.ac.uk::e6ffca55-9553-41a0-a465-814eb196da76" providerId="AD" clId="Web-{DBEA231C-54A6-B575-C405-7FA5253CCC30}" dt="2025-02-20T11:09:53.794" v="532" actId="20577"/>
          <ac:spMkLst>
            <pc:docMk/>
            <pc:sldMk cId="1607481302" sldId="269"/>
            <ac:spMk id="2" creationId="{CFD5D228-2CBF-ECF3-788B-743D81D21535}"/>
          </ac:spMkLst>
        </pc:spChg>
        <pc:spChg chg="mod">
          <ac:chgData name="Lowri Sloggett (2411335)" userId="S::2411335@student.uwtsd.ac.uk::e6ffca55-9553-41a0-a465-814eb196da76" providerId="AD" clId="Web-{DBEA231C-54A6-B575-C405-7FA5253CCC30}" dt="2025-02-20T11:09:47.950" v="529" actId="20577"/>
          <ac:spMkLst>
            <pc:docMk/>
            <pc:sldMk cId="1607481302" sldId="269"/>
            <ac:spMk id="3" creationId="{F0501CA9-CDBA-D025-9F9F-51DBF094A203}"/>
          </ac:spMkLst>
        </pc:spChg>
      </pc:sldChg>
      <pc:sldChg chg="modSp new">
        <pc:chgData name="Lowri Sloggett (2411335)" userId="S::2411335@student.uwtsd.ac.uk::e6ffca55-9553-41a0-a465-814eb196da76" providerId="AD" clId="Web-{DBEA231C-54A6-B575-C405-7FA5253CCC30}" dt="2025-02-20T11:13:22.567" v="618" actId="20577"/>
        <pc:sldMkLst>
          <pc:docMk/>
          <pc:sldMk cId="1672648471" sldId="269"/>
        </pc:sldMkLst>
        <pc:spChg chg="mod">
          <ac:chgData name="Lowri Sloggett (2411335)" userId="S::2411335@student.uwtsd.ac.uk::e6ffca55-9553-41a0-a465-814eb196da76" providerId="AD" clId="Web-{DBEA231C-54A6-B575-C405-7FA5253CCC30}" dt="2025-02-20T11:10:16.060" v="541" actId="20577"/>
          <ac:spMkLst>
            <pc:docMk/>
            <pc:sldMk cId="1672648471" sldId="269"/>
            <ac:spMk id="2" creationId="{533EB985-0469-9DA3-ABD5-A4F71C2BFBC0}"/>
          </ac:spMkLst>
        </pc:spChg>
        <pc:spChg chg="mod">
          <ac:chgData name="Lowri Sloggett (2411335)" userId="S::2411335@student.uwtsd.ac.uk::e6ffca55-9553-41a0-a465-814eb196da76" providerId="AD" clId="Web-{DBEA231C-54A6-B575-C405-7FA5253CCC30}" dt="2025-02-20T11:13:22.567" v="618" actId="20577"/>
          <ac:spMkLst>
            <pc:docMk/>
            <pc:sldMk cId="1672648471" sldId="269"/>
            <ac:spMk id="3" creationId="{7703FBDA-5124-78CC-A5A0-DCEE9D3FE28C}"/>
          </ac:spMkLst>
        </pc:spChg>
      </pc:sldChg>
    </pc:docChg>
  </pc:docChgLst>
  <pc:docChgLst>
    <pc:chgData name="Lowri Sloggett (2411335)" userId="S::2411335@student.uwtsd.ac.uk::e6ffca55-9553-41a0-a465-814eb196da76" providerId="AD" clId="Web-{08146EFE-2866-0675-D24C-C9E848774D47}"/>
    <pc:docChg chg="addSld delSld modSld">
      <pc:chgData name="Lowri Sloggett (2411335)" userId="S::2411335@student.uwtsd.ac.uk::e6ffca55-9553-41a0-a465-814eb196da76" providerId="AD" clId="Web-{08146EFE-2866-0675-D24C-C9E848774D47}" dt="2025-02-19T23:58:25.523" v="406"/>
      <pc:docMkLst>
        <pc:docMk/>
      </pc:docMkLst>
      <pc:sldChg chg="addSp modSp">
        <pc:chgData name="Lowri Sloggett (2411335)" userId="S::2411335@student.uwtsd.ac.uk::e6ffca55-9553-41a0-a465-814eb196da76" providerId="AD" clId="Web-{08146EFE-2866-0675-D24C-C9E848774D47}" dt="2025-02-19T23:17:03.916" v="54" actId="1076"/>
        <pc:sldMkLst>
          <pc:docMk/>
          <pc:sldMk cId="2584280759" sldId="257"/>
        </pc:sldMkLst>
        <pc:spChg chg="mod">
          <ac:chgData name="Lowri Sloggett (2411335)" userId="S::2411335@student.uwtsd.ac.uk::e6ffca55-9553-41a0-a465-814eb196da76" providerId="AD" clId="Web-{08146EFE-2866-0675-D24C-C9E848774D47}" dt="2025-02-19T23:13:28.644" v="19" actId="20577"/>
          <ac:spMkLst>
            <pc:docMk/>
            <pc:sldMk cId="2584280759" sldId="257"/>
            <ac:spMk id="2" creationId="{18C3B467-088C-4F3D-A9A7-105C4E1E20CD}"/>
          </ac:spMkLst>
        </pc:spChg>
        <pc:spChg chg="mod">
          <ac:chgData name="Lowri Sloggett (2411335)" userId="S::2411335@student.uwtsd.ac.uk::e6ffca55-9553-41a0-a465-814eb196da76" providerId="AD" clId="Web-{08146EFE-2866-0675-D24C-C9E848774D47}" dt="2025-02-19T23:14:32.490" v="35" actId="1076"/>
          <ac:spMkLst>
            <pc:docMk/>
            <pc:sldMk cId="2584280759" sldId="257"/>
            <ac:spMk id="3" creationId="{C8722DDC-8EEE-4A06-8DFE-B44871EAA2CF}"/>
          </ac:spMkLst>
        </pc:spChg>
        <pc:spChg chg="add mod">
          <ac:chgData name="Lowri Sloggett (2411335)" userId="S::2411335@student.uwtsd.ac.uk::e6ffca55-9553-41a0-a465-814eb196da76" providerId="AD" clId="Web-{08146EFE-2866-0675-D24C-C9E848774D47}" dt="2025-02-19T23:17:03.916" v="54" actId="1076"/>
          <ac:spMkLst>
            <pc:docMk/>
            <pc:sldMk cId="2584280759" sldId="257"/>
            <ac:spMk id="4" creationId="{03E2897F-4DE1-93A3-409C-8EB521375C25}"/>
          </ac:spMkLst>
        </pc:spChg>
      </pc:sldChg>
      <pc:sldChg chg="addSp modSp">
        <pc:chgData name="Lowri Sloggett (2411335)" userId="S::2411335@student.uwtsd.ac.uk::e6ffca55-9553-41a0-a465-814eb196da76" providerId="AD" clId="Web-{08146EFE-2866-0675-D24C-C9E848774D47}" dt="2025-02-19T23:23:32.051" v="345" actId="20577"/>
        <pc:sldMkLst>
          <pc:docMk/>
          <pc:sldMk cId="183243182" sldId="261"/>
        </pc:sldMkLst>
        <pc:spChg chg="mod">
          <ac:chgData name="Lowri Sloggett (2411335)" userId="S::2411335@student.uwtsd.ac.uk::e6ffca55-9553-41a0-a465-814eb196da76" providerId="AD" clId="Web-{08146EFE-2866-0675-D24C-C9E848774D47}" dt="2025-02-19T23:18:34.621" v="93" actId="20577"/>
          <ac:spMkLst>
            <pc:docMk/>
            <pc:sldMk cId="183243182" sldId="261"/>
            <ac:spMk id="2" creationId="{7A4919D0-F177-4BBA-9A0B-DBA69E2ED764}"/>
          </ac:spMkLst>
        </pc:spChg>
        <pc:spChg chg="add">
          <ac:chgData name="Lowri Sloggett (2411335)" userId="S::2411335@student.uwtsd.ac.uk::e6ffca55-9553-41a0-a465-814eb196da76" providerId="AD" clId="Web-{08146EFE-2866-0675-D24C-C9E848774D47}" dt="2025-02-19T23:10:06.936" v="0"/>
          <ac:spMkLst>
            <pc:docMk/>
            <pc:sldMk cId="183243182" sldId="261"/>
            <ac:spMk id="10" creationId="{A2AD6B69-E0A0-476D-9EE1-6B69F04C59F8}"/>
          </ac:spMkLst>
        </pc:spChg>
        <pc:spChg chg="add">
          <ac:chgData name="Lowri Sloggett (2411335)" userId="S::2411335@student.uwtsd.ac.uk::e6ffca55-9553-41a0-a465-814eb196da76" providerId="AD" clId="Web-{08146EFE-2866-0675-D24C-C9E848774D47}" dt="2025-02-19T23:10:06.936" v="0"/>
          <ac:spMkLst>
            <pc:docMk/>
            <pc:sldMk cId="183243182" sldId="261"/>
            <ac:spMk id="12" creationId="{16BE10A1-AD5F-4AB3-8A94-41D62B494ADB}"/>
          </ac:spMkLst>
        </pc:spChg>
        <pc:spChg chg="add">
          <ac:chgData name="Lowri Sloggett (2411335)" userId="S::2411335@student.uwtsd.ac.uk::e6ffca55-9553-41a0-a465-814eb196da76" providerId="AD" clId="Web-{08146EFE-2866-0675-D24C-C9E848774D47}" dt="2025-02-19T23:10:06.936" v="0"/>
          <ac:spMkLst>
            <pc:docMk/>
            <pc:sldMk cId="183243182" sldId="261"/>
            <ac:spMk id="14" creationId="{5684BFFE-6A90-4311-ACD5-B34177D46462}"/>
          </ac:spMkLst>
        </pc:spChg>
        <pc:graphicFrameChg chg="mod modGraphic">
          <ac:chgData name="Lowri Sloggett (2411335)" userId="S::2411335@student.uwtsd.ac.uk::e6ffca55-9553-41a0-a465-814eb196da76" providerId="AD" clId="Web-{08146EFE-2866-0675-D24C-C9E848774D47}" dt="2025-02-19T23:23:32.051" v="345" actId="20577"/>
          <ac:graphicFrameMkLst>
            <pc:docMk/>
            <pc:sldMk cId="183243182" sldId="261"/>
            <ac:graphicFrameMk id="5" creationId="{91DB1382-7276-49FA-9632-38D558F457E3}"/>
          </ac:graphicFrameMkLst>
        </pc:graphicFrameChg>
      </pc:sldChg>
      <pc:sldChg chg="modSp new del">
        <pc:chgData name="Lowri Sloggett (2411335)" userId="S::2411335@student.uwtsd.ac.uk::e6ffca55-9553-41a0-a465-814eb196da76" providerId="AD" clId="Web-{08146EFE-2866-0675-D24C-C9E848774D47}" dt="2025-02-19T23:26:35.055" v="365"/>
        <pc:sldMkLst>
          <pc:docMk/>
          <pc:sldMk cId="1894193987" sldId="262"/>
        </pc:sldMkLst>
        <pc:spChg chg="mod">
          <ac:chgData name="Lowri Sloggett (2411335)" userId="S::2411335@student.uwtsd.ac.uk::e6ffca55-9553-41a0-a465-814eb196da76" providerId="AD" clId="Web-{08146EFE-2866-0675-D24C-C9E848774D47}" dt="2025-02-19T23:25:24.288" v="357" actId="20577"/>
          <ac:spMkLst>
            <pc:docMk/>
            <pc:sldMk cId="1894193987" sldId="262"/>
            <ac:spMk id="2" creationId="{90BD2460-F1F2-7A87-E7D9-C7D98CDB6E4F}"/>
          </ac:spMkLst>
        </pc:spChg>
      </pc:sldChg>
      <pc:sldChg chg="addSp modSp new mod setBg setClrOvrMap">
        <pc:chgData name="Lowri Sloggett (2411335)" userId="S::2411335@student.uwtsd.ac.uk::e6ffca55-9553-41a0-a465-814eb196da76" providerId="AD" clId="Web-{08146EFE-2866-0675-D24C-C9E848774D47}" dt="2025-02-19T23:26:02.305" v="364"/>
        <pc:sldMkLst>
          <pc:docMk/>
          <pc:sldMk cId="3531435955" sldId="263"/>
        </pc:sldMkLst>
        <pc:spChg chg="mod">
          <ac:chgData name="Lowri Sloggett (2411335)" userId="S::2411335@student.uwtsd.ac.uk::e6ffca55-9553-41a0-a465-814eb196da76" providerId="AD" clId="Web-{08146EFE-2866-0675-D24C-C9E848774D47}" dt="2025-02-19T23:26:02.305" v="364"/>
          <ac:spMkLst>
            <pc:docMk/>
            <pc:sldMk cId="3531435955" sldId="263"/>
            <ac:spMk id="2" creationId="{6AF63A6D-AE80-86C2-CE38-459F59716C86}"/>
          </ac:spMkLst>
        </pc:spChg>
        <pc:spChg chg="mod">
          <ac:chgData name="Lowri Sloggett (2411335)" userId="S::2411335@student.uwtsd.ac.uk::e6ffca55-9553-41a0-a465-814eb196da76" providerId="AD" clId="Web-{08146EFE-2866-0675-D24C-C9E848774D47}" dt="2025-02-19T23:26:02.305" v="364"/>
          <ac:spMkLst>
            <pc:docMk/>
            <pc:sldMk cId="3531435955" sldId="263"/>
            <ac:spMk id="3" creationId="{3F8940F2-2420-8BE7-6981-E1FCE8FC4AA9}"/>
          </ac:spMkLst>
        </pc:spChg>
        <pc:spChg chg="add">
          <ac:chgData name="Lowri Sloggett (2411335)" userId="S::2411335@student.uwtsd.ac.uk::e6ffca55-9553-41a0-a465-814eb196da76" providerId="AD" clId="Web-{08146EFE-2866-0675-D24C-C9E848774D47}" dt="2025-02-19T23:26:02.305" v="364"/>
          <ac:spMkLst>
            <pc:docMk/>
            <pc:sldMk cId="3531435955" sldId="263"/>
            <ac:spMk id="8" creationId="{ED15573D-0E45-4691-B525-471152EC18CD}"/>
          </ac:spMkLst>
        </pc:spChg>
        <pc:spChg chg="add">
          <ac:chgData name="Lowri Sloggett (2411335)" userId="S::2411335@student.uwtsd.ac.uk::e6ffca55-9553-41a0-a465-814eb196da76" providerId="AD" clId="Web-{08146EFE-2866-0675-D24C-C9E848774D47}" dt="2025-02-19T23:26:02.305" v="364"/>
          <ac:spMkLst>
            <pc:docMk/>
            <pc:sldMk cId="3531435955" sldId="263"/>
            <ac:spMk id="10" creationId="{9E448559-19A4-4252-8C27-54C1DA906F8A}"/>
          </ac:spMkLst>
        </pc:spChg>
        <pc:spChg chg="add">
          <ac:chgData name="Lowri Sloggett (2411335)" userId="S::2411335@student.uwtsd.ac.uk::e6ffca55-9553-41a0-a465-814eb196da76" providerId="AD" clId="Web-{08146EFE-2866-0675-D24C-C9E848774D47}" dt="2025-02-19T23:26:02.305" v="364"/>
          <ac:spMkLst>
            <pc:docMk/>
            <pc:sldMk cId="3531435955" sldId="263"/>
            <ac:spMk id="12" creationId="{1B19C35E-4E30-4F1D-9FC2-F2FA6191E453}"/>
          </ac:spMkLst>
        </pc:spChg>
      </pc:sldChg>
      <pc:sldChg chg="addSp delSp modSp new mod setBg">
        <pc:chgData name="Lowri Sloggett (2411335)" userId="S::2411335@student.uwtsd.ac.uk::e6ffca55-9553-41a0-a465-814eb196da76" providerId="AD" clId="Web-{08146EFE-2866-0675-D24C-C9E848774D47}" dt="2025-02-19T23:56:24.469" v="369"/>
        <pc:sldMkLst>
          <pc:docMk/>
          <pc:sldMk cId="2397110865" sldId="264"/>
        </pc:sldMkLst>
        <pc:spChg chg="mod">
          <ac:chgData name="Lowri Sloggett (2411335)" userId="S::2411335@student.uwtsd.ac.uk::e6ffca55-9553-41a0-a465-814eb196da76" providerId="AD" clId="Web-{08146EFE-2866-0675-D24C-C9E848774D47}" dt="2025-02-19T23:56:24.469" v="369"/>
          <ac:spMkLst>
            <pc:docMk/>
            <pc:sldMk cId="2397110865" sldId="264"/>
            <ac:spMk id="2" creationId="{8A86223F-477D-8696-D45B-8B3788570C92}"/>
          </ac:spMkLst>
        </pc:spChg>
        <pc:spChg chg="del">
          <ac:chgData name="Lowri Sloggett (2411335)" userId="S::2411335@student.uwtsd.ac.uk::e6ffca55-9553-41a0-a465-814eb196da76" providerId="AD" clId="Web-{08146EFE-2866-0675-D24C-C9E848774D47}" dt="2025-02-19T23:56:24.469" v="369"/>
          <ac:spMkLst>
            <pc:docMk/>
            <pc:sldMk cId="2397110865" sldId="264"/>
            <ac:spMk id="3" creationId="{8E0E16D1-8D2D-BA95-00D3-E79BE688C900}"/>
          </ac:spMkLst>
        </pc:spChg>
        <pc:spChg chg="add">
          <ac:chgData name="Lowri Sloggett (2411335)" userId="S::2411335@student.uwtsd.ac.uk::e6ffca55-9553-41a0-a465-814eb196da76" providerId="AD" clId="Web-{08146EFE-2866-0675-D24C-C9E848774D47}" dt="2025-02-19T23:56:24.469" v="369"/>
          <ac:spMkLst>
            <pc:docMk/>
            <pc:sldMk cId="2397110865" sldId="264"/>
            <ac:spMk id="9" creationId="{904DB13E-F722-4ED6-BB00-556651E95281}"/>
          </ac:spMkLst>
        </pc:spChg>
        <pc:spChg chg="add">
          <ac:chgData name="Lowri Sloggett (2411335)" userId="S::2411335@student.uwtsd.ac.uk::e6ffca55-9553-41a0-a465-814eb196da76" providerId="AD" clId="Web-{08146EFE-2866-0675-D24C-C9E848774D47}" dt="2025-02-19T23:56:24.469" v="369"/>
          <ac:spMkLst>
            <pc:docMk/>
            <pc:sldMk cId="2397110865" sldId="264"/>
            <ac:spMk id="11" creationId="{1419E3D9-C5FB-41A9-B6D2-DFB210BB6211}"/>
          </ac:spMkLst>
        </pc:spChg>
        <pc:spChg chg="add">
          <ac:chgData name="Lowri Sloggett (2411335)" userId="S::2411335@student.uwtsd.ac.uk::e6ffca55-9553-41a0-a465-814eb196da76" providerId="AD" clId="Web-{08146EFE-2866-0675-D24C-C9E848774D47}" dt="2025-02-19T23:56:24.469" v="369"/>
          <ac:spMkLst>
            <pc:docMk/>
            <pc:sldMk cId="2397110865" sldId="264"/>
            <ac:spMk id="13" creationId="{367909BF-1DF7-4ACE-8F58-6CF719BB27E5}"/>
          </ac:spMkLst>
        </pc:spChg>
        <pc:spChg chg="add">
          <ac:chgData name="Lowri Sloggett (2411335)" userId="S::2411335@student.uwtsd.ac.uk::e6ffca55-9553-41a0-a465-814eb196da76" providerId="AD" clId="Web-{08146EFE-2866-0675-D24C-C9E848774D47}" dt="2025-02-19T23:56:24.469" v="369"/>
          <ac:spMkLst>
            <pc:docMk/>
            <pc:sldMk cId="2397110865" sldId="264"/>
            <ac:spMk id="15" creationId="{89E8BEDB-0BBC-4F21-9CFB-8530D664C343}"/>
          </ac:spMkLst>
        </pc:spChg>
        <pc:spChg chg="add">
          <ac:chgData name="Lowri Sloggett (2411335)" userId="S::2411335@student.uwtsd.ac.uk::e6ffca55-9553-41a0-a465-814eb196da76" providerId="AD" clId="Web-{08146EFE-2866-0675-D24C-C9E848774D47}" dt="2025-02-19T23:56:24.469" v="369"/>
          <ac:spMkLst>
            <pc:docMk/>
            <pc:sldMk cId="2397110865" sldId="264"/>
            <ac:spMk id="22" creationId="{420551B3-B4DA-48EE-988C-4FAEAEB5CE98}"/>
          </ac:spMkLst>
        </pc:spChg>
        <pc:spChg chg="add">
          <ac:chgData name="Lowri Sloggett (2411335)" userId="S::2411335@student.uwtsd.ac.uk::e6ffca55-9553-41a0-a465-814eb196da76" providerId="AD" clId="Web-{08146EFE-2866-0675-D24C-C9E848774D47}" dt="2025-02-19T23:56:24.469" v="369"/>
          <ac:spMkLst>
            <pc:docMk/>
            <pc:sldMk cId="2397110865" sldId="264"/>
            <ac:spMk id="24" creationId="{D5B012D8-7F27-4758-9AC6-C889B154BD73}"/>
          </ac:spMkLst>
        </pc:spChg>
        <pc:spChg chg="add">
          <ac:chgData name="Lowri Sloggett (2411335)" userId="S::2411335@student.uwtsd.ac.uk::e6ffca55-9553-41a0-a465-814eb196da76" providerId="AD" clId="Web-{08146EFE-2866-0675-D24C-C9E848774D47}" dt="2025-02-19T23:56:24.469" v="369"/>
          <ac:spMkLst>
            <pc:docMk/>
            <pc:sldMk cId="2397110865" sldId="264"/>
            <ac:spMk id="26" creationId="{4063B759-00FC-46D1-9898-8E8625268FAF}"/>
          </ac:spMkLst>
        </pc:spChg>
        <pc:picChg chg="add">
          <ac:chgData name="Lowri Sloggett (2411335)" userId="S::2411335@student.uwtsd.ac.uk::e6ffca55-9553-41a0-a465-814eb196da76" providerId="AD" clId="Web-{08146EFE-2866-0675-D24C-C9E848774D47}" dt="2025-02-19T23:56:24.469" v="369"/>
          <ac:picMkLst>
            <pc:docMk/>
            <pc:sldMk cId="2397110865" sldId="264"/>
            <ac:picMk id="5" creationId="{70E94BB5-A669-B839-3D60-7C062F878B0B}"/>
          </ac:picMkLst>
        </pc:picChg>
      </pc:sldChg>
      <pc:sldChg chg="addSp modSp new mod setBg">
        <pc:chgData name="Lowri Sloggett (2411335)" userId="S::2411335@student.uwtsd.ac.uk::e6ffca55-9553-41a0-a465-814eb196da76" providerId="AD" clId="Web-{08146EFE-2866-0675-D24C-C9E848774D47}" dt="2025-02-19T23:57:05.018" v="378"/>
        <pc:sldMkLst>
          <pc:docMk/>
          <pc:sldMk cId="2245756464" sldId="265"/>
        </pc:sldMkLst>
        <pc:spChg chg="mod">
          <ac:chgData name="Lowri Sloggett (2411335)" userId="S::2411335@student.uwtsd.ac.uk::e6ffca55-9553-41a0-a465-814eb196da76" providerId="AD" clId="Web-{08146EFE-2866-0675-D24C-C9E848774D47}" dt="2025-02-19T23:57:05.018" v="378"/>
          <ac:spMkLst>
            <pc:docMk/>
            <pc:sldMk cId="2245756464" sldId="265"/>
            <ac:spMk id="2" creationId="{FF01E1B8-FC76-FF83-8B3D-5C9A9F1A255B}"/>
          </ac:spMkLst>
        </pc:spChg>
        <pc:spChg chg="mod">
          <ac:chgData name="Lowri Sloggett (2411335)" userId="S::2411335@student.uwtsd.ac.uk::e6ffca55-9553-41a0-a465-814eb196da76" providerId="AD" clId="Web-{08146EFE-2866-0675-D24C-C9E848774D47}" dt="2025-02-19T23:57:05.018" v="378"/>
          <ac:spMkLst>
            <pc:docMk/>
            <pc:sldMk cId="2245756464" sldId="265"/>
            <ac:spMk id="3" creationId="{B4CD3E73-1379-14ED-6556-203C2C438C40}"/>
          </ac:spMkLst>
        </pc:spChg>
        <pc:spChg chg="add">
          <ac:chgData name="Lowri Sloggett (2411335)" userId="S::2411335@student.uwtsd.ac.uk::e6ffca55-9553-41a0-a465-814eb196da76" providerId="AD" clId="Web-{08146EFE-2866-0675-D24C-C9E848774D47}" dt="2025-02-19T23:57:05.018" v="378"/>
          <ac:spMkLst>
            <pc:docMk/>
            <pc:sldMk cId="2245756464" sldId="265"/>
            <ac:spMk id="8" creationId="{54737801-B9D6-4A08-BD77-23010A80227A}"/>
          </ac:spMkLst>
        </pc:spChg>
        <pc:spChg chg="add">
          <ac:chgData name="Lowri Sloggett (2411335)" userId="S::2411335@student.uwtsd.ac.uk::e6ffca55-9553-41a0-a465-814eb196da76" providerId="AD" clId="Web-{08146EFE-2866-0675-D24C-C9E848774D47}" dt="2025-02-19T23:57:05.018" v="378"/>
          <ac:spMkLst>
            <pc:docMk/>
            <pc:sldMk cId="2245756464" sldId="265"/>
            <ac:spMk id="10" creationId="{25FABD39-C757-461E-A681-DC273648402D}"/>
          </ac:spMkLst>
        </pc:spChg>
        <pc:spChg chg="add">
          <ac:chgData name="Lowri Sloggett (2411335)" userId="S::2411335@student.uwtsd.ac.uk::e6ffca55-9553-41a0-a465-814eb196da76" providerId="AD" clId="Web-{08146EFE-2866-0675-D24C-C9E848774D47}" dt="2025-02-19T23:57:05.018" v="378"/>
          <ac:spMkLst>
            <pc:docMk/>
            <pc:sldMk cId="2245756464" sldId="265"/>
            <ac:spMk id="12" creationId="{2DF424F5-8D5C-46C0-A1B0-AF34E0350CD5}"/>
          </ac:spMkLst>
        </pc:spChg>
      </pc:sldChg>
      <pc:sldChg chg="addSp delSp modSp new mod setBg setClrOvrMap">
        <pc:chgData name="Lowri Sloggett (2411335)" userId="S::2411335@student.uwtsd.ac.uk::e6ffca55-9553-41a0-a465-814eb196da76" providerId="AD" clId="Web-{08146EFE-2866-0675-D24C-C9E848774D47}" dt="2025-02-19T23:57:49.271" v="397"/>
        <pc:sldMkLst>
          <pc:docMk/>
          <pc:sldMk cId="3874315551" sldId="266"/>
        </pc:sldMkLst>
        <pc:spChg chg="mod">
          <ac:chgData name="Lowri Sloggett (2411335)" userId="S::2411335@student.uwtsd.ac.uk::e6ffca55-9553-41a0-a465-814eb196da76" providerId="AD" clId="Web-{08146EFE-2866-0675-D24C-C9E848774D47}" dt="2025-02-19T23:57:49.271" v="397"/>
          <ac:spMkLst>
            <pc:docMk/>
            <pc:sldMk cId="3874315551" sldId="266"/>
            <ac:spMk id="2" creationId="{C2DDDB63-BE2C-3CE4-7291-C3A1BFBC0C8F}"/>
          </ac:spMkLst>
        </pc:spChg>
        <pc:spChg chg="mod">
          <ac:chgData name="Lowri Sloggett (2411335)" userId="S::2411335@student.uwtsd.ac.uk::e6ffca55-9553-41a0-a465-814eb196da76" providerId="AD" clId="Web-{08146EFE-2866-0675-D24C-C9E848774D47}" dt="2025-02-19T23:57:49.271" v="397"/>
          <ac:spMkLst>
            <pc:docMk/>
            <pc:sldMk cId="3874315551" sldId="266"/>
            <ac:spMk id="3" creationId="{04785654-B4EE-0707-1987-A1FB6986BCCB}"/>
          </ac:spMkLst>
        </pc:spChg>
        <pc:spChg chg="add del">
          <ac:chgData name="Lowri Sloggett (2411335)" userId="S::2411335@student.uwtsd.ac.uk::e6ffca55-9553-41a0-a465-814eb196da76" providerId="AD" clId="Web-{08146EFE-2866-0675-D24C-C9E848774D47}" dt="2025-02-19T23:57:49.271" v="396"/>
          <ac:spMkLst>
            <pc:docMk/>
            <pc:sldMk cId="3874315551" sldId="266"/>
            <ac:spMk id="8" creationId="{065FAA58-0EDC-412F-A5F8-01968BE6052E}"/>
          </ac:spMkLst>
        </pc:spChg>
        <pc:spChg chg="add del">
          <ac:chgData name="Lowri Sloggett (2411335)" userId="S::2411335@student.uwtsd.ac.uk::e6ffca55-9553-41a0-a465-814eb196da76" providerId="AD" clId="Web-{08146EFE-2866-0675-D24C-C9E848774D47}" dt="2025-02-19T23:57:49.271" v="396"/>
          <ac:spMkLst>
            <pc:docMk/>
            <pc:sldMk cId="3874315551" sldId="266"/>
            <ac:spMk id="10" creationId="{C8089CB0-2F03-4E3C-ADBB-570A3BE78F86}"/>
          </ac:spMkLst>
        </pc:spChg>
        <pc:spChg chg="add del">
          <ac:chgData name="Lowri Sloggett (2411335)" userId="S::2411335@student.uwtsd.ac.uk::e6ffca55-9553-41a0-a465-814eb196da76" providerId="AD" clId="Web-{08146EFE-2866-0675-D24C-C9E848774D47}" dt="2025-02-19T23:57:49.271" v="396"/>
          <ac:spMkLst>
            <pc:docMk/>
            <pc:sldMk cId="3874315551" sldId="266"/>
            <ac:spMk id="12" creationId="{0DBA80B1-3B69-49C0-8AC9-716ABA57F577}"/>
          </ac:spMkLst>
        </pc:spChg>
        <pc:spChg chg="add del">
          <ac:chgData name="Lowri Sloggett (2411335)" userId="S::2411335@student.uwtsd.ac.uk::e6ffca55-9553-41a0-a465-814eb196da76" providerId="AD" clId="Web-{08146EFE-2866-0675-D24C-C9E848774D47}" dt="2025-02-19T23:57:49.271" v="396"/>
          <ac:spMkLst>
            <pc:docMk/>
            <pc:sldMk cId="3874315551" sldId="266"/>
            <ac:spMk id="14" creationId="{047E1103-B264-49BE-BC2A-F4E40BD33B41}"/>
          </ac:spMkLst>
        </pc:spChg>
        <pc:spChg chg="add del">
          <ac:chgData name="Lowri Sloggett (2411335)" userId="S::2411335@student.uwtsd.ac.uk::e6ffca55-9553-41a0-a465-814eb196da76" providerId="AD" clId="Web-{08146EFE-2866-0675-D24C-C9E848774D47}" dt="2025-02-19T23:57:49.271" v="396"/>
          <ac:spMkLst>
            <pc:docMk/>
            <pc:sldMk cId="3874315551" sldId="266"/>
            <ac:spMk id="16" creationId="{52DA11B6-B538-4624-9628-98B823D761D5}"/>
          </ac:spMkLst>
        </pc:spChg>
        <pc:spChg chg="add del">
          <ac:chgData name="Lowri Sloggett (2411335)" userId="S::2411335@student.uwtsd.ac.uk::e6ffca55-9553-41a0-a465-814eb196da76" providerId="AD" clId="Web-{08146EFE-2866-0675-D24C-C9E848774D47}" dt="2025-02-19T23:57:49.271" v="396"/>
          <ac:spMkLst>
            <pc:docMk/>
            <pc:sldMk cId="3874315551" sldId="266"/>
            <ac:spMk id="18" creationId="{CFB1CB5B-67A5-45DB-B8E1-7A09A642E3E4}"/>
          </ac:spMkLst>
        </pc:spChg>
        <pc:spChg chg="add">
          <ac:chgData name="Lowri Sloggett (2411335)" userId="S::2411335@student.uwtsd.ac.uk::e6ffca55-9553-41a0-a465-814eb196da76" providerId="AD" clId="Web-{08146EFE-2866-0675-D24C-C9E848774D47}" dt="2025-02-19T23:57:49.271" v="397"/>
          <ac:spMkLst>
            <pc:docMk/>
            <pc:sldMk cId="3874315551" sldId="266"/>
            <ac:spMk id="20" creationId="{ED15573D-0E45-4691-B525-471152EC18CD}"/>
          </ac:spMkLst>
        </pc:spChg>
        <pc:spChg chg="add">
          <ac:chgData name="Lowri Sloggett (2411335)" userId="S::2411335@student.uwtsd.ac.uk::e6ffca55-9553-41a0-a465-814eb196da76" providerId="AD" clId="Web-{08146EFE-2866-0675-D24C-C9E848774D47}" dt="2025-02-19T23:57:49.271" v="397"/>
          <ac:spMkLst>
            <pc:docMk/>
            <pc:sldMk cId="3874315551" sldId="266"/>
            <ac:spMk id="21" creationId="{9E448559-19A4-4252-8C27-54C1DA906F8A}"/>
          </ac:spMkLst>
        </pc:spChg>
        <pc:spChg chg="add">
          <ac:chgData name="Lowri Sloggett (2411335)" userId="S::2411335@student.uwtsd.ac.uk::e6ffca55-9553-41a0-a465-814eb196da76" providerId="AD" clId="Web-{08146EFE-2866-0675-D24C-C9E848774D47}" dt="2025-02-19T23:57:49.271" v="397"/>
          <ac:spMkLst>
            <pc:docMk/>
            <pc:sldMk cId="3874315551" sldId="266"/>
            <ac:spMk id="22" creationId="{1B19C35E-4E30-4F1D-9FC2-F2FA6191E453}"/>
          </ac:spMkLst>
        </pc:spChg>
      </pc:sldChg>
      <pc:sldChg chg="addSp modSp new mod setBg">
        <pc:chgData name="Lowri Sloggett (2411335)" userId="S::2411335@student.uwtsd.ac.uk::e6ffca55-9553-41a0-a465-814eb196da76" providerId="AD" clId="Web-{08146EFE-2866-0675-D24C-C9E848774D47}" dt="2025-02-19T23:58:25.523" v="406"/>
        <pc:sldMkLst>
          <pc:docMk/>
          <pc:sldMk cId="2514942513" sldId="267"/>
        </pc:sldMkLst>
        <pc:spChg chg="mod">
          <ac:chgData name="Lowri Sloggett (2411335)" userId="S::2411335@student.uwtsd.ac.uk::e6ffca55-9553-41a0-a465-814eb196da76" providerId="AD" clId="Web-{08146EFE-2866-0675-D24C-C9E848774D47}" dt="2025-02-19T23:58:25.523" v="406"/>
          <ac:spMkLst>
            <pc:docMk/>
            <pc:sldMk cId="2514942513" sldId="267"/>
            <ac:spMk id="2" creationId="{FC88EEDF-5A2D-EB7D-AF6D-C2C70D05632E}"/>
          </ac:spMkLst>
        </pc:spChg>
        <pc:spChg chg="mod">
          <ac:chgData name="Lowri Sloggett (2411335)" userId="S::2411335@student.uwtsd.ac.uk::e6ffca55-9553-41a0-a465-814eb196da76" providerId="AD" clId="Web-{08146EFE-2866-0675-D24C-C9E848774D47}" dt="2025-02-19T23:58:25.523" v="406"/>
          <ac:spMkLst>
            <pc:docMk/>
            <pc:sldMk cId="2514942513" sldId="267"/>
            <ac:spMk id="3" creationId="{C09FB6AB-6C9F-5AB7-6481-A856759BF8F7}"/>
          </ac:spMkLst>
        </pc:spChg>
        <pc:spChg chg="add">
          <ac:chgData name="Lowri Sloggett (2411335)" userId="S::2411335@student.uwtsd.ac.uk::e6ffca55-9553-41a0-a465-814eb196da76" providerId="AD" clId="Web-{08146EFE-2866-0675-D24C-C9E848774D47}" dt="2025-02-19T23:58:25.523" v="406"/>
          <ac:spMkLst>
            <pc:docMk/>
            <pc:sldMk cId="2514942513" sldId="267"/>
            <ac:spMk id="8" creationId="{3E25BDA2-3F4D-4B38-90E7-989465ECDDCF}"/>
          </ac:spMkLst>
        </pc:spChg>
        <pc:spChg chg="add">
          <ac:chgData name="Lowri Sloggett (2411335)" userId="S::2411335@student.uwtsd.ac.uk::e6ffca55-9553-41a0-a465-814eb196da76" providerId="AD" clId="Web-{08146EFE-2866-0675-D24C-C9E848774D47}" dt="2025-02-19T23:58:25.523" v="406"/>
          <ac:spMkLst>
            <pc:docMk/>
            <pc:sldMk cId="2514942513" sldId="267"/>
            <ac:spMk id="10" creationId="{BC96869A-A70D-42F7-876F-605CB1718F20}"/>
          </ac:spMkLst>
        </pc:spChg>
        <pc:spChg chg="add">
          <ac:chgData name="Lowri Sloggett (2411335)" userId="S::2411335@student.uwtsd.ac.uk::e6ffca55-9553-41a0-a465-814eb196da76" providerId="AD" clId="Web-{08146EFE-2866-0675-D24C-C9E848774D47}" dt="2025-02-19T23:58:25.523" v="406"/>
          <ac:spMkLst>
            <pc:docMk/>
            <pc:sldMk cId="2514942513" sldId="267"/>
            <ac:spMk id="12" creationId="{6CD407CC-EF5C-486F-9A14-7F681F986D17}"/>
          </ac:spMkLst>
        </pc:spChg>
        <pc:cxnChg chg="add">
          <ac:chgData name="Lowri Sloggett (2411335)" userId="S::2411335@student.uwtsd.ac.uk::e6ffca55-9553-41a0-a465-814eb196da76" providerId="AD" clId="Web-{08146EFE-2866-0675-D24C-C9E848774D47}" dt="2025-02-19T23:58:25.523" v="406"/>
          <ac:cxnSpMkLst>
            <pc:docMk/>
            <pc:sldMk cId="2514942513" sldId="267"/>
            <ac:cxnSpMk id="14" creationId="{0DD76B5F-5BAA-48C6-9065-9AEF15D30B4E}"/>
          </ac:cxnSpMkLst>
        </pc:cxnChg>
      </pc:sldChg>
    </pc:docChg>
  </pc:docChgLst>
  <pc:docChgLst>
    <pc:chgData name="Lowri Sloggett (2411335)" userId="S::2411335@student.uwtsd.ac.uk::e6ffca55-9553-41a0-a465-814eb196da76" providerId="AD" clId="Web-{FCCFC620-EBDC-AB00-763C-FEFD1F8ED789}"/>
    <pc:docChg chg="addSld delSld modSld">
      <pc:chgData name="Lowri Sloggett (2411335)" userId="S::2411335@student.uwtsd.ac.uk::e6ffca55-9553-41a0-a465-814eb196da76" providerId="AD" clId="Web-{FCCFC620-EBDC-AB00-763C-FEFD1F8ED789}" dt="2025-03-12T20:22:14.453" v="232" actId="20577"/>
      <pc:docMkLst>
        <pc:docMk/>
      </pc:docMkLst>
      <pc:sldChg chg="modSp">
        <pc:chgData name="Lowri Sloggett (2411335)" userId="S::2411335@student.uwtsd.ac.uk::e6ffca55-9553-41a0-a465-814eb196da76" providerId="AD" clId="Web-{FCCFC620-EBDC-AB00-763C-FEFD1F8ED789}" dt="2025-03-12T20:17:29.264" v="172" actId="20577"/>
        <pc:sldMkLst>
          <pc:docMk/>
          <pc:sldMk cId="3531435955" sldId="263"/>
        </pc:sldMkLst>
        <pc:spChg chg="mod">
          <ac:chgData name="Lowri Sloggett (2411335)" userId="S::2411335@student.uwtsd.ac.uk::e6ffca55-9553-41a0-a465-814eb196da76" providerId="AD" clId="Web-{FCCFC620-EBDC-AB00-763C-FEFD1F8ED789}" dt="2025-03-12T20:17:29.264" v="172" actId="20577"/>
          <ac:spMkLst>
            <pc:docMk/>
            <pc:sldMk cId="3531435955" sldId="263"/>
            <ac:spMk id="3" creationId="{3F8940F2-2420-8BE7-6981-E1FCE8FC4AA9}"/>
          </ac:spMkLst>
        </pc:spChg>
      </pc:sldChg>
      <pc:sldChg chg="modSp">
        <pc:chgData name="Lowri Sloggett (2411335)" userId="S::2411335@student.uwtsd.ac.uk::e6ffca55-9553-41a0-a465-814eb196da76" providerId="AD" clId="Web-{FCCFC620-EBDC-AB00-763C-FEFD1F8ED789}" dt="2025-03-12T20:17:53.031" v="177" actId="20577"/>
        <pc:sldMkLst>
          <pc:docMk/>
          <pc:sldMk cId="2245756464" sldId="265"/>
        </pc:sldMkLst>
        <pc:spChg chg="mod">
          <ac:chgData name="Lowri Sloggett (2411335)" userId="S::2411335@student.uwtsd.ac.uk::e6ffca55-9553-41a0-a465-814eb196da76" providerId="AD" clId="Web-{FCCFC620-EBDC-AB00-763C-FEFD1F8ED789}" dt="2025-03-12T20:17:53.031" v="177" actId="20577"/>
          <ac:spMkLst>
            <pc:docMk/>
            <pc:sldMk cId="2245756464" sldId="265"/>
            <ac:spMk id="3" creationId="{B4CD3E73-1379-14ED-6556-203C2C438C40}"/>
          </ac:spMkLst>
        </pc:spChg>
      </pc:sldChg>
      <pc:sldChg chg="modSp">
        <pc:chgData name="Lowri Sloggett (2411335)" userId="S::2411335@student.uwtsd.ac.uk::e6ffca55-9553-41a0-a465-814eb196da76" providerId="AD" clId="Web-{FCCFC620-EBDC-AB00-763C-FEFD1F8ED789}" dt="2025-03-12T20:05:29.361" v="72" actId="20577"/>
        <pc:sldMkLst>
          <pc:docMk/>
          <pc:sldMk cId="3874315551" sldId="266"/>
        </pc:sldMkLst>
        <pc:spChg chg="mod">
          <ac:chgData name="Lowri Sloggett (2411335)" userId="S::2411335@student.uwtsd.ac.uk::e6ffca55-9553-41a0-a465-814eb196da76" providerId="AD" clId="Web-{FCCFC620-EBDC-AB00-763C-FEFD1F8ED789}" dt="2025-03-12T20:05:29.361" v="72" actId="20577"/>
          <ac:spMkLst>
            <pc:docMk/>
            <pc:sldMk cId="3874315551" sldId="266"/>
            <ac:spMk id="3" creationId="{04785654-B4EE-0707-1987-A1FB6986BCCB}"/>
          </ac:spMkLst>
        </pc:spChg>
      </pc:sldChg>
      <pc:sldChg chg="modSp new">
        <pc:chgData name="Lowri Sloggett (2411335)" userId="S::2411335@student.uwtsd.ac.uk::e6ffca55-9553-41a0-a465-814eb196da76" providerId="AD" clId="Web-{FCCFC620-EBDC-AB00-763C-FEFD1F8ED789}" dt="2025-03-12T20:22:14.453" v="232" actId="20577"/>
        <pc:sldMkLst>
          <pc:docMk/>
          <pc:sldMk cId="3201668578" sldId="270"/>
        </pc:sldMkLst>
        <pc:spChg chg="mod">
          <ac:chgData name="Lowri Sloggett (2411335)" userId="S::2411335@student.uwtsd.ac.uk::e6ffca55-9553-41a0-a465-814eb196da76" providerId="AD" clId="Web-{FCCFC620-EBDC-AB00-763C-FEFD1F8ED789}" dt="2025-03-12T18:33:14.951" v="7" actId="20577"/>
          <ac:spMkLst>
            <pc:docMk/>
            <pc:sldMk cId="3201668578" sldId="270"/>
            <ac:spMk id="2" creationId="{F349A679-C556-77BF-C340-491B786D3CB9}"/>
          </ac:spMkLst>
        </pc:spChg>
        <pc:spChg chg="mod">
          <ac:chgData name="Lowri Sloggett (2411335)" userId="S::2411335@student.uwtsd.ac.uk::e6ffca55-9553-41a0-a465-814eb196da76" providerId="AD" clId="Web-{FCCFC620-EBDC-AB00-763C-FEFD1F8ED789}" dt="2025-03-12T20:22:14.453" v="232" actId="20577"/>
          <ac:spMkLst>
            <pc:docMk/>
            <pc:sldMk cId="3201668578" sldId="270"/>
            <ac:spMk id="3" creationId="{8FA9768C-4898-5D66-467C-CC3737C64EE0}"/>
          </ac:spMkLst>
        </pc:spChg>
      </pc:sldChg>
      <pc:sldChg chg="new del">
        <pc:chgData name="Lowri Sloggett (2411335)" userId="S::2411335@student.uwtsd.ac.uk::e6ffca55-9553-41a0-a465-814eb196da76" providerId="AD" clId="Web-{FCCFC620-EBDC-AB00-763C-FEFD1F8ED789}" dt="2025-03-12T19:22:26.158" v="70"/>
        <pc:sldMkLst>
          <pc:docMk/>
          <pc:sldMk cId="113173184" sldId="271"/>
        </pc:sldMkLst>
      </pc:sldChg>
      <pc:sldChg chg="new del">
        <pc:chgData name="Lowri Sloggett (2411335)" userId="S::2411335@student.uwtsd.ac.uk::e6ffca55-9553-41a0-a465-814eb196da76" providerId="AD" clId="Web-{FCCFC620-EBDC-AB00-763C-FEFD1F8ED789}" dt="2025-03-12T20:21:24.575" v="215"/>
        <pc:sldMkLst>
          <pc:docMk/>
          <pc:sldMk cId="126471207" sldId="271"/>
        </pc:sldMkLst>
      </pc:sldChg>
      <pc:sldChg chg="new del">
        <pc:chgData name="Lowri Sloggett (2411335)" userId="S::2411335@student.uwtsd.ac.uk::e6ffca55-9553-41a0-a465-814eb196da76" providerId="AD" clId="Web-{FCCFC620-EBDC-AB00-763C-FEFD1F8ED789}" dt="2025-03-12T20:21:32.060" v="217"/>
        <pc:sldMkLst>
          <pc:docMk/>
          <pc:sldMk cId="2948793208" sldId="27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rtlCol="0"/>
        <a:lstStyle/>
        <a:p>
          <a:pPr rtl="0"/>
          <a:endParaRPr lang="en-US"/>
        </a:p>
      </dgm:t>
    </dgm:pt>
    <dgm:pt modelId="{1C383F32-22E8-4F62-A3E0-BDC3D5F48992}">
      <dgm:prSet phldr="0"/>
      <dgm:spPr/>
      <dgm:t>
        <a:bodyPr rtlCol="0"/>
        <a:lstStyle/>
        <a:p>
          <a:pPr rtl="0">
            <a:lnSpc>
              <a:spcPct val="100000"/>
            </a:lnSpc>
          </a:pPr>
          <a:r>
            <a:rPr lang="en-GB" noProof="0" dirty="0">
              <a:latin typeface="Century Gothic" panose="020F0302020204030204"/>
            </a:rPr>
            <a:t>Approaches and how we deal with situations In the correct manner. </a:t>
          </a:r>
          <a:endParaRPr lang="en-GB" noProof="0" dirty="0"/>
        </a:p>
      </dgm:t>
    </dgm:pt>
    <dgm:pt modelId="{A7920A2F-3244-4159-AF04-6A1D38B7B317}" type="parTrans" cxnId="{C4CCE57E-E871-46D6-BAD5-880252C95D22}">
      <dgm:prSet/>
      <dgm:spPr/>
      <dgm:t>
        <a:bodyPr rtlCol="0"/>
        <a:lstStyle/>
        <a:p>
          <a:pPr rtl="0"/>
          <a:endParaRPr lang="en-GB" noProof="0" dirty="0"/>
        </a:p>
      </dgm:t>
    </dgm:pt>
    <dgm:pt modelId="{8500F72A-2C6D-4FDF-9C1D-CA691380EB0B}" type="sibTrans" cxnId="{C4CCE57E-E871-46D6-BAD5-880252C95D22}">
      <dgm:prSet/>
      <dgm:spPr/>
      <dgm:t>
        <a:bodyPr rtlCol="0"/>
        <a:lstStyle/>
        <a:p>
          <a:pPr rtl="0"/>
          <a:endParaRPr lang="en-GB" noProof="0" dirty="0"/>
        </a:p>
      </dgm:t>
    </dgm:pt>
    <dgm:pt modelId="{40FC4FFE-8987-4A26-B7F4-8A516F18ADAE}">
      <dgm:prSet phldr="0"/>
      <dgm:spPr/>
      <dgm:t>
        <a:bodyPr rtlCol="0"/>
        <a:lstStyle/>
        <a:p>
          <a:pPr rtl="0">
            <a:lnSpc>
              <a:spcPct val="100000"/>
            </a:lnSpc>
          </a:pPr>
          <a:r>
            <a:rPr lang="en-GB" noProof="0" dirty="0">
              <a:latin typeface="Century Gothic" panose="020F0302020204030204"/>
            </a:rPr>
            <a:t>Skills that all youth workers have.</a:t>
          </a:r>
          <a:endParaRPr lang="en-GB" noProof="0" dirty="0"/>
        </a:p>
      </dgm:t>
    </dgm:pt>
    <dgm:pt modelId="{CAD7EF86-FB23-41F6-BF42-040B36DEFDB1}" type="parTrans" cxnId="{748D3176-1120-4D65-8816-83C90FFCB32C}">
      <dgm:prSet/>
      <dgm:spPr/>
      <dgm:t>
        <a:bodyPr rtlCol="0"/>
        <a:lstStyle/>
        <a:p>
          <a:pPr rtl="0"/>
          <a:endParaRPr lang="en-GB" noProof="0" dirty="0"/>
        </a:p>
      </dgm:t>
    </dgm:pt>
    <dgm:pt modelId="{5B62599A-5C9B-48E7-896E-EA782AC60C8B}" type="sibTrans" cxnId="{748D3176-1120-4D65-8816-83C90FFCB32C}">
      <dgm:prSet/>
      <dgm:spPr/>
      <dgm:t>
        <a:bodyPr rtlCol="0"/>
        <a:lstStyle/>
        <a:p>
          <a:pPr rtl="0"/>
          <a:endParaRPr lang="en-GB" noProof="0" dirty="0"/>
        </a:p>
      </dgm:t>
    </dgm:pt>
    <dgm:pt modelId="{49225C73-1633-42F1-AB3B-7CB183E5F8B8}">
      <dgm:prSet phldr="0"/>
      <dgm:spPr/>
      <dgm:t>
        <a:bodyPr rtlCol="0"/>
        <a:lstStyle/>
        <a:p>
          <a:pPr rtl="0">
            <a:lnSpc>
              <a:spcPct val="100000"/>
            </a:lnSpc>
          </a:pPr>
          <a:r>
            <a:rPr lang="en-GB" noProof="0" dirty="0">
              <a:latin typeface="Century Gothic" panose="020F0302020204030204"/>
            </a:rPr>
            <a:t>Tools and any tricks that have been learnt.</a:t>
          </a:r>
          <a:endParaRPr lang="en-GB" noProof="0" dirty="0"/>
        </a:p>
      </dgm:t>
    </dgm:pt>
    <dgm:pt modelId="{1A0E2090-1D4F-438A-8766-B6030CE01ADD}" type="parTrans" cxnId="{AA577F19-E329-4824-86E9-D92BFEB0155C}">
      <dgm:prSet/>
      <dgm:spPr/>
      <dgm:t>
        <a:bodyPr rtlCol="0"/>
        <a:lstStyle/>
        <a:p>
          <a:pPr rtl="0"/>
          <a:endParaRPr lang="en-GB" noProof="0" dirty="0"/>
        </a:p>
      </dgm:t>
    </dgm:pt>
    <dgm:pt modelId="{9646853A-8964-4519-A5B1-0B7D18B2983D}" type="sibTrans" cxnId="{AA577F19-E329-4824-86E9-D92BFEB0155C}">
      <dgm:prSet/>
      <dgm:spPr/>
      <dgm:t>
        <a:bodyPr rtlCol="0"/>
        <a:lstStyle/>
        <a:p>
          <a:pPr rtl="0"/>
          <a:endParaRPr lang="en-GB" noProof="0" dirty="0"/>
        </a:p>
      </dgm:t>
    </dgm:pt>
    <dgm:pt modelId="{0DE2A1CE-03F2-492C-832F-635362BCA946}" type="pres">
      <dgm:prSet presAssocID="{01A66772-F185-4D58-B8BB-E9370D7A7A2B}" presName="root" presStyleCnt="0">
        <dgm:presLayoutVars>
          <dgm:dir/>
          <dgm:resizeHandles val="exact"/>
        </dgm:presLayoutVars>
      </dgm:prSet>
      <dgm:spPr/>
    </dgm:pt>
    <dgm:pt modelId="{607B9421-4690-41AC-B981-3A25CA3D72D3}" type="pres">
      <dgm:prSet presAssocID="{40FC4FFE-8987-4A26-B7F4-8A516F18ADAE}" presName="compNode" presStyleCnt="0"/>
      <dgm:spPr/>
    </dgm:pt>
    <dgm:pt modelId="{586D234E-7B84-4384-8201-3EFDBF66574C}" type="pres">
      <dgm:prSet presAssocID="{40FC4FFE-8987-4A26-B7F4-8A516F18ADAE}" presName="bgRect" presStyleLbl="bgShp" presStyleIdx="0" presStyleCnt="3"/>
      <dgm:spPr/>
    </dgm:pt>
    <dgm:pt modelId="{37F84A82-BF9A-4C76-BBD0-207AC45766F3}"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A0B0A9A2-19C3-4311-941A-B8623A94AD42}" type="pres">
      <dgm:prSet presAssocID="{40FC4FFE-8987-4A26-B7F4-8A516F18ADAE}" presName="spaceRect" presStyleCnt="0"/>
      <dgm:spPr/>
    </dgm:pt>
    <dgm:pt modelId="{38149B7E-74C9-4647-A568-72425301810B}" type="pres">
      <dgm:prSet presAssocID="{40FC4FFE-8987-4A26-B7F4-8A516F18ADAE}" presName="parTx" presStyleLbl="revTx" presStyleIdx="0" presStyleCnt="3">
        <dgm:presLayoutVars>
          <dgm:chMax val="0"/>
          <dgm:chPref val="0"/>
        </dgm:presLayoutVars>
      </dgm:prSet>
      <dgm:spPr/>
    </dgm:pt>
    <dgm:pt modelId="{21BF863B-070C-4374-9B4D-9E7890056F35}" type="pres">
      <dgm:prSet presAssocID="{5B62599A-5C9B-48E7-896E-EA782AC60C8B}" presName="sibTrans" presStyleCnt="0"/>
      <dgm:spPr/>
    </dgm:pt>
    <dgm:pt modelId="{9E786339-781F-4EC6-81B7-922FB9F3FBD7}" type="pres">
      <dgm:prSet presAssocID="{49225C73-1633-42F1-AB3B-7CB183E5F8B8}" presName="compNode" presStyleCnt="0"/>
      <dgm:spPr/>
    </dgm:pt>
    <dgm:pt modelId="{F456CEC1-B104-4FDE-AFB4-6BB46DEB6623}" type="pres">
      <dgm:prSet presAssocID="{49225C73-1633-42F1-AB3B-7CB183E5F8B8}" presName="bgRect" presStyleLbl="bgShp" presStyleIdx="1" presStyleCnt="3"/>
      <dgm:spPr/>
    </dgm:pt>
    <dgm:pt modelId="{EBA319E7-E981-4689-AAB9-769F48CFCBED}"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f"/>
        </a:ext>
      </dgm:extLst>
    </dgm:pt>
    <dgm:pt modelId="{93869C19-23E4-418D-923B-D1B1023F98D3}" type="pres">
      <dgm:prSet presAssocID="{49225C73-1633-42F1-AB3B-7CB183E5F8B8}" presName="spaceRect" presStyleCnt="0"/>
      <dgm:spPr/>
    </dgm:pt>
    <dgm:pt modelId="{09438284-9D3A-47AC-993E-0AFB99B0E9C4}" type="pres">
      <dgm:prSet presAssocID="{49225C73-1633-42F1-AB3B-7CB183E5F8B8}" presName="parTx" presStyleLbl="revTx" presStyleIdx="1" presStyleCnt="3">
        <dgm:presLayoutVars>
          <dgm:chMax val="0"/>
          <dgm:chPref val="0"/>
        </dgm:presLayoutVars>
      </dgm:prSet>
      <dgm:spPr/>
    </dgm:pt>
    <dgm:pt modelId="{B187872A-62A0-4192-AFC0-093D382707EA}" type="pres">
      <dgm:prSet presAssocID="{9646853A-8964-4519-A5B1-0B7D18B2983D}" presName="sibTrans" presStyleCnt="0"/>
      <dgm:spPr/>
    </dgm:pt>
    <dgm:pt modelId="{FC142C75-E84B-4245-A039-6CAFCF5DDC3E}" type="pres">
      <dgm:prSet presAssocID="{1C383F32-22E8-4F62-A3E0-BDC3D5F48992}" presName="compNode" presStyleCnt="0"/>
      <dgm:spPr/>
    </dgm:pt>
    <dgm:pt modelId="{1F2B1836-782F-4FB5-A08F-467869973C10}" type="pres">
      <dgm:prSet presAssocID="{1C383F32-22E8-4F62-A3E0-BDC3D5F48992}" presName="bgRect" presStyleLbl="bgShp" presStyleIdx="2" presStyleCnt="3"/>
      <dgm:spPr/>
    </dgm:pt>
    <dgm:pt modelId="{B9F1E173-06C0-43EA-8F2E-E21AA7A1CC29}"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psicle"/>
        </a:ext>
      </dgm:extLst>
    </dgm:pt>
    <dgm:pt modelId="{BBFF8682-8356-467E-A286-A5D187A903BE}" type="pres">
      <dgm:prSet presAssocID="{1C383F32-22E8-4F62-A3E0-BDC3D5F48992}" presName="spaceRect" presStyleCnt="0"/>
      <dgm:spPr/>
    </dgm:pt>
    <dgm:pt modelId="{95F23D31-1736-4905-A55C-9C36D62B54EF}" type="pres">
      <dgm:prSet presAssocID="{1C383F32-22E8-4F62-A3E0-BDC3D5F48992}" presName="parTx" presStyleLbl="revTx" presStyleIdx="2" presStyleCnt="3">
        <dgm:presLayoutVars>
          <dgm:chMax val="0"/>
          <dgm:chPref val="0"/>
        </dgm:presLayoutVars>
      </dgm:prSet>
      <dgm:spPr/>
    </dgm:pt>
  </dgm:ptLst>
  <dgm:cxnLst>
    <dgm:cxn modelId="{AA577F19-E329-4824-86E9-D92BFEB0155C}" srcId="{01A66772-F185-4D58-B8BB-E9370D7A7A2B}" destId="{49225C73-1633-42F1-AB3B-7CB183E5F8B8}" srcOrd="1" destOrd="0" parTransId="{1A0E2090-1D4F-438A-8766-B6030CE01ADD}" sibTransId="{9646853A-8964-4519-A5B1-0B7D18B2983D}"/>
    <dgm:cxn modelId="{D0AC8927-FBE1-41A6-B582-66FE59029349}" type="presOf" srcId="{01A66772-F185-4D58-B8BB-E9370D7A7A2B}" destId="{0DE2A1CE-03F2-492C-832F-635362BCA946}" srcOrd="0" destOrd="0" presId="urn:microsoft.com/office/officeart/2018/2/layout/IconVerticalSolidList"/>
    <dgm:cxn modelId="{748D3176-1120-4D65-8816-83C90FFCB32C}" srcId="{01A66772-F185-4D58-B8BB-E9370D7A7A2B}" destId="{40FC4FFE-8987-4A26-B7F4-8A516F18ADAE}" srcOrd="0" destOrd="0" parTransId="{CAD7EF86-FB23-41F6-BF42-040B36DEFDB1}" sibTransId="{5B62599A-5C9B-48E7-896E-EA782AC60C8B}"/>
    <dgm:cxn modelId="{9E545776-BC1D-46A3-A093-BCB14528C6C9}" type="presOf" srcId="{1C383F32-22E8-4F62-A3E0-BDC3D5F48992}" destId="{95F23D31-1736-4905-A55C-9C36D62B54EF}" srcOrd="0" destOrd="0" presId="urn:microsoft.com/office/officeart/2018/2/layout/IconVerticalSolidList"/>
    <dgm:cxn modelId="{C4CCE57E-E871-46D6-BAD5-880252C95D22}" srcId="{01A66772-F185-4D58-B8BB-E9370D7A7A2B}" destId="{1C383F32-22E8-4F62-A3E0-BDC3D5F48992}" srcOrd="2" destOrd="0" parTransId="{A7920A2F-3244-4159-AF04-6A1D38B7B317}" sibTransId="{8500F72A-2C6D-4FDF-9C1D-CA691380EB0B}"/>
    <dgm:cxn modelId="{C59567D4-7A48-4F15-9359-6B9084F5F81E}" type="presOf" srcId="{40FC4FFE-8987-4A26-B7F4-8A516F18ADAE}" destId="{38149B7E-74C9-4647-A568-72425301810B}" srcOrd="0" destOrd="0" presId="urn:microsoft.com/office/officeart/2018/2/layout/IconVerticalSolidList"/>
    <dgm:cxn modelId="{1AED02F9-CE4A-426C-84E1-482BD3BA04D8}" type="presOf" srcId="{49225C73-1633-42F1-AB3B-7CB183E5F8B8}" destId="{09438284-9D3A-47AC-993E-0AFB99B0E9C4}" srcOrd="0" destOrd="0" presId="urn:microsoft.com/office/officeart/2018/2/layout/IconVerticalSolidList"/>
    <dgm:cxn modelId="{DA81D3B5-B820-4126-9AE9-570B060C8C97}" type="presParOf" srcId="{0DE2A1CE-03F2-492C-832F-635362BCA946}" destId="{607B9421-4690-41AC-B981-3A25CA3D72D3}" srcOrd="0" destOrd="0" presId="urn:microsoft.com/office/officeart/2018/2/layout/IconVerticalSolidList"/>
    <dgm:cxn modelId="{191EE28B-B366-4CA7-B4C0-FBF1B89BD35A}" type="presParOf" srcId="{607B9421-4690-41AC-B981-3A25CA3D72D3}" destId="{586D234E-7B84-4384-8201-3EFDBF66574C}" srcOrd="0" destOrd="0" presId="urn:microsoft.com/office/officeart/2018/2/layout/IconVerticalSolidList"/>
    <dgm:cxn modelId="{BB59284F-C1BF-459F-B2A5-272E80413483}" type="presParOf" srcId="{607B9421-4690-41AC-B981-3A25CA3D72D3}" destId="{37F84A82-BF9A-4C76-BBD0-207AC45766F3}" srcOrd="1" destOrd="0" presId="urn:microsoft.com/office/officeart/2018/2/layout/IconVerticalSolidList"/>
    <dgm:cxn modelId="{6A486223-98CC-4B62-934B-86D4EC820F83}" type="presParOf" srcId="{607B9421-4690-41AC-B981-3A25CA3D72D3}" destId="{A0B0A9A2-19C3-4311-941A-B8623A94AD42}" srcOrd="2" destOrd="0" presId="urn:microsoft.com/office/officeart/2018/2/layout/IconVerticalSolidList"/>
    <dgm:cxn modelId="{FEABB8BA-2574-4F58-847D-C3F248E93BFA}" type="presParOf" srcId="{607B9421-4690-41AC-B981-3A25CA3D72D3}" destId="{38149B7E-74C9-4647-A568-72425301810B}" srcOrd="3" destOrd="0" presId="urn:microsoft.com/office/officeart/2018/2/layout/IconVerticalSolidList"/>
    <dgm:cxn modelId="{FE9752F2-FEAF-4FFD-AD12-D0FFC8A348C5}" type="presParOf" srcId="{0DE2A1CE-03F2-492C-832F-635362BCA946}" destId="{21BF863B-070C-4374-9B4D-9E7890056F35}" srcOrd="1" destOrd="0" presId="urn:microsoft.com/office/officeart/2018/2/layout/IconVerticalSolidList"/>
    <dgm:cxn modelId="{28CD0D34-BAAD-467E-A541-8C47F8DDF25B}" type="presParOf" srcId="{0DE2A1CE-03F2-492C-832F-635362BCA946}" destId="{9E786339-781F-4EC6-81B7-922FB9F3FBD7}" srcOrd="2" destOrd="0" presId="urn:microsoft.com/office/officeart/2018/2/layout/IconVerticalSolidList"/>
    <dgm:cxn modelId="{D0880ABA-A933-4EAE-9340-C5CF99BDB5A1}" type="presParOf" srcId="{9E786339-781F-4EC6-81B7-922FB9F3FBD7}" destId="{F456CEC1-B104-4FDE-AFB4-6BB46DEB6623}" srcOrd="0" destOrd="0" presId="urn:microsoft.com/office/officeart/2018/2/layout/IconVerticalSolidList"/>
    <dgm:cxn modelId="{2B1C6FEE-EE00-481E-8E09-1A4465017C61}" type="presParOf" srcId="{9E786339-781F-4EC6-81B7-922FB9F3FBD7}" destId="{EBA319E7-E981-4689-AAB9-769F48CFCBED}" srcOrd="1" destOrd="0" presId="urn:microsoft.com/office/officeart/2018/2/layout/IconVerticalSolidList"/>
    <dgm:cxn modelId="{10EA5722-8686-42F8-89E3-A035E6075992}" type="presParOf" srcId="{9E786339-781F-4EC6-81B7-922FB9F3FBD7}" destId="{93869C19-23E4-418D-923B-D1B1023F98D3}" srcOrd="2" destOrd="0" presId="urn:microsoft.com/office/officeart/2018/2/layout/IconVerticalSolidList"/>
    <dgm:cxn modelId="{EC72F584-11E0-4339-A408-7689B4DBE0C0}" type="presParOf" srcId="{9E786339-781F-4EC6-81B7-922FB9F3FBD7}" destId="{09438284-9D3A-47AC-993E-0AFB99B0E9C4}" srcOrd="3" destOrd="0" presId="urn:microsoft.com/office/officeart/2018/2/layout/IconVerticalSolidList"/>
    <dgm:cxn modelId="{E1D7F7BF-98E0-472F-B646-ACBD251A3E1B}" type="presParOf" srcId="{0DE2A1CE-03F2-492C-832F-635362BCA946}" destId="{B187872A-62A0-4192-AFC0-093D382707EA}" srcOrd="3" destOrd="0" presId="urn:microsoft.com/office/officeart/2018/2/layout/IconVerticalSolidList"/>
    <dgm:cxn modelId="{2992F81F-AFA3-40D4-A81F-9D1C356BF974}" type="presParOf" srcId="{0DE2A1CE-03F2-492C-832F-635362BCA946}" destId="{FC142C75-E84B-4245-A039-6CAFCF5DDC3E}" srcOrd="4" destOrd="0" presId="urn:microsoft.com/office/officeart/2018/2/layout/IconVerticalSolidList"/>
    <dgm:cxn modelId="{2EA353FC-83EF-4BF8-A435-E50008CA4424}" type="presParOf" srcId="{FC142C75-E84B-4245-A039-6CAFCF5DDC3E}" destId="{1F2B1836-782F-4FB5-A08F-467869973C10}" srcOrd="0" destOrd="0" presId="urn:microsoft.com/office/officeart/2018/2/layout/IconVerticalSolidList"/>
    <dgm:cxn modelId="{31B5071E-85EC-48A7-B0C2-D3926EE2E5B8}" type="presParOf" srcId="{FC142C75-E84B-4245-A039-6CAFCF5DDC3E}" destId="{B9F1E173-06C0-43EA-8F2E-E21AA7A1CC29}" srcOrd="1" destOrd="0" presId="urn:microsoft.com/office/officeart/2018/2/layout/IconVerticalSolidList"/>
    <dgm:cxn modelId="{F5FB97A0-1F0D-4B07-9C61-9E3E4A401629}" type="presParOf" srcId="{FC142C75-E84B-4245-A039-6CAFCF5DDC3E}" destId="{BBFF8682-8356-467E-A286-A5D187A903BE}" srcOrd="2" destOrd="0" presId="urn:microsoft.com/office/officeart/2018/2/layout/IconVerticalSolidList"/>
    <dgm:cxn modelId="{891B2CE4-0B96-423F-8450-FD72EB2BDC86}" type="presParOf" srcId="{FC142C75-E84B-4245-A039-6CAFCF5DDC3E}" destId="{95F23D31-1736-4905-A55C-9C36D62B54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D234E-7B84-4384-8201-3EFDBF66574C}">
      <dsp:nvSpPr>
        <dsp:cNvPr id="0" name=""/>
        <dsp:cNvSpPr/>
      </dsp:nvSpPr>
      <dsp:spPr>
        <a:xfrm>
          <a:off x="0" y="613"/>
          <a:ext cx="6029445" cy="14365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84A82-BF9A-4C76-BBD0-207AC45766F3}">
      <dsp:nvSpPr>
        <dsp:cNvPr id="0" name=""/>
        <dsp:cNvSpPr/>
      </dsp:nvSpPr>
      <dsp:spPr>
        <a:xfrm>
          <a:off x="434544" y="323828"/>
          <a:ext cx="790080" cy="7900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149B7E-74C9-4647-A568-72425301810B}">
      <dsp:nvSpPr>
        <dsp:cNvPr id="0" name=""/>
        <dsp:cNvSpPr/>
      </dsp:nvSpPr>
      <dsp:spPr>
        <a:xfrm>
          <a:off x="1659169" y="613"/>
          <a:ext cx="4370275" cy="14365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1" tIns="152031" rIns="152031" bIns="152031" numCol="1" spcCol="1270" rtlCol="0" anchor="ctr" anchorCtr="0">
          <a:noAutofit/>
        </a:bodyPr>
        <a:lstStyle/>
        <a:p>
          <a:pPr marL="0" lvl="0" indent="0" algn="l" defTabSz="1066800" rtl="0">
            <a:lnSpc>
              <a:spcPct val="100000"/>
            </a:lnSpc>
            <a:spcBef>
              <a:spcPct val="0"/>
            </a:spcBef>
            <a:spcAft>
              <a:spcPct val="35000"/>
            </a:spcAft>
            <a:buNone/>
          </a:pPr>
          <a:r>
            <a:rPr lang="en-GB" sz="2400" kern="1200" noProof="0" dirty="0">
              <a:latin typeface="Century Gothic" panose="020F0302020204030204"/>
            </a:rPr>
            <a:t>Skills that all youth workers have.</a:t>
          </a:r>
          <a:endParaRPr lang="en-GB" sz="2400" kern="1200" noProof="0" dirty="0"/>
        </a:p>
      </dsp:txBody>
      <dsp:txXfrm>
        <a:off x="1659169" y="613"/>
        <a:ext cx="4370275" cy="1436510"/>
      </dsp:txXfrm>
    </dsp:sp>
    <dsp:sp modelId="{F456CEC1-B104-4FDE-AFB4-6BB46DEB6623}">
      <dsp:nvSpPr>
        <dsp:cNvPr id="0" name=""/>
        <dsp:cNvSpPr/>
      </dsp:nvSpPr>
      <dsp:spPr>
        <a:xfrm>
          <a:off x="0" y="1796251"/>
          <a:ext cx="6029445" cy="14365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A319E7-E981-4689-AAB9-769F48CFCBED}">
      <dsp:nvSpPr>
        <dsp:cNvPr id="0" name=""/>
        <dsp:cNvSpPr/>
      </dsp:nvSpPr>
      <dsp:spPr>
        <a:xfrm>
          <a:off x="434544" y="2119466"/>
          <a:ext cx="790080" cy="7900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438284-9D3A-47AC-993E-0AFB99B0E9C4}">
      <dsp:nvSpPr>
        <dsp:cNvPr id="0" name=""/>
        <dsp:cNvSpPr/>
      </dsp:nvSpPr>
      <dsp:spPr>
        <a:xfrm>
          <a:off x="1659169" y="1796251"/>
          <a:ext cx="4370275" cy="14365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1" tIns="152031" rIns="152031" bIns="152031" numCol="1" spcCol="1270" rtlCol="0" anchor="ctr" anchorCtr="0">
          <a:noAutofit/>
        </a:bodyPr>
        <a:lstStyle/>
        <a:p>
          <a:pPr marL="0" lvl="0" indent="0" algn="l" defTabSz="1066800" rtl="0">
            <a:lnSpc>
              <a:spcPct val="100000"/>
            </a:lnSpc>
            <a:spcBef>
              <a:spcPct val="0"/>
            </a:spcBef>
            <a:spcAft>
              <a:spcPct val="35000"/>
            </a:spcAft>
            <a:buNone/>
          </a:pPr>
          <a:r>
            <a:rPr lang="en-GB" sz="2400" kern="1200" noProof="0" dirty="0">
              <a:latin typeface="Century Gothic" panose="020F0302020204030204"/>
            </a:rPr>
            <a:t>Tools and any tricks that have been learnt.</a:t>
          </a:r>
          <a:endParaRPr lang="en-GB" sz="2400" kern="1200" noProof="0" dirty="0"/>
        </a:p>
      </dsp:txBody>
      <dsp:txXfrm>
        <a:off x="1659169" y="1796251"/>
        <a:ext cx="4370275" cy="1436510"/>
      </dsp:txXfrm>
    </dsp:sp>
    <dsp:sp modelId="{1F2B1836-782F-4FB5-A08F-467869973C10}">
      <dsp:nvSpPr>
        <dsp:cNvPr id="0" name=""/>
        <dsp:cNvSpPr/>
      </dsp:nvSpPr>
      <dsp:spPr>
        <a:xfrm>
          <a:off x="0" y="3591889"/>
          <a:ext cx="6029445" cy="14365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1E173-06C0-43EA-8F2E-E21AA7A1CC29}">
      <dsp:nvSpPr>
        <dsp:cNvPr id="0" name=""/>
        <dsp:cNvSpPr/>
      </dsp:nvSpPr>
      <dsp:spPr>
        <a:xfrm>
          <a:off x="434544" y="3915103"/>
          <a:ext cx="790080" cy="7900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F23D31-1736-4905-A55C-9C36D62B54EF}">
      <dsp:nvSpPr>
        <dsp:cNvPr id="0" name=""/>
        <dsp:cNvSpPr/>
      </dsp:nvSpPr>
      <dsp:spPr>
        <a:xfrm>
          <a:off x="1659169" y="3591889"/>
          <a:ext cx="4370275" cy="14365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1" tIns="152031" rIns="152031" bIns="152031" numCol="1" spcCol="1270" rtlCol="0" anchor="ctr" anchorCtr="0">
          <a:noAutofit/>
        </a:bodyPr>
        <a:lstStyle/>
        <a:p>
          <a:pPr marL="0" lvl="0" indent="0" algn="l" defTabSz="1066800" rtl="0">
            <a:lnSpc>
              <a:spcPct val="100000"/>
            </a:lnSpc>
            <a:spcBef>
              <a:spcPct val="0"/>
            </a:spcBef>
            <a:spcAft>
              <a:spcPct val="35000"/>
            </a:spcAft>
            <a:buNone/>
          </a:pPr>
          <a:r>
            <a:rPr lang="en-GB" sz="2400" kern="1200" noProof="0" dirty="0">
              <a:latin typeface="Century Gothic" panose="020F0302020204030204"/>
            </a:rPr>
            <a:t>Approaches and how we deal with situations In the correct manner. </a:t>
          </a:r>
          <a:endParaRPr lang="en-GB" sz="2400" kern="1200" noProof="0" dirty="0"/>
        </a:p>
      </dsp:txBody>
      <dsp:txXfrm>
        <a:off x="1659169" y="3591889"/>
        <a:ext cx="4370275" cy="14365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523E37-1C7E-46BF-AA05-7BE778D19202}" type="datetime1">
              <a:rPr lang="en-GB" smtClean="0"/>
              <a:t>12/03/2025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14C2A05-EFCA-4E44-826B-EF2D4F283317}" type="slidenum">
              <a:rPr lang="en-GB" smtClean="0"/>
              <a:t>‹#›</a:t>
            </a:fld>
            <a:endParaRPr lang="en-GB" dirty="0"/>
          </a:p>
        </p:txBody>
      </p:sp>
    </p:spTree>
    <p:extLst>
      <p:ext uri="{BB962C8B-B14F-4D97-AF65-F5344CB8AC3E}">
        <p14:creationId xmlns:p14="http://schemas.microsoft.com/office/powerpoint/2010/main" val="69931556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CF375E-25B7-49DA-B950-8DCC678FA91E}" type="datetime1">
              <a:rPr lang="en-GB" noProof="0" smtClean="0"/>
              <a:pPr/>
              <a:t>12/03/2025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DFB029-5302-4A20-AF2D-9DE798D3F204}" type="slidenum">
              <a:rPr lang="en-GB" noProof="0" smtClean="0"/>
              <a:t>‹#›</a:t>
            </a:fld>
            <a:endParaRPr lang="en-GB" noProof="0" dirty="0"/>
          </a:p>
        </p:txBody>
      </p:sp>
    </p:spTree>
    <p:extLst>
      <p:ext uri="{BB962C8B-B14F-4D97-AF65-F5344CB8AC3E}">
        <p14:creationId xmlns:p14="http://schemas.microsoft.com/office/powerpoint/2010/main" val="187786821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DFB029-5302-4A20-AF2D-9DE798D3F204}" type="slidenum">
              <a:rPr lang="en-GB" smtClean="0"/>
              <a:t>1</a:t>
            </a:fld>
            <a:endParaRPr lang="en-GB" dirty="0"/>
          </a:p>
        </p:txBody>
      </p:sp>
    </p:spTree>
    <p:extLst>
      <p:ext uri="{BB962C8B-B14F-4D97-AF65-F5344CB8AC3E}">
        <p14:creationId xmlns:p14="http://schemas.microsoft.com/office/powerpoint/2010/main" val="2859060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DFB029-5302-4A20-AF2D-9DE798D3F204}" type="slidenum">
              <a:rPr lang="en-GB" smtClean="0"/>
              <a:t>2</a:t>
            </a:fld>
            <a:endParaRPr lang="en-GB" dirty="0"/>
          </a:p>
        </p:txBody>
      </p:sp>
    </p:spTree>
    <p:extLst>
      <p:ext uri="{BB962C8B-B14F-4D97-AF65-F5344CB8AC3E}">
        <p14:creationId xmlns:p14="http://schemas.microsoft.com/office/powerpoint/2010/main" val="691414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GB" noProof="0" dirty="0"/>
              <a:t>Click to edit Master title style</a:t>
            </a:r>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Click to edit Master subtitle style</a:t>
            </a:r>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ED6115F0-9005-4698-8658-24530E7C463D}" type="datetime1">
              <a:rPr lang="en-GB" noProof="0" smtClean="0"/>
              <a:t>12/03/2025</a:t>
            </a:fld>
            <a:endParaRPr lang="en-GB" noProof="0"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GB" noProof="0"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GB" noProof="0" smtClean="0"/>
              <a:t>‹#›</a:t>
            </a:fld>
            <a:endParaRPr lang="en-GB" noProof="0"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dirty="0"/>
              <a:t>Click to edit Master title style</a:t>
            </a:r>
          </a:p>
        </p:txBody>
      </p:sp>
      <p:sp>
        <p:nvSpPr>
          <p:cNvPr id="3" name="Content Placeholder 2"/>
          <p:cNvSpPr>
            <a:spLocks noGrp="1"/>
          </p:cNvSpPr>
          <p:nvPr>
            <p:ph idx="1"/>
          </p:nvPr>
        </p:nvSpPr>
        <p:spPr/>
        <p:txBody>
          <a:bodyPr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10"/>
          </p:nvPr>
        </p:nvSpPr>
        <p:spPr/>
        <p:txBody>
          <a:bodyPr rtlCol="0"/>
          <a:lstStyle/>
          <a:p>
            <a:pPr rtl="0"/>
            <a:fld id="{C3D36950-55DB-4B21-823A-4812F7047F67}" type="datetime1">
              <a:rPr lang="en-GB" noProof="0" smtClean="0"/>
              <a:t>12/03/2025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4B7E4EF-A1BD-40F4-AB7B-04F084DD991D}" type="slidenum">
              <a:rPr lang="en-GB" noProof="0" smtClean="0"/>
              <a:t>‹#›</a:t>
            </a:fld>
            <a:endParaRPr lang="en-GB" noProof="0"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GB" noProof="0" dirty="0"/>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dirty="0"/>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423B6DD9-C370-4404-A1ED-B12928B8B205}" type="datetime1">
              <a:rPr lang="en-GB" noProof="0" smtClean="0"/>
              <a:t>12/03/2025</a:t>
            </a:fld>
            <a:endParaRPr lang="en-GB" noProof="0"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GB" noProof="0"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GB" noProof="0" smtClean="0"/>
              <a:t>‹#›</a:t>
            </a:fld>
            <a:endParaRPr lang="en-GB" noProof="0"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GB" noProof="0" dirty="0"/>
              <a:t>Click to edit Master title style</a:t>
            </a:r>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5" name="Date Placeholder 4"/>
          <p:cNvSpPr>
            <a:spLocks noGrp="1"/>
          </p:cNvSpPr>
          <p:nvPr>
            <p:ph type="dt" sz="half" idx="10"/>
          </p:nvPr>
        </p:nvSpPr>
        <p:spPr/>
        <p:txBody>
          <a:bodyPr rtlCol="0"/>
          <a:lstStyle/>
          <a:p>
            <a:pPr rtl="0"/>
            <a:fld id="{E1D6C6C0-27F2-4ADF-9AC3-53D71796114C}" type="datetime1">
              <a:rPr lang="en-GB" noProof="0" smtClean="0"/>
              <a:t>12/03/2025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4B7E4EF-A1BD-40F4-AB7B-04F084DD991D}" type="slidenum">
              <a:rPr lang="en-GB" noProof="0" smtClean="0"/>
              <a:t>‹#›</a:t>
            </a:fld>
            <a:endParaRPr lang="en-GB" noProof="0"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dirty="0"/>
              <a:t>Click to edit Master title style</a:t>
            </a:r>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7" name="Date Placeholder 6"/>
          <p:cNvSpPr>
            <a:spLocks noGrp="1"/>
          </p:cNvSpPr>
          <p:nvPr>
            <p:ph type="dt" sz="half" idx="10"/>
          </p:nvPr>
        </p:nvSpPr>
        <p:spPr/>
        <p:txBody>
          <a:bodyPr rtlCol="0"/>
          <a:lstStyle/>
          <a:p>
            <a:pPr rtl="0"/>
            <a:fld id="{B8B483AC-7F3E-40A0-9B75-17BEE4606ABF}" type="datetime1">
              <a:rPr lang="en-GB" noProof="0" smtClean="0"/>
              <a:t>12/03/2025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34B7E4EF-A1BD-40F4-AB7B-04F084DD991D}" type="slidenum">
              <a:rPr lang="en-GB" noProof="0" smtClean="0"/>
              <a:t>‹#›</a:t>
            </a:fld>
            <a:endParaRPr lang="en-GB" noProof="0"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dirty="0"/>
              <a:t>Click to edit Master title style</a:t>
            </a:r>
          </a:p>
        </p:txBody>
      </p:sp>
      <p:sp>
        <p:nvSpPr>
          <p:cNvPr id="3" name="Date Placeholder 2"/>
          <p:cNvSpPr>
            <a:spLocks noGrp="1"/>
          </p:cNvSpPr>
          <p:nvPr>
            <p:ph type="dt" sz="half" idx="10"/>
          </p:nvPr>
        </p:nvSpPr>
        <p:spPr/>
        <p:txBody>
          <a:bodyPr rtlCol="0"/>
          <a:lstStyle/>
          <a:p>
            <a:pPr rtl="0"/>
            <a:fld id="{8312CF9D-DEA6-496D-9909-F7981616C8C2}" type="datetime1">
              <a:rPr lang="en-GB" noProof="0" smtClean="0"/>
              <a:t>12/03/2025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4B7E4EF-A1BD-40F4-AB7B-04F084DD991D}" type="slidenum">
              <a:rPr lang="en-GB" noProof="0" smtClean="0"/>
              <a:t>‹#›</a:t>
            </a:fld>
            <a:endParaRPr lang="en-GB" noProof="0"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95A0B491-4655-4F17-AAA2-2AC6FE27355A}" type="datetime1">
              <a:rPr lang="en-GB" noProof="0" smtClean="0"/>
              <a:t>12/03/2025</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34B7E4EF-A1BD-40F4-AB7B-04F084DD991D}" type="slidenum">
              <a:rPr lang="en-GB" noProof="0" smtClean="0"/>
              <a:t>‹#›</a:t>
            </a:fld>
            <a:endParaRPr lang="en-GB" noProof="0"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GB" noProof="0" dirty="0"/>
              <a:t>Click to edit Master title style</a:t>
            </a:r>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dirty="0"/>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EC608D32-7084-41BD-9AA3-726098B38CD9}" type="datetime1">
              <a:rPr lang="en-GB" noProof="0" smtClean="0"/>
              <a:t>12/03/2025</a:t>
            </a:fld>
            <a:endParaRPr lang="en-GB" noProof="0" dirty="0"/>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GB" noProof="0" dirty="0"/>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GB" noProof="0" smtClean="0"/>
              <a:t>‹#›</a:t>
            </a:fld>
            <a:endParaRPr lang="en-GB" noProof="0"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dirty="0"/>
              <a:t>Click icon to add picture</a:t>
            </a:r>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CBA544E5-1698-4CFF-8A19-C7943B5A39CF}" type="datetime1">
              <a:rPr lang="en-GB" noProof="0" smtClean="0"/>
              <a:t>12/03/2025</a:t>
            </a:fld>
            <a:endParaRPr lang="en-GB" noProof="0"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GB" noProof="0"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GB" noProof="0" smtClean="0"/>
              <a:t>‹#›</a:t>
            </a:fld>
            <a:endParaRPr lang="en-GB" noProof="0"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GB" noProof="0" dirty="0"/>
              <a:t>Click to edit Master title style</a:t>
            </a:r>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dirty="0"/>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GB" noProof="0" dirty="0"/>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E2E37AAD-95EE-4DC9-84EF-FAF180815E0F}" type="datetime1">
              <a:rPr lang="en-GB" noProof="0" smtClean="0"/>
              <a:t>12/03/2025</a:t>
            </a:fld>
            <a:endParaRPr lang="en-GB" noProof="0"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GB" noProof="0"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GB" noProof="0" smtClean="0"/>
              <a:t>‹#›</a:t>
            </a:fld>
            <a:endParaRPr lang="en-GB" noProof="0"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www.simplypsychology.org/carl-roger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a:bodyPr>
          <a:lstStyle/>
          <a:p>
            <a:r>
              <a:rPr lang="en-GB" sz="4400">
                <a:solidFill>
                  <a:schemeClr val="tx1"/>
                </a:solidFill>
              </a:rPr>
              <a:t>Youth work practice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9507602" y="222411"/>
            <a:ext cx="2604094" cy="746561"/>
          </a:xfrm>
        </p:spPr>
        <p:txBody>
          <a:bodyPr vert="horz" lIns="91440" tIns="45720" rIns="91440" bIns="45720" rtlCol="0" anchor="t">
            <a:normAutofit/>
          </a:bodyPr>
          <a:lstStyle/>
          <a:p>
            <a:pPr rtl="0">
              <a:spcAft>
                <a:spcPts val="600"/>
              </a:spcAft>
            </a:pPr>
            <a:r>
              <a:rPr lang="en-GB" sz="2400" dirty="0">
                <a:solidFill>
                  <a:schemeClr val="tx1"/>
                </a:solidFill>
              </a:rPr>
              <a:t>2411335</a:t>
            </a:r>
          </a:p>
        </p:txBody>
      </p:sp>
      <p:sp>
        <p:nvSpPr>
          <p:cNvPr id="4" name="TextBox 3">
            <a:extLst>
              <a:ext uri="{FF2B5EF4-FFF2-40B4-BE49-F238E27FC236}">
                <a16:creationId xmlns:a16="http://schemas.microsoft.com/office/drawing/2014/main" id="{03E2897F-4DE1-93A3-409C-8EB521375C25}"/>
              </a:ext>
            </a:extLst>
          </p:cNvPr>
          <p:cNvSpPr txBox="1"/>
          <p:nvPr/>
        </p:nvSpPr>
        <p:spPr>
          <a:xfrm>
            <a:off x="292100" y="228600"/>
            <a:ext cx="18669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solidFill>
                  <a:schemeClr val="bg1"/>
                </a:solidFill>
              </a:rPr>
              <a:t>ECYW4004</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573409" y="559477"/>
            <a:ext cx="3765200" cy="5709931"/>
          </a:xfrm>
        </p:spPr>
        <p:txBody>
          <a:bodyPr rtlCol="0">
            <a:normAutofit/>
          </a:bodyPr>
          <a:lstStyle/>
          <a:p>
            <a:pPr algn="ctr"/>
            <a:r>
              <a:rPr lang="en-GB"/>
              <a:t>What is used for meaningful approaches in youth work?</a:t>
            </a:r>
          </a:p>
        </p:txBody>
      </p:sp>
      <p:sp>
        <p:nvSpPr>
          <p:cNvPr id="14" name="Rectangle 13">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87521057"/>
              </p:ext>
            </p:extLst>
          </p:nvPr>
        </p:nvGraphicFramePr>
        <p:xfrm>
          <a:off x="5343653" y="812153"/>
          <a:ext cx="6029445" cy="5029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AF63A6D-AE80-86C2-CE38-459F59716C86}"/>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Skills </a:t>
            </a:r>
          </a:p>
        </p:txBody>
      </p:sp>
      <p:sp>
        <p:nvSpPr>
          <p:cNvPr id="3" name="Content Placeholder 2">
            <a:extLst>
              <a:ext uri="{FF2B5EF4-FFF2-40B4-BE49-F238E27FC236}">
                <a16:creationId xmlns:a16="http://schemas.microsoft.com/office/drawing/2014/main" id="{3F8940F2-2420-8BE7-6981-E1FCE8FC4AA9}"/>
              </a:ext>
            </a:extLst>
          </p:cNvPr>
          <p:cNvSpPr>
            <a:spLocks noGrp="1"/>
          </p:cNvSpPr>
          <p:nvPr>
            <p:ph idx="1"/>
          </p:nvPr>
        </p:nvSpPr>
        <p:spPr>
          <a:xfrm>
            <a:off x="5478124" y="559477"/>
            <a:ext cx="5647076" cy="5475563"/>
          </a:xfrm>
        </p:spPr>
        <p:txBody>
          <a:bodyPr anchor="ctr">
            <a:normAutofit/>
          </a:bodyPr>
          <a:lstStyle/>
          <a:p>
            <a:r>
              <a:rPr lang="en-GB" sz="2000" dirty="0"/>
              <a:t>Noonan E stated that what youth workers  and </a:t>
            </a:r>
            <a:r>
              <a:rPr lang="en-GB" sz="2000" dirty="0" err="1"/>
              <a:t>councellors</a:t>
            </a:r>
            <a:r>
              <a:rPr lang="en-GB" sz="2000" dirty="0"/>
              <a:t> do is provide a chance to have a </a:t>
            </a:r>
            <a:r>
              <a:rPr lang="en-GB" sz="2000" dirty="0" err="1"/>
              <a:t>proffesional</a:t>
            </a:r>
            <a:r>
              <a:rPr lang="en-GB" sz="2000" dirty="0"/>
              <a:t> relationship and an open </a:t>
            </a:r>
            <a:r>
              <a:rPr lang="en-GB" sz="2000" dirty="0" err="1"/>
              <a:t>converstation</a:t>
            </a:r>
            <a:r>
              <a:rPr lang="en-GB" sz="2000" dirty="0"/>
              <a:t>. We are using our skills to make and bond together a relationship with the young people to allow them to be open and reach their full potential and goals in life.</a:t>
            </a:r>
          </a:p>
          <a:p>
            <a:pPr>
              <a:buClr>
                <a:srgbClr val="FFFFFF"/>
              </a:buClr>
            </a:pPr>
            <a:r>
              <a:rPr lang="en-GB" sz="2000" dirty="0"/>
              <a:t>Some examples of skills are active listening, Open and closed questions and having no judgement. </a:t>
            </a:r>
          </a:p>
        </p:txBody>
      </p:sp>
    </p:spTree>
    <p:extLst>
      <p:ext uri="{BB962C8B-B14F-4D97-AF65-F5344CB8AC3E}">
        <p14:creationId xmlns:p14="http://schemas.microsoft.com/office/powerpoint/2010/main" val="353143595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Y tools and crafts">
            <a:extLst>
              <a:ext uri="{FF2B5EF4-FFF2-40B4-BE49-F238E27FC236}">
                <a16:creationId xmlns:a16="http://schemas.microsoft.com/office/drawing/2014/main" id="{70E94BB5-A669-B839-3D60-7C062F878B0B}"/>
              </a:ext>
            </a:extLst>
          </p:cNvPr>
          <p:cNvPicPr>
            <a:picLocks noChangeAspect="1"/>
          </p:cNvPicPr>
          <p:nvPr/>
        </p:nvPicPr>
        <p:blipFill>
          <a:blip r:embed="rId2"/>
          <a:srcRect t="10713" r="-2" b="4890"/>
          <a:stretch/>
        </p:blipFill>
        <p:spPr>
          <a:xfrm>
            <a:off x="20" y="-22"/>
            <a:ext cx="12191977" cy="6858022"/>
          </a:xfrm>
          <a:prstGeom prst="rect">
            <a:avLst/>
          </a:prstGeom>
        </p:spPr>
      </p:pic>
      <p:sp>
        <p:nvSpPr>
          <p:cNvPr id="24" name="Rectangle 23">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6223F-477D-8696-D45B-8B3788570C92}"/>
              </a:ext>
            </a:extLst>
          </p:cNvPr>
          <p:cNvSpPr>
            <a:spLocks noGrp="1"/>
          </p:cNvSpPr>
          <p:nvPr>
            <p:ph type="title"/>
          </p:nvPr>
        </p:nvSpPr>
        <p:spPr>
          <a:xfrm>
            <a:off x="643466" y="643467"/>
            <a:ext cx="5452529" cy="3569242"/>
          </a:xfrm>
        </p:spPr>
        <p:txBody>
          <a:bodyPr vert="horz" lIns="91440" tIns="45720" rIns="91440" bIns="45720" rtlCol="0" anchor="t">
            <a:normAutofit/>
          </a:bodyPr>
          <a:lstStyle/>
          <a:p>
            <a:pPr>
              <a:lnSpc>
                <a:spcPct val="83000"/>
              </a:lnSpc>
            </a:pPr>
            <a:r>
              <a:rPr lang="en-US" sz="6000" cap="all" spc="-100">
                <a:solidFill>
                  <a:schemeClr val="bg1"/>
                </a:solidFill>
              </a:rPr>
              <a:t>tools</a:t>
            </a:r>
          </a:p>
        </p:txBody>
      </p:sp>
      <p:sp>
        <p:nvSpPr>
          <p:cNvPr id="26" name="Rectangle 25">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31935" y="1397930"/>
            <a:ext cx="6858003" cy="4062128"/>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C5E244-29FF-D0B7-1772-464FF6C19BD5}"/>
              </a:ext>
            </a:extLst>
          </p:cNvPr>
          <p:cNvSpPr txBox="1"/>
          <p:nvPr/>
        </p:nvSpPr>
        <p:spPr>
          <a:xfrm>
            <a:off x="6241142" y="556380"/>
            <a:ext cx="571837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solidFill>
                  <a:schemeClr val="bg1"/>
                </a:solidFill>
              </a:rPr>
              <a:t>Hayes J and Brunst C observed that by using our tools to create a safe environment for young people we are able to allow them to overcome and maintain any fears or phobias that them to fully relax with youth workers and have weight lifted off their shoulders for example stress, home life or even worries at </a:t>
            </a:r>
            <a:r>
              <a:rPr lang="en-GB" err="1">
                <a:solidFill>
                  <a:schemeClr val="bg1"/>
                </a:solidFill>
              </a:rPr>
              <a:t>sschool</a:t>
            </a:r>
            <a:r>
              <a:rPr lang="en-GB" dirty="0">
                <a:solidFill>
                  <a:schemeClr val="bg1"/>
                </a:solidFill>
              </a:rPr>
              <a:t> no matter what the problem is we as youth workers can help the young people offload their stress and worries and put them at ease.</a:t>
            </a:r>
          </a:p>
          <a:p>
            <a:pPr marL="285750" indent="-285750">
              <a:buFont typeface="Arial"/>
              <a:buChar char="•"/>
            </a:pPr>
            <a:endParaRPr lang="en-GB" dirty="0">
              <a:solidFill>
                <a:schemeClr val="bg1"/>
              </a:solidFill>
            </a:endParaRPr>
          </a:p>
          <a:p>
            <a:pPr marL="285750" indent="-285750">
              <a:buFont typeface="Arial"/>
              <a:buChar char="•"/>
            </a:pPr>
            <a:r>
              <a:rPr lang="en-GB" dirty="0">
                <a:solidFill>
                  <a:schemeClr val="bg1"/>
                </a:solidFill>
              </a:rPr>
              <a:t>Having tools as a youth workers is very handy by knowing when to present one to one work and when a group of young people are ready </a:t>
            </a:r>
            <a:r>
              <a:rPr lang="en-GB">
                <a:solidFill>
                  <a:schemeClr val="bg1"/>
                </a:solidFill>
              </a:rPr>
              <a:t>to come together.</a:t>
            </a:r>
          </a:p>
        </p:txBody>
      </p:sp>
    </p:spTree>
    <p:extLst>
      <p:ext uri="{BB962C8B-B14F-4D97-AF65-F5344CB8AC3E}">
        <p14:creationId xmlns:p14="http://schemas.microsoft.com/office/powerpoint/2010/main" val="2397110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tx1">
              <a:lumMod val="85000"/>
              <a:lumOff val="15000"/>
            </a:schemeClr>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FF01E1B8-FC76-FF83-8B3D-5C9A9F1A255B}"/>
              </a:ext>
            </a:extLst>
          </p:cNvPr>
          <p:cNvSpPr>
            <a:spLocks noGrp="1"/>
          </p:cNvSpPr>
          <p:nvPr>
            <p:ph type="title"/>
          </p:nvPr>
        </p:nvSpPr>
        <p:spPr>
          <a:xfrm>
            <a:off x="1066800" y="1089090"/>
            <a:ext cx="10058400" cy="1371600"/>
          </a:xfrm>
        </p:spPr>
        <p:txBody>
          <a:bodyPr>
            <a:normAutofit/>
          </a:bodyPr>
          <a:lstStyle/>
          <a:p>
            <a:pPr algn="ctr"/>
            <a:r>
              <a:rPr lang="en-GB">
                <a:solidFill>
                  <a:schemeClr val="bg1"/>
                </a:solidFill>
              </a:rPr>
              <a:t>Approaches </a:t>
            </a:r>
          </a:p>
        </p:txBody>
      </p:sp>
      <p:sp>
        <p:nvSpPr>
          <p:cNvPr id="3" name="Content Placeholder 2">
            <a:extLst>
              <a:ext uri="{FF2B5EF4-FFF2-40B4-BE49-F238E27FC236}">
                <a16:creationId xmlns:a16="http://schemas.microsoft.com/office/drawing/2014/main" id="{B4CD3E73-1379-14ED-6556-203C2C438C40}"/>
              </a:ext>
            </a:extLst>
          </p:cNvPr>
          <p:cNvSpPr>
            <a:spLocks noGrp="1"/>
          </p:cNvSpPr>
          <p:nvPr>
            <p:ph idx="1"/>
          </p:nvPr>
        </p:nvSpPr>
        <p:spPr>
          <a:xfrm>
            <a:off x="1066800" y="3429000"/>
            <a:ext cx="10058400" cy="2508384"/>
          </a:xfrm>
        </p:spPr>
        <p:txBody>
          <a:bodyPr anchor="t">
            <a:normAutofit/>
          </a:bodyPr>
          <a:lstStyle/>
          <a:p>
            <a:r>
              <a:rPr lang="en-GB" sz="2000" dirty="0"/>
              <a:t>According to Francois Dolto (1974) cited in Noonan E (1983 p.65) it is helpful to have someone to talk to or be yourself around by not having the worry of being dismissed, ignored or mocked. </a:t>
            </a:r>
            <a:r>
              <a:rPr lang="en-GB" sz="2000" dirty="0" err="1"/>
              <a:t>Unfortunatly</a:t>
            </a:r>
            <a:r>
              <a:rPr lang="en-GB" sz="2000" dirty="0"/>
              <a:t> that is all some young people are able to have </a:t>
            </a:r>
            <a:r>
              <a:rPr lang="en-GB" sz="2000" dirty="0" err="1"/>
              <a:t>untill</a:t>
            </a:r>
            <a:r>
              <a:rPr lang="en-GB" sz="2000" dirty="0"/>
              <a:t> they meet a youth worker.</a:t>
            </a:r>
          </a:p>
          <a:p>
            <a:pPr>
              <a:buClr>
                <a:srgbClr val="262626"/>
              </a:buClr>
            </a:pPr>
            <a:r>
              <a:rPr lang="en-GB" sz="2000" dirty="0"/>
              <a:t>The soler model which Is S- sit squarely O- open posture L- Lean slightly forward E- eye contact R- relax  </a:t>
            </a:r>
          </a:p>
          <a:p>
            <a:pPr>
              <a:buClr>
                <a:srgbClr val="262626"/>
              </a:buClr>
            </a:pPr>
            <a:endParaRPr lang="en-GB" sz="2000" dirty="0"/>
          </a:p>
        </p:txBody>
      </p:sp>
    </p:spTree>
    <p:extLst>
      <p:ext uri="{BB962C8B-B14F-4D97-AF65-F5344CB8AC3E}">
        <p14:creationId xmlns:p14="http://schemas.microsoft.com/office/powerpoint/2010/main" val="2245756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22" name="Rectangle 2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2DDDB63-BE2C-3CE4-7291-C3A1BFBC0C8F}"/>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Carl Rogers Theory</a:t>
            </a:r>
          </a:p>
        </p:txBody>
      </p:sp>
      <p:sp>
        <p:nvSpPr>
          <p:cNvPr id="3" name="Content Placeholder 2">
            <a:extLst>
              <a:ext uri="{FF2B5EF4-FFF2-40B4-BE49-F238E27FC236}">
                <a16:creationId xmlns:a16="http://schemas.microsoft.com/office/drawing/2014/main" id="{04785654-B4EE-0707-1987-A1FB6986BCCB}"/>
              </a:ext>
            </a:extLst>
          </p:cNvPr>
          <p:cNvSpPr>
            <a:spLocks noGrp="1"/>
          </p:cNvSpPr>
          <p:nvPr>
            <p:ph idx="1"/>
          </p:nvPr>
        </p:nvSpPr>
        <p:spPr>
          <a:xfrm>
            <a:off x="5478124" y="559477"/>
            <a:ext cx="5647076" cy="5475563"/>
          </a:xfrm>
        </p:spPr>
        <p:txBody>
          <a:bodyPr anchor="ctr">
            <a:normAutofit/>
          </a:bodyPr>
          <a:lstStyle/>
          <a:p>
            <a:r>
              <a:rPr lang="en-GB" sz="2000" dirty="0"/>
              <a:t>Mcleod S (2025)  tells us that the carl rogers person centred theory is all about believing in yourself and making yourself equal to any person that you may be helpful for example instead of calling someone a patient you can call them a client. </a:t>
            </a:r>
          </a:p>
        </p:txBody>
      </p:sp>
    </p:spTree>
    <p:extLst>
      <p:ext uri="{BB962C8B-B14F-4D97-AF65-F5344CB8AC3E}">
        <p14:creationId xmlns:p14="http://schemas.microsoft.com/office/powerpoint/2010/main" val="387431555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useBgFill="1">
        <p:nvSpPr>
          <p:cNvPr id="12" name="Rectangle 11">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C88EEDF-5A2D-EB7D-AF6D-C2C70D05632E}"/>
              </a:ext>
            </a:extLst>
          </p:cNvPr>
          <p:cNvSpPr>
            <a:spLocks noGrp="1"/>
          </p:cNvSpPr>
          <p:nvPr>
            <p:ph type="title"/>
          </p:nvPr>
        </p:nvSpPr>
        <p:spPr>
          <a:xfrm>
            <a:off x="1192625" y="1420706"/>
            <a:ext cx="3466540" cy="4016587"/>
          </a:xfrm>
        </p:spPr>
        <p:txBody>
          <a:bodyPr>
            <a:normAutofit/>
          </a:bodyPr>
          <a:lstStyle/>
          <a:p>
            <a:r>
              <a:rPr lang="en-GB" sz="3600"/>
              <a:t>Tuckman's 1965 theory</a:t>
            </a:r>
          </a:p>
        </p:txBody>
      </p:sp>
      <p:cxnSp>
        <p:nvCxnSpPr>
          <p:cNvPr id="14" name="Straight Connector 13">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6269"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9FB6AB-6C9F-5AB7-6481-A856759BF8F7}"/>
              </a:ext>
            </a:extLst>
          </p:cNvPr>
          <p:cNvSpPr>
            <a:spLocks noGrp="1"/>
          </p:cNvSpPr>
          <p:nvPr>
            <p:ph idx="1"/>
          </p:nvPr>
        </p:nvSpPr>
        <p:spPr>
          <a:xfrm>
            <a:off x="5236723" y="1420706"/>
            <a:ext cx="5514758" cy="4016587"/>
          </a:xfrm>
        </p:spPr>
        <p:txBody>
          <a:bodyPr anchor="ctr">
            <a:normAutofit/>
          </a:bodyPr>
          <a:lstStyle/>
          <a:p>
            <a:r>
              <a:rPr lang="en-GB" dirty="0">
                <a:solidFill>
                  <a:schemeClr val="tx1">
                    <a:lumMod val="75000"/>
                    <a:lumOff val="25000"/>
                  </a:schemeClr>
                </a:solidFill>
              </a:rPr>
              <a:t>Sapin K (2013) has stated the </a:t>
            </a:r>
            <a:r>
              <a:rPr lang="en-GB" dirty="0" err="1">
                <a:solidFill>
                  <a:schemeClr val="tx1">
                    <a:lumMod val="75000"/>
                    <a:lumOff val="25000"/>
                  </a:schemeClr>
                </a:solidFill>
              </a:rPr>
              <a:t>tuckman</a:t>
            </a:r>
            <a:r>
              <a:rPr lang="en-GB" dirty="0">
                <a:solidFill>
                  <a:schemeClr val="tx1">
                    <a:lumMod val="75000"/>
                    <a:lumOff val="25000"/>
                  </a:schemeClr>
                </a:solidFill>
              </a:rPr>
              <a:t> theory in </a:t>
            </a:r>
            <a:r>
              <a:rPr lang="en-GB" dirty="0" err="1">
                <a:solidFill>
                  <a:schemeClr val="tx1">
                    <a:lumMod val="75000"/>
                    <a:lumOff val="25000"/>
                  </a:schemeClr>
                </a:solidFill>
              </a:rPr>
              <a:t>sustaning</a:t>
            </a:r>
            <a:r>
              <a:rPr lang="en-GB" dirty="0">
                <a:solidFill>
                  <a:schemeClr val="tx1">
                    <a:lumMod val="75000"/>
                    <a:lumOff val="25000"/>
                  </a:schemeClr>
                </a:solidFill>
              </a:rPr>
              <a:t> groups. </a:t>
            </a:r>
          </a:p>
          <a:p>
            <a:pPr>
              <a:buClr>
                <a:srgbClr val="262626"/>
              </a:buClr>
            </a:pPr>
            <a:r>
              <a:rPr lang="en-GB" dirty="0">
                <a:solidFill>
                  <a:schemeClr val="tx1">
                    <a:lumMod val="75000"/>
                    <a:lumOff val="25000"/>
                  </a:schemeClr>
                </a:solidFill>
              </a:rPr>
              <a:t>Stage 1 – forming </a:t>
            </a:r>
            <a:endParaRPr lang="en-US" dirty="0">
              <a:solidFill>
                <a:schemeClr val="tx1">
                  <a:lumMod val="75000"/>
                  <a:lumOff val="25000"/>
                </a:schemeClr>
              </a:solidFill>
            </a:endParaRPr>
          </a:p>
          <a:p>
            <a:pPr>
              <a:buClr>
                <a:srgbClr val="262626"/>
              </a:buClr>
            </a:pPr>
            <a:r>
              <a:rPr lang="en-GB" dirty="0">
                <a:solidFill>
                  <a:schemeClr val="tx1">
                    <a:lumMod val="75000"/>
                    <a:lumOff val="25000"/>
                  </a:schemeClr>
                </a:solidFill>
              </a:rPr>
              <a:t>Stage 2 – storming </a:t>
            </a:r>
          </a:p>
          <a:p>
            <a:pPr>
              <a:buClr>
                <a:srgbClr val="262626"/>
              </a:buClr>
            </a:pPr>
            <a:r>
              <a:rPr lang="en-GB" dirty="0">
                <a:solidFill>
                  <a:schemeClr val="tx1">
                    <a:lumMod val="75000"/>
                    <a:lumOff val="25000"/>
                  </a:schemeClr>
                </a:solidFill>
              </a:rPr>
              <a:t>Stage 3 – norming </a:t>
            </a:r>
          </a:p>
          <a:p>
            <a:pPr>
              <a:buClr>
                <a:srgbClr val="262626"/>
              </a:buClr>
            </a:pPr>
            <a:r>
              <a:rPr lang="en-GB" dirty="0">
                <a:solidFill>
                  <a:schemeClr val="tx1">
                    <a:lumMod val="75000"/>
                    <a:lumOff val="25000"/>
                  </a:schemeClr>
                </a:solidFill>
              </a:rPr>
              <a:t>Stage 4 – performing </a:t>
            </a:r>
          </a:p>
          <a:p>
            <a:pPr>
              <a:buClr>
                <a:srgbClr val="262626"/>
              </a:buClr>
            </a:pPr>
            <a:r>
              <a:rPr lang="en-GB" dirty="0">
                <a:solidFill>
                  <a:schemeClr val="tx1">
                    <a:lumMod val="75000"/>
                    <a:lumOff val="25000"/>
                  </a:schemeClr>
                </a:solidFill>
              </a:rPr>
              <a:t>Stage 5 – mourning </a:t>
            </a:r>
          </a:p>
        </p:txBody>
      </p:sp>
    </p:spTree>
    <p:extLst>
      <p:ext uri="{BB962C8B-B14F-4D97-AF65-F5344CB8AC3E}">
        <p14:creationId xmlns:p14="http://schemas.microsoft.com/office/powerpoint/2010/main" val="2514942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DB5BB-53CA-D7C7-1B18-BE6FEAC1EDCB}"/>
              </a:ext>
            </a:extLst>
          </p:cNvPr>
          <p:cNvSpPr>
            <a:spLocks noGrp="1"/>
          </p:cNvSpPr>
          <p:nvPr>
            <p:ph type="title"/>
          </p:nvPr>
        </p:nvSpPr>
        <p:spPr/>
        <p:txBody>
          <a:bodyPr/>
          <a:lstStyle/>
          <a:p>
            <a:r>
              <a:rPr lang="en-GB" dirty="0"/>
              <a:t>Jenga</a:t>
            </a:r>
          </a:p>
        </p:txBody>
      </p:sp>
      <p:sp>
        <p:nvSpPr>
          <p:cNvPr id="3" name="Text Placeholder 2">
            <a:extLst>
              <a:ext uri="{FF2B5EF4-FFF2-40B4-BE49-F238E27FC236}">
                <a16:creationId xmlns:a16="http://schemas.microsoft.com/office/drawing/2014/main" id="{71CDEA36-AA7C-6C78-BE04-FD740C5EE45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28336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EB985-0469-9DA3-ABD5-A4F71C2BFBC0}"/>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7703FBDA-5124-78CC-A5A0-DCEE9D3FE28C}"/>
              </a:ext>
            </a:extLst>
          </p:cNvPr>
          <p:cNvSpPr>
            <a:spLocks noGrp="1"/>
          </p:cNvSpPr>
          <p:nvPr>
            <p:ph idx="1"/>
          </p:nvPr>
        </p:nvSpPr>
        <p:spPr/>
        <p:txBody>
          <a:bodyPr vert="horz" lIns="91440" tIns="45720" rIns="91440" bIns="45720" rtlCol="0" anchor="t">
            <a:normAutofit/>
          </a:bodyPr>
          <a:lstStyle/>
          <a:p>
            <a:r>
              <a:rPr lang="en-GB" sz="2400" dirty="0"/>
              <a:t>We have learnt that skills, tools and approaches come hand in hand with </a:t>
            </a:r>
            <a:r>
              <a:rPr lang="en-GB" sz="2400" dirty="0" err="1"/>
              <a:t>eachother</a:t>
            </a:r>
            <a:r>
              <a:rPr lang="en-GB" sz="2400" dirty="0"/>
              <a:t>.</a:t>
            </a:r>
          </a:p>
          <a:p>
            <a:pPr>
              <a:buClr>
                <a:srgbClr val="262626"/>
              </a:buClr>
            </a:pPr>
            <a:r>
              <a:rPr lang="en-GB" sz="2400" dirty="0"/>
              <a:t>The carl Rogers theory </a:t>
            </a:r>
          </a:p>
          <a:p>
            <a:pPr>
              <a:buClr>
                <a:srgbClr val="262626"/>
              </a:buClr>
            </a:pPr>
            <a:r>
              <a:rPr lang="en-GB" sz="2400" dirty="0" err="1"/>
              <a:t>Tucman's</a:t>
            </a:r>
            <a:r>
              <a:rPr lang="en-GB" sz="2400" dirty="0"/>
              <a:t> Theory </a:t>
            </a:r>
          </a:p>
          <a:p>
            <a:pPr>
              <a:buClr>
                <a:srgbClr val="262626"/>
              </a:buClr>
            </a:pPr>
            <a:r>
              <a:rPr lang="en-GB" sz="2400" dirty="0"/>
              <a:t>And how a simple game like </a:t>
            </a:r>
            <a:r>
              <a:rPr lang="en-GB" sz="2400" dirty="0" err="1"/>
              <a:t>jenga</a:t>
            </a:r>
            <a:r>
              <a:rPr lang="en-GB" sz="2400" dirty="0"/>
              <a:t> can be helpful to young people so that they are able to express themselves and get to know one another.  </a:t>
            </a:r>
          </a:p>
          <a:p>
            <a:pPr>
              <a:buClr>
                <a:srgbClr val="262626"/>
              </a:buClr>
            </a:pPr>
            <a:endParaRPr lang="en-GB" dirty="0"/>
          </a:p>
          <a:p>
            <a:pPr>
              <a:buClr>
                <a:srgbClr val="262626"/>
              </a:buClr>
            </a:pPr>
            <a:endParaRPr lang="en-GB" dirty="0"/>
          </a:p>
        </p:txBody>
      </p:sp>
    </p:spTree>
    <p:extLst>
      <p:ext uri="{BB962C8B-B14F-4D97-AF65-F5344CB8AC3E}">
        <p14:creationId xmlns:p14="http://schemas.microsoft.com/office/powerpoint/2010/main" val="1672648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12D9-E432-4B8C-9CE2-7B4A68847754}"/>
              </a:ext>
            </a:extLst>
          </p:cNvPr>
          <p:cNvSpPr>
            <a:spLocks noGrp="1"/>
          </p:cNvSpPr>
          <p:nvPr>
            <p:ph type="ctrTitle"/>
          </p:nvPr>
        </p:nvSpPr>
        <p:spPr/>
        <p:txBody>
          <a:bodyPr/>
          <a:lstStyle/>
          <a:p>
            <a:r>
              <a:rPr lang="en-GB"/>
              <a:t>Thank you for listening </a:t>
            </a:r>
          </a:p>
        </p:txBody>
      </p:sp>
      <p:sp>
        <p:nvSpPr>
          <p:cNvPr id="3" name="Subtitle 2">
            <a:extLst>
              <a:ext uri="{FF2B5EF4-FFF2-40B4-BE49-F238E27FC236}">
                <a16:creationId xmlns:a16="http://schemas.microsoft.com/office/drawing/2014/main" id="{616735F7-EB38-AADC-F2CE-248B1E2B94B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66743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9A679-C556-77BF-C340-491B786D3CB9}"/>
              </a:ext>
            </a:extLst>
          </p:cNvPr>
          <p:cNvSpPr>
            <a:spLocks noGrp="1"/>
          </p:cNvSpPr>
          <p:nvPr>
            <p:ph type="title"/>
          </p:nvPr>
        </p:nvSpPr>
        <p:spPr>
          <a:xfrm>
            <a:off x="6579450" y="727627"/>
            <a:ext cx="4957553" cy="1645920"/>
          </a:xfrm>
        </p:spPr>
        <p:txBody>
          <a:bodyPr>
            <a:normAutofit/>
          </a:bodyPr>
          <a:lstStyle/>
          <a:p>
            <a:r>
              <a:rPr lang="en-GB"/>
              <a:t>Refrence list</a:t>
            </a:r>
          </a:p>
        </p:txBody>
      </p:sp>
      <p:sp>
        <p:nvSpPr>
          <p:cNvPr id="10" name="Rectangle 9">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7" name="Graphic 6" descr="Social Network">
            <a:extLst>
              <a:ext uri="{FF2B5EF4-FFF2-40B4-BE49-F238E27FC236}">
                <a16:creationId xmlns:a16="http://schemas.microsoft.com/office/drawing/2014/main" id="{974B8DB4-B373-48E1-DCFF-E77276E4BB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8FA9768C-4898-5D66-467C-CC3737C64EE0}"/>
              </a:ext>
            </a:extLst>
          </p:cNvPr>
          <p:cNvSpPr>
            <a:spLocks noGrp="1"/>
          </p:cNvSpPr>
          <p:nvPr>
            <p:ph idx="1"/>
          </p:nvPr>
        </p:nvSpPr>
        <p:spPr>
          <a:xfrm>
            <a:off x="6579450" y="2538919"/>
            <a:ext cx="4957554" cy="3496120"/>
          </a:xfrm>
        </p:spPr>
        <p:txBody>
          <a:bodyPr vert="horz" lIns="91440" tIns="45720" rIns="91440" bIns="45720" rtlCol="0">
            <a:normAutofit/>
          </a:bodyPr>
          <a:lstStyle/>
          <a:p>
            <a:r>
              <a:rPr lang="en-GB" dirty="0" err="1"/>
              <a:t>Noonman</a:t>
            </a:r>
            <a:r>
              <a:rPr lang="en-GB" dirty="0"/>
              <a:t> E (1983) </a:t>
            </a:r>
            <a:r>
              <a:rPr lang="en-GB" i="1" dirty="0" err="1"/>
              <a:t>counseling</a:t>
            </a:r>
            <a:r>
              <a:rPr lang="en-GB" i="1" dirty="0"/>
              <a:t> young people. Methuen &amp; </a:t>
            </a:r>
            <a:r>
              <a:rPr lang="en-GB" i="1" dirty="0" err="1"/>
              <a:t>co.Ltd</a:t>
            </a:r>
            <a:r>
              <a:rPr lang="en-GB" i="1" dirty="0"/>
              <a:t>.</a:t>
            </a:r>
          </a:p>
          <a:p>
            <a:pPr>
              <a:buClr>
                <a:srgbClr val="262626"/>
              </a:buClr>
            </a:pPr>
            <a:r>
              <a:rPr lang="en-GB" dirty="0">
                <a:latin typeface="Arial"/>
                <a:cs typeface="Arial"/>
              </a:rPr>
              <a:t>Mcleod S (2025) </a:t>
            </a:r>
            <a:r>
              <a:rPr lang="en-GB" i="1" dirty="0">
                <a:latin typeface="Arial"/>
                <a:ea typeface="Lato"/>
                <a:cs typeface="Lato"/>
              </a:rPr>
              <a:t>Carl Rogers Humanistic Theory and Contribution to Psychology. Available at: </a:t>
            </a:r>
            <a:r>
              <a:rPr lang="en-GB" dirty="0">
                <a:ea typeface="+mn-lt"/>
                <a:cs typeface="+mn-lt"/>
                <a:hlinkClick r:id="rId4"/>
              </a:rPr>
              <a:t>https://www.simplypsychology.org/carl-rogers.html</a:t>
            </a:r>
            <a:r>
              <a:rPr lang="en-GB" dirty="0">
                <a:ea typeface="+mn-lt"/>
                <a:cs typeface="+mn-lt"/>
              </a:rPr>
              <a:t>. (</a:t>
            </a:r>
            <a:r>
              <a:rPr lang="en-GB" dirty="0" err="1">
                <a:ea typeface="+mn-lt"/>
                <a:cs typeface="+mn-lt"/>
              </a:rPr>
              <a:t>Accesed</a:t>
            </a:r>
            <a:r>
              <a:rPr lang="en-GB" dirty="0">
                <a:ea typeface="+mn-lt"/>
                <a:cs typeface="+mn-lt"/>
              </a:rPr>
              <a:t>: 20/02/2025)</a:t>
            </a:r>
          </a:p>
          <a:p>
            <a:pPr>
              <a:buClr>
                <a:srgbClr val="262626"/>
              </a:buClr>
            </a:pPr>
            <a:r>
              <a:rPr lang="en-US" dirty="0" err="1"/>
              <a:t>Noonman</a:t>
            </a:r>
            <a:r>
              <a:rPr lang="en-US" dirty="0"/>
              <a:t> E (1983 p.65) </a:t>
            </a:r>
            <a:r>
              <a:rPr lang="en-US" i="1" dirty="0"/>
              <a:t>counseling young people. </a:t>
            </a:r>
            <a:r>
              <a:rPr lang="en-US" dirty="0"/>
              <a:t>Methuen &amp; </a:t>
            </a:r>
            <a:r>
              <a:rPr lang="en-US" dirty="0" err="1"/>
              <a:t>co.Ltd</a:t>
            </a:r>
            <a:r>
              <a:rPr lang="en-US" dirty="0"/>
              <a:t>.  </a:t>
            </a:r>
          </a:p>
          <a:p>
            <a:pPr>
              <a:buClr>
                <a:srgbClr val="262626"/>
              </a:buClr>
            </a:pPr>
            <a:r>
              <a:rPr lang="en-US" dirty="0"/>
              <a:t>Sapin K (2013) Essential skills </a:t>
            </a:r>
            <a:r>
              <a:rPr lang="en-US" dirty="0" err="1"/>
              <a:t>ffor</a:t>
            </a:r>
            <a:r>
              <a:rPr lang="en-US" dirty="0"/>
              <a:t> youth work practice. Sage Publications Ltd.</a:t>
            </a:r>
            <a:br>
              <a:rPr lang="en-US" dirty="0"/>
            </a:br>
            <a:endParaRPr lang="en-US" dirty="0"/>
          </a:p>
          <a:p>
            <a:pPr>
              <a:buClr>
                <a:srgbClr val="262626"/>
              </a:buClr>
            </a:pPr>
            <a:endParaRPr lang="en-GB" dirty="0"/>
          </a:p>
        </p:txBody>
      </p:sp>
    </p:spTree>
    <p:extLst>
      <p:ext uri="{BB962C8B-B14F-4D97-AF65-F5344CB8AC3E}">
        <p14:creationId xmlns:p14="http://schemas.microsoft.com/office/powerpoint/2010/main" val="32016685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7745B92C-4D89-4324-B52D-E1F5F627B790}">
  <ds:schemaRefs>
    <ds:schemaRef ds:uri="http://schemas.microsoft.com/sharepoint/v3/contenttype/forms"/>
  </ds:schemaRefs>
</ds:datastoreItem>
</file>

<file path=customXml/itemProps2.xml><?xml version="1.0" encoding="utf-8"?>
<ds:datastoreItem xmlns:ds="http://schemas.openxmlformats.org/officeDocument/2006/customXml" ds:itemID="{E4487CEA-7875-4327-875F-CA3B32E800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7228C0C-F774-4270-99CB-314B07EBFBE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tf78438558-1</Template>
  <TotalTime>0</TotalTime>
  <Words>41</Words>
  <Application>Microsoft Office PowerPoint</Application>
  <PresentationFormat>Widescreen</PresentationFormat>
  <Paragraphs>8</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SavonVTI</vt:lpstr>
      <vt:lpstr>Youth work practice</vt:lpstr>
      <vt:lpstr>What is used for meaningful approaches in youth work?</vt:lpstr>
      <vt:lpstr>Skills </vt:lpstr>
      <vt:lpstr>tools</vt:lpstr>
      <vt:lpstr>Approaches </vt:lpstr>
      <vt:lpstr>Carl Rogers Theory</vt:lpstr>
      <vt:lpstr>Tuckman's 1965 theory</vt:lpstr>
      <vt:lpstr>Jenga</vt:lpstr>
      <vt:lpstr>Conclusion </vt:lpstr>
      <vt:lpstr>Thank you for listening </vt:lpstr>
      <vt:lpstr>Refrence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508</cp:revision>
  <dcterms:created xsi:type="dcterms:W3CDTF">2025-02-19T23:08:02Z</dcterms:created>
  <dcterms:modified xsi:type="dcterms:W3CDTF">2025-03-12T22:24:23Z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