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8"/>
  </p:notesMasterIdLst>
  <p:handoutMasterIdLst>
    <p:handoutMasterId r:id="rId9"/>
  </p:handoutMasterIdLst>
  <p:sldIdLst>
    <p:sldId id="278" r:id="rId5"/>
    <p:sldId id="279" r:id="rId6"/>
    <p:sldId id="282" r:id="rId7"/>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BF29A0-FCCD-493C-BDDB-687C2DEF7F67}" v="182" dt="2023-10-05T09:48:18.789"/>
  </p1510:revLst>
</p1510:revInfo>
</file>

<file path=ppt/tableStyles.xml><?xml version="1.0" encoding="utf-8"?>
<a:tblStyleLst xmlns:a="http://schemas.openxmlformats.org/drawingml/2006/main" def="{5DA37D80-6434-44D0-A028-1B22A696006F}">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60" autoAdjust="0"/>
    <p:restoredTop sz="94609" autoAdjust="0"/>
  </p:normalViewPr>
  <p:slideViewPr>
    <p:cSldViewPr snapToGrid="0" snapToObjects="1">
      <p:cViewPr>
        <p:scale>
          <a:sx n="100" d="100"/>
          <a:sy n="100" d="100"/>
        </p:scale>
        <p:origin x="-720" y="-59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4" d="100"/>
          <a:sy n="24" d="100"/>
        </p:scale>
        <p:origin x="3475" y="125"/>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notesMaster" Target="notesMasters/notesMaster1.xml" Id="rId8" /><Relationship Type="http://schemas.openxmlformats.org/officeDocument/2006/relationships/tableStyles" Target="tableStyles.xml" Id="rId13" /><Relationship Type="http://schemas.openxmlformats.org/officeDocument/2006/relationships/customXml" Target="../customXml/item3.xml" Id="rId3" /><Relationship Type="http://schemas.openxmlformats.org/officeDocument/2006/relationships/slide" Target="slides/slide3.xml" Id="rId7" /><Relationship Type="http://schemas.openxmlformats.org/officeDocument/2006/relationships/theme" Target="theme/theme1.xml" Id="rId12" /><Relationship Type="http://schemas.openxmlformats.org/officeDocument/2006/relationships/customXml" Target="../customXml/item2.xml" Id="rId2" /><Relationship Type="http://schemas.microsoft.com/office/2018/10/relationships/authors" Target="authors.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viewProps" Target="viewProps.xml" Id="rId11" /><Relationship Type="http://schemas.openxmlformats.org/officeDocument/2006/relationships/slide" Target="slides/slide1.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Master" Target="slideMasters/slideMaster1.xml" Id="rId4" /><Relationship Type="http://schemas.openxmlformats.org/officeDocument/2006/relationships/handoutMaster" Target="handoutMasters/handoutMaster1.xml" Id="rId9"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D9D42D35-0463-4920-BEF7-2B88080E67A2}" type="datetimeFigureOut">
              <a:rPr lang="en-US" smtClean="0"/>
              <a:t>10/5/2023</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02926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600201"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3403092" y="69574"/>
            <a:ext cx="5385816" cy="3139970"/>
          </a:xfrm>
        </p:spPr>
        <p:txBody>
          <a:bodyPr tIns="0" anchor="b" anchorCtr="0">
            <a:noAutofit/>
          </a:bodyPr>
          <a:lstStyle>
            <a:lvl1pPr algn="ctr">
              <a:defRPr sz="4400"/>
            </a:lvl1pPr>
          </a:lstStyle>
          <a:p>
            <a:r>
              <a:rPr lang="en-US" dirty="0"/>
              <a:t>Click to add title</a:t>
            </a:r>
          </a:p>
        </p:txBody>
      </p:sp>
      <p:sp>
        <p:nvSpPr>
          <p:cNvPr id="3" name="Subtitle 2"/>
          <p:cNvSpPr>
            <a:spLocks noGrp="1"/>
          </p:cNvSpPr>
          <p:nvPr>
            <p:ph type="subTitle" idx="1" hasCustomPrompt="1"/>
          </p:nvPr>
        </p:nvSpPr>
        <p:spPr>
          <a:xfrm>
            <a:off x="4349496" y="3255267"/>
            <a:ext cx="3493008" cy="1644724"/>
          </a:xfrm>
        </p:spPr>
        <p:txBody>
          <a:bodyPr lIns="0" tIns="0" rIns="0" bIns="0" anchor="ctr" anchorCtr="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1499616" y="89452"/>
            <a:ext cx="5693664" cy="2580596"/>
          </a:xfrm>
        </p:spPr>
        <p:txBody>
          <a:bodyPr>
            <a:noAutofit/>
          </a:bodyPr>
          <a:lstStyle>
            <a:lvl1pPr algn="l">
              <a:lnSpc>
                <a:spcPct val="100000"/>
              </a:lnSpc>
              <a:defRPr/>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1499616" y="2770632"/>
            <a:ext cx="5693664" cy="3122168"/>
          </a:xfrm>
        </p:spPr>
        <p:txBody>
          <a:bodyPr>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 uri="{C183D7F6-B498-43B3-948B-1728B52AA6E4}">
                <adec:decorative xmlns:adec="http://schemas.microsoft.com/office/drawing/2017/decorative" val="1"/>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 uri="{C183D7F6-B498-43B3-948B-1728B52AA6E4}">
                <adec:decorative xmlns:adec="http://schemas.microsoft.com/office/drawing/2017/decorative" val="1"/>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 uri="{C183D7F6-B498-43B3-948B-1728B52AA6E4}">
                <adec:decorative xmlns:adec="http://schemas.microsoft.com/office/drawing/2017/decorative" val="1"/>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7" name="Freeform: Shape 16">
            <a:extLst>
              <a:ext uri="{FF2B5EF4-FFF2-40B4-BE49-F238E27FC236}">
                <a16:creationId xmlns:a16="http://schemas.microsoft.com/office/drawing/2014/main" id="{217CBC9E-B934-828F-2AE5-211CEF5B1D25}"/>
              </a:ext>
              <a:ext uri="{C183D7F6-B498-43B3-948B-1728B52AA6E4}">
                <adec:decorative xmlns:adec="http://schemas.microsoft.com/office/drawing/2017/decorative" val="1"/>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hasCustomPrompt="1"/>
          </p:nvPr>
        </p:nvSpPr>
        <p:spPr>
          <a:xfrm>
            <a:off x="4224528" y="815009"/>
            <a:ext cx="6766560" cy="2811462"/>
          </a:xfrm>
        </p:spPr>
        <p:txBody>
          <a:bodyPr>
            <a:noAutofit/>
          </a:bodyPr>
          <a:lstStyle>
            <a:lvl1pPr algn="l">
              <a:lnSpc>
                <a:spcPct val="100000"/>
              </a:lnSpc>
              <a:defRPr b="1"/>
            </a:lvl1pPr>
          </a:lstStyle>
          <a:p>
            <a:r>
              <a:rPr lang="en-US" dirty="0"/>
              <a:t>Click to add title</a:t>
            </a:r>
          </a:p>
        </p:txBody>
      </p:sp>
      <p:sp>
        <p:nvSpPr>
          <p:cNvPr id="5" name="Footer Placeholder 4"/>
          <p:cNvSpPr>
            <a:spLocks noGrp="1"/>
          </p:cNvSpPr>
          <p:nvPr userDrawn="1">
            <p:ph type="ftr" sz="quarter" idx="11"/>
          </p:nvPr>
        </p:nvSpPr>
        <p:spPr>
          <a:xfrm>
            <a:off x="4224528" y="457200"/>
            <a:ext cx="3200400" cy="274320"/>
          </a:xfrm>
        </p:spPr>
        <p:txBody>
          <a:bodyPr>
            <a:noAutofit/>
          </a:bodyPr>
          <a:lstStyle>
            <a:lvl1pPr>
              <a:defRPr>
                <a:latin typeface="+mn-lt"/>
              </a:defRPr>
            </a:lvl1pPr>
          </a:lstStyle>
          <a:p>
            <a:r>
              <a:rPr lang="en-US" dirty="0"/>
              <a:t>Presentation title</a:t>
            </a:r>
          </a:p>
        </p:txBody>
      </p:sp>
      <p:sp>
        <p:nvSpPr>
          <p:cNvPr id="6" name="Slide Number Placeholder 5"/>
          <p:cNvSpPr>
            <a:spLocks noGrp="1"/>
          </p:cNvSpPr>
          <p:nvPr userDrawn="1">
            <p:ph type="sldNum" sz="quarter" idx="12"/>
          </p:nvPr>
        </p:nvSpPr>
        <p:spPr>
          <a:xfrm>
            <a:off x="10003536" y="472108"/>
            <a:ext cx="987552" cy="244503"/>
          </a:xfrm>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userDrawn="1">
            <p:ph idx="1" hasCustomPrompt="1"/>
          </p:nvPr>
        </p:nvSpPr>
        <p:spPr>
          <a:xfrm>
            <a:off x="4224528" y="3723748"/>
            <a:ext cx="6766560" cy="2447238"/>
          </a:xfrm>
        </p:spPr>
        <p:txBody>
          <a:bodyPr>
            <a:normAutofit/>
          </a:bodyPr>
          <a:lstStyle>
            <a:lvl1pPr marL="0" indent="0">
              <a:buNone/>
              <a:defRPr sz="1500"/>
            </a:lvl1pPr>
            <a:lvl2pPr>
              <a:defRPr sz="1500"/>
            </a:lvl2pPr>
            <a:lvl3pPr>
              <a:defRPr sz="1500"/>
            </a:lvl3pPr>
            <a:lvl4pPr>
              <a:defRPr sz="1500"/>
            </a:lvl4pPr>
            <a:lvl5pPr>
              <a:defRPr sz="15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 uri="{C183D7F6-B498-43B3-948B-1728B52AA6E4}">
                <adec:decorative xmlns:adec="http://schemas.microsoft.com/office/drawing/2017/decorative" val="1"/>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 uri="{C183D7F6-B498-43B3-948B-1728B52AA6E4}">
                <adec:decorative xmlns:adec="http://schemas.microsoft.com/office/drawing/2017/decorative" val="1"/>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 uri="{C183D7F6-B498-43B3-948B-1728B52AA6E4}">
                <adec:decorative xmlns:adec="http://schemas.microsoft.com/office/drawing/2017/decorative" val="1"/>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 uri="{C183D7F6-B498-43B3-948B-1728B52AA6E4}">
                <adec:decorative xmlns:adec="http://schemas.microsoft.com/office/drawing/2017/decorative" val="1"/>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 uri="{C183D7F6-B498-43B3-948B-1728B52AA6E4}">
                <adec:decorative xmlns:adec="http://schemas.microsoft.com/office/drawing/2017/decorative" val="1"/>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 uri="{C183D7F6-B498-43B3-948B-1728B52AA6E4}">
                <adec:decorative xmlns:adec="http://schemas.microsoft.com/office/drawing/2017/decorative" val="1"/>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hasCustomPrompt="1"/>
          </p:nvPr>
        </p:nvSpPr>
        <p:spPr>
          <a:xfrm>
            <a:off x="2895600" y="1699591"/>
            <a:ext cx="6400800" cy="2844977"/>
          </a:xfrm>
        </p:spPr>
        <p:txBody>
          <a:bodyPr anchor="b" anchorCtr="0">
            <a:noAutofit/>
          </a:bodyPr>
          <a:lstStyle>
            <a:lvl1pPr>
              <a:lnSpc>
                <a:spcPct val="100000"/>
              </a:lnSpc>
              <a:defRPr sz="4400"/>
            </a:lvl1pPr>
          </a:lstStyle>
          <a:p>
            <a:r>
              <a:rPr lang="en-US" dirty="0"/>
              <a:t>Click to add title</a:t>
            </a:r>
          </a:p>
        </p:txBody>
      </p:sp>
      <p:sp>
        <p:nvSpPr>
          <p:cNvPr id="3" name="Text Placeholder 2"/>
          <p:cNvSpPr>
            <a:spLocks noGrp="1"/>
          </p:cNvSpPr>
          <p:nvPr>
            <p:ph type="body" idx="1" hasCustomPrompt="1"/>
          </p:nvPr>
        </p:nvSpPr>
        <p:spPr>
          <a:xfrm>
            <a:off x="2895600" y="4598948"/>
            <a:ext cx="6400800" cy="847695"/>
          </a:xfrm>
        </p:spPr>
        <p:txBody>
          <a:bodyPr lIns="0" tIns="0" rIns="0" bIns="0" anchor="ctr" anchorCtr="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31520"/>
            <a:ext cx="10665089" cy="1362057"/>
          </a:xfrm>
        </p:spPr>
        <p:txBody>
          <a:bodyPr>
            <a:noAutofit/>
          </a:bodyPr>
          <a:lstStyle>
            <a:lvl1pPr>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noAutofit/>
          </a:bodyPr>
          <a:lstStyle>
            <a:lvl1pPr>
              <a:defRPr>
                <a:latin typeface="+mn-lt"/>
              </a:defRPr>
            </a:lvl1pPr>
          </a:lstStyle>
          <a:p>
            <a:r>
              <a:rPr lang="en-US" dirty="0"/>
              <a:t>Presentation title</a:t>
            </a:r>
          </a:p>
        </p:txBody>
      </p:sp>
      <p:sp>
        <p:nvSpPr>
          <p:cNvPr id="7" name="Slide Number Placeholder 6"/>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sz="half" idx="1" hasCustomPrompt="1"/>
          </p:nvPr>
        </p:nvSpPr>
        <p:spPr>
          <a:xfrm>
            <a:off x="539496" y="2103120"/>
            <a:ext cx="11119104" cy="4434840"/>
          </a:xfrm>
        </p:spPr>
        <p:txBody>
          <a:bodyPr>
            <a:normAutofit/>
          </a:bodyPr>
          <a:lstStyle>
            <a:lvl1pPr>
              <a:defRPr sz="1800"/>
            </a:lvl1pPr>
            <a:lvl2pPr>
              <a:defRPr sz="1600"/>
            </a:lvl2pPr>
            <a:lvl3pPr>
              <a:defRPr sz="14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 uri="{C183D7F6-B498-43B3-948B-1728B52AA6E4}">
                <adec:decorative xmlns:adec="http://schemas.microsoft.com/office/drawing/2017/decorative" val="1"/>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chemeClr val="accent3">
              <a:lumMod val="20000"/>
              <a:lumOff val="80000"/>
            </a:schemeClr>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oAutofit/>
          </a:bodyPr>
          <a:lstStyle>
            <a:lvl1pPr>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noAutofit/>
          </a:bodyPr>
          <a:lstStyle>
            <a:lvl1pPr>
              <a:defRPr>
                <a:latin typeface="+mn-lt"/>
              </a:defRPr>
            </a:lvl1pPr>
          </a:lstStyle>
          <a:p>
            <a:r>
              <a:rPr lang="en-US" dirty="0"/>
              <a:t>Presentation title</a:t>
            </a:r>
          </a:p>
        </p:txBody>
      </p:sp>
      <p:sp>
        <p:nvSpPr>
          <p:cNvPr id="7" name="Slide Number Placeholder 6"/>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sz="half" idx="1" hasCustomPrompt="1"/>
          </p:nvPr>
        </p:nvSpPr>
        <p:spPr>
          <a:xfrm>
            <a:off x="755904" y="2825496"/>
            <a:ext cx="10680192" cy="2834640"/>
          </a:xfrm>
        </p:spPr>
        <p:txBody>
          <a:bodyPr>
            <a:normAutofit/>
          </a:bodyPr>
          <a:lstStyle>
            <a:lvl1pPr>
              <a:defRPr sz="1800"/>
            </a:lvl1pPr>
            <a:lvl2pPr>
              <a:defRPr sz="1600"/>
            </a:lvl2pPr>
            <a:lvl3pPr>
              <a:defRPr sz="14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4441121" y="1344404"/>
            <a:ext cx="6984906" cy="2560441"/>
          </a:xfrm>
        </p:spPr>
        <p:txBody>
          <a:bodyPr lIns="0" tIns="0" rIns="0" bIns="0" anchor="b" anchorCtr="0">
            <a:noAutofit/>
          </a:bodyPr>
          <a:lstStyle>
            <a:lvl1pPr algn="l">
              <a:lnSpc>
                <a:spcPct val="100000"/>
              </a:lnSpc>
              <a:defRPr sz="3300" b="1">
                <a:latin typeface="+mj-lt"/>
                <a:cs typeface="Arial" panose="020B0604020202020204" pitchFamily="34" charset="0"/>
              </a:defRPr>
            </a:lvl1pPr>
          </a:lstStyle>
          <a:p>
            <a:r>
              <a:rPr lang="en-US" dirty="0"/>
              <a:t>Click to add title</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347664"/>
            <a:ext cx="768096" cy="1882471"/>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hasCustomPrompt="1"/>
          </p:nvPr>
        </p:nvSpPr>
        <p:spPr>
          <a:xfrm>
            <a:off x="4441120" y="3977196"/>
            <a:ext cx="4971237" cy="864804"/>
          </a:xfrm>
        </p:spPr>
        <p:txBody>
          <a:bodyPr lIns="0" tIns="0" rIns="0" bIns="0" anchor="ctr" anchorCtr="0">
            <a:noAutofit/>
          </a:bodyPr>
          <a:lstStyle>
            <a:lvl1pPr marL="0" indent="0">
              <a:buNone/>
              <a:defRPr sz="2400"/>
            </a:lvl1pPr>
          </a:lstStyle>
          <a:p>
            <a:r>
              <a:rPr lang="en-US" dirty="0"/>
              <a:t>Click to add subtitle</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hasCustomPrompt="1"/>
          </p:nvPr>
        </p:nvSpPr>
        <p:spPr>
          <a:xfrm>
            <a:off x="758952" y="751398"/>
            <a:ext cx="10671048" cy="1362057"/>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lvl1pPr>
              <a:defRPr>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dirty="0"/>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Click to add text</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dirty="0"/>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Click to add text</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dirty="0"/>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Click to add text</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dirty="0"/>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Click to add text</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hasCustomPrompt="1"/>
          </p:nvPr>
        </p:nvSpPr>
        <p:spPr>
          <a:xfrm>
            <a:off x="760937" y="755729"/>
            <a:ext cx="10665089" cy="859972"/>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lvl1pPr>
              <a:defRPr>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hasCustomPrompt="1"/>
          </p:nvPr>
        </p:nvSpPr>
        <p:spPr>
          <a:xfrm>
            <a:off x="1271016"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r>
              <a:rPr lang="en-US" dirty="0"/>
              <a:t>Click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320463"/>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hasCustomPrompt="1"/>
          </p:nvPr>
        </p:nvSpPr>
        <p:spPr>
          <a:xfrm>
            <a:off x="1271016"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919391"/>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hasCustomPrompt="1"/>
          </p:nvPr>
        </p:nvSpPr>
        <p:spPr>
          <a:xfrm>
            <a:off x="3828288"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320463"/>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hasCustomPrompt="1"/>
          </p:nvPr>
        </p:nvSpPr>
        <p:spPr>
          <a:xfrm>
            <a:off x="3828288"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919391"/>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hasCustomPrompt="1"/>
          </p:nvPr>
        </p:nvSpPr>
        <p:spPr>
          <a:xfrm>
            <a:off x="6385560"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320463"/>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hasCustomPrompt="1"/>
          </p:nvPr>
        </p:nvSpPr>
        <p:spPr>
          <a:xfrm>
            <a:off x="6385560"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919391"/>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hasCustomPrompt="1"/>
          </p:nvPr>
        </p:nvSpPr>
        <p:spPr>
          <a:xfrm>
            <a:off x="8942832"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320463"/>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hasCustomPrompt="1"/>
          </p:nvPr>
        </p:nvSpPr>
        <p:spPr>
          <a:xfrm>
            <a:off x="8942832"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919391"/>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hasCustomPrompt="1"/>
          </p:nvPr>
        </p:nvSpPr>
        <p:spPr>
          <a:xfrm>
            <a:off x="758952" y="701702"/>
            <a:ext cx="10671048" cy="1444351"/>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lvl1pPr>
              <a:defRPr>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7" name="Oval 6">
            <a:extLst>
              <a:ext uri="{FF2B5EF4-FFF2-40B4-BE49-F238E27FC236}">
                <a16:creationId xmlns:a16="http://schemas.microsoft.com/office/drawing/2014/main" id="{5C32B254-F115-AAF3-09C2-B631F5CDC4C7}"/>
              </a:ext>
              <a:ext uri="{C183D7F6-B498-43B3-948B-1728B52AA6E4}">
                <adec:decorative xmlns:adec="http://schemas.microsoft.com/office/drawing/2017/decorative" val="1"/>
              </a:ext>
            </a:extLst>
          </p:cNvPr>
          <p:cNvSpPr>
            <a:spLocks noChangeAspect="1"/>
          </p:cNvSpPr>
          <p:nvPr userDrawn="1"/>
        </p:nvSpPr>
        <p:spPr>
          <a:xfrm>
            <a:off x="1329989" y="2370268"/>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hasCustomPrompt="1"/>
          </p:nvPr>
        </p:nvSpPr>
        <p:spPr>
          <a:xfrm>
            <a:off x="1339134"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hasCustomPrompt="1"/>
          </p:nvPr>
        </p:nvSpPr>
        <p:spPr>
          <a:xfrm>
            <a:off x="685338"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46257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1598 h 2826771"/>
              <a:gd name="connsiteX1" fmla="*/ 646257 w 2011680"/>
              <a:gd name="connsiteY1" fmla="*/ 0 h 2826771"/>
              <a:gd name="connsiteX2" fmla="*/ 1358727 w 2011680"/>
              <a:gd name="connsiteY2" fmla="*/ 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46257 w 2011680"/>
              <a:gd name="connsiteY1" fmla="*/ 0 h 2826771"/>
              <a:gd name="connsiteX2" fmla="*/ 1010112 w 2011680"/>
              <a:gd name="connsiteY2" fmla="*/ 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46257" y="0"/>
                </a:lnTo>
                <a:cubicBezTo>
                  <a:pt x="699597" y="218440"/>
                  <a:pt x="783417" y="292100"/>
                  <a:pt x="1012017" y="335280"/>
                </a:cubicBezTo>
                <a:cubicBezTo>
                  <a:pt x="1289512" y="299720"/>
                  <a:pt x="1340312" y="106045"/>
                  <a:pt x="1358727" y="0"/>
                </a:cubicBezTo>
                <a:lnTo>
                  <a:pt x="2011680" y="1598"/>
                </a:lnTo>
                <a:lnTo>
                  <a:pt x="2011680" y="2826771"/>
                </a:lnTo>
                <a:lnTo>
                  <a:pt x="0" y="2826771"/>
                </a:lnTo>
                <a:lnTo>
                  <a:pt x="0" y="1598"/>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6" name="Rectangle 15">
            <a:extLst>
              <a:ext uri="{FF2B5EF4-FFF2-40B4-BE49-F238E27FC236}">
                <a16:creationId xmlns:a16="http://schemas.microsoft.com/office/drawing/2014/main" id="{B950ED98-B5D1-206C-403F-FA954F9D2CFF}"/>
              </a:ext>
              <a:ext uri="{C183D7F6-B498-43B3-948B-1728B52AA6E4}">
                <adec:decorative xmlns:adec="http://schemas.microsoft.com/office/drawing/2017/decorative" val="1"/>
              </a:ext>
            </a:extLst>
          </p:cNvPr>
          <p:cNvSpPr/>
          <p:nvPr userDrawn="1"/>
        </p:nvSpPr>
        <p:spPr>
          <a:xfrm>
            <a:off x="685338"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hasCustomPrompt="1"/>
          </p:nvPr>
        </p:nvSpPr>
        <p:spPr>
          <a:xfrm>
            <a:off x="731058"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8" name="Oval 7">
            <a:extLst>
              <a:ext uri="{FF2B5EF4-FFF2-40B4-BE49-F238E27FC236}">
                <a16:creationId xmlns:a16="http://schemas.microsoft.com/office/drawing/2014/main" id="{B2485599-A799-0E8C-D368-451B9DE022B2}"/>
              </a:ext>
              <a:ext uri="{C183D7F6-B498-43B3-948B-1728B52AA6E4}">
                <adec:decorative xmlns:adec="http://schemas.microsoft.com/office/drawing/2017/decorative" val="1"/>
              </a:ext>
            </a:extLst>
          </p:cNvPr>
          <p:cNvSpPr>
            <a:spLocks noChangeAspect="1"/>
          </p:cNvSpPr>
          <p:nvPr userDrawn="1"/>
        </p:nvSpPr>
        <p:spPr>
          <a:xfrm>
            <a:off x="3545563" y="2373190"/>
            <a:ext cx="722376" cy="722376"/>
          </a:xfrm>
          <a:prstGeom prst="ellipse">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hasCustomPrompt="1"/>
          </p:nvPr>
        </p:nvSpPr>
        <p:spPr>
          <a:xfrm>
            <a:off x="3554707" y="2379412"/>
            <a:ext cx="704088" cy="704088"/>
          </a:xfrm>
          <a:prstGeom prst="ellipse">
            <a:avLst/>
          </a:prstGeom>
          <a:solidFill>
            <a:schemeClr val="accent3"/>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hasCustomPrompt="1"/>
          </p:nvPr>
        </p:nvSpPr>
        <p:spPr>
          <a:xfrm>
            <a:off x="2900910" y="2756536"/>
            <a:ext cx="2011680" cy="2828676"/>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1362480 w 2011680"/>
              <a:gd name="connsiteY2" fmla="*/ 3048 h 2829819"/>
              <a:gd name="connsiteX3" fmla="*/ 2011680 w 2011680"/>
              <a:gd name="connsiteY3" fmla="*/ 4646 h 2829819"/>
              <a:gd name="connsiteX4" fmla="*/ 2011680 w 2011680"/>
              <a:gd name="connsiteY4" fmla="*/ 2829819 h 2829819"/>
              <a:gd name="connsiteX5" fmla="*/ 0 w 2011680"/>
              <a:gd name="connsiteY5" fmla="*/ 2829819 h 2829819"/>
              <a:gd name="connsiteX6" fmla="*/ 0 w 2011680"/>
              <a:gd name="connsiteY6" fmla="*/ 4646 h 2829819"/>
              <a:gd name="connsiteX0" fmla="*/ 0 w 2011680"/>
              <a:gd name="connsiteY0" fmla="*/ 4646 h 2829819"/>
              <a:gd name="connsiteX1" fmla="*/ 651915 w 2011680"/>
              <a:gd name="connsiteY1" fmla="*/ 1143 h 2829819"/>
              <a:gd name="connsiteX2" fmla="*/ 994434 w 2011680"/>
              <a:gd name="connsiteY2" fmla="*/ 0 h 2829819"/>
              <a:gd name="connsiteX3" fmla="*/ 1362480 w 2011680"/>
              <a:gd name="connsiteY3" fmla="*/ 3048 h 2829819"/>
              <a:gd name="connsiteX4" fmla="*/ 2011680 w 2011680"/>
              <a:gd name="connsiteY4" fmla="*/ 4646 h 2829819"/>
              <a:gd name="connsiteX5" fmla="*/ 2011680 w 2011680"/>
              <a:gd name="connsiteY5" fmla="*/ 2829819 h 2829819"/>
              <a:gd name="connsiteX6" fmla="*/ 0 w 2011680"/>
              <a:gd name="connsiteY6" fmla="*/ 2829819 h 2829819"/>
              <a:gd name="connsiteX7" fmla="*/ 0 w 2011680"/>
              <a:gd name="connsiteY7" fmla="*/ 4646 h 2829819"/>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8676">
                <a:moveTo>
                  <a:pt x="0" y="3503"/>
                </a:moveTo>
                <a:lnTo>
                  <a:pt x="651915" y="0"/>
                </a:lnTo>
                <a:cubicBezTo>
                  <a:pt x="665123" y="83439"/>
                  <a:pt x="720241" y="317373"/>
                  <a:pt x="1005864" y="336042"/>
                </a:cubicBezTo>
                <a:cubicBezTo>
                  <a:pt x="1248561" y="340868"/>
                  <a:pt x="1359813" y="80899"/>
                  <a:pt x="1362480" y="1905"/>
                </a:cubicBezTo>
                <a:lnTo>
                  <a:pt x="2011680" y="3503"/>
                </a:lnTo>
                <a:lnTo>
                  <a:pt x="2011680" y="2828676"/>
                </a:lnTo>
                <a:lnTo>
                  <a:pt x="0" y="2828676"/>
                </a:lnTo>
                <a:lnTo>
                  <a:pt x="0" y="3503"/>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8" name="Rectangle 17">
            <a:extLst>
              <a:ext uri="{FF2B5EF4-FFF2-40B4-BE49-F238E27FC236}">
                <a16:creationId xmlns:a16="http://schemas.microsoft.com/office/drawing/2014/main" id="{0E8643CE-01D9-3E5E-15F6-20689F775F15}"/>
              </a:ext>
              <a:ext uri="{C183D7F6-B498-43B3-948B-1728B52AA6E4}">
                <adec:decorative xmlns:adec="http://schemas.microsoft.com/office/drawing/2017/decorative" val="1"/>
              </a:ext>
            </a:extLst>
          </p:cNvPr>
          <p:cNvSpPr/>
          <p:nvPr userDrawn="1"/>
        </p:nvSpPr>
        <p:spPr>
          <a:xfrm>
            <a:off x="2900911" y="4064834"/>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hasCustomPrompt="1"/>
          </p:nvPr>
        </p:nvSpPr>
        <p:spPr>
          <a:xfrm>
            <a:off x="2946630"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9" name="Oval 8">
            <a:extLst>
              <a:ext uri="{FF2B5EF4-FFF2-40B4-BE49-F238E27FC236}">
                <a16:creationId xmlns:a16="http://schemas.microsoft.com/office/drawing/2014/main" id="{944D3449-0EF5-D439-CC36-5C761D35D494}"/>
              </a:ext>
              <a:ext uri="{C183D7F6-B498-43B3-948B-1728B52AA6E4}">
                <adec:decorative xmlns:adec="http://schemas.microsoft.com/office/drawing/2017/decorative" val="1"/>
              </a:ext>
            </a:extLst>
          </p:cNvPr>
          <p:cNvSpPr>
            <a:spLocks noChangeAspect="1"/>
          </p:cNvSpPr>
          <p:nvPr userDrawn="1"/>
        </p:nvSpPr>
        <p:spPr>
          <a:xfrm>
            <a:off x="5761135" y="2373190"/>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hasCustomPrompt="1"/>
          </p:nvPr>
        </p:nvSpPr>
        <p:spPr>
          <a:xfrm>
            <a:off x="5770280"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hasCustomPrompt="1"/>
          </p:nvPr>
        </p:nvSpPr>
        <p:spPr>
          <a:xfrm>
            <a:off x="5116484" y="2756535"/>
            <a:ext cx="2011680" cy="2828676"/>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49951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3503 h 2828676"/>
              <a:gd name="connsiteX1" fmla="*/ 649951 w 2011680"/>
              <a:gd name="connsiteY1" fmla="*/ 1905 h 2828676"/>
              <a:gd name="connsiteX2" fmla="*/ 1358611 w 2011680"/>
              <a:gd name="connsiteY2" fmla="*/ 0 h 2828676"/>
              <a:gd name="connsiteX3" fmla="*/ 2011680 w 2011680"/>
              <a:gd name="connsiteY3" fmla="*/ 3503 h 2828676"/>
              <a:gd name="connsiteX4" fmla="*/ 2011680 w 2011680"/>
              <a:gd name="connsiteY4" fmla="*/ 2828676 h 2828676"/>
              <a:gd name="connsiteX5" fmla="*/ 0 w 2011680"/>
              <a:gd name="connsiteY5" fmla="*/ 2828676 h 2828676"/>
              <a:gd name="connsiteX6" fmla="*/ 0 w 2011680"/>
              <a:gd name="connsiteY6" fmla="*/ 3503 h 2828676"/>
              <a:gd name="connsiteX0" fmla="*/ 0 w 2011680"/>
              <a:gd name="connsiteY0" fmla="*/ 3503 h 2828676"/>
              <a:gd name="connsiteX1" fmla="*/ 649951 w 2011680"/>
              <a:gd name="connsiteY1" fmla="*/ 1905 h 2828676"/>
              <a:gd name="connsiteX2" fmla="*/ 1006186 w 2011680"/>
              <a:gd name="connsiteY2" fmla="*/ 0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8676">
                <a:moveTo>
                  <a:pt x="0" y="3503"/>
                </a:moveTo>
                <a:lnTo>
                  <a:pt x="649951" y="1905"/>
                </a:lnTo>
                <a:cubicBezTo>
                  <a:pt x="676621" y="123825"/>
                  <a:pt x="743296" y="316230"/>
                  <a:pt x="1009996" y="333375"/>
                </a:cubicBezTo>
                <a:cubicBezTo>
                  <a:pt x="1261456" y="319405"/>
                  <a:pt x="1349086" y="114935"/>
                  <a:pt x="1358611" y="0"/>
                </a:cubicBezTo>
                <a:lnTo>
                  <a:pt x="2011680" y="3503"/>
                </a:lnTo>
                <a:lnTo>
                  <a:pt x="2011680" y="2828676"/>
                </a:lnTo>
                <a:lnTo>
                  <a:pt x="0" y="2828676"/>
                </a:lnTo>
                <a:lnTo>
                  <a:pt x="0" y="3503"/>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0" name="Rectangle 19">
            <a:extLst>
              <a:ext uri="{FF2B5EF4-FFF2-40B4-BE49-F238E27FC236}">
                <a16:creationId xmlns:a16="http://schemas.microsoft.com/office/drawing/2014/main" id="{5AF82DDD-EDEC-7D87-F43A-113C5E4A4FE7}"/>
              </a:ext>
              <a:ext uri="{C183D7F6-B498-43B3-948B-1728B52AA6E4}">
                <adec:decorative xmlns:adec="http://schemas.microsoft.com/office/drawing/2017/decorative" val="1"/>
              </a:ext>
            </a:extLst>
          </p:cNvPr>
          <p:cNvSpPr/>
          <p:nvPr userDrawn="1"/>
        </p:nvSpPr>
        <p:spPr>
          <a:xfrm>
            <a:off x="5116484"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hasCustomPrompt="1"/>
          </p:nvPr>
        </p:nvSpPr>
        <p:spPr>
          <a:xfrm>
            <a:off x="5162204"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10" name="Oval 9">
            <a:extLst>
              <a:ext uri="{FF2B5EF4-FFF2-40B4-BE49-F238E27FC236}">
                <a16:creationId xmlns:a16="http://schemas.microsoft.com/office/drawing/2014/main" id="{476F2D13-53B7-CE37-EA90-449A726B8A73}"/>
              </a:ext>
              <a:ext uri="{C183D7F6-B498-43B3-948B-1728B52AA6E4}">
                <adec:decorative xmlns:adec="http://schemas.microsoft.com/office/drawing/2017/decorative" val="1"/>
              </a:ext>
            </a:extLst>
          </p:cNvPr>
          <p:cNvSpPr>
            <a:spLocks noChangeAspect="1"/>
          </p:cNvSpPr>
          <p:nvPr userDrawn="1"/>
        </p:nvSpPr>
        <p:spPr>
          <a:xfrm>
            <a:off x="7976707" y="2373190"/>
            <a:ext cx="722376" cy="722376"/>
          </a:xfrm>
          <a:prstGeom prst="ellipse">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hasCustomPrompt="1"/>
          </p:nvPr>
        </p:nvSpPr>
        <p:spPr>
          <a:xfrm>
            <a:off x="7985853" y="2379412"/>
            <a:ext cx="704088" cy="704088"/>
          </a:xfrm>
          <a:prstGeom prst="ellipse">
            <a:avLst/>
          </a:prstGeom>
          <a:solidFill>
            <a:schemeClr val="accent3"/>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hasCustomPrompt="1"/>
          </p:nvPr>
        </p:nvSpPr>
        <p:spPr>
          <a:xfrm>
            <a:off x="7332057"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51163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1598 h 2826771"/>
              <a:gd name="connsiteX1" fmla="*/ 651163 w 2011680"/>
              <a:gd name="connsiteY1" fmla="*/ 0 h 2826771"/>
              <a:gd name="connsiteX2" fmla="*/ 1357283 w 2011680"/>
              <a:gd name="connsiteY2" fmla="*/ 254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51163" y="0"/>
                </a:lnTo>
                <a:cubicBezTo>
                  <a:pt x="681643" y="210820"/>
                  <a:pt x="861983" y="330200"/>
                  <a:pt x="1014383" y="330200"/>
                </a:cubicBezTo>
                <a:cubicBezTo>
                  <a:pt x="1164243" y="312420"/>
                  <a:pt x="1331883" y="218440"/>
                  <a:pt x="1357283" y="2540"/>
                </a:cubicBezTo>
                <a:lnTo>
                  <a:pt x="2011680" y="1598"/>
                </a:lnTo>
                <a:lnTo>
                  <a:pt x="2011680" y="2826771"/>
                </a:lnTo>
                <a:lnTo>
                  <a:pt x="0" y="2826771"/>
                </a:lnTo>
                <a:lnTo>
                  <a:pt x="0" y="1598"/>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4" name="Rectangle 23">
            <a:extLst>
              <a:ext uri="{FF2B5EF4-FFF2-40B4-BE49-F238E27FC236}">
                <a16:creationId xmlns:a16="http://schemas.microsoft.com/office/drawing/2014/main" id="{DC0053FE-E44A-CA97-F782-67FC633E722E}"/>
              </a:ext>
              <a:ext uri="{C183D7F6-B498-43B3-948B-1728B52AA6E4}">
                <adec:decorative xmlns:adec="http://schemas.microsoft.com/office/drawing/2017/decorative" val="1"/>
              </a:ext>
            </a:extLst>
          </p:cNvPr>
          <p:cNvSpPr/>
          <p:nvPr userDrawn="1"/>
        </p:nvSpPr>
        <p:spPr>
          <a:xfrm>
            <a:off x="7332057" y="4064834"/>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hasCustomPrompt="1"/>
          </p:nvPr>
        </p:nvSpPr>
        <p:spPr>
          <a:xfrm>
            <a:off x="7377777"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11" name="Oval 10">
            <a:extLst>
              <a:ext uri="{FF2B5EF4-FFF2-40B4-BE49-F238E27FC236}">
                <a16:creationId xmlns:a16="http://schemas.microsoft.com/office/drawing/2014/main" id="{0288DB6F-1A86-5713-2420-7554D75CB811}"/>
              </a:ext>
              <a:ext uri="{C183D7F6-B498-43B3-948B-1728B52AA6E4}">
                <adec:decorative xmlns:adec="http://schemas.microsoft.com/office/drawing/2017/decorative" val="1"/>
              </a:ext>
            </a:extLst>
          </p:cNvPr>
          <p:cNvSpPr>
            <a:spLocks noChangeAspect="1"/>
          </p:cNvSpPr>
          <p:nvPr userDrawn="1"/>
        </p:nvSpPr>
        <p:spPr>
          <a:xfrm>
            <a:off x="10190018" y="2373190"/>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hasCustomPrompt="1"/>
          </p:nvPr>
        </p:nvSpPr>
        <p:spPr>
          <a:xfrm>
            <a:off x="10201425"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hasCustomPrompt="1"/>
          </p:nvPr>
        </p:nvSpPr>
        <p:spPr>
          <a:xfrm>
            <a:off x="9547629"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0 h 2825173"/>
              <a:gd name="connsiteX1" fmla="*/ 655551 w 2011680"/>
              <a:gd name="connsiteY1" fmla="*/ 942 h 2825173"/>
              <a:gd name="connsiteX2" fmla="*/ 2011680 w 2011680"/>
              <a:gd name="connsiteY2" fmla="*/ 0 h 2825173"/>
              <a:gd name="connsiteX3" fmla="*/ 2011680 w 2011680"/>
              <a:gd name="connsiteY3" fmla="*/ 2825173 h 2825173"/>
              <a:gd name="connsiteX4" fmla="*/ 0 w 2011680"/>
              <a:gd name="connsiteY4" fmla="*/ 2825173 h 2825173"/>
              <a:gd name="connsiteX5" fmla="*/ 0 w 2011680"/>
              <a:gd name="connsiteY5" fmla="*/ 0 h 2825173"/>
              <a:gd name="connsiteX0" fmla="*/ 0 w 2011680"/>
              <a:gd name="connsiteY0" fmla="*/ 1598 h 2826771"/>
              <a:gd name="connsiteX1" fmla="*/ 655551 w 2011680"/>
              <a:gd name="connsiteY1" fmla="*/ 2540 h 2826771"/>
              <a:gd name="connsiteX2" fmla="*/ 1364211 w 2011680"/>
              <a:gd name="connsiteY2" fmla="*/ 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55551" y="2540"/>
                </a:lnTo>
                <a:cubicBezTo>
                  <a:pt x="686031" y="198120"/>
                  <a:pt x="833351" y="335280"/>
                  <a:pt x="1016231" y="327660"/>
                </a:cubicBezTo>
                <a:cubicBezTo>
                  <a:pt x="1205884" y="340360"/>
                  <a:pt x="1362518" y="137160"/>
                  <a:pt x="1364211" y="0"/>
                </a:cubicBezTo>
                <a:lnTo>
                  <a:pt x="2011680" y="1598"/>
                </a:lnTo>
                <a:lnTo>
                  <a:pt x="2011680" y="2826771"/>
                </a:lnTo>
                <a:lnTo>
                  <a:pt x="0" y="2826771"/>
                </a:lnTo>
                <a:lnTo>
                  <a:pt x="0" y="1598"/>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2" name="Rectangle 21">
            <a:extLst>
              <a:ext uri="{FF2B5EF4-FFF2-40B4-BE49-F238E27FC236}">
                <a16:creationId xmlns:a16="http://schemas.microsoft.com/office/drawing/2014/main" id="{E47E492E-967F-54B7-55B1-08A5E1C3615B}"/>
              </a:ext>
              <a:ext uri="{C183D7F6-B498-43B3-948B-1728B52AA6E4}">
                <adec:decorative xmlns:adec="http://schemas.microsoft.com/office/drawing/2017/decorative" val="1"/>
              </a:ext>
            </a:extLst>
          </p:cNvPr>
          <p:cNvSpPr/>
          <p:nvPr userDrawn="1"/>
        </p:nvSpPr>
        <p:spPr>
          <a:xfrm>
            <a:off x="9547629"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hasCustomPrompt="1"/>
          </p:nvPr>
        </p:nvSpPr>
        <p:spPr>
          <a:xfrm>
            <a:off x="9593349"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 uri="{C183D7F6-B498-43B3-948B-1728B52AA6E4}">
                <adec:decorative xmlns:adec="http://schemas.microsoft.com/office/drawing/2017/decorative" val="1"/>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758952" y="731520"/>
            <a:ext cx="10671048" cy="2126438"/>
          </a:xfrm>
        </p:spPr>
        <p:txBody>
          <a:bodyPr/>
          <a:lstStyle>
            <a:lvl1pPr>
              <a:lnSpc>
                <a:spcPct val="100000"/>
              </a:lnSpc>
              <a:defRPr>
                <a:solidFill>
                  <a:schemeClr val="accent6"/>
                </a:solidFill>
              </a:defRPr>
            </a:lvl1pPr>
          </a:lstStyle>
          <a:p>
            <a:r>
              <a:rPr lang="en-US" dirty="0"/>
              <a:t>Click to add title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cxnSp>
        <p:nvCxnSpPr>
          <p:cNvPr id="42" name="Straight Connector 41">
            <a:extLst>
              <a:ext uri="{FF2B5EF4-FFF2-40B4-BE49-F238E27FC236}">
                <a16:creationId xmlns:a16="http://schemas.microsoft.com/office/drawing/2014/main" id="{E6BE61D7-B0A3-902B-4F58-727982880EF5}"/>
              </a:ext>
              <a:ext uri="{C183D7F6-B498-43B3-948B-1728B52AA6E4}">
                <adec:decorative xmlns:adec="http://schemas.microsoft.com/office/drawing/2017/decorative" val="1"/>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835B4623-C6B7-83B6-05A1-17D69EA8DAB1}"/>
              </a:ext>
              <a:ext uri="{C183D7F6-B498-43B3-948B-1728B52AA6E4}">
                <adec:decorative xmlns:adec="http://schemas.microsoft.com/office/drawing/2017/decorative" val="1"/>
              </a:ext>
            </a:extLst>
          </p:cNvPr>
          <p:cNvSpPr/>
          <p:nvPr userDrawn="1"/>
        </p:nvSpPr>
        <p:spPr>
          <a:xfrm rot="16200000">
            <a:off x="1669440"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7C16B48C-2241-2A09-2A32-FB55BCFD6524}"/>
              </a:ext>
              <a:ext uri="{C183D7F6-B498-43B3-948B-1728B52AA6E4}">
                <adec:decorative xmlns:adec="http://schemas.microsoft.com/office/drawing/2017/decorative" val="1"/>
              </a:ext>
            </a:extLst>
          </p:cNvPr>
          <p:cNvSpPr/>
          <p:nvPr userDrawn="1"/>
        </p:nvSpPr>
        <p:spPr>
          <a:xfrm rot="16200000">
            <a:off x="3881150"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E3DC7B0C-730B-4FE8-3BFD-D787B1950638}"/>
              </a:ext>
              <a:ext uri="{C183D7F6-B498-43B3-948B-1728B52AA6E4}">
                <adec:decorative xmlns:adec="http://schemas.microsoft.com/office/drawing/2017/decorative" val="1"/>
              </a:ext>
            </a:extLst>
          </p:cNvPr>
          <p:cNvSpPr/>
          <p:nvPr userDrawn="1"/>
        </p:nvSpPr>
        <p:spPr>
          <a:xfrm rot="16200000">
            <a:off x="6045016"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47B2BF2-C193-18BC-3798-C9611C4182C4}"/>
              </a:ext>
              <a:ext uri="{C183D7F6-B498-43B3-948B-1728B52AA6E4}">
                <adec:decorative xmlns:adec="http://schemas.microsoft.com/office/drawing/2017/decorative" val="1"/>
              </a:ext>
            </a:extLst>
          </p:cNvPr>
          <p:cNvSpPr/>
          <p:nvPr userDrawn="1"/>
        </p:nvSpPr>
        <p:spPr>
          <a:xfrm rot="16200000">
            <a:off x="8264631"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0A8E087E-B71E-C8CE-2C40-B3EACA40D29C}"/>
              </a:ext>
              <a:ext uri="{C183D7F6-B498-43B3-948B-1728B52AA6E4}">
                <adec:decorative xmlns:adec="http://schemas.microsoft.com/office/drawing/2017/decorative" val="1"/>
              </a:ext>
            </a:extLst>
          </p:cNvPr>
          <p:cNvSpPr/>
          <p:nvPr userDrawn="1"/>
        </p:nvSpPr>
        <p:spPr>
          <a:xfrm rot="16200000">
            <a:off x="10475505"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hasCustomPrompt="1"/>
          </p:nvPr>
        </p:nvSpPr>
        <p:spPr>
          <a:xfrm>
            <a:off x="685338"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hasCustomPrompt="1"/>
          </p:nvPr>
        </p:nvSpPr>
        <p:spPr>
          <a:xfrm>
            <a:off x="2900911"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hasCustomPrompt="1"/>
          </p:nvPr>
        </p:nvSpPr>
        <p:spPr>
          <a:xfrm>
            <a:off x="5116484"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hasCustomPrompt="1"/>
          </p:nvPr>
        </p:nvSpPr>
        <p:spPr>
          <a:xfrm>
            <a:off x="7332057"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hasCustomPrompt="1"/>
          </p:nvPr>
        </p:nvSpPr>
        <p:spPr>
          <a:xfrm>
            <a:off x="9547629"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3986784" y="701702"/>
            <a:ext cx="7439243" cy="1309978"/>
          </a:xfrm>
        </p:spPr>
        <p:txBody>
          <a:bodyPr>
            <a:noAutofit/>
          </a:bodyPr>
          <a:lstStyle>
            <a:lvl1pPr algn="l">
              <a:lnSpc>
                <a:spcPct val="100000"/>
              </a:lnSpc>
              <a:defRPr/>
            </a:lvl1pPr>
          </a:lstStyle>
          <a:p>
            <a:r>
              <a:rPr lang="en-US" dirty="0"/>
              <a:t>Click to add title</a:t>
            </a:r>
          </a:p>
        </p:txBody>
      </p:sp>
      <p:sp>
        <p:nvSpPr>
          <p:cNvPr id="9" name="Slide Number Placeholder 8"/>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hasCustomPrompt="1"/>
          </p:nvPr>
        </p:nvSpPr>
        <p:spPr>
          <a:xfrm>
            <a:off x="3986784" y="2071314"/>
            <a:ext cx="3813048" cy="730504"/>
          </a:xfrm>
        </p:spPr>
        <p:txBody>
          <a:bodyPr anchor="ctr" anchorCtr="0">
            <a:noAutofit/>
          </a:bodyPr>
          <a:lstStyle>
            <a:lvl1pPr marL="0" indent="0">
              <a:spcBef>
                <a:spcPts val="0"/>
              </a:spcBef>
              <a:buNone/>
              <a:defRPr sz="1800" b="0" cap="all" baseline="0">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p:cNvSpPr>
            <a:spLocks noGrp="1"/>
          </p:cNvSpPr>
          <p:nvPr>
            <p:ph sz="half" idx="2" hasCustomPrompt="1"/>
          </p:nvPr>
        </p:nvSpPr>
        <p:spPr>
          <a:xfrm>
            <a:off x="3986784" y="2877312"/>
            <a:ext cx="3803992" cy="3684588"/>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7857877" y="2071314"/>
            <a:ext cx="3568150" cy="730504"/>
          </a:xfrm>
        </p:spPr>
        <p:txBody>
          <a:bodyPr anchor="ctr" anchorCtr="0">
            <a:noAutofit/>
          </a:bodyPr>
          <a:lstStyle>
            <a:lvl1pPr marL="0" indent="0">
              <a:spcBef>
                <a:spcPts val="0"/>
              </a:spcBef>
              <a:buNone/>
              <a:defRPr sz="1800" b="0" cap="all" baseline="0">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p:cNvSpPr>
            <a:spLocks noGrp="1"/>
          </p:cNvSpPr>
          <p:nvPr>
            <p:ph sz="quarter" idx="4" hasCustomPrompt="1"/>
          </p:nvPr>
        </p:nvSpPr>
        <p:spPr>
          <a:xfrm>
            <a:off x="7857877" y="2877312"/>
            <a:ext cx="3568150" cy="3684588"/>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hasCustomPrompt="1"/>
          </p:nvPr>
        </p:nvSpPr>
        <p:spPr>
          <a:xfrm>
            <a:off x="758952" y="741458"/>
            <a:ext cx="10671048" cy="1459858"/>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lvl1pPr>
              <a:defRPr>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hasCustomPrompt="1"/>
          </p:nvPr>
        </p:nvSpPr>
        <p:spPr>
          <a:xfrm>
            <a:off x="1911096" y="2407653"/>
            <a:ext cx="932688" cy="932688"/>
          </a:xfrm>
          <a:prstGeom prst="ellipse">
            <a:avLst/>
          </a:prstGeom>
          <a:solidFill>
            <a:schemeClr val="accent3"/>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hasCustomPrompt="1"/>
          </p:nvPr>
        </p:nvSpPr>
        <p:spPr>
          <a:xfrm>
            <a:off x="713232" y="2885439"/>
            <a:ext cx="3328416" cy="356386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6845 h 3563861"/>
              <a:gd name="connsiteX1" fmla="*/ 1191768 w 3328416"/>
              <a:gd name="connsiteY1" fmla="*/ 0 h 3563861"/>
              <a:gd name="connsiteX2" fmla="*/ 3328416 w 3328416"/>
              <a:gd name="connsiteY2" fmla="*/ 6845 h 3563861"/>
              <a:gd name="connsiteX3" fmla="*/ 3328416 w 3328416"/>
              <a:gd name="connsiteY3" fmla="*/ 3563861 h 3563861"/>
              <a:gd name="connsiteX4" fmla="*/ 0 w 3328416"/>
              <a:gd name="connsiteY4" fmla="*/ 3563861 h 3563861"/>
              <a:gd name="connsiteX5" fmla="*/ 0 w 3328416"/>
              <a:gd name="connsiteY5"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63861">
                <a:moveTo>
                  <a:pt x="0" y="6845"/>
                </a:moveTo>
                <a:lnTo>
                  <a:pt x="1191768" y="0"/>
                </a:lnTo>
                <a:cubicBezTo>
                  <a:pt x="1278636" y="383458"/>
                  <a:pt x="1523661" y="452121"/>
                  <a:pt x="1679448" y="452121"/>
                </a:cubicBezTo>
                <a:cubicBezTo>
                  <a:pt x="1835235" y="452121"/>
                  <a:pt x="2146300" y="265349"/>
                  <a:pt x="2126488" y="1"/>
                </a:cubicBezTo>
                <a:lnTo>
                  <a:pt x="3328416" y="6845"/>
                </a:lnTo>
                <a:lnTo>
                  <a:pt x="3328416" y="3563861"/>
                </a:lnTo>
                <a:lnTo>
                  <a:pt x="0" y="3563861"/>
                </a:lnTo>
                <a:lnTo>
                  <a:pt x="0" y="6845"/>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hasCustomPrompt="1"/>
          </p:nvPr>
        </p:nvSpPr>
        <p:spPr>
          <a:xfrm>
            <a:off x="992124"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hasCustomPrompt="1"/>
          </p:nvPr>
        </p:nvSpPr>
        <p:spPr>
          <a:xfrm>
            <a:off x="5641848" y="2407653"/>
            <a:ext cx="932688" cy="932688"/>
          </a:xfrm>
          <a:prstGeom prst="ellipse">
            <a:avLst/>
          </a:prstGeom>
          <a:solidFill>
            <a:schemeClr val="accent1"/>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hasCustomPrompt="1"/>
          </p:nvPr>
        </p:nvSpPr>
        <p:spPr>
          <a:xfrm>
            <a:off x="4443984" y="2890519"/>
            <a:ext cx="3328416" cy="355878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1765 h 3558781"/>
              <a:gd name="connsiteX1" fmla="*/ 1189736 w 3328416"/>
              <a:gd name="connsiteY1" fmla="*/ 0 h 3558781"/>
              <a:gd name="connsiteX2" fmla="*/ 3328416 w 3328416"/>
              <a:gd name="connsiteY2" fmla="*/ 1765 h 3558781"/>
              <a:gd name="connsiteX3" fmla="*/ 3328416 w 3328416"/>
              <a:gd name="connsiteY3" fmla="*/ 3558781 h 3558781"/>
              <a:gd name="connsiteX4" fmla="*/ 0 w 3328416"/>
              <a:gd name="connsiteY4" fmla="*/ 3558781 h 3558781"/>
              <a:gd name="connsiteX5" fmla="*/ 0 w 3328416"/>
              <a:gd name="connsiteY5" fmla="*/ 1765 h 3558781"/>
              <a:gd name="connsiteX0" fmla="*/ 0 w 3328416"/>
              <a:gd name="connsiteY0" fmla="*/ 1765 h 3558781"/>
              <a:gd name="connsiteX1" fmla="*/ 1189736 w 3328416"/>
              <a:gd name="connsiteY1" fmla="*/ 0 h 3558781"/>
              <a:gd name="connsiteX2" fmla="*/ 2134616 w 3328416"/>
              <a:gd name="connsiteY2" fmla="*/ 1 h 3558781"/>
              <a:gd name="connsiteX3" fmla="*/ 3328416 w 3328416"/>
              <a:gd name="connsiteY3" fmla="*/ 1765 h 3558781"/>
              <a:gd name="connsiteX4" fmla="*/ 3328416 w 3328416"/>
              <a:gd name="connsiteY4" fmla="*/ 3558781 h 3558781"/>
              <a:gd name="connsiteX5" fmla="*/ 0 w 3328416"/>
              <a:gd name="connsiteY5" fmla="*/ 3558781 h 3558781"/>
              <a:gd name="connsiteX6" fmla="*/ 0 w 3328416"/>
              <a:gd name="connsiteY6" fmla="*/ 1765 h 3558781"/>
              <a:gd name="connsiteX0" fmla="*/ 0 w 3328416"/>
              <a:gd name="connsiteY0" fmla="*/ 1765 h 3558781"/>
              <a:gd name="connsiteX1" fmla="*/ 1189736 w 3328416"/>
              <a:gd name="connsiteY1" fmla="*/ 0 h 3558781"/>
              <a:gd name="connsiteX2" fmla="*/ 1672336 w 3328416"/>
              <a:gd name="connsiteY2" fmla="*/ 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58781">
                <a:moveTo>
                  <a:pt x="0" y="1765"/>
                </a:moveTo>
                <a:lnTo>
                  <a:pt x="1189736" y="0"/>
                </a:lnTo>
                <a:cubicBezTo>
                  <a:pt x="1213443" y="191770"/>
                  <a:pt x="1332399" y="417831"/>
                  <a:pt x="1672336" y="461011"/>
                </a:cubicBezTo>
                <a:cubicBezTo>
                  <a:pt x="2024549" y="425451"/>
                  <a:pt x="2136733" y="127001"/>
                  <a:pt x="2134616" y="1"/>
                </a:cubicBezTo>
                <a:lnTo>
                  <a:pt x="3328416" y="1765"/>
                </a:lnTo>
                <a:lnTo>
                  <a:pt x="3328416" y="3558781"/>
                </a:lnTo>
                <a:lnTo>
                  <a:pt x="0" y="3558781"/>
                </a:lnTo>
                <a:lnTo>
                  <a:pt x="0" y="1765"/>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hasCustomPrompt="1"/>
          </p:nvPr>
        </p:nvSpPr>
        <p:spPr>
          <a:xfrm>
            <a:off x="4722876"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hasCustomPrompt="1"/>
          </p:nvPr>
        </p:nvSpPr>
        <p:spPr>
          <a:xfrm>
            <a:off x="9290304" y="2407653"/>
            <a:ext cx="932688" cy="932688"/>
          </a:xfrm>
          <a:prstGeom prst="ellipse">
            <a:avLst/>
          </a:prstGeom>
          <a:solidFill>
            <a:schemeClr val="accent4"/>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hasCustomPrompt="1"/>
          </p:nvPr>
        </p:nvSpPr>
        <p:spPr>
          <a:xfrm>
            <a:off x="8092440" y="2891789"/>
            <a:ext cx="3328416" cy="355751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495 h 3557511"/>
              <a:gd name="connsiteX1" fmla="*/ 1184910 w 3328416"/>
              <a:gd name="connsiteY1" fmla="*/ 0 h 3557511"/>
              <a:gd name="connsiteX2" fmla="*/ 3328416 w 3328416"/>
              <a:gd name="connsiteY2" fmla="*/ 495 h 3557511"/>
              <a:gd name="connsiteX3" fmla="*/ 3328416 w 3328416"/>
              <a:gd name="connsiteY3" fmla="*/ 3557511 h 3557511"/>
              <a:gd name="connsiteX4" fmla="*/ 0 w 3328416"/>
              <a:gd name="connsiteY4" fmla="*/ 3557511 h 3557511"/>
              <a:gd name="connsiteX5" fmla="*/ 0 w 3328416"/>
              <a:gd name="connsiteY5" fmla="*/ 495 h 3557511"/>
              <a:gd name="connsiteX0" fmla="*/ 0 w 3328416"/>
              <a:gd name="connsiteY0" fmla="*/ 495 h 3557511"/>
              <a:gd name="connsiteX1" fmla="*/ 1184910 w 3328416"/>
              <a:gd name="connsiteY1" fmla="*/ 0 h 3557511"/>
              <a:gd name="connsiteX2" fmla="*/ 2133600 w 3328416"/>
              <a:gd name="connsiteY2" fmla="*/ 1 h 3557511"/>
              <a:gd name="connsiteX3" fmla="*/ 3328416 w 3328416"/>
              <a:gd name="connsiteY3" fmla="*/ 495 h 3557511"/>
              <a:gd name="connsiteX4" fmla="*/ 3328416 w 3328416"/>
              <a:gd name="connsiteY4" fmla="*/ 3557511 h 3557511"/>
              <a:gd name="connsiteX5" fmla="*/ 0 w 3328416"/>
              <a:gd name="connsiteY5" fmla="*/ 3557511 h 3557511"/>
              <a:gd name="connsiteX6" fmla="*/ 0 w 3328416"/>
              <a:gd name="connsiteY6" fmla="*/ 495 h 3557511"/>
              <a:gd name="connsiteX0" fmla="*/ 0 w 3328416"/>
              <a:gd name="connsiteY0" fmla="*/ 495 h 3557511"/>
              <a:gd name="connsiteX1" fmla="*/ 1184910 w 3328416"/>
              <a:gd name="connsiteY1" fmla="*/ 0 h 3557511"/>
              <a:gd name="connsiteX2" fmla="*/ 1642110 w 3328416"/>
              <a:gd name="connsiteY2" fmla="*/ 47625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57511">
                <a:moveTo>
                  <a:pt x="0" y="495"/>
                </a:moveTo>
                <a:lnTo>
                  <a:pt x="1184910" y="0"/>
                </a:lnTo>
                <a:cubicBezTo>
                  <a:pt x="1215390" y="266700"/>
                  <a:pt x="1375410" y="415291"/>
                  <a:pt x="1672590" y="457201"/>
                </a:cubicBezTo>
                <a:cubicBezTo>
                  <a:pt x="2032000" y="411481"/>
                  <a:pt x="2098040" y="179071"/>
                  <a:pt x="2133600" y="1"/>
                </a:cubicBezTo>
                <a:lnTo>
                  <a:pt x="3328416" y="495"/>
                </a:lnTo>
                <a:lnTo>
                  <a:pt x="3328416" y="3557511"/>
                </a:lnTo>
                <a:lnTo>
                  <a:pt x="0" y="3557511"/>
                </a:lnTo>
                <a:lnTo>
                  <a:pt x="0" y="495"/>
                </a:lnTo>
                <a:close/>
              </a:path>
            </a:pathLst>
          </a:custGeo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hasCustomPrompt="1"/>
          </p:nvPr>
        </p:nvSpPr>
        <p:spPr>
          <a:xfrm>
            <a:off x="8371332"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3" name="Oval 2">
            <a:extLst>
              <a:ext uri="{FF2B5EF4-FFF2-40B4-BE49-F238E27FC236}">
                <a16:creationId xmlns:a16="http://schemas.microsoft.com/office/drawing/2014/main" id="{44CA3ED5-BEA8-79A4-A782-B2CDF23DA49B}"/>
              </a:ext>
            </a:extLst>
          </p:cNvPr>
          <p:cNvSpPr>
            <a:spLocks noChangeAspect="1"/>
          </p:cNvSpPr>
          <p:nvPr userDrawn="1"/>
        </p:nvSpPr>
        <p:spPr>
          <a:xfrm>
            <a:off x="1911096" y="2409684"/>
            <a:ext cx="932688" cy="932688"/>
          </a:xfrm>
          <a:prstGeom prst="ellipse">
            <a:avLst/>
          </a:prstGeom>
          <a:no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578A295-1123-7741-FF14-7A34BF88FADA}"/>
              </a:ext>
            </a:extLst>
          </p:cNvPr>
          <p:cNvSpPr>
            <a:spLocks noChangeAspect="1"/>
          </p:cNvSpPr>
          <p:nvPr userDrawn="1"/>
        </p:nvSpPr>
        <p:spPr>
          <a:xfrm>
            <a:off x="5642356" y="2407653"/>
            <a:ext cx="932688" cy="932688"/>
          </a:xfrm>
          <a:prstGeom prst="ellips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88CFDE8A-AB48-8603-AAE2-E2C68488105C}"/>
              </a:ext>
            </a:extLst>
          </p:cNvPr>
          <p:cNvSpPr>
            <a:spLocks noChangeAspect="1"/>
          </p:cNvSpPr>
          <p:nvPr userDrawn="1"/>
        </p:nvSpPr>
        <p:spPr>
          <a:xfrm>
            <a:off x="9289796" y="2412733"/>
            <a:ext cx="932688" cy="932688"/>
          </a:xfrm>
          <a:prstGeom prst="ellipse">
            <a:avLst/>
          </a:pr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a:extLst>
              <a:ext uri="{FF2B5EF4-FFF2-40B4-BE49-F238E27FC236}">
                <a16:creationId xmlns:a16="http://schemas.microsoft.com/office/drawing/2014/main" id="{ABC388A2-FFC7-1A87-02FB-C97B50161FD3}"/>
              </a:ext>
              <a:ext uri="{C183D7F6-B498-43B3-948B-1728B52AA6E4}">
                <adec:decorative xmlns:adec="http://schemas.microsoft.com/office/drawing/2017/decorative" val="1"/>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a:extLst>
              <a:ext uri="{FF2B5EF4-FFF2-40B4-BE49-F238E27FC236}">
                <a16:creationId xmlns:a16="http://schemas.microsoft.com/office/drawing/2014/main" id="{D64C4994-B525-F4C0-B74F-D5E8296DFC43}"/>
              </a:ext>
              <a:ext uri="{C183D7F6-B498-43B3-948B-1728B52AA6E4}">
                <adec:decorative xmlns:adec="http://schemas.microsoft.com/office/drawing/2017/decorative" val="1"/>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a:extLst>
              <a:ext uri="{FF2B5EF4-FFF2-40B4-BE49-F238E27FC236}">
                <a16:creationId xmlns:a16="http://schemas.microsoft.com/office/drawing/2014/main" id="{FEA70E9F-C506-413C-11EF-5915A2296643}"/>
              </a:ext>
              <a:ext uri="{C183D7F6-B498-43B3-948B-1728B52AA6E4}">
                <adec:decorative xmlns:adec="http://schemas.microsoft.com/office/drawing/2017/decorative" val="1"/>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a:extLst>
              <a:ext uri="{FF2B5EF4-FFF2-40B4-BE49-F238E27FC236}">
                <a16:creationId xmlns:a16="http://schemas.microsoft.com/office/drawing/2014/main" id="{F19C81EC-0322-58A2-C455-6E2C84D1E6E8}"/>
              </a:ext>
              <a:ext uri="{C183D7F6-B498-43B3-948B-1728B52AA6E4}">
                <adec:decorative xmlns:adec="http://schemas.microsoft.com/office/drawing/2017/decorative" val="1"/>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hasCustomPrompt="1"/>
          </p:nvPr>
        </p:nvSpPr>
        <p:spPr>
          <a:xfrm>
            <a:off x="1508760" y="831101"/>
            <a:ext cx="6527800" cy="2628053"/>
          </a:xfrm>
        </p:spPr>
        <p:txBody>
          <a:bodyPr>
            <a:noAutofit/>
          </a:bodyPr>
          <a:lstStyle>
            <a:lvl1pPr algn="l">
              <a:lnSpc>
                <a:spcPct val="100000"/>
              </a:lnSpc>
              <a:defRPr b="1"/>
            </a:lvl1pPr>
          </a:lstStyle>
          <a:p>
            <a:r>
              <a:rPr lang="en-US" dirty="0"/>
              <a:t>Click to add title</a:t>
            </a:r>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lvl1pPr>
              <a:defRPr>
                <a:latin typeface="+mn-lt"/>
              </a:defRPr>
            </a:lvl1pPr>
          </a:lstStyle>
          <a:p>
            <a:r>
              <a:rPr lang="en-US" dirty="0"/>
              <a:t>Presentation title</a:t>
            </a:r>
          </a:p>
        </p:txBody>
      </p:sp>
      <p:sp>
        <p:nvSpPr>
          <p:cNvPr id="6" name="Slide Number Placeholder 5"/>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idx="1" hasCustomPrompt="1"/>
          </p:nvPr>
        </p:nvSpPr>
        <p:spPr>
          <a:xfrm>
            <a:off x="1508760" y="3556431"/>
            <a:ext cx="6527800" cy="1893217"/>
          </a:xfrm>
        </p:spPr>
        <p:txBody>
          <a:bodyPr>
            <a:normAutofit/>
          </a:bodyPr>
          <a:lstStyle>
            <a:lvl1pPr marL="0" indent="0">
              <a:buNone/>
              <a:defRPr sz="1500"/>
            </a:lvl1pPr>
            <a:lvl2pPr>
              <a:defRPr sz="1500"/>
            </a:lvl2pPr>
            <a:lvl3pPr>
              <a:defRPr sz="1500"/>
            </a:lvl3pPr>
            <a:lvl4pPr>
              <a:defRPr sz="1500"/>
            </a:lvl4pPr>
            <a:lvl5pPr>
              <a:defRPr sz="15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hasCustomPrompt="1"/>
          </p:nvPr>
        </p:nvSpPr>
        <p:spPr>
          <a:xfrm>
            <a:off x="1527048" y="327989"/>
            <a:ext cx="4550664" cy="2453773"/>
          </a:xfrm>
        </p:spPr>
        <p:txBody>
          <a:bodyPr tIns="0" anchor="b" anchorCtr="0">
            <a:noAutofit/>
          </a:bodyPr>
          <a:lstStyle>
            <a:lvl1pPr algn="l">
              <a:defRPr sz="4400"/>
            </a:lvl1pPr>
          </a:lstStyle>
          <a:p>
            <a:r>
              <a:rPr lang="en-US" dirty="0"/>
              <a:t>Click to add title</a:t>
            </a:r>
          </a:p>
        </p:txBody>
      </p:sp>
      <p:sp>
        <p:nvSpPr>
          <p:cNvPr id="3" name="Subtitle 2"/>
          <p:cNvSpPr>
            <a:spLocks noGrp="1"/>
          </p:cNvSpPr>
          <p:nvPr>
            <p:ph type="subTitle" idx="1" hasCustomPrompt="1"/>
          </p:nvPr>
        </p:nvSpPr>
        <p:spPr>
          <a:xfrm>
            <a:off x="1545336" y="2846832"/>
            <a:ext cx="4550664" cy="2314448"/>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a:extLst>
              <a:ext uri="{FF2B5EF4-FFF2-40B4-BE49-F238E27FC236}">
                <a16:creationId xmlns:a16="http://schemas.microsoft.com/office/drawing/2014/main" id="{8D5D10FF-3DE5-39CA-FA9A-29A09DC47BF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a:extLst>
              <a:ext uri="{FF2B5EF4-FFF2-40B4-BE49-F238E27FC236}">
                <a16:creationId xmlns:a16="http://schemas.microsoft.com/office/drawing/2014/main" id="{BFA89E6A-8342-AE30-45E0-BC1DFE3276CC}"/>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 uri="{C183D7F6-B498-43B3-948B-1728B52AA6E4}">
                <adec:decorative xmlns:adec="http://schemas.microsoft.com/office/drawing/2017/decorative" val="1"/>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a:extLst>
              <a:ext uri="{FF2B5EF4-FFF2-40B4-BE49-F238E27FC236}">
                <a16:creationId xmlns:a16="http://schemas.microsoft.com/office/drawing/2014/main" id="{D9D7EB49-4BC9-040F-C4CC-5771C5FB312B}"/>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a:extLst>
              <a:ext uri="{FF2B5EF4-FFF2-40B4-BE49-F238E27FC236}">
                <a16:creationId xmlns:a16="http://schemas.microsoft.com/office/drawing/2014/main" id="{3CE04498-C285-EFB8-340C-1A064078152B}"/>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8" name="Title 19">
            <a:extLst>
              <a:ext uri="{FF2B5EF4-FFF2-40B4-BE49-F238E27FC236}">
                <a16:creationId xmlns:a16="http://schemas.microsoft.com/office/drawing/2014/main" id="{9CBE0ADC-7FA0-F7E3-96EF-BBACB6A9076E}"/>
              </a:ext>
            </a:extLst>
          </p:cNvPr>
          <p:cNvSpPr>
            <a:spLocks noGrp="1"/>
          </p:cNvSpPr>
          <p:nvPr>
            <p:ph type="title" hasCustomPrompt="1"/>
          </p:nvPr>
        </p:nvSpPr>
        <p:spPr>
          <a:xfrm>
            <a:off x="3685032" y="755374"/>
            <a:ext cx="7740995" cy="1500145"/>
          </a:xfrm>
        </p:spPr>
        <p:txBody>
          <a:bodyPr>
            <a:noAutofit/>
          </a:bodyPr>
          <a:lstStyle>
            <a:lvl1pPr algn="l">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dirty="0"/>
              <a:t>Presentation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hasCustomPrompt="1"/>
          </p:nvPr>
        </p:nvSpPr>
        <p:spPr>
          <a:xfrm>
            <a:off x="3685032" y="2305215"/>
            <a:ext cx="3741928" cy="4306380"/>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hasCustomPrompt="1"/>
          </p:nvPr>
        </p:nvSpPr>
        <p:spPr>
          <a:xfrm>
            <a:off x="7684539" y="2305215"/>
            <a:ext cx="3741928" cy="4306380"/>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lstStyle/>
          <a:p>
            <a:r>
              <a:rPr lang="en-US" dirty="0"/>
              <a:t>Click to add title</a:t>
            </a:r>
          </a:p>
        </p:txBody>
      </p:sp>
      <p:sp>
        <p:nvSpPr>
          <p:cNvPr id="4" name="Footer Placeholder 3"/>
          <p:cNvSpPr>
            <a:spLocks noGrp="1"/>
          </p:cNvSpPr>
          <p:nvPr>
            <p:ph type="ftr" sz="quarter" idx="11"/>
          </p:nvPr>
        </p:nvSpPr>
        <p:spPr/>
        <p:txBody>
          <a:bodyPr/>
          <a:lstStyle>
            <a:lvl1pPr>
              <a:defRPr>
                <a:latin typeface="+mn-lt"/>
              </a:defRPr>
            </a:lvl1pPr>
          </a:lstStyle>
          <a:p>
            <a:r>
              <a:rPr lang="en-US" dirty="0"/>
              <a:t>Presentation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lvl1pPr>
              <a:defRPr>
                <a:latin typeface="+mn-lt"/>
              </a:defRPr>
            </a:lvl1pPr>
          </a:lstStyle>
          <a:p>
            <a:r>
              <a:rPr lang="en-US" dirty="0"/>
              <a:t>Presentation title</a:t>
            </a: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70215" y="741458"/>
            <a:ext cx="3932237" cy="1524662"/>
          </a:xfrm>
        </p:spPr>
        <p:txBody>
          <a:bodyPr anchor="b"/>
          <a:lstStyle>
            <a:lvl1pPr>
              <a:lnSpc>
                <a:spcPct val="100000"/>
              </a:lnSpc>
              <a:defRPr sz="3200"/>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dirty="0"/>
              <a:t>Presentation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70215" y="2301902"/>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3"/>
            <a:ext cx="4011087" cy="1480931"/>
          </a:xfrm>
        </p:spPr>
        <p:txBody>
          <a:bodyPr anchor="b"/>
          <a:lstStyle>
            <a:lvl1pPr>
              <a:lnSpc>
                <a:spcPct val="100000"/>
              </a:lnSpc>
              <a:defRPr sz="3200"/>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dirty="0"/>
              <a:t>Presentation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401108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a:xfrm>
            <a:off x="760938" y="457200"/>
            <a:ext cx="3200400" cy="244502"/>
          </a:xfrm>
          <a:prstGeom prst="rect">
            <a:avLst/>
          </a:prstGeom>
        </p:spPr>
        <p:txBody>
          <a:bodyPr vert="horz" lIns="0" tIns="45720" rIns="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dirty="0"/>
              <a:t>Presentation title</a:t>
            </a:r>
          </a:p>
        </p:txBody>
      </p:sp>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69574"/>
            <a:ext cx="5385816" cy="3139970"/>
          </a:xfrm>
        </p:spPr>
        <p:txBody>
          <a:bodyPr/>
          <a:lstStyle/>
          <a:p>
            <a:r>
              <a:rPr lang="en-US" dirty="0"/>
              <a:t>Why did I choose university?</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3255267"/>
            <a:ext cx="3493008" cy="1644724"/>
          </a:xfrm>
        </p:spPr>
        <p:txBody>
          <a:bodyPr/>
          <a:lstStyle/>
          <a:p>
            <a:endParaRPr lang="en-US" dirty="0">
              <a:cs typeface="Sabon Next LT"/>
            </a:endParaRPr>
          </a:p>
          <a:p>
            <a:endParaRPr lang="en-US" dirty="0"/>
          </a:p>
        </p:txBody>
      </p:sp>
      <p:sp>
        <p:nvSpPr>
          <p:cNvPr id="4" name="TextBox 3">
            <a:extLst>
              <a:ext uri="{FF2B5EF4-FFF2-40B4-BE49-F238E27FC236}">
                <a16:creationId xmlns:a16="http://schemas.microsoft.com/office/drawing/2014/main" id="{82C10527-B6EF-3AA4-882B-0395F855B3BF}"/>
              </a:ext>
            </a:extLst>
          </p:cNvPr>
          <p:cNvSpPr txBox="1"/>
          <p:nvPr/>
        </p:nvSpPr>
        <p:spPr>
          <a:xfrm>
            <a:off x="5308931" y="3428447"/>
            <a:ext cx="15616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abon Next LT"/>
              </a:rPr>
              <a:t>Gabrial Harris</a:t>
            </a:r>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4371" y="-1118246"/>
            <a:ext cx="5693664" cy="2580596"/>
          </a:xfrm>
        </p:spPr>
        <p:txBody>
          <a:bodyPr/>
          <a:lstStyle/>
          <a:p>
            <a:r>
              <a:rPr lang="en-US" dirty="0"/>
              <a:t>Why go to university?</a:t>
            </a: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4371" y="1476670"/>
            <a:ext cx="5693664" cy="3122168"/>
          </a:xfrm>
        </p:spPr>
        <p:txBody>
          <a:bodyPr vert="horz" lIns="91440" tIns="45720" rIns="91440" bIns="45720" rtlCol="0" anchor="t">
            <a:normAutofit/>
          </a:bodyPr>
          <a:lstStyle/>
          <a:p>
            <a:r>
              <a:rPr lang="en-US" dirty="0">
                <a:cs typeface="Sabon Next LT"/>
              </a:rPr>
              <a:t>I chose to pursue further education in order to achieve my personal goal of a stable job in the legal sector.</a:t>
            </a:r>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441121" y="1344404"/>
            <a:ext cx="6984906" cy="2560441"/>
          </a:xfrm>
        </p:spPr>
        <p:txBody>
          <a:bodyPr/>
          <a:lstStyle/>
          <a:p>
            <a:r>
              <a:rPr lang="en-US" dirty="0">
                <a:cs typeface="Arial"/>
              </a:rPr>
              <a:t>Why choose law &amp; legal practice?</a:t>
            </a:r>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a:xfrm>
            <a:off x="10438475" y="457199"/>
            <a:ext cx="987552" cy="244503"/>
          </a:xfrm>
        </p:spPr>
        <p:txBody>
          <a:bodyPr/>
          <a:lstStyle/>
          <a:p>
            <a:fld id="{48F63A3B-78C7-47BE-AE5E-E10140E04643}" type="slidenum">
              <a:rPr lang="en-US" smtClean="0"/>
              <a:pPr/>
              <a:t>3</a:t>
            </a:fld>
            <a:endParaRPr lang="en-US" dirty="0"/>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4441120" y="4537913"/>
            <a:ext cx="4971237" cy="864804"/>
          </a:xfrm>
        </p:spPr>
        <p:txBody>
          <a:bodyPr/>
          <a:lstStyle/>
          <a:p>
            <a:r>
              <a:rPr lang="en-US" dirty="0">
                <a:cs typeface="Sabon Next LT"/>
              </a:rPr>
              <a:t>I chose law and legal practice to provide me with better insight into the daily lives of those in the legal sector, their responsibilities and duties, allowing me an easier transition into the world of work </a:t>
            </a:r>
          </a:p>
        </p:txBody>
      </p:sp>
    </p:spTree>
    <p:extLst>
      <p:ext uri="{BB962C8B-B14F-4D97-AF65-F5344CB8AC3E}">
        <p14:creationId xmlns:p14="http://schemas.microsoft.com/office/powerpoint/2010/main" val="685681062"/>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LW_V3" id="{C7F113B6-FBDA-4F10-933F-4E311BEF9DB6}" vid="{EF289688-14D1-4270-8C5A-2936018297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2D6F65D-59DB-459C-812A-E954DE5F05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17FA41-AE03-4A0A-A9B0-817CABD09473}">
  <ds:schemaRefs>
    <ds:schemaRef ds:uri="http://schemas.microsoft.com/sharepoint/v3/contenttype/forms"/>
  </ds:schemaRefs>
</ds:datastoreItem>
</file>

<file path=customXml/itemProps3.xml><?xml version="1.0" encoding="utf-8"?>
<ds:datastoreItem xmlns:ds="http://schemas.openxmlformats.org/officeDocument/2006/customXml" ds:itemID="{A4D542F6-3184-4387-BE39-8DA735EB550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427</Words>
  <Application>Microsoft Office PowerPoint</Application>
  <PresentationFormat>Widescreen</PresentationFormat>
  <Paragraphs>131</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Custom</vt:lpstr>
      <vt:lpstr>Why did I choose university?</vt:lpstr>
      <vt:lpstr>Why go to university?</vt:lpstr>
      <vt:lpstr>Why choose law &amp; legal practice?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subject/>
  <dc:creator/>
  <cp:lastModifiedBy/>
  <cp:revision>51</cp:revision>
  <dcterms:created xsi:type="dcterms:W3CDTF">2023-10-05T09:41:00Z</dcterms:created>
  <dcterms:modified xsi:type="dcterms:W3CDTF">2023-10-05T09:48:27Z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