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FF690D-F966-3C75-4BDC-9D7DDE0E51CD}" v="155" dt="2026-06-14T18:15:04.554"/>
    <p1510:client id="{0C21AA89-EA52-BD6B-62FB-F888B6BAF506}" v="54" dt="2026-06-14T17:42:07.684"/>
    <p1510:client id="{1C6EDA5F-BCE1-667E-89D2-3A9594DEECA1}" v="1" dt="2026-06-14T14:45:02.221"/>
    <p1510:client id="{49F09256-43FB-4276-29F2-D4A377EEA229}" v="46" dt="2026-06-14T17:29:03.027"/>
    <p1510:client id="{4AEBAC78-A0DF-9E37-6484-DBDAAC0C0A44}" v="35" dt="2026-06-14T18:19:21.525"/>
    <p1510:client id="{767447E2-7ED3-05CC-7537-609F2DF0CC3B}" v="368" dt="2026-06-14T18:04:10.250"/>
    <p1510:client id="{8BCB3567-F52E-8650-8878-0ACBC5124E3C}" v="7" dt="2026-06-14T13:58:44.608"/>
    <p1510:client id="{9E843AF9-BE89-A628-7944-D608EA4CB381}" v="1103" dt="2026-06-14T18:53:51.628"/>
    <p1510:client id="{9EE58331-D74E-45C5-D571-8AAFFBAC0113}" v="731" dt="2026-06-14T14:22:58.374"/>
    <p1510:client id="{BD6BC170-0190-AFDA-A96F-8B986CB711C1}" v="62" dt="2026-06-14T17:17:37.961"/>
    <p1510:client id="{C7342FCC-60D8-0FF0-531C-87605F8A9967}" v="9" dt="2026-06-14T14:27:59.969"/>
    <p1510:client id="{D05FEAF9-9445-A765-C288-3227BB4C7CB0}" v="211" dt="2026-06-14T13:57:55.7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ena Tatarek (2506374)" userId="S::2506374@student.uwtsd.ac.uk::e24e3f88-6daf-422e-a6e3-1ecfe4e073a5" providerId="AD" clId="Web-{BDDB1E9F-3301-2B26-408B-C52481BFFAEF}"/>
    <pc:docChg chg="mod addSld modSld addMainMaster delMainMaster">
      <pc:chgData name="Milena Tatarek (2506374)" userId="S::2506374@student.uwtsd.ac.uk::e24e3f88-6daf-422e-a6e3-1ecfe4e073a5" providerId="AD" clId="Web-{BDDB1E9F-3301-2B26-408B-C52481BFFAEF}" dt="2026-06-05T10:12:08.056" v="636" actId="20577"/>
      <pc:docMkLst>
        <pc:docMk/>
      </pc:docMkLst>
      <pc:sldChg chg="modSp mod modClrScheme chgLayout">
        <pc:chgData name="Milena Tatarek (2506374)" userId="S::2506374@student.uwtsd.ac.uk::e24e3f88-6daf-422e-a6e3-1ecfe4e073a5" providerId="AD" clId="Web-{BDDB1E9F-3301-2B26-408B-C52481BFFAEF}" dt="2026-06-05T09:50:38.357" v="117" actId="20577"/>
        <pc:sldMkLst>
          <pc:docMk/>
          <pc:sldMk cId="109857222" sldId="256"/>
        </pc:sldMkLst>
        <pc:spChg chg="mod ord">
          <ac:chgData name="Milena Tatarek (2506374)" userId="S::2506374@student.uwtsd.ac.uk::e24e3f88-6daf-422e-a6e3-1ecfe4e073a5" providerId="AD" clId="Web-{BDDB1E9F-3301-2B26-408B-C52481BFFAEF}" dt="2026-06-05T09:50:38.357" v="11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ena Tatarek (2506374)" userId="S::2506374@student.uwtsd.ac.uk::e24e3f88-6daf-422e-a6e3-1ecfe4e073a5" providerId="AD" clId="Web-{BDDB1E9F-3301-2B26-408B-C52481BFFAEF}" dt="2026-06-05T09:41:05.551" v="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Milena Tatarek (2506374)" userId="S::2506374@student.uwtsd.ac.uk::e24e3f88-6daf-422e-a6e3-1ecfe4e073a5" providerId="AD" clId="Web-{BDDB1E9F-3301-2B26-408B-C52481BFFAEF}" dt="2026-06-05T09:51:58.378" v="118" actId="14100"/>
        <pc:sldMkLst>
          <pc:docMk/>
          <pc:sldMk cId="311113508" sldId="257"/>
        </pc:sldMkLst>
        <pc:spChg chg="mod ord">
          <ac:chgData name="Milena Tatarek (2506374)" userId="S::2506374@student.uwtsd.ac.uk::e24e3f88-6daf-422e-a6e3-1ecfe4e073a5" providerId="AD" clId="Web-{BDDB1E9F-3301-2B26-408B-C52481BFFAEF}" dt="2026-06-05T09:48:45.146" v="89" actId="14100"/>
          <ac:spMkLst>
            <pc:docMk/>
            <pc:sldMk cId="311113508" sldId="257"/>
            <ac:spMk id="2" creationId="{28056047-B3CF-9869-E822-66228A1E4C14}"/>
          </ac:spMkLst>
        </pc:spChg>
      </pc:sldChg>
      <pc:sldChg chg="modSp new">
        <pc:chgData name="Milena Tatarek (2506374)" userId="S::2506374@student.uwtsd.ac.uk::e24e3f88-6daf-422e-a6e3-1ecfe4e073a5" providerId="AD" clId="Web-{BDDB1E9F-3301-2B26-408B-C52481BFFAEF}" dt="2026-06-05T10:12:08.056" v="636" actId="20577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BDDB1E9F-3301-2B26-408B-C52481BFFAEF}" dt="2026-06-05T10:12:08.056" v="636" actId="20577"/>
          <ac:spMkLst>
            <pc:docMk/>
            <pc:sldMk cId="3269067886" sldId="258"/>
            <ac:spMk id="2" creationId="{AD079151-9C57-6E89-C6E8-81830A2D50C3}"/>
          </ac:spMkLst>
        </pc:spChg>
        <pc:spChg chg="mod">
          <ac:chgData name="Milena Tatarek (2506374)" userId="S::2506374@student.uwtsd.ac.uk::e24e3f88-6daf-422e-a6e3-1ecfe4e073a5" providerId="AD" clId="Web-{BDDB1E9F-3301-2B26-408B-C52481BFFAEF}" dt="2026-06-05T10:10:19.064" v="586" actId="14100"/>
          <ac:spMkLst>
            <pc:docMk/>
            <pc:sldMk cId="3269067886" sldId="258"/>
            <ac:spMk id="3" creationId="{CB029F7A-42EE-B87D-6C8C-1666416354BD}"/>
          </ac:spMkLst>
        </pc:spChg>
      </pc:sldChg>
    </pc:docChg>
  </pc:docChgLst>
  <pc:docChgLst>
    <pc:chgData name="Milena Tatarek (2506374)" userId="S::2506374@student.uwtsd.ac.uk::e24e3f88-6daf-422e-a6e3-1ecfe4e073a5" providerId="AD" clId="Web-{BA2C1406-94CA-4278-FC9C-0431F4A8ED0F}"/>
    <pc:docChg chg="modSld">
      <pc:chgData name="Milena Tatarek (2506374)" userId="S::2506374@student.uwtsd.ac.uk::e24e3f88-6daf-422e-a6e3-1ecfe4e073a5" providerId="AD" clId="Web-{BA2C1406-94CA-4278-FC9C-0431F4A8ED0F}" dt="2026-06-08T16:16:21.497" v="0" actId="20577"/>
      <pc:docMkLst>
        <pc:docMk/>
      </pc:docMkLst>
      <pc:sldChg chg="modSp">
        <pc:chgData name="Milena Tatarek (2506374)" userId="S::2506374@student.uwtsd.ac.uk::e24e3f88-6daf-422e-a6e3-1ecfe4e073a5" providerId="AD" clId="Web-{BA2C1406-94CA-4278-FC9C-0431F4A8ED0F}" dt="2026-06-08T16:16:21.497" v="0" actId="20577"/>
        <pc:sldMkLst>
          <pc:docMk/>
          <pc:sldMk cId="2184103175" sldId="268"/>
        </pc:sldMkLst>
        <pc:spChg chg="mod">
          <ac:chgData name="Milena Tatarek (2506374)" userId="S::2506374@student.uwtsd.ac.uk::e24e3f88-6daf-422e-a6e3-1ecfe4e073a5" providerId="AD" clId="Web-{BA2C1406-94CA-4278-FC9C-0431F4A8ED0F}" dt="2026-06-08T16:16:21.497" v="0" actId="2057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85813108-EC2D-6089-EE34-4607283857EA}"/>
    <pc:docChg chg="mod modSld addMainMaster delMainMaster">
      <pc:chgData name="Milena Tatarek (2506374)" userId="S::2506374@student.uwtsd.ac.uk::e24e3f88-6daf-422e-a6e3-1ecfe4e073a5" providerId="AD" clId="Web-{85813108-EC2D-6089-EE34-4607283857EA}" dt="2026-06-10T14:24:28.517" v="27"/>
      <pc:docMkLst>
        <pc:docMk/>
      </pc:docMkLst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11113508" sldId="257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11113508" sldId="257"/>
            <ac:spMk id="2" creationId="{28056047-B3CF-9869-E822-66228A1E4C1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372994229" sldId="259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372994229" sldId="259"/>
            <ac:spMk id="2" creationId="{07FA4053-A0FD-656F-A5AB-8A9A3D3B3A10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372994229" sldId="259"/>
            <ac:spMk id="3" creationId="{B7430319-14A2-9A4D-4974-EBD2ED0C2C6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1706731653" sldId="261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1706731653" sldId="261"/>
            <ac:spMk id="2" creationId="{F736EBF4-AAC9-E592-A7BF-05A6B3F52E43}"/>
          </ac:spMkLst>
        </pc:spChg>
        <pc:graphicFrameChg chg="mod ord">
          <ac:chgData name="Milena Tatarek (2506374)" userId="S::2506374@student.uwtsd.ac.uk::e24e3f88-6daf-422e-a6e3-1ecfe4e073a5" providerId="AD" clId="Web-{85813108-EC2D-6089-EE34-4607283857EA}" dt="2026-06-10T14:24:28.517" v="27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183350313" sldId="263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183350313" sldId="263"/>
            <ac:spMk id="2" creationId="{BD37B6FE-D4F0-0EFF-9F86-C93BC3BFD10C}"/>
          </ac:spMkLst>
        </pc:spChg>
        <pc:graphicFrameChg chg="mod ord">
          <ac:chgData name="Milena Tatarek (2506374)" userId="S::2506374@student.uwtsd.ac.uk::e24e3f88-6daf-422e-a6e3-1ecfe4e073a5" providerId="AD" clId="Web-{85813108-EC2D-6089-EE34-4607283857EA}" dt="2026-06-10T14:24:28.517" v="27"/>
          <ac:graphicFrameMkLst>
            <pc:docMk/>
            <pc:sldMk cId="3183350313" sldId="263"/>
            <ac:graphicFrameMk id="4" creationId="{B0E5DE18-3A8F-476A-0233-4E40D95B9AFB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429739148" sldId="264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429739148" sldId="264"/>
            <ac:spMk id="2" creationId="{AAEB4F87-3F12-2F22-7482-B4A80AD2F561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429739148" sldId="264"/>
            <ac:spMk id="3" creationId="{7E297783-9E38-965E-577B-65EC0D152E97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583042547" sldId="265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583042547" sldId="265"/>
            <ac:spMk id="2" creationId="{D7FC4F8A-DBE6-5C75-5D13-97B7B17A7B8C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583042547" sldId="265"/>
            <ac:spMk id="8" creationId="{21A45F9C-A4C7-456D-FD69-68A7B4358076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005863432" sldId="266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005863432" sldId="266"/>
            <ac:spMk id="2" creationId="{3F1CDC2F-E1F4-F474-3816-80359CC3B99F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005863432" sldId="266"/>
            <ac:spMk id="3" creationId="{75E0C9A0-E236-68A7-FE78-65FADE078332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3378401135" sldId="267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378401135" sldId="267"/>
            <ac:spMk id="2" creationId="{A6FAA939-C389-C192-E457-81300D2BD326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3378401135" sldId="267"/>
            <ac:spMk id="3" creationId="{164D80FD-FC1C-D1B1-FA10-A713EE9CF1E1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85813108-EC2D-6089-EE34-4607283857EA}" dt="2026-06-10T14:24:28.517" v="27"/>
        <pc:sldMkLst>
          <pc:docMk/>
          <pc:sldMk cId="2184103175" sldId="268"/>
        </pc:sldMkLst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2184103175" sldId="268"/>
            <ac:spMk id="2" creationId="{C05C36AF-0F22-5F10-5F1D-D9A936D556CA}"/>
          </ac:spMkLst>
        </pc:spChg>
        <pc:spChg chg="mod ord">
          <ac:chgData name="Milena Tatarek (2506374)" userId="S::2506374@student.uwtsd.ac.uk::e24e3f88-6daf-422e-a6e3-1ecfe4e073a5" providerId="AD" clId="Web-{85813108-EC2D-6089-EE34-4607283857EA}" dt="2026-06-10T14:24:28.517" v="2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EAC90D1D-0DEB-EA3C-5F39-5E9573129377}"/>
    <pc:docChg chg="modSld">
      <pc:chgData name="Milena Tatarek (2506374)" userId="S::2506374@student.uwtsd.ac.uk::e24e3f88-6daf-422e-a6e3-1ecfe4e073a5" providerId="AD" clId="Web-{EAC90D1D-0DEB-EA3C-5F39-5E9573129377}" dt="2026-06-07T12:09:59.789" v="14" actId="1076"/>
      <pc:docMkLst>
        <pc:docMk/>
      </pc:docMkLst>
      <pc:sldChg chg="modSp">
        <pc:chgData name="Milena Tatarek (2506374)" userId="S::2506374@student.uwtsd.ac.uk::e24e3f88-6daf-422e-a6e3-1ecfe4e073a5" providerId="AD" clId="Web-{EAC90D1D-0DEB-EA3C-5F39-5E9573129377}" dt="2026-06-07T12:09:59.789" v="14" actId="1076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EAC90D1D-0DEB-EA3C-5F39-5E9573129377}" dt="2026-06-07T12:09:59.789" v="14" actId="1076"/>
          <ac:spMkLst>
            <pc:docMk/>
            <pc:sldMk cId="1706731653" sldId="261"/>
            <ac:spMk id="85" creationId="{41034C7E-D334-DAA0-FC39-A4427B5E4762}"/>
          </ac:spMkLst>
        </pc:spChg>
      </pc:sldChg>
    </pc:docChg>
  </pc:docChgLst>
  <pc:docChgLst>
    <pc:chgData name="Milena Tatarek (2506374)" userId="S::2506374@student.uwtsd.ac.uk::e24e3f88-6daf-422e-a6e3-1ecfe4e073a5" providerId="AD" clId="Web-{07FF690D-F966-3C75-4BDC-9D7DDE0E51CD}"/>
    <pc:docChg chg="modSld">
      <pc:chgData name="Milena Tatarek (2506374)" userId="S::2506374@student.uwtsd.ac.uk::e24e3f88-6daf-422e-a6e3-1ecfe4e073a5" providerId="AD" clId="Web-{07FF690D-F966-3C75-4BDC-9D7DDE0E51CD}" dt="2026-06-14T18:15:04.554" v="123" actId="14100"/>
      <pc:docMkLst>
        <pc:docMk/>
      </pc:docMkLst>
      <pc:sldChg chg="addSp delSp modSp">
        <pc:chgData name="Milena Tatarek (2506374)" userId="S::2506374@student.uwtsd.ac.uk::e24e3f88-6daf-422e-a6e3-1ecfe4e073a5" providerId="AD" clId="Web-{07FF690D-F966-3C75-4BDC-9D7DDE0E51CD}" dt="2026-06-14T18:12:12.732" v="95" actId="20577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07FF690D-F966-3C75-4BDC-9D7DDE0E51CD}" dt="2026-06-14T18:06:13.595" v="6" actId="20577"/>
          <ac:spMkLst>
            <pc:docMk/>
            <pc:sldMk cId="3005863432" sldId="266"/>
            <ac:spMk id="2" creationId="{3F1CDC2F-E1F4-F474-3816-80359CC3B99F}"/>
          </ac:spMkLst>
        </pc:spChg>
        <pc:spChg chg="mod">
          <ac:chgData name="Milena Tatarek (2506374)" userId="S::2506374@student.uwtsd.ac.uk::e24e3f88-6daf-422e-a6e3-1ecfe4e073a5" providerId="AD" clId="Web-{07FF690D-F966-3C75-4BDC-9D7DDE0E51CD}" dt="2026-06-14T18:11:12.777" v="59" actId="20577"/>
          <ac:spMkLst>
            <pc:docMk/>
            <pc:sldMk cId="3005863432" sldId="266"/>
            <ac:spMk id="3" creationId="{75E0C9A0-E236-68A7-FE78-65FADE078332}"/>
          </ac:spMkLst>
        </pc:spChg>
        <pc:spChg chg="add mod">
          <ac:chgData name="Milena Tatarek (2506374)" userId="S::2506374@student.uwtsd.ac.uk::e24e3f88-6daf-422e-a6e3-1ecfe4e073a5" providerId="AD" clId="Web-{07FF690D-F966-3C75-4BDC-9D7DDE0E51CD}" dt="2026-06-14T18:12:12.732" v="95" actId="20577"/>
          <ac:spMkLst>
            <pc:docMk/>
            <pc:sldMk cId="3005863432" sldId="266"/>
            <ac:spMk id="4" creationId="{D97F83B3-E87B-A911-F680-329AEB678A14}"/>
          </ac:spMkLst>
        </pc:spChg>
        <pc:spChg chg="mod">
          <ac:chgData name="Milena Tatarek (2506374)" userId="S::2506374@student.uwtsd.ac.uk::e24e3f88-6daf-422e-a6e3-1ecfe4e073a5" providerId="AD" clId="Web-{07FF690D-F966-3C75-4BDC-9D7DDE0E51CD}" dt="2026-06-14T18:10:37.917" v="50" actId="20577"/>
          <ac:spMkLst>
            <pc:docMk/>
            <pc:sldMk cId="3005863432" sldId="266"/>
            <ac:spMk id="7" creationId="{9DF14F62-332D-92D8-D678-9806A81D0943}"/>
          </ac:spMkLst>
        </pc:spChg>
        <pc:spChg chg="add del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17" creationId="{E35A04CF-97D4-4FF7-B359-C546B1F62E54}"/>
          </ac:spMkLst>
        </pc:spChg>
        <pc:spChg chg="add del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19" creationId="{1DE7243B-5109-444B-8FAF-7437C66BC0E9}"/>
          </ac:spMkLst>
        </pc:spChg>
        <pc:spChg chg="add del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21" creationId="{4C5D6221-DA7B-4611-AA26-7D8E349FDE96}"/>
          </ac:spMkLst>
        </pc:spChg>
        <pc:spChg chg="add del">
          <ac:chgData name="Milena Tatarek (2506374)" userId="S::2506374@student.uwtsd.ac.uk::e24e3f88-6daf-422e-a6e3-1ecfe4e073a5" providerId="AD" clId="Web-{07FF690D-F966-3C75-4BDC-9D7DDE0E51CD}" dt="2026-06-14T18:05:57.469" v="3"/>
          <ac:spMkLst>
            <pc:docMk/>
            <pc:sldMk cId="3005863432" sldId="266"/>
            <ac:spMk id="26" creationId="{4C608BEB-860E-4094-8511-78603564A75E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30" creationId="{CCD444A3-C338-4886-B7F1-4BA2AF46EB64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31" creationId="{21739CA5-F0F5-48E1-8E8C-F24B71827E46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05:57.469" v="4"/>
          <ac:spMkLst>
            <pc:docMk/>
            <pc:sldMk cId="3005863432" sldId="266"/>
            <ac:spMk id="32" creationId="{3EAD2937-F230-41D4-B9C5-975B129BFC20}"/>
          </ac:spMkLst>
        </pc:spChg>
        <pc:cxnChg chg="add del">
          <ac:chgData name="Milena Tatarek (2506374)" userId="S::2506374@student.uwtsd.ac.uk::e24e3f88-6daf-422e-a6e3-1ecfe4e073a5" providerId="AD" clId="Web-{07FF690D-F966-3C75-4BDC-9D7DDE0E51CD}" dt="2026-06-14T18:05:57.469" v="3"/>
          <ac:cxnSpMkLst>
            <pc:docMk/>
            <pc:sldMk cId="3005863432" sldId="266"/>
            <ac:cxnSpMk id="28" creationId="{1F16A8D4-FE87-4604-88B2-394B5D1EB437}"/>
          </ac:cxnSpMkLst>
        </pc:cxnChg>
      </pc:sldChg>
      <pc:sldChg chg="addSp delSp modSp">
        <pc:chgData name="Milena Tatarek (2506374)" userId="S::2506374@student.uwtsd.ac.uk::e24e3f88-6daf-422e-a6e3-1ecfe4e073a5" providerId="AD" clId="Web-{07FF690D-F966-3C75-4BDC-9D7DDE0E51CD}" dt="2026-06-14T18:15:04.554" v="123" actId="14100"/>
        <pc:sldMkLst>
          <pc:docMk/>
          <pc:sldMk cId="3378401135" sldId="267"/>
        </pc:sldMkLst>
        <pc:spChg chg="mod">
          <ac:chgData name="Milena Tatarek (2506374)" userId="S::2506374@student.uwtsd.ac.uk::e24e3f88-6daf-422e-a6e3-1ecfe4e073a5" providerId="AD" clId="Web-{07FF690D-F966-3C75-4BDC-9D7DDE0E51CD}" dt="2026-06-14T18:13:49.208" v="112" actId="20577"/>
          <ac:spMkLst>
            <pc:docMk/>
            <pc:sldMk cId="3378401135" sldId="267"/>
            <ac:spMk id="2" creationId="{A6FAA939-C389-C192-E457-81300D2BD326}"/>
          </ac:spMkLst>
        </pc:spChg>
        <pc:spChg chg="mod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3" creationId="{164D80FD-FC1C-D1B1-FA10-A713EE9CF1E1}"/>
          </ac:spMkLst>
        </pc:spChg>
        <pc:spChg chg="add mod">
          <ac:chgData name="Milena Tatarek (2506374)" userId="S::2506374@student.uwtsd.ac.uk::e24e3f88-6daf-422e-a6e3-1ecfe4e073a5" providerId="AD" clId="Web-{07FF690D-F966-3C75-4BDC-9D7DDE0E51CD}" dt="2026-06-14T18:15:04.554" v="123" actId="14100"/>
          <ac:spMkLst>
            <pc:docMk/>
            <pc:sldMk cId="3378401135" sldId="267"/>
            <ac:spMk id="4" creationId="{301E6003-45F3-CC19-1096-441163D3903B}"/>
          </ac:spMkLst>
        </pc:spChg>
        <pc:spChg chg="del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35" creationId="{0464315C-FCA9-40FE-892E-D4A5B3A5B09F}"/>
          </ac:spMkLst>
        </pc:spChg>
        <pc:spChg chg="del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37" creationId="{4BF9520B-E0CD-4FA7-91B5-7DC36B606CAB}"/>
          </ac:spMkLst>
        </pc:spChg>
        <pc:spChg chg="del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40" creationId="{0D7B6173-1D58-48E2-83CF-37350F315F75}"/>
          </ac:spMkLst>
        </pc:spChg>
        <pc:spChg chg="del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41" creationId="{3FCCA929-7A61-4313-8A90-619CDF4255FB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46" creationId="{7515D20E-1AB7-4E74-9236-2B72B63D60B6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53" creationId="{3873B707-463F-40B0-8227-E8CC6C67EB25}"/>
          </ac:spMkLst>
        </pc:spChg>
        <pc:spChg chg="add">
          <ac:chgData name="Milena Tatarek (2506374)" userId="S::2506374@student.uwtsd.ac.uk::e24e3f88-6daf-422e-a6e3-1ecfe4e073a5" providerId="AD" clId="Web-{07FF690D-F966-3C75-4BDC-9D7DDE0E51CD}" dt="2026-06-14T18:12:46.608" v="96"/>
          <ac:spMkLst>
            <pc:docMk/>
            <pc:sldMk cId="3378401135" sldId="267"/>
            <ac:spMk id="55" creationId="{19C9EAEA-39D0-4B0E-A0EB-51E7B26740B1}"/>
          </ac:spMkLst>
        </pc:spChg>
        <pc:picChg chg="del">
          <ac:chgData name="Milena Tatarek (2506374)" userId="S::2506374@student.uwtsd.ac.uk::e24e3f88-6daf-422e-a6e3-1ecfe4e073a5" providerId="AD" clId="Web-{07FF690D-F966-3C75-4BDC-9D7DDE0E51CD}" dt="2026-06-14T18:12:46.608" v="96"/>
          <ac:picMkLst>
            <pc:docMk/>
            <pc:sldMk cId="3378401135" sldId="267"/>
            <ac:picMk id="33" creationId="{24250F98-AE57-452A-8B22-1B78911F0B69}"/>
          </ac:picMkLst>
        </pc:picChg>
      </pc:sldChg>
    </pc:docChg>
  </pc:docChgLst>
  <pc:docChgLst>
    <pc:chgData name="Milena Tatarek (2506374)" userId="S::2506374@student.uwtsd.ac.uk::e24e3f88-6daf-422e-a6e3-1ecfe4e073a5" providerId="AD" clId="Web-{9EE58331-D74E-45C5-D571-8AAFFBAC0113}"/>
    <pc:docChg chg="delSld modSld">
      <pc:chgData name="Milena Tatarek (2506374)" userId="S::2506374@student.uwtsd.ac.uk::e24e3f88-6daf-422e-a6e3-1ecfe4e073a5" providerId="AD" clId="Web-{9EE58331-D74E-45C5-D571-8AAFFBAC0113}" dt="2026-06-14T14:22:58.374" v="474" actId="14100"/>
      <pc:docMkLst>
        <pc:docMk/>
      </pc:docMkLst>
      <pc:sldChg chg="modSp">
        <pc:chgData name="Milena Tatarek (2506374)" userId="S::2506374@student.uwtsd.ac.uk::e24e3f88-6daf-422e-a6e3-1ecfe4e073a5" providerId="AD" clId="Web-{9EE58331-D74E-45C5-D571-8AAFFBAC0113}" dt="2026-06-14T14:21:42.841" v="456" actId="14100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9EE58331-D74E-45C5-D571-8AAFFBAC0113}" dt="2026-06-14T14:21:42.841" v="456" actId="14100"/>
          <ac:spMkLst>
            <pc:docMk/>
            <pc:sldMk cId="3269067886" sldId="258"/>
            <ac:spMk id="2" creationId="{AD079151-9C57-6E89-C6E8-81830A2D50C3}"/>
          </ac:spMkLst>
        </pc:spChg>
      </pc:sldChg>
      <pc:sldChg chg="addSp delSp modSp">
        <pc:chgData name="Milena Tatarek (2506374)" userId="S::2506374@student.uwtsd.ac.uk::e24e3f88-6daf-422e-a6e3-1ecfe4e073a5" providerId="AD" clId="Web-{9EE58331-D74E-45C5-D571-8AAFFBAC0113}" dt="2026-06-14T14:22:58.374" v="474" actId="14100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9EE58331-D74E-45C5-D571-8AAFFBAC0113}" dt="2026-06-14T14:22:58.374" v="474" actId="14100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9EE58331-D74E-45C5-D571-8AAFFBAC0113}" dt="2026-06-14T14:22:40.264" v="471" actId="20577"/>
          <ac:spMkLst>
            <pc:docMk/>
            <pc:sldMk cId="3372994229" sldId="259"/>
            <ac:spMk id="3" creationId="{B7430319-14A2-9A4D-4974-EBD2ED0C2C64}"/>
          </ac:spMkLst>
        </pc:spChg>
        <pc:spChg chg="add del">
          <ac:chgData name="Milena Tatarek (2506374)" userId="S::2506374@student.uwtsd.ac.uk::e24e3f88-6daf-422e-a6e3-1ecfe4e073a5" providerId="AD" clId="Web-{9EE58331-D74E-45C5-D571-8AAFFBAC0113}" dt="2026-06-14T14:11:00.887" v="121"/>
          <ac:spMkLst>
            <pc:docMk/>
            <pc:sldMk cId="3372994229" sldId="259"/>
            <ac:spMk id="4" creationId="{B50B4BE0-05FB-84FF-E1EE-1D0C72D7005D}"/>
          </ac:spMkLst>
        </pc:spChg>
        <pc:spChg chg="add mod">
          <ac:chgData name="Milena Tatarek (2506374)" userId="S::2506374@student.uwtsd.ac.uk::e24e3f88-6daf-422e-a6e3-1ecfe4e073a5" providerId="AD" clId="Web-{9EE58331-D74E-45C5-D571-8AAFFBAC0113}" dt="2026-06-14T14:20:27.605" v="433" actId="20577"/>
          <ac:spMkLst>
            <pc:docMk/>
            <pc:sldMk cId="3372994229" sldId="259"/>
            <ac:spMk id="5" creationId="{C55E4564-0D79-2F35-A350-BC4565FD5A5B}"/>
          </ac:spMkLst>
        </pc:spChg>
      </pc:sldChg>
      <pc:sldChg chg="del">
        <pc:chgData name="Milena Tatarek (2506374)" userId="S::2506374@student.uwtsd.ac.uk::e24e3f88-6daf-422e-a6e3-1ecfe4e073a5" providerId="AD" clId="Web-{9EE58331-D74E-45C5-D571-8AAFFBAC0113}" dt="2026-06-14T14:09:18.353" v="51"/>
        <pc:sldMkLst>
          <pc:docMk/>
          <pc:sldMk cId="3028050945" sldId="260"/>
        </pc:sldMkLst>
      </pc:sldChg>
    </pc:docChg>
  </pc:docChgLst>
  <pc:docChgLst>
    <pc:chgData name="Milena Tatarek (2506374)" userId="S::2506374@student.uwtsd.ac.uk::e24e3f88-6daf-422e-a6e3-1ecfe4e073a5" providerId="AD" clId="Web-{2B6D836F-2324-0DFD-49A9-05312AE9656E}"/>
    <pc:docChg chg="modSld">
      <pc:chgData name="Milena Tatarek (2506374)" userId="S::2506374@student.uwtsd.ac.uk::e24e3f88-6daf-422e-a6e3-1ecfe4e073a5" providerId="AD" clId="Web-{2B6D836F-2324-0DFD-49A9-05312AE9656E}" dt="2026-06-08T16:48:57.595" v="0" actId="1076"/>
      <pc:docMkLst>
        <pc:docMk/>
      </pc:docMkLst>
      <pc:sldChg chg="modSp">
        <pc:chgData name="Milena Tatarek (2506374)" userId="S::2506374@student.uwtsd.ac.uk::e24e3f88-6daf-422e-a6e3-1ecfe4e073a5" providerId="AD" clId="Web-{2B6D836F-2324-0DFD-49A9-05312AE9656E}" dt="2026-06-08T16:48:57.595" v="0" actId="1076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2B6D836F-2324-0DFD-49A9-05312AE9656E}" dt="2026-06-08T16:48:57.595" v="0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ilena Tatarek (2506374)" userId="S::2506374@student.uwtsd.ac.uk::e24e3f88-6daf-422e-a6e3-1ecfe4e073a5" providerId="AD" clId="Web-{9E329C18-CF78-8461-69C6-C704F5C2C322}"/>
    <pc:docChg chg="modSld">
      <pc:chgData name="Milena Tatarek (2506374)" userId="S::2506374@student.uwtsd.ac.uk::e24e3f88-6daf-422e-a6e3-1ecfe4e073a5" providerId="AD" clId="Web-{9E329C18-CF78-8461-69C6-C704F5C2C322}" dt="2026-06-10T15:15:38.459" v="95"/>
      <pc:docMkLst>
        <pc:docMk/>
      </pc:docMkLst>
      <pc:sldChg chg="addSp delSp modSp">
        <pc:chgData name="Milena Tatarek (2506374)" userId="S::2506374@student.uwtsd.ac.uk::e24e3f88-6daf-422e-a6e3-1ecfe4e073a5" providerId="AD" clId="Web-{9E329C18-CF78-8461-69C6-C704F5C2C322}" dt="2026-06-10T14:55:55.590" v="0"/>
        <pc:sldMkLst>
          <pc:docMk/>
          <pc:sldMk cId="311113508" sldId="257"/>
        </pc:sldMkLst>
        <pc:spChg chg="mod">
          <ac:chgData name="Milena Tatarek (2506374)" userId="S::2506374@student.uwtsd.ac.uk::e24e3f88-6daf-422e-a6e3-1ecfe4e073a5" providerId="AD" clId="Web-{9E329C18-CF78-8461-69C6-C704F5C2C322}" dt="2026-06-10T14:55:55.590" v="0"/>
          <ac:spMkLst>
            <pc:docMk/>
            <pc:sldMk cId="311113508" sldId="257"/>
            <ac:spMk id="2" creationId="{28056047-B3CF-9869-E822-66228A1E4C14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4:55:55.590" v="0"/>
          <ac:spMkLst>
            <pc:docMk/>
            <pc:sldMk cId="311113508" sldId="257"/>
            <ac:spMk id="17" creationId="{FFD48BC7-DC40-47DE-87EE-9F4B6ECB9ABB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4:55:55.590" v="0"/>
          <ac:spMkLst>
            <pc:docMk/>
            <pc:sldMk cId="311113508" sldId="257"/>
            <ac:spMk id="19" creationId="{E502BBC7-2C76-46F3-BC24-5985BC13DB88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4:55:55.590" v="0"/>
          <ac:spMkLst>
            <pc:docMk/>
            <pc:sldMk cId="311113508" sldId="257"/>
            <ac:spMk id="21" creationId="{C7F28D52-2A5F-4D23-81AE-7CB8B591C7AF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4:55:55.590" v="0"/>
          <ac:spMkLst>
            <pc:docMk/>
            <pc:sldMk cId="311113508" sldId="257"/>
            <ac:spMk id="23" creationId="{3629484E-3792-4B3D-89AD-7C8A1ED0E0D4}"/>
          </ac:spMkLst>
        </pc:spChg>
      </pc:sldChg>
      <pc:sldChg chg="addSp delSp modSp mod setBg">
        <pc:chgData name="Milena Tatarek (2506374)" userId="S::2506374@student.uwtsd.ac.uk::e24e3f88-6daf-422e-a6e3-1ecfe4e073a5" providerId="AD" clId="Web-{9E329C18-CF78-8461-69C6-C704F5C2C322}" dt="2026-06-10T15:15:38.459" v="95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9E329C18-CF78-8461-69C6-C704F5C2C322}" dt="2026-06-10T15:15:38.459" v="95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5:15:38.459" v="95"/>
          <ac:spMkLst>
            <pc:docMk/>
            <pc:sldMk cId="3372994229" sldId="259"/>
            <ac:spMk id="3" creationId="{B7430319-14A2-9A4D-4974-EBD2ED0C2C64}"/>
          </ac:spMkLst>
        </pc:spChg>
      </pc:sldChg>
      <pc:sldChg chg="addSp delSp modSp mod setBg">
        <pc:chgData name="Milena Tatarek (2506374)" userId="S::2506374@student.uwtsd.ac.uk::e24e3f88-6daf-422e-a6e3-1ecfe4e073a5" providerId="AD" clId="Web-{9E329C18-CF78-8461-69C6-C704F5C2C322}" dt="2026-06-10T14:58:33.472" v="15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9E329C18-CF78-8461-69C6-C704F5C2C322}" dt="2026-06-10T14:58:33.472" v="15"/>
          <ac:spMkLst>
            <pc:docMk/>
            <pc:sldMk cId="1706731653" sldId="261"/>
            <ac:spMk id="2" creationId="{F736EBF4-AAC9-E592-A7BF-05A6B3F52E43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4:58:33.472" v="15"/>
          <ac:spMkLst>
            <pc:docMk/>
            <pc:sldMk cId="1706731653" sldId="261"/>
            <ac:spMk id="85" creationId="{41034C7E-D334-DAA0-FC39-A4427B5E4762}"/>
          </ac:spMkLst>
        </pc:spChg>
        <pc:graphicFrameChg chg="mod ord modGraphic">
          <ac:chgData name="Milena Tatarek (2506374)" userId="S::2506374@student.uwtsd.ac.uk::e24e3f88-6daf-422e-a6e3-1ecfe4e073a5" providerId="AD" clId="Web-{9E329C18-CF78-8461-69C6-C704F5C2C322}" dt="2026-06-10T14:58:33.472" v="15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modSp">
        <pc:chgData name="Milena Tatarek (2506374)" userId="S::2506374@student.uwtsd.ac.uk::e24e3f88-6daf-422e-a6e3-1ecfe4e073a5" providerId="AD" clId="Web-{9E329C18-CF78-8461-69C6-C704F5C2C322}" dt="2026-06-10T15:12:06.917" v="84"/>
        <pc:sldMkLst>
          <pc:docMk/>
          <pc:sldMk cId="3183350313" sldId="263"/>
        </pc:sldMkLst>
        <pc:spChg chg="mod">
          <ac:chgData name="Milena Tatarek (2506374)" userId="S::2506374@student.uwtsd.ac.uk::e24e3f88-6daf-422e-a6e3-1ecfe4e073a5" providerId="AD" clId="Web-{9E329C18-CF78-8461-69C6-C704F5C2C322}" dt="2026-06-10T15:09:17.815" v="77" actId="20577"/>
          <ac:spMkLst>
            <pc:docMk/>
            <pc:sldMk cId="3183350313" sldId="263"/>
            <ac:spMk id="2" creationId="{BD37B6FE-D4F0-0EFF-9F86-C93BC3BFD10C}"/>
          </ac:spMkLst>
        </pc:spChg>
        <pc:graphicFrameChg chg="mod modGraphic">
          <ac:chgData name="Milena Tatarek (2506374)" userId="S::2506374@student.uwtsd.ac.uk::e24e3f88-6daf-422e-a6e3-1ecfe4e073a5" providerId="AD" clId="Web-{9E329C18-CF78-8461-69C6-C704F5C2C322}" dt="2026-06-10T15:12:06.917" v="84"/>
          <ac:graphicFrameMkLst>
            <pc:docMk/>
            <pc:sldMk cId="3183350313" sldId="263"/>
            <ac:graphicFrameMk id="4" creationId="{B0E5DE18-3A8F-476A-0233-4E40D95B9AFB}"/>
          </ac:graphicFrameMkLst>
        </pc:graphicFrameChg>
        <pc:graphicFrameChg chg="mod modGraphic">
          <ac:chgData name="Milena Tatarek (2506374)" userId="S::2506374@student.uwtsd.ac.uk::e24e3f88-6daf-422e-a6e3-1ecfe4e073a5" providerId="AD" clId="Web-{9E329C18-CF78-8461-69C6-C704F5C2C322}" dt="2026-06-10T15:11:53.807" v="83"/>
          <ac:graphicFrameMkLst>
            <pc:docMk/>
            <pc:sldMk cId="3183350313" sldId="263"/>
            <ac:graphicFrameMk id="691" creationId="{257C3492-27C7-BDC2-9D01-AEC632D3156C}"/>
          </ac:graphicFrameMkLst>
        </pc:graphicFrameChg>
      </pc:sldChg>
      <pc:sldChg chg="addSp delSp modSp mod setBg">
        <pc:chgData name="Milena Tatarek (2506374)" userId="S::2506374@student.uwtsd.ac.uk::e24e3f88-6daf-422e-a6e3-1ecfe4e073a5" providerId="AD" clId="Web-{9E329C18-CF78-8461-69C6-C704F5C2C322}" dt="2026-06-10T15:13:06.154" v="86"/>
        <pc:sldMkLst>
          <pc:docMk/>
          <pc:sldMk cId="429739148" sldId="264"/>
        </pc:sldMkLst>
        <pc:spChg chg="mod">
          <ac:chgData name="Milena Tatarek (2506374)" userId="S::2506374@student.uwtsd.ac.uk::e24e3f88-6daf-422e-a6e3-1ecfe4e073a5" providerId="AD" clId="Web-{9E329C18-CF78-8461-69C6-C704F5C2C322}" dt="2026-06-10T15:13:06.154" v="86"/>
          <ac:spMkLst>
            <pc:docMk/>
            <pc:sldMk cId="429739148" sldId="264"/>
            <ac:spMk id="2" creationId="{AAEB4F87-3F12-2F22-7482-B4A80AD2F561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5:13:06.154" v="86"/>
          <ac:spMkLst>
            <pc:docMk/>
            <pc:sldMk cId="429739148" sldId="264"/>
            <ac:spMk id="3" creationId="{7E297783-9E38-965E-577B-65EC0D152E97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13:06.154" v="86"/>
          <ac:spMkLst>
            <pc:docMk/>
            <pc:sldMk cId="429739148" sldId="264"/>
            <ac:spMk id="15" creationId="{17718681-A12E-49D6-9925-DD7C68176D61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13:06.154" v="86"/>
          <ac:spMkLst>
            <pc:docMk/>
            <pc:sldMk cId="429739148" sldId="264"/>
            <ac:spMk id="17" creationId="{FBD77573-9EF2-4C35-8285-A1CF6FBB0EA5}"/>
          </ac:spMkLst>
        </pc:spChg>
      </pc:sldChg>
      <pc:sldChg chg="addSp delSp modSp mod setBg">
        <pc:chgData name="Milena Tatarek (2506374)" userId="S::2506374@student.uwtsd.ac.uk::e24e3f88-6daf-422e-a6e3-1ecfe4e073a5" providerId="AD" clId="Web-{9E329C18-CF78-8461-69C6-C704F5C2C322}" dt="2026-06-10T15:02:22.858" v="27"/>
        <pc:sldMkLst>
          <pc:docMk/>
          <pc:sldMk cId="3583042547" sldId="265"/>
        </pc:sldMkLst>
        <pc:spChg chg="mod">
          <ac:chgData name="Milena Tatarek (2506374)" userId="S::2506374@student.uwtsd.ac.uk::e24e3f88-6daf-422e-a6e3-1ecfe4e073a5" providerId="AD" clId="Web-{9E329C18-CF78-8461-69C6-C704F5C2C322}" dt="2026-06-10T15:02:22.858" v="27"/>
          <ac:spMkLst>
            <pc:docMk/>
            <pc:sldMk cId="3583042547" sldId="265"/>
            <ac:spMk id="2" creationId="{D7FC4F8A-DBE6-5C75-5D13-97B7B17A7B8C}"/>
          </ac:spMkLst>
        </pc:spChg>
        <pc:spChg chg="mod ord">
          <ac:chgData name="Milena Tatarek (2506374)" userId="S::2506374@student.uwtsd.ac.uk::e24e3f88-6daf-422e-a6e3-1ecfe4e073a5" providerId="AD" clId="Web-{9E329C18-CF78-8461-69C6-C704F5C2C322}" dt="2026-06-10T15:02:22.858" v="27"/>
          <ac:spMkLst>
            <pc:docMk/>
            <pc:sldMk cId="3583042547" sldId="265"/>
            <ac:spMk id="8" creationId="{21A45F9C-A4C7-456D-FD69-68A7B4358076}"/>
          </ac:spMkLst>
        </pc:spChg>
        <pc:picChg chg="mod ord">
          <ac:chgData name="Milena Tatarek (2506374)" userId="S::2506374@student.uwtsd.ac.uk::e24e3f88-6daf-422e-a6e3-1ecfe4e073a5" providerId="AD" clId="Web-{9E329C18-CF78-8461-69C6-C704F5C2C322}" dt="2026-06-10T15:02:22.858" v="27"/>
          <ac:picMkLst>
            <pc:docMk/>
            <pc:sldMk cId="3583042547" sldId="265"/>
            <ac:picMk id="4" creationId="{D51B98E2-1E40-5FFC-6319-A02AA28691C2}"/>
          </ac:picMkLst>
        </pc:picChg>
      </pc:sldChg>
      <pc:sldChg chg="addSp delSp modSp mod setBg">
        <pc:chgData name="Milena Tatarek (2506374)" userId="S::2506374@student.uwtsd.ac.uk::e24e3f88-6daf-422e-a6e3-1ecfe4e073a5" providerId="AD" clId="Web-{9E329C18-CF78-8461-69C6-C704F5C2C322}" dt="2026-06-10T15:12:44.388" v="85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2" creationId="{3F1CDC2F-E1F4-F474-3816-80359CC3B99F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3" creationId="{75E0C9A0-E236-68A7-FE78-65FADE078332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7" creationId="{9DF14F62-332D-92D8-D678-9806A81D0943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17" creationId="{E35A04CF-97D4-4FF7-B359-C546B1F62E54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19" creationId="{1DE7243B-5109-444B-8FAF-7437C66BC0E9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12:44.388" v="85"/>
          <ac:spMkLst>
            <pc:docMk/>
            <pc:sldMk cId="3005863432" sldId="266"/>
            <ac:spMk id="21" creationId="{4C5D6221-DA7B-4611-AA26-7D8E349FDE96}"/>
          </ac:spMkLst>
        </pc:spChg>
      </pc:sldChg>
      <pc:sldChg chg="addSp delSp modSp mod setBg setClrOvrMap">
        <pc:chgData name="Milena Tatarek (2506374)" userId="S::2506374@student.uwtsd.ac.uk::e24e3f88-6daf-422e-a6e3-1ecfe4e073a5" providerId="AD" clId="Web-{9E329C18-CF78-8461-69C6-C704F5C2C322}" dt="2026-06-10T15:07:02.090" v="70"/>
        <pc:sldMkLst>
          <pc:docMk/>
          <pc:sldMk cId="3378401135" sldId="267"/>
        </pc:sldMkLst>
        <pc:spChg chg="mo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2" creationId="{A6FAA939-C389-C192-E457-81300D2BD326}"/>
          </ac:spMkLst>
        </pc:spChg>
        <pc:spChg chg="mo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3" creationId="{164D80FD-FC1C-D1B1-FA10-A713EE9CF1E1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35" creationId="{0464315C-FCA9-40FE-892E-D4A5B3A5B09F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37" creationId="{4BF9520B-E0CD-4FA7-91B5-7DC36B606CAB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40" creationId="{0D7B6173-1D58-48E2-83CF-37350F315F75}"/>
          </ac:spMkLst>
        </pc:spChg>
        <pc:spChg chg="add">
          <ac:chgData name="Milena Tatarek (2506374)" userId="S::2506374@student.uwtsd.ac.uk::e24e3f88-6daf-422e-a6e3-1ecfe4e073a5" providerId="AD" clId="Web-{9E329C18-CF78-8461-69C6-C704F5C2C322}" dt="2026-06-10T15:07:02.090" v="70"/>
          <ac:spMkLst>
            <pc:docMk/>
            <pc:sldMk cId="3378401135" sldId="267"/>
            <ac:spMk id="41" creationId="{3FCCA929-7A61-4313-8A90-619CDF4255FB}"/>
          </ac:spMkLst>
        </pc:spChg>
        <pc:picChg chg="add">
          <ac:chgData name="Milena Tatarek (2506374)" userId="S::2506374@student.uwtsd.ac.uk::e24e3f88-6daf-422e-a6e3-1ecfe4e073a5" providerId="AD" clId="Web-{9E329C18-CF78-8461-69C6-C704F5C2C322}" dt="2026-06-10T15:07:02.090" v="70"/>
          <ac:picMkLst>
            <pc:docMk/>
            <pc:sldMk cId="3378401135" sldId="267"/>
            <ac:picMk id="33" creationId="{24250F98-AE57-452A-8B22-1B78911F0B69}"/>
          </ac:picMkLst>
        </pc:picChg>
      </pc:sldChg>
    </pc:docChg>
  </pc:docChgLst>
  <pc:docChgLst>
    <pc:chgData name="Milena Tatarek (2506374)" userId="S::2506374@student.uwtsd.ac.uk::e24e3f88-6daf-422e-a6e3-1ecfe4e073a5" providerId="AD" clId="Web-{A6D8DF1A-E4F2-81AB-56FC-0639D44CDC43}"/>
    <pc:docChg chg="mod modSld addMainMaster delMainMaster">
      <pc:chgData name="Milena Tatarek (2506374)" userId="S::2506374@student.uwtsd.ac.uk::e24e3f88-6daf-422e-a6e3-1ecfe4e073a5" providerId="AD" clId="Web-{A6D8DF1A-E4F2-81AB-56FC-0639D44CDC43}" dt="2026-06-10T14:17:38.197" v="0"/>
      <pc:docMkLst>
        <pc:docMk/>
      </pc:docMkLst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109857222" sldId="256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11113508" sldId="257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11113508" sldId="257"/>
            <ac:spMk id="2" creationId="{28056047-B3CF-9869-E822-66228A1E4C1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269067886" sldId="258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269067886" sldId="258"/>
            <ac:spMk id="2" creationId="{AD079151-9C57-6E89-C6E8-81830A2D50C3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269067886" sldId="258"/>
            <ac:spMk id="3" creationId="{CB029F7A-42EE-B87D-6C8C-1666416354BD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372994229" sldId="259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372994229" sldId="259"/>
            <ac:spMk id="2" creationId="{07FA4053-A0FD-656F-A5AB-8A9A3D3B3A10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372994229" sldId="259"/>
            <ac:spMk id="3" creationId="{B7430319-14A2-9A4D-4974-EBD2ED0C2C6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1706731653" sldId="261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1706731653" sldId="261"/>
            <ac:spMk id="2" creationId="{F736EBF4-AAC9-E592-A7BF-05A6B3F52E43}"/>
          </ac:spMkLst>
        </pc:spChg>
        <pc:graphicFrameChg chg="mod ord">
          <ac:chgData name="Milena Tatarek (2506374)" userId="S::2506374@student.uwtsd.ac.uk::e24e3f88-6daf-422e-a6e3-1ecfe4e073a5" providerId="AD" clId="Web-{A6D8DF1A-E4F2-81AB-56FC-0639D44CDC43}" dt="2026-06-10T14:17:38.197" v="0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183350313" sldId="263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183350313" sldId="263"/>
            <ac:spMk id="2" creationId="{BD37B6FE-D4F0-0EFF-9F86-C93BC3BFD10C}"/>
          </ac:spMkLst>
        </pc:spChg>
        <pc:graphicFrameChg chg="mod ord">
          <ac:chgData name="Milena Tatarek (2506374)" userId="S::2506374@student.uwtsd.ac.uk::e24e3f88-6daf-422e-a6e3-1ecfe4e073a5" providerId="AD" clId="Web-{A6D8DF1A-E4F2-81AB-56FC-0639D44CDC43}" dt="2026-06-10T14:17:38.197" v="0"/>
          <ac:graphicFrameMkLst>
            <pc:docMk/>
            <pc:sldMk cId="3183350313" sldId="263"/>
            <ac:graphicFrameMk id="4" creationId="{B0E5DE18-3A8F-476A-0233-4E40D95B9AFB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429739148" sldId="264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429739148" sldId="264"/>
            <ac:spMk id="2" creationId="{AAEB4F87-3F12-2F22-7482-B4A80AD2F561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429739148" sldId="264"/>
            <ac:spMk id="3" creationId="{7E297783-9E38-965E-577B-65EC0D152E97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583042547" sldId="265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583042547" sldId="265"/>
            <ac:spMk id="2" creationId="{D7FC4F8A-DBE6-5C75-5D13-97B7B17A7B8C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583042547" sldId="265"/>
            <ac:spMk id="8" creationId="{21A45F9C-A4C7-456D-FD69-68A7B4358076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005863432" sldId="266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005863432" sldId="266"/>
            <ac:spMk id="2" creationId="{3F1CDC2F-E1F4-F474-3816-80359CC3B99F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005863432" sldId="266"/>
            <ac:spMk id="3" creationId="{75E0C9A0-E236-68A7-FE78-65FADE078332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3378401135" sldId="267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378401135" sldId="267"/>
            <ac:spMk id="2" creationId="{A6FAA939-C389-C192-E457-81300D2BD326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3378401135" sldId="267"/>
            <ac:spMk id="3" creationId="{164D80FD-FC1C-D1B1-FA10-A713EE9CF1E1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A6D8DF1A-E4F2-81AB-56FC-0639D44CDC43}" dt="2026-06-10T14:17:38.197" v="0"/>
        <pc:sldMkLst>
          <pc:docMk/>
          <pc:sldMk cId="2184103175" sldId="268"/>
        </pc:sldMkLst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2184103175" sldId="268"/>
            <ac:spMk id="2" creationId="{C05C36AF-0F22-5F10-5F1D-D9A936D556CA}"/>
          </ac:spMkLst>
        </pc:spChg>
        <pc:spChg chg="mod ord">
          <ac:chgData name="Milena Tatarek (2506374)" userId="S::2506374@student.uwtsd.ac.uk::e24e3f88-6daf-422e-a6e3-1ecfe4e073a5" providerId="AD" clId="Web-{A6D8DF1A-E4F2-81AB-56FC-0639D44CDC43}" dt="2026-06-10T14:17:38.197" v="0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49F09256-43FB-4276-29F2-D4A377EEA229}"/>
    <pc:docChg chg="modSld">
      <pc:chgData name="Milena Tatarek (2506374)" userId="S::2506374@student.uwtsd.ac.uk::e24e3f88-6daf-422e-a6e3-1ecfe4e073a5" providerId="AD" clId="Web-{49F09256-43FB-4276-29F2-D4A377EEA229}" dt="2026-06-14T17:30:33.343" v="53"/>
      <pc:docMkLst>
        <pc:docMk/>
      </pc:docMkLst>
      <pc:sldChg chg="modSp">
        <pc:chgData name="Milena Tatarek (2506374)" userId="S::2506374@student.uwtsd.ac.uk::e24e3f88-6daf-422e-a6e3-1ecfe4e073a5" providerId="AD" clId="Web-{49F09256-43FB-4276-29F2-D4A377EEA229}" dt="2026-06-14T17:18:54.503" v="0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49F09256-43FB-4276-29F2-D4A377EEA229}" dt="2026-06-14T17:18:54.503" v="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Milena Tatarek (2506374)" userId="S::2506374@student.uwtsd.ac.uk::e24e3f88-6daf-422e-a6e3-1ecfe4e073a5" providerId="AD" clId="Web-{49F09256-43FB-4276-29F2-D4A377EEA229}" dt="2026-06-14T17:19:38.724" v="6" actId="20577"/>
        <pc:sldMkLst>
          <pc:docMk/>
          <pc:sldMk cId="311113508" sldId="257"/>
        </pc:sldMkLst>
        <pc:spChg chg="mod">
          <ac:chgData name="Milena Tatarek (2506374)" userId="S::2506374@student.uwtsd.ac.uk::e24e3f88-6daf-422e-a6e3-1ecfe4e073a5" providerId="AD" clId="Web-{49F09256-43FB-4276-29F2-D4A377EEA229}" dt="2026-06-14T17:19:38.724" v="6" actId="20577"/>
          <ac:spMkLst>
            <pc:docMk/>
            <pc:sldMk cId="311113508" sldId="257"/>
            <ac:spMk id="2" creationId="{28056047-B3CF-9869-E822-66228A1E4C14}"/>
          </ac:spMkLst>
        </pc:spChg>
      </pc:sldChg>
      <pc:sldChg chg="modSp">
        <pc:chgData name="Milena Tatarek (2506374)" userId="S::2506374@student.uwtsd.ac.uk::e24e3f88-6daf-422e-a6e3-1ecfe4e073a5" providerId="AD" clId="Web-{49F09256-43FB-4276-29F2-D4A377EEA229}" dt="2026-06-14T17:23:56.453" v="23" actId="20577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49F09256-43FB-4276-29F2-D4A377EEA229}" dt="2026-06-14T17:23:56.453" v="23" actId="20577"/>
          <ac:spMkLst>
            <pc:docMk/>
            <pc:sldMk cId="3269067886" sldId="258"/>
            <ac:spMk id="2" creationId="{AD079151-9C57-6E89-C6E8-81830A2D50C3}"/>
          </ac:spMkLst>
        </pc:spChg>
        <pc:picChg chg="mod">
          <ac:chgData name="Milena Tatarek (2506374)" userId="S::2506374@student.uwtsd.ac.uk::e24e3f88-6daf-422e-a6e3-1ecfe4e073a5" providerId="AD" clId="Web-{49F09256-43FB-4276-29F2-D4A377EEA229}" dt="2026-06-14T17:23:38.062" v="22" actId="14100"/>
          <ac:picMkLst>
            <pc:docMk/>
            <pc:sldMk cId="3269067886" sldId="258"/>
            <ac:picMk id="5" creationId="{015F832E-6139-6805-42D5-2DD032980273}"/>
          </ac:picMkLst>
        </pc:picChg>
      </pc:sldChg>
      <pc:sldChg chg="addSp delSp modSp">
        <pc:chgData name="Milena Tatarek (2506374)" userId="S::2506374@student.uwtsd.ac.uk::e24e3f88-6daf-422e-a6e3-1ecfe4e073a5" providerId="AD" clId="Web-{49F09256-43FB-4276-29F2-D4A377EEA229}" dt="2026-06-14T17:29:49.451" v="50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49F09256-43FB-4276-29F2-D4A377EEA229}" dt="2026-06-14T17:29:49.451" v="50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49F09256-43FB-4276-29F2-D4A377EEA229}" dt="2026-06-14T17:29:49.451" v="50"/>
          <ac:spMkLst>
            <pc:docMk/>
            <pc:sldMk cId="3372994229" sldId="259"/>
            <ac:spMk id="3" creationId="{B7430319-14A2-9A4D-4974-EBD2ED0C2C64}"/>
          </ac:spMkLst>
        </pc:spChg>
        <pc:spChg chg="add del mod">
          <ac:chgData name="Milena Tatarek (2506374)" userId="S::2506374@student.uwtsd.ac.uk::e24e3f88-6daf-422e-a6e3-1ecfe4e073a5" providerId="AD" clId="Web-{49F09256-43FB-4276-29F2-D4A377EEA229}" dt="2026-06-14T17:27:01.944" v="40"/>
          <ac:spMkLst>
            <pc:docMk/>
            <pc:sldMk cId="3372994229" sldId="259"/>
            <ac:spMk id="4" creationId="{F7260DA0-75EF-E6DD-CBF4-A0E0B5A76CAD}"/>
          </ac:spMkLst>
        </pc:spChg>
        <pc:spChg chg="mod">
          <ac:chgData name="Milena Tatarek (2506374)" userId="S::2506374@student.uwtsd.ac.uk::e24e3f88-6daf-422e-a6e3-1ecfe4e073a5" providerId="AD" clId="Web-{49F09256-43FB-4276-29F2-D4A377EEA229}" dt="2026-06-14T17:29:49.451" v="50"/>
          <ac:spMkLst>
            <pc:docMk/>
            <pc:sldMk cId="3372994229" sldId="259"/>
            <ac:spMk id="5" creationId="{C55E4564-0D79-2F35-A350-BC4565FD5A5B}"/>
          </ac:spMkLst>
        </pc:spChg>
        <pc:spChg chg="del">
          <ac:chgData name="Milena Tatarek (2506374)" userId="S::2506374@student.uwtsd.ac.uk::e24e3f88-6daf-422e-a6e3-1ecfe4e073a5" providerId="AD" clId="Web-{49F09256-43FB-4276-29F2-D4A377EEA229}" dt="2026-06-14T17:29:49.451" v="50"/>
          <ac:spMkLst>
            <pc:docMk/>
            <pc:sldMk cId="3372994229" sldId="259"/>
            <ac:spMk id="73" creationId="{4C608BEB-860E-4094-8511-78603564A75E}"/>
          </ac:spMkLst>
        </pc:spChg>
        <pc:spChg chg="add">
          <ac:chgData name="Milena Tatarek (2506374)" userId="S::2506374@student.uwtsd.ac.uk::e24e3f88-6daf-422e-a6e3-1ecfe4e073a5" providerId="AD" clId="Web-{49F09256-43FB-4276-29F2-D4A377EEA229}" dt="2026-06-14T17:29:49.451" v="50"/>
          <ac:spMkLst>
            <pc:docMk/>
            <pc:sldMk cId="3372994229" sldId="259"/>
            <ac:spMk id="79" creationId="{4FFBEE45-F140-49D5-85EA-C78C24340B23}"/>
          </ac:spMkLst>
        </pc:spChg>
        <pc:cxnChg chg="del">
          <ac:chgData name="Milena Tatarek (2506374)" userId="S::2506374@student.uwtsd.ac.uk::e24e3f88-6daf-422e-a6e3-1ecfe4e073a5" providerId="AD" clId="Web-{49F09256-43FB-4276-29F2-D4A377EEA229}" dt="2026-06-14T17:29:49.451" v="50"/>
          <ac:cxnSpMkLst>
            <pc:docMk/>
            <pc:sldMk cId="3372994229" sldId="259"/>
            <ac:cxnSpMk id="74" creationId="{1F16A8D4-FE87-4604-88B2-394B5D1EB437}"/>
          </ac:cxnSpMkLst>
        </pc:cxnChg>
      </pc:sldChg>
      <pc:sldChg chg="addSp delSp modSp">
        <pc:chgData name="Milena Tatarek (2506374)" userId="S::2506374@student.uwtsd.ac.uk::e24e3f88-6daf-422e-a6e3-1ecfe4e073a5" providerId="AD" clId="Web-{49F09256-43FB-4276-29F2-D4A377EEA229}" dt="2026-06-14T17:30:33.343" v="53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49F09256-43FB-4276-29F2-D4A377EEA229}" dt="2026-06-14T17:30:33.343" v="53"/>
          <ac:spMkLst>
            <pc:docMk/>
            <pc:sldMk cId="1706731653" sldId="261"/>
            <ac:spMk id="2" creationId="{F736EBF4-AAC9-E592-A7BF-05A6B3F52E43}"/>
          </ac:spMkLst>
        </pc:spChg>
        <pc:spChg chg="add del">
          <ac:chgData name="Milena Tatarek (2506374)" userId="S::2506374@student.uwtsd.ac.uk::e24e3f88-6daf-422e-a6e3-1ecfe4e073a5" providerId="AD" clId="Web-{49F09256-43FB-4276-29F2-D4A377EEA229}" dt="2026-06-14T17:30:33.343" v="53"/>
          <ac:spMkLst>
            <pc:docMk/>
            <pc:sldMk cId="1706731653" sldId="261"/>
            <ac:spMk id="106" creationId="{5D13CC36-B950-4F02-9BAF-9A7EB267398C}"/>
          </ac:spMkLst>
        </pc:spChg>
        <pc:spChg chg="add del">
          <ac:chgData name="Milena Tatarek (2506374)" userId="S::2506374@student.uwtsd.ac.uk::e24e3f88-6daf-422e-a6e3-1ecfe4e073a5" providerId="AD" clId="Web-{49F09256-43FB-4276-29F2-D4A377EEA229}" dt="2026-06-14T17:30:33.343" v="53"/>
          <ac:spMkLst>
            <pc:docMk/>
            <pc:sldMk cId="1706731653" sldId="261"/>
            <ac:spMk id="107" creationId="{D1BDED99-B35B-4FEE-A274-8E8DB6FEEECF}"/>
          </ac:spMkLst>
        </pc:spChg>
        <pc:spChg chg="add del">
          <ac:chgData name="Milena Tatarek (2506374)" userId="S::2506374@student.uwtsd.ac.uk::e24e3f88-6daf-422e-a6e3-1ecfe4e073a5" providerId="AD" clId="Web-{49F09256-43FB-4276-29F2-D4A377EEA229}" dt="2026-06-14T17:30:33.312" v="52"/>
          <ac:spMkLst>
            <pc:docMk/>
            <pc:sldMk cId="1706731653" sldId="261"/>
            <ac:spMk id="113" creationId="{257363FD-7E77-4145-9483-331A807ADF0E}"/>
          </ac:spMkLst>
        </pc:spChg>
        <pc:spChg chg="add">
          <ac:chgData name="Milena Tatarek (2506374)" userId="S::2506374@student.uwtsd.ac.uk::e24e3f88-6daf-422e-a6e3-1ecfe4e073a5" providerId="AD" clId="Web-{49F09256-43FB-4276-29F2-D4A377EEA229}" dt="2026-06-14T17:30:33.343" v="53"/>
          <ac:spMkLst>
            <pc:docMk/>
            <pc:sldMk cId="1706731653" sldId="261"/>
            <ac:spMk id="115" creationId="{E51BA4DF-2BD4-4EC2-B1DB-B27C8AC71864}"/>
          </ac:spMkLst>
        </pc:spChg>
        <pc:graphicFrameChg chg="mod modGraphic">
          <ac:chgData name="Milena Tatarek (2506374)" userId="S::2506374@student.uwtsd.ac.uk::e24e3f88-6daf-422e-a6e3-1ecfe4e073a5" providerId="AD" clId="Web-{49F09256-43FB-4276-29F2-D4A377EEA229}" dt="2026-06-14T17:30:33.343" v="53"/>
          <ac:graphicFrameMkLst>
            <pc:docMk/>
            <pc:sldMk cId="1706731653" sldId="261"/>
            <ac:graphicFrameMk id="87" creationId="{39F4D70D-A65A-DCE3-14C1-C8041D0B3941}"/>
          </ac:graphicFrameMkLst>
        </pc:graphicFrameChg>
        <pc:picChg chg="add del">
          <ac:chgData name="Milena Tatarek (2506374)" userId="S::2506374@student.uwtsd.ac.uk::e24e3f88-6daf-422e-a6e3-1ecfe4e073a5" providerId="AD" clId="Web-{49F09256-43FB-4276-29F2-D4A377EEA229}" dt="2026-06-14T17:30:33.312" v="52"/>
          <ac:picMkLst>
            <pc:docMk/>
            <pc:sldMk cId="1706731653" sldId="261"/>
            <ac:picMk id="109" creationId="{46C4F9AD-7E22-8723-D29F-F35CE2ACF560}"/>
          </ac:picMkLst>
        </pc:picChg>
        <pc:picChg chg="add">
          <ac:chgData name="Milena Tatarek (2506374)" userId="S::2506374@student.uwtsd.ac.uk::e24e3f88-6daf-422e-a6e3-1ecfe4e073a5" providerId="AD" clId="Web-{49F09256-43FB-4276-29F2-D4A377EEA229}" dt="2026-06-14T17:30:33.343" v="53"/>
          <ac:picMkLst>
            <pc:docMk/>
            <pc:sldMk cId="1706731653" sldId="261"/>
            <ac:picMk id="116" creationId="{B7B0E064-E7FA-B147-A84E-9633DAB754DE}"/>
          </ac:picMkLst>
        </pc:picChg>
      </pc:sldChg>
    </pc:docChg>
  </pc:docChgLst>
  <pc:docChgLst>
    <pc:chgData name="Milena Tatarek (2506374)" userId="S::2506374@student.uwtsd.ac.uk::e24e3f88-6daf-422e-a6e3-1ecfe4e073a5" providerId="AD" clId="Web-{56A805CC-5CC4-844F-264F-A012FE03586B}"/>
    <pc:docChg chg="modSld">
      <pc:chgData name="Milena Tatarek (2506374)" userId="S::2506374@student.uwtsd.ac.uk::e24e3f88-6daf-422e-a6e3-1ecfe4e073a5" providerId="AD" clId="Web-{56A805CC-5CC4-844F-264F-A012FE03586B}" dt="2026-06-07T12:08:31.380" v="239" actId="20577"/>
      <pc:docMkLst>
        <pc:docMk/>
      </pc:docMkLst>
      <pc:sldChg chg="addSp delSp modSp">
        <pc:chgData name="Milena Tatarek (2506374)" userId="S::2506374@student.uwtsd.ac.uk::e24e3f88-6daf-422e-a6e3-1ecfe4e073a5" providerId="AD" clId="Web-{56A805CC-5CC4-844F-264F-A012FE03586B}" dt="2026-06-07T12:08:31.380" v="239" actId="20577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56A805CC-5CC4-844F-264F-A012FE03586B}" dt="2026-06-07T12:03:48.311" v="78" actId="20577"/>
          <ac:spMkLst>
            <pc:docMk/>
            <pc:sldMk cId="1706731653" sldId="261"/>
            <ac:spMk id="2" creationId="{F736EBF4-AAC9-E592-A7BF-05A6B3F52E43}"/>
          </ac:spMkLst>
        </pc:spChg>
        <pc:spChg chg="add mod">
          <ac:chgData name="Milena Tatarek (2506374)" userId="S::2506374@student.uwtsd.ac.uk::e24e3f88-6daf-422e-a6e3-1ecfe4e073a5" providerId="AD" clId="Web-{56A805CC-5CC4-844F-264F-A012FE03586B}" dt="2026-06-07T12:08:31.380" v="239" actId="20577"/>
          <ac:spMkLst>
            <pc:docMk/>
            <pc:sldMk cId="1706731653" sldId="261"/>
            <ac:spMk id="85" creationId="{41034C7E-D334-DAA0-FC39-A4427B5E4762}"/>
          </ac:spMkLst>
        </pc:spChg>
      </pc:sldChg>
    </pc:docChg>
  </pc:docChgLst>
  <pc:docChgLst>
    <pc:chgData name="Milena Tatarek (2506374)" userId="S::2506374@student.uwtsd.ac.uk::e24e3f88-6daf-422e-a6e3-1ecfe4e073a5" providerId="AD" clId="Web-{767447E2-7ED3-05CC-7537-609F2DF0CC3B}"/>
    <pc:docChg chg="modSld">
      <pc:chgData name="Milena Tatarek (2506374)" userId="S::2506374@student.uwtsd.ac.uk::e24e3f88-6daf-422e-a6e3-1ecfe4e073a5" providerId="AD" clId="Web-{767447E2-7ED3-05CC-7537-609F2DF0CC3B}" dt="2026-06-14T18:04:10.250" v="256" actId="20577"/>
      <pc:docMkLst>
        <pc:docMk/>
      </pc:docMkLst>
      <pc:sldChg chg="addSp delSp modSp">
        <pc:chgData name="Milena Tatarek (2506374)" userId="S::2506374@student.uwtsd.ac.uk::e24e3f88-6daf-422e-a6e3-1ecfe4e073a5" providerId="AD" clId="Web-{767447E2-7ED3-05CC-7537-609F2DF0CC3B}" dt="2026-06-14T17:46:31.240" v="82" actId="20577"/>
        <pc:sldMkLst>
          <pc:docMk/>
          <pc:sldMk cId="1706731653" sldId="261"/>
        </pc:sldMkLst>
        <pc:spChg chg="add del mod">
          <ac:chgData name="Milena Tatarek (2506374)" userId="S::2506374@student.uwtsd.ac.uk::e24e3f88-6daf-422e-a6e3-1ecfe4e073a5" providerId="AD" clId="Web-{767447E2-7ED3-05CC-7537-609F2DF0CC3B}" dt="2026-06-14T17:46:31.240" v="82" actId="20577"/>
          <ac:spMkLst>
            <pc:docMk/>
            <pc:sldMk cId="1706731653" sldId="261"/>
            <ac:spMk id="33" creationId="{24935E9C-99CB-3A79-6DAF-43EE0E4D9DE0}"/>
          </ac:spMkLst>
        </pc:spChg>
        <pc:spChg chg="del mod">
          <ac:chgData name="Milena Tatarek (2506374)" userId="S::2506374@student.uwtsd.ac.uk::e24e3f88-6daf-422e-a6e3-1ecfe4e073a5" providerId="AD" clId="Web-{767447E2-7ED3-05CC-7537-609F2DF0CC3B}" dt="2026-06-14T17:44:14.826" v="33"/>
          <ac:spMkLst>
            <pc:docMk/>
            <pc:sldMk cId="1706731653" sldId="261"/>
            <ac:spMk id="85" creationId="{41034C7E-D334-DAA0-FC39-A4427B5E4762}"/>
          </ac:spMkLst>
        </pc:spChg>
        <pc:graphicFrameChg chg="mod">
          <ac:chgData name="Milena Tatarek (2506374)" userId="S::2506374@student.uwtsd.ac.uk::e24e3f88-6daf-422e-a6e3-1ecfe4e073a5" providerId="AD" clId="Web-{767447E2-7ED3-05CC-7537-609F2DF0CC3B}" dt="2026-06-14T17:44:21.483" v="34" actId="14100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addSp modSp mod setBg">
        <pc:chgData name="Milena Tatarek (2506374)" userId="S::2506374@student.uwtsd.ac.uk::e24e3f88-6daf-422e-a6e3-1ecfe4e073a5" providerId="AD" clId="Web-{767447E2-7ED3-05CC-7537-609F2DF0CC3B}" dt="2026-06-14T17:56:18.016" v="161" actId="20577"/>
        <pc:sldMkLst>
          <pc:docMk/>
          <pc:sldMk cId="3183350313" sldId="263"/>
        </pc:sldMkLst>
        <pc:spChg chg="mod">
          <ac:chgData name="Milena Tatarek (2506374)" userId="S::2506374@student.uwtsd.ac.uk::e24e3f88-6daf-422e-a6e3-1ecfe4e073a5" providerId="AD" clId="Web-{767447E2-7ED3-05CC-7537-609F2DF0CC3B}" dt="2026-06-14T17:53:11.896" v="109"/>
          <ac:spMkLst>
            <pc:docMk/>
            <pc:sldMk cId="3183350313" sldId="263"/>
            <ac:spMk id="2" creationId="{BD37B6FE-D4F0-0EFF-9F86-C93BC3BFD10C}"/>
          </ac:spMkLst>
        </pc:spChg>
        <pc:spChg chg="add mod">
          <ac:chgData name="Milena Tatarek (2506374)" userId="S::2506374@student.uwtsd.ac.uk::e24e3f88-6daf-422e-a6e3-1ecfe4e073a5" providerId="AD" clId="Web-{767447E2-7ED3-05CC-7537-609F2DF0CC3B}" dt="2026-06-14T17:56:18.016" v="161" actId="20577"/>
          <ac:spMkLst>
            <pc:docMk/>
            <pc:sldMk cId="3183350313" sldId="263"/>
            <ac:spMk id="952" creationId="{42EBB233-E736-6AFB-7B48-25BAA9936F19}"/>
          </ac:spMkLst>
        </pc:spChg>
        <pc:graphicFrameChg chg="modGraphic">
          <ac:chgData name="Milena Tatarek (2506374)" userId="S::2506374@student.uwtsd.ac.uk::e24e3f88-6daf-422e-a6e3-1ecfe4e073a5" providerId="AD" clId="Web-{767447E2-7ED3-05CC-7537-609F2DF0CC3B}" dt="2026-06-14T17:55:09.872" v="132" actId="20577"/>
          <ac:graphicFrameMkLst>
            <pc:docMk/>
            <pc:sldMk cId="3183350313" sldId="263"/>
            <ac:graphicFrameMk id="4" creationId="{B0E5DE18-3A8F-476A-0233-4E40D95B9AFB}"/>
          </ac:graphicFrameMkLst>
        </pc:graphicFrameChg>
        <pc:graphicFrameChg chg="mod modGraphic">
          <ac:chgData name="Milena Tatarek (2506374)" userId="S::2506374@student.uwtsd.ac.uk::e24e3f88-6daf-422e-a6e3-1ecfe4e073a5" providerId="AD" clId="Web-{767447E2-7ED3-05CC-7537-609F2DF0CC3B}" dt="2026-06-14T17:55:25.951" v="134" actId="20577"/>
          <ac:graphicFrameMkLst>
            <pc:docMk/>
            <pc:sldMk cId="3183350313" sldId="263"/>
            <ac:graphicFrameMk id="691" creationId="{257C3492-27C7-BDC2-9D01-AEC632D3156C}"/>
          </ac:graphicFrameMkLst>
        </pc:graphicFrameChg>
      </pc:sldChg>
      <pc:sldChg chg="addSp modSp">
        <pc:chgData name="Milena Tatarek (2506374)" userId="S::2506374@student.uwtsd.ac.uk::e24e3f88-6daf-422e-a6e3-1ecfe4e073a5" providerId="AD" clId="Web-{767447E2-7ED3-05CC-7537-609F2DF0CC3B}" dt="2026-06-14T17:58:30.871" v="193" actId="20577"/>
        <pc:sldMkLst>
          <pc:docMk/>
          <pc:sldMk cId="429739148" sldId="264"/>
        </pc:sldMkLst>
        <pc:spChg chg="mod">
          <ac:chgData name="Milena Tatarek (2506374)" userId="S::2506374@student.uwtsd.ac.uk::e24e3f88-6daf-422e-a6e3-1ecfe4e073a5" providerId="AD" clId="Web-{767447E2-7ED3-05CC-7537-609F2DF0CC3B}" dt="2026-06-14T17:57:20.398" v="184" actId="20577"/>
          <ac:spMkLst>
            <pc:docMk/>
            <pc:sldMk cId="429739148" sldId="264"/>
            <ac:spMk id="2" creationId="{AAEB4F87-3F12-2F22-7482-B4A80AD2F561}"/>
          </ac:spMkLst>
        </pc:spChg>
        <pc:spChg chg="mod">
          <ac:chgData name="Milena Tatarek (2506374)" userId="S::2506374@student.uwtsd.ac.uk::e24e3f88-6daf-422e-a6e3-1ecfe4e073a5" providerId="AD" clId="Web-{767447E2-7ED3-05CC-7537-609F2DF0CC3B}" dt="2026-06-14T17:58:30.871" v="193" actId="20577"/>
          <ac:spMkLst>
            <pc:docMk/>
            <pc:sldMk cId="429739148" sldId="264"/>
            <ac:spMk id="3" creationId="{7E297783-9E38-965E-577B-65EC0D152E97}"/>
          </ac:spMkLst>
        </pc:spChg>
        <pc:spChg chg="add mod">
          <ac:chgData name="Milena Tatarek (2506374)" userId="S::2506374@student.uwtsd.ac.uk::e24e3f88-6daf-422e-a6e3-1ecfe4e073a5" providerId="AD" clId="Web-{767447E2-7ED3-05CC-7537-609F2DF0CC3B}" dt="2026-06-14T17:56:53.818" v="182" actId="20577"/>
          <ac:spMkLst>
            <pc:docMk/>
            <pc:sldMk cId="429739148" sldId="264"/>
            <ac:spMk id="4" creationId="{FAE7956F-7477-164F-B0E9-339A612C8863}"/>
          </ac:spMkLst>
        </pc:spChg>
      </pc:sldChg>
      <pc:sldChg chg="addSp modSp">
        <pc:chgData name="Milena Tatarek (2506374)" userId="S::2506374@student.uwtsd.ac.uk::e24e3f88-6daf-422e-a6e3-1ecfe4e073a5" providerId="AD" clId="Web-{767447E2-7ED3-05CC-7537-609F2DF0CC3B}" dt="2026-06-14T18:00:48.863" v="213" actId="20577"/>
        <pc:sldMkLst>
          <pc:docMk/>
          <pc:sldMk cId="3583042547" sldId="265"/>
        </pc:sldMkLst>
        <pc:spChg chg="mod">
          <ac:chgData name="Milena Tatarek (2506374)" userId="S::2506374@student.uwtsd.ac.uk::e24e3f88-6daf-422e-a6e3-1ecfe4e073a5" providerId="AD" clId="Web-{767447E2-7ED3-05CC-7537-609F2DF0CC3B}" dt="2026-06-14T17:59:54.829" v="196" actId="20577"/>
          <ac:spMkLst>
            <pc:docMk/>
            <pc:sldMk cId="3583042547" sldId="265"/>
            <ac:spMk id="2" creationId="{D7FC4F8A-DBE6-5C75-5D13-97B7B17A7B8C}"/>
          </ac:spMkLst>
        </pc:spChg>
        <pc:spChg chg="add mod">
          <ac:chgData name="Milena Tatarek (2506374)" userId="S::2506374@student.uwtsd.ac.uk::e24e3f88-6daf-422e-a6e3-1ecfe4e073a5" providerId="AD" clId="Web-{767447E2-7ED3-05CC-7537-609F2DF0CC3B}" dt="2026-06-14T18:00:48.863" v="213" actId="20577"/>
          <ac:spMkLst>
            <pc:docMk/>
            <pc:sldMk cId="3583042547" sldId="265"/>
            <ac:spMk id="3" creationId="{7383375C-25E5-F51C-476A-9ADCA1936B66}"/>
          </ac:spMkLst>
        </pc:spChg>
        <pc:spChg chg="mod">
          <ac:chgData name="Milena Tatarek (2506374)" userId="S::2506374@student.uwtsd.ac.uk::e24e3f88-6daf-422e-a6e3-1ecfe4e073a5" providerId="AD" clId="Web-{767447E2-7ED3-05CC-7537-609F2DF0CC3B}" dt="2026-06-14T18:00:11.096" v="197" actId="20577"/>
          <ac:spMkLst>
            <pc:docMk/>
            <pc:sldMk cId="3583042547" sldId="265"/>
            <ac:spMk id="8" creationId="{21A45F9C-A4C7-456D-FD69-68A7B4358076}"/>
          </ac:spMkLst>
        </pc:spChg>
      </pc:sldChg>
      <pc:sldChg chg="modSp">
        <pc:chgData name="Milena Tatarek (2506374)" userId="S::2506374@student.uwtsd.ac.uk::e24e3f88-6daf-422e-a6e3-1ecfe4e073a5" providerId="AD" clId="Web-{767447E2-7ED3-05CC-7537-609F2DF0CC3B}" dt="2026-06-14T18:04:10.250" v="256" actId="20577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767447E2-7ED3-05CC-7537-609F2DF0CC3B}" dt="2026-06-14T18:01:06.521" v="215" actId="20577"/>
          <ac:spMkLst>
            <pc:docMk/>
            <pc:sldMk cId="3005863432" sldId="266"/>
            <ac:spMk id="2" creationId="{3F1CDC2F-E1F4-F474-3816-80359CC3B99F}"/>
          </ac:spMkLst>
        </pc:spChg>
        <pc:spChg chg="mod">
          <ac:chgData name="Milena Tatarek (2506374)" userId="S::2506374@student.uwtsd.ac.uk::e24e3f88-6daf-422e-a6e3-1ecfe4e073a5" providerId="AD" clId="Web-{767447E2-7ED3-05CC-7537-609F2DF0CC3B}" dt="2026-06-14T18:04:02.062" v="255" actId="20577"/>
          <ac:spMkLst>
            <pc:docMk/>
            <pc:sldMk cId="3005863432" sldId="266"/>
            <ac:spMk id="3" creationId="{75E0C9A0-E236-68A7-FE78-65FADE078332}"/>
          </ac:spMkLst>
        </pc:spChg>
        <pc:spChg chg="mod">
          <ac:chgData name="Milena Tatarek (2506374)" userId="S::2506374@student.uwtsd.ac.uk::e24e3f88-6daf-422e-a6e3-1ecfe4e073a5" providerId="AD" clId="Web-{767447E2-7ED3-05CC-7537-609F2DF0CC3B}" dt="2026-06-14T18:04:10.250" v="256" actId="20577"/>
          <ac:spMkLst>
            <pc:docMk/>
            <pc:sldMk cId="3005863432" sldId="266"/>
            <ac:spMk id="7" creationId="{9DF14F62-332D-92D8-D678-9806A81D0943}"/>
          </ac:spMkLst>
        </pc:spChg>
      </pc:sldChg>
    </pc:docChg>
  </pc:docChgLst>
  <pc:docChgLst>
    <pc:chgData name="Milena Tatarek (2506374)" userId="S::2506374@student.uwtsd.ac.uk::e24e3f88-6daf-422e-a6e3-1ecfe4e073a5" providerId="AD" clId="Web-{0C21AA89-EA52-BD6B-62FB-F888B6BAF506}"/>
    <pc:docChg chg="modSld">
      <pc:chgData name="Milena Tatarek (2506374)" userId="S::2506374@student.uwtsd.ac.uk::e24e3f88-6daf-422e-a6e3-1ecfe4e073a5" providerId="AD" clId="Web-{0C21AA89-EA52-BD6B-62FB-F888B6BAF506}" dt="2026-06-14T17:42:07.684" v="65" actId="20577"/>
      <pc:docMkLst>
        <pc:docMk/>
      </pc:docMkLst>
      <pc:sldChg chg="mod setBg">
        <pc:chgData name="Milena Tatarek (2506374)" userId="S::2506374@student.uwtsd.ac.uk::e24e3f88-6daf-422e-a6e3-1ecfe4e073a5" providerId="AD" clId="Web-{0C21AA89-EA52-BD6B-62FB-F888B6BAF506}" dt="2026-06-14T17:39:37.788" v="55"/>
        <pc:sldMkLst>
          <pc:docMk/>
          <pc:sldMk cId="311113508" sldId="257"/>
        </pc:sldMkLst>
      </pc:sldChg>
      <pc:sldChg chg="addSp delSp modSp">
        <pc:chgData name="Milena Tatarek (2506374)" userId="S::2506374@student.uwtsd.ac.uk::e24e3f88-6daf-422e-a6e3-1ecfe4e073a5" providerId="AD" clId="Web-{0C21AA89-EA52-BD6B-62FB-F888B6BAF506}" dt="2026-06-14T17:38:22.880" v="50" actId="20577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0C21AA89-EA52-BD6B-62FB-F888B6BAF506}" dt="2026-06-14T17:38:22.880" v="50" actId="20577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0C21AA89-EA52-BD6B-62FB-F888B6BAF506}" dt="2026-06-14T17:38:10.707" v="49"/>
          <ac:spMkLst>
            <pc:docMk/>
            <pc:sldMk cId="3372994229" sldId="259"/>
            <ac:spMk id="3" creationId="{B7430319-14A2-9A4D-4974-EBD2ED0C2C64}"/>
          </ac:spMkLst>
        </pc:spChg>
        <pc:spChg chg="del mod">
          <ac:chgData name="Milena Tatarek (2506374)" userId="S::2506374@student.uwtsd.ac.uk::e24e3f88-6daf-422e-a6e3-1ecfe4e073a5" providerId="AD" clId="Web-{0C21AA89-EA52-BD6B-62FB-F888B6BAF506}" dt="2026-06-14T17:35:01.716" v="32"/>
          <ac:spMkLst>
            <pc:docMk/>
            <pc:sldMk cId="3372994229" sldId="259"/>
            <ac:spMk id="5" creationId="{C55E4564-0D79-2F35-A350-BC4565FD5A5B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707" v="49"/>
          <ac:spMkLst>
            <pc:docMk/>
            <pc:sldMk cId="3372994229" sldId="259"/>
            <ac:spMk id="79" creationId="{4FFBEE45-F140-49D5-85EA-C78C24340B23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03.033" v="42"/>
          <ac:spMkLst>
            <pc:docMk/>
            <pc:sldMk cId="3372994229" sldId="259"/>
            <ac:spMk id="84" creationId="{27FCFAB8-9E9C-414D-9FCB-CECED12D584F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03.033" v="42"/>
          <ac:spMkLst>
            <pc:docMk/>
            <pc:sldMk cId="3372994229" sldId="259"/>
            <ac:spMk id="86" creationId="{76C16827-9A48-4468-BE81-11EC18E0AE54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03.033" v="42"/>
          <ac:spMkLst>
            <pc:docMk/>
            <pc:sldMk cId="3372994229" sldId="259"/>
            <ac:spMk id="88" creationId="{899956BA-5C38-49F9-88D6-BD6C71E9C767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06.267" v="44"/>
          <ac:spMkLst>
            <pc:docMk/>
            <pc:sldMk cId="3372994229" sldId="259"/>
            <ac:spMk id="90" creationId="{0741393E-C764-4C6F-8886-35CFF2E48351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06.267" v="44"/>
          <ac:spMkLst>
            <pc:docMk/>
            <pc:sldMk cId="3372994229" sldId="259"/>
            <ac:spMk id="91" creationId="{390890DC-37FF-4B49-BD4C-FE4232F69B37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30.159" v="46"/>
          <ac:spMkLst>
            <pc:docMk/>
            <pc:sldMk cId="3372994229" sldId="259"/>
            <ac:spMk id="92" creationId="{1453BF6C-B012-48B7-B4E8-6D7AC7C27D02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30.159" v="46"/>
          <ac:spMkLst>
            <pc:docMk/>
            <pc:sldMk cId="3372994229" sldId="259"/>
            <ac:spMk id="93" creationId="{BB7169B8-2507-43F4-A148-FA791CD9C678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30.159" v="46"/>
          <ac:spMkLst>
            <pc:docMk/>
            <pc:sldMk cId="3372994229" sldId="259"/>
            <ac:spMk id="95" creationId="{6CB927A4-E432-4310-9CD5-E89FF5063179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7:30.159" v="46"/>
          <ac:spMkLst>
            <pc:docMk/>
            <pc:sldMk cId="3372994229" sldId="259"/>
            <ac:spMk id="96" creationId="{E3020543-B24B-4EC4-8FFC-8DD88EEA91A8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692" v="48"/>
          <ac:spMkLst>
            <pc:docMk/>
            <pc:sldMk cId="3372994229" sldId="259"/>
            <ac:spMk id="98" creationId="{327D73B4-9F5C-4A64-A179-51B9500CB8B5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692" v="48"/>
          <ac:spMkLst>
            <pc:docMk/>
            <pc:sldMk cId="3372994229" sldId="259"/>
            <ac:spMk id="99" creationId="{C1F06963-6374-4B48-844F-071A9BAAAE02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692" v="48"/>
          <ac:spMkLst>
            <pc:docMk/>
            <pc:sldMk cId="3372994229" sldId="259"/>
            <ac:spMk id="100" creationId="{6CB927A4-E432-4310-9CD5-E89FF5063179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692" v="48"/>
          <ac:spMkLst>
            <pc:docMk/>
            <pc:sldMk cId="3372994229" sldId="259"/>
            <ac:spMk id="101" creationId="{1453BF6C-B012-48B7-B4E8-6D7AC7C27D02}"/>
          </ac:spMkLst>
        </pc:spChg>
        <pc:spChg chg="add del">
          <ac:chgData name="Milena Tatarek (2506374)" userId="S::2506374@student.uwtsd.ac.uk::e24e3f88-6daf-422e-a6e3-1ecfe4e073a5" providerId="AD" clId="Web-{0C21AA89-EA52-BD6B-62FB-F888B6BAF506}" dt="2026-06-14T17:38:10.692" v="48"/>
          <ac:spMkLst>
            <pc:docMk/>
            <pc:sldMk cId="3372994229" sldId="259"/>
            <ac:spMk id="102" creationId="{E3020543-B24B-4EC4-8FFC-8DD88EEA91A8}"/>
          </ac:spMkLst>
        </pc:spChg>
        <pc:spChg chg="add">
          <ac:chgData name="Milena Tatarek (2506374)" userId="S::2506374@student.uwtsd.ac.uk::e24e3f88-6daf-422e-a6e3-1ecfe4e073a5" providerId="AD" clId="Web-{0C21AA89-EA52-BD6B-62FB-F888B6BAF506}" dt="2026-06-14T17:38:10.707" v="49"/>
          <ac:spMkLst>
            <pc:docMk/>
            <pc:sldMk cId="3372994229" sldId="259"/>
            <ac:spMk id="105" creationId="{17718681-A12E-49D6-9925-DD7C68176D61}"/>
          </ac:spMkLst>
        </pc:spChg>
        <pc:spChg chg="add">
          <ac:chgData name="Milena Tatarek (2506374)" userId="S::2506374@student.uwtsd.ac.uk::e24e3f88-6daf-422e-a6e3-1ecfe4e073a5" providerId="AD" clId="Web-{0C21AA89-EA52-BD6B-62FB-F888B6BAF506}" dt="2026-06-14T17:38:10.707" v="49"/>
          <ac:spMkLst>
            <pc:docMk/>
            <pc:sldMk cId="3372994229" sldId="259"/>
            <ac:spMk id="106" creationId="{FBD77573-9EF2-4C35-8285-A1CF6FBB0EA5}"/>
          </ac:spMkLst>
        </pc:spChg>
        <pc:cxnChg chg="add del">
          <ac:chgData name="Milena Tatarek (2506374)" userId="S::2506374@student.uwtsd.ac.uk::e24e3f88-6daf-422e-a6e3-1ecfe4e073a5" providerId="AD" clId="Web-{0C21AA89-EA52-BD6B-62FB-F888B6BAF506}" dt="2026-06-14T17:37:30.159" v="46"/>
          <ac:cxnSpMkLst>
            <pc:docMk/>
            <pc:sldMk cId="3372994229" sldId="259"/>
            <ac:cxnSpMk id="94" creationId="{C49DA8F6-BCC1-4447-B54C-57856834B94B}"/>
          </ac:cxnSpMkLst>
        </pc:cxnChg>
        <pc:cxnChg chg="add del">
          <ac:chgData name="Milena Tatarek (2506374)" userId="S::2506374@student.uwtsd.ac.uk::e24e3f88-6daf-422e-a6e3-1ecfe4e073a5" providerId="AD" clId="Web-{0C21AA89-EA52-BD6B-62FB-F888B6BAF506}" dt="2026-06-14T17:38:10.692" v="48"/>
          <ac:cxnSpMkLst>
            <pc:docMk/>
            <pc:sldMk cId="3372994229" sldId="259"/>
            <ac:cxnSpMk id="103" creationId="{C49DA8F6-BCC1-4447-B54C-57856834B94B}"/>
          </ac:cxnSpMkLst>
        </pc:cxnChg>
      </pc:sldChg>
      <pc:sldChg chg="modSp">
        <pc:chgData name="Milena Tatarek (2506374)" userId="S::2506374@student.uwtsd.ac.uk::e24e3f88-6daf-422e-a6e3-1ecfe4e073a5" providerId="AD" clId="Web-{0C21AA89-EA52-BD6B-62FB-F888B6BAF506}" dt="2026-06-14T17:42:07.684" v="65" actId="20577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0C21AA89-EA52-BD6B-62FB-F888B6BAF506}" dt="2026-06-14T17:42:07.684" v="65" actId="20577"/>
          <ac:spMkLst>
            <pc:docMk/>
            <pc:sldMk cId="1706731653" sldId="261"/>
            <ac:spMk id="2" creationId="{F736EBF4-AAC9-E592-A7BF-05A6B3F52E43}"/>
          </ac:spMkLst>
        </pc:spChg>
        <pc:spChg chg="mod">
          <ac:chgData name="Milena Tatarek (2506374)" userId="S::2506374@student.uwtsd.ac.uk::e24e3f88-6daf-422e-a6e3-1ecfe4e073a5" providerId="AD" clId="Web-{0C21AA89-EA52-BD6B-62FB-F888B6BAF506}" dt="2026-06-14T17:41:21.792" v="60" actId="14100"/>
          <ac:spMkLst>
            <pc:docMk/>
            <pc:sldMk cId="1706731653" sldId="261"/>
            <ac:spMk id="85" creationId="{41034C7E-D334-DAA0-FC39-A4427B5E4762}"/>
          </ac:spMkLst>
        </pc:spChg>
        <pc:graphicFrameChg chg="mod">
          <ac:chgData name="Milena Tatarek (2506374)" userId="S::2506374@student.uwtsd.ac.uk::e24e3f88-6daf-422e-a6e3-1ecfe4e073a5" providerId="AD" clId="Web-{0C21AA89-EA52-BD6B-62FB-F888B6BAF506}" dt="2026-06-14T17:40:59.900" v="57" actId="14100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</pc:docChg>
  </pc:docChgLst>
  <pc:docChgLst>
    <pc:chgData name="Milena Tatarek (2506374)" userId="S::2506374@student.uwtsd.ac.uk::e24e3f88-6daf-422e-a6e3-1ecfe4e073a5" providerId="AD" clId="Web-{8BCB3567-F52E-8650-8878-0ACBC5124E3C}"/>
    <pc:docChg chg="delSld modSld">
      <pc:chgData name="Milena Tatarek (2506374)" userId="S::2506374@student.uwtsd.ac.uk::e24e3f88-6daf-422e-a6e3-1ecfe4e073a5" providerId="AD" clId="Web-{8BCB3567-F52E-8650-8878-0ACBC5124E3C}" dt="2026-06-14T13:59:59.673" v="14" actId="14100"/>
      <pc:docMkLst>
        <pc:docMk/>
      </pc:docMkLst>
      <pc:sldChg chg="modSp del">
        <pc:chgData name="Milena Tatarek (2506374)" userId="S::2506374@student.uwtsd.ac.uk::e24e3f88-6daf-422e-a6e3-1ecfe4e073a5" providerId="AD" clId="Web-{8BCB3567-F52E-8650-8878-0ACBC5124E3C}" dt="2026-06-14T13:58:44.608" v="4"/>
        <pc:sldMkLst>
          <pc:docMk/>
          <pc:sldMk cId="2759821285" sldId="262"/>
        </pc:sldMkLst>
        <pc:spChg chg="mod">
          <ac:chgData name="Milena Tatarek (2506374)" userId="S::2506374@student.uwtsd.ac.uk::e24e3f88-6daf-422e-a6e3-1ecfe4e073a5" providerId="AD" clId="Web-{8BCB3567-F52E-8650-8878-0ACBC5124E3C}" dt="2026-06-14T13:58:43.639" v="3" actId="20577"/>
          <ac:spMkLst>
            <pc:docMk/>
            <pc:sldMk cId="2759821285" sldId="262"/>
            <ac:spMk id="5" creationId="{7CF6BDBE-9B0F-BDFF-D345-79DB41F5C6F7}"/>
          </ac:spMkLst>
        </pc:spChg>
      </pc:sldChg>
    </pc:docChg>
  </pc:docChgLst>
  <pc:docChgLst>
    <pc:chgData name="Milena Tatarek (2506374)" userId="S::2506374@student.uwtsd.ac.uk::e24e3f88-6daf-422e-a6e3-1ecfe4e073a5" providerId="AD" clId="Web-{2E5439CD-774E-ADFE-4DDC-82752B8A2EA5}"/>
    <pc:docChg chg="mod">
      <pc:chgData name="Milena Tatarek (2506374)" userId="S::2506374@student.uwtsd.ac.uk::e24e3f88-6daf-422e-a6e3-1ecfe4e073a5" providerId="AD" clId="Web-{2E5439CD-774E-ADFE-4DDC-82752B8A2EA5}" dt="2026-06-10T13:44:05.183" v="0"/>
      <pc:docMkLst>
        <pc:docMk/>
      </pc:docMkLst>
    </pc:docChg>
  </pc:docChgLst>
  <pc:docChgLst>
    <pc:chgData clId="Web-{9E843AF9-BE89-A628-7944-D608EA4CB381}"/>
    <pc:docChg chg="modSld">
      <pc:chgData name="" userId="" providerId="" clId="Web-{9E843AF9-BE89-A628-7944-D608EA4CB381}" dt="2026-06-14T18:53:51.628" v="647" actId="14100"/>
      <pc:docMkLst>
        <pc:docMk/>
      </pc:docMkLst>
      <pc:sldChg chg="modSp">
        <pc:chgData name="" userId="" providerId="" clId="Web-{9E843AF9-BE89-A628-7944-D608EA4CB381}" dt="2026-06-14T18:51:57.452" v="644" actId="20577"/>
        <pc:sldMkLst>
          <pc:docMk/>
          <pc:sldMk cId="3269067886" sldId="258"/>
        </pc:sldMkLst>
        <pc:spChg chg="mod">
          <ac:chgData name="" userId="" providerId="" clId="Web-{9E843AF9-BE89-A628-7944-D608EA4CB381}" dt="2026-06-14T18:51:57.452" v="644" actId="20577"/>
          <ac:spMkLst>
            <pc:docMk/>
            <pc:sldMk cId="3269067886" sldId="258"/>
            <ac:spMk id="2" creationId="{AD079151-9C57-6E89-C6E8-81830A2D50C3}"/>
          </ac:spMkLst>
        </pc:spChg>
      </pc:sldChg>
      <pc:sldChg chg="addSp delSp modSp">
        <pc:chgData name="" userId="" providerId="" clId="Web-{9E843AF9-BE89-A628-7944-D608EA4CB381}" dt="2026-06-14T18:53:51.628" v="647" actId="14100"/>
        <pc:sldMkLst>
          <pc:docMk/>
          <pc:sldMk cId="3372994229" sldId="259"/>
        </pc:sldMkLst>
        <pc:spChg chg="mod">
          <ac:chgData name="" userId="" providerId="" clId="Web-{9E843AF9-BE89-A628-7944-D608EA4CB381}" dt="2026-06-14T18:38:43.895" v="399" actId="20577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" userId="" providerId="" clId="Web-{9E843AF9-BE89-A628-7944-D608EA4CB381}" dt="2026-06-14T18:53:51.628" v="647" actId="14100"/>
          <ac:spMkLst>
            <pc:docMk/>
            <pc:sldMk cId="3372994229" sldId="259"/>
            <ac:spMk id="3" creationId="{B7430319-14A2-9A4D-4974-EBD2ED0C2C64}"/>
          </ac:spMkLst>
        </pc:spChg>
        <pc:spChg chg="add mod">
          <ac:chgData name="" userId="" providerId="" clId="Web-{9E843AF9-BE89-A628-7944-D608EA4CB381}" dt="2026-06-14T18:37:06.423" v="385" actId="14100"/>
          <ac:spMkLst>
            <pc:docMk/>
            <pc:sldMk cId="3372994229" sldId="259"/>
            <ac:spMk id="4" creationId="{33CF658D-86AE-D0BF-0795-FB3EB6CC4075}"/>
          </ac:spMkLst>
        </pc:spChg>
        <pc:spChg chg="add mod">
          <ac:chgData name="" userId="" providerId="" clId="Web-{9E843AF9-BE89-A628-7944-D608EA4CB381}" dt="2026-06-14T18:38:53.817" v="401" actId="20577"/>
          <ac:spMkLst>
            <pc:docMk/>
            <pc:sldMk cId="3372994229" sldId="259"/>
            <ac:spMk id="5" creationId="{A8546667-6544-C513-7F18-FFD2E4E475A7}"/>
          </ac:spMkLst>
        </pc:spChg>
        <pc:spChg chg="add del mod">
          <ac:chgData name="" userId="" providerId="" clId="Web-{9E843AF9-BE89-A628-7944-D608EA4CB381}" dt="2026-06-14T18:31:51.522" v="162"/>
          <ac:spMkLst>
            <pc:docMk/>
            <pc:sldMk cId="3372994229" sldId="259"/>
            <ac:spMk id="6" creationId="{127CB01A-EFEC-F1E8-A638-7EE0B69E9C3C}"/>
          </ac:spMkLst>
        </pc:spChg>
        <pc:spChg chg="add mod">
          <ac:chgData name="" userId="" providerId="" clId="Web-{9E843AF9-BE89-A628-7944-D608EA4CB381}" dt="2026-06-14T18:36:25.453" v="377" actId="14100"/>
          <ac:spMkLst>
            <pc:docMk/>
            <pc:sldMk cId="3372994229" sldId="259"/>
            <ac:spMk id="7" creationId="{BB329752-B45B-7E0E-3091-EED8F09E4B20}"/>
          </ac:spMkLst>
        </pc:spChg>
        <pc:spChg chg="add mod">
          <ac:chgData name="" userId="" providerId="" clId="Web-{9E843AF9-BE89-A628-7944-D608EA4CB381}" dt="2026-06-14T18:36:56.719" v="384" actId="14100"/>
          <ac:spMkLst>
            <pc:docMk/>
            <pc:sldMk cId="3372994229" sldId="259"/>
            <ac:spMk id="8" creationId="{42C5C5E1-9DC2-33BA-776C-C781F256A9F2}"/>
          </ac:spMkLst>
        </pc:spChg>
        <pc:spChg chg="add mod">
          <ac:chgData name="" userId="" providerId="" clId="Web-{9E843AF9-BE89-A628-7944-D608EA4CB381}" dt="2026-06-14T18:38:28.175" v="398" actId="20577"/>
          <ac:spMkLst>
            <pc:docMk/>
            <pc:sldMk cId="3372994229" sldId="259"/>
            <ac:spMk id="9" creationId="{98009F0F-80D1-1F84-B8CE-8C2B6685FDA5}"/>
          </ac:spMkLst>
        </pc:spChg>
      </pc:sldChg>
      <pc:sldChg chg="addSp modSp">
        <pc:chgData name="" userId="" providerId="" clId="Web-{9E843AF9-BE89-A628-7944-D608EA4CB381}" dt="2026-06-14T18:49:10.447" v="635" actId="1076"/>
        <pc:sldMkLst>
          <pc:docMk/>
          <pc:sldMk cId="429739148" sldId="264"/>
        </pc:sldMkLst>
        <pc:spChg chg="mod">
          <ac:chgData name="" userId="" providerId="" clId="Web-{9E843AF9-BE89-A628-7944-D608EA4CB381}" dt="2026-06-14T18:39:47.053" v="402" actId="14100"/>
          <ac:spMkLst>
            <pc:docMk/>
            <pc:sldMk cId="429739148" sldId="264"/>
            <ac:spMk id="2" creationId="{AAEB4F87-3F12-2F22-7482-B4A80AD2F561}"/>
          </ac:spMkLst>
        </pc:spChg>
        <pc:spChg chg="mod">
          <ac:chgData name="" userId="" providerId="" clId="Web-{9E843AF9-BE89-A628-7944-D608EA4CB381}" dt="2026-06-14T18:47:09.380" v="610" actId="14100"/>
          <ac:spMkLst>
            <pc:docMk/>
            <pc:sldMk cId="429739148" sldId="264"/>
            <ac:spMk id="3" creationId="{7E297783-9E38-965E-577B-65EC0D152E97}"/>
          </ac:spMkLst>
        </pc:spChg>
        <pc:spChg chg="mod">
          <ac:chgData name="" userId="" providerId="" clId="Web-{9E843AF9-BE89-A628-7944-D608EA4CB381}" dt="2026-06-14T18:49:10.447" v="635" actId="1076"/>
          <ac:spMkLst>
            <pc:docMk/>
            <pc:sldMk cId="429739148" sldId="264"/>
            <ac:spMk id="4" creationId="{FAE7956F-7477-164F-B0E9-339A612C8863}"/>
          </ac:spMkLst>
        </pc:spChg>
        <pc:spChg chg="add mod">
          <ac:chgData name="" userId="" providerId="" clId="Web-{9E843AF9-BE89-A628-7944-D608EA4CB381}" dt="2026-06-14T18:41:29.462" v="434" actId="20577"/>
          <ac:spMkLst>
            <pc:docMk/>
            <pc:sldMk cId="429739148" sldId="264"/>
            <ac:spMk id="5" creationId="{C7962B25-D5D6-FEE1-032D-C4938764E022}"/>
          </ac:spMkLst>
        </pc:spChg>
        <pc:spChg chg="add mod">
          <ac:chgData name="" userId="" providerId="" clId="Web-{9E843AF9-BE89-A628-7944-D608EA4CB381}" dt="2026-06-14T18:47:51.147" v="613" actId="14100"/>
          <ac:spMkLst>
            <pc:docMk/>
            <pc:sldMk cId="429739148" sldId="264"/>
            <ac:spMk id="6" creationId="{70DABBBB-89A6-99EB-9158-B88E16BDB1A4}"/>
          </ac:spMkLst>
        </pc:spChg>
      </pc:sldChg>
      <pc:sldChg chg="modSp">
        <pc:chgData name="" userId="" providerId="" clId="Web-{9E843AF9-BE89-A628-7944-D608EA4CB381}" dt="2026-06-14T18:51:25.467" v="642" actId="20577"/>
        <pc:sldMkLst>
          <pc:docMk/>
          <pc:sldMk cId="2184103175" sldId="268"/>
        </pc:sldMkLst>
        <pc:spChg chg="mod">
          <ac:chgData name="" userId="" providerId="" clId="Web-{9E843AF9-BE89-A628-7944-D608EA4CB381}" dt="2026-06-14T18:51:25.467" v="642" actId="20577"/>
          <ac:spMkLst>
            <pc:docMk/>
            <pc:sldMk cId="2184103175" sldId="268"/>
            <ac:spMk id="2" creationId="{C05C36AF-0F22-5F10-5F1D-D9A936D556CA}"/>
          </ac:spMkLst>
        </pc:spChg>
        <pc:spChg chg="mod">
          <ac:chgData name="" userId="" providerId="" clId="Web-{9E843AF9-BE89-A628-7944-D608EA4CB381}" dt="2026-06-14T18:50:28.637" v="640" actId="2057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048C8257-9CB0-C9CD-1076-09F4692EC982}"/>
    <pc:docChg chg="mod modSld addMainMaster delMainMaster">
      <pc:chgData name="Milena Tatarek (2506374)" userId="S::2506374@student.uwtsd.ac.uk::e24e3f88-6daf-422e-a6e3-1ecfe4e073a5" providerId="AD" clId="Web-{048C8257-9CB0-C9CD-1076-09F4692EC982}" dt="2026-06-10T14:14:59.994" v="2"/>
      <pc:docMkLst>
        <pc:docMk/>
      </pc:docMkLst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109857222" sldId="256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11113508" sldId="257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11113508" sldId="257"/>
            <ac:spMk id="2" creationId="{28056047-B3CF-9869-E822-66228A1E4C14}"/>
          </ac:spMkLst>
        </pc:spChg>
      </pc:sldChg>
      <pc:sldChg chg="delSp modSp mod modClrScheme delDesignElem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269067886" sldId="258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269067886" sldId="258"/>
            <ac:spMk id="2" creationId="{AD079151-9C57-6E89-C6E8-81830A2D50C3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269067886" sldId="258"/>
            <ac:spMk id="3" creationId="{CB029F7A-42EE-B87D-6C8C-1666416354BD}"/>
          </ac:spMkLst>
        </pc:spChg>
      </pc:sldChg>
      <pc:sldChg chg="delSp modSp mod modClrScheme delDesignElem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372994229" sldId="259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372994229" sldId="259"/>
            <ac:spMk id="2" creationId="{07FA4053-A0FD-656F-A5AB-8A9A3D3B3A10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372994229" sldId="259"/>
            <ac:spMk id="3" creationId="{B7430319-14A2-9A4D-4974-EBD2ED0C2C6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1706731653" sldId="261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1706731653" sldId="261"/>
            <ac:spMk id="2" creationId="{F736EBF4-AAC9-E592-A7BF-05A6B3F52E43}"/>
          </ac:spMkLst>
        </pc:spChg>
        <pc:graphicFrameChg chg="mod ord">
          <ac:chgData name="Milena Tatarek (2506374)" userId="S::2506374@student.uwtsd.ac.uk::e24e3f88-6daf-422e-a6e3-1ecfe4e073a5" providerId="AD" clId="Web-{048C8257-9CB0-C9CD-1076-09F4692EC982}" dt="2026-06-10T14:14:59.994" v="2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183350313" sldId="263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183350313" sldId="263"/>
            <ac:spMk id="2" creationId="{BD37B6FE-D4F0-0EFF-9F86-C93BC3BFD10C}"/>
          </ac:spMkLst>
        </pc:spChg>
        <pc:graphicFrameChg chg="mod ord">
          <ac:chgData name="Milena Tatarek (2506374)" userId="S::2506374@student.uwtsd.ac.uk::e24e3f88-6daf-422e-a6e3-1ecfe4e073a5" providerId="AD" clId="Web-{048C8257-9CB0-C9CD-1076-09F4692EC982}" dt="2026-06-10T14:14:59.994" v="2"/>
          <ac:graphicFrameMkLst>
            <pc:docMk/>
            <pc:sldMk cId="3183350313" sldId="263"/>
            <ac:graphicFrameMk id="4" creationId="{B0E5DE18-3A8F-476A-0233-4E40D95B9AFB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429739148" sldId="264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429739148" sldId="264"/>
            <ac:spMk id="2" creationId="{AAEB4F87-3F12-2F22-7482-B4A80AD2F561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429739148" sldId="264"/>
            <ac:spMk id="3" creationId="{7E297783-9E38-965E-577B-65EC0D152E97}"/>
          </ac:spMkLst>
        </pc:spChg>
      </pc:sldChg>
      <pc:sldChg chg="delSp modSp mod modClrScheme delDesignElem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583042547" sldId="265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583042547" sldId="265"/>
            <ac:spMk id="2" creationId="{D7FC4F8A-DBE6-5C75-5D13-97B7B17A7B8C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583042547" sldId="265"/>
            <ac:spMk id="8" creationId="{21A45F9C-A4C7-456D-FD69-68A7B4358076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005863432" sldId="266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005863432" sldId="266"/>
            <ac:spMk id="2" creationId="{3F1CDC2F-E1F4-F474-3816-80359CC3B99F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005863432" sldId="266"/>
            <ac:spMk id="3" creationId="{75E0C9A0-E236-68A7-FE78-65FADE078332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3378401135" sldId="267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378401135" sldId="267"/>
            <ac:spMk id="2" creationId="{A6FAA939-C389-C192-E457-81300D2BD326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3378401135" sldId="267"/>
            <ac:spMk id="3" creationId="{164D80FD-FC1C-D1B1-FA10-A713EE9CF1E1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048C8257-9CB0-C9CD-1076-09F4692EC982}" dt="2026-06-10T14:14:59.994" v="2"/>
        <pc:sldMkLst>
          <pc:docMk/>
          <pc:sldMk cId="2184103175" sldId="268"/>
        </pc:sldMkLst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2184103175" sldId="268"/>
            <ac:spMk id="2" creationId="{C05C36AF-0F22-5F10-5F1D-D9A936D556CA}"/>
          </ac:spMkLst>
        </pc:spChg>
        <pc:spChg chg="mod ord">
          <ac:chgData name="Milena Tatarek (2506374)" userId="S::2506374@student.uwtsd.ac.uk::e24e3f88-6daf-422e-a6e3-1ecfe4e073a5" providerId="AD" clId="Web-{048C8257-9CB0-C9CD-1076-09F4692EC982}" dt="2026-06-10T14:14:59.994" v="2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B37CFE51-9BE4-B9E2-D107-098D625D2943}"/>
    <pc:docChg chg="modSld">
      <pc:chgData name="Milena Tatarek (2506374)" userId="S::2506374@student.uwtsd.ac.uk::e24e3f88-6daf-422e-a6e3-1ecfe4e073a5" providerId="AD" clId="Web-{B37CFE51-9BE4-B9E2-D107-098D625D2943}" dt="2026-06-07T16:09:25.540" v="4" actId="20577"/>
      <pc:docMkLst>
        <pc:docMk/>
      </pc:docMkLst>
      <pc:sldChg chg="modSp">
        <pc:chgData name="Milena Tatarek (2506374)" userId="S::2506374@student.uwtsd.ac.uk::e24e3f88-6daf-422e-a6e3-1ecfe4e073a5" providerId="AD" clId="Web-{B37CFE51-9BE4-B9E2-D107-098D625D2943}" dt="2026-06-07T16:09:25.540" v="4" actId="20577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B37CFE51-9BE4-B9E2-D107-098D625D2943}" dt="2026-06-07T16:09:25.540" v="4" actId="20577"/>
          <ac:spMkLst>
            <pc:docMk/>
            <pc:sldMk cId="3005863432" sldId="266"/>
            <ac:spMk id="7" creationId="{9DF14F62-332D-92D8-D678-9806A81D0943}"/>
          </ac:spMkLst>
        </pc:spChg>
      </pc:sldChg>
    </pc:docChg>
  </pc:docChgLst>
  <pc:docChgLst>
    <pc:chgData name="Milena Tatarek (2506374)" userId="S::2506374@student.uwtsd.ac.uk::e24e3f88-6daf-422e-a6e3-1ecfe4e073a5" providerId="AD" clId="Web-{1EDA27D1-29F3-A0DE-CBF5-B1021445FD6C}"/>
    <pc:docChg chg="modSld">
      <pc:chgData name="Milena Tatarek (2506374)" userId="S::2506374@student.uwtsd.ac.uk::e24e3f88-6daf-422e-a6e3-1ecfe4e073a5" providerId="AD" clId="Web-{1EDA27D1-29F3-A0DE-CBF5-B1021445FD6C}" dt="2026-06-05T09:29:57.257" v="0" actId="20577"/>
      <pc:docMkLst>
        <pc:docMk/>
      </pc:docMkLst>
      <pc:sldChg chg="modSp">
        <pc:chgData name="Milena Tatarek (2506374)" userId="S::2506374@student.uwtsd.ac.uk::e24e3f88-6daf-422e-a6e3-1ecfe4e073a5" providerId="AD" clId="Web-{1EDA27D1-29F3-A0DE-CBF5-B1021445FD6C}" dt="2026-06-05T09:29:57.257" v="0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1EDA27D1-29F3-A0DE-CBF5-B1021445FD6C}" dt="2026-06-05T09:29:57.257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ilena Tatarek (2506374)" userId="S::2506374@student.uwtsd.ac.uk::e24e3f88-6daf-422e-a6e3-1ecfe4e073a5" providerId="AD" clId="Web-{FE823B02-A3D2-222C-C81F-E0F96FDB2160}"/>
    <pc:docChg chg="addSld modSld">
      <pc:chgData name="Milena Tatarek (2506374)" userId="S::2506374@student.uwtsd.ac.uk::e24e3f88-6daf-422e-a6e3-1ecfe4e073a5" providerId="AD" clId="Web-{FE823B02-A3D2-222C-C81F-E0F96FDB2160}" dt="2026-06-07T16:00:36.839" v="461" actId="20577"/>
      <pc:docMkLst>
        <pc:docMk/>
      </pc:docMkLst>
      <pc:sldChg chg="addSp delSp modSp mod setBg">
        <pc:chgData name="Milena Tatarek (2506374)" userId="S::2506374@student.uwtsd.ac.uk::e24e3f88-6daf-422e-a6e3-1ecfe4e073a5" providerId="AD" clId="Web-{FE823B02-A3D2-222C-C81F-E0F96FDB2160}" dt="2026-06-07T15:51:59.629" v="235" actId="20577"/>
        <pc:sldMkLst>
          <pc:docMk/>
          <pc:sldMk cId="3583042547" sldId="265"/>
        </pc:sldMkLst>
        <pc:spChg chg="mod">
          <ac:chgData name="Milena Tatarek (2506374)" userId="S::2506374@student.uwtsd.ac.uk::e24e3f88-6daf-422e-a6e3-1ecfe4e073a5" providerId="AD" clId="Web-{FE823B02-A3D2-222C-C81F-E0F96FDB2160}" dt="2026-06-07T15:40:53.299" v="2"/>
          <ac:spMkLst>
            <pc:docMk/>
            <pc:sldMk cId="3583042547" sldId="265"/>
            <ac:spMk id="2" creationId="{D7FC4F8A-DBE6-5C75-5D13-97B7B17A7B8C}"/>
          </ac:spMkLst>
        </pc:spChg>
        <pc:spChg chg="add mod">
          <ac:chgData name="Milena Tatarek (2506374)" userId="S::2506374@student.uwtsd.ac.uk::e24e3f88-6daf-422e-a6e3-1ecfe4e073a5" providerId="AD" clId="Web-{FE823B02-A3D2-222C-C81F-E0F96FDB2160}" dt="2026-06-07T15:51:59.629" v="235" actId="20577"/>
          <ac:spMkLst>
            <pc:docMk/>
            <pc:sldMk cId="3583042547" sldId="265"/>
            <ac:spMk id="8" creationId="{21A45F9C-A4C7-456D-FD69-68A7B4358076}"/>
          </ac:spMkLst>
        </pc:spChg>
        <pc:picChg chg="add mod ord">
          <ac:chgData name="Milena Tatarek (2506374)" userId="S::2506374@student.uwtsd.ac.uk::e24e3f88-6daf-422e-a6e3-1ecfe4e073a5" providerId="AD" clId="Web-{FE823B02-A3D2-222C-C81F-E0F96FDB2160}" dt="2026-06-07T15:40:53.299" v="2"/>
          <ac:picMkLst>
            <pc:docMk/>
            <pc:sldMk cId="3583042547" sldId="265"/>
            <ac:picMk id="4" creationId="{D51B98E2-1E40-5FFC-6319-A02AA28691C2}"/>
          </ac:picMkLst>
        </pc:picChg>
      </pc:sldChg>
      <pc:sldChg chg="addSp delSp modSp new">
        <pc:chgData name="Milena Tatarek (2506374)" userId="S::2506374@student.uwtsd.ac.uk::e24e3f88-6daf-422e-a6e3-1ecfe4e073a5" providerId="AD" clId="Web-{FE823B02-A3D2-222C-C81F-E0F96FDB2160}" dt="2026-06-07T16:00:36.839" v="461" actId="20577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FE823B02-A3D2-222C-C81F-E0F96FDB2160}" dt="2026-06-07T15:53:53.216" v="265" actId="14100"/>
          <ac:spMkLst>
            <pc:docMk/>
            <pc:sldMk cId="3005863432" sldId="266"/>
            <ac:spMk id="2" creationId="{3F1CDC2F-E1F4-F474-3816-80359CC3B99F}"/>
          </ac:spMkLst>
        </pc:spChg>
        <pc:spChg chg="mod">
          <ac:chgData name="Milena Tatarek (2506374)" userId="S::2506374@student.uwtsd.ac.uk::e24e3f88-6daf-422e-a6e3-1ecfe4e073a5" providerId="AD" clId="Web-{FE823B02-A3D2-222C-C81F-E0F96FDB2160}" dt="2026-06-07T15:53:58.575" v="266" actId="14100"/>
          <ac:spMkLst>
            <pc:docMk/>
            <pc:sldMk cId="3005863432" sldId="266"/>
            <ac:spMk id="3" creationId="{75E0C9A0-E236-68A7-FE78-65FADE078332}"/>
          </ac:spMkLst>
        </pc:spChg>
        <pc:spChg chg="add mod">
          <ac:chgData name="Milena Tatarek (2506374)" userId="S::2506374@student.uwtsd.ac.uk::e24e3f88-6daf-422e-a6e3-1ecfe4e073a5" providerId="AD" clId="Web-{FE823B02-A3D2-222C-C81F-E0F96FDB2160}" dt="2026-06-07T16:00:36.839" v="461" actId="20577"/>
          <ac:spMkLst>
            <pc:docMk/>
            <pc:sldMk cId="3005863432" sldId="266"/>
            <ac:spMk id="7" creationId="{9DF14F62-332D-92D8-D678-9806A81D0943}"/>
          </ac:spMkLst>
        </pc:spChg>
      </pc:sldChg>
    </pc:docChg>
  </pc:docChgLst>
  <pc:docChgLst>
    <pc:chgData name="Milena Tatarek (2506374)" userId="S::2506374@student.uwtsd.ac.uk::e24e3f88-6daf-422e-a6e3-1ecfe4e073a5" providerId="AD" clId="Web-{70FD9763-4614-43FE-5B61-AC9AD79DF68C}"/>
    <pc:docChg chg="addSld modSld">
      <pc:chgData name="Milena Tatarek (2506374)" userId="S::2506374@student.uwtsd.ac.uk::e24e3f88-6daf-422e-a6e3-1ecfe4e073a5" providerId="AD" clId="Web-{70FD9763-4614-43FE-5B61-AC9AD79DF68C}" dt="2026-06-07T16:44:59.377" v="1215" actId="20577"/>
      <pc:docMkLst>
        <pc:docMk/>
      </pc:docMkLst>
      <pc:sldChg chg="modSp">
        <pc:chgData name="Milena Tatarek (2506374)" userId="S::2506374@student.uwtsd.ac.uk::e24e3f88-6daf-422e-a6e3-1ecfe4e073a5" providerId="AD" clId="Web-{70FD9763-4614-43FE-5B61-AC9AD79DF68C}" dt="2026-06-07T16:13:43.729" v="94" actId="20577"/>
        <pc:sldMkLst>
          <pc:docMk/>
          <pc:sldMk cId="3005863432" sldId="266"/>
        </pc:sldMkLst>
        <pc:spChg chg="mod">
          <ac:chgData name="Milena Tatarek (2506374)" userId="S::2506374@student.uwtsd.ac.uk::e24e3f88-6daf-422e-a6e3-1ecfe4e073a5" providerId="AD" clId="Web-{70FD9763-4614-43FE-5B61-AC9AD79DF68C}" dt="2026-06-07T16:13:27.087" v="92" actId="14100"/>
          <ac:spMkLst>
            <pc:docMk/>
            <pc:sldMk cId="3005863432" sldId="266"/>
            <ac:spMk id="3" creationId="{75E0C9A0-E236-68A7-FE78-65FADE078332}"/>
          </ac:spMkLst>
        </pc:spChg>
        <pc:spChg chg="mod">
          <ac:chgData name="Milena Tatarek (2506374)" userId="S::2506374@student.uwtsd.ac.uk::e24e3f88-6daf-422e-a6e3-1ecfe4e073a5" providerId="AD" clId="Web-{70FD9763-4614-43FE-5B61-AC9AD79DF68C}" dt="2026-06-07T16:13:02.569" v="91" actId="20577"/>
          <ac:spMkLst>
            <pc:docMk/>
            <pc:sldMk cId="3005863432" sldId="266"/>
            <ac:spMk id="7" creationId="{9DF14F62-332D-92D8-D678-9806A81D0943}"/>
          </ac:spMkLst>
        </pc:spChg>
      </pc:sldChg>
      <pc:sldChg chg="addSp modSp new">
        <pc:chgData name="Milena Tatarek (2506374)" userId="S::2506374@student.uwtsd.ac.uk::e24e3f88-6daf-422e-a6e3-1ecfe4e073a5" providerId="AD" clId="Web-{70FD9763-4614-43FE-5B61-AC9AD79DF68C}" dt="2026-06-07T16:24:15.091" v="535" actId="14100"/>
        <pc:sldMkLst>
          <pc:docMk/>
          <pc:sldMk cId="3378401135" sldId="267"/>
        </pc:sldMkLst>
        <pc:spChg chg="mod">
          <ac:chgData name="Milena Tatarek (2506374)" userId="S::2506374@student.uwtsd.ac.uk::e24e3f88-6daf-422e-a6e3-1ecfe4e073a5" providerId="AD" clId="Web-{70FD9763-4614-43FE-5B61-AC9AD79DF68C}" dt="2026-06-07T16:23:09.398" v="516" actId="14100"/>
          <ac:spMkLst>
            <pc:docMk/>
            <pc:sldMk cId="3378401135" sldId="267"/>
            <ac:spMk id="2" creationId="{A6FAA939-C389-C192-E457-81300D2BD326}"/>
          </ac:spMkLst>
        </pc:spChg>
        <pc:spChg chg="mod">
          <ac:chgData name="Milena Tatarek (2506374)" userId="S::2506374@student.uwtsd.ac.uk::e24e3f88-6daf-422e-a6e3-1ecfe4e073a5" providerId="AD" clId="Web-{70FD9763-4614-43FE-5B61-AC9AD79DF68C}" dt="2026-06-07T16:24:15.091" v="535" actId="14100"/>
          <ac:spMkLst>
            <pc:docMk/>
            <pc:sldMk cId="3378401135" sldId="267"/>
            <ac:spMk id="3" creationId="{164D80FD-FC1C-D1B1-FA10-A713EE9CF1E1}"/>
          </ac:spMkLst>
        </pc:spChg>
      </pc:sldChg>
      <pc:sldChg chg="modSp new">
        <pc:chgData name="Milena Tatarek (2506374)" userId="S::2506374@student.uwtsd.ac.uk::e24e3f88-6daf-422e-a6e3-1ecfe4e073a5" providerId="AD" clId="Web-{70FD9763-4614-43FE-5B61-AC9AD79DF68C}" dt="2026-06-07T16:44:59.377" v="1215" actId="20577"/>
        <pc:sldMkLst>
          <pc:docMk/>
          <pc:sldMk cId="2184103175" sldId="268"/>
        </pc:sldMkLst>
        <pc:spChg chg="mod">
          <ac:chgData name="Milena Tatarek (2506374)" userId="S::2506374@student.uwtsd.ac.uk::e24e3f88-6daf-422e-a6e3-1ecfe4e073a5" providerId="AD" clId="Web-{70FD9763-4614-43FE-5B61-AC9AD79DF68C}" dt="2026-06-07T16:24:51.719" v="549" actId="14100"/>
          <ac:spMkLst>
            <pc:docMk/>
            <pc:sldMk cId="2184103175" sldId="268"/>
            <ac:spMk id="2" creationId="{C05C36AF-0F22-5F10-5F1D-D9A936D556CA}"/>
          </ac:spMkLst>
        </pc:spChg>
        <pc:spChg chg="mod">
          <ac:chgData name="Milena Tatarek (2506374)" userId="S::2506374@student.uwtsd.ac.uk::e24e3f88-6daf-422e-a6e3-1ecfe4e073a5" providerId="AD" clId="Web-{70FD9763-4614-43FE-5B61-AC9AD79DF68C}" dt="2026-06-07T16:44:59.377" v="1215" actId="2057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8692B134-BFF3-FD85-3709-0C70A3F43F85}"/>
    <pc:docChg chg="modSld">
      <pc:chgData name="Milena Tatarek (2506374)" userId="S::2506374@student.uwtsd.ac.uk::e24e3f88-6daf-422e-a6e3-1ecfe4e073a5" providerId="AD" clId="Web-{8692B134-BFF3-FD85-3709-0C70A3F43F85}" dt="2026-06-08T16:33:54.103" v="228" actId="20577"/>
      <pc:docMkLst>
        <pc:docMk/>
      </pc:docMkLst>
      <pc:sldChg chg="modSp">
        <pc:chgData name="Milena Tatarek (2506374)" userId="S::2506374@student.uwtsd.ac.uk::e24e3f88-6daf-422e-a6e3-1ecfe4e073a5" providerId="AD" clId="Web-{8692B134-BFF3-FD85-3709-0C70A3F43F85}" dt="2026-06-08T16:33:54.103" v="228" actId="20577"/>
        <pc:sldMkLst>
          <pc:docMk/>
          <pc:sldMk cId="2184103175" sldId="268"/>
        </pc:sldMkLst>
        <pc:spChg chg="mod">
          <ac:chgData name="Milena Tatarek (2506374)" userId="S::2506374@student.uwtsd.ac.uk::e24e3f88-6daf-422e-a6e3-1ecfe4e073a5" providerId="AD" clId="Web-{8692B134-BFF3-FD85-3709-0C70A3F43F85}" dt="2026-06-08T16:33:54.103" v="228" actId="2057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91E32C98-1875-2513-2218-8793CDD7CEF1}"/>
    <pc:docChg chg="modSld">
      <pc:chgData name="Milena Tatarek (2506374)" userId="S::2506374@student.uwtsd.ac.uk::e24e3f88-6daf-422e-a6e3-1ecfe4e073a5" providerId="AD" clId="Web-{91E32C98-1875-2513-2218-8793CDD7CEF1}" dt="2026-06-08T16:44:25.642" v="388" actId="20577"/>
      <pc:docMkLst>
        <pc:docMk/>
      </pc:docMkLst>
      <pc:sldChg chg="modSp">
        <pc:chgData name="Milena Tatarek (2506374)" userId="S::2506374@student.uwtsd.ac.uk::e24e3f88-6daf-422e-a6e3-1ecfe4e073a5" providerId="AD" clId="Web-{91E32C98-1875-2513-2218-8793CDD7CEF1}" dt="2026-06-08T16:44:25.642" v="388" actId="20577"/>
        <pc:sldMkLst>
          <pc:docMk/>
          <pc:sldMk cId="2184103175" sldId="268"/>
        </pc:sldMkLst>
        <pc:spChg chg="mod">
          <ac:chgData name="Milena Tatarek (2506374)" userId="S::2506374@student.uwtsd.ac.uk::e24e3f88-6daf-422e-a6e3-1ecfe4e073a5" providerId="AD" clId="Web-{91E32C98-1875-2513-2218-8793CDD7CEF1}" dt="2026-06-08T16:44:25.642" v="388" actId="20577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4AEBAC78-A0DF-9E37-6484-DBDAAC0C0A44}"/>
    <pc:docChg chg="modSld">
      <pc:chgData name="Milena Tatarek (2506374)" userId="S::2506374@student.uwtsd.ac.uk::e24e3f88-6daf-422e-a6e3-1ecfe4e073a5" providerId="AD" clId="Web-{4AEBAC78-A0DF-9E37-6484-DBDAAC0C0A44}" dt="2026-06-14T18:19:21.525" v="34" actId="1076"/>
      <pc:docMkLst>
        <pc:docMk/>
      </pc:docMkLst>
      <pc:sldChg chg="addSp delSp modSp">
        <pc:chgData name="Milena Tatarek (2506374)" userId="S::2506374@student.uwtsd.ac.uk::e24e3f88-6daf-422e-a6e3-1ecfe4e073a5" providerId="AD" clId="Web-{4AEBAC78-A0DF-9E37-6484-DBDAAC0C0A44}" dt="2026-06-14T18:18:23.207" v="28" actId="20577"/>
        <pc:sldMkLst>
          <pc:docMk/>
          <pc:sldMk cId="3378401135" sldId="267"/>
        </pc:sldMkLst>
        <pc:spChg chg="mod">
          <ac:chgData name="Milena Tatarek (2506374)" userId="S::2506374@student.uwtsd.ac.uk::e24e3f88-6daf-422e-a6e3-1ecfe4e073a5" providerId="AD" clId="Web-{4AEBAC78-A0DF-9E37-6484-DBDAAC0C0A44}" dt="2026-06-14T18:18:23.207" v="28" actId="20577"/>
          <ac:spMkLst>
            <pc:docMk/>
            <pc:sldMk cId="3378401135" sldId="267"/>
            <ac:spMk id="2" creationId="{A6FAA939-C389-C192-E457-81300D2BD326}"/>
          </ac:spMkLst>
        </pc:spChg>
        <pc:spChg chg="add del mod">
          <ac:chgData name="Milena Tatarek (2506374)" userId="S::2506374@student.uwtsd.ac.uk::e24e3f88-6daf-422e-a6e3-1ecfe4e073a5" providerId="AD" clId="Web-{4AEBAC78-A0DF-9E37-6484-DBDAAC0C0A44}" dt="2026-06-14T18:18:08.534" v="27" actId="20577"/>
          <ac:spMkLst>
            <pc:docMk/>
            <pc:sldMk cId="3378401135" sldId="267"/>
            <ac:spMk id="3" creationId="{164D80FD-FC1C-D1B1-FA10-A713EE9CF1E1}"/>
          </ac:spMkLst>
        </pc:spChg>
        <pc:spChg chg="mod">
          <ac:chgData name="Milena Tatarek (2506374)" userId="S::2506374@student.uwtsd.ac.uk::e24e3f88-6daf-422e-a6e3-1ecfe4e073a5" providerId="AD" clId="Web-{4AEBAC78-A0DF-9E37-6484-DBDAAC0C0A44}" dt="2026-06-14T18:16:59.888" v="20" actId="20577"/>
          <ac:spMkLst>
            <pc:docMk/>
            <pc:sldMk cId="3378401135" sldId="267"/>
            <ac:spMk id="4" creationId="{301E6003-45F3-CC19-1096-441163D3903B}"/>
          </ac:spMkLst>
        </pc:spChg>
        <pc:graphicFrameChg chg="add del">
          <ac:chgData name="Milena Tatarek (2506374)" userId="S::2506374@student.uwtsd.ac.uk::e24e3f88-6daf-422e-a6e3-1ecfe4e073a5" providerId="AD" clId="Web-{4AEBAC78-A0DF-9E37-6484-DBDAAC0C0A44}" dt="2026-06-14T18:17:31.578" v="22"/>
          <ac:graphicFrameMkLst>
            <pc:docMk/>
            <pc:sldMk cId="3378401135" sldId="267"/>
            <ac:graphicFrameMk id="57" creationId="{11F96A2E-EFA0-B6F8-82F7-774952C69B16}"/>
          </ac:graphicFrameMkLst>
        </pc:graphicFrameChg>
        <pc:graphicFrameChg chg="add del">
          <ac:chgData name="Milena Tatarek (2506374)" userId="S::2506374@student.uwtsd.ac.uk::e24e3f88-6daf-422e-a6e3-1ecfe4e073a5" providerId="AD" clId="Web-{4AEBAC78-A0DF-9E37-6484-DBDAAC0C0A44}" dt="2026-06-14T18:17:40.298" v="24"/>
          <ac:graphicFrameMkLst>
            <pc:docMk/>
            <pc:sldMk cId="3378401135" sldId="267"/>
            <ac:graphicFrameMk id="59" creationId="{02F4DACB-4869-839D-4A1D-125ADB29677F}"/>
          </ac:graphicFrameMkLst>
        </pc:graphicFrameChg>
      </pc:sldChg>
      <pc:sldChg chg="modSp">
        <pc:chgData name="Milena Tatarek (2506374)" userId="S::2506374@student.uwtsd.ac.uk::e24e3f88-6daf-422e-a6e3-1ecfe4e073a5" providerId="AD" clId="Web-{4AEBAC78-A0DF-9E37-6484-DBDAAC0C0A44}" dt="2026-06-14T18:19:21.525" v="34" actId="1076"/>
        <pc:sldMkLst>
          <pc:docMk/>
          <pc:sldMk cId="2184103175" sldId="268"/>
        </pc:sldMkLst>
        <pc:spChg chg="mod">
          <ac:chgData name="Milena Tatarek (2506374)" userId="S::2506374@student.uwtsd.ac.uk::e24e3f88-6daf-422e-a6e3-1ecfe4e073a5" providerId="AD" clId="Web-{4AEBAC78-A0DF-9E37-6484-DBDAAC0C0A44}" dt="2026-06-14T18:19:21.525" v="34" actId="1076"/>
          <ac:spMkLst>
            <pc:docMk/>
            <pc:sldMk cId="2184103175" sldId="268"/>
            <ac:spMk id="3" creationId="{2E08F24D-8CD7-0105-D4F8-E0FEB4420C8C}"/>
          </ac:spMkLst>
        </pc:spChg>
      </pc:sldChg>
    </pc:docChg>
  </pc:docChgLst>
  <pc:docChgLst>
    <pc:chgData name="Milena Tatarek (2506374)" userId="S::2506374@student.uwtsd.ac.uk::e24e3f88-6daf-422e-a6e3-1ecfe4e073a5" providerId="AD" clId="Web-{AD400DED-6FC4-7FD1-135F-DE8B6170A344}"/>
    <pc:docChg chg="addSld modSld">
      <pc:chgData name="Milena Tatarek (2506374)" userId="S::2506374@student.uwtsd.ac.uk::e24e3f88-6daf-422e-a6e3-1ecfe4e073a5" providerId="AD" clId="Web-{AD400DED-6FC4-7FD1-135F-DE8B6170A344}" dt="2026-06-07T11:56:56.896" v="342" actId="20577"/>
      <pc:docMkLst>
        <pc:docMk/>
      </pc:docMkLst>
      <pc:sldChg chg="addSp delSp modSp mod setBg">
        <pc:chgData name="Milena Tatarek (2506374)" userId="S::2506374@student.uwtsd.ac.uk::e24e3f88-6daf-422e-a6e3-1ecfe4e073a5" providerId="AD" clId="Web-{AD400DED-6FC4-7FD1-135F-DE8B6170A344}" dt="2026-06-07T11:38:38.091" v="1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AD400DED-6FC4-7FD1-135F-DE8B6170A344}" dt="2026-06-07T11:38:38.091" v="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ena Tatarek (2506374)" userId="S::2506374@student.uwtsd.ac.uk::e24e3f88-6daf-422e-a6e3-1ecfe4e073a5" providerId="AD" clId="Web-{AD400DED-6FC4-7FD1-135F-DE8B6170A344}" dt="2026-06-07T11:38:38.091" v="1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setClrOvrMap">
        <pc:chgData name="Milena Tatarek (2506374)" userId="S::2506374@student.uwtsd.ac.uk::e24e3f88-6daf-422e-a6e3-1ecfe4e073a5" providerId="AD" clId="Web-{AD400DED-6FC4-7FD1-135F-DE8B6170A344}" dt="2026-06-07T11:40:47.158" v="9"/>
        <pc:sldMkLst>
          <pc:docMk/>
          <pc:sldMk cId="311113508" sldId="257"/>
        </pc:sldMkLst>
        <pc:spChg chg="mod">
          <ac:chgData name="Milena Tatarek (2506374)" userId="S::2506374@student.uwtsd.ac.uk::e24e3f88-6daf-422e-a6e3-1ecfe4e073a5" providerId="AD" clId="Web-{AD400DED-6FC4-7FD1-135F-DE8B6170A344}" dt="2026-06-07T11:40:47.158" v="9"/>
          <ac:spMkLst>
            <pc:docMk/>
            <pc:sldMk cId="311113508" sldId="257"/>
            <ac:spMk id="2" creationId="{28056047-B3CF-9869-E822-66228A1E4C14}"/>
          </ac:spMkLst>
        </pc:spChg>
      </pc:sldChg>
      <pc:sldChg chg="addSp modSp mod setBg">
        <pc:chgData name="Milena Tatarek (2506374)" userId="S::2506374@student.uwtsd.ac.uk::e24e3f88-6daf-422e-a6e3-1ecfe4e073a5" providerId="AD" clId="Web-{AD400DED-6FC4-7FD1-135F-DE8B6170A344}" dt="2026-06-07T11:42:24.901" v="19" actId="20577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AD400DED-6FC4-7FD1-135F-DE8B6170A344}" dt="2026-06-07T11:42:24.901" v="19" actId="20577"/>
          <ac:spMkLst>
            <pc:docMk/>
            <pc:sldMk cId="3269067886" sldId="258"/>
            <ac:spMk id="2" creationId="{AD079151-9C57-6E89-C6E8-81830A2D50C3}"/>
          </ac:spMkLst>
        </pc:spChg>
        <pc:spChg chg="mod">
          <ac:chgData name="Milena Tatarek (2506374)" userId="S::2506374@student.uwtsd.ac.uk::e24e3f88-6daf-422e-a6e3-1ecfe4e073a5" providerId="AD" clId="Web-{AD400DED-6FC4-7FD1-135F-DE8B6170A344}" dt="2026-06-07T11:41:05.049" v="10"/>
          <ac:spMkLst>
            <pc:docMk/>
            <pc:sldMk cId="3269067886" sldId="258"/>
            <ac:spMk id="3" creationId="{CB029F7A-42EE-B87D-6C8C-1666416354BD}"/>
          </ac:spMkLst>
        </pc:spChg>
        <pc:picChg chg="add">
          <ac:chgData name="Milena Tatarek (2506374)" userId="S::2506374@student.uwtsd.ac.uk::e24e3f88-6daf-422e-a6e3-1ecfe4e073a5" providerId="AD" clId="Web-{AD400DED-6FC4-7FD1-135F-DE8B6170A344}" dt="2026-06-07T11:41:05.049" v="10"/>
          <ac:picMkLst>
            <pc:docMk/>
            <pc:sldMk cId="3269067886" sldId="258"/>
            <ac:picMk id="5" creationId="{015F832E-6139-6805-42D5-2DD032980273}"/>
          </ac:picMkLst>
        </pc:picChg>
      </pc:sldChg>
      <pc:sldChg chg="addSp modSp mod setBg">
        <pc:chgData name="Milena Tatarek (2506374)" userId="S::2506374@student.uwtsd.ac.uk::e24e3f88-6daf-422e-a6e3-1ecfe4e073a5" providerId="AD" clId="Web-{AD400DED-6FC4-7FD1-135F-DE8B6170A344}" dt="2026-06-07T11:43:30.075" v="20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AD400DED-6FC4-7FD1-135F-DE8B6170A344}" dt="2026-06-07T11:43:30.075" v="20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AD400DED-6FC4-7FD1-135F-DE8B6170A344}" dt="2026-06-07T11:43:30.075" v="20"/>
          <ac:spMkLst>
            <pc:docMk/>
            <pc:sldMk cId="3372994229" sldId="259"/>
            <ac:spMk id="3" creationId="{B7430319-14A2-9A4D-4974-EBD2ED0C2C64}"/>
          </ac:spMkLst>
        </pc:spChg>
      </pc:sldChg>
      <pc:sldChg chg="modSp new">
        <pc:chgData name="Milena Tatarek (2506374)" userId="S::2506374@student.uwtsd.ac.uk::e24e3f88-6daf-422e-a6e3-1ecfe4e073a5" providerId="AD" clId="Web-{AD400DED-6FC4-7FD1-135F-DE8B6170A344}" dt="2026-06-07T11:56:56.896" v="342" actId="20577"/>
        <pc:sldMkLst>
          <pc:docMk/>
          <pc:sldMk cId="1706731653" sldId="261"/>
        </pc:sldMkLst>
        <pc:spChg chg="mod">
          <ac:chgData name="Milena Tatarek (2506374)" userId="S::2506374@student.uwtsd.ac.uk::e24e3f88-6daf-422e-a6e3-1ecfe4e073a5" providerId="AD" clId="Web-{AD400DED-6FC4-7FD1-135F-DE8B6170A344}" dt="2026-06-07T11:56:56.896" v="342" actId="20577"/>
          <ac:spMkLst>
            <pc:docMk/>
            <pc:sldMk cId="1706731653" sldId="261"/>
            <ac:spMk id="2" creationId="{F736EBF4-AAC9-E592-A7BF-05A6B3F52E43}"/>
          </ac:spMkLst>
        </pc:spChg>
      </pc:sldChg>
    </pc:docChg>
  </pc:docChgLst>
  <pc:docChgLst>
    <pc:chgData name="Milena Tatarek (2506374)" userId="S::2506374@student.uwtsd.ac.uk::e24e3f88-6daf-422e-a6e3-1ecfe4e073a5" providerId="AD" clId="Web-{1C6EDA5F-BCE1-667E-89D2-3A9594DEECA1}"/>
    <pc:docChg chg="modSld">
      <pc:chgData name="Milena Tatarek (2506374)" userId="S::2506374@student.uwtsd.ac.uk::e24e3f88-6daf-422e-a6e3-1ecfe4e073a5" providerId="AD" clId="Web-{1C6EDA5F-BCE1-667E-89D2-3A9594DEECA1}" dt="2026-06-14T14:45:02.221" v="0" actId="20577"/>
      <pc:docMkLst>
        <pc:docMk/>
      </pc:docMkLst>
      <pc:sldChg chg="modSp">
        <pc:chgData name="Milena Tatarek (2506374)" userId="S::2506374@student.uwtsd.ac.uk::e24e3f88-6daf-422e-a6e3-1ecfe4e073a5" providerId="AD" clId="Web-{1C6EDA5F-BCE1-667E-89D2-3A9594DEECA1}" dt="2026-06-14T14:45:02.221" v="0" actId="20577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1C6EDA5F-BCE1-667E-89D2-3A9594DEECA1}" dt="2026-06-14T14:45:02.221" v="0" actId="20577"/>
          <ac:spMkLst>
            <pc:docMk/>
            <pc:sldMk cId="3269067886" sldId="258"/>
            <ac:spMk id="2" creationId="{AD079151-9C57-6E89-C6E8-81830A2D50C3}"/>
          </ac:spMkLst>
        </pc:spChg>
      </pc:sldChg>
    </pc:docChg>
  </pc:docChgLst>
  <pc:docChgLst>
    <pc:chgData name="Milena Tatarek (2506374)" userId="S::2506374@student.uwtsd.ac.uk::e24e3f88-6daf-422e-a6e3-1ecfe4e073a5" providerId="AD" clId="Web-{DD8F4D72-1993-92FA-BEE8-020E9FE8051A}"/>
    <pc:docChg chg="addSld modSld">
      <pc:chgData name="Milena Tatarek (2506374)" userId="S::2506374@student.uwtsd.ac.uk::e24e3f88-6daf-422e-a6e3-1ecfe4e073a5" providerId="AD" clId="Web-{DD8F4D72-1993-92FA-BEE8-020E9FE8051A}" dt="2026-06-07T14:59:56.108" v="165" actId="20577"/>
      <pc:docMkLst>
        <pc:docMk/>
      </pc:docMkLst>
      <pc:sldChg chg="addSp delSp">
        <pc:chgData name="Milena Tatarek (2506374)" userId="S::2506374@student.uwtsd.ac.uk::e24e3f88-6daf-422e-a6e3-1ecfe4e073a5" providerId="AD" clId="Web-{DD8F4D72-1993-92FA-BEE8-020E9FE8051A}" dt="2026-06-07T14:57:50.947" v="141"/>
        <pc:sldMkLst>
          <pc:docMk/>
          <pc:sldMk cId="1706731653" sldId="261"/>
        </pc:sldMkLst>
        <pc:graphicFrameChg chg="add">
          <ac:chgData name="Milena Tatarek (2506374)" userId="S::2506374@student.uwtsd.ac.uk::e24e3f88-6daf-422e-a6e3-1ecfe4e073a5" providerId="AD" clId="Web-{DD8F4D72-1993-92FA-BEE8-020E9FE8051A}" dt="2026-06-07T14:57:50.947" v="141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</pc:docChg>
  </pc:docChgLst>
  <pc:docChgLst>
    <pc:chgData name="Milena Tatarek (2506374)" userId="S::2506374@student.uwtsd.ac.uk::e24e3f88-6daf-422e-a6e3-1ecfe4e073a5" providerId="AD" clId="Web-{C7342FCC-60D8-0FF0-531C-87605F8A9967}"/>
    <pc:docChg chg="modSld">
      <pc:chgData name="Milena Tatarek (2506374)" userId="S::2506374@student.uwtsd.ac.uk::e24e3f88-6daf-422e-a6e3-1ecfe4e073a5" providerId="AD" clId="Web-{C7342FCC-60D8-0FF0-531C-87605F8A9967}" dt="2026-06-14T14:27:59.969" v="8" actId="20577"/>
      <pc:docMkLst>
        <pc:docMk/>
      </pc:docMkLst>
    </pc:docChg>
  </pc:docChgLst>
  <pc:docChgLst>
    <pc:chgData name="Milena Tatarek (2506374)" userId="S::2506374@student.uwtsd.ac.uk::e24e3f88-6daf-422e-a6e3-1ecfe4e073a5" providerId="AD" clId="Web-{E181B03E-2BBB-3363-D766-CBA1F25E2A6D}"/>
    <pc:docChg chg="mod modSld addMainMaster delMainMaster">
      <pc:chgData name="Milena Tatarek (2506374)" userId="S::2506374@student.uwtsd.ac.uk::e24e3f88-6daf-422e-a6e3-1ecfe4e073a5" providerId="AD" clId="Web-{E181B03E-2BBB-3363-D766-CBA1F25E2A6D}" dt="2026-06-05T09:37:05.910" v="153" actId="20577"/>
      <pc:docMkLst>
        <pc:docMk/>
      </pc:docMkLst>
      <pc:sldChg chg="modSp mod modClrScheme chgLayout">
        <pc:chgData name="Milena Tatarek (2506374)" userId="S::2506374@student.uwtsd.ac.uk::e24e3f88-6daf-422e-a6e3-1ecfe4e073a5" providerId="AD" clId="Web-{E181B03E-2BBB-3363-D766-CBA1F25E2A6D}" dt="2026-06-05T09:37:05.910" v="153" actId="20577"/>
        <pc:sldMkLst>
          <pc:docMk/>
          <pc:sldMk cId="109857222" sldId="256"/>
        </pc:sldMkLst>
        <pc:spChg chg="mod ord">
          <ac:chgData name="Milena Tatarek (2506374)" userId="S::2506374@student.uwtsd.ac.uk::e24e3f88-6daf-422e-a6e3-1ecfe4e073a5" providerId="AD" clId="Web-{E181B03E-2BBB-3363-D766-CBA1F25E2A6D}" dt="2026-06-05T09:37:05.910" v="15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ena Tatarek (2506374)" userId="S::2506374@student.uwtsd.ac.uk::e24e3f88-6daf-422e-a6e3-1ecfe4e073a5" providerId="AD" clId="Web-{E181B03E-2BBB-3363-D766-CBA1F25E2A6D}" dt="2026-06-05T09:30:49.301" v="3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ilena Tatarek (2506374)" userId="S::2506374@student.uwtsd.ac.uk::e24e3f88-6daf-422e-a6e3-1ecfe4e073a5" providerId="AD" clId="Web-{36A1DC5D-2E06-8358-C7B2-6C684E326646}"/>
    <pc:docChg chg="addSld delSld modSld">
      <pc:chgData name="Milena Tatarek (2506374)" userId="S::2506374@student.uwtsd.ac.uk::e24e3f88-6daf-422e-a6e3-1ecfe4e073a5" providerId="AD" clId="Web-{36A1DC5D-2E06-8358-C7B2-6C684E326646}" dt="2026-06-05T10:38:51.390" v="451" actId="20577"/>
      <pc:docMkLst>
        <pc:docMk/>
      </pc:docMkLst>
      <pc:sldChg chg="modSp">
        <pc:chgData name="Milena Tatarek (2506374)" userId="S::2506374@student.uwtsd.ac.uk::e24e3f88-6daf-422e-a6e3-1ecfe4e073a5" providerId="AD" clId="Web-{36A1DC5D-2E06-8358-C7B2-6C684E326646}" dt="2026-06-05T10:36:16.137" v="417" actId="20577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36A1DC5D-2E06-8358-C7B2-6C684E326646}" dt="2026-06-05T10:36:16.137" v="417" actId="20577"/>
          <ac:spMkLst>
            <pc:docMk/>
            <pc:sldMk cId="3269067886" sldId="258"/>
            <ac:spMk id="2" creationId="{AD079151-9C57-6E89-C6E8-81830A2D50C3}"/>
          </ac:spMkLst>
        </pc:spChg>
      </pc:sldChg>
      <pc:sldChg chg="modSp new">
        <pc:chgData name="Milena Tatarek (2506374)" userId="S::2506374@student.uwtsd.ac.uk::e24e3f88-6daf-422e-a6e3-1ecfe4e073a5" providerId="AD" clId="Web-{36A1DC5D-2E06-8358-C7B2-6C684E326646}" dt="2026-06-05T10:31:12.240" v="386" actId="14100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36A1DC5D-2E06-8358-C7B2-6C684E326646}" dt="2026-06-05T10:31:12.240" v="386" actId="14100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36A1DC5D-2E06-8358-C7B2-6C684E326646}" dt="2026-06-05T10:30:29.599" v="383" actId="20577"/>
          <ac:spMkLst>
            <pc:docMk/>
            <pc:sldMk cId="3372994229" sldId="259"/>
            <ac:spMk id="3" creationId="{B7430319-14A2-9A4D-4974-EBD2ED0C2C64}"/>
          </ac:spMkLst>
        </pc:spChg>
      </pc:sldChg>
    </pc:docChg>
  </pc:docChgLst>
  <pc:docChgLst>
    <pc:chgData name="Milena Tatarek (2506374)" userId="S::2506374@student.uwtsd.ac.uk::e24e3f88-6daf-422e-a6e3-1ecfe4e073a5" providerId="AD" clId="Web-{2F54B878-C5FA-8A77-84EA-C6D3D08F51F2}"/>
    <pc:docChg chg="addSld modSld">
      <pc:chgData name="Milena Tatarek (2506374)" userId="S::2506374@student.uwtsd.ac.uk::e24e3f88-6daf-422e-a6e3-1ecfe4e073a5" providerId="AD" clId="Web-{2F54B878-C5FA-8A77-84EA-C6D3D08F51F2}" dt="2026-06-07T15:37:05.530" v="711" actId="14100"/>
      <pc:docMkLst>
        <pc:docMk/>
      </pc:docMkLst>
      <pc:sldChg chg="addSp delSp modSp new">
        <pc:chgData name="Milena Tatarek (2506374)" userId="S::2506374@student.uwtsd.ac.uk::e24e3f88-6daf-422e-a6e3-1ecfe4e073a5" providerId="AD" clId="Web-{2F54B878-C5FA-8A77-84EA-C6D3D08F51F2}" dt="2026-06-07T15:30:30.828" v="485" actId="1076"/>
        <pc:sldMkLst>
          <pc:docMk/>
          <pc:sldMk cId="3183350313" sldId="263"/>
        </pc:sldMkLst>
        <pc:spChg chg="mod">
          <ac:chgData name="Milena Tatarek (2506374)" userId="S::2506374@student.uwtsd.ac.uk::e24e3f88-6daf-422e-a6e3-1ecfe4e073a5" providerId="AD" clId="Web-{2F54B878-C5FA-8A77-84EA-C6D3D08F51F2}" dt="2026-06-07T15:29:30.792" v="478" actId="20577"/>
          <ac:spMkLst>
            <pc:docMk/>
            <pc:sldMk cId="3183350313" sldId="263"/>
            <ac:spMk id="2" creationId="{BD37B6FE-D4F0-0EFF-9F86-C93BC3BFD10C}"/>
          </ac:spMkLst>
        </pc:spChg>
        <pc:graphicFrameChg chg="add mod ord modGraphic">
          <ac:chgData name="Milena Tatarek (2506374)" userId="S::2506374@student.uwtsd.ac.uk::e24e3f88-6daf-422e-a6e3-1ecfe4e073a5" providerId="AD" clId="Web-{2F54B878-C5FA-8A77-84EA-C6D3D08F51F2}" dt="2026-06-07T15:30:18.030" v="484" actId="1076"/>
          <ac:graphicFrameMkLst>
            <pc:docMk/>
            <pc:sldMk cId="3183350313" sldId="263"/>
            <ac:graphicFrameMk id="4" creationId="{B0E5DE18-3A8F-476A-0233-4E40D95B9AFB}"/>
          </ac:graphicFrameMkLst>
        </pc:graphicFrameChg>
        <pc:graphicFrameChg chg="add mod modGraphic">
          <ac:chgData name="Milena Tatarek (2506374)" userId="S::2506374@student.uwtsd.ac.uk::e24e3f88-6daf-422e-a6e3-1ecfe4e073a5" providerId="AD" clId="Web-{2F54B878-C5FA-8A77-84EA-C6D3D08F51F2}" dt="2026-06-07T15:30:30.828" v="485" actId="1076"/>
          <ac:graphicFrameMkLst>
            <pc:docMk/>
            <pc:sldMk cId="3183350313" sldId="263"/>
            <ac:graphicFrameMk id="691" creationId="{257C3492-27C7-BDC2-9D01-AEC632D3156C}"/>
          </ac:graphicFrameMkLst>
        </pc:graphicFrameChg>
      </pc:sldChg>
      <pc:sldChg chg="modSp new">
        <pc:chgData name="Milena Tatarek (2506374)" userId="S::2506374@student.uwtsd.ac.uk::e24e3f88-6daf-422e-a6e3-1ecfe4e073a5" providerId="AD" clId="Web-{2F54B878-C5FA-8A77-84EA-C6D3D08F51F2}" dt="2026-06-07T15:35:53.790" v="695" actId="20577"/>
        <pc:sldMkLst>
          <pc:docMk/>
          <pc:sldMk cId="429739148" sldId="264"/>
        </pc:sldMkLst>
        <pc:spChg chg="mod">
          <ac:chgData name="Milena Tatarek (2506374)" userId="S::2506374@student.uwtsd.ac.uk::e24e3f88-6daf-422e-a6e3-1ecfe4e073a5" providerId="AD" clId="Web-{2F54B878-C5FA-8A77-84EA-C6D3D08F51F2}" dt="2026-06-07T15:31:18.019" v="501" actId="20577"/>
          <ac:spMkLst>
            <pc:docMk/>
            <pc:sldMk cId="429739148" sldId="264"/>
            <ac:spMk id="2" creationId="{AAEB4F87-3F12-2F22-7482-B4A80AD2F561}"/>
          </ac:spMkLst>
        </pc:spChg>
        <pc:spChg chg="mod">
          <ac:chgData name="Milena Tatarek (2506374)" userId="S::2506374@student.uwtsd.ac.uk::e24e3f88-6daf-422e-a6e3-1ecfe4e073a5" providerId="AD" clId="Web-{2F54B878-C5FA-8A77-84EA-C6D3D08F51F2}" dt="2026-06-07T15:35:53.790" v="695" actId="20577"/>
          <ac:spMkLst>
            <pc:docMk/>
            <pc:sldMk cId="429739148" sldId="264"/>
            <ac:spMk id="3" creationId="{7E297783-9E38-965E-577B-65EC0D152E97}"/>
          </ac:spMkLst>
        </pc:spChg>
      </pc:sldChg>
      <pc:sldChg chg="modSp new">
        <pc:chgData name="Milena Tatarek (2506374)" userId="S::2506374@student.uwtsd.ac.uk::e24e3f88-6daf-422e-a6e3-1ecfe4e073a5" providerId="AD" clId="Web-{2F54B878-C5FA-8A77-84EA-C6D3D08F51F2}" dt="2026-06-07T15:37:05.530" v="711" actId="14100"/>
        <pc:sldMkLst>
          <pc:docMk/>
          <pc:sldMk cId="3583042547" sldId="265"/>
        </pc:sldMkLst>
        <pc:spChg chg="mod">
          <ac:chgData name="Milena Tatarek (2506374)" userId="S::2506374@student.uwtsd.ac.uk::e24e3f88-6daf-422e-a6e3-1ecfe4e073a5" providerId="AD" clId="Web-{2F54B878-C5FA-8A77-84EA-C6D3D08F51F2}" dt="2026-06-07T15:37:05.530" v="711" actId="14100"/>
          <ac:spMkLst>
            <pc:docMk/>
            <pc:sldMk cId="3583042547" sldId="265"/>
            <ac:spMk id="2" creationId="{D7FC4F8A-DBE6-5C75-5D13-97B7B17A7B8C}"/>
          </ac:spMkLst>
        </pc:spChg>
      </pc:sldChg>
    </pc:docChg>
  </pc:docChgLst>
  <pc:docChgLst>
    <pc:chgData name="Milena Tatarek (2506374)" userId="S::2506374@student.uwtsd.ac.uk::e24e3f88-6daf-422e-a6e3-1ecfe4e073a5" providerId="AD" clId="Web-{D05FEAF9-9445-A765-C288-3227BB4C7CB0}"/>
    <pc:docChg chg="modSld">
      <pc:chgData name="Milena Tatarek (2506374)" userId="S::2506374@student.uwtsd.ac.uk::e24e3f88-6daf-422e-a6e3-1ecfe4e073a5" providerId="AD" clId="Web-{D05FEAF9-9445-A765-C288-3227BB4C7CB0}" dt="2026-06-14T13:57:55.759" v="178" actId="14100"/>
      <pc:docMkLst>
        <pc:docMk/>
      </pc:docMkLst>
      <pc:sldChg chg="modSp">
        <pc:chgData name="Milena Tatarek (2506374)" userId="S::2506374@student.uwtsd.ac.uk::e24e3f88-6daf-422e-a6e3-1ecfe4e073a5" providerId="AD" clId="Web-{D05FEAF9-9445-A765-C288-3227BB4C7CB0}" dt="2026-06-14T13:48:43.789" v="90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D05FEAF9-9445-A765-C288-3227BB4C7CB0}" dt="2026-06-14T13:48:43.789" v="9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ena Tatarek (2506374)" userId="S::2506374@student.uwtsd.ac.uk::e24e3f88-6daf-422e-a6e3-1ecfe4e073a5" providerId="AD" clId="Web-{D05FEAF9-9445-A765-C288-3227BB4C7CB0}" dt="2026-06-14T13:48:10.116" v="7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Milena Tatarek (2506374)" userId="S::2506374@student.uwtsd.ac.uk::e24e3f88-6daf-422e-a6e3-1ecfe4e073a5" providerId="AD" clId="Web-{D05FEAF9-9445-A765-C288-3227BB4C7CB0}" dt="2026-06-14T13:57:55.759" v="178" actId="14100"/>
        <pc:sldMkLst>
          <pc:docMk/>
          <pc:sldMk cId="2759821285" sldId="262"/>
        </pc:sldMkLst>
        <pc:spChg chg="mod">
          <ac:chgData name="Milena Tatarek (2506374)" userId="S::2506374@student.uwtsd.ac.uk::e24e3f88-6daf-422e-a6e3-1ecfe4e073a5" providerId="AD" clId="Web-{D05FEAF9-9445-A765-C288-3227BB4C7CB0}" dt="2026-06-14T13:56:35.475" v="132"/>
          <ac:spMkLst>
            <pc:docMk/>
            <pc:sldMk cId="2759821285" sldId="262"/>
            <ac:spMk id="2" creationId="{C209EB56-BD4C-91AC-8EA8-B20C7B1AB0E1}"/>
          </ac:spMkLst>
        </pc:spChg>
        <pc:spChg chg="add del mod">
          <ac:chgData name="Milena Tatarek (2506374)" userId="S::2506374@student.uwtsd.ac.uk::e24e3f88-6daf-422e-a6e3-1ecfe4e073a5" providerId="AD" clId="Web-{D05FEAF9-9445-A765-C288-3227BB4C7CB0}" dt="2026-06-14T13:56:06.037" v="131"/>
          <ac:spMkLst>
            <pc:docMk/>
            <pc:sldMk cId="2759821285" sldId="262"/>
            <ac:spMk id="3" creationId="{5B33B384-D63E-53CA-D235-CBD3FE4D3A75}"/>
          </ac:spMkLst>
        </pc:spChg>
        <pc:spChg chg="add mod">
          <ac:chgData name="Milena Tatarek (2506374)" userId="S::2506374@student.uwtsd.ac.uk::e24e3f88-6daf-422e-a6e3-1ecfe4e073a5" providerId="AD" clId="Web-{D05FEAF9-9445-A765-C288-3227BB4C7CB0}" dt="2026-06-14T13:57:55.759" v="178" actId="14100"/>
          <ac:spMkLst>
            <pc:docMk/>
            <pc:sldMk cId="2759821285" sldId="262"/>
            <ac:spMk id="5" creationId="{7CF6BDBE-9B0F-BDFF-D345-79DB41F5C6F7}"/>
          </ac:spMkLst>
        </pc:spChg>
        <pc:spChg chg="mod">
          <ac:chgData name="Milena Tatarek (2506374)" userId="S::2506374@student.uwtsd.ac.uk::e24e3f88-6daf-422e-a6e3-1ecfe4e073a5" providerId="AD" clId="Web-{D05FEAF9-9445-A765-C288-3227BB4C7CB0}" dt="2026-06-14T13:57:48.524" v="177" actId="14100"/>
          <ac:spMkLst>
            <pc:docMk/>
            <pc:sldMk cId="2759821285" sldId="262"/>
            <ac:spMk id="20" creationId="{724F6B8E-B749-AFED-2126-F192D002105C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32.733" v="104"/>
          <ac:spMkLst>
            <pc:docMk/>
            <pc:sldMk cId="2759821285" sldId="262"/>
            <ac:spMk id="41" creationId="{A9E881A4-A468-403A-9941-F8FFD5C68144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32.733" v="104"/>
          <ac:spMkLst>
            <pc:docMk/>
            <pc:sldMk cId="2759821285" sldId="262"/>
            <ac:spMk id="42" creationId="{6F168544-607B-491A-8601-3087D0FCE1DD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27.577" v="101"/>
          <ac:spMkLst>
            <pc:docMk/>
            <pc:sldMk cId="2759821285" sldId="262"/>
            <ac:spMk id="44" creationId="{0844A943-BF79-4FEA-ABB1-3BD54D236606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27.577" v="101"/>
          <ac:spMkLst>
            <pc:docMk/>
            <pc:sldMk cId="2759821285" sldId="262"/>
            <ac:spMk id="47" creationId="{3346177D-ADC4-4968-B747-5CFCD390B5B9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27.577" v="101"/>
          <ac:spMkLst>
            <pc:docMk/>
            <pc:sldMk cId="2759821285" sldId="262"/>
            <ac:spMk id="51" creationId="{6437CC72-F4A8-4DC3-AFAB-D22C482C8100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32.733" v="103"/>
          <ac:spMkLst>
            <pc:docMk/>
            <pc:sldMk cId="2759821285" sldId="262"/>
            <ac:spMk id="53" creationId="{E3020543-B24B-4EC4-8FFC-8DD88EEA91A8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32.733" v="103"/>
          <ac:spMkLst>
            <pc:docMk/>
            <pc:sldMk cId="2759821285" sldId="262"/>
            <ac:spMk id="54" creationId="{8D1AA55E-40D5-461B-A5A8-4AE8AAB71B08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2:32.733" v="103"/>
          <ac:spMkLst>
            <pc:docMk/>
            <pc:sldMk cId="2759821285" sldId="262"/>
            <ac:spMk id="56" creationId="{6CB927A4-E432-4310-9CD5-E89FF5063179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6:35.475" v="132"/>
          <ac:spMkLst>
            <pc:docMk/>
            <pc:sldMk cId="2759821285" sldId="262"/>
            <ac:spMk id="58" creationId="{A9E881A4-A468-403A-9941-F8FFD5C68144}"/>
          </ac:spMkLst>
        </pc:spChg>
        <pc:spChg chg="add del">
          <ac:chgData name="Milena Tatarek (2506374)" userId="S::2506374@student.uwtsd.ac.uk::e24e3f88-6daf-422e-a6e3-1ecfe4e073a5" providerId="AD" clId="Web-{D05FEAF9-9445-A765-C288-3227BB4C7CB0}" dt="2026-06-14T13:56:35.475" v="132"/>
          <ac:spMkLst>
            <pc:docMk/>
            <pc:sldMk cId="2759821285" sldId="262"/>
            <ac:spMk id="59" creationId="{6F168544-607B-491A-8601-3087D0FCE1DD}"/>
          </ac:spMkLst>
        </pc:spChg>
        <pc:spChg chg="add">
          <ac:chgData name="Milena Tatarek (2506374)" userId="S::2506374@student.uwtsd.ac.uk::e24e3f88-6daf-422e-a6e3-1ecfe4e073a5" providerId="AD" clId="Web-{D05FEAF9-9445-A765-C288-3227BB4C7CB0}" dt="2026-06-14T13:56:35.475" v="132"/>
          <ac:spMkLst>
            <pc:docMk/>
            <pc:sldMk cId="2759821285" sldId="262"/>
            <ac:spMk id="64" creationId="{85F55C16-BC21-49EF-A4FF-C3155BB93BD3}"/>
          </ac:spMkLst>
        </pc:spChg>
        <pc:spChg chg="add">
          <ac:chgData name="Milena Tatarek (2506374)" userId="S::2506374@student.uwtsd.ac.uk::e24e3f88-6daf-422e-a6e3-1ecfe4e073a5" providerId="AD" clId="Web-{D05FEAF9-9445-A765-C288-3227BB4C7CB0}" dt="2026-06-14T13:56:35.475" v="132"/>
          <ac:spMkLst>
            <pc:docMk/>
            <pc:sldMk cId="2759821285" sldId="262"/>
            <ac:spMk id="66" creationId="{0C5F069E-AFE6-4825-8945-46F2918A5019}"/>
          </ac:spMkLst>
        </pc:spChg>
        <pc:picChg chg="mod ord">
          <ac:chgData name="Milena Tatarek (2506374)" userId="S::2506374@student.uwtsd.ac.uk::e24e3f88-6daf-422e-a6e3-1ecfe4e073a5" providerId="AD" clId="Web-{D05FEAF9-9445-A765-C288-3227BB4C7CB0}" dt="2026-06-14T13:56:35.475" v="132"/>
          <ac:picMkLst>
            <pc:docMk/>
            <pc:sldMk cId="2759821285" sldId="262"/>
            <ac:picMk id="4" creationId="{054E93DD-AC2D-0186-3CCA-DD9429753266}"/>
          </ac:picMkLst>
        </pc:picChg>
        <pc:cxnChg chg="add del">
          <ac:chgData name="Milena Tatarek (2506374)" userId="S::2506374@student.uwtsd.ac.uk::e24e3f88-6daf-422e-a6e3-1ecfe4e073a5" providerId="AD" clId="Web-{D05FEAF9-9445-A765-C288-3227BB4C7CB0}" dt="2026-06-14T13:52:32.733" v="103"/>
          <ac:cxnSpMkLst>
            <pc:docMk/>
            <pc:sldMk cId="2759821285" sldId="262"/>
            <ac:cxnSpMk id="55" creationId="{7EB498BD-8089-4626-91EA-4978EBEF535E}"/>
          </ac:cxnSpMkLst>
        </pc:cxnChg>
      </pc:sldChg>
    </pc:docChg>
  </pc:docChgLst>
  <pc:docChgLst>
    <pc:chgData name="Milena Tatarek (2506374)" userId="S::2506374@student.uwtsd.ac.uk::e24e3f88-6daf-422e-a6e3-1ecfe4e073a5" providerId="AD" clId="Web-{396DC9AC-9852-46C3-2647-5C431011D078}"/>
    <pc:docChg chg="modSld">
      <pc:chgData name="Milena Tatarek (2506374)" userId="S::2506374@student.uwtsd.ac.uk::e24e3f88-6daf-422e-a6e3-1ecfe4e073a5" providerId="AD" clId="Web-{396DC9AC-9852-46C3-2647-5C431011D078}" dt="2026-06-10T15:19:03.725" v="3" actId="14100"/>
      <pc:docMkLst>
        <pc:docMk/>
      </pc:docMkLst>
      <pc:sldChg chg="modSp">
        <pc:chgData name="Milena Tatarek (2506374)" userId="S::2506374@student.uwtsd.ac.uk::e24e3f88-6daf-422e-a6e3-1ecfe4e073a5" providerId="AD" clId="Web-{396DC9AC-9852-46C3-2647-5C431011D078}" dt="2026-06-10T15:19:03.725" v="3" actId="14100"/>
        <pc:sldMkLst>
          <pc:docMk/>
          <pc:sldMk cId="3269067886" sldId="258"/>
        </pc:sldMkLst>
        <pc:spChg chg="mod">
          <ac:chgData name="Milena Tatarek (2506374)" userId="S::2506374@student.uwtsd.ac.uk::e24e3f88-6daf-422e-a6e3-1ecfe4e073a5" providerId="AD" clId="Web-{396DC9AC-9852-46C3-2647-5C431011D078}" dt="2026-06-10T15:19:03.725" v="3" actId="14100"/>
          <ac:spMkLst>
            <pc:docMk/>
            <pc:sldMk cId="3269067886" sldId="258"/>
            <ac:spMk id="2" creationId="{AD079151-9C57-6E89-C6E8-81830A2D50C3}"/>
          </ac:spMkLst>
        </pc:spChg>
      </pc:sldChg>
    </pc:docChg>
  </pc:docChgLst>
  <pc:docChgLst>
    <pc:chgData name="Milena Tatarek (2506374)" userId="S::2506374@student.uwtsd.ac.uk::e24e3f88-6daf-422e-a6e3-1ecfe4e073a5" providerId="AD" clId="Web-{BD6BC170-0190-AFDA-A96F-8B986CB711C1}"/>
    <pc:docChg chg="modSld">
      <pc:chgData name="Milena Tatarek (2506374)" userId="S::2506374@student.uwtsd.ac.uk::e24e3f88-6daf-422e-a6e3-1ecfe4e073a5" providerId="AD" clId="Web-{BD6BC170-0190-AFDA-A96F-8B986CB711C1}" dt="2026-06-14T17:18:00.555" v="62"/>
      <pc:docMkLst>
        <pc:docMk/>
      </pc:docMkLst>
      <pc:sldChg chg="addSp delSp modSp mod setBg setClrOvrMap">
        <pc:chgData name="Milena Tatarek (2506374)" userId="S::2506374@student.uwtsd.ac.uk::e24e3f88-6daf-422e-a6e3-1ecfe4e073a5" providerId="AD" clId="Web-{BD6BC170-0190-AFDA-A96F-8B986CB711C1}" dt="2026-06-14T17:18:00.555" v="62"/>
        <pc:sldMkLst>
          <pc:docMk/>
          <pc:sldMk cId="3372994229" sldId="259"/>
        </pc:sldMkLst>
        <pc:spChg chg="mod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2" creationId="{07FA4053-A0FD-656F-A5AB-8A9A3D3B3A10}"/>
          </ac:spMkLst>
        </pc:spChg>
        <pc:spChg chg="mod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3" creationId="{B7430319-14A2-9A4D-4974-EBD2ED0C2C64}"/>
          </ac:spMkLst>
        </pc:spChg>
        <pc:spChg chg="mod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5" creationId="{C55E4564-0D79-2F35-A350-BC4565FD5A5B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50" creationId="{8D1AA55E-40D5-461B-A5A8-4AE8AAB71B08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52" creationId="{6CB927A4-E432-4310-9CD5-E89FF5063179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53" creationId="{E3020543-B24B-4EC4-8FFC-8DD88EEA91A8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54" creationId="{1453BF6C-B012-48B7-B4E8-6D7AC7C27D02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6:07.442" v="45"/>
          <ac:spMkLst>
            <pc:docMk/>
            <pc:sldMk cId="3372994229" sldId="259"/>
            <ac:spMk id="56" creationId="{4C608BEB-860E-4094-8511-78603564A75E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7:22.039" v="49"/>
          <ac:spMkLst>
            <pc:docMk/>
            <pc:sldMk cId="3372994229" sldId="259"/>
            <ac:spMk id="58" creationId="{4C608BEB-860E-4094-8511-78603564A75E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4:16.767" v="20"/>
          <ac:spMkLst>
            <pc:docMk/>
            <pc:sldMk cId="3372994229" sldId="259"/>
            <ac:spMk id="59" creationId="{E35A04CF-97D4-4FF7-B359-C546B1F62E54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4:16.767" v="20"/>
          <ac:spMkLst>
            <pc:docMk/>
            <pc:sldMk cId="3372994229" sldId="259"/>
            <ac:spMk id="61" creationId="{1DE7243B-5109-444B-8FAF-7437C66BC0E9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7:52.290" v="59"/>
          <ac:spMkLst>
            <pc:docMk/>
            <pc:sldMk cId="3372994229" sldId="259"/>
            <ac:spMk id="62" creationId="{21739CA5-F0F5-48E1-8E8C-F24B71827E46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4:16.767" v="20"/>
          <ac:spMkLst>
            <pc:docMk/>
            <pc:sldMk cId="3372994229" sldId="259"/>
            <ac:spMk id="63" creationId="{4C5D6221-DA7B-4611-AA26-7D8E349FDE96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7:52.290" v="59"/>
          <ac:spMkLst>
            <pc:docMk/>
            <pc:sldMk cId="3372994229" sldId="259"/>
            <ac:spMk id="64" creationId="{3EAD2937-F230-41D4-B9C5-975B129BFC20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4:25.345" v="22"/>
          <ac:spMkLst>
            <pc:docMk/>
            <pc:sldMk cId="3372994229" sldId="259"/>
            <ac:spMk id="65" creationId="{1E214AA7-F028-4A0D-8698-61AEC754D1BC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7:52.290" v="59"/>
          <ac:spMkLst>
            <pc:docMk/>
            <pc:sldMk cId="3372994229" sldId="259"/>
            <ac:spMk id="67" creationId="{CCD444A3-C338-4886-B7F1-4BA2AF46EB64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1"/>
          <ac:spMkLst>
            <pc:docMk/>
            <pc:sldMk cId="3372994229" sldId="259"/>
            <ac:spMk id="69" creationId="{E35A04CF-97D4-4FF7-B359-C546B1F62E54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1"/>
          <ac:spMkLst>
            <pc:docMk/>
            <pc:sldMk cId="3372994229" sldId="259"/>
            <ac:spMk id="70" creationId="{1DE7243B-5109-444B-8FAF-7437C66BC0E9}"/>
          </ac:spMkLst>
        </pc:spChg>
        <pc:spChg chg="add del">
          <ac:chgData name="Milena Tatarek (2506374)" userId="S::2506374@student.uwtsd.ac.uk::e24e3f88-6daf-422e-a6e3-1ecfe4e073a5" providerId="AD" clId="Web-{BD6BC170-0190-AFDA-A96F-8B986CB711C1}" dt="2026-06-14T17:18:00.555" v="61"/>
          <ac:spMkLst>
            <pc:docMk/>
            <pc:sldMk cId="3372994229" sldId="259"/>
            <ac:spMk id="71" creationId="{4C5D6221-DA7B-4611-AA26-7D8E349FDE96}"/>
          </ac:spMkLst>
        </pc:spChg>
        <pc:spChg chg="add">
          <ac:chgData name="Milena Tatarek (2506374)" userId="S::2506374@student.uwtsd.ac.uk::e24e3f88-6daf-422e-a6e3-1ecfe4e073a5" providerId="AD" clId="Web-{BD6BC170-0190-AFDA-A96F-8B986CB711C1}" dt="2026-06-14T17:18:00.555" v="62"/>
          <ac:spMkLst>
            <pc:docMk/>
            <pc:sldMk cId="3372994229" sldId="259"/>
            <ac:spMk id="73" creationId="{4C608BEB-860E-4094-8511-78603564A75E}"/>
          </ac:spMkLst>
        </pc:spChg>
        <pc:cxnChg chg="add del">
          <ac:chgData name="Milena Tatarek (2506374)" userId="S::2506374@student.uwtsd.ac.uk::e24e3f88-6daf-422e-a6e3-1ecfe4e073a5" providerId="AD" clId="Web-{BD6BC170-0190-AFDA-A96F-8B986CB711C1}" dt="2026-06-14T17:18:00.555" v="62"/>
          <ac:cxnSpMkLst>
            <pc:docMk/>
            <pc:sldMk cId="3372994229" sldId="259"/>
            <ac:cxnSpMk id="51" creationId="{C49DA8F6-BCC1-4447-B54C-57856834B94B}"/>
          </ac:cxnSpMkLst>
        </pc:cxnChg>
        <pc:cxnChg chg="add del">
          <ac:chgData name="Milena Tatarek (2506374)" userId="S::2506374@student.uwtsd.ac.uk::e24e3f88-6daf-422e-a6e3-1ecfe4e073a5" providerId="AD" clId="Web-{BD6BC170-0190-AFDA-A96F-8B986CB711C1}" dt="2026-06-14T17:16:07.442" v="45"/>
          <ac:cxnSpMkLst>
            <pc:docMk/>
            <pc:sldMk cId="3372994229" sldId="259"/>
            <ac:cxnSpMk id="57" creationId="{1F16A8D4-FE87-4604-88B2-394B5D1EB437}"/>
          </ac:cxnSpMkLst>
        </pc:cxnChg>
        <pc:cxnChg chg="add del">
          <ac:chgData name="Milena Tatarek (2506374)" userId="S::2506374@student.uwtsd.ac.uk::e24e3f88-6daf-422e-a6e3-1ecfe4e073a5" providerId="AD" clId="Web-{BD6BC170-0190-AFDA-A96F-8B986CB711C1}" dt="2026-06-14T17:17:22.039" v="49"/>
          <ac:cxnSpMkLst>
            <pc:docMk/>
            <pc:sldMk cId="3372994229" sldId="259"/>
            <ac:cxnSpMk id="60" creationId="{1F16A8D4-FE87-4604-88B2-394B5D1EB437}"/>
          </ac:cxnSpMkLst>
        </pc:cxnChg>
        <pc:cxnChg chg="add del">
          <ac:chgData name="Milena Tatarek (2506374)" userId="S::2506374@student.uwtsd.ac.uk::e24e3f88-6daf-422e-a6e3-1ecfe4e073a5" providerId="AD" clId="Web-{BD6BC170-0190-AFDA-A96F-8B986CB711C1}" dt="2026-06-14T17:14:25.345" v="22"/>
          <ac:cxnSpMkLst>
            <pc:docMk/>
            <pc:sldMk cId="3372994229" sldId="259"/>
            <ac:cxnSpMk id="66" creationId="{D6206FDC-2777-4D7F-AF9C-73413DA664C9}"/>
          </ac:cxnSpMkLst>
        </pc:cxnChg>
        <pc:cxnChg chg="add">
          <ac:chgData name="Milena Tatarek (2506374)" userId="S::2506374@student.uwtsd.ac.uk::e24e3f88-6daf-422e-a6e3-1ecfe4e073a5" providerId="AD" clId="Web-{BD6BC170-0190-AFDA-A96F-8B986CB711C1}" dt="2026-06-14T17:18:00.555" v="62"/>
          <ac:cxnSpMkLst>
            <pc:docMk/>
            <pc:sldMk cId="3372994229" sldId="259"/>
            <ac:cxnSpMk id="74" creationId="{1F16A8D4-FE87-4604-88B2-394B5D1EB437}"/>
          </ac:cxnSpMkLst>
        </pc:cxnChg>
      </pc:sldChg>
    </pc:docChg>
  </pc:docChgLst>
  <pc:docChgLst>
    <pc:chgData name="Milena Tatarek (2506374)" userId="S::2506374@student.uwtsd.ac.uk::e24e3f88-6daf-422e-a6e3-1ecfe4e073a5" providerId="AD" clId="Web-{FC58201E-F564-42F5-9142-621131901B9B}"/>
    <pc:docChg chg="mod modSld addMainMaster delMainMaster">
      <pc:chgData name="Milena Tatarek (2506374)" userId="S::2506374@student.uwtsd.ac.uk::e24e3f88-6daf-422e-a6e3-1ecfe4e073a5" providerId="AD" clId="Web-{FC58201E-F564-42F5-9142-621131901B9B}" dt="2026-06-10T14:28:33.923" v="16"/>
      <pc:docMkLst>
        <pc:docMk/>
      </pc:docMkLst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109857222" sldId="256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chgLayout">
        <pc:chgData name="Milena Tatarek (2506374)" userId="S::2506374@student.uwtsd.ac.uk::e24e3f88-6daf-422e-a6e3-1ecfe4e073a5" providerId="AD" clId="Web-{FC58201E-F564-42F5-9142-621131901B9B}" dt="2026-06-10T14:26:41.997" v="6"/>
        <pc:sldMkLst>
          <pc:docMk/>
          <pc:sldMk cId="311113508" sldId="257"/>
        </pc:sldMkLst>
        <pc:spChg chg="mod ord">
          <ac:chgData name="Milena Tatarek (2506374)" userId="S::2506374@student.uwtsd.ac.uk::e24e3f88-6daf-422e-a6e3-1ecfe4e073a5" providerId="AD" clId="Web-{FC58201E-F564-42F5-9142-621131901B9B}" dt="2026-06-10T14:26:41.997" v="6"/>
          <ac:spMkLst>
            <pc:docMk/>
            <pc:sldMk cId="311113508" sldId="257"/>
            <ac:spMk id="2" creationId="{28056047-B3CF-9869-E822-66228A1E4C14}"/>
          </ac:spMkLst>
        </pc:spChg>
      </pc:sldChg>
      <pc:sldChg chg="addSp modSp mod setBg modClrScheme chgLayout">
        <pc:chgData name="Milena Tatarek (2506374)" userId="S::2506374@student.uwtsd.ac.uk::e24e3f88-6daf-422e-a6e3-1ecfe4e073a5" providerId="AD" clId="Web-{FC58201E-F564-42F5-9142-621131901B9B}" dt="2026-06-10T14:26:15.496" v="5"/>
        <pc:sldMkLst>
          <pc:docMk/>
          <pc:sldMk cId="3269067886" sldId="258"/>
        </pc:sldMkLst>
        <pc:spChg chg="mod ord">
          <ac:chgData name="Milena Tatarek (2506374)" userId="S::2506374@student.uwtsd.ac.uk::e24e3f88-6daf-422e-a6e3-1ecfe4e073a5" providerId="AD" clId="Web-{FC58201E-F564-42F5-9142-621131901B9B}" dt="2026-06-10T14:26:15.496" v="5"/>
          <ac:spMkLst>
            <pc:docMk/>
            <pc:sldMk cId="3269067886" sldId="258"/>
            <ac:spMk id="2" creationId="{AD079151-9C57-6E89-C6E8-81830A2D50C3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6:15.496" v="5"/>
          <ac:spMkLst>
            <pc:docMk/>
            <pc:sldMk cId="3269067886" sldId="258"/>
            <ac:spMk id="3" creationId="{CB029F7A-42EE-B87D-6C8C-1666416354BD}"/>
          </ac:spMkLst>
        </pc:spChg>
        <pc:spChg chg="add">
          <ac:chgData name="Milena Tatarek (2506374)" userId="S::2506374@student.uwtsd.ac.uk::e24e3f88-6daf-422e-a6e3-1ecfe4e073a5" providerId="AD" clId="Web-{FC58201E-F564-42F5-9142-621131901B9B}" dt="2026-06-10T14:26:15.496" v="5"/>
          <ac:spMkLst>
            <pc:docMk/>
            <pc:sldMk cId="3269067886" sldId="258"/>
            <ac:spMk id="10" creationId="{04812C46-200A-4DEB-A05E-3ED6C68C2387}"/>
          </ac:spMkLst>
        </pc:spChg>
        <pc:spChg chg="add">
          <ac:chgData name="Milena Tatarek (2506374)" userId="S::2506374@student.uwtsd.ac.uk::e24e3f88-6daf-422e-a6e3-1ecfe4e073a5" providerId="AD" clId="Web-{FC58201E-F564-42F5-9142-621131901B9B}" dt="2026-06-10T14:26:15.496" v="5"/>
          <ac:spMkLst>
            <pc:docMk/>
            <pc:sldMk cId="3269067886" sldId="258"/>
            <ac:spMk id="12" creationId="{D1EA859B-E555-4109-94F3-6700E046E008}"/>
          </ac:spMkLst>
        </pc:spChg>
        <pc:picChg chg="mod ord">
          <ac:chgData name="Milena Tatarek (2506374)" userId="S::2506374@student.uwtsd.ac.uk::e24e3f88-6daf-422e-a6e3-1ecfe4e073a5" providerId="AD" clId="Web-{FC58201E-F564-42F5-9142-621131901B9B}" dt="2026-06-10T14:26:15.496" v="5"/>
          <ac:picMkLst>
            <pc:docMk/>
            <pc:sldMk cId="3269067886" sldId="258"/>
            <ac:picMk id="5" creationId="{015F832E-6139-6805-42D5-2DD032980273}"/>
          </ac:picMkLst>
        </pc:picChg>
      </pc:sldChg>
      <pc:sldChg chg="addSp delSp modSp mod setBg modClrScheme chgLayout">
        <pc:chgData name="Milena Tatarek (2506374)" userId="S::2506374@student.uwtsd.ac.uk::e24e3f88-6daf-422e-a6e3-1ecfe4e073a5" providerId="AD" clId="Web-{FC58201E-F564-42F5-9142-621131901B9B}" dt="2026-06-10T14:28:33.923" v="16"/>
        <pc:sldMkLst>
          <pc:docMk/>
          <pc:sldMk cId="3372994229" sldId="259"/>
        </pc:sldMkLst>
        <pc:spChg chg="mod ord">
          <ac:chgData name="Milena Tatarek (2506374)" userId="S::2506374@student.uwtsd.ac.uk::e24e3f88-6daf-422e-a6e3-1ecfe4e073a5" providerId="AD" clId="Web-{FC58201E-F564-42F5-9142-621131901B9B}" dt="2026-06-10T14:28:33.923" v="16"/>
          <ac:spMkLst>
            <pc:docMk/>
            <pc:sldMk cId="3372994229" sldId="259"/>
            <ac:spMk id="2" creationId="{07FA4053-A0FD-656F-A5AB-8A9A3D3B3A10}"/>
          </ac:spMkLst>
        </pc:spChg>
        <pc:spChg chg="add del mod ord">
          <ac:chgData name="Milena Tatarek (2506374)" userId="S::2506374@student.uwtsd.ac.uk::e24e3f88-6daf-422e-a6e3-1ecfe4e073a5" providerId="AD" clId="Web-{FC58201E-F564-42F5-9142-621131901B9B}" dt="2026-06-10T14:28:33.923" v="16"/>
          <ac:spMkLst>
            <pc:docMk/>
            <pc:sldMk cId="3372994229" sldId="259"/>
            <ac:spMk id="3" creationId="{B7430319-14A2-9A4D-4974-EBD2ED0C2C64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8:29.485" v="14" actId="1076"/>
        <pc:sldMkLst>
          <pc:docMk/>
          <pc:sldMk cId="1706731653" sldId="261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1706731653" sldId="261"/>
            <ac:spMk id="2" creationId="{F736EBF4-AAC9-E592-A7BF-05A6B3F52E43}"/>
          </ac:spMkLst>
        </pc:spChg>
        <pc:graphicFrameChg chg="mod ord">
          <ac:chgData name="Milena Tatarek (2506374)" userId="S::2506374@student.uwtsd.ac.uk::e24e3f88-6daf-422e-a6e3-1ecfe4e073a5" providerId="AD" clId="Web-{FC58201E-F564-42F5-9142-621131901B9B}" dt="2026-06-10T14:28:29.485" v="14" actId="1076"/>
          <ac:graphicFrameMkLst>
            <pc:docMk/>
            <pc:sldMk cId="1706731653" sldId="261"/>
            <ac:graphicFrameMk id="87" creationId="{39F4D70D-A65A-DCE3-14C1-C8041D0B3941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3183350313" sldId="263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183350313" sldId="263"/>
            <ac:spMk id="2" creationId="{BD37B6FE-D4F0-0EFF-9F86-C93BC3BFD10C}"/>
          </ac:spMkLst>
        </pc:spChg>
        <pc:graphicFrameChg chg="mod ord">
          <ac:chgData name="Milena Tatarek (2506374)" userId="S::2506374@student.uwtsd.ac.uk::e24e3f88-6daf-422e-a6e3-1ecfe4e073a5" providerId="AD" clId="Web-{FC58201E-F564-42F5-9142-621131901B9B}" dt="2026-06-10T14:25:55.651" v="4"/>
          <ac:graphicFrameMkLst>
            <pc:docMk/>
            <pc:sldMk cId="3183350313" sldId="263"/>
            <ac:graphicFrameMk id="4" creationId="{B0E5DE18-3A8F-476A-0233-4E40D95B9AFB}"/>
          </ac:graphicFrameMkLst>
        </pc:graphicFrame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429739148" sldId="264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429739148" sldId="264"/>
            <ac:spMk id="2" creationId="{AAEB4F87-3F12-2F22-7482-B4A80AD2F561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429739148" sldId="264"/>
            <ac:spMk id="3" creationId="{7E297783-9E38-965E-577B-65EC0D152E97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3583042547" sldId="265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583042547" sldId="265"/>
            <ac:spMk id="2" creationId="{D7FC4F8A-DBE6-5C75-5D13-97B7B17A7B8C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583042547" sldId="265"/>
            <ac:spMk id="8" creationId="{21A45F9C-A4C7-456D-FD69-68A7B4358076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3005863432" sldId="266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005863432" sldId="266"/>
            <ac:spMk id="2" creationId="{3F1CDC2F-E1F4-F474-3816-80359CC3B99F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005863432" sldId="266"/>
            <ac:spMk id="3" creationId="{75E0C9A0-E236-68A7-FE78-65FADE078332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3378401135" sldId="267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378401135" sldId="267"/>
            <ac:spMk id="2" creationId="{A6FAA939-C389-C192-E457-81300D2BD326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3378401135" sldId="267"/>
            <ac:spMk id="3" creationId="{164D80FD-FC1C-D1B1-FA10-A713EE9CF1E1}"/>
          </ac:spMkLst>
        </pc:spChg>
      </pc:sldChg>
      <pc:sldChg chg="modSp mod modClrScheme chgLayout">
        <pc:chgData name="Milena Tatarek (2506374)" userId="S::2506374@student.uwtsd.ac.uk::e24e3f88-6daf-422e-a6e3-1ecfe4e073a5" providerId="AD" clId="Web-{FC58201E-F564-42F5-9142-621131901B9B}" dt="2026-06-10T14:25:55.651" v="4"/>
        <pc:sldMkLst>
          <pc:docMk/>
          <pc:sldMk cId="2184103175" sldId="268"/>
        </pc:sldMkLst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2184103175" sldId="268"/>
            <ac:spMk id="2" creationId="{C05C36AF-0F22-5F10-5F1D-D9A936D556CA}"/>
          </ac:spMkLst>
        </pc:spChg>
        <pc:spChg chg="mod ord">
          <ac:chgData name="Milena Tatarek (2506374)" userId="S::2506374@student.uwtsd.ac.uk::e24e3f88-6daf-422e-a6e3-1ecfe4e073a5" providerId="AD" clId="Web-{FC58201E-F564-42F5-9142-621131901B9B}" dt="2026-06-10T14:25:55.651" v="4"/>
          <ac:spMkLst>
            <pc:docMk/>
            <pc:sldMk cId="2184103175" sldId="268"/>
            <ac:spMk id="3" creationId="{2E08F24D-8CD7-0105-D4F8-E0FEB4420C8C}"/>
          </ac:spMkLst>
        </pc:spChg>
      </pc:sldChg>
      <pc:sldMasterChg chg="add addSldLayout modSldLayout">
        <pc:chgData name="Milena Tatarek (2506374)" userId="S::2506374@student.uwtsd.ac.uk::e24e3f88-6daf-422e-a6e3-1ecfe4e073a5" providerId="AD" clId="Web-{FC58201E-F564-42F5-9142-621131901B9B}" dt="2026-06-10T14:25:55.651" v="4"/>
        <pc:sldMasterMkLst>
          <pc:docMk/>
          <pc:sldMasterMk cId="306706741" sldId="2147483914"/>
        </pc:sldMasterMkLst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2144317858" sldId="2147483915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1886070973" sldId="2147483916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277673687" sldId="2147483917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2560836342" sldId="2147483918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3465412798" sldId="2147483919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2375715110" sldId="2147483920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1794778874" sldId="2147483921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1894013455" sldId="2147483922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1968902183" sldId="2147483923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83987232" sldId="2147483924"/>
          </pc:sldLayoutMkLst>
        </pc:sldLayoutChg>
        <pc:sldLayoutChg chg="add mod replId">
          <pc:chgData name="Milena Tatarek (2506374)" userId="S::2506374@student.uwtsd.ac.uk::e24e3f88-6daf-422e-a6e3-1ecfe4e073a5" providerId="AD" clId="Web-{FC58201E-F564-42F5-9142-621131901B9B}" dt="2026-06-10T14:25:55.651" v="4"/>
          <pc:sldLayoutMkLst>
            <pc:docMk/>
            <pc:sldMasterMk cId="306706741" sldId="2147483914"/>
            <pc:sldLayoutMk cId="1090056054" sldId="214748392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12E325-88FC-4B27-9655-BB7267768913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0ABA681-F94A-4046-9E0E-1B1DFDBDDAF6}">
      <dgm:prSet/>
      <dgm:spPr/>
      <dgm:t>
        <a:bodyPr/>
        <a:lstStyle/>
        <a:p>
          <a:r>
            <a:rPr lang="en-US"/>
            <a:t>Emotional responsiveness</a:t>
          </a:r>
        </a:p>
      </dgm:t>
    </dgm:pt>
    <dgm:pt modelId="{A4A80BB9-76BC-4128-8A56-CAC3217E3841}" type="parTrans" cxnId="{4FA818E5-94A9-4BBD-8924-F62EAFEB77CE}">
      <dgm:prSet/>
      <dgm:spPr/>
      <dgm:t>
        <a:bodyPr/>
        <a:lstStyle/>
        <a:p>
          <a:endParaRPr lang="en-US"/>
        </a:p>
      </dgm:t>
    </dgm:pt>
    <dgm:pt modelId="{2ABC8AB7-5465-425F-9037-B4CAEED91714}" type="sibTrans" cxnId="{4FA818E5-94A9-4BBD-8924-F62EAFEB77CE}">
      <dgm:prSet/>
      <dgm:spPr/>
      <dgm:t>
        <a:bodyPr/>
        <a:lstStyle/>
        <a:p>
          <a:endParaRPr lang="en-US"/>
        </a:p>
      </dgm:t>
    </dgm:pt>
    <dgm:pt modelId="{BD37514B-BC2F-476A-8F10-20375F9F9604}">
      <dgm:prSet/>
      <dgm:spPr/>
      <dgm:t>
        <a:bodyPr/>
        <a:lstStyle/>
        <a:p>
          <a:r>
            <a:rPr lang="en-US"/>
            <a:t>Parent-child interactions</a:t>
          </a:r>
        </a:p>
      </dgm:t>
    </dgm:pt>
    <dgm:pt modelId="{3477C41E-3555-4BA5-BBFB-063401619EAF}" type="parTrans" cxnId="{5CA4FA84-7503-46E8-BC5F-437AE33DE42D}">
      <dgm:prSet/>
      <dgm:spPr/>
      <dgm:t>
        <a:bodyPr/>
        <a:lstStyle/>
        <a:p>
          <a:endParaRPr lang="en-US"/>
        </a:p>
      </dgm:t>
    </dgm:pt>
    <dgm:pt modelId="{68F2859A-CF3E-460F-AD5B-F746D75C4991}" type="sibTrans" cxnId="{5CA4FA84-7503-46E8-BC5F-437AE33DE42D}">
      <dgm:prSet/>
      <dgm:spPr/>
      <dgm:t>
        <a:bodyPr/>
        <a:lstStyle/>
        <a:p>
          <a:endParaRPr lang="en-US"/>
        </a:p>
      </dgm:t>
    </dgm:pt>
    <dgm:pt modelId="{05B7C6BA-FE8C-4A5D-BEA9-2E3A33406420}">
      <dgm:prSet/>
      <dgm:spPr/>
      <dgm:t>
        <a:bodyPr/>
        <a:lstStyle/>
        <a:p>
          <a:r>
            <a:rPr lang="en-US"/>
            <a:t>Language stimulation</a:t>
          </a:r>
        </a:p>
      </dgm:t>
    </dgm:pt>
    <dgm:pt modelId="{DD5D8B25-6939-4A95-9DB1-770098BA70F3}" type="parTrans" cxnId="{D38B5C47-87DF-4081-8370-A9BFB0ABC4C7}">
      <dgm:prSet/>
      <dgm:spPr/>
      <dgm:t>
        <a:bodyPr/>
        <a:lstStyle/>
        <a:p>
          <a:endParaRPr lang="en-US"/>
        </a:p>
      </dgm:t>
    </dgm:pt>
    <dgm:pt modelId="{1ADB0368-67B5-441C-B6E1-8F1337A0FB97}" type="sibTrans" cxnId="{D38B5C47-87DF-4081-8370-A9BFB0ABC4C7}">
      <dgm:prSet/>
      <dgm:spPr/>
      <dgm:t>
        <a:bodyPr/>
        <a:lstStyle/>
        <a:p>
          <a:endParaRPr lang="en-US"/>
        </a:p>
      </dgm:t>
    </dgm:pt>
    <dgm:pt modelId="{30F88B63-1EAC-42AB-A87A-40A0BB204009}">
      <dgm:prSet/>
      <dgm:spPr/>
      <dgm:t>
        <a:bodyPr/>
        <a:lstStyle/>
        <a:p>
          <a:r>
            <a:rPr lang="en-US"/>
            <a:t>Child emotional regulation</a:t>
          </a:r>
        </a:p>
      </dgm:t>
    </dgm:pt>
    <dgm:pt modelId="{F8651582-A8D1-4AAD-8C63-CEED668452A6}" type="parTrans" cxnId="{9858E618-A9A9-4990-8B6D-A4DDD48D0B24}">
      <dgm:prSet/>
      <dgm:spPr/>
      <dgm:t>
        <a:bodyPr/>
        <a:lstStyle/>
        <a:p>
          <a:endParaRPr lang="en-US"/>
        </a:p>
      </dgm:t>
    </dgm:pt>
    <dgm:pt modelId="{C8247B39-82D3-4A21-8935-A1153027F5D4}" type="sibTrans" cxnId="{9858E618-A9A9-4990-8B6D-A4DDD48D0B24}">
      <dgm:prSet/>
      <dgm:spPr/>
      <dgm:t>
        <a:bodyPr/>
        <a:lstStyle/>
        <a:p>
          <a:endParaRPr lang="en-US"/>
        </a:p>
      </dgm:t>
    </dgm:pt>
    <dgm:pt modelId="{33458703-EB6D-4170-98DF-D58A6F00143C}" type="pres">
      <dgm:prSet presAssocID="{6212E325-88FC-4B27-9655-BB7267768913}" presName="Name0" presStyleCnt="0">
        <dgm:presLayoutVars>
          <dgm:dir/>
          <dgm:animLvl val="lvl"/>
          <dgm:resizeHandles val="exact"/>
        </dgm:presLayoutVars>
      </dgm:prSet>
      <dgm:spPr/>
    </dgm:pt>
    <dgm:pt modelId="{3957596D-63D6-4D14-8B5A-11D3FA301162}" type="pres">
      <dgm:prSet presAssocID="{40ABA681-F94A-4046-9E0E-1B1DFDBDDAF6}" presName="linNode" presStyleCnt="0"/>
      <dgm:spPr/>
    </dgm:pt>
    <dgm:pt modelId="{BB3B016D-0873-4349-8851-1F982D634230}" type="pres">
      <dgm:prSet presAssocID="{40ABA681-F94A-4046-9E0E-1B1DFDBDDAF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FB36728A-1ACC-4B25-99A7-6BCC717E354E}" type="pres">
      <dgm:prSet presAssocID="{2ABC8AB7-5465-425F-9037-B4CAEED91714}" presName="sp" presStyleCnt="0"/>
      <dgm:spPr/>
    </dgm:pt>
    <dgm:pt modelId="{EC9E9C91-3BB7-4DEF-9BFE-F1E893ECFF6E}" type="pres">
      <dgm:prSet presAssocID="{BD37514B-BC2F-476A-8F10-20375F9F9604}" presName="linNode" presStyleCnt="0"/>
      <dgm:spPr/>
    </dgm:pt>
    <dgm:pt modelId="{5E096483-27A4-4B5D-935C-B174538B1983}" type="pres">
      <dgm:prSet presAssocID="{BD37514B-BC2F-476A-8F10-20375F9F960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1AF54374-4223-4BBC-9C82-E224C326FDBE}" type="pres">
      <dgm:prSet presAssocID="{68F2859A-CF3E-460F-AD5B-F746D75C4991}" presName="sp" presStyleCnt="0"/>
      <dgm:spPr/>
    </dgm:pt>
    <dgm:pt modelId="{F3D9771D-9357-48B8-ABC3-35DC0D72E8A1}" type="pres">
      <dgm:prSet presAssocID="{05B7C6BA-FE8C-4A5D-BEA9-2E3A33406420}" presName="linNode" presStyleCnt="0"/>
      <dgm:spPr/>
    </dgm:pt>
    <dgm:pt modelId="{FF7DD723-8031-4C2A-B5D1-C851881AE062}" type="pres">
      <dgm:prSet presAssocID="{05B7C6BA-FE8C-4A5D-BEA9-2E3A33406420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3F2E2E4D-1B93-4947-B8B5-273EEAD961B2}" type="pres">
      <dgm:prSet presAssocID="{1ADB0368-67B5-441C-B6E1-8F1337A0FB97}" presName="sp" presStyleCnt="0"/>
      <dgm:spPr/>
    </dgm:pt>
    <dgm:pt modelId="{F20D43BF-81EF-4C02-8825-53DDD2826968}" type="pres">
      <dgm:prSet presAssocID="{30F88B63-1EAC-42AB-A87A-40A0BB204009}" presName="linNode" presStyleCnt="0"/>
      <dgm:spPr/>
    </dgm:pt>
    <dgm:pt modelId="{90CB6153-D8D4-4CFF-AE51-961379CEE28A}" type="pres">
      <dgm:prSet presAssocID="{30F88B63-1EAC-42AB-A87A-40A0BB204009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9858E618-A9A9-4990-8B6D-A4DDD48D0B24}" srcId="{6212E325-88FC-4B27-9655-BB7267768913}" destId="{30F88B63-1EAC-42AB-A87A-40A0BB204009}" srcOrd="3" destOrd="0" parTransId="{F8651582-A8D1-4AAD-8C63-CEED668452A6}" sibTransId="{C8247B39-82D3-4A21-8935-A1153027F5D4}"/>
    <dgm:cxn modelId="{1D4F8144-692E-4E56-A86E-407AA27F4DF0}" type="presOf" srcId="{BD37514B-BC2F-476A-8F10-20375F9F9604}" destId="{5E096483-27A4-4B5D-935C-B174538B1983}" srcOrd="0" destOrd="0" presId="urn:microsoft.com/office/officeart/2005/8/layout/vList5"/>
    <dgm:cxn modelId="{D38B5C47-87DF-4081-8370-A9BFB0ABC4C7}" srcId="{6212E325-88FC-4B27-9655-BB7267768913}" destId="{05B7C6BA-FE8C-4A5D-BEA9-2E3A33406420}" srcOrd="2" destOrd="0" parTransId="{DD5D8B25-6939-4A95-9DB1-770098BA70F3}" sibTransId="{1ADB0368-67B5-441C-B6E1-8F1337A0FB97}"/>
    <dgm:cxn modelId="{F0557D4A-3805-4C1B-BFC3-18C749848240}" type="presOf" srcId="{30F88B63-1EAC-42AB-A87A-40A0BB204009}" destId="{90CB6153-D8D4-4CFF-AE51-961379CEE28A}" srcOrd="0" destOrd="0" presId="urn:microsoft.com/office/officeart/2005/8/layout/vList5"/>
    <dgm:cxn modelId="{B54FE84D-A1E4-4264-AD59-C272C931AEF4}" type="presOf" srcId="{40ABA681-F94A-4046-9E0E-1B1DFDBDDAF6}" destId="{BB3B016D-0873-4349-8851-1F982D634230}" srcOrd="0" destOrd="0" presId="urn:microsoft.com/office/officeart/2005/8/layout/vList5"/>
    <dgm:cxn modelId="{5CA4FA84-7503-46E8-BC5F-437AE33DE42D}" srcId="{6212E325-88FC-4B27-9655-BB7267768913}" destId="{BD37514B-BC2F-476A-8F10-20375F9F9604}" srcOrd="1" destOrd="0" parTransId="{3477C41E-3555-4BA5-BBFB-063401619EAF}" sibTransId="{68F2859A-CF3E-460F-AD5B-F746D75C4991}"/>
    <dgm:cxn modelId="{74E0569B-FB36-4492-A141-35E35B8BA9D5}" type="presOf" srcId="{05B7C6BA-FE8C-4A5D-BEA9-2E3A33406420}" destId="{FF7DD723-8031-4C2A-B5D1-C851881AE062}" srcOrd="0" destOrd="0" presId="urn:microsoft.com/office/officeart/2005/8/layout/vList5"/>
    <dgm:cxn modelId="{4FA818E5-94A9-4BBD-8924-F62EAFEB77CE}" srcId="{6212E325-88FC-4B27-9655-BB7267768913}" destId="{40ABA681-F94A-4046-9E0E-1B1DFDBDDAF6}" srcOrd="0" destOrd="0" parTransId="{A4A80BB9-76BC-4128-8A56-CAC3217E3841}" sibTransId="{2ABC8AB7-5465-425F-9037-B4CAEED91714}"/>
    <dgm:cxn modelId="{14E0F4E9-C4DA-4AEB-804C-9B1D1A8FED2A}" type="presOf" srcId="{6212E325-88FC-4B27-9655-BB7267768913}" destId="{33458703-EB6D-4170-98DF-D58A6F00143C}" srcOrd="0" destOrd="0" presId="urn:microsoft.com/office/officeart/2005/8/layout/vList5"/>
    <dgm:cxn modelId="{95E225CE-899A-4958-8A8C-E843E0E69B43}" type="presParOf" srcId="{33458703-EB6D-4170-98DF-D58A6F00143C}" destId="{3957596D-63D6-4D14-8B5A-11D3FA301162}" srcOrd="0" destOrd="0" presId="urn:microsoft.com/office/officeart/2005/8/layout/vList5"/>
    <dgm:cxn modelId="{49C98945-40D3-45DA-8F9E-7CA85DD8DAAA}" type="presParOf" srcId="{3957596D-63D6-4D14-8B5A-11D3FA301162}" destId="{BB3B016D-0873-4349-8851-1F982D634230}" srcOrd="0" destOrd="0" presId="urn:microsoft.com/office/officeart/2005/8/layout/vList5"/>
    <dgm:cxn modelId="{779C9745-18BC-486C-9393-99CBA0AD349C}" type="presParOf" srcId="{33458703-EB6D-4170-98DF-D58A6F00143C}" destId="{FB36728A-1ACC-4B25-99A7-6BCC717E354E}" srcOrd="1" destOrd="0" presId="urn:microsoft.com/office/officeart/2005/8/layout/vList5"/>
    <dgm:cxn modelId="{72933D17-BBBB-480C-98B2-24B585962A8B}" type="presParOf" srcId="{33458703-EB6D-4170-98DF-D58A6F00143C}" destId="{EC9E9C91-3BB7-4DEF-9BFE-F1E893ECFF6E}" srcOrd="2" destOrd="0" presId="urn:microsoft.com/office/officeart/2005/8/layout/vList5"/>
    <dgm:cxn modelId="{151AAF5B-8230-4612-8A7A-655698E0B617}" type="presParOf" srcId="{EC9E9C91-3BB7-4DEF-9BFE-F1E893ECFF6E}" destId="{5E096483-27A4-4B5D-935C-B174538B1983}" srcOrd="0" destOrd="0" presId="urn:microsoft.com/office/officeart/2005/8/layout/vList5"/>
    <dgm:cxn modelId="{7AE2B35C-5944-4BD1-A644-8A2C39BB2150}" type="presParOf" srcId="{33458703-EB6D-4170-98DF-D58A6F00143C}" destId="{1AF54374-4223-4BBC-9C82-E224C326FDBE}" srcOrd="3" destOrd="0" presId="urn:microsoft.com/office/officeart/2005/8/layout/vList5"/>
    <dgm:cxn modelId="{89D96D07-ED9B-488B-8AA0-46CF13BD36E1}" type="presParOf" srcId="{33458703-EB6D-4170-98DF-D58A6F00143C}" destId="{F3D9771D-9357-48B8-ABC3-35DC0D72E8A1}" srcOrd="4" destOrd="0" presId="urn:microsoft.com/office/officeart/2005/8/layout/vList5"/>
    <dgm:cxn modelId="{F3DAB3DC-67F5-4F9A-B3CE-9DB7C74C58E6}" type="presParOf" srcId="{F3D9771D-9357-48B8-ABC3-35DC0D72E8A1}" destId="{FF7DD723-8031-4C2A-B5D1-C851881AE062}" srcOrd="0" destOrd="0" presId="urn:microsoft.com/office/officeart/2005/8/layout/vList5"/>
    <dgm:cxn modelId="{35317B27-14B2-4859-BA9B-F4A941930467}" type="presParOf" srcId="{33458703-EB6D-4170-98DF-D58A6F00143C}" destId="{3F2E2E4D-1B93-4947-B8B5-273EEAD961B2}" srcOrd="5" destOrd="0" presId="urn:microsoft.com/office/officeart/2005/8/layout/vList5"/>
    <dgm:cxn modelId="{F9F3E82B-7B48-4487-A4B5-E56699E2071C}" type="presParOf" srcId="{33458703-EB6D-4170-98DF-D58A6F00143C}" destId="{F20D43BF-81EF-4C02-8825-53DDD2826968}" srcOrd="6" destOrd="0" presId="urn:microsoft.com/office/officeart/2005/8/layout/vList5"/>
    <dgm:cxn modelId="{9C2FAF44-1BBE-44CB-820D-F0CA6176EB6A}" type="presParOf" srcId="{F20D43BF-81EF-4C02-8825-53DDD2826968}" destId="{90CB6153-D8D4-4CFF-AE51-961379CEE28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60EA77-32C4-449A-9A99-59A500E945E3}" type="doc">
      <dgm:prSet loTypeId="urn:microsoft.com/office/officeart/2005/8/layout/cycle3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3A6D9DC-3B6E-4D00-A315-777B173F5445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Biological Factors </a:t>
          </a:r>
        </a:p>
      </dgm:t>
    </dgm:pt>
    <dgm:pt modelId="{B5D3FD8F-EB76-488F-95AE-DDA1A5A7D91B}" type="parTrans" cxnId="{A7F66C31-6D72-4AFD-86A9-9AA032632914}">
      <dgm:prSet/>
      <dgm:spPr/>
      <dgm:t>
        <a:bodyPr/>
        <a:lstStyle/>
        <a:p>
          <a:endParaRPr lang="en-US"/>
        </a:p>
      </dgm:t>
    </dgm:pt>
    <dgm:pt modelId="{ECC252CB-3269-41EC-BC6F-D290490A988E}" type="sibTrans" cxnId="{A7F66C31-6D72-4AFD-86A9-9AA032632914}">
      <dgm:prSet/>
      <dgm:spPr/>
      <dgm:t>
        <a:bodyPr/>
        <a:lstStyle/>
        <a:p>
          <a:endParaRPr lang="en-US"/>
        </a:p>
      </dgm:t>
    </dgm:pt>
    <dgm:pt modelId="{6940E4FD-035D-4361-8CEA-41BF3D586A53}">
      <dgm:prSet phldrT="[Text]" phldr="0"/>
      <dgm:spPr/>
      <dgm:t>
        <a:bodyPr/>
        <a:lstStyle/>
        <a:p>
          <a:r>
            <a:rPr lang="en-US" b="1">
              <a:latin typeface="Aptos"/>
            </a:rPr>
            <a:t>Temperament</a:t>
          </a:r>
        </a:p>
      </dgm:t>
    </dgm:pt>
    <dgm:pt modelId="{EF52DDDC-59A7-4FE7-BF8C-0A05136EEFEB}" type="parTrans" cxnId="{C78E76BC-AC39-46B0-99F7-72523D7B7A5E}">
      <dgm:prSet/>
      <dgm:spPr/>
      <dgm:t>
        <a:bodyPr/>
        <a:lstStyle/>
        <a:p>
          <a:endParaRPr lang="en-US"/>
        </a:p>
      </dgm:t>
    </dgm:pt>
    <dgm:pt modelId="{B67D489A-C9A7-4016-BE37-0D671F16200E}" type="sibTrans" cxnId="{C78E76BC-AC39-46B0-99F7-72523D7B7A5E}">
      <dgm:prSet/>
      <dgm:spPr/>
      <dgm:t>
        <a:bodyPr/>
        <a:lstStyle/>
        <a:p>
          <a:endParaRPr lang="en-US"/>
        </a:p>
      </dgm:t>
    </dgm:pt>
    <dgm:pt modelId="{78A7D5BE-4185-4EE7-91F1-4491265ABC8F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Genetic predispositions</a:t>
          </a:r>
        </a:p>
      </dgm:t>
    </dgm:pt>
    <dgm:pt modelId="{0B430F86-1C05-43D3-9968-5D9B84CA4AFE}" type="parTrans" cxnId="{261A3DA8-6AF0-474A-81CF-07B7ACB4BCE1}">
      <dgm:prSet/>
      <dgm:spPr/>
      <dgm:t>
        <a:bodyPr/>
        <a:lstStyle/>
        <a:p>
          <a:endParaRPr lang="en-US"/>
        </a:p>
      </dgm:t>
    </dgm:pt>
    <dgm:pt modelId="{B1F8B6F2-F0DC-4B3A-AD94-BECA28EA89C1}" type="sibTrans" cxnId="{261A3DA8-6AF0-474A-81CF-07B7ACB4BCE1}">
      <dgm:prSet/>
      <dgm:spPr/>
      <dgm:t>
        <a:bodyPr/>
        <a:lstStyle/>
        <a:p>
          <a:endParaRPr lang="en-US"/>
        </a:p>
      </dgm:t>
    </dgm:pt>
    <dgm:pt modelId="{8A18D259-D3F7-4EC7-A404-86B411E471E1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Brain development</a:t>
          </a:r>
        </a:p>
      </dgm:t>
    </dgm:pt>
    <dgm:pt modelId="{A5EA47FF-44D8-4DA6-9406-A670E1965F2C}" type="parTrans" cxnId="{0530C472-2A86-438A-AC24-489E107CA141}">
      <dgm:prSet/>
      <dgm:spPr/>
      <dgm:t>
        <a:bodyPr/>
        <a:lstStyle/>
        <a:p>
          <a:endParaRPr lang="en-US"/>
        </a:p>
      </dgm:t>
    </dgm:pt>
    <dgm:pt modelId="{A471052E-FC1E-4F08-A248-11AA4510BDCD}" type="sibTrans" cxnId="{0530C472-2A86-438A-AC24-489E107CA141}">
      <dgm:prSet/>
      <dgm:spPr/>
      <dgm:t>
        <a:bodyPr/>
        <a:lstStyle/>
        <a:p>
          <a:endParaRPr lang="en-US"/>
        </a:p>
      </dgm:t>
    </dgm:pt>
    <dgm:pt modelId="{95E02D81-6B8E-489F-874A-D8F1645EA028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Stress-response system</a:t>
          </a:r>
        </a:p>
      </dgm:t>
    </dgm:pt>
    <dgm:pt modelId="{E7C6A60A-40A9-4A11-8829-5C8BE4A7E3F9}" type="parTrans" cxnId="{B01B9A5C-D695-44EA-9DAA-F0C20274615F}">
      <dgm:prSet/>
      <dgm:spPr/>
      <dgm:t>
        <a:bodyPr/>
        <a:lstStyle/>
        <a:p>
          <a:endParaRPr lang="en-US"/>
        </a:p>
      </dgm:t>
    </dgm:pt>
    <dgm:pt modelId="{5DA22D56-B90F-43CD-AEE7-67BF9DED19B7}" type="sibTrans" cxnId="{B01B9A5C-D695-44EA-9DAA-F0C20274615F}">
      <dgm:prSet/>
      <dgm:spPr/>
      <dgm:t>
        <a:bodyPr/>
        <a:lstStyle/>
        <a:p>
          <a:endParaRPr lang="en-US"/>
        </a:p>
      </dgm:t>
    </dgm:pt>
    <dgm:pt modelId="{E14D63F0-F0AC-4EFD-A6E3-18D8E95156CD}" type="pres">
      <dgm:prSet presAssocID="{C860EA77-32C4-449A-9A99-59A500E945E3}" presName="Name0" presStyleCnt="0">
        <dgm:presLayoutVars>
          <dgm:dir/>
          <dgm:resizeHandles val="exact"/>
        </dgm:presLayoutVars>
      </dgm:prSet>
      <dgm:spPr/>
    </dgm:pt>
    <dgm:pt modelId="{6F32AAF3-561A-4808-9C91-410D0EA894F6}" type="pres">
      <dgm:prSet presAssocID="{C860EA77-32C4-449A-9A99-59A500E945E3}" presName="cycle" presStyleCnt="0"/>
      <dgm:spPr/>
    </dgm:pt>
    <dgm:pt modelId="{8C2110F1-F398-4693-96DD-8F65C61D9219}" type="pres">
      <dgm:prSet presAssocID="{B3A6D9DC-3B6E-4D00-A315-777B173F5445}" presName="nodeFirstNode" presStyleLbl="node1" presStyleIdx="0" presStyleCnt="5">
        <dgm:presLayoutVars>
          <dgm:bulletEnabled val="1"/>
        </dgm:presLayoutVars>
      </dgm:prSet>
      <dgm:spPr/>
    </dgm:pt>
    <dgm:pt modelId="{6F556EE0-2CAD-4CBB-9FF3-D9FC8B9EAAB0}" type="pres">
      <dgm:prSet presAssocID="{ECC252CB-3269-41EC-BC6F-D290490A988E}" presName="sibTransFirstNode" presStyleLbl="bgShp" presStyleIdx="0" presStyleCnt="1"/>
      <dgm:spPr/>
    </dgm:pt>
    <dgm:pt modelId="{A54C26F2-4A0C-4554-A05E-00AB65ED97CC}" type="pres">
      <dgm:prSet presAssocID="{6940E4FD-035D-4361-8CEA-41BF3D586A53}" presName="nodeFollowingNodes" presStyleLbl="node1" presStyleIdx="1" presStyleCnt="5">
        <dgm:presLayoutVars>
          <dgm:bulletEnabled val="1"/>
        </dgm:presLayoutVars>
      </dgm:prSet>
      <dgm:spPr/>
    </dgm:pt>
    <dgm:pt modelId="{E56FFEDD-6D77-4A5D-99A1-67482A83392B}" type="pres">
      <dgm:prSet presAssocID="{78A7D5BE-4185-4EE7-91F1-4491265ABC8F}" presName="nodeFollowingNodes" presStyleLbl="node1" presStyleIdx="2" presStyleCnt="5">
        <dgm:presLayoutVars>
          <dgm:bulletEnabled val="1"/>
        </dgm:presLayoutVars>
      </dgm:prSet>
      <dgm:spPr/>
    </dgm:pt>
    <dgm:pt modelId="{DF3AEE60-A7EB-49D9-BCE2-F025CBDC5273}" type="pres">
      <dgm:prSet presAssocID="{8A18D259-D3F7-4EC7-A404-86B411E471E1}" presName="nodeFollowingNodes" presStyleLbl="node1" presStyleIdx="3" presStyleCnt="5">
        <dgm:presLayoutVars>
          <dgm:bulletEnabled val="1"/>
        </dgm:presLayoutVars>
      </dgm:prSet>
      <dgm:spPr/>
    </dgm:pt>
    <dgm:pt modelId="{2998A81C-0FC0-400E-AD0E-2878CC6B0BC2}" type="pres">
      <dgm:prSet presAssocID="{95E02D81-6B8E-489F-874A-D8F1645EA028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4234900C-6032-44BF-BA77-B21B56E5A1BB}" type="presOf" srcId="{8A18D259-D3F7-4EC7-A404-86B411E471E1}" destId="{DF3AEE60-A7EB-49D9-BCE2-F025CBDC5273}" srcOrd="0" destOrd="0" presId="urn:microsoft.com/office/officeart/2005/8/layout/cycle3"/>
    <dgm:cxn modelId="{35C1AD2A-4D90-4F0E-945D-FBF9A81E5414}" type="presOf" srcId="{6940E4FD-035D-4361-8CEA-41BF3D586A53}" destId="{A54C26F2-4A0C-4554-A05E-00AB65ED97CC}" srcOrd="0" destOrd="0" presId="urn:microsoft.com/office/officeart/2005/8/layout/cycle3"/>
    <dgm:cxn modelId="{A7F66C31-6D72-4AFD-86A9-9AA032632914}" srcId="{C860EA77-32C4-449A-9A99-59A500E945E3}" destId="{B3A6D9DC-3B6E-4D00-A315-777B173F5445}" srcOrd="0" destOrd="0" parTransId="{B5D3FD8F-EB76-488F-95AE-DDA1A5A7D91B}" sibTransId="{ECC252CB-3269-41EC-BC6F-D290490A988E}"/>
    <dgm:cxn modelId="{A0522738-32D1-4ED3-BBD3-B15256C5535A}" type="presOf" srcId="{95E02D81-6B8E-489F-874A-D8F1645EA028}" destId="{2998A81C-0FC0-400E-AD0E-2878CC6B0BC2}" srcOrd="0" destOrd="0" presId="urn:microsoft.com/office/officeart/2005/8/layout/cycle3"/>
    <dgm:cxn modelId="{B01B9A5C-D695-44EA-9DAA-F0C20274615F}" srcId="{C860EA77-32C4-449A-9A99-59A500E945E3}" destId="{95E02D81-6B8E-489F-874A-D8F1645EA028}" srcOrd="4" destOrd="0" parTransId="{E7C6A60A-40A9-4A11-8829-5C8BE4A7E3F9}" sibTransId="{5DA22D56-B90F-43CD-AEE7-67BF9DED19B7}"/>
    <dgm:cxn modelId="{1DF51F5E-2B9D-463B-A478-39184023EDA4}" type="presOf" srcId="{B3A6D9DC-3B6E-4D00-A315-777B173F5445}" destId="{8C2110F1-F398-4693-96DD-8F65C61D9219}" srcOrd="0" destOrd="0" presId="urn:microsoft.com/office/officeart/2005/8/layout/cycle3"/>
    <dgm:cxn modelId="{0530C472-2A86-438A-AC24-489E107CA141}" srcId="{C860EA77-32C4-449A-9A99-59A500E945E3}" destId="{8A18D259-D3F7-4EC7-A404-86B411E471E1}" srcOrd="3" destOrd="0" parTransId="{A5EA47FF-44D8-4DA6-9406-A670E1965F2C}" sibTransId="{A471052E-FC1E-4F08-A248-11AA4510BDCD}"/>
    <dgm:cxn modelId="{261A3DA8-6AF0-474A-81CF-07B7ACB4BCE1}" srcId="{C860EA77-32C4-449A-9A99-59A500E945E3}" destId="{78A7D5BE-4185-4EE7-91F1-4491265ABC8F}" srcOrd="2" destOrd="0" parTransId="{0B430F86-1C05-43D3-9968-5D9B84CA4AFE}" sibTransId="{B1F8B6F2-F0DC-4B3A-AD94-BECA28EA89C1}"/>
    <dgm:cxn modelId="{C78E76BC-AC39-46B0-99F7-72523D7B7A5E}" srcId="{C860EA77-32C4-449A-9A99-59A500E945E3}" destId="{6940E4FD-035D-4361-8CEA-41BF3D586A53}" srcOrd="1" destOrd="0" parTransId="{EF52DDDC-59A7-4FE7-BF8C-0A05136EEFEB}" sibTransId="{B67D489A-C9A7-4016-BE37-0D671F16200E}"/>
    <dgm:cxn modelId="{7F4A3ECA-5525-430F-BABD-D3FF6F7E7BAA}" type="presOf" srcId="{78A7D5BE-4185-4EE7-91F1-4491265ABC8F}" destId="{E56FFEDD-6D77-4A5D-99A1-67482A83392B}" srcOrd="0" destOrd="0" presId="urn:microsoft.com/office/officeart/2005/8/layout/cycle3"/>
    <dgm:cxn modelId="{0F9999D3-7CF5-4C9E-8E91-FE96CFBC0A43}" type="presOf" srcId="{C860EA77-32C4-449A-9A99-59A500E945E3}" destId="{E14D63F0-F0AC-4EFD-A6E3-18D8E95156CD}" srcOrd="0" destOrd="0" presId="urn:microsoft.com/office/officeart/2005/8/layout/cycle3"/>
    <dgm:cxn modelId="{695730DC-FAAB-4DCC-8C29-74386D0F3206}" type="presOf" srcId="{ECC252CB-3269-41EC-BC6F-D290490A988E}" destId="{6F556EE0-2CAD-4CBB-9FF3-D9FC8B9EAAB0}" srcOrd="0" destOrd="0" presId="urn:microsoft.com/office/officeart/2005/8/layout/cycle3"/>
    <dgm:cxn modelId="{BD22ADF0-38BF-4EA8-AE4A-AAD06EA6800A}" type="presParOf" srcId="{E14D63F0-F0AC-4EFD-A6E3-18D8E95156CD}" destId="{6F32AAF3-561A-4808-9C91-410D0EA894F6}" srcOrd="0" destOrd="0" presId="urn:microsoft.com/office/officeart/2005/8/layout/cycle3"/>
    <dgm:cxn modelId="{42D8FB82-00B0-48A2-A785-1ADE8B2B7C35}" type="presParOf" srcId="{6F32AAF3-561A-4808-9C91-410D0EA894F6}" destId="{8C2110F1-F398-4693-96DD-8F65C61D9219}" srcOrd="0" destOrd="0" presId="urn:microsoft.com/office/officeart/2005/8/layout/cycle3"/>
    <dgm:cxn modelId="{69D9263F-DE91-468B-B5F0-030C08955663}" type="presParOf" srcId="{6F32AAF3-561A-4808-9C91-410D0EA894F6}" destId="{6F556EE0-2CAD-4CBB-9FF3-D9FC8B9EAAB0}" srcOrd="1" destOrd="0" presId="urn:microsoft.com/office/officeart/2005/8/layout/cycle3"/>
    <dgm:cxn modelId="{B537B092-C0C6-4C5E-8AD4-5E9AA12D6E05}" type="presParOf" srcId="{6F32AAF3-561A-4808-9C91-410D0EA894F6}" destId="{A54C26F2-4A0C-4554-A05E-00AB65ED97CC}" srcOrd="2" destOrd="0" presId="urn:microsoft.com/office/officeart/2005/8/layout/cycle3"/>
    <dgm:cxn modelId="{5EF16AAC-30C4-4635-B7BB-D9BE15D6C865}" type="presParOf" srcId="{6F32AAF3-561A-4808-9C91-410D0EA894F6}" destId="{E56FFEDD-6D77-4A5D-99A1-67482A83392B}" srcOrd="3" destOrd="0" presId="urn:microsoft.com/office/officeart/2005/8/layout/cycle3"/>
    <dgm:cxn modelId="{04A8EA23-9043-4A0C-BB7A-E3EEAF0BE5D5}" type="presParOf" srcId="{6F32AAF3-561A-4808-9C91-410D0EA894F6}" destId="{DF3AEE60-A7EB-49D9-BCE2-F025CBDC5273}" srcOrd="4" destOrd="0" presId="urn:microsoft.com/office/officeart/2005/8/layout/cycle3"/>
    <dgm:cxn modelId="{0F7A48D9-15F5-4186-9CD3-85C4E06A08A7}" type="presParOf" srcId="{6F32AAF3-561A-4808-9C91-410D0EA894F6}" destId="{2998A81C-0FC0-400E-AD0E-2878CC6B0BC2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A52C4C-440B-4234-97EA-72667C5FE6C8}" type="doc">
      <dgm:prSet loTypeId="urn:microsoft.com/office/officeart/2005/8/layout/cycle3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FA475E-96DF-4B2C-9F6C-393FBD98A812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Environmental Factors</a:t>
          </a:r>
        </a:p>
      </dgm:t>
    </dgm:pt>
    <dgm:pt modelId="{319653EB-0A4F-4E63-BB90-064D01D6C73D}" type="parTrans" cxnId="{3700D69E-DA2B-407B-9255-9A2224940B76}">
      <dgm:prSet/>
      <dgm:spPr/>
      <dgm:t>
        <a:bodyPr/>
        <a:lstStyle/>
        <a:p>
          <a:endParaRPr lang="en-US"/>
        </a:p>
      </dgm:t>
    </dgm:pt>
    <dgm:pt modelId="{B18BBEAF-5D9F-42C4-B5EE-4B508EEAA13B}" type="sibTrans" cxnId="{3700D69E-DA2B-407B-9255-9A2224940B76}">
      <dgm:prSet/>
      <dgm:spPr/>
      <dgm:t>
        <a:bodyPr/>
        <a:lstStyle/>
        <a:p>
          <a:endParaRPr lang="en-US"/>
        </a:p>
      </dgm:t>
    </dgm:pt>
    <dgm:pt modelId="{E1593D0F-F915-4545-BB8C-997E0E72E236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Quality of caregiving</a:t>
          </a:r>
        </a:p>
      </dgm:t>
    </dgm:pt>
    <dgm:pt modelId="{D3C4B02B-0123-4146-9CC5-8AA5F28F7D68}" type="parTrans" cxnId="{4D41DC54-7C1C-4E66-BDAF-9956612B87D3}">
      <dgm:prSet/>
      <dgm:spPr/>
      <dgm:t>
        <a:bodyPr/>
        <a:lstStyle/>
        <a:p>
          <a:endParaRPr lang="en-US"/>
        </a:p>
      </dgm:t>
    </dgm:pt>
    <dgm:pt modelId="{2F8DE80A-268A-419B-80CC-2D95BC668FA2}" type="sibTrans" cxnId="{4D41DC54-7C1C-4E66-BDAF-9956612B87D3}">
      <dgm:prSet/>
      <dgm:spPr/>
      <dgm:t>
        <a:bodyPr/>
        <a:lstStyle/>
        <a:p>
          <a:endParaRPr lang="en-US"/>
        </a:p>
      </dgm:t>
    </dgm:pt>
    <dgm:pt modelId="{5B36FFBB-C3F0-430D-AABC-A8D9E9C45AA1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Maternal mental health</a:t>
          </a:r>
        </a:p>
      </dgm:t>
    </dgm:pt>
    <dgm:pt modelId="{04EB74D5-818A-47B3-A189-6C173C17D303}" type="parTrans" cxnId="{1B13517D-437D-435A-895F-E7D72B1E0390}">
      <dgm:prSet/>
      <dgm:spPr/>
      <dgm:t>
        <a:bodyPr/>
        <a:lstStyle/>
        <a:p>
          <a:endParaRPr lang="en-US"/>
        </a:p>
      </dgm:t>
    </dgm:pt>
    <dgm:pt modelId="{E50639D2-F1AF-424D-BE25-BFCC5FAC3D42}" type="sibTrans" cxnId="{1B13517D-437D-435A-895F-E7D72B1E0390}">
      <dgm:prSet/>
      <dgm:spPr/>
      <dgm:t>
        <a:bodyPr/>
        <a:lstStyle/>
        <a:p>
          <a:endParaRPr lang="en-US"/>
        </a:p>
      </dgm:t>
    </dgm:pt>
    <dgm:pt modelId="{BCD607E8-8FB6-4F52-A56B-3FFCB69A4ECC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Childcare experienced</a:t>
          </a:r>
        </a:p>
      </dgm:t>
    </dgm:pt>
    <dgm:pt modelId="{4064EAA5-5BEF-4A3F-B1D2-1739D52BD18F}" type="parTrans" cxnId="{942D83F5-6D8B-48A7-BF82-B23C4E2FFC50}">
      <dgm:prSet/>
      <dgm:spPr/>
      <dgm:t>
        <a:bodyPr/>
        <a:lstStyle/>
        <a:p>
          <a:endParaRPr lang="en-US"/>
        </a:p>
      </dgm:t>
    </dgm:pt>
    <dgm:pt modelId="{DA86D54F-44FE-4211-8F1C-9796C9D1556B}" type="sibTrans" cxnId="{942D83F5-6D8B-48A7-BF82-B23C4E2FFC50}">
      <dgm:prSet/>
      <dgm:spPr/>
      <dgm:t>
        <a:bodyPr/>
        <a:lstStyle/>
        <a:p>
          <a:endParaRPr lang="en-US"/>
        </a:p>
      </dgm:t>
    </dgm:pt>
    <dgm:pt modelId="{BC14A7E5-7DF4-4AEE-B498-3B2DF1E6B855}">
      <dgm:prSet phldrT="[Text]" phldr="0"/>
      <dgm:spPr/>
      <dgm:t>
        <a:bodyPr/>
        <a:lstStyle/>
        <a:p>
          <a:pPr rtl="0"/>
          <a:r>
            <a:rPr lang="en-US" b="1">
              <a:latin typeface="Aptos"/>
            </a:rPr>
            <a:t>Social opportunities</a:t>
          </a:r>
        </a:p>
      </dgm:t>
    </dgm:pt>
    <dgm:pt modelId="{CC88D234-E74D-453F-8621-5AB4E81F66A2}" type="parTrans" cxnId="{C1514530-F09D-4E95-9BD3-FF854B016C15}">
      <dgm:prSet/>
      <dgm:spPr/>
      <dgm:t>
        <a:bodyPr/>
        <a:lstStyle/>
        <a:p>
          <a:endParaRPr lang="en-US"/>
        </a:p>
      </dgm:t>
    </dgm:pt>
    <dgm:pt modelId="{F1D85B82-27FC-444B-96F0-CDAE6E8F5FE1}" type="sibTrans" cxnId="{C1514530-F09D-4E95-9BD3-FF854B016C15}">
      <dgm:prSet/>
      <dgm:spPr/>
      <dgm:t>
        <a:bodyPr/>
        <a:lstStyle/>
        <a:p>
          <a:endParaRPr lang="en-US"/>
        </a:p>
      </dgm:t>
    </dgm:pt>
    <dgm:pt modelId="{ACD629CB-8355-4EB7-A2EE-4E70BB4E29A7}" type="pres">
      <dgm:prSet presAssocID="{0DA52C4C-440B-4234-97EA-72667C5FE6C8}" presName="Name0" presStyleCnt="0">
        <dgm:presLayoutVars>
          <dgm:dir/>
          <dgm:resizeHandles val="exact"/>
        </dgm:presLayoutVars>
      </dgm:prSet>
      <dgm:spPr/>
    </dgm:pt>
    <dgm:pt modelId="{C70B647C-8969-47C3-847F-94C62F359863}" type="pres">
      <dgm:prSet presAssocID="{0DA52C4C-440B-4234-97EA-72667C5FE6C8}" presName="cycle" presStyleCnt="0"/>
      <dgm:spPr/>
    </dgm:pt>
    <dgm:pt modelId="{3DB2BC19-8709-41FB-A5EA-115FDA11E9E3}" type="pres">
      <dgm:prSet presAssocID="{52FA475E-96DF-4B2C-9F6C-393FBD98A812}" presName="nodeFirstNode" presStyleLbl="node1" presStyleIdx="0" presStyleCnt="5">
        <dgm:presLayoutVars>
          <dgm:bulletEnabled val="1"/>
        </dgm:presLayoutVars>
      </dgm:prSet>
      <dgm:spPr/>
    </dgm:pt>
    <dgm:pt modelId="{67260CE3-DE51-4194-8EFF-388E7F6F9EF7}" type="pres">
      <dgm:prSet presAssocID="{B18BBEAF-5D9F-42C4-B5EE-4B508EEAA13B}" presName="sibTransFirstNode" presStyleLbl="bgShp" presStyleIdx="0" presStyleCnt="1"/>
      <dgm:spPr/>
    </dgm:pt>
    <dgm:pt modelId="{8FCCDF03-3228-4AA2-A21A-DA638B80A7B3}" type="pres">
      <dgm:prSet presAssocID="{E1593D0F-F915-4545-BB8C-997E0E72E236}" presName="nodeFollowingNodes" presStyleLbl="node1" presStyleIdx="1" presStyleCnt="5">
        <dgm:presLayoutVars>
          <dgm:bulletEnabled val="1"/>
        </dgm:presLayoutVars>
      </dgm:prSet>
      <dgm:spPr/>
    </dgm:pt>
    <dgm:pt modelId="{96D6D4EB-D3A3-4829-9D53-D8BD8EC2E531}" type="pres">
      <dgm:prSet presAssocID="{5B36FFBB-C3F0-430D-AABC-A8D9E9C45AA1}" presName="nodeFollowingNodes" presStyleLbl="node1" presStyleIdx="2" presStyleCnt="5">
        <dgm:presLayoutVars>
          <dgm:bulletEnabled val="1"/>
        </dgm:presLayoutVars>
      </dgm:prSet>
      <dgm:spPr/>
    </dgm:pt>
    <dgm:pt modelId="{CE72AD03-AF78-4B6E-B00D-0E75220093C9}" type="pres">
      <dgm:prSet presAssocID="{BCD607E8-8FB6-4F52-A56B-3FFCB69A4ECC}" presName="nodeFollowingNodes" presStyleLbl="node1" presStyleIdx="3" presStyleCnt="5">
        <dgm:presLayoutVars>
          <dgm:bulletEnabled val="1"/>
        </dgm:presLayoutVars>
      </dgm:prSet>
      <dgm:spPr/>
    </dgm:pt>
    <dgm:pt modelId="{9053EAD7-54F3-4E09-A94B-1810570E884D}" type="pres">
      <dgm:prSet presAssocID="{BC14A7E5-7DF4-4AEE-B498-3B2DF1E6B855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C1514530-F09D-4E95-9BD3-FF854B016C15}" srcId="{0DA52C4C-440B-4234-97EA-72667C5FE6C8}" destId="{BC14A7E5-7DF4-4AEE-B498-3B2DF1E6B855}" srcOrd="4" destOrd="0" parTransId="{CC88D234-E74D-453F-8621-5AB4E81F66A2}" sibTransId="{F1D85B82-27FC-444B-96F0-CDAE6E8F5FE1}"/>
    <dgm:cxn modelId="{38662634-5D54-453C-8B65-F401E6347F46}" type="presOf" srcId="{BCD607E8-8FB6-4F52-A56B-3FFCB69A4ECC}" destId="{CE72AD03-AF78-4B6E-B00D-0E75220093C9}" srcOrd="0" destOrd="0" presId="urn:microsoft.com/office/officeart/2005/8/layout/cycle3"/>
    <dgm:cxn modelId="{E6259A3C-EB24-4CD0-8A0C-D63C1D153E52}" type="presOf" srcId="{BC14A7E5-7DF4-4AEE-B498-3B2DF1E6B855}" destId="{9053EAD7-54F3-4E09-A94B-1810570E884D}" srcOrd="0" destOrd="0" presId="urn:microsoft.com/office/officeart/2005/8/layout/cycle3"/>
    <dgm:cxn modelId="{A255D24D-D707-4F8E-B90B-5BCAAECB9691}" type="presOf" srcId="{52FA475E-96DF-4B2C-9F6C-393FBD98A812}" destId="{3DB2BC19-8709-41FB-A5EA-115FDA11E9E3}" srcOrd="0" destOrd="0" presId="urn:microsoft.com/office/officeart/2005/8/layout/cycle3"/>
    <dgm:cxn modelId="{5265D773-E162-47FA-AB98-CCB92204CB95}" type="presOf" srcId="{E1593D0F-F915-4545-BB8C-997E0E72E236}" destId="{8FCCDF03-3228-4AA2-A21A-DA638B80A7B3}" srcOrd="0" destOrd="0" presId="urn:microsoft.com/office/officeart/2005/8/layout/cycle3"/>
    <dgm:cxn modelId="{4D41DC54-7C1C-4E66-BDAF-9956612B87D3}" srcId="{0DA52C4C-440B-4234-97EA-72667C5FE6C8}" destId="{E1593D0F-F915-4545-BB8C-997E0E72E236}" srcOrd="1" destOrd="0" parTransId="{D3C4B02B-0123-4146-9CC5-8AA5F28F7D68}" sibTransId="{2F8DE80A-268A-419B-80CC-2D95BC668FA2}"/>
    <dgm:cxn modelId="{1B13517D-437D-435A-895F-E7D72B1E0390}" srcId="{0DA52C4C-440B-4234-97EA-72667C5FE6C8}" destId="{5B36FFBB-C3F0-430D-AABC-A8D9E9C45AA1}" srcOrd="2" destOrd="0" parTransId="{04EB74D5-818A-47B3-A189-6C173C17D303}" sibTransId="{E50639D2-F1AF-424D-BE25-BFCC5FAC3D42}"/>
    <dgm:cxn modelId="{3700D69E-DA2B-407B-9255-9A2224940B76}" srcId="{0DA52C4C-440B-4234-97EA-72667C5FE6C8}" destId="{52FA475E-96DF-4B2C-9F6C-393FBD98A812}" srcOrd="0" destOrd="0" parTransId="{319653EB-0A4F-4E63-BB90-064D01D6C73D}" sibTransId="{B18BBEAF-5D9F-42C4-B5EE-4B508EEAA13B}"/>
    <dgm:cxn modelId="{60600EC6-7480-442A-98B0-E046403FC2B7}" type="presOf" srcId="{B18BBEAF-5D9F-42C4-B5EE-4B508EEAA13B}" destId="{67260CE3-DE51-4194-8EFF-388E7F6F9EF7}" srcOrd="0" destOrd="0" presId="urn:microsoft.com/office/officeart/2005/8/layout/cycle3"/>
    <dgm:cxn modelId="{63EB73D0-ED2A-4FB1-8F20-8BE1D34EB75C}" type="presOf" srcId="{5B36FFBB-C3F0-430D-AABC-A8D9E9C45AA1}" destId="{96D6D4EB-D3A3-4829-9D53-D8BD8EC2E531}" srcOrd="0" destOrd="0" presId="urn:microsoft.com/office/officeart/2005/8/layout/cycle3"/>
    <dgm:cxn modelId="{AA9A81E3-AF64-4B8D-898E-46A160841474}" type="presOf" srcId="{0DA52C4C-440B-4234-97EA-72667C5FE6C8}" destId="{ACD629CB-8355-4EB7-A2EE-4E70BB4E29A7}" srcOrd="0" destOrd="0" presId="urn:microsoft.com/office/officeart/2005/8/layout/cycle3"/>
    <dgm:cxn modelId="{942D83F5-6D8B-48A7-BF82-B23C4E2FFC50}" srcId="{0DA52C4C-440B-4234-97EA-72667C5FE6C8}" destId="{BCD607E8-8FB6-4F52-A56B-3FFCB69A4ECC}" srcOrd="3" destOrd="0" parTransId="{4064EAA5-5BEF-4A3F-B1D2-1739D52BD18F}" sibTransId="{DA86D54F-44FE-4211-8F1C-9796C9D1556B}"/>
    <dgm:cxn modelId="{206E8307-94D3-4727-8482-25EC7FC77B22}" type="presParOf" srcId="{ACD629CB-8355-4EB7-A2EE-4E70BB4E29A7}" destId="{C70B647C-8969-47C3-847F-94C62F359863}" srcOrd="0" destOrd="0" presId="urn:microsoft.com/office/officeart/2005/8/layout/cycle3"/>
    <dgm:cxn modelId="{E4736B62-8DE1-449A-AD1E-2CAEA2F8BF27}" type="presParOf" srcId="{C70B647C-8969-47C3-847F-94C62F359863}" destId="{3DB2BC19-8709-41FB-A5EA-115FDA11E9E3}" srcOrd="0" destOrd="0" presId="urn:microsoft.com/office/officeart/2005/8/layout/cycle3"/>
    <dgm:cxn modelId="{AB6F7E4C-D7A5-4BEF-A9A3-958D74A811A6}" type="presParOf" srcId="{C70B647C-8969-47C3-847F-94C62F359863}" destId="{67260CE3-DE51-4194-8EFF-388E7F6F9EF7}" srcOrd="1" destOrd="0" presId="urn:microsoft.com/office/officeart/2005/8/layout/cycle3"/>
    <dgm:cxn modelId="{E0D7533E-7CE6-4518-9A89-3D5A75671D74}" type="presParOf" srcId="{C70B647C-8969-47C3-847F-94C62F359863}" destId="{8FCCDF03-3228-4AA2-A21A-DA638B80A7B3}" srcOrd="2" destOrd="0" presId="urn:microsoft.com/office/officeart/2005/8/layout/cycle3"/>
    <dgm:cxn modelId="{19A8AFEA-FEA8-464D-BC1F-3699A1781D21}" type="presParOf" srcId="{C70B647C-8969-47C3-847F-94C62F359863}" destId="{96D6D4EB-D3A3-4829-9D53-D8BD8EC2E531}" srcOrd="3" destOrd="0" presId="urn:microsoft.com/office/officeart/2005/8/layout/cycle3"/>
    <dgm:cxn modelId="{B70805BC-41A8-4394-B34C-D41479C3C11A}" type="presParOf" srcId="{C70B647C-8969-47C3-847F-94C62F359863}" destId="{CE72AD03-AF78-4B6E-B00D-0E75220093C9}" srcOrd="4" destOrd="0" presId="urn:microsoft.com/office/officeart/2005/8/layout/cycle3"/>
    <dgm:cxn modelId="{3C54330E-7A7E-43AD-8AF3-99DF71864E2A}" type="presParOf" srcId="{C70B647C-8969-47C3-847F-94C62F359863}" destId="{9053EAD7-54F3-4E09-A94B-1810570E884D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3B016D-0873-4349-8851-1F982D634230}">
      <dsp:nvSpPr>
        <dsp:cNvPr id="0" name=""/>
        <dsp:cNvSpPr/>
      </dsp:nvSpPr>
      <dsp:spPr>
        <a:xfrm>
          <a:off x="2497585" y="1947"/>
          <a:ext cx="2809783" cy="93692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Emotional responsiveness</a:t>
          </a:r>
        </a:p>
      </dsp:txBody>
      <dsp:txXfrm>
        <a:off x="2543322" y="47684"/>
        <a:ext cx="2718309" cy="845447"/>
      </dsp:txXfrm>
    </dsp:sp>
    <dsp:sp modelId="{5E096483-27A4-4B5D-935C-B174538B1983}">
      <dsp:nvSpPr>
        <dsp:cNvPr id="0" name=""/>
        <dsp:cNvSpPr/>
      </dsp:nvSpPr>
      <dsp:spPr>
        <a:xfrm>
          <a:off x="2497585" y="985716"/>
          <a:ext cx="2809783" cy="936921"/>
        </a:xfrm>
        <a:prstGeom prst="roundRect">
          <a:avLst/>
        </a:prstGeom>
        <a:gradFill rotWithShape="0">
          <a:gsLst>
            <a:gs pos="0">
              <a:schemeClr val="accent5">
                <a:hueOff val="368749"/>
                <a:satOff val="4187"/>
                <a:lumOff val="37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68749"/>
                <a:satOff val="4187"/>
                <a:lumOff val="37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68749"/>
                <a:satOff val="4187"/>
                <a:lumOff val="37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Parent-child interactions</a:t>
          </a:r>
        </a:p>
      </dsp:txBody>
      <dsp:txXfrm>
        <a:off x="2543322" y="1031453"/>
        <a:ext cx="2718309" cy="845447"/>
      </dsp:txXfrm>
    </dsp:sp>
    <dsp:sp modelId="{FF7DD723-8031-4C2A-B5D1-C851881AE062}">
      <dsp:nvSpPr>
        <dsp:cNvPr id="0" name=""/>
        <dsp:cNvSpPr/>
      </dsp:nvSpPr>
      <dsp:spPr>
        <a:xfrm>
          <a:off x="2497585" y="1969484"/>
          <a:ext cx="2809783" cy="936921"/>
        </a:xfrm>
        <a:prstGeom prst="roundRect">
          <a:avLst/>
        </a:prstGeom>
        <a:gradFill rotWithShape="0">
          <a:gsLst>
            <a:gs pos="0">
              <a:schemeClr val="accent5">
                <a:hueOff val="737499"/>
                <a:satOff val="8374"/>
                <a:lumOff val="75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737499"/>
                <a:satOff val="8374"/>
                <a:lumOff val="75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737499"/>
                <a:satOff val="8374"/>
                <a:lumOff val="75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Language stimulation</a:t>
          </a:r>
        </a:p>
      </dsp:txBody>
      <dsp:txXfrm>
        <a:off x="2543322" y="2015221"/>
        <a:ext cx="2718309" cy="845447"/>
      </dsp:txXfrm>
    </dsp:sp>
    <dsp:sp modelId="{90CB6153-D8D4-4CFF-AE51-961379CEE28A}">
      <dsp:nvSpPr>
        <dsp:cNvPr id="0" name=""/>
        <dsp:cNvSpPr/>
      </dsp:nvSpPr>
      <dsp:spPr>
        <a:xfrm>
          <a:off x="2497585" y="2953252"/>
          <a:ext cx="2809783" cy="936921"/>
        </a:xfrm>
        <a:prstGeom prst="roundRect">
          <a:avLst/>
        </a:prstGeom>
        <a:gradFill rotWithShape="0">
          <a:gsLst>
            <a:gs pos="0">
              <a:schemeClr val="accent5">
                <a:hueOff val="1106248"/>
                <a:satOff val="12561"/>
                <a:lumOff val="113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1106248"/>
                <a:satOff val="12561"/>
                <a:lumOff val="113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1106248"/>
                <a:satOff val="12561"/>
                <a:lumOff val="113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 emotional regulation</a:t>
          </a:r>
        </a:p>
      </dsp:txBody>
      <dsp:txXfrm>
        <a:off x="2543322" y="2998989"/>
        <a:ext cx="2718309" cy="845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556EE0-2CAD-4CBB-9FF3-D9FC8B9EAAB0}">
      <dsp:nvSpPr>
        <dsp:cNvPr id="0" name=""/>
        <dsp:cNvSpPr/>
      </dsp:nvSpPr>
      <dsp:spPr>
        <a:xfrm>
          <a:off x="740356" y="-20449"/>
          <a:ext cx="3768461" cy="3768461"/>
        </a:xfrm>
        <a:prstGeom prst="circularArrow">
          <a:avLst>
            <a:gd name="adj1" fmla="val 5544"/>
            <a:gd name="adj2" fmla="val 330680"/>
            <a:gd name="adj3" fmla="val 13844541"/>
            <a:gd name="adj4" fmla="val 17344345"/>
            <a:gd name="adj5" fmla="val 5757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8C2110F1-F398-4693-96DD-8F65C61D9219}">
      <dsp:nvSpPr>
        <dsp:cNvPr id="0" name=""/>
        <dsp:cNvSpPr/>
      </dsp:nvSpPr>
      <dsp:spPr>
        <a:xfrm>
          <a:off x="1768520" y="339"/>
          <a:ext cx="1712132" cy="85606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ptos"/>
            </a:rPr>
            <a:t>Biological Factors </a:t>
          </a:r>
        </a:p>
      </dsp:txBody>
      <dsp:txXfrm>
        <a:off x="1810310" y="42129"/>
        <a:ext cx="1628552" cy="772486"/>
      </dsp:txXfrm>
    </dsp:sp>
    <dsp:sp modelId="{A54C26F2-4A0C-4554-A05E-00AB65ED97CC}">
      <dsp:nvSpPr>
        <dsp:cNvPr id="0" name=""/>
        <dsp:cNvSpPr/>
      </dsp:nvSpPr>
      <dsp:spPr>
        <a:xfrm>
          <a:off x="3296887" y="1110763"/>
          <a:ext cx="1712132" cy="85606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ptos"/>
            </a:rPr>
            <a:t>Temperament</a:t>
          </a:r>
        </a:p>
      </dsp:txBody>
      <dsp:txXfrm>
        <a:off x="3338677" y="1152553"/>
        <a:ext cx="1628552" cy="772486"/>
      </dsp:txXfrm>
    </dsp:sp>
    <dsp:sp modelId="{E56FFEDD-6D77-4A5D-99A1-67482A83392B}">
      <dsp:nvSpPr>
        <dsp:cNvPr id="0" name=""/>
        <dsp:cNvSpPr/>
      </dsp:nvSpPr>
      <dsp:spPr>
        <a:xfrm>
          <a:off x="2713103" y="2907465"/>
          <a:ext cx="1712132" cy="85606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ptos"/>
            </a:rPr>
            <a:t>Genetic predispositions</a:t>
          </a:r>
        </a:p>
      </dsp:txBody>
      <dsp:txXfrm>
        <a:off x="2754893" y="2949255"/>
        <a:ext cx="1628552" cy="772486"/>
      </dsp:txXfrm>
    </dsp:sp>
    <dsp:sp modelId="{DF3AEE60-A7EB-49D9-BCE2-F025CBDC5273}">
      <dsp:nvSpPr>
        <dsp:cNvPr id="0" name=""/>
        <dsp:cNvSpPr/>
      </dsp:nvSpPr>
      <dsp:spPr>
        <a:xfrm>
          <a:off x="823937" y="2907465"/>
          <a:ext cx="1712132" cy="85606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ptos"/>
            </a:rPr>
            <a:t>Brain development</a:t>
          </a:r>
        </a:p>
      </dsp:txBody>
      <dsp:txXfrm>
        <a:off x="865727" y="2949255"/>
        <a:ext cx="1628552" cy="772486"/>
      </dsp:txXfrm>
    </dsp:sp>
    <dsp:sp modelId="{2998A81C-0FC0-400E-AD0E-2878CC6B0BC2}">
      <dsp:nvSpPr>
        <dsp:cNvPr id="0" name=""/>
        <dsp:cNvSpPr/>
      </dsp:nvSpPr>
      <dsp:spPr>
        <a:xfrm>
          <a:off x="240153" y="1110763"/>
          <a:ext cx="1712132" cy="85606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Aptos"/>
            </a:rPr>
            <a:t>Stress-response system</a:t>
          </a:r>
        </a:p>
      </dsp:txBody>
      <dsp:txXfrm>
        <a:off x="281943" y="1152553"/>
        <a:ext cx="1628552" cy="7724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60CE3-DE51-4194-8EFF-388E7F6F9EF7}">
      <dsp:nvSpPr>
        <dsp:cNvPr id="0" name=""/>
        <dsp:cNvSpPr/>
      </dsp:nvSpPr>
      <dsp:spPr>
        <a:xfrm>
          <a:off x="518288" y="340158"/>
          <a:ext cx="3937990" cy="3937990"/>
        </a:xfrm>
        <a:prstGeom prst="circularArrow">
          <a:avLst>
            <a:gd name="adj1" fmla="val 5544"/>
            <a:gd name="adj2" fmla="val 330680"/>
            <a:gd name="adj3" fmla="val 13858384"/>
            <a:gd name="adj4" fmla="val 17335982"/>
            <a:gd name="adj5" fmla="val 5757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DB2BC19-8709-41FB-A5EA-115FDA11E9E3}">
      <dsp:nvSpPr>
        <dsp:cNvPr id="0" name=""/>
        <dsp:cNvSpPr/>
      </dsp:nvSpPr>
      <dsp:spPr>
        <a:xfrm>
          <a:off x="1598274" y="361360"/>
          <a:ext cx="1778019" cy="8890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ptos"/>
            </a:rPr>
            <a:t>Environmental Factors</a:t>
          </a:r>
        </a:p>
      </dsp:txBody>
      <dsp:txXfrm>
        <a:off x="1641672" y="404758"/>
        <a:ext cx="1691223" cy="802213"/>
      </dsp:txXfrm>
    </dsp:sp>
    <dsp:sp modelId="{8FCCDF03-3228-4AA2-A21A-DA638B80A7B3}">
      <dsp:nvSpPr>
        <dsp:cNvPr id="0" name=""/>
        <dsp:cNvSpPr/>
      </dsp:nvSpPr>
      <dsp:spPr>
        <a:xfrm>
          <a:off x="3195396" y="1521737"/>
          <a:ext cx="1778019" cy="88900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ptos"/>
            </a:rPr>
            <a:t>Quality of caregiving</a:t>
          </a:r>
        </a:p>
      </dsp:txBody>
      <dsp:txXfrm>
        <a:off x="3238794" y="1565135"/>
        <a:ext cx="1691223" cy="802213"/>
      </dsp:txXfrm>
    </dsp:sp>
    <dsp:sp modelId="{96D6D4EB-D3A3-4829-9D53-D8BD8EC2E531}">
      <dsp:nvSpPr>
        <dsp:cNvPr id="0" name=""/>
        <dsp:cNvSpPr/>
      </dsp:nvSpPr>
      <dsp:spPr>
        <a:xfrm>
          <a:off x="2585350" y="3399267"/>
          <a:ext cx="1778019" cy="88900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ptos"/>
            </a:rPr>
            <a:t>Maternal mental health</a:t>
          </a:r>
        </a:p>
      </dsp:txBody>
      <dsp:txXfrm>
        <a:off x="2628748" y="3442665"/>
        <a:ext cx="1691223" cy="802213"/>
      </dsp:txXfrm>
    </dsp:sp>
    <dsp:sp modelId="{CE72AD03-AF78-4B6E-B00D-0E75220093C9}">
      <dsp:nvSpPr>
        <dsp:cNvPr id="0" name=""/>
        <dsp:cNvSpPr/>
      </dsp:nvSpPr>
      <dsp:spPr>
        <a:xfrm>
          <a:off x="611198" y="3399267"/>
          <a:ext cx="1778019" cy="8890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ptos"/>
            </a:rPr>
            <a:t>Childcare experienced</a:t>
          </a:r>
        </a:p>
      </dsp:txBody>
      <dsp:txXfrm>
        <a:off x="654596" y="3442665"/>
        <a:ext cx="1691223" cy="802213"/>
      </dsp:txXfrm>
    </dsp:sp>
    <dsp:sp modelId="{9053EAD7-54F3-4E09-A94B-1810570E884D}">
      <dsp:nvSpPr>
        <dsp:cNvPr id="0" name=""/>
        <dsp:cNvSpPr/>
      </dsp:nvSpPr>
      <dsp:spPr>
        <a:xfrm>
          <a:off x="1151" y="1521737"/>
          <a:ext cx="1778019" cy="88900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ptos"/>
            </a:rPr>
            <a:t>Social opportunities</a:t>
          </a:r>
        </a:p>
      </dsp:txBody>
      <dsp:txXfrm>
        <a:off x="44549" y="1565135"/>
        <a:ext cx="1691223" cy="802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31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7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73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83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412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715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778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013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902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87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056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0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4606" y="345987"/>
            <a:ext cx="9963507" cy="4429184"/>
          </a:xfrm>
        </p:spPr>
        <p:txBody>
          <a:bodyPr>
            <a:normAutofit/>
          </a:bodyPr>
          <a:lstStyle/>
          <a:p>
            <a:pPr algn="l"/>
            <a:r>
              <a:rPr lang="en-US" sz="2400">
                <a:latin typeface="Aptos"/>
                <a:ea typeface="Calibri"/>
                <a:cs typeface="Calibri"/>
              </a:rPr>
              <a:t>Name:  Milena Tatarek</a:t>
            </a:r>
            <a:br>
              <a:rPr lang="en-US" sz="2400">
                <a:latin typeface="Aptos"/>
                <a:ea typeface="Calibri"/>
                <a:cs typeface="Calibri"/>
              </a:rPr>
            </a:br>
            <a:r>
              <a:rPr lang="en-US" sz="2400">
                <a:latin typeface="Aptos"/>
                <a:ea typeface="Calibri"/>
                <a:cs typeface="Calibri"/>
              </a:rPr>
              <a:t>Student ID: 2506374</a:t>
            </a:r>
            <a:br>
              <a:rPr lang="en-US" sz="2400">
                <a:latin typeface="Aptos"/>
                <a:ea typeface="Calibri"/>
                <a:cs typeface="Calibri"/>
              </a:rPr>
            </a:br>
            <a:r>
              <a:rPr lang="en-US" sz="2400">
                <a:latin typeface="Aptos"/>
                <a:ea typeface="Calibri"/>
                <a:cs typeface="Calibri"/>
              </a:rPr>
              <a:t>Module Code: LCHS4010</a:t>
            </a:r>
            <a:br>
              <a:rPr lang="en-US" sz="2400">
                <a:latin typeface="Aptos"/>
                <a:ea typeface="Calibri"/>
                <a:cs typeface="Calibri"/>
              </a:rPr>
            </a:br>
            <a:r>
              <a:rPr lang="en-US" sz="2400">
                <a:latin typeface="Aptos"/>
                <a:ea typeface="Calibri"/>
                <a:cs typeface="Calibri"/>
              </a:rPr>
              <a:t>Module: Psychology in Health and Social Care</a:t>
            </a:r>
            <a:br>
              <a:rPr lang="en-US" sz="2400">
                <a:latin typeface="Aptos"/>
                <a:ea typeface="Calibri"/>
                <a:cs typeface="Calibri"/>
              </a:rPr>
            </a:br>
            <a:r>
              <a:rPr lang="en-US" sz="2400">
                <a:latin typeface="Aptos"/>
                <a:ea typeface="Calibri"/>
                <a:cs typeface="Calibri"/>
              </a:rPr>
              <a:t>Lecturer: Kennedy Obohwemu</a:t>
            </a:r>
            <a:br>
              <a:rPr lang="en-US" sz="2400">
                <a:latin typeface="Aptos"/>
                <a:ea typeface="Calibri"/>
                <a:cs typeface="Calibri"/>
              </a:rPr>
            </a:br>
            <a:br>
              <a:rPr lang="en-US" sz="2400">
                <a:latin typeface="Aptos"/>
                <a:ea typeface="Calibri"/>
                <a:cs typeface="Calibri"/>
              </a:rPr>
            </a:br>
            <a:br>
              <a:rPr lang="en-US" sz="2400">
                <a:latin typeface="Aptos"/>
                <a:ea typeface="Calibri"/>
                <a:cs typeface="Calibri"/>
              </a:rPr>
            </a:br>
            <a:br>
              <a:rPr lang="en-US" sz="2400">
                <a:latin typeface="Aptos"/>
                <a:ea typeface="Calibri"/>
                <a:cs typeface="Calibri"/>
              </a:rPr>
            </a:br>
            <a:r>
              <a:rPr lang="en-US" sz="2400">
                <a:latin typeface="Aptos"/>
                <a:ea typeface="Calibri"/>
                <a:cs typeface="Calibri"/>
              </a:rPr>
              <a:t>Submitted on: 14/06/2026</a:t>
            </a:r>
            <a:br>
              <a:rPr lang="en-US" sz="2400">
                <a:latin typeface="Aptos"/>
                <a:ea typeface="Calibri"/>
                <a:cs typeface="Calibri"/>
              </a:rPr>
            </a:br>
            <a:br>
              <a:rPr lang="en-US" sz="2400">
                <a:latin typeface="Aptos"/>
                <a:ea typeface="Calibri"/>
                <a:cs typeface="Calibri"/>
              </a:rPr>
            </a:br>
            <a:endParaRPr lang="en-US" sz="2400">
              <a:latin typeface="Aptos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9" y="4098"/>
            <a:ext cx="12193435" cy="684847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56047-B3CF-9869-E822-66228A1E4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kern="1200">
                <a:latin typeface="Aptos"/>
              </a:rPr>
              <a:t>Understanding Isaac's Development Through Bowlby's Attachment Theory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113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5F832E-6139-6805-42D5-2DD0329802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1" r="1915"/>
          <a:stretch>
            <a:fillRect/>
          </a:stretch>
        </p:blipFill>
        <p:spPr>
          <a:xfrm>
            <a:off x="-100641" y="10"/>
            <a:ext cx="7628057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79151-9C57-6E89-C6E8-81830A2D5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810824"/>
            <a:ext cx="4339773" cy="58536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>
                <a:latin typeface="Aptos"/>
              </a:rPr>
              <a:t>Introduction to Bowlby's Attachment Theory</a:t>
            </a:r>
            <a:br>
              <a:rPr lang="en-US" sz="2800" b="1">
                <a:latin typeface="Aptos"/>
              </a:rPr>
            </a:br>
            <a:br>
              <a:rPr lang="en-US" sz="2800" b="1">
                <a:latin typeface="Aptos"/>
              </a:rPr>
            </a:br>
            <a:r>
              <a:rPr lang="en-US" sz="2800" b="1">
                <a:latin typeface="Aptos"/>
              </a:rPr>
              <a:t>Key Concepts</a:t>
            </a:r>
            <a:r>
              <a:rPr lang="en-US" sz="2800" b="1">
                <a:latin typeface="Century Gothic"/>
              </a:rPr>
              <a:t>:</a:t>
            </a:r>
            <a:br>
              <a:rPr lang="en-US" sz="2800" b="1"/>
            </a:br>
            <a:br>
              <a:rPr lang="en-US" sz="2000" b="1"/>
            </a:br>
            <a:br>
              <a:rPr lang="en-US" sz="2000" b="1"/>
            </a:br>
            <a:r>
              <a:rPr lang="en-US" sz="2000">
                <a:latin typeface="Aptos"/>
              </a:rPr>
              <a:t>Attachment is an emotional bond between a child and caregiver.</a:t>
            </a:r>
            <a:br>
              <a:rPr lang="en-US" sz="2000">
                <a:latin typeface="Aptos"/>
              </a:rPr>
            </a:br>
            <a:r>
              <a:rPr lang="en-US" sz="2000">
                <a:latin typeface="Aptos"/>
              </a:rPr>
              <a:t>Children need a secure attachment figure who provides safety and comfort.</a:t>
            </a:r>
            <a:br>
              <a:rPr lang="en-US" sz="2000">
                <a:latin typeface="Aptos"/>
              </a:rPr>
            </a:br>
            <a:r>
              <a:rPr lang="en-US" sz="2000">
                <a:latin typeface="Aptos"/>
              </a:rPr>
              <a:t>Secure attachment creates a secure base for exploration.</a:t>
            </a:r>
            <a:br>
              <a:rPr lang="en-US" sz="2000">
                <a:latin typeface="Aptos"/>
              </a:rPr>
            </a:br>
            <a:r>
              <a:rPr lang="en-US" sz="2000">
                <a:latin typeface="Aptos"/>
              </a:rPr>
              <a:t>Early experiences form an internal Working Model that influences future relationships.</a:t>
            </a:r>
            <a:br>
              <a:rPr lang="en-US" sz="2000">
                <a:latin typeface="Aptos"/>
              </a:rPr>
            </a:br>
            <a:r>
              <a:rPr lang="en-US" sz="2000">
                <a:latin typeface="Aptos"/>
              </a:rPr>
              <a:t>Consistent and responsive caregiving supports healthy development.</a:t>
            </a:r>
            <a:br>
              <a:rPr lang="en-US" sz="2000">
                <a:latin typeface="Aptos"/>
              </a:rPr>
            </a:br>
            <a:br>
              <a:rPr lang="en-US" sz="2000">
                <a:latin typeface="Aptos"/>
              </a:rPr>
            </a:br>
            <a:br>
              <a:rPr lang="en-US" sz="2000">
                <a:latin typeface="Aptos"/>
              </a:rPr>
            </a:br>
            <a:r>
              <a:rPr lang="en-US" sz="2000">
                <a:latin typeface="Aptos"/>
              </a:rPr>
              <a:t>(Bosmans2022)</a:t>
            </a:r>
            <a:br>
              <a:rPr lang="en-US" sz="2000">
                <a:latin typeface="Aptos"/>
              </a:rPr>
            </a:br>
            <a:br>
              <a:rPr lang="en-US" sz="2000">
                <a:latin typeface="Aptos"/>
              </a:rPr>
            </a:br>
            <a:br>
              <a:rPr lang="en-US" sz="2000" b="1">
                <a:latin typeface="Aptos"/>
              </a:rPr>
            </a:br>
            <a:br>
              <a:rPr lang="en-US" sz="2000" b="1"/>
            </a:br>
            <a:endParaRPr lang="en-US" sz="2000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29F7A-42EE-B87D-6C8C-166641635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69067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A4053-A0FD-656F-A5AB-8A9A3D3B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0143"/>
            <a:ext cx="4038600" cy="36629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 kern="1200">
                <a:latin typeface="Aptos"/>
              </a:rPr>
              <a:t>Why Attachment Theory is Relevant to Isaac's      </a:t>
            </a:r>
            <a:br>
              <a:rPr lang="en-US" sz="2400" b="1" kern="1200">
                <a:latin typeface="Aptos"/>
              </a:rPr>
            </a:br>
            <a:br>
              <a:rPr lang="en-US" sz="2400" b="1" kern="1200"/>
            </a:br>
            <a:br>
              <a:rPr lang="en-US" b="1" kern="1200"/>
            </a:br>
            <a:endParaRPr lang="en-US" b="1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30319-14A2-9A4D-4974-EBD2ED0C2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598294"/>
            <a:ext cx="5257801" cy="2843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latin typeface="Aptos"/>
              </a:rPr>
              <a:t>Isaac's Presentation</a:t>
            </a:r>
            <a:endParaRPr lang="en-US" sz="2000">
              <a:latin typeface="Aptos"/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Aptos"/>
              </a:rPr>
              <a:t>Distress when separated from mother</a:t>
            </a:r>
          </a:p>
          <a:p>
            <a:r>
              <a:rPr lang="en-US" sz="2000">
                <a:latin typeface="Aptos"/>
              </a:rPr>
              <a:t>Withdrawn during free play</a:t>
            </a:r>
          </a:p>
          <a:p>
            <a:r>
              <a:rPr lang="en-US" sz="2000">
                <a:latin typeface="Aptos"/>
              </a:rPr>
              <a:t>Limited independent play</a:t>
            </a:r>
          </a:p>
          <a:p>
            <a:r>
              <a:rPr lang="en-US" sz="2000">
                <a:latin typeface="Aptos"/>
              </a:rPr>
              <a:t>Difficulty joining group activities</a:t>
            </a:r>
          </a:p>
          <a:p>
            <a:r>
              <a:rPr lang="en-US" sz="2000">
                <a:latin typeface="Aptos"/>
              </a:rPr>
              <a:t>Sleep difficulties</a:t>
            </a:r>
          </a:p>
          <a:p>
            <a:r>
              <a:rPr lang="en-US" sz="2000">
                <a:latin typeface="Aptos"/>
              </a:rPr>
              <a:t>Language delay</a:t>
            </a:r>
          </a:p>
          <a:p>
            <a:endParaRPr lang="en-US" sz="2000"/>
          </a:p>
          <a:p>
            <a:endParaRPr lang="en-US" sz="200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3CF658D-86AE-D0BF-0795-FB3EB6CC4075}"/>
              </a:ext>
            </a:extLst>
          </p:cNvPr>
          <p:cNvSpPr/>
          <p:nvPr/>
        </p:nvSpPr>
        <p:spPr>
          <a:xfrm>
            <a:off x="4595118" y="895061"/>
            <a:ext cx="1165313" cy="9159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546667-6544-C513-7F18-FFD2E4E475A7}"/>
              </a:ext>
            </a:extLst>
          </p:cNvPr>
          <p:cNvSpPr txBox="1"/>
          <p:nvPr/>
        </p:nvSpPr>
        <p:spPr>
          <a:xfrm>
            <a:off x="710411" y="3930657"/>
            <a:ext cx="3332671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ptos"/>
                <a:ea typeface="Calibri"/>
                <a:cs typeface="Calibri"/>
              </a:rPr>
              <a:t>Applying Attachment Theory to Isaac's Experiences</a:t>
            </a:r>
          </a:p>
          <a:p>
            <a:endParaRPr lang="en-US" sz="2400" b="1">
              <a:latin typeface="Aptos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329752-B45B-7E0E-3091-EED8F09E4B20}"/>
              </a:ext>
            </a:extLst>
          </p:cNvPr>
          <p:cNvSpPr txBox="1"/>
          <p:nvPr/>
        </p:nvSpPr>
        <p:spPr>
          <a:xfrm>
            <a:off x="6097691" y="3435344"/>
            <a:ext cx="3879011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ea typeface="Calibri" panose="020F0502020204030204"/>
                <a:cs typeface="Calibri" panose="020F0502020204030204"/>
              </a:rPr>
              <a:t>D</a:t>
            </a:r>
            <a:r>
              <a:rPr lang="en-US" sz="2000">
                <a:latin typeface="Aptos"/>
                <a:ea typeface="Calibri" panose="020F0502020204030204"/>
                <a:cs typeface="Calibri" panose="020F0502020204030204"/>
              </a:rPr>
              <a:t>isrupted Childcare Arrangement Frequent changes in caregivers may have:</a:t>
            </a:r>
          </a:p>
          <a:p>
            <a:endParaRPr lang="en-US" sz="2000">
              <a:latin typeface="Aptos"/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ptos"/>
                <a:ea typeface="Calibri" panose="020F0502020204030204"/>
                <a:cs typeface="Calibri" panose="020F0502020204030204"/>
              </a:rPr>
              <a:t>Reduced opportunities for secure attachment formation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ptos"/>
                <a:ea typeface="Calibri" panose="020F0502020204030204"/>
                <a:cs typeface="Calibri" panose="020F0502020204030204"/>
              </a:rPr>
              <a:t>Increased uncertainty and anxiety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ptos"/>
                <a:ea typeface="Calibri" panose="020F0502020204030204"/>
                <a:cs typeface="Calibri" panose="020F0502020204030204"/>
              </a:rPr>
              <a:t>Limited trust in adults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ptos"/>
                <a:ea typeface="Calibri" panose="020F0502020204030204"/>
                <a:cs typeface="Calibri" panose="020F0502020204030204"/>
              </a:rPr>
              <a:t>Family relocation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42C5C5E1-9DC2-33BA-776C-C781F256A9F2}"/>
              </a:ext>
            </a:extLst>
          </p:cNvPr>
          <p:cNvSpPr/>
          <p:nvPr/>
        </p:nvSpPr>
        <p:spPr>
          <a:xfrm>
            <a:off x="4461491" y="4377764"/>
            <a:ext cx="1194067" cy="10165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009F0F-80D1-1F84-B8CE-8C2B6685FDA5}"/>
              </a:ext>
            </a:extLst>
          </p:cNvPr>
          <p:cNvSpPr txBox="1"/>
          <p:nvPr/>
        </p:nvSpPr>
        <p:spPr>
          <a:xfrm>
            <a:off x="9592235" y="65591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ea typeface="Calibri"/>
                <a:cs typeface="Calibri"/>
              </a:rPr>
              <a:t>(Harris,2023)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994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6EBF4-AAC9-E592-A7BF-05A6B3F52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979" y="246540"/>
            <a:ext cx="6065295" cy="147434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200" b="1">
                <a:latin typeface="Aptos"/>
              </a:rPr>
              <a:t>Maternal Mental Health and Development</a:t>
            </a: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 Impact of Post-Natal Depression</a:t>
            </a: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Research shows maternal depression can affect</a:t>
            </a:r>
            <a:r>
              <a:rPr lang="en-US" sz="2200">
                <a:latin typeface="Aptos"/>
              </a:rPr>
              <a:t>:</a:t>
            </a:r>
            <a:br>
              <a:rPr lang="en-US" sz="2200">
                <a:latin typeface="Aptos"/>
              </a:rPr>
            </a:br>
            <a:r>
              <a:rPr lang="en-US" sz="2200">
                <a:latin typeface="Aptos"/>
              </a:rPr>
              <a:t> </a:t>
            </a:r>
            <a:br>
              <a:rPr lang="en-US" sz="2200">
                <a:latin typeface="Aptos"/>
              </a:rPr>
            </a:br>
            <a:endParaRPr lang="en-US" sz="2200">
              <a:latin typeface="Aptos"/>
            </a:endParaRPr>
          </a:p>
        </p:txBody>
      </p:sp>
      <p:pic>
        <p:nvPicPr>
          <p:cNvPr id="116" name="Picture 115">
            <a:extLst>
              <a:ext uri="{FF2B5EF4-FFF2-40B4-BE49-F238E27FC236}">
                <a16:creationId xmlns:a16="http://schemas.microsoft.com/office/drawing/2014/main" id="{B7B0E064-E7FA-B147-A84E-9633DAB754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328" r="17884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87" name="Content Placeholder 2">
            <a:extLst>
              <a:ext uri="{FF2B5EF4-FFF2-40B4-BE49-F238E27FC236}">
                <a16:creationId xmlns:a16="http://schemas.microsoft.com/office/drawing/2014/main" id="{39F4D70D-A65A-DCE3-14C1-C8041D0B3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5706118"/>
              </p:ext>
            </p:extLst>
          </p:nvPr>
        </p:nvGraphicFramePr>
        <p:xfrm>
          <a:off x="4194301" y="1719717"/>
          <a:ext cx="7804955" cy="38921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id="{24935E9C-99CB-3A79-6DAF-43EE0E4D9DE0}"/>
              </a:ext>
            </a:extLst>
          </p:cNvPr>
          <p:cNvSpPr txBox="1"/>
          <p:nvPr/>
        </p:nvSpPr>
        <p:spPr>
          <a:xfrm>
            <a:off x="5068441" y="6152100"/>
            <a:ext cx="282946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Schreiber ,Ryckman and Demir-Lira,( 2022)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31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B6FE-D4F0-0EFF-9F86-C93BC3BFD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5884"/>
            <a:ext cx="8911687" cy="2042889"/>
          </a:xfrm>
        </p:spPr>
        <p:txBody>
          <a:bodyPr>
            <a:normAutofit/>
          </a:bodyPr>
          <a:lstStyle/>
          <a:p>
            <a:r>
              <a:rPr lang="en-US" sz="3200" b="1">
                <a:latin typeface="Aptos"/>
              </a:rPr>
              <a:t>Nature and Nurture influences</a:t>
            </a:r>
            <a:br>
              <a:rPr lang="en-US" sz="3200" b="1">
                <a:latin typeface="Aptos"/>
              </a:rPr>
            </a:br>
            <a:br>
              <a:rPr lang="en-US" sz="3200"/>
            </a:br>
            <a:r>
              <a:rPr lang="en-US" sz="2000" b="1">
                <a:latin typeface="Aptos"/>
              </a:rPr>
              <a:t>Nature  </a:t>
            </a:r>
            <a:r>
              <a:rPr lang="en-US" sz="3200" b="1">
                <a:latin typeface="Aptos"/>
              </a:rPr>
              <a:t> </a:t>
            </a:r>
            <a:r>
              <a:rPr lang="en-US" sz="3200"/>
              <a:t>                                      </a:t>
            </a:r>
            <a:r>
              <a:rPr lang="en-US" sz="3200">
                <a:latin typeface="Aptos"/>
              </a:rPr>
              <a:t> </a:t>
            </a:r>
            <a:r>
              <a:rPr lang="en-US" sz="2000" b="1">
                <a:latin typeface="Aptos"/>
              </a:rPr>
              <a:t>Nurture</a:t>
            </a:r>
            <a:endParaRPr lang="en-US" sz="2000" b="1">
              <a:latin typeface="Aptos"/>
              <a:ea typeface="Calibri Light"/>
              <a:cs typeface="Calibri Ligh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0E5DE18-3A8F-476A-0233-4E40D95B9A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78095"/>
              </p:ext>
            </p:extLst>
          </p:nvPr>
        </p:nvGraphicFramePr>
        <p:xfrm>
          <a:off x="648270" y="2061714"/>
          <a:ext cx="5249174" cy="3763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91" name="Diagram 690">
            <a:extLst>
              <a:ext uri="{FF2B5EF4-FFF2-40B4-BE49-F238E27FC236}">
                <a16:creationId xmlns:a16="http://schemas.microsoft.com/office/drawing/2014/main" id="{257C3492-27C7-BDC2-9D01-AEC632D315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3951975"/>
              </p:ext>
            </p:extLst>
          </p:nvPr>
        </p:nvGraphicFramePr>
        <p:xfrm>
          <a:off x="6354793" y="1614577"/>
          <a:ext cx="4974568" cy="46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52" name="TextBox 951">
            <a:extLst>
              <a:ext uri="{FF2B5EF4-FFF2-40B4-BE49-F238E27FC236}">
                <a16:creationId xmlns:a16="http://schemas.microsoft.com/office/drawing/2014/main" id="{42EBB233-E736-6AFB-7B48-25BAA9936F19}"/>
              </a:ext>
            </a:extLst>
          </p:cNvPr>
          <p:cNvSpPr txBox="1"/>
          <p:nvPr/>
        </p:nvSpPr>
        <p:spPr>
          <a:xfrm>
            <a:off x="8561294" y="649941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(Cliffe and Solvason,2022)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350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B4F87-3F12-2F22-7482-B4A80AD2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1190056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Aptos"/>
              </a:rPr>
              <a:t>Support Plan for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97783-9E38-965E-577B-65EC0D152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962" y="368257"/>
            <a:ext cx="6695536" cy="39936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>
                <a:latin typeface="Aptos"/>
              </a:rPr>
              <a:t>Attachment-Based Strategies</a:t>
            </a:r>
          </a:p>
          <a:p>
            <a:r>
              <a:rPr lang="en-US" sz="1800">
                <a:latin typeface="Aptos"/>
              </a:rPr>
              <a:t>Consistent key worker in the nursery</a:t>
            </a:r>
          </a:p>
          <a:p>
            <a:r>
              <a:rPr lang="en-US" sz="1800">
                <a:latin typeface="Aptos"/>
              </a:rPr>
              <a:t>Predictable daily routines</a:t>
            </a:r>
          </a:p>
          <a:p>
            <a:r>
              <a:rPr lang="en-US" sz="1800">
                <a:latin typeface="Aptos"/>
              </a:rPr>
              <a:t>Gradual separation program</a:t>
            </a:r>
          </a:p>
          <a:p>
            <a:r>
              <a:rPr lang="en-US" sz="1800">
                <a:latin typeface="Aptos"/>
              </a:rPr>
              <a:t>Emotional reassurance during transitions</a:t>
            </a:r>
          </a:p>
          <a:p>
            <a:r>
              <a:rPr lang="en-US" sz="1800">
                <a:latin typeface="Aptos"/>
              </a:rPr>
              <a:t>Language-Rich Environment</a:t>
            </a:r>
          </a:p>
          <a:p>
            <a:r>
              <a:rPr lang="en-US" sz="1800">
                <a:latin typeface="Aptos"/>
              </a:rPr>
              <a:t>Storytelling sessions</a:t>
            </a:r>
          </a:p>
          <a:p>
            <a:r>
              <a:rPr lang="en-US" sz="1800">
                <a:latin typeface="Aptos"/>
              </a:rPr>
              <a:t>Interactive conversations</a:t>
            </a:r>
          </a:p>
          <a:p>
            <a:r>
              <a:rPr lang="en-US" sz="1800">
                <a:latin typeface="Aptos"/>
              </a:rPr>
              <a:t>Small-group activities</a:t>
            </a:r>
          </a:p>
          <a:p>
            <a:r>
              <a:rPr lang="en-US" sz="1800">
                <a:latin typeface="Aptos"/>
              </a:rPr>
              <a:t>Play-based learning opportunities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E7956F-7477-164F-B0E9-339A612C8863}"/>
              </a:ext>
            </a:extLst>
          </p:cNvPr>
          <p:cNvSpPr txBox="1"/>
          <p:nvPr/>
        </p:nvSpPr>
        <p:spPr>
          <a:xfrm>
            <a:off x="9278470" y="6103892"/>
            <a:ext cx="505795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(Alexander et al., 2023)   </a:t>
            </a:r>
          </a:p>
          <a:p>
            <a:r>
              <a:rPr lang="en-US">
                <a:ea typeface="Calibri"/>
                <a:cs typeface="Calibri"/>
              </a:rPr>
              <a:t>(</a:t>
            </a:r>
            <a:r>
              <a:rPr lang="en-US" err="1">
                <a:ea typeface="Calibri"/>
                <a:cs typeface="Calibri"/>
              </a:rPr>
              <a:t>Jethava</a:t>
            </a:r>
            <a:r>
              <a:rPr lang="en-US">
                <a:ea typeface="Calibri"/>
                <a:cs typeface="Calibri"/>
              </a:rPr>
              <a:t> et al.,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962B25-D5D6-FEE1-032D-C4938764E022}"/>
              </a:ext>
            </a:extLst>
          </p:cNvPr>
          <p:cNvSpPr txBox="1"/>
          <p:nvPr/>
        </p:nvSpPr>
        <p:spPr>
          <a:xfrm>
            <a:off x="838680" y="4352956"/>
            <a:ext cx="317452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latin typeface="Aptos"/>
                <a:ea typeface="Calibri"/>
                <a:cs typeface="Calibri"/>
              </a:rPr>
              <a:t>Language and Social Develo</a:t>
            </a:r>
            <a:r>
              <a:rPr lang="en-US" sz="3600" b="1">
                <a:latin typeface="Aptos"/>
              </a:rPr>
              <a:t>pment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DABBBB-89A6-99EB-9158-B88E16BDB1A4}"/>
              </a:ext>
            </a:extLst>
          </p:cNvPr>
          <p:cNvSpPr txBox="1"/>
          <p:nvPr/>
        </p:nvSpPr>
        <p:spPr>
          <a:xfrm>
            <a:off x="5100014" y="4576792"/>
            <a:ext cx="429595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>
                <a:latin typeface="Aptos"/>
                <a:ea typeface="Calibri"/>
                <a:cs typeface="Calibri"/>
              </a:rPr>
              <a:t>Secure attachment supports:</a:t>
            </a:r>
          </a:p>
          <a:p>
            <a:pPr marL="342900" indent="-342900">
              <a:buFont typeface="Arial"/>
              <a:buChar char="•"/>
            </a:pPr>
            <a:r>
              <a:rPr lang="en-US">
                <a:latin typeface="Aptos"/>
                <a:ea typeface="Calibri"/>
                <a:cs typeface="Calibri"/>
              </a:rPr>
              <a:t>Language acquisition</a:t>
            </a:r>
          </a:p>
          <a:p>
            <a:pPr marL="342900" indent="-342900">
              <a:buFont typeface="Arial"/>
              <a:buChar char="•"/>
            </a:pPr>
            <a:r>
              <a:rPr lang="en-US">
                <a:latin typeface="Aptos"/>
                <a:ea typeface="Calibri"/>
                <a:cs typeface="Calibri"/>
              </a:rPr>
              <a:t>Social communication</a:t>
            </a:r>
          </a:p>
          <a:p>
            <a:pPr marL="342900" indent="-342900">
              <a:buFont typeface="Arial"/>
              <a:buChar char="•"/>
            </a:pPr>
            <a:r>
              <a:rPr lang="en-US">
                <a:latin typeface="Aptos"/>
                <a:ea typeface="Calibri"/>
                <a:cs typeface="Calibri"/>
              </a:rPr>
              <a:t>Emotional understanding</a:t>
            </a:r>
          </a:p>
          <a:p>
            <a:endParaRPr lang="en-US">
              <a:latin typeface="Aptos"/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9739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tuffed bear sitting on a wood floor&#10;&#10;AI-generated content may be incorrect.">
            <a:extLst>
              <a:ext uri="{FF2B5EF4-FFF2-40B4-BE49-F238E27FC236}">
                <a16:creationId xmlns:a16="http://schemas.microsoft.com/office/drawing/2014/main" id="{D51B98E2-1E40-5FFC-6319-A02AA28691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86" r="51552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FC4F8A-DBE6-5C75-5D13-97B7B17A7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US" sz="4000" b="1">
                <a:latin typeface="Aptos"/>
              </a:rPr>
              <a:t>Multi Agency Support</a:t>
            </a:r>
            <a:br>
              <a:rPr lang="en-US" sz="4000" b="1">
                <a:latin typeface="Aptos"/>
              </a:rPr>
            </a:br>
            <a:endParaRPr lang="en-US" sz="4000" b="1">
              <a:ea typeface="Calibri Light"/>
              <a:cs typeface="Calibri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1A45F9C-A4C7-456D-FD69-68A7B4358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latin typeface="Aptos"/>
              </a:rPr>
              <a:t>Recommended Interventions</a:t>
            </a:r>
          </a:p>
          <a:p>
            <a:r>
              <a:rPr lang="en-US" sz="1800">
                <a:latin typeface="Aptos"/>
              </a:rPr>
              <a:t>Referral to Speech and Language Therapy</a:t>
            </a:r>
          </a:p>
          <a:p>
            <a:r>
              <a:rPr lang="en-US" sz="1800">
                <a:latin typeface="Aptos"/>
              </a:rPr>
              <a:t>Family support services</a:t>
            </a:r>
          </a:p>
          <a:p>
            <a:r>
              <a:rPr lang="en-US" sz="1800">
                <a:latin typeface="Aptos"/>
              </a:rPr>
              <a:t>Maternal mental health support</a:t>
            </a:r>
          </a:p>
          <a:p>
            <a:r>
              <a:rPr lang="en-US" sz="1800">
                <a:latin typeface="Aptos"/>
              </a:rPr>
              <a:t>Health visitor involvement</a:t>
            </a:r>
          </a:p>
          <a:p>
            <a:r>
              <a:rPr lang="en-US" sz="1800">
                <a:latin typeface="Aptos"/>
              </a:rPr>
              <a:t>Early Help Team collaboration</a:t>
            </a:r>
          </a:p>
          <a:p>
            <a:r>
              <a:rPr lang="en-US" sz="1800">
                <a:latin typeface="Aptos"/>
              </a:rPr>
              <a:t>Expected Outcomes</a:t>
            </a:r>
          </a:p>
          <a:p>
            <a:r>
              <a:rPr lang="en-US" sz="1800">
                <a:latin typeface="Aptos"/>
              </a:rPr>
              <a:t>Improved language skills</a:t>
            </a:r>
          </a:p>
          <a:p>
            <a:r>
              <a:rPr lang="en-US" sz="1800">
                <a:latin typeface="Aptos"/>
              </a:rPr>
              <a:t>Increased confidence</a:t>
            </a:r>
          </a:p>
          <a:p>
            <a:r>
              <a:rPr lang="en-US" sz="1800">
                <a:latin typeface="Aptos"/>
              </a:rPr>
              <a:t>Better emotional regulation</a:t>
            </a:r>
          </a:p>
          <a:p>
            <a:r>
              <a:rPr lang="en-US" sz="1800">
                <a:latin typeface="Aptos"/>
              </a:rPr>
              <a:t>Greater participation in group[activities</a:t>
            </a:r>
          </a:p>
          <a:p>
            <a:endParaRPr lang="en-US" sz="1800">
              <a:latin typeface="Aptos"/>
            </a:endParaRPr>
          </a:p>
          <a:p>
            <a:endParaRPr lang="en-US" sz="1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83375C-25E5-F51C-476A-9ADCA1936B66}"/>
              </a:ext>
            </a:extLst>
          </p:cNvPr>
          <p:cNvSpPr txBox="1"/>
          <p:nvPr/>
        </p:nvSpPr>
        <p:spPr>
          <a:xfrm>
            <a:off x="9562352" y="65143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(Alexander et al.,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042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CDC2F-E1F4-F474-3816-80359CC3B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latin typeface="Aptos"/>
              </a:rPr>
              <a:t>Critical Evaluation of Bowlby's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0C9A0-E236-68A7-FE78-65FADE078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err="1">
                <a:latin typeface="Aptos"/>
              </a:rPr>
              <a:t>Strenght</a:t>
            </a:r>
          </a:p>
          <a:p>
            <a:pPr marL="0"/>
            <a:endParaRPr lang="en-US" sz="1700"/>
          </a:p>
          <a:p>
            <a:pPr marL="0"/>
            <a:r>
              <a:rPr lang="en-US" sz="2000">
                <a:latin typeface="Aptos"/>
              </a:rPr>
              <a:t>Stronge evidence base</a:t>
            </a:r>
          </a:p>
          <a:p>
            <a:pPr marL="0"/>
            <a:r>
              <a:rPr lang="en-US" sz="2000">
                <a:latin typeface="Aptos"/>
              </a:rPr>
              <a:t>Widely applied in health and social care</a:t>
            </a:r>
          </a:p>
          <a:p>
            <a:pPr marL="0"/>
            <a:r>
              <a:rPr lang="en-US" sz="2000">
                <a:latin typeface="Aptos"/>
              </a:rPr>
              <a:t>Highlights importance of early relationships</a:t>
            </a:r>
          </a:p>
          <a:p>
            <a:pPr marL="0"/>
            <a:r>
              <a:rPr lang="en-US" sz="2000">
                <a:latin typeface="Aptos"/>
              </a:rPr>
              <a:t>Useful for understanding emotional development</a:t>
            </a:r>
          </a:p>
          <a:p>
            <a:pPr marL="0"/>
            <a:endParaRPr lang="en-US" sz="2000"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F14F62-332D-92D8-D678-9806A81D0943}"/>
              </a:ext>
            </a:extLst>
          </p:cNvPr>
          <p:cNvSpPr txBox="1"/>
          <p:nvPr/>
        </p:nvSpPr>
        <p:spPr>
          <a:xfrm>
            <a:off x="6256020" y="2701427"/>
            <a:ext cx="4554501" cy="26999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ptos"/>
              </a:rPr>
              <a:t>Limitations 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ptos"/>
              </a:rPr>
              <a:t>May overemphasize the mother's role</a:t>
            </a:r>
            <a:endParaRPr lang="en-US">
              <a:latin typeface="Aptos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ptos"/>
              </a:rPr>
              <a:t>Original research criticized for cultural bias</a:t>
            </a:r>
            <a:endParaRPr lang="en-US">
              <a:latin typeface="Aptos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ptos"/>
              </a:rPr>
              <a:t>Children's development is influenced by multiple relationships and wider social factors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7F83B3-E87B-A911-F680-329AEB678A14}"/>
              </a:ext>
            </a:extLst>
          </p:cNvPr>
          <p:cNvSpPr txBox="1"/>
          <p:nvPr/>
        </p:nvSpPr>
        <p:spPr>
          <a:xfrm>
            <a:off x="6723529" y="570752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(Garrett,2023;Beckwith et al.,2022)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863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AA939-C389-C192-E457-81300D2BD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368" y="-388954"/>
            <a:ext cx="4108392" cy="61078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latin typeface="Aptos"/>
              </a:rPr>
              <a:t>Conclusion</a:t>
            </a:r>
            <a:br>
              <a:rPr lang="en-US" sz="4800" b="1" kern="1200">
                <a:latin typeface="Aptos"/>
                <a:ea typeface="Calibri Light"/>
                <a:cs typeface="Calibri Light"/>
              </a:rPr>
            </a:br>
            <a:br>
              <a:rPr lang="en-US" b="1">
                <a:latin typeface="Aptos"/>
                <a:ea typeface="Calibri Light"/>
                <a:cs typeface="Calibri Light"/>
              </a:rPr>
            </a:br>
            <a:br>
              <a:rPr lang="en-US" sz="5400" b="1" kern="1200">
                <a:ea typeface="Calibri Light"/>
                <a:cs typeface="Calibri Light"/>
              </a:rPr>
            </a:br>
            <a:br>
              <a:rPr lang="en-US" sz="5400" b="1"/>
            </a:br>
            <a:br>
              <a:rPr lang="en-US" sz="5400" b="1"/>
            </a:br>
            <a:r>
              <a:rPr lang="en-US" sz="5400" b="1" kern="1200">
                <a:latin typeface="+mj-lt"/>
                <a:ea typeface="+mj-ea"/>
                <a:cs typeface="+mj-cs"/>
              </a:rPr>
              <a:t>                                                                                        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D80FD-FC1C-D1B1-FA10-A713EE9CF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336329"/>
            <a:ext cx="5260848" cy="438258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>
                <a:latin typeface="Aptos"/>
              </a:rPr>
              <a:t>Attachment Theory provides a useful framework for understanding Isaac's difficulties </a:t>
            </a:r>
          </a:p>
          <a:p>
            <a:r>
              <a:rPr lang="en-US" sz="2400">
                <a:latin typeface="Aptos"/>
              </a:rPr>
              <a:t>Disrupted childcare and maternal depression may have contributed to attachment insecurity</a:t>
            </a:r>
          </a:p>
          <a:p>
            <a:r>
              <a:rPr lang="en-US" sz="2400">
                <a:latin typeface="Aptos"/>
              </a:rPr>
              <a:t>Both biological and environmental factors influence development </a:t>
            </a:r>
          </a:p>
          <a:p>
            <a:r>
              <a:rPr lang="en-US" sz="2400">
                <a:latin typeface="Aptos"/>
              </a:rPr>
              <a:t>Early intervention and multiply-agency support can improve outcomes</a:t>
            </a:r>
          </a:p>
          <a:p>
            <a:r>
              <a:rPr lang="en-US" sz="2400">
                <a:latin typeface="Aptos"/>
              </a:rPr>
              <a:t>Early supportive relationships remain central to healthy emotional ,social and language development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301E6003-45F3-CC19-1096-441163D3903B}"/>
              </a:ext>
            </a:extLst>
          </p:cNvPr>
          <p:cNvSpPr/>
          <p:nvPr/>
        </p:nvSpPr>
        <p:spPr>
          <a:xfrm rot="10800000" flipH="1" flipV="1">
            <a:off x="1417539" y="1956661"/>
            <a:ext cx="3384429" cy="3571163"/>
          </a:xfrm>
          <a:prstGeom prst="cloudCallou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latin typeface="Aptos"/>
                <a:ea typeface="Calibri"/>
                <a:cs typeface="Calibri"/>
              </a:rPr>
              <a:t>Key Points</a:t>
            </a:r>
          </a:p>
        </p:txBody>
      </p:sp>
    </p:spTree>
    <p:extLst>
      <p:ext uri="{BB962C8B-B14F-4D97-AF65-F5344CB8AC3E}">
        <p14:creationId xmlns:p14="http://schemas.microsoft.com/office/powerpoint/2010/main" val="3378401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36AF-0F22-5F10-5F1D-D9A936D55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529" y="135280"/>
            <a:ext cx="8911687" cy="705797"/>
          </a:xfrm>
        </p:spPr>
        <p:txBody>
          <a:bodyPr>
            <a:normAutofit fontScale="90000"/>
          </a:bodyPr>
          <a:lstStyle/>
          <a:p>
            <a:r>
              <a:rPr lang="en-US" sz="3600" b="1">
                <a:latin typeface="Aptos"/>
              </a:rPr>
              <a:t>Reference List</a:t>
            </a:r>
            <a:br>
              <a:rPr lang="en-US" sz="3600">
                <a:latin typeface="Aptos"/>
              </a:rPr>
            </a:br>
            <a:endParaRPr lang="en-US" sz="360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8F24D-8CD7-0105-D4F8-E0FEB4420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30" y="695866"/>
            <a:ext cx="11661473" cy="616426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>
                <a:latin typeface="Aptos"/>
              </a:rPr>
              <a:t>Alexander ,S .L., Frederico , M. and Long, M. (2023) 'Improving attachment security in early childhood Intervention: A framework from constructivist grounded theory', Infants and Young Children, 45(4),pp.311-327.</a:t>
            </a:r>
          </a:p>
          <a:p>
            <a:r>
              <a:rPr lang="en-US" sz="2000">
                <a:latin typeface="Aptos"/>
              </a:rPr>
              <a:t>Beckwith, H., van </a:t>
            </a:r>
            <a:r>
              <a:rPr lang="en-US" sz="2000" err="1">
                <a:latin typeface="Aptos"/>
              </a:rPr>
              <a:t>Ijzendoorn</a:t>
            </a:r>
            <a:r>
              <a:rPr lang="en-US" sz="2000">
                <a:latin typeface="Aptos"/>
              </a:rPr>
              <a:t> ,  M.H., Freeston, M.(2022)'A transmission gap between research and practice? A Q-methodology study of perceptions of the application of attachment theory among clinicians working with children, and among attachment researchers; Attachment&amp; Human Development,24(1), pp. 1-20.</a:t>
            </a:r>
          </a:p>
          <a:p>
            <a:r>
              <a:rPr lang="en-US" sz="2000">
                <a:latin typeface="Aptos"/>
              </a:rPr>
              <a:t>Bosmans, G., Van Vlierberghe ,L,. </a:t>
            </a:r>
            <a:r>
              <a:rPr lang="en-US" sz="2000" err="1">
                <a:latin typeface="Aptos"/>
              </a:rPr>
              <a:t>Bakermans</a:t>
            </a:r>
            <a:r>
              <a:rPr lang="en-US" sz="2000">
                <a:latin typeface="Aptos"/>
              </a:rPr>
              <a:t> -  Kranenburg, M.J., Kobak, R., Hermans, D. and van </a:t>
            </a:r>
            <a:r>
              <a:rPr lang="en-US" sz="2000" err="1">
                <a:latin typeface="Aptos"/>
              </a:rPr>
              <a:t>Ijzendoorn</a:t>
            </a:r>
            <a:r>
              <a:rPr lang="en-US" sz="2000">
                <a:latin typeface="Aptos"/>
              </a:rPr>
              <a:t> , M.H. (2022)'A learning theory approach to attachment theory: Clinical Child and Family Psychology Review,25,pp. 591-612.</a:t>
            </a:r>
          </a:p>
          <a:p>
            <a:r>
              <a:rPr lang="en-US" sz="2000">
                <a:latin typeface="Aptos"/>
              </a:rPr>
              <a:t>Cliffe, J. and </a:t>
            </a:r>
            <a:r>
              <a:rPr lang="en-US" sz="2000" err="1">
                <a:latin typeface="Aptos"/>
              </a:rPr>
              <a:t>Solovason</a:t>
            </a:r>
            <a:r>
              <a:rPr lang="en-US" sz="2000">
                <a:latin typeface="Aptos"/>
              </a:rPr>
              <a:t>, C. (2022)' Relational pedagogy and why relationships and connections matter in early childhood Research, 15(3),PP. 223-235.</a:t>
            </a:r>
          </a:p>
          <a:p>
            <a:r>
              <a:rPr lang="en-US" sz="2000">
                <a:latin typeface="Aptos"/>
              </a:rPr>
              <a:t>Garrett, P.M (2023)' Bowlby ,attachment and the potency of a received idea' ,British Journal of Social Work,53(1), pp. 100-117. </a:t>
            </a:r>
          </a:p>
          <a:p>
            <a:r>
              <a:rPr lang="en-US" sz="2000">
                <a:latin typeface="Aptos"/>
              </a:rPr>
              <a:t>Harris, P.L. (2023)'Young children's representation of people who are elsewhere-or dead ;International Journal of Behavioral Development,47(3), pp. 221-233.</a:t>
            </a:r>
          </a:p>
          <a:p>
            <a:r>
              <a:rPr lang="en-US" sz="2000" err="1">
                <a:latin typeface="Aptos"/>
              </a:rPr>
              <a:t>Jethava</a:t>
            </a:r>
            <a:r>
              <a:rPr lang="en-US" sz="2000">
                <a:latin typeface="Aptos"/>
              </a:rPr>
              <a:t> , V., Kadish, J., </a:t>
            </a:r>
            <a:r>
              <a:rPr lang="en-US" sz="2000" err="1">
                <a:latin typeface="Aptos"/>
              </a:rPr>
              <a:t>Kakonge</a:t>
            </a:r>
            <a:r>
              <a:rPr lang="en-US" sz="2000">
                <a:latin typeface="Aptos"/>
              </a:rPr>
              <a:t> , L. and Wiesman-Hakes ,C.(2022)'Early attachment and the development of social communication: A neuropsychological approach', Frontiers in Psychiatry,13,Article 838950.</a:t>
            </a:r>
          </a:p>
          <a:p>
            <a:r>
              <a:rPr lang="en-US" sz="2000">
                <a:latin typeface="Aptos"/>
              </a:rPr>
              <a:t>Scheiber, F.A., Ryckman, K.K. and Demir-Lira, O.E. (2022)'Maternal depressive symptoms and maternal child-directed speech: A systematic review', Journal of Affective Disorders,297,pp.194-207.</a:t>
            </a:r>
          </a:p>
          <a:p>
            <a:endParaRPr lang="en-US" sz="2000">
              <a:latin typeface="Aptos"/>
            </a:endParaRPr>
          </a:p>
          <a:p>
            <a:endParaRPr lang="en-US" sz="2000">
              <a:latin typeface="Aptos"/>
            </a:endParaRPr>
          </a:p>
          <a:p>
            <a:endParaRPr lang="en-US" sz="2000">
              <a:latin typeface="Aptos"/>
            </a:endParaRPr>
          </a:p>
          <a:p>
            <a:endParaRPr lang="en-US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1841031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Name:  Milena Tatarek Student ID: 2506374 Module Code: LCHS4010 Module: Psychology in Health and Social Care Lecturer: Kennedy Obohwemu    Submitted on: 14/06/2026  </vt:lpstr>
      <vt:lpstr>Understanding Isaac's Development Through Bowlby's Attachment Theory</vt:lpstr>
      <vt:lpstr>Introduction to Bowlby's Attachment Theory  Key Concepts:   Attachment is an emotional bond between a child and caregiver. Children need a secure attachment figure who provides safety and comfort. Secure attachment creates a secure base for exploration. Early experiences form an internal Working Model that influences future relationships. Consistent and responsive caregiving supports healthy development.   (Bosmans2022)    </vt:lpstr>
      <vt:lpstr>Why Attachment Theory is Relevant to Isaac's         </vt:lpstr>
      <vt:lpstr>Maternal Mental Health and Development  Impact of Post-Natal Depression Research shows maternal depression can affect:   </vt:lpstr>
      <vt:lpstr>Nature and Nurture influences  Nature                                          Nurture</vt:lpstr>
      <vt:lpstr>Support Plan for Isaac</vt:lpstr>
      <vt:lpstr>Multi Agency Support </vt:lpstr>
      <vt:lpstr>Critical Evaluation of Bowlby's Theory</vt:lpstr>
      <vt:lpstr>Conclusion                                                                                            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2026-06-05T09:29:26Z</dcterms:created>
  <dcterms:modified xsi:type="dcterms:W3CDTF">2026-06-14T18:54:29Z</dcterms:modified>
</cp:coreProperties>
</file>