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1" r:id="rId3"/>
    <p:sldId id="262" r:id="rId4"/>
    <p:sldId id="263" r:id="rId5"/>
    <p:sldId id="276" r:id="rId6"/>
    <p:sldId id="277" r:id="rId7"/>
    <p:sldId id="299" r:id="rId8"/>
    <p:sldId id="272" r:id="rId9"/>
    <p:sldId id="294" r:id="rId10"/>
    <p:sldId id="278" r:id="rId11"/>
    <p:sldId id="265" r:id="rId12"/>
    <p:sldId id="266" r:id="rId13"/>
    <p:sldId id="296" r:id="rId14"/>
    <p:sldId id="279" r:id="rId15"/>
    <p:sldId id="282" r:id="rId16"/>
    <p:sldId id="267" r:id="rId17"/>
    <p:sldId id="268" r:id="rId18"/>
    <p:sldId id="269" r:id="rId19"/>
    <p:sldId id="297" r:id="rId20"/>
    <p:sldId id="283" r:id="rId21"/>
    <p:sldId id="300" r:id="rId22"/>
    <p:sldId id="280" r:id="rId23"/>
    <p:sldId id="301" r:id="rId24"/>
    <p:sldId id="302" r:id="rId25"/>
    <p:sldId id="303" r:id="rId26"/>
    <p:sldId id="304" r:id="rId27"/>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CFA4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2F25C1E-D6A2-19FF-1E2E-BF7DFE7513B3}" v="455" dt="2023-02-12T18:22:20.454"/>
    <p1510:client id="{46A90809-D567-FC96-2561-9C7F59BED379}" v="37" dt="2023-02-08T16:27:35.334"/>
    <p1510:client id="{4CB5FCE2-9A1E-57E5-DB6F-A5A1FACD6FF6}" v="373" dt="2023-02-24T19:22:42.718"/>
    <p1510:client id="{50F99E58-CFF3-4AE3-3E1C-18C14704CC56}" v="2032" dt="2023-02-26T18:39:28.062"/>
    <p1510:client id="{53A5A8DD-BED0-8961-419E-B85DD3CC0388}" v="254" dt="2023-02-28T13:53:22.336"/>
    <p1510:client id="{55F95E6B-5E16-EAE2-2522-0ECDB012A719}" v="88" dt="2023-02-17T16:05:57.391"/>
    <p1510:client id="{585BA1D4-2102-0D99-9797-52AF368F7C0F}" v="528" dt="2023-02-20T16:09:51.706"/>
    <p1510:client id="{6C551B57-7705-D6DC-AC85-DC5276D24C52}" v="112" dt="2023-02-24T10:29:01.257"/>
    <p1510:client id="{6DCDE5CC-BFEF-D60F-731A-29C78694D30C}" v="103" dt="2023-02-27T18:54:02.296"/>
    <p1510:client id="{84F084F5-CB1B-F511-342A-0D4EFD6DD35F}" v="1643" dt="2023-02-25T15:14:40.996"/>
    <p1510:client id="{8694C732-2CDD-D868-4747-71882DBEC021}" v="806" dt="2023-02-20T18:07:59.665"/>
    <p1510:client id="{87EF159E-D07E-287A-651D-B92DCBA48A3A}" v="259" dt="2023-02-27T13:21:24.210"/>
    <p1510:client id="{8FE25364-6D12-565D-8B8D-DB23FD5BA4FF}" v="701" dt="2023-02-10T14:14:22.158"/>
    <p1510:client id="{912CA318-3E3A-C170-2EA4-1159CA88BF5E}" v="12" dt="2023-02-26T18:46:21.801"/>
    <p1510:client id="{A2256CAC-C3B4-C2DF-F8F4-27B193E1BF67}" v="428" dt="2023-03-01T13:46:59.282"/>
    <p1510:client id="{A6ACA39C-5B71-503C-02AC-A6434F14AC09}" v="329" dt="2023-02-21T13:46:59.416"/>
    <p1510:client id="{C936578A-C173-A395-DC8D-E45AE7788222}" v="50" dt="2023-02-15T19:12:28.881"/>
    <p1510:client id="{CCA97EBF-B4FE-4D8B-B90F-19C08EA78EF9}" v="67" dt="2023-02-06T17:20:52.837"/>
    <p1510:client id="{CEB59385-F9C1-43EB-9215-6A5D4D03B9E9}" v="1319" dt="2023-02-22T18:45:59.396"/>
    <p1510:client id="{CFDB3C46-FF83-E20F-9A30-F522E9645365}" v="291" dt="2023-02-18T15:41:40.006"/>
    <p1510:client id="{D0D4F7CD-BAED-6B8C-E737-FF83F665D098}" v="152" dt="2023-02-16T15:19:24.288"/>
    <p1510:client id="{D370F96F-FD60-591B-0424-2C18113B9550}" v="1343" dt="2023-02-23T17:01:01.919"/>
    <p1510:client id="{E5F7C0E4-B0A1-1DAA-22F4-FB9F5CBBCC76}" v="184" dt="2023-02-14T15:29:24.466"/>
    <p1510:client id="{FFCB8EC4-BFF1-65C6-3408-C33875732A44}" v="467" dt="2023-02-25T20:46:27.44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chael Major (2204546)" userId="S::2204546@student.uwtsd.ac.uk::34fda97e-2f0a-4eb9-8659-ddea7f0b4db3" providerId="AD" clId="Web-{46A90809-D567-FC96-2561-9C7F59BED379}"/>
    <pc:docChg chg="addSld delSld modSld">
      <pc:chgData name="Rachael Major (2204546)" userId="S::2204546@student.uwtsd.ac.uk::34fda97e-2f0a-4eb9-8659-ddea7f0b4db3" providerId="AD" clId="Web-{46A90809-D567-FC96-2561-9C7F59BED379}" dt="2023-02-08T16:27:35.334" v="34" actId="20577"/>
      <pc:docMkLst>
        <pc:docMk/>
      </pc:docMkLst>
      <pc:sldChg chg="modSp new">
        <pc:chgData name="Rachael Major (2204546)" userId="S::2204546@student.uwtsd.ac.uk::34fda97e-2f0a-4eb9-8659-ddea7f0b4db3" providerId="AD" clId="Web-{46A90809-D567-FC96-2561-9C7F59BED379}" dt="2023-02-08T16:27:35.334" v="34" actId="20577"/>
        <pc:sldMkLst>
          <pc:docMk/>
          <pc:sldMk cId="1561832807" sldId="261"/>
        </pc:sldMkLst>
        <pc:spChg chg="mod">
          <ac:chgData name="Rachael Major (2204546)" userId="S::2204546@student.uwtsd.ac.uk::34fda97e-2f0a-4eb9-8659-ddea7f0b4db3" providerId="AD" clId="Web-{46A90809-D567-FC96-2561-9C7F59BED379}" dt="2023-02-08T16:27:17.068" v="13" actId="20577"/>
          <ac:spMkLst>
            <pc:docMk/>
            <pc:sldMk cId="1561832807" sldId="261"/>
            <ac:spMk id="2" creationId="{13D38657-7E39-821A-EE48-9CD6F351C6CF}"/>
          </ac:spMkLst>
        </pc:spChg>
        <pc:spChg chg="mod">
          <ac:chgData name="Rachael Major (2204546)" userId="S::2204546@student.uwtsd.ac.uk::34fda97e-2f0a-4eb9-8659-ddea7f0b4db3" providerId="AD" clId="Web-{46A90809-D567-FC96-2561-9C7F59BED379}" dt="2023-02-08T16:27:35.334" v="34" actId="20577"/>
          <ac:spMkLst>
            <pc:docMk/>
            <pc:sldMk cId="1561832807" sldId="261"/>
            <ac:spMk id="3" creationId="{EE3F1012-E76B-1523-A90C-287BF1BBC386}"/>
          </ac:spMkLst>
        </pc:spChg>
      </pc:sldChg>
      <pc:sldChg chg="modSp new del">
        <pc:chgData name="Rachael Major (2204546)" userId="S::2204546@student.uwtsd.ac.uk::34fda97e-2f0a-4eb9-8659-ddea7f0b4db3" providerId="AD" clId="Web-{46A90809-D567-FC96-2561-9C7F59BED379}" dt="2023-02-08T16:27:01.224" v="6"/>
        <pc:sldMkLst>
          <pc:docMk/>
          <pc:sldMk cId="2713601165" sldId="261"/>
        </pc:sldMkLst>
        <pc:spChg chg="mod">
          <ac:chgData name="Rachael Major (2204546)" userId="S::2204546@student.uwtsd.ac.uk::34fda97e-2f0a-4eb9-8659-ddea7f0b4db3" providerId="AD" clId="Web-{46A90809-D567-FC96-2561-9C7F59BED379}" dt="2023-02-08T16:26:54.161" v="5" actId="20577"/>
          <ac:spMkLst>
            <pc:docMk/>
            <pc:sldMk cId="2713601165" sldId="261"/>
            <ac:spMk id="2" creationId="{EBA90E3E-61A1-CB5C-E116-D953E4478B21}"/>
          </ac:spMkLst>
        </pc:spChg>
      </pc:sldChg>
    </pc:docChg>
  </pc:docChgLst>
  <pc:docChgLst>
    <pc:chgData name="Rachael Major (2204546)" userId="S::2204546@student.uwtsd.ac.uk::34fda97e-2f0a-4eb9-8659-ddea7f0b4db3" providerId="AD" clId="Web-{C936578A-C173-A395-DC8D-E45AE7788222}"/>
    <pc:docChg chg="addSld modSld sldOrd">
      <pc:chgData name="Rachael Major (2204546)" userId="S::2204546@student.uwtsd.ac.uk::34fda97e-2f0a-4eb9-8659-ddea7f0b4db3" providerId="AD" clId="Web-{C936578A-C173-A395-DC8D-E45AE7788222}" dt="2023-02-15T19:12:28.881" v="56" actId="20577"/>
      <pc:docMkLst>
        <pc:docMk/>
      </pc:docMkLst>
      <pc:sldChg chg="modSp">
        <pc:chgData name="Rachael Major (2204546)" userId="S::2204546@student.uwtsd.ac.uk::34fda97e-2f0a-4eb9-8659-ddea7f0b4db3" providerId="AD" clId="Web-{C936578A-C173-A395-DC8D-E45AE7788222}" dt="2023-02-15T18:50:42.573" v="4" actId="20577"/>
        <pc:sldMkLst>
          <pc:docMk/>
          <pc:sldMk cId="1360113654" sldId="266"/>
        </pc:sldMkLst>
        <pc:spChg chg="mod">
          <ac:chgData name="Rachael Major (2204546)" userId="S::2204546@student.uwtsd.ac.uk::34fda97e-2f0a-4eb9-8659-ddea7f0b4db3" providerId="AD" clId="Web-{C936578A-C173-A395-DC8D-E45AE7788222}" dt="2023-02-15T18:50:42.573" v="4" actId="20577"/>
          <ac:spMkLst>
            <pc:docMk/>
            <pc:sldMk cId="1360113654" sldId="266"/>
            <ac:spMk id="3" creationId="{81712D0F-1DBB-2E78-A448-04DCDBD18E34}"/>
          </ac:spMkLst>
        </pc:spChg>
      </pc:sldChg>
      <pc:sldChg chg="ord">
        <pc:chgData name="Rachael Major (2204546)" userId="S::2204546@student.uwtsd.ac.uk::34fda97e-2f0a-4eb9-8659-ddea7f0b4db3" providerId="AD" clId="Web-{C936578A-C173-A395-DC8D-E45AE7788222}" dt="2023-02-15T19:00:19.241" v="8"/>
        <pc:sldMkLst>
          <pc:docMk/>
          <pc:sldMk cId="2763289541" sldId="268"/>
        </pc:sldMkLst>
      </pc:sldChg>
      <pc:sldChg chg="modSp">
        <pc:chgData name="Rachael Major (2204546)" userId="S::2204546@student.uwtsd.ac.uk::34fda97e-2f0a-4eb9-8659-ddea7f0b4db3" providerId="AD" clId="Web-{C936578A-C173-A395-DC8D-E45AE7788222}" dt="2023-02-15T19:09:04.189" v="44" actId="20577"/>
        <pc:sldMkLst>
          <pc:docMk/>
          <pc:sldMk cId="427684838" sldId="275"/>
        </pc:sldMkLst>
        <pc:spChg chg="mod">
          <ac:chgData name="Rachael Major (2204546)" userId="S::2204546@student.uwtsd.ac.uk::34fda97e-2f0a-4eb9-8659-ddea7f0b4db3" providerId="AD" clId="Web-{C936578A-C173-A395-DC8D-E45AE7788222}" dt="2023-02-15T19:09:04.189" v="44" actId="20577"/>
          <ac:spMkLst>
            <pc:docMk/>
            <pc:sldMk cId="427684838" sldId="275"/>
            <ac:spMk id="3" creationId="{6CBA9654-4609-C6F2-D98F-58BB3F2B5CDA}"/>
          </ac:spMkLst>
        </pc:spChg>
      </pc:sldChg>
      <pc:sldChg chg="modSp">
        <pc:chgData name="Rachael Major (2204546)" userId="S::2204546@student.uwtsd.ac.uk::34fda97e-2f0a-4eb9-8659-ddea7f0b4db3" providerId="AD" clId="Web-{C936578A-C173-A395-DC8D-E45AE7788222}" dt="2023-02-15T19:08:58.376" v="40" actId="20577"/>
        <pc:sldMkLst>
          <pc:docMk/>
          <pc:sldMk cId="1812054458" sldId="279"/>
        </pc:sldMkLst>
        <pc:spChg chg="mod">
          <ac:chgData name="Rachael Major (2204546)" userId="S::2204546@student.uwtsd.ac.uk::34fda97e-2f0a-4eb9-8659-ddea7f0b4db3" providerId="AD" clId="Web-{C936578A-C173-A395-DC8D-E45AE7788222}" dt="2023-02-15T19:08:58.376" v="40" actId="20577"/>
          <ac:spMkLst>
            <pc:docMk/>
            <pc:sldMk cId="1812054458" sldId="279"/>
            <ac:spMk id="3" creationId="{5502314C-5C56-2424-BA01-CB92186121C2}"/>
          </ac:spMkLst>
        </pc:spChg>
      </pc:sldChg>
      <pc:sldChg chg="modSp new">
        <pc:chgData name="Rachael Major (2204546)" userId="S::2204546@student.uwtsd.ac.uk::34fda97e-2f0a-4eb9-8659-ddea7f0b4db3" providerId="AD" clId="Web-{C936578A-C173-A395-DC8D-E45AE7788222}" dt="2023-02-15T19:06:33.795" v="31" actId="20577"/>
        <pc:sldMkLst>
          <pc:docMk/>
          <pc:sldMk cId="4204493193" sldId="291"/>
        </pc:sldMkLst>
        <pc:spChg chg="mod">
          <ac:chgData name="Rachael Major (2204546)" userId="S::2204546@student.uwtsd.ac.uk::34fda97e-2f0a-4eb9-8659-ddea7f0b4db3" providerId="AD" clId="Web-{C936578A-C173-A395-DC8D-E45AE7788222}" dt="2023-02-15T19:06:33.795" v="31" actId="20577"/>
          <ac:spMkLst>
            <pc:docMk/>
            <pc:sldMk cId="4204493193" sldId="291"/>
            <ac:spMk id="3" creationId="{68F50674-27F8-7D3B-0025-A64EE30F4B57}"/>
          </ac:spMkLst>
        </pc:spChg>
      </pc:sldChg>
      <pc:sldChg chg="modSp new">
        <pc:chgData name="Rachael Major (2204546)" userId="S::2204546@student.uwtsd.ac.uk::34fda97e-2f0a-4eb9-8659-ddea7f0b4db3" providerId="AD" clId="Web-{C936578A-C173-A395-DC8D-E45AE7788222}" dt="2023-02-15T19:10:13.003" v="52" actId="20577"/>
        <pc:sldMkLst>
          <pc:docMk/>
          <pc:sldMk cId="998577842" sldId="292"/>
        </pc:sldMkLst>
        <pc:spChg chg="mod">
          <ac:chgData name="Rachael Major (2204546)" userId="S::2204546@student.uwtsd.ac.uk::34fda97e-2f0a-4eb9-8659-ddea7f0b4db3" providerId="AD" clId="Web-{C936578A-C173-A395-DC8D-E45AE7788222}" dt="2023-02-15T19:10:13.003" v="52" actId="20577"/>
          <ac:spMkLst>
            <pc:docMk/>
            <pc:sldMk cId="998577842" sldId="292"/>
            <ac:spMk id="2" creationId="{A84F41CD-8B39-93D1-1E5D-0759DEB951C6}"/>
          </ac:spMkLst>
        </pc:spChg>
      </pc:sldChg>
      <pc:sldChg chg="modSp new">
        <pc:chgData name="Rachael Major (2204546)" userId="S::2204546@student.uwtsd.ac.uk::34fda97e-2f0a-4eb9-8659-ddea7f0b4db3" providerId="AD" clId="Web-{C936578A-C173-A395-DC8D-E45AE7788222}" dt="2023-02-15T19:12:28.881" v="56" actId="20577"/>
        <pc:sldMkLst>
          <pc:docMk/>
          <pc:sldMk cId="2730203252" sldId="293"/>
        </pc:sldMkLst>
        <pc:spChg chg="mod">
          <ac:chgData name="Rachael Major (2204546)" userId="S::2204546@student.uwtsd.ac.uk::34fda97e-2f0a-4eb9-8659-ddea7f0b4db3" providerId="AD" clId="Web-{C936578A-C173-A395-DC8D-E45AE7788222}" dt="2023-02-15T19:12:28.881" v="56" actId="20577"/>
          <ac:spMkLst>
            <pc:docMk/>
            <pc:sldMk cId="2730203252" sldId="293"/>
            <ac:spMk id="3" creationId="{03E31DC1-F290-E2BC-E1F5-1DE1D8F0FE59}"/>
          </ac:spMkLst>
        </pc:spChg>
      </pc:sldChg>
    </pc:docChg>
  </pc:docChgLst>
  <pc:docChgLst>
    <pc:chgData name="Rachael Major (2204546)" userId="S::2204546@student.uwtsd.ac.uk::34fda97e-2f0a-4eb9-8659-ddea7f0b4db3" providerId="AD" clId="Web-{84F084F5-CB1B-F511-342A-0D4EFD6DD35F}"/>
    <pc:docChg chg="addSld delSld modSld">
      <pc:chgData name="Rachael Major (2204546)" userId="S::2204546@student.uwtsd.ac.uk::34fda97e-2f0a-4eb9-8659-ddea7f0b4db3" providerId="AD" clId="Web-{84F084F5-CB1B-F511-342A-0D4EFD6DD35F}" dt="2023-02-25T15:14:41.730" v="1651"/>
      <pc:docMkLst>
        <pc:docMk/>
      </pc:docMkLst>
      <pc:sldChg chg="modSp">
        <pc:chgData name="Rachael Major (2204546)" userId="S::2204546@student.uwtsd.ac.uk::34fda97e-2f0a-4eb9-8659-ddea7f0b4db3" providerId="AD" clId="Web-{84F084F5-CB1B-F511-342A-0D4EFD6DD35F}" dt="2023-02-25T14:03:10.788" v="525" actId="20577"/>
        <pc:sldMkLst>
          <pc:docMk/>
          <pc:sldMk cId="3370037351" sldId="267"/>
        </pc:sldMkLst>
        <pc:spChg chg="mod">
          <ac:chgData name="Rachael Major (2204546)" userId="S::2204546@student.uwtsd.ac.uk::34fda97e-2f0a-4eb9-8659-ddea7f0b4db3" providerId="AD" clId="Web-{84F084F5-CB1B-F511-342A-0D4EFD6DD35F}" dt="2023-02-25T14:03:00.991" v="523" actId="20577"/>
          <ac:spMkLst>
            <pc:docMk/>
            <pc:sldMk cId="3370037351" sldId="267"/>
            <ac:spMk id="2" creationId="{87830E30-AA82-7FFC-C280-7BA2A03ED041}"/>
          </ac:spMkLst>
        </pc:spChg>
        <pc:spChg chg="mod">
          <ac:chgData name="Rachael Major (2204546)" userId="S::2204546@student.uwtsd.ac.uk::34fda97e-2f0a-4eb9-8659-ddea7f0b4db3" providerId="AD" clId="Web-{84F084F5-CB1B-F511-342A-0D4EFD6DD35F}" dt="2023-02-25T14:03:10.788" v="525" actId="20577"/>
          <ac:spMkLst>
            <pc:docMk/>
            <pc:sldMk cId="3370037351" sldId="267"/>
            <ac:spMk id="3" creationId="{EF6091A1-474B-A442-F0CF-B814747CBFFC}"/>
          </ac:spMkLst>
        </pc:spChg>
      </pc:sldChg>
      <pc:sldChg chg="modSp">
        <pc:chgData name="Rachael Major (2204546)" userId="S::2204546@student.uwtsd.ac.uk::34fda97e-2f0a-4eb9-8659-ddea7f0b4db3" providerId="AD" clId="Web-{84F084F5-CB1B-F511-342A-0D4EFD6DD35F}" dt="2023-02-25T14:54:15.220" v="1175" actId="20577"/>
        <pc:sldMkLst>
          <pc:docMk/>
          <pc:sldMk cId="2763289541" sldId="268"/>
        </pc:sldMkLst>
        <pc:spChg chg="mod">
          <ac:chgData name="Rachael Major (2204546)" userId="S::2204546@student.uwtsd.ac.uk::34fda97e-2f0a-4eb9-8659-ddea7f0b4db3" providerId="AD" clId="Web-{84F084F5-CB1B-F511-342A-0D4EFD6DD35F}" dt="2023-02-25T14:35:14.808" v="907" actId="20577"/>
          <ac:spMkLst>
            <pc:docMk/>
            <pc:sldMk cId="2763289541" sldId="268"/>
            <ac:spMk id="2" creationId="{D0E2FEA2-F813-214E-A484-E743BD4274C4}"/>
          </ac:spMkLst>
        </pc:spChg>
        <pc:spChg chg="mod">
          <ac:chgData name="Rachael Major (2204546)" userId="S::2204546@student.uwtsd.ac.uk::34fda97e-2f0a-4eb9-8659-ddea7f0b4db3" providerId="AD" clId="Web-{84F084F5-CB1B-F511-342A-0D4EFD6DD35F}" dt="2023-02-25T14:54:15.220" v="1175" actId="20577"/>
          <ac:spMkLst>
            <pc:docMk/>
            <pc:sldMk cId="2763289541" sldId="268"/>
            <ac:spMk id="3" creationId="{B1C87DB8-DB4E-6752-AED4-D99017CD472D}"/>
          </ac:spMkLst>
        </pc:spChg>
      </pc:sldChg>
      <pc:sldChg chg="modSp">
        <pc:chgData name="Rachael Major (2204546)" userId="S::2204546@student.uwtsd.ac.uk::34fda97e-2f0a-4eb9-8659-ddea7f0b4db3" providerId="AD" clId="Web-{84F084F5-CB1B-F511-342A-0D4EFD6DD35F}" dt="2023-02-25T13:18:17.502" v="21" actId="20577"/>
        <pc:sldMkLst>
          <pc:docMk/>
          <pc:sldMk cId="1548720488" sldId="271"/>
        </pc:sldMkLst>
        <pc:spChg chg="mod">
          <ac:chgData name="Rachael Major (2204546)" userId="S::2204546@student.uwtsd.ac.uk::34fda97e-2f0a-4eb9-8659-ddea7f0b4db3" providerId="AD" clId="Web-{84F084F5-CB1B-F511-342A-0D4EFD6DD35F}" dt="2023-02-25T13:18:17.502" v="21" actId="20577"/>
          <ac:spMkLst>
            <pc:docMk/>
            <pc:sldMk cId="1548720488" sldId="271"/>
            <ac:spMk id="3" creationId="{A2A049CE-F8E5-8263-CFBE-791DC7BBE624}"/>
          </ac:spMkLst>
        </pc:spChg>
      </pc:sldChg>
      <pc:sldChg chg="modSp">
        <pc:chgData name="Rachael Major (2204546)" userId="S::2204546@student.uwtsd.ac.uk::34fda97e-2f0a-4eb9-8659-ddea7f0b4db3" providerId="AD" clId="Web-{84F084F5-CB1B-F511-342A-0D4EFD6DD35F}" dt="2023-02-25T14:53:03.062" v="1117" actId="20577"/>
        <pc:sldMkLst>
          <pc:docMk/>
          <pc:sldMk cId="3670295351" sldId="273"/>
        </pc:sldMkLst>
        <pc:spChg chg="mod">
          <ac:chgData name="Rachael Major (2204546)" userId="S::2204546@student.uwtsd.ac.uk::34fda97e-2f0a-4eb9-8659-ddea7f0b4db3" providerId="AD" clId="Web-{84F084F5-CB1B-F511-342A-0D4EFD6DD35F}" dt="2023-02-25T14:45:52.169" v="1058" actId="20577"/>
          <ac:spMkLst>
            <pc:docMk/>
            <pc:sldMk cId="3670295351" sldId="273"/>
            <ac:spMk id="2" creationId="{DF89239A-E9DD-F0B2-B9F3-6CC4084636A6}"/>
          </ac:spMkLst>
        </pc:spChg>
        <pc:spChg chg="mod">
          <ac:chgData name="Rachael Major (2204546)" userId="S::2204546@student.uwtsd.ac.uk::34fda97e-2f0a-4eb9-8659-ddea7f0b4db3" providerId="AD" clId="Web-{84F084F5-CB1B-F511-342A-0D4EFD6DD35F}" dt="2023-02-25T14:53:03.062" v="1117" actId="20577"/>
          <ac:spMkLst>
            <pc:docMk/>
            <pc:sldMk cId="3670295351" sldId="273"/>
            <ac:spMk id="3" creationId="{19EE2F43-659A-FC17-C8AF-72CCE2D742BA}"/>
          </ac:spMkLst>
        </pc:spChg>
      </pc:sldChg>
      <pc:sldChg chg="modSp">
        <pc:chgData name="Rachael Major (2204546)" userId="S::2204546@student.uwtsd.ac.uk::34fda97e-2f0a-4eb9-8659-ddea7f0b4db3" providerId="AD" clId="Web-{84F084F5-CB1B-F511-342A-0D4EFD6DD35F}" dt="2023-02-25T14:52:32.186" v="1104" actId="20577"/>
        <pc:sldMkLst>
          <pc:docMk/>
          <pc:sldMk cId="3293331147" sldId="274"/>
        </pc:sldMkLst>
        <pc:spChg chg="mod">
          <ac:chgData name="Rachael Major (2204546)" userId="S::2204546@student.uwtsd.ac.uk::34fda97e-2f0a-4eb9-8659-ddea7f0b4db3" providerId="AD" clId="Web-{84F084F5-CB1B-F511-342A-0D4EFD6DD35F}" dt="2023-02-25T14:45:47.810" v="1057" actId="20577"/>
          <ac:spMkLst>
            <pc:docMk/>
            <pc:sldMk cId="3293331147" sldId="274"/>
            <ac:spMk id="2" creationId="{A4DC38EA-A685-AFE5-B50E-05CA54519549}"/>
          </ac:spMkLst>
        </pc:spChg>
        <pc:spChg chg="mod">
          <ac:chgData name="Rachael Major (2204546)" userId="S::2204546@student.uwtsd.ac.uk::34fda97e-2f0a-4eb9-8659-ddea7f0b4db3" providerId="AD" clId="Web-{84F084F5-CB1B-F511-342A-0D4EFD6DD35F}" dt="2023-02-25T14:52:32.186" v="1104" actId="20577"/>
          <ac:spMkLst>
            <pc:docMk/>
            <pc:sldMk cId="3293331147" sldId="274"/>
            <ac:spMk id="3" creationId="{F6F24C8A-32CD-D21A-0680-5582BA7E8622}"/>
          </ac:spMkLst>
        </pc:spChg>
      </pc:sldChg>
      <pc:sldChg chg="modSp">
        <pc:chgData name="Rachael Major (2204546)" userId="S::2204546@student.uwtsd.ac.uk::34fda97e-2f0a-4eb9-8659-ddea7f0b4db3" providerId="AD" clId="Web-{84F084F5-CB1B-F511-342A-0D4EFD6DD35F}" dt="2023-02-25T14:51:59.310" v="1086" actId="20577"/>
        <pc:sldMkLst>
          <pc:docMk/>
          <pc:sldMk cId="427684838" sldId="275"/>
        </pc:sldMkLst>
        <pc:spChg chg="mod">
          <ac:chgData name="Rachael Major (2204546)" userId="S::2204546@student.uwtsd.ac.uk::34fda97e-2f0a-4eb9-8659-ddea7f0b4db3" providerId="AD" clId="Web-{84F084F5-CB1B-F511-342A-0D4EFD6DD35F}" dt="2023-02-25T14:46:06.029" v="1062" actId="20577"/>
          <ac:spMkLst>
            <pc:docMk/>
            <pc:sldMk cId="427684838" sldId="275"/>
            <ac:spMk id="2" creationId="{CA9856F6-349D-E169-6BEA-20FB1F08C301}"/>
          </ac:spMkLst>
        </pc:spChg>
        <pc:spChg chg="mod">
          <ac:chgData name="Rachael Major (2204546)" userId="S::2204546@student.uwtsd.ac.uk::34fda97e-2f0a-4eb9-8659-ddea7f0b4db3" providerId="AD" clId="Web-{84F084F5-CB1B-F511-342A-0D4EFD6DD35F}" dt="2023-02-25T14:51:59.310" v="1086" actId="20577"/>
          <ac:spMkLst>
            <pc:docMk/>
            <pc:sldMk cId="427684838" sldId="275"/>
            <ac:spMk id="3" creationId="{6CBA9654-4609-C6F2-D98F-58BB3F2B5CDA}"/>
          </ac:spMkLst>
        </pc:spChg>
      </pc:sldChg>
      <pc:sldChg chg="addSp delSp modSp mod setBg setClrOvrMap">
        <pc:chgData name="Rachael Major (2204546)" userId="S::2204546@student.uwtsd.ac.uk::34fda97e-2f0a-4eb9-8659-ddea7f0b4db3" providerId="AD" clId="Web-{84F084F5-CB1B-F511-342A-0D4EFD6DD35F}" dt="2023-02-25T15:13:47.120" v="1645" actId="14100"/>
        <pc:sldMkLst>
          <pc:docMk/>
          <pc:sldMk cId="3762516712" sldId="280"/>
        </pc:sldMkLst>
        <pc:spChg chg="mod">
          <ac:chgData name="Rachael Major (2204546)" userId="S::2204546@student.uwtsd.ac.uk::34fda97e-2f0a-4eb9-8659-ddea7f0b4db3" providerId="AD" clId="Web-{84F084F5-CB1B-F511-342A-0D4EFD6DD35F}" dt="2023-02-25T15:13:47.120" v="1645" actId="14100"/>
          <ac:spMkLst>
            <pc:docMk/>
            <pc:sldMk cId="3762516712" sldId="280"/>
            <ac:spMk id="2" creationId="{5C851FB7-89C9-B6BD-2083-D1C8AF7F1B7A}"/>
          </ac:spMkLst>
        </pc:spChg>
        <pc:spChg chg="del">
          <ac:chgData name="Rachael Major (2204546)" userId="S::2204546@student.uwtsd.ac.uk::34fda97e-2f0a-4eb9-8659-ddea7f0b4db3" providerId="AD" clId="Web-{84F084F5-CB1B-F511-342A-0D4EFD6DD35F}" dt="2023-02-25T15:12:46.253" v="1636"/>
          <ac:spMkLst>
            <pc:docMk/>
            <pc:sldMk cId="3762516712" sldId="280"/>
            <ac:spMk id="7" creationId="{88294908-8B00-4F58-BBBA-20F71A40AA9E}"/>
          </ac:spMkLst>
        </pc:spChg>
        <pc:spChg chg="del">
          <ac:chgData name="Rachael Major (2204546)" userId="S::2204546@student.uwtsd.ac.uk::34fda97e-2f0a-4eb9-8659-ddea7f0b4db3" providerId="AD" clId="Web-{84F084F5-CB1B-F511-342A-0D4EFD6DD35F}" dt="2023-02-25T15:12:46.253" v="1636"/>
          <ac:spMkLst>
            <pc:docMk/>
            <pc:sldMk cId="3762516712" sldId="280"/>
            <ac:spMk id="9" creationId="{4364C879-1404-4203-8E9D-CC5DE0A621A2}"/>
          </ac:spMkLst>
        </pc:spChg>
        <pc:spChg chg="del">
          <ac:chgData name="Rachael Major (2204546)" userId="S::2204546@student.uwtsd.ac.uk::34fda97e-2f0a-4eb9-8659-ddea7f0b4db3" providerId="AD" clId="Web-{84F084F5-CB1B-F511-342A-0D4EFD6DD35F}" dt="2023-02-25T15:12:46.253" v="1636"/>
          <ac:spMkLst>
            <pc:docMk/>
            <pc:sldMk cId="3762516712" sldId="280"/>
            <ac:spMk id="11" creationId="{84617302-4B0D-4351-A6BB-6F0930D943AC}"/>
          </ac:spMkLst>
        </pc:spChg>
        <pc:spChg chg="del">
          <ac:chgData name="Rachael Major (2204546)" userId="S::2204546@student.uwtsd.ac.uk::34fda97e-2f0a-4eb9-8659-ddea7f0b4db3" providerId="AD" clId="Web-{84F084F5-CB1B-F511-342A-0D4EFD6DD35F}" dt="2023-02-25T15:12:46.253" v="1636"/>
          <ac:spMkLst>
            <pc:docMk/>
            <pc:sldMk cId="3762516712" sldId="280"/>
            <ac:spMk id="13" creationId="{DA2C7802-C2E0-4218-8F89-8DD7CCD2CD1C}"/>
          </ac:spMkLst>
        </pc:spChg>
        <pc:spChg chg="del">
          <ac:chgData name="Rachael Major (2204546)" userId="S::2204546@student.uwtsd.ac.uk::34fda97e-2f0a-4eb9-8659-ddea7f0b4db3" providerId="AD" clId="Web-{84F084F5-CB1B-F511-342A-0D4EFD6DD35F}" dt="2023-02-25T15:12:46.253" v="1636"/>
          <ac:spMkLst>
            <pc:docMk/>
            <pc:sldMk cId="3762516712" sldId="280"/>
            <ac:spMk id="15" creationId="{A6D7111A-21E5-4EE9-8A78-10E5530F0116}"/>
          </ac:spMkLst>
        </pc:spChg>
        <pc:spChg chg="del">
          <ac:chgData name="Rachael Major (2204546)" userId="S::2204546@student.uwtsd.ac.uk::34fda97e-2f0a-4eb9-8659-ddea7f0b4db3" providerId="AD" clId="Web-{84F084F5-CB1B-F511-342A-0D4EFD6DD35F}" dt="2023-02-25T15:12:46.253" v="1636"/>
          <ac:spMkLst>
            <pc:docMk/>
            <pc:sldMk cId="3762516712" sldId="280"/>
            <ac:spMk id="17" creationId="{A3969E80-A77B-49FC-9122-D89AFD5EE118}"/>
          </ac:spMkLst>
        </pc:spChg>
        <pc:spChg chg="del">
          <ac:chgData name="Rachael Major (2204546)" userId="S::2204546@student.uwtsd.ac.uk::34fda97e-2f0a-4eb9-8659-ddea7f0b4db3" providerId="AD" clId="Web-{84F084F5-CB1B-F511-342A-0D4EFD6DD35F}" dt="2023-02-25T15:12:46.253" v="1636"/>
          <ac:spMkLst>
            <pc:docMk/>
            <pc:sldMk cId="3762516712" sldId="280"/>
            <ac:spMk id="19" creationId="{1849CA57-76BD-4CF2-80BA-D7A46A01B7B1}"/>
          </ac:spMkLst>
        </pc:spChg>
        <pc:spChg chg="del">
          <ac:chgData name="Rachael Major (2204546)" userId="S::2204546@student.uwtsd.ac.uk::34fda97e-2f0a-4eb9-8659-ddea7f0b4db3" providerId="AD" clId="Web-{84F084F5-CB1B-F511-342A-0D4EFD6DD35F}" dt="2023-02-25T15:12:46.253" v="1636"/>
          <ac:spMkLst>
            <pc:docMk/>
            <pc:sldMk cId="3762516712" sldId="280"/>
            <ac:spMk id="21" creationId="{35E9085E-E730-4768-83D4-6CB7E9897153}"/>
          </ac:spMkLst>
        </pc:spChg>
        <pc:spChg chg="del">
          <ac:chgData name="Rachael Major (2204546)" userId="S::2204546@student.uwtsd.ac.uk::34fda97e-2f0a-4eb9-8659-ddea7f0b4db3" providerId="AD" clId="Web-{84F084F5-CB1B-F511-342A-0D4EFD6DD35F}" dt="2023-02-25T15:12:46.253" v="1636"/>
          <ac:spMkLst>
            <pc:docMk/>
            <pc:sldMk cId="3762516712" sldId="280"/>
            <ac:spMk id="23" creationId="{973272FE-A474-4CAE-8CA2-BCC8B476C3F4}"/>
          </ac:spMkLst>
        </pc:spChg>
        <pc:spChg chg="del">
          <ac:chgData name="Rachael Major (2204546)" userId="S::2204546@student.uwtsd.ac.uk::34fda97e-2f0a-4eb9-8659-ddea7f0b4db3" providerId="AD" clId="Web-{84F084F5-CB1B-F511-342A-0D4EFD6DD35F}" dt="2023-02-25T15:12:46.253" v="1636"/>
          <ac:spMkLst>
            <pc:docMk/>
            <pc:sldMk cId="3762516712" sldId="280"/>
            <ac:spMk id="25" creationId="{E07981EA-05A6-437C-88D7-B377B92B031D}"/>
          </ac:spMkLst>
        </pc:spChg>
        <pc:spChg chg="del">
          <ac:chgData name="Rachael Major (2204546)" userId="S::2204546@student.uwtsd.ac.uk::34fda97e-2f0a-4eb9-8659-ddea7f0b4db3" providerId="AD" clId="Web-{84F084F5-CB1B-F511-342A-0D4EFD6DD35F}" dt="2023-02-25T15:12:46.253" v="1636"/>
          <ac:spMkLst>
            <pc:docMk/>
            <pc:sldMk cId="3762516712" sldId="280"/>
            <ac:spMk id="27" creationId="{15E3C750-986E-4769-B1AE-49289FBEE757}"/>
          </ac:spMkLst>
        </pc:spChg>
        <pc:spChg chg="add del">
          <ac:chgData name="Rachael Major (2204546)" userId="S::2204546@student.uwtsd.ac.uk::34fda97e-2f0a-4eb9-8659-ddea7f0b4db3" providerId="AD" clId="Web-{84F084F5-CB1B-F511-342A-0D4EFD6DD35F}" dt="2023-02-25T15:13:15.009" v="1641"/>
          <ac:spMkLst>
            <pc:docMk/>
            <pc:sldMk cId="3762516712" sldId="280"/>
            <ac:spMk id="32" creationId="{E49CC64F-7275-4E33-961B-0C5CDC439875}"/>
          </ac:spMkLst>
        </pc:spChg>
        <pc:spChg chg="add">
          <ac:chgData name="Rachael Major (2204546)" userId="S::2204546@student.uwtsd.ac.uk::34fda97e-2f0a-4eb9-8659-ddea7f0b4db3" providerId="AD" clId="Web-{84F084F5-CB1B-F511-342A-0D4EFD6DD35F}" dt="2023-02-25T15:13:15.009" v="1641"/>
          <ac:spMkLst>
            <pc:docMk/>
            <pc:sldMk cId="3762516712" sldId="280"/>
            <ac:spMk id="37" creationId="{6753252F-4873-4F63-801D-CC719279A7D5}"/>
          </ac:spMkLst>
        </pc:spChg>
        <pc:spChg chg="add">
          <ac:chgData name="Rachael Major (2204546)" userId="S::2204546@student.uwtsd.ac.uk::34fda97e-2f0a-4eb9-8659-ddea7f0b4db3" providerId="AD" clId="Web-{84F084F5-CB1B-F511-342A-0D4EFD6DD35F}" dt="2023-02-25T15:13:15.009" v="1641"/>
          <ac:spMkLst>
            <pc:docMk/>
            <pc:sldMk cId="3762516712" sldId="280"/>
            <ac:spMk id="39" creationId="{047C8CCB-F95D-4249-92DD-651249D3535A}"/>
          </ac:spMkLst>
        </pc:spChg>
        <pc:picChg chg="add mod modCrop">
          <ac:chgData name="Rachael Major (2204546)" userId="S::2204546@student.uwtsd.ac.uk::34fda97e-2f0a-4eb9-8659-ddea7f0b4db3" providerId="AD" clId="Web-{84F084F5-CB1B-F511-342A-0D4EFD6DD35F}" dt="2023-02-25T15:13:15.009" v="1641"/>
          <ac:picMkLst>
            <pc:docMk/>
            <pc:sldMk cId="3762516712" sldId="280"/>
            <ac:picMk id="3" creationId="{0DBE56B2-66C3-D758-A00E-3E2B8F4A89C7}"/>
          </ac:picMkLst>
        </pc:picChg>
      </pc:sldChg>
      <pc:sldChg chg="modSp">
        <pc:chgData name="Rachael Major (2204546)" userId="S::2204546@student.uwtsd.ac.uk::34fda97e-2f0a-4eb9-8659-ddea7f0b4db3" providerId="AD" clId="Web-{84F084F5-CB1B-F511-342A-0D4EFD6DD35F}" dt="2023-02-25T13:23:46.534" v="177" actId="20577"/>
        <pc:sldMkLst>
          <pc:docMk/>
          <pc:sldMk cId="501487698" sldId="282"/>
        </pc:sldMkLst>
        <pc:spChg chg="mod">
          <ac:chgData name="Rachael Major (2204546)" userId="S::2204546@student.uwtsd.ac.uk::34fda97e-2f0a-4eb9-8659-ddea7f0b4db3" providerId="AD" clId="Web-{84F084F5-CB1B-F511-342A-0D4EFD6DD35F}" dt="2023-02-25T13:23:46.534" v="177" actId="20577"/>
          <ac:spMkLst>
            <pc:docMk/>
            <pc:sldMk cId="501487698" sldId="282"/>
            <ac:spMk id="28" creationId="{07B13420-FA64-CC6E-E157-2160F9522F46}"/>
          </ac:spMkLst>
        </pc:spChg>
      </pc:sldChg>
      <pc:sldChg chg="modSp">
        <pc:chgData name="Rachael Major (2204546)" userId="S::2204546@student.uwtsd.ac.uk::34fda97e-2f0a-4eb9-8659-ddea7f0b4db3" providerId="AD" clId="Web-{84F084F5-CB1B-F511-342A-0D4EFD6DD35F}" dt="2023-02-25T15:03:53.020" v="1434" actId="20577"/>
        <pc:sldMkLst>
          <pc:docMk/>
          <pc:sldMk cId="2565534244" sldId="283"/>
        </pc:sldMkLst>
        <pc:spChg chg="mod">
          <ac:chgData name="Rachael Major (2204546)" userId="S::2204546@student.uwtsd.ac.uk::34fda97e-2f0a-4eb9-8659-ddea7f0b4db3" providerId="AD" clId="Web-{84F084F5-CB1B-F511-342A-0D4EFD6DD35F}" dt="2023-02-25T15:01:16.250" v="1348" actId="20577"/>
          <ac:spMkLst>
            <pc:docMk/>
            <pc:sldMk cId="2565534244" sldId="283"/>
            <ac:spMk id="2" creationId="{1B0465DC-1A5F-31B4-2536-E8E1FCEE41F4}"/>
          </ac:spMkLst>
        </pc:spChg>
        <pc:spChg chg="mod">
          <ac:chgData name="Rachael Major (2204546)" userId="S::2204546@student.uwtsd.ac.uk::34fda97e-2f0a-4eb9-8659-ddea7f0b4db3" providerId="AD" clId="Web-{84F084F5-CB1B-F511-342A-0D4EFD6DD35F}" dt="2023-02-25T15:03:53.020" v="1434" actId="20577"/>
          <ac:spMkLst>
            <pc:docMk/>
            <pc:sldMk cId="2565534244" sldId="283"/>
            <ac:spMk id="3" creationId="{66EF1BBC-7DFF-47EA-AAC0-FBFF14D1F1E3}"/>
          </ac:spMkLst>
        </pc:spChg>
      </pc:sldChg>
      <pc:sldChg chg="modSp">
        <pc:chgData name="Rachael Major (2204546)" userId="S::2204546@student.uwtsd.ac.uk::34fda97e-2f0a-4eb9-8659-ddea7f0b4db3" providerId="AD" clId="Web-{84F084F5-CB1B-F511-342A-0D4EFD6DD35F}" dt="2023-02-25T14:51:48.294" v="1076" actId="20577"/>
        <pc:sldMkLst>
          <pc:docMk/>
          <pc:sldMk cId="998577842" sldId="292"/>
        </pc:sldMkLst>
        <pc:spChg chg="mod">
          <ac:chgData name="Rachael Major (2204546)" userId="S::2204546@student.uwtsd.ac.uk::34fda97e-2f0a-4eb9-8659-ddea7f0b4db3" providerId="AD" clId="Web-{84F084F5-CB1B-F511-342A-0D4EFD6DD35F}" dt="2023-02-25T14:51:31.653" v="1066" actId="20577"/>
          <ac:spMkLst>
            <pc:docMk/>
            <pc:sldMk cId="998577842" sldId="292"/>
            <ac:spMk id="2" creationId="{A84F41CD-8B39-93D1-1E5D-0759DEB951C6}"/>
          </ac:spMkLst>
        </pc:spChg>
        <pc:spChg chg="mod">
          <ac:chgData name="Rachael Major (2204546)" userId="S::2204546@student.uwtsd.ac.uk::34fda97e-2f0a-4eb9-8659-ddea7f0b4db3" providerId="AD" clId="Web-{84F084F5-CB1B-F511-342A-0D4EFD6DD35F}" dt="2023-02-25T14:51:48.294" v="1076" actId="20577"/>
          <ac:spMkLst>
            <pc:docMk/>
            <pc:sldMk cId="998577842" sldId="292"/>
            <ac:spMk id="3" creationId="{FA79DF9A-604A-3277-E18F-99A9BC8281D5}"/>
          </ac:spMkLst>
        </pc:spChg>
      </pc:sldChg>
      <pc:sldChg chg="modSp">
        <pc:chgData name="Rachael Major (2204546)" userId="S::2204546@student.uwtsd.ac.uk::34fda97e-2f0a-4eb9-8659-ddea7f0b4db3" providerId="AD" clId="Web-{84F084F5-CB1B-F511-342A-0D4EFD6DD35F}" dt="2023-02-25T14:02:47.381" v="520" actId="20577"/>
        <pc:sldMkLst>
          <pc:docMk/>
          <pc:sldMk cId="1955536607" sldId="295"/>
        </pc:sldMkLst>
        <pc:spChg chg="mod">
          <ac:chgData name="Rachael Major (2204546)" userId="S::2204546@student.uwtsd.ac.uk::34fda97e-2f0a-4eb9-8659-ddea7f0b4db3" providerId="AD" clId="Web-{84F084F5-CB1B-F511-342A-0D4EFD6DD35F}" dt="2023-02-25T14:02:47.381" v="520" actId="20577"/>
          <ac:spMkLst>
            <pc:docMk/>
            <pc:sldMk cId="1955536607" sldId="295"/>
            <ac:spMk id="2" creationId="{55A6257B-756A-A307-EA2C-743F2BCAB032}"/>
          </ac:spMkLst>
        </pc:spChg>
        <pc:spChg chg="mod">
          <ac:chgData name="Rachael Major (2204546)" userId="S::2204546@student.uwtsd.ac.uk::34fda97e-2f0a-4eb9-8659-ddea7f0b4db3" providerId="AD" clId="Web-{84F084F5-CB1B-F511-342A-0D4EFD6DD35F}" dt="2023-02-25T14:02:07.473" v="491" actId="20577"/>
          <ac:spMkLst>
            <pc:docMk/>
            <pc:sldMk cId="1955536607" sldId="295"/>
            <ac:spMk id="3" creationId="{9D52CE51-FB47-4BA1-F34E-DFF1306195EF}"/>
          </ac:spMkLst>
        </pc:spChg>
      </pc:sldChg>
      <pc:sldChg chg="modSp">
        <pc:chgData name="Rachael Major (2204546)" userId="S::2204546@student.uwtsd.ac.uk::34fda97e-2f0a-4eb9-8659-ddea7f0b4db3" providerId="AD" clId="Web-{84F084F5-CB1B-F511-342A-0D4EFD6DD35F}" dt="2023-02-25T14:54:39.955" v="1185" actId="20577"/>
        <pc:sldMkLst>
          <pc:docMk/>
          <pc:sldMk cId="3552733543" sldId="297"/>
        </pc:sldMkLst>
        <pc:spChg chg="mod">
          <ac:chgData name="Rachael Major (2204546)" userId="S::2204546@student.uwtsd.ac.uk::34fda97e-2f0a-4eb9-8659-ddea7f0b4db3" providerId="AD" clId="Web-{84F084F5-CB1B-F511-342A-0D4EFD6DD35F}" dt="2023-02-25T14:54:39.955" v="1185" actId="20577"/>
          <ac:spMkLst>
            <pc:docMk/>
            <pc:sldMk cId="3552733543" sldId="297"/>
            <ac:spMk id="3" creationId="{80805963-22CA-B7F6-CA89-395AFC4EC234}"/>
          </ac:spMkLst>
        </pc:spChg>
      </pc:sldChg>
      <pc:sldChg chg="modSp del">
        <pc:chgData name="Rachael Major (2204546)" userId="S::2204546@student.uwtsd.ac.uk::34fda97e-2f0a-4eb9-8659-ddea7f0b4db3" providerId="AD" clId="Web-{84F084F5-CB1B-F511-342A-0D4EFD6DD35F}" dt="2023-02-25T15:04:07.208" v="1435"/>
        <pc:sldMkLst>
          <pc:docMk/>
          <pc:sldMk cId="3840815464" sldId="298"/>
        </pc:sldMkLst>
        <pc:spChg chg="mod">
          <ac:chgData name="Rachael Major (2204546)" userId="S::2204546@student.uwtsd.ac.uk::34fda97e-2f0a-4eb9-8659-ddea7f0b4db3" providerId="AD" clId="Web-{84F084F5-CB1B-F511-342A-0D4EFD6DD35F}" dt="2023-02-25T14:44:05.651" v="1032" actId="20577"/>
          <ac:spMkLst>
            <pc:docMk/>
            <pc:sldMk cId="3840815464" sldId="298"/>
            <ac:spMk id="3" creationId="{F2824A2C-FCE0-6706-CBF0-E06D1AFB40DB}"/>
          </ac:spMkLst>
        </pc:spChg>
      </pc:sldChg>
      <pc:sldChg chg="addSp modSp new mod setBg">
        <pc:chgData name="Rachael Major (2204546)" userId="S::2204546@student.uwtsd.ac.uk::34fda97e-2f0a-4eb9-8659-ddea7f0b4db3" providerId="AD" clId="Web-{84F084F5-CB1B-F511-342A-0D4EFD6DD35F}" dt="2023-02-25T15:14:41.730" v="1651"/>
        <pc:sldMkLst>
          <pc:docMk/>
          <pc:sldMk cId="1371671042" sldId="300"/>
        </pc:sldMkLst>
        <pc:spChg chg="mod">
          <ac:chgData name="Rachael Major (2204546)" userId="S::2204546@student.uwtsd.ac.uk::34fda97e-2f0a-4eb9-8659-ddea7f0b4db3" providerId="AD" clId="Web-{84F084F5-CB1B-F511-342A-0D4EFD6DD35F}" dt="2023-02-25T15:14:41.730" v="1651"/>
          <ac:spMkLst>
            <pc:docMk/>
            <pc:sldMk cId="1371671042" sldId="300"/>
            <ac:spMk id="2" creationId="{0BAB3706-243A-F881-110D-BB42B1945150}"/>
          </ac:spMkLst>
        </pc:spChg>
        <pc:spChg chg="mod">
          <ac:chgData name="Rachael Major (2204546)" userId="S::2204546@student.uwtsd.ac.uk::34fda97e-2f0a-4eb9-8659-ddea7f0b4db3" providerId="AD" clId="Web-{84F084F5-CB1B-F511-342A-0D4EFD6DD35F}" dt="2023-02-25T15:14:41.730" v="1651"/>
          <ac:spMkLst>
            <pc:docMk/>
            <pc:sldMk cId="1371671042" sldId="300"/>
            <ac:spMk id="3" creationId="{7A78A927-0633-EE7F-A58A-0EBA603D4C22}"/>
          </ac:spMkLst>
        </pc:spChg>
        <pc:spChg chg="add">
          <ac:chgData name="Rachael Major (2204546)" userId="S::2204546@student.uwtsd.ac.uk::34fda97e-2f0a-4eb9-8659-ddea7f0b4db3" providerId="AD" clId="Web-{84F084F5-CB1B-F511-342A-0D4EFD6DD35F}" dt="2023-02-25T15:14:41.730" v="1651"/>
          <ac:spMkLst>
            <pc:docMk/>
            <pc:sldMk cId="1371671042" sldId="300"/>
            <ac:spMk id="8" creationId="{081EA652-8C6A-4E69-BEB9-170809474553}"/>
          </ac:spMkLst>
        </pc:spChg>
        <pc:spChg chg="add">
          <ac:chgData name="Rachael Major (2204546)" userId="S::2204546@student.uwtsd.ac.uk::34fda97e-2f0a-4eb9-8659-ddea7f0b4db3" providerId="AD" clId="Web-{84F084F5-CB1B-F511-342A-0D4EFD6DD35F}" dt="2023-02-25T15:14:41.730" v="1651"/>
          <ac:spMkLst>
            <pc:docMk/>
            <pc:sldMk cId="1371671042" sldId="300"/>
            <ac:spMk id="10" creationId="{5298780A-33B9-4EA2-8F67-DE68AD62841B}"/>
          </ac:spMkLst>
        </pc:spChg>
        <pc:spChg chg="add">
          <ac:chgData name="Rachael Major (2204546)" userId="S::2204546@student.uwtsd.ac.uk::34fda97e-2f0a-4eb9-8659-ddea7f0b4db3" providerId="AD" clId="Web-{84F084F5-CB1B-F511-342A-0D4EFD6DD35F}" dt="2023-02-25T15:14:41.730" v="1651"/>
          <ac:spMkLst>
            <pc:docMk/>
            <pc:sldMk cId="1371671042" sldId="300"/>
            <ac:spMk id="12" creationId="{7F488E8B-4E1E-4402-8935-D4E6C02615C7}"/>
          </ac:spMkLst>
        </pc:spChg>
        <pc:cxnChg chg="add">
          <ac:chgData name="Rachael Major (2204546)" userId="S::2204546@student.uwtsd.ac.uk::34fda97e-2f0a-4eb9-8659-ddea7f0b4db3" providerId="AD" clId="Web-{84F084F5-CB1B-F511-342A-0D4EFD6DD35F}" dt="2023-02-25T15:14:41.730" v="1651"/>
          <ac:cxnSpMkLst>
            <pc:docMk/>
            <pc:sldMk cId="1371671042" sldId="300"/>
            <ac:cxnSpMk id="14" creationId="{23AAC9B5-8015-485C-ACF9-A750390E9A56}"/>
          </ac:cxnSpMkLst>
        </pc:cxnChg>
      </pc:sldChg>
    </pc:docChg>
  </pc:docChgLst>
  <pc:docChgLst>
    <pc:chgData name="Rachael Major (2204546)" userId="S::2204546@student.uwtsd.ac.uk::34fda97e-2f0a-4eb9-8659-ddea7f0b4db3" providerId="AD" clId="Web-{6DCDE5CC-BFEF-D60F-731A-29C78694D30C}"/>
    <pc:docChg chg="delSld modSld">
      <pc:chgData name="Rachael Major (2204546)" userId="S::2204546@student.uwtsd.ac.uk::34fda97e-2f0a-4eb9-8659-ddea7f0b4db3" providerId="AD" clId="Web-{6DCDE5CC-BFEF-D60F-731A-29C78694D30C}" dt="2023-02-27T18:54:02.296" v="105"/>
      <pc:docMkLst>
        <pc:docMk/>
      </pc:docMkLst>
      <pc:sldChg chg="modSp">
        <pc:chgData name="Rachael Major (2204546)" userId="S::2204546@student.uwtsd.ac.uk::34fda97e-2f0a-4eb9-8659-ddea7f0b4db3" providerId="AD" clId="Web-{6DCDE5CC-BFEF-D60F-731A-29C78694D30C}" dt="2023-02-27T15:49:56.854" v="22" actId="20577"/>
        <pc:sldMkLst>
          <pc:docMk/>
          <pc:sldMk cId="1561832807" sldId="261"/>
        </pc:sldMkLst>
        <pc:spChg chg="mod">
          <ac:chgData name="Rachael Major (2204546)" userId="S::2204546@student.uwtsd.ac.uk::34fda97e-2f0a-4eb9-8659-ddea7f0b4db3" providerId="AD" clId="Web-{6DCDE5CC-BFEF-D60F-731A-29C78694D30C}" dt="2023-02-27T15:49:56.854" v="22" actId="20577"/>
          <ac:spMkLst>
            <pc:docMk/>
            <pc:sldMk cId="1561832807" sldId="261"/>
            <ac:spMk id="2" creationId="{13D38657-7E39-821A-EE48-9CD6F351C6CF}"/>
          </ac:spMkLst>
        </pc:spChg>
        <pc:spChg chg="mod">
          <ac:chgData name="Rachael Major (2204546)" userId="S::2204546@student.uwtsd.ac.uk::34fda97e-2f0a-4eb9-8659-ddea7f0b4db3" providerId="AD" clId="Web-{6DCDE5CC-BFEF-D60F-731A-29C78694D30C}" dt="2023-02-27T15:49:45.260" v="13" actId="20577"/>
          <ac:spMkLst>
            <pc:docMk/>
            <pc:sldMk cId="1561832807" sldId="261"/>
            <ac:spMk id="3" creationId="{EE3F1012-E76B-1523-A90C-287BF1BBC386}"/>
          </ac:spMkLst>
        </pc:spChg>
      </pc:sldChg>
      <pc:sldChg chg="modSp">
        <pc:chgData name="Rachael Major (2204546)" userId="S::2204546@student.uwtsd.ac.uk::34fda97e-2f0a-4eb9-8659-ddea7f0b4db3" providerId="AD" clId="Web-{6DCDE5CC-BFEF-D60F-731A-29C78694D30C}" dt="2023-02-27T15:58:39.510" v="26" actId="20577"/>
        <pc:sldMkLst>
          <pc:docMk/>
          <pc:sldMk cId="3275930022" sldId="262"/>
        </pc:sldMkLst>
        <pc:spChg chg="mod">
          <ac:chgData name="Rachael Major (2204546)" userId="S::2204546@student.uwtsd.ac.uk::34fda97e-2f0a-4eb9-8659-ddea7f0b4db3" providerId="AD" clId="Web-{6DCDE5CC-BFEF-D60F-731A-29C78694D30C}" dt="2023-02-27T15:58:39.510" v="26" actId="20577"/>
          <ac:spMkLst>
            <pc:docMk/>
            <pc:sldMk cId="3275930022" sldId="262"/>
            <ac:spMk id="3" creationId="{477EBB70-BAB8-A9C2-8BEB-11A2DFBFB6CE}"/>
          </ac:spMkLst>
        </pc:spChg>
      </pc:sldChg>
      <pc:sldChg chg="modSp">
        <pc:chgData name="Rachael Major (2204546)" userId="S::2204546@student.uwtsd.ac.uk::34fda97e-2f0a-4eb9-8659-ddea7f0b4db3" providerId="AD" clId="Web-{6DCDE5CC-BFEF-D60F-731A-29C78694D30C}" dt="2023-02-27T18:53:59.327" v="104" actId="20577"/>
        <pc:sldMkLst>
          <pc:docMk/>
          <pc:sldMk cId="3417685528" sldId="272"/>
        </pc:sldMkLst>
        <pc:spChg chg="mod">
          <ac:chgData name="Rachael Major (2204546)" userId="S::2204546@student.uwtsd.ac.uk::34fda97e-2f0a-4eb9-8659-ddea7f0b4db3" providerId="AD" clId="Web-{6DCDE5CC-BFEF-D60F-731A-29C78694D30C}" dt="2023-02-27T18:53:59.327" v="104" actId="20577"/>
          <ac:spMkLst>
            <pc:docMk/>
            <pc:sldMk cId="3417685528" sldId="272"/>
            <ac:spMk id="3" creationId="{BC8764B8-C425-0822-CAF3-84B1370F2C97}"/>
          </ac:spMkLst>
        </pc:spChg>
      </pc:sldChg>
      <pc:sldChg chg="modSp">
        <pc:chgData name="Rachael Major (2204546)" userId="S::2204546@student.uwtsd.ac.uk::34fda97e-2f0a-4eb9-8659-ddea7f0b4db3" providerId="AD" clId="Web-{6DCDE5CC-BFEF-D60F-731A-29C78694D30C}" dt="2023-02-27T16:20:58.470" v="30" actId="20577"/>
        <pc:sldMkLst>
          <pc:docMk/>
          <pc:sldMk cId="2052689472" sldId="277"/>
        </pc:sldMkLst>
        <pc:spChg chg="mod">
          <ac:chgData name="Rachael Major (2204546)" userId="S::2204546@student.uwtsd.ac.uk::34fda97e-2f0a-4eb9-8659-ddea7f0b4db3" providerId="AD" clId="Web-{6DCDE5CC-BFEF-D60F-731A-29C78694D30C}" dt="2023-02-27T16:20:58.470" v="30" actId="20577"/>
          <ac:spMkLst>
            <pc:docMk/>
            <pc:sldMk cId="2052689472" sldId="277"/>
            <ac:spMk id="3" creationId="{DC75CB17-5257-A6B2-2BE5-FCF1B0D09AF4}"/>
          </ac:spMkLst>
        </pc:spChg>
      </pc:sldChg>
      <pc:sldChg chg="modSp del">
        <pc:chgData name="Rachael Major (2204546)" userId="S::2204546@student.uwtsd.ac.uk::34fda97e-2f0a-4eb9-8659-ddea7f0b4db3" providerId="AD" clId="Web-{6DCDE5CC-BFEF-D60F-731A-29C78694D30C}" dt="2023-02-27T18:54:02.296" v="105"/>
        <pc:sldMkLst>
          <pc:docMk/>
          <pc:sldMk cId="4204493193" sldId="291"/>
        </pc:sldMkLst>
        <pc:spChg chg="mod">
          <ac:chgData name="Rachael Major (2204546)" userId="S::2204546@student.uwtsd.ac.uk::34fda97e-2f0a-4eb9-8659-ddea7f0b4db3" providerId="AD" clId="Web-{6DCDE5CC-BFEF-D60F-731A-29C78694D30C}" dt="2023-02-27T18:53:49.374" v="97" actId="20577"/>
          <ac:spMkLst>
            <pc:docMk/>
            <pc:sldMk cId="4204493193" sldId="291"/>
            <ac:spMk id="3" creationId="{68F50674-27F8-7D3B-0025-A64EE30F4B57}"/>
          </ac:spMkLst>
        </pc:spChg>
      </pc:sldChg>
    </pc:docChg>
  </pc:docChgLst>
  <pc:docChgLst>
    <pc:chgData name="Rachael Major (2204546)" userId="S::2204546@student.uwtsd.ac.uk::34fda97e-2f0a-4eb9-8659-ddea7f0b4db3" providerId="AD" clId="Web-{6C551B57-7705-D6DC-AC85-DC5276D24C52}"/>
    <pc:docChg chg="modSld">
      <pc:chgData name="Rachael Major (2204546)" userId="S::2204546@student.uwtsd.ac.uk::34fda97e-2f0a-4eb9-8659-ddea7f0b4db3" providerId="AD" clId="Web-{6C551B57-7705-D6DC-AC85-DC5276D24C52}" dt="2023-02-24T10:29:01.257" v="113" actId="1076"/>
      <pc:docMkLst>
        <pc:docMk/>
      </pc:docMkLst>
      <pc:sldChg chg="addSp modSp mod setBg">
        <pc:chgData name="Rachael Major (2204546)" userId="S::2204546@student.uwtsd.ac.uk::34fda97e-2f0a-4eb9-8659-ddea7f0b4db3" providerId="AD" clId="Web-{6C551B57-7705-D6DC-AC85-DC5276D24C52}" dt="2023-02-24T10:29:01.257" v="113" actId="1076"/>
        <pc:sldMkLst>
          <pc:docMk/>
          <pc:sldMk cId="1812054458" sldId="279"/>
        </pc:sldMkLst>
        <pc:spChg chg="mod">
          <ac:chgData name="Rachael Major (2204546)" userId="S::2204546@student.uwtsd.ac.uk::34fda97e-2f0a-4eb9-8659-ddea7f0b4db3" providerId="AD" clId="Web-{6C551B57-7705-D6DC-AC85-DC5276D24C52}" dt="2023-02-24T10:28:26.130" v="106" actId="1076"/>
          <ac:spMkLst>
            <pc:docMk/>
            <pc:sldMk cId="1812054458" sldId="279"/>
            <ac:spMk id="2" creationId="{ED613102-9163-0EA0-B963-58FADDB78F3A}"/>
          </ac:spMkLst>
        </pc:spChg>
        <pc:spChg chg="mod">
          <ac:chgData name="Rachael Major (2204546)" userId="S::2204546@student.uwtsd.ac.uk::34fda97e-2f0a-4eb9-8659-ddea7f0b4db3" providerId="AD" clId="Web-{6C551B57-7705-D6DC-AC85-DC5276D24C52}" dt="2023-02-24T10:28:57.179" v="112" actId="20577"/>
          <ac:spMkLst>
            <pc:docMk/>
            <pc:sldMk cId="1812054458" sldId="279"/>
            <ac:spMk id="3" creationId="{5502314C-5C56-2424-BA01-CB92186121C2}"/>
          </ac:spMkLst>
        </pc:spChg>
        <pc:spChg chg="add">
          <ac:chgData name="Rachael Major (2204546)" userId="S::2204546@student.uwtsd.ac.uk::34fda97e-2f0a-4eb9-8659-ddea7f0b4db3" providerId="AD" clId="Web-{6C551B57-7705-D6DC-AC85-DC5276D24C52}" dt="2023-02-24T10:27:58.097" v="102"/>
          <ac:spMkLst>
            <pc:docMk/>
            <pc:sldMk cId="1812054458" sldId="279"/>
            <ac:spMk id="9" creationId="{8E139F69-90DB-4363-99C1-CDD094EED905}"/>
          </ac:spMkLst>
        </pc:spChg>
        <pc:grpChg chg="add">
          <ac:chgData name="Rachael Major (2204546)" userId="S::2204546@student.uwtsd.ac.uk::34fda97e-2f0a-4eb9-8659-ddea7f0b4db3" providerId="AD" clId="Web-{6C551B57-7705-D6DC-AC85-DC5276D24C52}" dt="2023-02-24T10:27:58.097" v="102"/>
          <ac:grpSpMkLst>
            <pc:docMk/>
            <pc:sldMk cId="1812054458" sldId="279"/>
            <ac:grpSpMk id="11" creationId="{EF5608BC-985E-44AE-8C56-1C7990286587}"/>
          </ac:grpSpMkLst>
        </pc:grpChg>
        <pc:picChg chg="add mod modCrop">
          <ac:chgData name="Rachael Major (2204546)" userId="S::2204546@student.uwtsd.ac.uk::34fda97e-2f0a-4eb9-8659-ddea7f0b4db3" providerId="AD" clId="Web-{6C551B57-7705-D6DC-AC85-DC5276D24C52}" dt="2023-02-24T10:29:01.257" v="113" actId="1076"/>
          <ac:picMkLst>
            <pc:docMk/>
            <pc:sldMk cId="1812054458" sldId="279"/>
            <ac:picMk id="4" creationId="{5D4FEFBE-98FE-8D93-0D31-429B2229286C}"/>
          </ac:picMkLst>
        </pc:picChg>
      </pc:sldChg>
    </pc:docChg>
  </pc:docChgLst>
  <pc:docChgLst>
    <pc:chgData name="Rachael Major (2204546)" userId="S::2204546@student.uwtsd.ac.uk::34fda97e-2f0a-4eb9-8659-ddea7f0b4db3" providerId="AD" clId="Web-{55F95E6B-5E16-EAE2-2522-0ECDB012A719}"/>
    <pc:docChg chg="addSld modSld sldOrd">
      <pc:chgData name="Rachael Major (2204546)" userId="S::2204546@student.uwtsd.ac.uk::34fda97e-2f0a-4eb9-8659-ddea7f0b4db3" providerId="AD" clId="Web-{55F95E6B-5E16-EAE2-2522-0ECDB012A719}" dt="2023-02-17T16:05:57.391" v="94" actId="20577"/>
      <pc:docMkLst>
        <pc:docMk/>
      </pc:docMkLst>
      <pc:sldChg chg="modSp">
        <pc:chgData name="Rachael Major (2204546)" userId="S::2204546@student.uwtsd.ac.uk::34fda97e-2f0a-4eb9-8659-ddea7f0b4db3" providerId="AD" clId="Web-{55F95E6B-5E16-EAE2-2522-0ECDB012A719}" dt="2023-02-17T15:27:34.939" v="32" actId="20577"/>
        <pc:sldMkLst>
          <pc:docMk/>
          <pc:sldMk cId="3958887423" sldId="264"/>
        </pc:sldMkLst>
        <pc:spChg chg="mod">
          <ac:chgData name="Rachael Major (2204546)" userId="S::2204546@student.uwtsd.ac.uk::34fda97e-2f0a-4eb9-8659-ddea7f0b4db3" providerId="AD" clId="Web-{55F95E6B-5E16-EAE2-2522-0ECDB012A719}" dt="2023-02-17T15:27:34.939" v="32" actId="20577"/>
          <ac:spMkLst>
            <pc:docMk/>
            <pc:sldMk cId="3958887423" sldId="264"/>
            <ac:spMk id="2" creationId="{830C71C8-E513-6807-A4D4-343DB2514974}"/>
          </ac:spMkLst>
        </pc:spChg>
      </pc:sldChg>
      <pc:sldChg chg="modSp">
        <pc:chgData name="Rachael Major (2204546)" userId="S::2204546@student.uwtsd.ac.uk::34fda97e-2f0a-4eb9-8659-ddea7f0b4db3" providerId="AD" clId="Web-{55F95E6B-5E16-EAE2-2522-0ECDB012A719}" dt="2023-02-17T15:27:24.485" v="21" actId="20577"/>
        <pc:sldMkLst>
          <pc:docMk/>
          <pc:sldMk cId="1510580554" sldId="265"/>
        </pc:sldMkLst>
        <pc:spChg chg="mod">
          <ac:chgData name="Rachael Major (2204546)" userId="S::2204546@student.uwtsd.ac.uk::34fda97e-2f0a-4eb9-8659-ddea7f0b4db3" providerId="AD" clId="Web-{55F95E6B-5E16-EAE2-2522-0ECDB012A719}" dt="2023-02-17T15:27:24.485" v="21" actId="20577"/>
          <ac:spMkLst>
            <pc:docMk/>
            <pc:sldMk cId="1510580554" sldId="265"/>
            <ac:spMk id="3" creationId="{00CA7230-8031-677C-D4A9-7766A412F38C}"/>
          </ac:spMkLst>
        </pc:spChg>
      </pc:sldChg>
      <pc:sldChg chg="modSp">
        <pc:chgData name="Rachael Major (2204546)" userId="S::2204546@student.uwtsd.ac.uk::34fda97e-2f0a-4eb9-8659-ddea7f0b4db3" providerId="AD" clId="Web-{55F95E6B-5E16-EAE2-2522-0ECDB012A719}" dt="2023-02-17T15:25:21.789" v="18" actId="20577"/>
        <pc:sldMkLst>
          <pc:docMk/>
          <pc:sldMk cId="1360113654" sldId="266"/>
        </pc:sldMkLst>
        <pc:spChg chg="mod">
          <ac:chgData name="Rachael Major (2204546)" userId="S::2204546@student.uwtsd.ac.uk::34fda97e-2f0a-4eb9-8659-ddea7f0b4db3" providerId="AD" clId="Web-{55F95E6B-5E16-EAE2-2522-0ECDB012A719}" dt="2023-02-17T15:25:21.789" v="18" actId="20577"/>
          <ac:spMkLst>
            <pc:docMk/>
            <pc:sldMk cId="1360113654" sldId="266"/>
            <ac:spMk id="3" creationId="{81712D0F-1DBB-2E78-A448-04DCDBD18E34}"/>
          </ac:spMkLst>
        </pc:spChg>
      </pc:sldChg>
      <pc:sldChg chg="modSp ord">
        <pc:chgData name="Rachael Major (2204546)" userId="S::2204546@student.uwtsd.ac.uk::34fda97e-2f0a-4eb9-8659-ddea7f0b4db3" providerId="AD" clId="Web-{55F95E6B-5E16-EAE2-2522-0ECDB012A719}" dt="2023-02-17T16:05:57.391" v="94" actId="20577"/>
        <pc:sldMkLst>
          <pc:docMk/>
          <pc:sldMk cId="3370037351" sldId="267"/>
        </pc:sldMkLst>
        <pc:spChg chg="mod">
          <ac:chgData name="Rachael Major (2204546)" userId="S::2204546@student.uwtsd.ac.uk::34fda97e-2f0a-4eb9-8659-ddea7f0b4db3" providerId="AD" clId="Web-{55F95E6B-5E16-EAE2-2522-0ECDB012A719}" dt="2023-02-17T16:05:57.391" v="94" actId="20577"/>
          <ac:spMkLst>
            <pc:docMk/>
            <pc:sldMk cId="3370037351" sldId="267"/>
            <ac:spMk id="2" creationId="{87830E30-AA82-7FFC-C280-7BA2A03ED041}"/>
          </ac:spMkLst>
        </pc:spChg>
      </pc:sldChg>
      <pc:sldChg chg="ord">
        <pc:chgData name="Rachael Major (2204546)" userId="S::2204546@student.uwtsd.ac.uk::34fda97e-2f0a-4eb9-8659-ddea7f0b4db3" providerId="AD" clId="Web-{55F95E6B-5E16-EAE2-2522-0ECDB012A719}" dt="2023-02-17T15:40:36.698" v="81"/>
        <pc:sldMkLst>
          <pc:docMk/>
          <pc:sldMk cId="2763289541" sldId="268"/>
        </pc:sldMkLst>
      </pc:sldChg>
      <pc:sldChg chg="modSp">
        <pc:chgData name="Rachael Major (2204546)" userId="S::2204546@student.uwtsd.ac.uk::34fda97e-2f0a-4eb9-8659-ddea7f0b4db3" providerId="AD" clId="Web-{55F95E6B-5E16-EAE2-2522-0ECDB012A719}" dt="2023-02-17T15:40:18.884" v="80" actId="20577"/>
        <pc:sldMkLst>
          <pc:docMk/>
          <pc:sldMk cId="501487698" sldId="282"/>
        </pc:sldMkLst>
        <pc:spChg chg="mod">
          <ac:chgData name="Rachael Major (2204546)" userId="S::2204546@student.uwtsd.ac.uk::34fda97e-2f0a-4eb9-8659-ddea7f0b4db3" providerId="AD" clId="Web-{55F95E6B-5E16-EAE2-2522-0ECDB012A719}" dt="2023-02-17T15:40:18.884" v="80" actId="20577"/>
          <ac:spMkLst>
            <pc:docMk/>
            <pc:sldMk cId="501487698" sldId="282"/>
            <ac:spMk id="28" creationId="{07B13420-FA64-CC6E-E157-2160F9522F46}"/>
          </ac:spMkLst>
        </pc:spChg>
      </pc:sldChg>
      <pc:sldChg chg="modSp">
        <pc:chgData name="Rachael Major (2204546)" userId="S::2204546@student.uwtsd.ac.uk::34fda97e-2f0a-4eb9-8659-ddea7f0b4db3" providerId="AD" clId="Web-{55F95E6B-5E16-EAE2-2522-0ECDB012A719}" dt="2023-02-17T15:20:35.190" v="3" actId="20577"/>
        <pc:sldMkLst>
          <pc:docMk/>
          <pc:sldMk cId="1899218729" sldId="287"/>
        </pc:sldMkLst>
        <pc:spChg chg="mod">
          <ac:chgData name="Rachael Major (2204546)" userId="S::2204546@student.uwtsd.ac.uk::34fda97e-2f0a-4eb9-8659-ddea7f0b4db3" providerId="AD" clId="Web-{55F95E6B-5E16-EAE2-2522-0ECDB012A719}" dt="2023-02-17T15:20:35.190" v="3" actId="20577"/>
          <ac:spMkLst>
            <pc:docMk/>
            <pc:sldMk cId="1899218729" sldId="287"/>
            <ac:spMk id="3" creationId="{4854F294-88E6-3ABE-54AE-2157164D9441}"/>
          </ac:spMkLst>
        </pc:spChg>
      </pc:sldChg>
      <pc:sldChg chg="ord">
        <pc:chgData name="Rachael Major (2204546)" userId="S::2204546@student.uwtsd.ac.uk::34fda97e-2f0a-4eb9-8659-ddea7f0b4db3" providerId="AD" clId="Web-{55F95E6B-5E16-EAE2-2522-0ECDB012A719}" dt="2023-02-17T15:21:56.977" v="7"/>
        <pc:sldMkLst>
          <pc:docMk/>
          <pc:sldMk cId="1977612037" sldId="288"/>
        </pc:sldMkLst>
      </pc:sldChg>
      <pc:sldChg chg="modSp ord">
        <pc:chgData name="Rachael Major (2204546)" userId="S::2204546@student.uwtsd.ac.uk::34fda97e-2f0a-4eb9-8659-ddea7f0b4db3" providerId="AD" clId="Web-{55F95E6B-5E16-EAE2-2522-0ECDB012A719}" dt="2023-02-17T15:22:19.323" v="9" actId="20577"/>
        <pc:sldMkLst>
          <pc:docMk/>
          <pc:sldMk cId="4204493193" sldId="291"/>
        </pc:sldMkLst>
        <pc:spChg chg="mod">
          <ac:chgData name="Rachael Major (2204546)" userId="S::2204546@student.uwtsd.ac.uk::34fda97e-2f0a-4eb9-8659-ddea7f0b4db3" providerId="AD" clId="Web-{55F95E6B-5E16-EAE2-2522-0ECDB012A719}" dt="2023-02-17T15:22:19.323" v="9" actId="20577"/>
          <ac:spMkLst>
            <pc:docMk/>
            <pc:sldMk cId="4204493193" sldId="291"/>
            <ac:spMk id="3" creationId="{68F50674-27F8-7D3B-0025-A64EE30F4B57}"/>
          </ac:spMkLst>
        </pc:spChg>
      </pc:sldChg>
      <pc:sldChg chg="modSp">
        <pc:chgData name="Rachael Major (2204546)" userId="S::2204546@student.uwtsd.ac.uk::34fda97e-2f0a-4eb9-8659-ddea7f0b4db3" providerId="AD" clId="Web-{55F95E6B-5E16-EAE2-2522-0ECDB012A719}" dt="2023-02-17T15:33:03.822" v="50" actId="20577"/>
        <pc:sldMkLst>
          <pc:docMk/>
          <pc:sldMk cId="998577842" sldId="292"/>
        </pc:sldMkLst>
        <pc:spChg chg="mod">
          <ac:chgData name="Rachael Major (2204546)" userId="S::2204546@student.uwtsd.ac.uk::34fda97e-2f0a-4eb9-8659-ddea7f0b4db3" providerId="AD" clId="Web-{55F95E6B-5E16-EAE2-2522-0ECDB012A719}" dt="2023-02-17T15:33:03.822" v="50" actId="20577"/>
          <ac:spMkLst>
            <pc:docMk/>
            <pc:sldMk cId="998577842" sldId="292"/>
            <ac:spMk id="3" creationId="{FA79DF9A-604A-3277-E18F-99A9BC8281D5}"/>
          </ac:spMkLst>
        </pc:spChg>
      </pc:sldChg>
      <pc:sldChg chg="modSp new">
        <pc:chgData name="Rachael Major (2204546)" userId="S::2204546@student.uwtsd.ac.uk::34fda97e-2f0a-4eb9-8659-ddea7f0b4db3" providerId="AD" clId="Web-{55F95E6B-5E16-EAE2-2522-0ECDB012A719}" dt="2023-02-17T15:32:54.337" v="47" actId="20577"/>
        <pc:sldMkLst>
          <pc:docMk/>
          <pc:sldMk cId="2004030053" sldId="294"/>
        </pc:sldMkLst>
        <pc:spChg chg="mod">
          <ac:chgData name="Rachael Major (2204546)" userId="S::2204546@student.uwtsd.ac.uk::34fda97e-2f0a-4eb9-8659-ddea7f0b4db3" providerId="AD" clId="Web-{55F95E6B-5E16-EAE2-2522-0ECDB012A719}" dt="2023-02-17T15:27:43.283" v="38" actId="20577"/>
          <ac:spMkLst>
            <pc:docMk/>
            <pc:sldMk cId="2004030053" sldId="294"/>
            <ac:spMk id="2" creationId="{41B84E57-3794-EE04-4CEB-ABF3F742CF0C}"/>
          </ac:spMkLst>
        </pc:spChg>
        <pc:spChg chg="mod">
          <ac:chgData name="Rachael Major (2204546)" userId="S::2204546@student.uwtsd.ac.uk::34fda97e-2f0a-4eb9-8659-ddea7f0b4db3" providerId="AD" clId="Web-{55F95E6B-5E16-EAE2-2522-0ECDB012A719}" dt="2023-02-17T15:32:54.337" v="47" actId="20577"/>
          <ac:spMkLst>
            <pc:docMk/>
            <pc:sldMk cId="2004030053" sldId="294"/>
            <ac:spMk id="3" creationId="{8AD71951-8FCA-F09B-4345-D24DD5FDCBB9}"/>
          </ac:spMkLst>
        </pc:spChg>
      </pc:sldChg>
    </pc:docChg>
  </pc:docChgLst>
  <pc:docChgLst>
    <pc:chgData name="Rachael Major (2204546)" userId="S::2204546@student.uwtsd.ac.uk::34fda97e-2f0a-4eb9-8659-ddea7f0b4db3" providerId="AD" clId="Web-{42F25C1E-D6A2-19FF-1E2E-BF7DFE7513B3}"/>
    <pc:docChg chg="addSld delSld modSld sldOrd">
      <pc:chgData name="Rachael Major (2204546)" userId="S::2204546@student.uwtsd.ac.uk::34fda97e-2f0a-4eb9-8659-ddea7f0b4db3" providerId="AD" clId="Web-{42F25C1E-D6A2-19FF-1E2E-BF7DFE7513B3}" dt="2023-02-12T18:22:20.454" v="456" actId="20577"/>
      <pc:docMkLst>
        <pc:docMk/>
      </pc:docMkLst>
      <pc:sldChg chg="addSp modSp mod setBg">
        <pc:chgData name="Rachael Major (2204546)" userId="S::2204546@student.uwtsd.ac.uk::34fda97e-2f0a-4eb9-8659-ddea7f0b4db3" providerId="AD" clId="Web-{42F25C1E-D6A2-19FF-1E2E-BF7DFE7513B3}" dt="2023-02-12T15:40:46.739" v="35"/>
        <pc:sldMkLst>
          <pc:docMk/>
          <pc:sldMk cId="1561832807" sldId="261"/>
        </pc:sldMkLst>
        <pc:spChg chg="mod">
          <ac:chgData name="Rachael Major (2204546)" userId="S::2204546@student.uwtsd.ac.uk::34fda97e-2f0a-4eb9-8659-ddea7f0b4db3" providerId="AD" clId="Web-{42F25C1E-D6A2-19FF-1E2E-BF7DFE7513B3}" dt="2023-02-12T15:40:46.739" v="35"/>
          <ac:spMkLst>
            <pc:docMk/>
            <pc:sldMk cId="1561832807" sldId="261"/>
            <ac:spMk id="2" creationId="{13D38657-7E39-821A-EE48-9CD6F351C6CF}"/>
          </ac:spMkLst>
        </pc:spChg>
        <pc:spChg chg="mod">
          <ac:chgData name="Rachael Major (2204546)" userId="S::2204546@student.uwtsd.ac.uk::34fda97e-2f0a-4eb9-8659-ddea7f0b4db3" providerId="AD" clId="Web-{42F25C1E-D6A2-19FF-1E2E-BF7DFE7513B3}" dt="2023-02-12T15:40:46.739" v="35"/>
          <ac:spMkLst>
            <pc:docMk/>
            <pc:sldMk cId="1561832807" sldId="261"/>
            <ac:spMk id="3" creationId="{EE3F1012-E76B-1523-A90C-287BF1BBC386}"/>
          </ac:spMkLst>
        </pc:spChg>
        <pc:spChg chg="add">
          <ac:chgData name="Rachael Major (2204546)" userId="S::2204546@student.uwtsd.ac.uk::34fda97e-2f0a-4eb9-8659-ddea7f0b4db3" providerId="AD" clId="Web-{42F25C1E-D6A2-19FF-1E2E-BF7DFE7513B3}" dt="2023-02-12T15:40:46.739" v="35"/>
          <ac:spMkLst>
            <pc:docMk/>
            <pc:sldMk cId="1561832807" sldId="261"/>
            <ac:spMk id="8" creationId="{18873D23-2DCF-4B31-A009-95721C06E8E1}"/>
          </ac:spMkLst>
        </pc:spChg>
        <pc:spChg chg="add">
          <ac:chgData name="Rachael Major (2204546)" userId="S::2204546@student.uwtsd.ac.uk::34fda97e-2f0a-4eb9-8659-ddea7f0b4db3" providerId="AD" clId="Web-{42F25C1E-D6A2-19FF-1E2E-BF7DFE7513B3}" dt="2023-02-12T15:40:46.739" v="35"/>
          <ac:spMkLst>
            <pc:docMk/>
            <pc:sldMk cId="1561832807" sldId="261"/>
            <ac:spMk id="10" creationId="{C13EF075-D4EF-4929-ADBC-91B27DA19955}"/>
          </ac:spMkLst>
        </pc:spChg>
        <pc:grpChg chg="add">
          <ac:chgData name="Rachael Major (2204546)" userId="S::2204546@student.uwtsd.ac.uk::34fda97e-2f0a-4eb9-8659-ddea7f0b4db3" providerId="AD" clId="Web-{42F25C1E-D6A2-19FF-1E2E-BF7DFE7513B3}" dt="2023-02-12T15:40:46.739" v="35"/>
          <ac:grpSpMkLst>
            <pc:docMk/>
            <pc:sldMk cId="1561832807" sldId="261"/>
            <ac:grpSpMk id="12" creationId="{DAA26DFA-AAB2-4973-9C17-16D587C7B198}"/>
          </ac:grpSpMkLst>
        </pc:grpChg>
      </pc:sldChg>
      <pc:sldChg chg="modSp">
        <pc:chgData name="Rachael Major (2204546)" userId="S::2204546@student.uwtsd.ac.uk::34fda97e-2f0a-4eb9-8659-ddea7f0b4db3" providerId="AD" clId="Web-{42F25C1E-D6A2-19FF-1E2E-BF7DFE7513B3}" dt="2023-02-12T15:39:20.706" v="8" actId="20577"/>
        <pc:sldMkLst>
          <pc:docMk/>
          <pc:sldMk cId="3275930022" sldId="262"/>
        </pc:sldMkLst>
        <pc:spChg chg="mod">
          <ac:chgData name="Rachael Major (2204546)" userId="S::2204546@student.uwtsd.ac.uk::34fda97e-2f0a-4eb9-8659-ddea7f0b4db3" providerId="AD" clId="Web-{42F25C1E-D6A2-19FF-1E2E-BF7DFE7513B3}" dt="2023-02-12T15:39:20.706" v="8" actId="20577"/>
          <ac:spMkLst>
            <pc:docMk/>
            <pc:sldMk cId="3275930022" sldId="262"/>
            <ac:spMk id="3" creationId="{477EBB70-BAB8-A9C2-8BEB-11A2DFBFB6CE}"/>
          </ac:spMkLst>
        </pc:spChg>
      </pc:sldChg>
      <pc:sldChg chg="modSp">
        <pc:chgData name="Rachael Major (2204546)" userId="S::2204546@student.uwtsd.ac.uk::34fda97e-2f0a-4eb9-8659-ddea7f0b4db3" providerId="AD" clId="Web-{42F25C1E-D6A2-19FF-1E2E-BF7DFE7513B3}" dt="2023-02-12T16:20:55.626" v="178" actId="20577"/>
        <pc:sldMkLst>
          <pc:docMk/>
          <pc:sldMk cId="3186058047" sldId="263"/>
        </pc:sldMkLst>
        <pc:spChg chg="mod">
          <ac:chgData name="Rachael Major (2204546)" userId="S::2204546@student.uwtsd.ac.uk::34fda97e-2f0a-4eb9-8659-ddea7f0b4db3" providerId="AD" clId="Web-{42F25C1E-D6A2-19FF-1E2E-BF7DFE7513B3}" dt="2023-02-12T16:20:55.626" v="178" actId="20577"/>
          <ac:spMkLst>
            <pc:docMk/>
            <pc:sldMk cId="3186058047" sldId="263"/>
            <ac:spMk id="3" creationId="{BD9621E7-8828-EDB6-8E36-4DA7477EAF47}"/>
          </ac:spMkLst>
        </pc:spChg>
      </pc:sldChg>
      <pc:sldChg chg="modSp">
        <pc:chgData name="Rachael Major (2204546)" userId="S::2204546@student.uwtsd.ac.uk::34fda97e-2f0a-4eb9-8659-ddea7f0b4db3" providerId="AD" clId="Web-{42F25C1E-D6A2-19FF-1E2E-BF7DFE7513B3}" dt="2023-02-12T18:04:30.169" v="427" actId="20577"/>
        <pc:sldMkLst>
          <pc:docMk/>
          <pc:sldMk cId="3958887423" sldId="264"/>
        </pc:sldMkLst>
        <pc:spChg chg="mod">
          <ac:chgData name="Rachael Major (2204546)" userId="S::2204546@student.uwtsd.ac.uk::34fda97e-2f0a-4eb9-8659-ddea7f0b4db3" providerId="AD" clId="Web-{42F25C1E-D6A2-19FF-1E2E-BF7DFE7513B3}" dt="2023-02-12T18:04:30.169" v="427" actId="20577"/>
          <ac:spMkLst>
            <pc:docMk/>
            <pc:sldMk cId="3958887423" sldId="264"/>
            <ac:spMk id="3" creationId="{9B2B6601-0087-1032-3305-14B9B8772C8E}"/>
          </ac:spMkLst>
        </pc:spChg>
      </pc:sldChg>
      <pc:sldChg chg="modSp">
        <pc:chgData name="Rachael Major (2204546)" userId="S::2204546@student.uwtsd.ac.uk::34fda97e-2f0a-4eb9-8659-ddea7f0b4db3" providerId="AD" clId="Web-{42F25C1E-D6A2-19FF-1E2E-BF7DFE7513B3}" dt="2023-02-12T16:39:15.797" v="215" actId="20577"/>
        <pc:sldMkLst>
          <pc:docMk/>
          <pc:sldMk cId="2763289541" sldId="268"/>
        </pc:sldMkLst>
        <pc:spChg chg="mod">
          <ac:chgData name="Rachael Major (2204546)" userId="S::2204546@student.uwtsd.ac.uk::34fda97e-2f0a-4eb9-8659-ddea7f0b4db3" providerId="AD" clId="Web-{42F25C1E-D6A2-19FF-1E2E-BF7DFE7513B3}" dt="2023-02-12T16:39:15.797" v="215" actId="20577"/>
          <ac:spMkLst>
            <pc:docMk/>
            <pc:sldMk cId="2763289541" sldId="268"/>
            <ac:spMk id="2" creationId="{D0E2FEA2-F813-214E-A484-E743BD4274C4}"/>
          </ac:spMkLst>
        </pc:spChg>
      </pc:sldChg>
      <pc:sldChg chg="ord">
        <pc:chgData name="Rachael Major (2204546)" userId="S::2204546@student.uwtsd.ac.uk::34fda97e-2f0a-4eb9-8659-ddea7f0b4db3" providerId="AD" clId="Web-{42F25C1E-D6A2-19FF-1E2E-BF7DFE7513B3}" dt="2023-02-12T16:44:10.039" v="257"/>
        <pc:sldMkLst>
          <pc:docMk/>
          <pc:sldMk cId="1585395236" sldId="269"/>
        </pc:sldMkLst>
      </pc:sldChg>
      <pc:sldChg chg="modSp">
        <pc:chgData name="Rachael Major (2204546)" userId="S::2204546@student.uwtsd.ac.uk::34fda97e-2f0a-4eb9-8659-ddea7f0b4db3" providerId="AD" clId="Web-{42F25C1E-D6A2-19FF-1E2E-BF7DFE7513B3}" dt="2023-02-12T17:33:06.815" v="382" actId="20577"/>
        <pc:sldMkLst>
          <pc:docMk/>
          <pc:sldMk cId="1548720488" sldId="271"/>
        </pc:sldMkLst>
        <pc:spChg chg="mod">
          <ac:chgData name="Rachael Major (2204546)" userId="S::2204546@student.uwtsd.ac.uk::34fda97e-2f0a-4eb9-8659-ddea7f0b4db3" providerId="AD" clId="Web-{42F25C1E-D6A2-19FF-1E2E-BF7DFE7513B3}" dt="2023-02-12T17:09:59.910" v="313" actId="20577"/>
          <ac:spMkLst>
            <pc:docMk/>
            <pc:sldMk cId="1548720488" sldId="271"/>
            <ac:spMk id="2" creationId="{B03AE67C-4A8F-A8F1-9D21-D577250587CE}"/>
          </ac:spMkLst>
        </pc:spChg>
        <pc:spChg chg="mod">
          <ac:chgData name="Rachael Major (2204546)" userId="S::2204546@student.uwtsd.ac.uk::34fda97e-2f0a-4eb9-8659-ddea7f0b4db3" providerId="AD" clId="Web-{42F25C1E-D6A2-19FF-1E2E-BF7DFE7513B3}" dt="2023-02-12T17:33:06.815" v="382" actId="20577"/>
          <ac:spMkLst>
            <pc:docMk/>
            <pc:sldMk cId="1548720488" sldId="271"/>
            <ac:spMk id="3" creationId="{A2A049CE-F8E5-8263-CFBE-791DC7BBE624}"/>
          </ac:spMkLst>
        </pc:spChg>
      </pc:sldChg>
      <pc:sldChg chg="modSp new ord">
        <pc:chgData name="Rachael Major (2204546)" userId="S::2204546@student.uwtsd.ac.uk::34fda97e-2f0a-4eb9-8659-ddea7f0b4db3" providerId="AD" clId="Web-{42F25C1E-D6A2-19FF-1E2E-BF7DFE7513B3}" dt="2023-02-12T17:10:52.974" v="332" actId="20577"/>
        <pc:sldMkLst>
          <pc:docMk/>
          <pc:sldMk cId="3670295351" sldId="273"/>
        </pc:sldMkLst>
        <pc:spChg chg="mod">
          <ac:chgData name="Rachael Major (2204546)" userId="S::2204546@student.uwtsd.ac.uk::34fda97e-2f0a-4eb9-8659-ddea7f0b4db3" providerId="AD" clId="Web-{42F25C1E-D6A2-19FF-1E2E-BF7DFE7513B3}" dt="2023-02-12T15:39:39.816" v="13" actId="20577"/>
          <ac:spMkLst>
            <pc:docMk/>
            <pc:sldMk cId="3670295351" sldId="273"/>
            <ac:spMk id="2" creationId="{DF89239A-E9DD-F0B2-B9F3-6CC4084636A6}"/>
          </ac:spMkLst>
        </pc:spChg>
        <pc:spChg chg="mod">
          <ac:chgData name="Rachael Major (2204546)" userId="S::2204546@student.uwtsd.ac.uk::34fda97e-2f0a-4eb9-8659-ddea7f0b4db3" providerId="AD" clId="Web-{42F25C1E-D6A2-19FF-1E2E-BF7DFE7513B3}" dt="2023-02-12T17:10:52.974" v="332" actId="20577"/>
          <ac:spMkLst>
            <pc:docMk/>
            <pc:sldMk cId="3670295351" sldId="273"/>
            <ac:spMk id="3" creationId="{19EE2F43-659A-FC17-C8AF-72CCE2D742BA}"/>
          </ac:spMkLst>
        </pc:spChg>
      </pc:sldChg>
      <pc:sldChg chg="modSp new">
        <pc:chgData name="Rachael Major (2204546)" userId="S::2204546@student.uwtsd.ac.uk::34fda97e-2f0a-4eb9-8659-ddea7f0b4db3" providerId="AD" clId="Web-{42F25C1E-D6A2-19FF-1E2E-BF7DFE7513B3}" dt="2023-02-12T18:22:20.454" v="456" actId="20577"/>
        <pc:sldMkLst>
          <pc:docMk/>
          <pc:sldMk cId="3293331147" sldId="274"/>
        </pc:sldMkLst>
        <pc:spChg chg="mod">
          <ac:chgData name="Rachael Major (2204546)" userId="S::2204546@student.uwtsd.ac.uk::34fda97e-2f0a-4eb9-8659-ddea7f0b4db3" providerId="AD" clId="Web-{42F25C1E-D6A2-19FF-1E2E-BF7DFE7513B3}" dt="2023-02-12T15:39:56.800" v="21" actId="20577"/>
          <ac:spMkLst>
            <pc:docMk/>
            <pc:sldMk cId="3293331147" sldId="274"/>
            <ac:spMk id="2" creationId="{A4DC38EA-A685-AFE5-B50E-05CA54519549}"/>
          </ac:spMkLst>
        </pc:spChg>
        <pc:spChg chg="mod">
          <ac:chgData name="Rachael Major (2204546)" userId="S::2204546@student.uwtsd.ac.uk::34fda97e-2f0a-4eb9-8659-ddea7f0b4db3" providerId="AD" clId="Web-{42F25C1E-D6A2-19FF-1E2E-BF7DFE7513B3}" dt="2023-02-12T18:22:20.454" v="456" actId="20577"/>
          <ac:spMkLst>
            <pc:docMk/>
            <pc:sldMk cId="3293331147" sldId="274"/>
            <ac:spMk id="3" creationId="{F6F24C8A-32CD-D21A-0680-5582BA7E8622}"/>
          </ac:spMkLst>
        </pc:spChg>
      </pc:sldChg>
      <pc:sldChg chg="modSp new">
        <pc:chgData name="Rachael Major (2204546)" userId="S::2204546@student.uwtsd.ac.uk::34fda97e-2f0a-4eb9-8659-ddea7f0b4db3" providerId="AD" clId="Web-{42F25C1E-D6A2-19FF-1E2E-BF7DFE7513B3}" dt="2023-02-12T15:40:20.426" v="34" actId="20577"/>
        <pc:sldMkLst>
          <pc:docMk/>
          <pc:sldMk cId="427684838" sldId="275"/>
        </pc:sldMkLst>
        <pc:spChg chg="mod">
          <ac:chgData name="Rachael Major (2204546)" userId="S::2204546@student.uwtsd.ac.uk::34fda97e-2f0a-4eb9-8659-ddea7f0b4db3" providerId="AD" clId="Web-{42F25C1E-D6A2-19FF-1E2E-BF7DFE7513B3}" dt="2023-02-12T15:40:20.426" v="34" actId="20577"/>
          <ac:spMkLst>
            <pc:docMk/>
            <pc:sldMk cId="427684838" sldId="275"/>
            <ac:spMk id="2" creationId="{CA9856F6-349D-E169-6BEA-20FB1F08C301}"/>
          </ac:spMkLst>
        </pc:spChg>
      </pc:sldChg>
      <pc:sldChg chg="modSp new">
        <pc:chgData name="Rachael Major (2204546)" userId="S::2204546@student.uwtsd.ac.uk::34fda97e-2f0a-4eb9-8659-ddea7f0b4db3" providerId="AD" clId="Web-{42F25C1E-D6A2-19FF-1E2E-BF7DFE7513B3}" dt="2023-02-12T15:49:29.545" v="59" actId="20577"/>
        <pc:sldMkLst>
          <pc:docMk/>
          <pc:sldMk cId="154280946" sldId="276"/>
        </pc:sldMkLst>
        <pc:spChg chg="mod">
          <ac:chgData name="Rachael Major (2204546)" userId="S::2204546@student.uwtsd.ac.uk::34fda97e-2f0a-4eb9-8659-ddea7f0b4db3" providerId="AD" clId="Web-{42F25C1E-D6A2-19FF-1E2E-BF7DFE7513B3}" dt="2023-02-12T15:48:48.916" v="49" actId="20577"/>
          <ac:spMkLst>
            <pc:docMk/>
            <pc:sldMk cId="154280946" sldId="276"/>
            <ac:spMk id="2" creationId="{279AAF02-37D0-742E-0EE6-5DA977C65FC6}"/>
          </ac:spMkLst>
        </pc:spChg>
        <pc:spChg chg="mod">
          <ac:chgData name="Rachael Major (2204546)" userId="S::2204546@student.uwtsd.ac.uk::34fda97e-2f0a-4eb9-8659-ddea7f0b4db3" providerId="AD" clId="Web-{42F25C1E-D6A2-19FF-1E2E-BF7DFE7513B3}" dt="2023-02-12T15:49:29.545" v="59" actId="20577"/>
          <ac:spMkLst>
            <pc:docMk/>
            <pc:sldMk cId="154280946" sldId="276"/>
            <ac:spMk id="3" creationId="{F78C6191-3254-CAC8-2777-33C75E26640A}"/>
          </ac:spMkLst>
        </pc:spChg>
      </pc:sldChg>
      <pc:sldChg chg="modSp new ord">
        <pc:chgData name="Rachael Major (2204546)" userId="S::2204546@student.uwtsd.ac.uk::34fda97e-2f0a-4eb9-8659-ddea7f0b4db3" providerId="AD" clId="Web-{42F25C1E-D6A2-19FF-1E2E-BF7DFE7513B3}" dt="2023-02-12T15:53:50.114" v="117"/>
        <pc:sldMkLst>
          <pc:docMk/>
          <pc:sldMk cId="2052689472" sldId="277"/>
        </pc:sldMkLst>
        <pc:spChg chg="mod">
          <ac:chgData name="Rachael Major (2204546)" userId="S::2204546@student.uwtsd.ac.uk::34fda97e-2f0a-4eb9-8659-ddea7f0b4db3" providerId="AD" clId="Web-{42F25C1E-D6A2-19FF-1E2E-BF7DFE7513B3}" dt="2023-02-12T15:50:37.391" v="88" actId="20577"/>
          <ac:spMkLst>
            <pc:docMk/>
            <pc:sldMk cId="2052689472" sldId="277"/>
            <ac:spMk id="2" creationId="{76A89BD1-A670-F202-0838-E88C0D330722}"/>
          </ac:spMkLst>
        </pc:spChg>
        <pc:spChg chg="mod">
          <ac:chgData name="Rachael Major (2204546)" userId="S::2204546@student.uwtsd.ac.uk::34fda97e-2f0a-4eb9-8659-ddea7f0b4db3" providerId="AD" clId="Web-{42F25C1E-D6A2-19FF-1E2E-BF7DFE7513B3}" dt="2023-02-12T15:53:49.521" v="116" actId="20577"/>
          <ac:spMkLst>
            <pc:docMk/>
            <pc:sldMk cId="2052689472" sldId="277"/>
            <ac:spMk id="3" creationId="{DC75CB17-5257-A6B2-2BE5-FCF1B0D09AF4}"/>
          </ac:spMkLst>
        </pc:spChg>
      </pc:sldChg>
      <pc:sldChg chg="modSp new">
        <pc:chgData name="Rachael Major (2204546)" userId="S::2204546@student.uwtsd.ac.uk::34fda97e-2f0a-4eb9-8659-ddea7f0b4db3" providerId="AD" clId="Web-{42F25C1E-D6A2-19FF-1E2E-BF7DFE7513B3}" dt="2023-02-12T16:55:35.072" v="312" actId="20577"/>
        <pc:sldMkLst>
          <pc:docMk/>
          <pc:sldMk cId="2605197679" sldId="278"/>
        </pc:sldMkLst>
        <pc:spChg chg="mod">
          <ac:chgData name="Rachael Major (2204546)" userId="S::2204546@student.uwtsd.ac.uk::34fda97e-2f0a-4eb9-8659-ddea7f0b4db3" providerId="AD" clId="Web-{42F25C1E-D6A2-19FF-1E2E-BF7DFE7513B3}" dt="2023-02-12T16:08:35.571" v="130" actId="20577"/>
          <ac:spMkLst>
            <pc:docMk/>
            <pc:sldMk cId="2605197679" sldId="278"/>
            <ac:spMk id="2" creationId="{BE2AD40C-EB29-1CEC-F42D-FDF99B704376}"/>
          </ac:spMkLst>
        </pc:spChg>
        <pc:spChg chg="mod">
          <ac:chgData name="Rachael Major (2204546)" userId="S::2204546@student.uwtsd.ac.uk::34fda97e-2f0a-4eb9-8659-ddea7f0b4db3" providerId="AD" clId="Web-{42F25C1E-D6A2-19FF-1E2E-BF7DFE7513B3}" dt="2023-02-12T16:55:35.072" v="312" actId="20577"/>
          <ac:spMkLst>
            <pc:docMk/>
            <pc:sldMk cId="2605197679" sldId="278"/>
            <ac:spMk id="3" creationId="{B4A357B0-A0A8-B07F-1884-E8EB3EE3BA1A}"/>
          </ac:spMkLst>
        </pc:spChg>
      </pc:sldChg>
      <pc:sldChg chg="modSp new">
        <pc:chgData name="Rachael Major (2204546)" userId="S::2204546@student.uwtsd.ac.uk::34fda97e-2f0a-4eb9-8659-ddea7f0b4db3" providerId="AD" clId="Web-{42F25C1E-D6A2-19FF-1E2E-BF7DFE7513B3}" dt="2023-02-12T16:11:52.831" v="140" actId="20577"/>
        <pc:sldMkLst>
          <pc:docMk/>
          <pc:sldMk cId="1812054458" sldId="279"/>
        </pc:sldMkLst>
        <pc:spChg chg="mod">
          <ac:chgData name="Rachael Major (2204546)" userId="S::2204546@student.uwtsd.ac.uk::34fda97e-2f0a-4eb9-8659-ddea7f0b4db3" providerId="AD" clId="Web-{42F25C1E-D6A2-19FF-1E2E-BF7DFE7513B3}" dt="2023-02-12T16:11:52.831" v="140" actId="20577"/>
          <ac:spMkLst>
            <pc:docMk/>
            <pc:sldMk cId="1812054458" sldId="279"/>
            <ac:spMk id="2" creationId="{ED613102-9163-0EA0-B963-58FADDB78F3A}"/>
          </ac:spMkLst>
        </pc:spChg>
      </pc:sldChg>
      <pc:sldChg chg="new del">
        <pc:chgData name="Rachael Major (2204546)" userId="S::2204546@student.uwtsd.ac.uk::34fda97e-2f0a-4eb9-8659-ddea7f0b4db3" providerId="AD" clId="Web-{42F25C1E-D6A2-19FF-1E2E-BF7DFE7513B3}" dt="2023-02-12T16:12:49.708" v="142"/>
        <pc:sldMkLst>
          <pc:docMk/>
          <pc:sldMk cId="1322515365" sldId="280"/>
        </pc:sldMkLst>
      </pc:sldChg>
      <pc:sldChg chg="addSp modSp new mod setBg">
        <pc:chgData name="Rachael Major (2204546)" userId="S::2204546@student.uwtsd.ac.uk::34fda97e-2f0a-4eb9-8659-ddea7f0b4db3" providerId="AD" clId="Web-{42F25C1E-D6A2-19FF-1E2E-BF7DFE7513B3}" dt="2023-02-12T16:13:49.100" v="164" actId="20577"/>
        <pc:sldMkLst>
          <pc:docMk/>
          <pc:sldMk cId="3762516712" sldId="280"/>
        </pc:sldMkLst>
        <pc:spChg chg="add mod">
          <ac:chgData name="Rachael Major (2204546)" userId="S::2204546@student.uwtsd.ac.uk::34fda97e-2f0a-4eb9-8659-ddea7f0b4db3" providerId="AD" clId="Web-{42F25C1E-D6A2-19FF-1E2E-BF7DFE7513B3}" dt="2023-02-12T16:13:49.100" v="164" actId="20577"/>
          <ac:spMkLst>
            <pc:docMk/>
            <pc:sldMk cId="3762516712" sldId="280"/>
            <ac:spMk id="2" creationId="{5C851FB7-89C9-B6BD-2083-D1C8AF7F1B7A}"/>
          </ac:spMkLst>
        </pc:spChg>
        <pc:spChg chg="add">
          <ac:chgData name="Rachael Major (2204546)" userId="S::2204546@student.uwtsd.ac.uk::34fda97e-2f0a-4eb9-8659-ddea7f0b4db3" providerId="AD" clId="Web-{42F25C1E-D6A2-19FF-1E2E-BF7DFE7513B3}" dt="2023-02-12T16:13:31.302" v="162"/>
          <ac:spMkLst>
            <pc:docMk/>
            <pc:sldMk cId="3762516712" sldId="280"/>
            <ac:spMk id="7" creationId="{88294908-8B00-4F58-BBBA-20F71A40AA9E}"/>
          </ac:spMkLst>
        </pc:spChg>
        <pc:spChg chg="add">
          <ac:chgData name="Rachael Major (2204546)" userId="S::2204546@student.uwtsd.ac.uk::34fda97e-2f0a-4eb9-8659-ddea7f0b4db3" providerId="AD" clId="Web-{42F25C1E-D6A2-19FF-1E2E-BF7DFE7513B3}" dt="2023-02-12T16:13:31.302" v="162"/>
          <ac:spMkLst>
            <pc:docMk/>
            <pc:sldMk cId="3762516712" sldId="280"/>
            <ac:spMk id="9" creationId="{4364C879-1404-4203-8E9D-CC5DE0A621A2}"/>
          </ac:spMkLst>
        </pc:spChg>
        <pc:spChg chg="add">
          <ac:chgData name="Rachael Major (2204546)" userId="S::2204546@student.uwtsd.ac.uk::34fda97e-2f0a-4eb9-8659-ddea7f0b4db3" providerId="AD" clId="Web-{42F25C1E-D6A2-19FF-1E2E-BF7DFE7513B3}" dt="2023-02-12T16:13:31.302" v="162"/>
          <ac:spMkLst>
            <pc:docMk/>
            <pc:sldMk cId="3762516712" sldId="280"/>
            <ac:spMk id="11" creationId="{84617302-4B0D-4351-A6BB-6F0930D943AC}"/>
          </ac:spMkLst>
        </pc:spChg>
        <pc:spChg chg="add">
          <ac:chgData name="Rachael Major (2204546)" userId="S::2204546@student.uwtsd.ac.uk::34fda97e-2f0a-4eb9-8659-ddea7f0b4db3" providerId="AD" clId="Web-{42F25C1E-D6A2-19FF-1E2E-BF7DFE7513B3}" dt="2023-02-12T16:13:31.302" v="162"/>
          <ac:spMkLst>
            <pc:docMk/>
            <pc:sldMk cId="3762516712" sldId="280"/>
            <ac:spMk id="13" creationId="{DA2C7802-C2E0-4218-8F89-8DD7CCD2CD1C}"/>
          </ac:spMkLst>
        </pc:spChg>
        <pc:spChg chg="add">
          <ac:chgData name="Rachael Major (2204546)" userId="S::2204546@student.uwtsd.ac.uk::34fda97e-2f0a-4eb9-8659-ddea7f0b4db3" providerId="AD" clId="Web-{42F25C1E-D6A2-19FF-1E2E-BF7DFE7513B3}" dt="2023-02-12T16:13:31.302" v="162"/>
          <ac:spMkLst>
            <pc:docMk/>
            <pc:sldMk cId="3762516712" sldId="280"/>
            <ac:spMk id="15" creationId="{A6D7111A-21E5-4EE9-8A78-10E5530F0116}"/>
          </ac:spMkLst>
        </pc:spChg>
        <pc:spChg chg="add">
          <ac:chgData name="Rachael Major (2204546)" userId="S::2204546@student.uwtsd.ac.uk::34fda97e-2f0a-4eb9-8659-ddea7f0b4db3" providerId="AD" clId="Web-{42F25C1E-D6A2-19FF-1E2E-BF7DFE7513B3}" dt="2023-02-12T16:13:31.302" v="162"/>
          <ac:spMkLst>
            <pc:docMk/>
            <pc:sldMk cId="3762516712" sldId="280"/>
            <ac:spMk id="17" creationId="{A3969E80-A77B-49FC-9122-D89AFD5EE118}"/>
          </ac:spMkLst>
        </pc:spChg>
        <pc:spChg chg="add">
          <ac:chgData name="Rachael Major (2204546)" userId="S::2204546@student.uwtsd.ac.uk::34fda97e-2f0a-4eb9-8659-ddea7f0b4db3" providerId="AD" clId="Web-{42F25C1E-D6A2-19FF-1E2E-BF7DFE7513B3}" dt="2023-02-12T16:13:31.302" v="162"/>
          <ac:spMkLst>
            <pc:docMk/>
            <pc:sldMk cId="3762516712" sldId="280"/>
            <ac:spMk id="19" creationId="{1849CA57-76BD-4CF2-80BA-D7A46A01B7B1}"/>
          </ac:spMkLst>
        </pc:spChg>
        <pc:spChg chg="add">
          <ac:chgData name="Rachael Major (2204546)" userId="S::2204546@student.uwtsd.ac.uk::34fda97e-2f0a-4eb9-8659-ddea7f0b4db3" providerId="AD" clId="Web-{42F25C1E-D6A2-19FF-1E2E-BF7DFE7513B3}" dt="2023-02-12T16:13:31.302" v="162"/>
          <ac:spMkLst>
            <pc:docMk/>
            <pc:sldMk cId="3762516712" sldId="280"/>
            <ac:spMk id="21" creationId="{35E9085E-E730-4768-83D4-6CB7E9897153}"/>
          </ac:spMkLst>
        </pc:spChg>
        <pc:spChg chg="add">
          <ac:chgData name="Rachael Major (2204546)" userId="S::2204546@student.uwtsd.ac.uk::34fda97e-2f0a-4eb9-8659-ddea7f0b4db3" providerId="AD" clId="Web-{42F25C1E-D6A2-19FF-1E2E-BF7DFE7513B3}" dt="2023-02-12T16:13:31.302" v="162"/>
          <ac:spMkLst>
            <pc:docMk/>
            <pc:sldMk cId="3762516712" sldId="280"/>
            <ac:spMk id="23" creationId="{973272FE-A474-4CAE-8CA2-BCC8B476C3F4}"/>
          </ac:spMkLst>
        </pc:spChg>
        <pc:spChg chg="add">
          <ac:chgData name="Rachael Major (2204546)" userId="S::2204546@student.uwtsd.ac.uk::34fda97e-2f0a-4eb9-8659-ddea7f0b4db3" providerId="AD" clId="Web-{42F25C1E-D6A2-19FF-1E2E-BF7DFE7513B3}" dt="2023-02-12T16:13:31.302" v="162"/>
          <ac:spMkLst>
            <pc:docMk/>
            <pc:sldMk cId="3762516712" sldId="280"/>
            <ac:spMk id="25" creationId="{E07981EA-05A6-437C-88D7-B377B92B031D}"/>
          </ac:spMkLst>
        </pc:spChg>
        <pc:spChg chg="add">
          <ac:chgData name="Rachael Major (2204546)" userId="S::2204546@student.uwtsd.ac.uk::34fda97e-2f0a-4eb9-8659-ddea7f0b4db3" providerId="AD" clId="Web-{42F25C1E-D6A2-19FF-1E2E-BF7DFE7513B3}" dt="2023-02-12T16:13:31.302" v="162"/>
          <ac:spMkLst>
            <pc:docMk/>
            <pc:sldMk cId="3762516712" sldId="280"/>
            <ac:spMk id="27" creationId="{15E3C750-986E-4769-B1AE-49289FBEE757}"/>
          </ac:spMkLst>
        </pc:spChg>
      </pc:sldChg>
      <pc:sldChg chg="modSp new">
        <pc:chgData name="Rachael Major (2204546)" userId="S::2204546@student.uwtsd.ac.uk::34fda97e-2f0a-4eb9-8659-ddea7f0b4db3" providerId="AD" clId="Web-{42F25C1E-D6A2-19FF-1E2E-BF7DFE7513B3}" dt="2023-02-12T16:36:43.043" v="205" actId="20577"/>
        <pc:sldMkLst>
          <pc:docMk/>
          <pc:sldMk cId="1225943250" sldId="281"/>
        </pc:sldMkLst>
        <pc:spChg chg="mod">
          <ac:chgData name="Rachael Major (2204546)" userId="S::2204546@student.uwtsd.ac.uk::34fda97e-2f0a-4eb9-8659-ddea7f0b4db3" providerId="AD" clId="Web-{42F25C1E-D6A2-19FF-1E2E-BF7DFE7513B3}" dt="2023-02-12T16:36:43.043" v="205" actId="20577"/>
          <ac:spMkLst>
            <pc:docMk/>
            <pc:sldMk cId="1225943250" sldId="281"/>
            <ac:spMk id="2" creationId="{938159A1-7546-2251-5AA7-9CF5D58B9494}"/>
          </ac:spMkLst>
        </pc:spChg>
      </pc:sldChg>
      <pc:sldChg chg="addSp delSp modSp new mod setBg">
        <pc:chgData name="Rachael Major (2204546)" userId="S::2204546@student.uwtsd.ac.uk::34fda97e-2f0a-4eb9-8659-ddea7f0b4db3" providerId="AD" clId="Web-{42F25C1E-D6A2-19FF-1E2E-BF7DFE7513B3}" dt="2023-02-12T16:40:08.548" v="224"/>
        <pc:sldMkLst>
          <pc:docMk/>
          <pc:sldMk cId="501487698" sldId="282"/>
        </pc:sldMkLst>
        <pc:spChg chg="add del">
          <ac:chgData name="Rachael Major (2204546)" userId="S::2204546@student.uwtsd.ac.uk::34fda97e-2f0a-4eb9-8659-ddea7f0b4db3" providerId="AD" clId="Web-{42F25C1E-D6A2-19FF-1E2E-BF7DFE7513B3}" dt="2023-02-12T16:39:22.063" v="218"/>
          <ac:spMkLst>
            <pc:docMk/>
            <pc:sldMk cId="501487698" sldId="282"/>
            <ac:spMk id="2" creationId="{6B9CA428-5D3A-D202-A834-CA32C5F4D822}"/>
          </ac:spMkLst>
        </pc:spChg>
        <pc:spChg chg="del mod">
          <ac:chgData name="Rachael Major (2204546)" userId="S::2204546@student.uwtsd.ac.uk::34fda97e-2f0a-4eb9-8659-ddea7f0b4db3" providerId="AD" clId="Web-{42F25C1E-D6A2-19FF-1E2E-BF7DFE7513B3}" dt="2023-02-12T16:36:57.965" v="208"/>
          <ac:spMkLst>
            <pc:docMk/>
            <pc:sldMk cId="501487698" sldId="282"/>
            <ac:spMk id="3" creationId="{95DE012A-87EC-1082-D968-89E5AD0907D5}"/>
          </ac:spMkLst>
        </pc:spChg>
        <pc:spChg chg="add del">
          <ac:chgData name="Rachael Major (2204546)" userId="S::2204546@student.uwtsd.ac.uk::34fda97e-2f0a-4eb9-8659-ddea7f0b4db3" providerId="AD" clId="Web-{42F25C1E-D6A2-19FF-1E2E-BF7DFE7513B3}" dt="2023-02-12T16:40:08.548" v="224"/>
          <ac:spMkLst>
            <pc:docMk/>
            <pc:sldMk cId="501487698" sldId="282"/>
            <ac:spMk id="6" creationId="{AB8C311F-7253-4AED-9701-7FC0708C41C7}"/>
          </ac:spMkLst>
        </pc:spChg>
        <pc:spChg chg="add del">
          <ac:chgData name="Rachael Major (2204546)" userId="S::2204546@student.uwtsd.ac.uk::34fda97e-2f0a-4eb9-8659-ddea7f0b4db3" providerId="AD" clId="Web-{42F25C1E-D6A2-19FF-1E2E-BF7DFE7513B3}" dt="2023-02-12T16:40:08.548" v="224"/>
          <ac:spMkLst>
            <pc:docMk/>
            <pc:sldMk cId="501487698" sldId="282"/>
            <ac:spMk id="7" creationId="{E2384209-CB15-4CDF-9D31-C44FD9A3F20D}"/>
          </ac:spMkLst>
        </pc:spChg>
        <pc:spChg chg="add del">
          <ac:chgData name="Rachael Major (2204546)" userId="S::2204546@student.uwtsd.ac.uk::34fda97e-2f0a-4eb9-8659-ddea7f0b4db3" providerId="AD" clId="Web-{42F25C1E-D6A2-19FF-1E2E-BF7DFE7513B3}" dt="2023-02-12T16:40:08.548" v="224"/>
          <ac:spMkLst>
            <pc:docMk/>
            <pc:sldMk cId="501487698" sldId="282"/>
            <ac:spMk id="8" creationId="{2633B3B5-CC90-43F0-8714-D31D1F3F0209}"/>
          </ac:spMkLst>
        </pc:spChg>
        <pc:spChg chg="add del">
          <ac:chgData name="Rachael Major (2204546)" userId="S::2204546@student.uwtsd.ac.uk::34fda97e-2f0a-4eb9-8659-ddea7f0b4db3" providerId="AD" clId="Web-{42F25C1E-D6A2-19FF-1E2E-BF7DFE7513B3}" dt="2023-02-12T16:39:22.063" v="217"/>
          <ac:spMkLst>
            <pc:docMk/>
            <pc:sldMk cId="501487698" sldId="282"/>
            <ac:spMk id="9" creationId="{22F15A2D-2324-487D-A02A-BF46C5C580EB}"/>
          </ac:spMkLst>
        </pc:spChg>
        <pc:spChg chg="add del">
          <ac:chgData name="Rachael Major (2204546)" userId="S::2204546@student.uwtsd.ac.uk::34fda97e-2f0a-4eb9-8659-ddea7f0b4db3" providerId="AD" clId="Web-{42F25C1E-D6A2-19FF-1E2E-BF7DFE7513B3}" dt="2023-02-12T16:39:22.063" v="217"/>
          <ac:spMkLst>
            <pc:docMk/>
            <pc:sldMk cId="501487698" sldId="282"/>
            <ac:spMk id="11" creationId="{17A7F34E-D418-47E2-9F86-2C45BBC31210}"/>
          </ac:spMkLst>
        </pc:spChg>
        <pc:spChg chg="add del">
          <ac:chgData name="Rachael Major (2204546)" userId="S::2204546@student.uwtsd.ac.uk::34fda97e-2f0a-4eb9-8659-ddea7f0b4db3" providerId="AD" clId="Web-{42F25C1E-D6A2-19FF-1E2E-BF7DFE7513B3}" dt="2023-02-12T16:39:22.063" v="217"/>
          <ac:spMkLst>
            <pc:docMk/>
            <pc:sldMk cId="501487698" sldId="282"/>
            <ac:spMk id="13" creationId="{2AEAFA59-923A-4F54-8B49-44C970BCC323}"/>
          </ac:spMkLst>
        </pc:spChg>
        <pc:spChg chg="add del">
          <ac:chgData name="Rachael Major (2204546)" userId="S::2204546@student.uwtsd.ac.uk::34fda97e-2f0a-4eb9-8659-ddea7f0b4db3" providerId="AD" clId="Web-{42F25C1E-D6A2-19FF-1E2E-BF7DFE7513B3}" dt="2023-02-12T16:40:08.548" v="224"/>
          <ac:spMkLst>
            <pc:docMk/>
            <pc:sldMk cId="501487698" sldId="282"/>
            <ac:spMk id="15" creationId="{A8D57A06-A426-446D-B02C-A2DC6B62E45E}"/>
          </ac:spMkLst>
        </pc:spChg>
        <pc:spChg chg="add del">
          <ac:chgData name="Rachael Major (2204546)" userId="S::2204546@student.uwtsd.ac.uk::34fda97e-2f0a-4eb9-8659-ddea7f0b4db3" providerId="AD" clId="Web-{42F25C1E-D6A2-19FF-1E2E-BF7DFE7513B3}" dt="2023-02-12T16:40:08.548" v="223"/>
          <ac:spMkLst>
            <pc:docMk/>
            <pc:sldMk cId="501487698" sldId="282"/>
            <ac:spMk id="19" creationId="{0148A33D-E7F5-4971-FCC3-17056B326108}"/>
          </ac:spMkLst>
        </pc:spChg>
        <pc:spChg chg="add del">
          <ac:chgData name="Rachael Major (2204546)" userId="S::2204546@student.uwtsd.ac.uk::34fda97e-2f0a-4eb9-8659-ddea7f0b4db3" providerId="AD" clId="Web-{42F25C1E-D6A2-19FF-1E2E-BF7DFE7513B3}" dt="2023-02-12T16:40:08.548" v="223"/>
          <ac:spMkLst>
            <pc:docMk/>
            <pc:sldMk cId="501487698" sldId="282"/>
            <ac:spMk id="22" creationId="{A2679492-7988-4050-9056-542444452411}"/>
          </ac:spMkLst>
        </pc:spChg>
        <pc:spChg chg="add del">
          <ac:chgData name="Rachael Major (2204546)" userId="S::2204546@student.uwtsd.ac.uk::34fda97e-2f0a-4eb9-8659-ddea7f0b4db3" providerId="AD" clId="Web-{42F25C1E-D6A2-19FF-1E2E-BF7DFE7513B3}" dt="2023-02-12T16:40:08.548" v="223"/>
          <ac:spMkLst>
            <pc:docMk/>
            <pc:sldMk cId="501487698" sldId="282"/>
            <ac:spMk id="24" creationId="{B091B163-7D61-4891-ABCF-5C13D9C418D0}"/>
          </ac:spMkLst>
        </pc:spChg>
        <pc:spChg chg="add">
          <ac:chgData name="Rachael Major (2204546)" userId="S::2204546@student.uwtsd.ac.uk::34fda97e-2f0a-4eb9-8659-ddea7f0b4db3" providerId="AD" clId="Web-{42F25C1E-D6A2-19FF-1E2E-BF7DFE7513B3}" dt="2023-02-12T16:40:08.548" v="224"/>
          <ac:spMkLst>
            <pc:docMk/>
            <pc:sldMk cId="501487698" sldId="282"/>
            <ac:spMk id="28" creationId="{07B13420-FA64-CC6E-E157-2160F9522F46}"/>
          </ac:spMkLst>
        </pc:spChg>
        <pc:picChg chg="add mod ord">
          <ac:chgData name="Rachael Major (2204546)" userId="S::2204546@student.uwtsd.ac.uk::34fda97e-2f0a-4eb9-8659-ddea7f0b4db3" providerId="AD" clId="Web-{42F25C1E-D6A2-19FF-1E2E-BF7DFE7513B3}" dt="2023-02-12T16:40:08.548" v="224"/>
          <ac:picMkLst>
            <pc:docMk/>
            <pc:sldMk cId="501487698" sldId="282"/>
            <ac:picMk id="4" creationId="{57F0274D-3019-EF82-702C-9AD793184590}"/>
          </ac:picMkLst>
        </pc:picChg>
        <pc:cxnChg chg="add del">
          <ac:chgData name="Rachael Major (2204546)" userId="S::2204546@student.uwtsd.ac.uk::34fda97e-2f0a-4eb9-8659-ddea7f0b4db3" providerId="AD" clId="Web-{42F25C1E-D6A2-19FF-1E2E-BF7DFE7513B3}" dt="2023-02-12T16:40:08.548" v="223"/>
          <ac:cxnSpMkLst>
            <pc:docMk/>
            <pc:sldMk cId="501487698" sldId="282"/>
            <ac:cxnSpMk id="26" creationId="{C49DA8F6-BCC1-4447-B54C-57856834B94B}"/>
          </ac:cxnSpMkLst>
        </pc:cxnChg>
      </pc:sldChg>
      <pc:sldChg chg="modSp new">
        <pc:chgData name="Rachael Major (2204546)" userId="S::2204546@student.uwtsd.ac.uk::34fda97e-2f0a-4eb9-8659-ddea7f0b4db3" providerId="AD" clId="Web-{42F25C1E-D6A2-19FF-1E2E-BF7DFE7513B3}" dt="2023-02-12T16:40:52.081" v="242" actId="20577"/>
        <pc:sldMkLst>
          <pc:docMk/>
          <pc:sldMk cId="2565534244" sldId="283"/>
        </pc:sldMkLst>
        <pc:spChg chg="mod">
          <ac:chgData name="Rachael Major (2204546)" userId="S::2204546@student.uwtsd.ac.uk::34fda97e-2f0a-4eb9-8659-ddea7f0b4db3" providerId="AD" clId="Web-{42F25C1E-D6A2-19FF-1E2E-BF7DFE7513B3}" dt="2023-02-12T16:40:52.081" v="242" actId="20577"/>
          <ac:spMkLst>
            <pc:docMk/>
            <pc:sldMk cId="2565534244" sldId="283"/>
            <ac:spMk id="2" creationId="{1B0465DC-1A5F-31B4-2536-E8E1FCEE41F4}"/>
          </ac:spMkLst>
        </pc:spChg>
      </pc:sldChg>
      <pc:sldChg chg="modSp new">
        <pc:chgData name="Rachael Major (2204546)" userId="S::2204546@student.uwtsd.ac.uk::34fda97e-2f0a-4eb9-8659-ddea7f0b4db3" providerId="AD" clId="Web-{42F25C1E-D6A2-19FF-1E2E-BF7DFE7513B3}" dt="2023-02-12T16:42:48.177" v="255" actId="20577"/>
        <pc:sldMkLst>
          <pc:docMk/>
          <pc:sldMk cId="554205441" sldId="284"/>
        </pc:sldMkLst>
        <pc:spChg chg="mod">
          <ac:chgData name="Rachael Major (2204546)" userId="S::2204546@student.uwtsd.ac.uk::34fda97e-2f0a-4eb9-8659-ddea7f0b4db3" providerId="AD" clId="Web-{42F25C1E-D6A2-19FF-1E2E-BF7DFE7513B3}" dt="2023-02-12T16:42:48.177" v="255" actId="20577"/>
          <ac:spMkLst>
            <pc:docMk/>
            <pc:sldMk cId="554205441" sldId="284"/>
            <ac:spMk id="2" creationId="{57A40746-AC08-21AF-AED5-997DB5B6C5EE}"/>
          </ac:spMkLst>
        </pc:spChg>
      </pc:sldChg>
      <pc:sldChg chg="modSp new ord">
        <pc:chgData name="Rachael Major (2204546)" userId="S::2204546@student.uwtsd.ac.uk::34fda97e-2f0a-4eb9-8659-ddea7f0b4db3" providerId="AD" clId="Web-{42F25C1E-D6A2-19FF-1E2E-BF7DFE7513B3}" dt="2023-02-12T16:44:29.633" v="260"/>
        <pc:sldMkLst>
          <pc:docMk/>
          <pc:sldMk cId="3076526398" sldId="285"/>
        </pc:sldMkLst>
        <pc:spChg chg="mod">
          <ac:chgData name="Rachael Major (2204546)" userId="S::2204546@student.uwtsd.ac.uk::34fda97e-2f0a-4eb9-8659-ddea7f0b4db3" providerId="AD" clId="Web-{42F25C1E-D6A2-19FF-1E2E-BF7DFE7513B3}" dt="2023-02-12T16:44:20.492" v="259" actId="20577"/>
          <ac:spMkLst>
            <pc:docMk/>
            <pc:sldMk cId="3076526398" sldId="285"/>
            <ac:spMk id="3" creationId="{81B33BCD-75F5-E962-A8F1-A3E7D58AAF8B}"/>
          </ac:spMkLst>
        </pc:spChg>
      </pc:sldChg>
      <pc:sldChg chg="modSp new">
        <pc:chgData name="Rachael Major (2204546)" userId="S::2204546@student.uwtsd.ac.uk::34fda97e-2f0a-4eb9-8659-ddea7f0b4db3" providerId="AD" clId="Web-{42F25C1E-D6A2-19FF-1E2E-BF7DFE7513B3}" dt="2023-02-12T18:05:16.922" v="434" actId="20577"/>
        <pc:sldMkLst>
          <pc:docMk/>
          <pc:sldMk cId="2646086996" sldId="286"/>
        </pc:sldMkLst>
        <pc:spChg chg="mod">
          <ac:chgData name="Rachael Major (2204546)" userId="S::2204546@student.uwtsd.ac.uk::34fda97e-2f0a-4eb9-8659-ddea7f0b4db3" providerId="AD" clId="Web-{42F25C1E-D6A2-19FF-1E2E-BF7DFE7513B3}" dt="2023-02-12T18:05:16.922" v="434" actId="20577"/>
          <ac:spMkLst>
            <pc:docMk/>
            <pc:sldMk cId="2646086996" sldId="286"/>
            <ac:spMk id="3" creationId="{27587B66-D54A-C5F9-BFF1-8F3BD090DE21}"/>
          </ac:spMkLst>
        </pc:spChg>
      </pc:sldChg>
      <pc:sldChg chg="modSp new">
        <pc:chgData name="Rachael Major (2204546)" userId="S::2204546@student.uwtsd.ac.uk::34fda97e-2f0a-4eb9-8659-ddea7f0b4db3" providerId="AD" clId="Web-{42F25C1E-D6A2-19FF-1E2E-BF7DFE7513B3}" dt="2023-02-12T18:18:46.900" v="442" actId="20577"/>
        <pc:sldMkLst>
          <pc:docMk/>
          <pc:sldMk cId="1899218729" sldId="287"/>
        </pc:sldMkLst>
        <pc:spChg chg="mod">
          <ac:chgData name="Rachael Major (2204546)" userId="S::2204546@student.uwtsd.ac.uk::34fda97e-2f0a-4eb9-8659-ddea7f0b4db3" providerId="AD" clId="Web-{42F25C1E-D6A2-19FF-1E2E-BF7DFE7513B3}" dt="2023-02-12T18:18:46.900" v="442" actId="20577"/>
          <ac:spMkLst>
            <pc:docMk/>
            <pc:sldMk cId="1899218729" sldId="287"/>
            <ac:spMk id="3" creationId="{4854F294-88E6-3ABE-54AE-2157164D9441}"/>
          </ac:spMkLst>
        </pc:spChg>
      </pc:sldChg>
      <pc:sldChg chg="modSp new">
        <pc:chgData name="Rachael Major (2204546)" userId="S::2204546@student.uwtsd.ac.uk::34fda97e-2f0a-4eb9-8659-ddea7f0b4db3" providerId="AD" clId="Web-{42F25C1E-D6A2-19FF-1E2E-BF7DFE7513B3}" dt="2023-02-12T18:22:14.500" v="453" actId="20577"/>
        <pc:sldMkLst>
          <pc:docMk/>
          <pc:sldMk cId="1977612037" sldId="288"/>
        </pc:sldMkLst>
        <pc:spChg chg="mod">
          <ac:chgData name="Rachael Major (2204546)" userId="S::2204546@student.uwtsd.ac.uk::34fda97e-2f0a-4eb9-8659-ddea7f0b4db3" providerId="AD" clId="Web-{42F25C1E-D6A2-19FF-1E2E-BF7DFE7513B3}" dt="2023-02-12T18:22:14.500" v="453" actId="20577"/>
          <ac:spMkLst>
            <pc:docMk/>
            <pc:sldMk cId="1977612037" sldId="288"/>
            <ac:spMk id="3" creationId="{232DE9AA-EAB9-4F45-9A0B-17ABC7B20AA3}"/>
          </ac:spMkLst>
        </pc:spChg>
      </pc:sldChg>
    </pc:docChg>
  </pc:docChgLst>
  <pc:docChgLst>
    <pc:chgData name="Rachael Major (2204546)" userId="S::2204546@student.uwtsd.ac.uk::34fda97e-2f0a-4eb9-8659-ddea7f0b4db3" providerId="AD" clId="Web-{A6ACA39C-5B71-503C-02AC-A6434F14AC09}"/>
    <pc:docChg chg="modSld">
      <pc:chgData name="Rachael Major (2204546)" userId="S::2204546@student.uwtsd.ac.uk::34fda97e-2f0a-4eb9-8659-ddea7f0b4db3" providerId="AD" clId="Web-{A6ACA39C-5B71-503C-02AC-A6434F14AC09}" dt="2023-02-21T13:46:59.416" v="340" actId="20577"/>
      <pc:docMkLst>
        <pc:docMk/>
      </pc:docMkLst>
      <pc:sldChg chg="modSp">
        <pc:chgData name="Rachael Major (2204546)" userId="S::2204546@student.uwtsd.ac.uk::34fda97e-2f0a-4eb9-8659-ddea7f0b4db3" providerId="AD" clId="Web-{A6ACA39C-5B71-503C-02AC-A6434F14AC09}" dt="2023-02-21T13:44:45.272" v="339" actId="20577"/>
        <pc:sldMkLst>
          <pc:docMk/>
          <pc:sldMk cId="1510580554" sldId="265"/>
        </pc:sldMkLst>
        <pc:spChg chg="mod">
          <ac:chgData name="Rachael Major (2204546)" userId="S::2204546@student.uwtsd.ac.uk::34fda97e-2f0a-4eb9-8659-ddea7f0b4db3" providerId="AD" clId="Web-{A6ACA39C-5B71-503C-02AC-A6434F14AC09}" dt="2023-02-21T13:44:45.272" v="339" actId="20577"/>
          <ac:spMkLst>
            <pc:docMk/>
            <pc:sldMk cId="1510580554" sldId="265"/>
            <ac:spMk id="3" creationId="{00CA7230-8031-677C-D4A9-7766A412F38C}"/>
          </ac:spMkLst>
        </pc:spChg>
      </pc:sldChg>
      <pc:sldChg chg="modSp">
        <pc:chgData name="Rachael Major (2204546)" userId="S::2204546@student.uwtsd.ac.uk::34fda97e-2f0a-4eb9-8659-ddea7f0b4db3" providerId="AD" clId="Web-{A6ACA39C-5B71-503C-02AC-A6434F14AC09}" dt="2023-02-21T13:46:59.416" v="340" actId="20577"/>
        <pc:sldMkLst>
          <pc:docMk/>
          <pc:sldMk cId="1360113654" sldId="266"/>
        </pc:sldMkLst>
        <pc:spChg chg="mod">
          <ac:chgData name="Rachael Major (2204546)" userId="S::2204546@student.uwtsd.ac.uk::34fda97e-2f0a-4eb9-8659-ddea7f0b4db3" providerId="AD" clId="Web-{A6ACA39C-5B71-503C-02AC-A6434F14AC09}" dt="2023-02-21T13:46:59.416" v="340" actId="20577"/>
          <ac:spMkLst>
            <pc:docMk/>
            <pc:sldMk cId="1360113654" sldId="266"/>
            <ac:spMk id="2" creationId="{D03BFC73-BB9B-A777-2792-BD5C5C6A18E8}"/>
          </ac:spMkLst>
        </pc:spChg>
      </pc:sldChg>
      <pc:sldChg chg="modSp">
        <pc:chgData name="Rachael Major (2204546)" userId="S::2204546@student.uwtsd.ac.uk::34fda97e-2f0a-4eb9-8659-ddea7f0b4db3" providerId="AD" clId="Web-{A6ACA39C-5B71-503C-02AC-A6434F14AC09}" dt="2023-02-21T13:22:55.192" v="3" actId="20577"/>
        <pc:sldMkLst>
          <pc:docMk/>
          <pc:sldMk cId="2605197679" sldId="278"/>
        </pc:sldMkLst>
        <pc:spChg chg="mod">
          <ac:chgData name="Rachael Major (2204546)" userId="S::2204546@student.uwtsd.ac.uk::34fda97e-2f0a-4eb9-8659-ddea7f0b4db3" providerId="AD" clId="Web-{A6ACA39C-5B71-503C-02AC-A6434F14AC09}" dt="2023-02-21T13:22:55.192" v="3" actId="20577"/>
          <ac:spMkLst>
            <pc:docMk/>
            <pc:sldMk cId="2605197679" sldId="278"/>
            <ac:spMk id="3" creationId="{B4A357B0-A0A8-B07F-1884-E8EB3EE3BA1A}"/>
          </ac:spMkLst>
        </pc:spChg>
      </pc:sldChg>
      <pc:sldChg chg="modSp">
        <pc:chgData name="Rachael Major (2204546)" userId="S::2204546@student.uwtsd.ac.uk::34fda97e-2f0a-4eb9-8659-ddea7f0b4db3" providerId="AD" clId="Web-{A6ACA39C-5B71-503C-02AC-A6434F14AC09}" dt="2023-02-21T13:33:04.270" v="75" actId="20577"/>
        <pc:sldMkLst>
          <pc:docMk/>
          <pc:sldMk cId="1812054458" sldId="279"/>
        </pc:sldMkLst>
        <pc:spChg chg="mod">
          <ac:chgData name="Rachael Major (2204546)" userId="S::2204546@student.uwtsd.ac.uk::34fda97e-2f0a-4eb9-8659-ddea7f0b4db3" providerId="AD" clId="Web-{A6ACA39C-5B71-503C-02AC-A6434F14AC09}" dt="2023-02-21T13:33:04.270" v="75" actId="20577"/>
          <ac:spMkLst>
            <pc:docMk/>
            <pc:sldMk cId="1812054458" sldId="279"/>
            <ac:spMk id="3" creationId="{5502314C-5C56-2424-BA01-CB92186121C2}"/>
          </ac:spMkLst>
        </pc:spChg>
      </pc:sldChg>
      <pc:sldChg chg="modSp">
        <pc:chgData name="Rachael Major (2204546)" userId="S::2204546@student.uwtsd.ac.uk::34fda97e-2f0a-4eb9-8659-ddea7f0b4db3" providerId="AD" clId="Web-{A6ACA39C-5B71-503C-02AC-A6434F14AC09}" dt="2023-02-21T13:39:25.373" v="147" actId="20577"/>
        <pc:sldMkLst>
          <pc:docMk/>
          <pc:sldMk cId="1977612037" sldId="288"/>
        </pc:sldMkLst>
        <pc:spChg chg="mod">
          <ac:chgData name="Rachael Major (2204546)" userId="S::2204546@student.uwtsd.ac.uk::34fda97e-2f0a-4eb9-8659-ddea7f0b4db3" providerId="AD" clId="Web-{A6ACA39C-5B71-503C-02AC-A6434F14AC09}" dt="2023-02-21T13:39:25.373" v="147" actId="20577"/>
          <ac:spMkLst>
            <pc:docMk/>
            <pc:sldMk cId="1977612037" sldId="288"/>
            <ac:spMk id="3" creationId="{232DE9AA-EAB9-4F45-9A0B-17ABC7B20AA3}"/>
          </ac:spMkLst>
        </pc:spChg>
      </pc:sldChg>
      <pc:sldChg chg="modSp">
        <pc:chgData name="Rachael Major (2204546)" userId="S::2204546@student.uwtsd.ac.uk::34fda97e-2f0a-4eb9-8659-ddea7f0b4db3" providerId="AD" clId="Web-{A6ACA39C-5B71-503C-02AC-A6434F14AC09}" dt="2023-02-21T13:35:42.008" v="81" actId="20577"/>
        <pc:sldMkLst>
          <pc:docMk/>
          <pc:sldMk cId="4204493193" sldId="291"/>
        </pc:sldMkLst>
        <pc:spChg chg="mod">
          <ac:chgData name="Rachael Major (2204546)" userId="S::2204546@student.uwtsd.ac.uk::34fda97e-2f0a-4eb9-8659-ddea7f0b4db3" providerId="AD" clId="Web-{A6ACA39C-5B71-503C-02AC-A6434F14AC09}" dt="2023-02-21T13:35:42.008" v="81" actId="20577"/>
          <ac:spMkLst>
            <pc:docMk/>
            <pc:sldMk cId="4204493193" sldId="291"/>
            <ac:spMk id="3" creationId="{68F50674-27F8-7D3B-0025-A64EE30F4B57}"/>
          </ac:spMkLst>
        </pc:spChg>
      </pc:sldChg>
      <pc:sldChg chg="modSp">
        <pc:chgData name="Rachael Major (2204546)" userId="S::2204546@student.uwtsd.ac.uk::34fda97e-2f0a-4eb9-8659-ddea7f0b4db3" providerId="AD" clId="Web-{A6ACA39C-5B71-503C-02AC-A6434F14AC09}" dt="2023-02-21T13:44:05.333" v="326" actId="20577"/>
        <pc:sldMkLst>
          <pc:docMk/>
          <pc:sldMk cId="2004030053" sldId="294"/>
        </pc:sldMkLst>
        <pc:spChg chg="mod">
          <ac:chgData name="Rachael Major (2204546)" userId="S::2204546@student.uwtsd.ac.uk::34fda97e-2f0a-4eb9-8659-ddea7f0b4db3" providerId="AD" clId="Web-{A6ACA39C-5B71-503C-02AC-A6434F14AC09}" dt="2023-02-21T13:44:05.333" v="326" actId="20577"/>
          <ac:spMkLst>
            <pc:docMk/>
            <pc:sldMk cId="2004030053" sldId="294"/>
            <ac:spMk id="3" creationId="{8AD71951-8FCA-F09B-4345-D24DD5FDCBB9}"/>
          </ac:spMkLst>
        </pc:spChg>
      </pc:sldChg>
    </pc:docChg>
  </pc:docChgLst>
  <pc:docChgLst>
    <pc:chgData name="Rachael Major (2204546)" userId="S::2204546@student.uwtsd.ac.uk::34fda97e-2f0a-4eb9-8659-ddea7f0b4db3" providerId="AD" clId="Web-{8FE25364-6D12-565D-8B8D-DB23FD5BA4FF}"/>
    <pc:docChg chg="addSld modSld addMainMaster delMainMaster">
      <pc:chgData name="Rachael Major (2204546)" userId="S::2204546@student.uwtsd.ac.uk::34fda97e-2f0a-4eb9-8659-ddea7f0b4db3" providerId="AD" clId="Web-{8FE25364-6D12-565D-8B8D-DB23FD5BA4FF}" dt="2023-02-10T14:14:22.158" v="707" actId="20577"/>
      <pc:docMkLst>
        <pc:docMk/>
      </pc:docMkLst>
      <pc:sldChg chg="addSp delSp modSp mod setBg modClrScheme addAnim delAnim setClrOvrMap delDesignElem chgLayout">
        <pc:chgData name="Rachael Major (2204546)" userId="S::2204546@student.uwtsd.ac.uk::34fda97e-2f0a-4eb9-8659-ddea7f0b4db3" providerId="AD" clId="Web-{8FE25364-6D12-565D-8B8D-DB23FD5BA4FF}" dt="2023-02-10T13:37:24.957" v="323"/>
        <pc:sldMkLst>
          <pc:docMk/>
          <pc:sldMk cId="109857222" sldId="256"/>
        </pc:sldMkLst>
        <pc:spChg chg="mod ord">
          <ac:chgData name="Rachael Major (2204546)" userId="S::2204546@student.uwtsd.ac.uk::34fda97e-2f0a-4eb9-8659-ddea7f0b4db3" providerId="AD" clId="Web-{8FE25364-6D12-565D-8B8D-DB23FD5BA4FF}" dt="2023-02-10T13:37:24.957" v="323"/>
          <ac:spMkLst>
            <pc:docMk/>
            <pc:sldMk cId="109857222" sldId="256"/>
            <ac:spMk id="2" creationId="{00000000-0000-0000-0000-000000000000}"/>
          </ac:spMkLst>
        </pc:spChg>
        <pc:spChg chg="mod ord">
          <ac:chgData name="Rachael Major (2204546)" userId="S::2204546@student.uwtsd.ac.uk::34fda97e-2f0a-4eb9-8659-ddea7f0b4db3" providerId="AD" clId="Web-{8FE25364-6D12-565D-8B8D-DB23FD5BA4FF}" dt="2023-02-10T13:37:24.957" v="323"/>
          <ac:spMkLst>
            <pc:docMk/>
            <pc:sldMk cId="109857222" sldId="256"/>
            <ac:spMk id="3" creationId="{00000000-0000-0000-0000-000000000000}"/>
          </ac:spMkLst>
        </pc:spChg>
        <pc:spChg chg="add del">
          <ac:chgData name="Rachael Major (2204546)" userId="S::2204546@student.uwtsd.ac.uk::34fda97e-2f0a-4eb9-8659-ddea7f0b4db3" providerId="AD" clId="Web-{8FE25364-6D12-565D-8B8D-DB23FD5BA4FF}" dt="2023-02-10T13:30:17.130" v="122"/>
          <ac:spMkLst>
            <pc:docMk/>
            <pc:sldMk cId="109857222" sldId="256"/>
            <ac:spMk id="6" creationId="{71B2258F-86CA-4D4D-8270-BC05FCDEBFB3}"/>
          </ac:spMkLst>
        </pc:spChg>
        <pc:spChg chg="add del">
          <ac:chgData name="Rachael Major (2204546)" userId="S::2204546@student.uwtsd.ac.uk::34fda97e-2f0a-4eb9-8659-ddea7f0b4db3" providerId="AD" clId="Web-{8FE25364-6D12-565D-8B8D-DB23FD5BA4FF}" dt="2023-02-10T13:33:50.199" v="230"/>
          <ac:spMkLst>
            <pc:docMk/>
            <pc:sldMk cId="109857222" sldId="256"/>
            <ac:spMk id="8" creationId="{C1DD1A8A-57D5-4A81-AD04-532B043C5611}"/>
          </ac:spMkLst>
        </pc:spChg>
        <pc:spChg chg="add del">
          <ac:chgData name="Rachael Major (2204546)" userId="S::2204546@student.uwtsd.ac.uk::34fda97e-2f0a-4eb9-8659-ddea7f0b4db3" providerId="AD" clId="Web-{8FE25364-6D12-565D-8B8D-DB23FD5BA4FF}" dt="2023-02-10T13:27:27.311" v="40"/>
          <ac:spMkLst>
            <pc:docMk/>
            <pc:sldMk cId="109857222" sldId="256"/>
            <ac:spMk id="9" creationId="{71B2258F-86CA-4D4D-8270-BC05FCDEBFB3}"/>
          </ac:spMkLst>
        </pc:spChg>
        <pc:spChg chg="add del">
          <ac:chgData name="Rachael Major (2204546)" userId="S::2204546@student.uwtsd.ac.uk::34fda97e-2f0a-4eb9-8659-ddea7f0b4db3" providerId="AD" clId="Web-{8FE25364-6D12-565D-8B8D-DB23FD5BA4FF}" dt="2023-02-10T13:30:30.755" v="126"/>
          <ac:spMkLst>
            <pc:docMk/>
            <pc:sldMk cId="109857222" sldId="256"/>
            <ac:spMk id="10" creationId="{E91DC736-0EF8-4F87-9146-EBF1D2EE4D3D}"/>
          </ac:spMkLst>
        </pc:spChg>
        <pc:spChg chg="add del">
          <ac:chgData name="Rachael Major (2204546)" userId="S::2204546@student.uwtsd.ac.uk::34fda97e-2f0a-4eb9-8659-ddea7f0b4db3" providerId="AD" clId="Web-{8FE25364-6D12-565D-8B8D-DB23FD5BA4FF}" dt="2023-02-10T13:29:33.472" v="54"/>
          <ac:spMkLst>
            <pc:docMk/>
            <pc:sldMk cId="109857222" sldId="256"/>
            <ac:spMk id="11" creationId="{097CD68E-23E3-4007-8847-CD0944C4F7BE}"/>
          </ac:spMkLst>
        </pc:spChg>
        <pc:spChg chg="add del">
          <ac:chgData name="Rachael Major (2204546)" userId="S::2204546@student.uwtsd.ac.uk::34fda97e-2f0a-4eb9-8659-ddea7f0b4db3" providerId="AD" clId="Web-{8FE25364-6D12-565D-8B8D-DB23FD5BA4FF}" dt="2023-02-10T13:29:33.472" v="54"/>
          <ac:spMkLst>
            <pc:docMk/>
            <pc:sldMk cId="109857222" sldId="256"/>
            <ac:spMk id="12" creationId="{E91DC736-0EF8-4F87-9146-EBF1D2EE4D3D}"/>
          </ac:spMkLst>
        </pc:spChg>
        <pc:spChg chg="add del">
          <ac:chgData name="Rachael Major (2204546)" userId="S::2204546@student.uwtsd.ac.uk::34fda97e-2f0a-4eb9-8659-ddea7f0b4db3" providerId="AD" clId="Web-{8FE25364-6D12-565D-8B8D-DB23FD5BA4FF}" dt="2023-02-10T13:29:33.472" v="54"/>
          <ac:spMkLst>
            <pc:docMk/>
            <pc:sldMk cId="109857222" sldId="256"/>
            <ac:spMk id="13" creationId="{AF2F604E-43BE-4DC3-B983-E071523364F8}"/>
          </ac:spMkLst>
        </pc:spChg>
        <pc:spChg chg="add del">
          <ac:chgData name="Rachael Major (2204546)" userId="S::2204546@student.uwtsd.ac.uk::34fda97e-2f0a-4eb9-8659-ddea7f0b4db3" providerId="AD" clId="Web-{8FE25364-6D12-565D-8B8D-DB23FD5BA4FF}" dt="2023-02-10T13:29:33.472" v="54"/>
          <ac:spMkLst>
            <pc:docMk/>
            <pc:sldMk cId="109857222" sldId="256"/>
            <ac:spMk id="15" creationId="{08C9B587-E65E-4B52-B37C-ABEBB6E87928}"/>
          </ac:spMkLst>
        </pc:spChg>
        <pc:spChg chg="add del">
          <ac:chgData name="Rachael Major (2204546)" userId="S::2204546@student.uwtsd.ac.uk::34fda97e-2f0a-4eb9-8659-ddea7f0b4db3" providerId="AD" clId="Web-{8FE25364-6D12-565D-8B8D-DB23FD5BA4FF}" dt="2023-02-10T13:30:30.755" v="126"/>
          <ac:spMkLst>
            <pc:docMk/>
            <pc:sldMk cId="109857222" sldId="256"/>
            <ac:spMk id="17" creationId="{097CD68E-23E3-4007-8847-CD0944C4F7BE}"/>
          </ac:spMkLst>
        </pc:spChg>
        <pc:spChg chg="add del">
          <ac:chgData name="Rachael Major (2204546)" userId="S::2204546@student.uwtsd.ac.uk::34fda97e-2f0a-4eb9-8659-ddea7f0b4db3" providerId="AD" clId="Web-{8FE25364-6D12-565D-8B8D-DB23FD5BA4FF}" dt="2023-02-10T13:30:30.755" v="126"/>
          <ac:spMkLst>
            <pc:docMk/>
            <pc:sldMk cId="109857222" sldId="256"/>
            <ac:spMk id="18" creationId="{AF2F604E-43BE-4DC3-B983-E071523364F8}"/>
          </ac:spMkLst>
        </pc:spChg>
        <pc:spChg chg="add del">
          <ac:chgData name="Rachael Major (2204546)" userId="S::2204546@student.uwtsd.ac.uk::34fda97e-2f0a-4eb9-8659-ddea7f0b4db3" providerId="AD" clId="Web-{8FE25364-6D12-565D-8B8D-DB23FD5BA4FF}" dt="2023-02-10T13:30:30.755" v="126"/>
          <ac:spMkLst>
            <pc:docMk/>
            <pc:sldMk cId="109857222" sldId="256"/>
            <ac:spMk id="19" creationId="{08C9B587-E65E-4B52-B37C-ABEBB6E87928}"/>
          </ac:spMkLst>
        </pc:spChg>
        <pc:spChg chg="add del">
          <ac:chgData name="Rachael Major (2204546)" userId="S::2204546@student.uwtsd.ac.uk::34fda97e-2f0a-4eb9-8659-ddea7f0b4db3" providerId="AD" clId="Web-{8FE25364-6D12-565D-8B8D-DB23FD5BA4FF}" dt="2023-02-10T13:28:38.423" v="45"/>
          <ac:spMkLst>
            <pc:docMk/>
            <pc:sldMk cId="109857222" sldId="256"/>
            <ac:spMk id="20" creationId="{ECC07320-C2CA-4E29-8481-9D9E143C7788}"/>
          </ac:spMkLst>
        </pc:spChg>
        <pc:spChg chg="add del">
          <ac:chgData name="Rachael Major (2204546)" userId="S::2204546@student.uwtsd.ac.uk::34fda97e-2f0a-4eb9-8659-ddea7f0b4db3" providerId="AD" clId="Web-{8FE25364-6D12-565D-8B8D-DB23FD5BA4FF}" dt="2023-02-10T13:30:50.787" v="130"/>
          <ac:spMkLst>
            <pc:docMk/>
            <pc:sldMk cId="109857222" sldId="256"/>
            <ac:spMk id="21" creationId="{C1DD1A8A-57D5-4A81-AD04-532B043C5611}"/>
          </ac:spMkLst>
        </pc:spChg>
        <pc:spChg chg="add del">
          <ac:chgData name="Rachael Major (2204546)" userId="S::2204546@student.uwtsd.ac.uk::34fda97e-2f0a-4eb9-8659-ddea7f0b4db3" providerId="AD" clId="Web-{8FE25364-6D12-565D-8B8D-DB23FD5BA4FF}" dt="2023-02-10T13:28:38.423" v="45"/>
          <ac:spMkLst>
            <pc:docMk/>
            <pc:sldMk cId="109857222" sldId="256"/>
            <ac:spMk id="22" creationId="{178FB36B-5BFE-42CA-BC60-1115E0D95EEC}"/>
          </ac:spMkLst>
        </pc:spChg>
        <pc:spChg chg="add del">
          <ac:chgData name="Rachael Major (2204546)" userId="S::2204546@student.uwtsd.ac.uk::34fda97e-2f0a-4eb9-8659-ddea7f0b4db3" providerId="AD" clId="Web-{8FE25364-6D12-565D-8B8D-DB23FD5BA4FF}" dt="2023-02-10T13:29:31.597" v="51"/>
          <ac:spMkLst>
            <pc:docMk/>
            <pc:sldMk cId="109857222" sldId="256"/>
            <ac:spMk id="24" creationId="{AF2F604E-43BE-4DC3-B983-E071523364F8}"/>
          </ac:spMkLst>
        </pc:spChg>
        <pc:spChg chg="add del">
          <ac:chgData name="Rachael Major (2204546)" userId="S::2204546@student.uwtsd.ac.uk::34fda97e-2f0a-4eb9-8659-ddea7f0b4db3" providerId="AD" clId="Web-{8FE25364-6D12-565D-8B8D-DB23FD5BA4FF}" dt="2023-02-10T13:29:31.597" v="51"/>
          <ac:spMkLst>
            <pc:docMk/>
            <pc:sldMk cId="109857222" sldId="256"/>
            <ac:spMk id="25" creationId="{E91DC736-0EF8-4F87-9146-EBF1D2EE4D3D}"/>
          </ac:spMkLst>
        </pc:spChg>
        <pc:spChg chg="add del">
          <ac:chgData name="Rachael Major (2204546)" userId="S::2204546@student.uwtsd.ac.uk::34fda97e-2f0a-4eb9-8659-ddea7f0b4db3" providerId="AD" clId="Web-{8FE25364-6D12-565D-8B8D-DB23FD5BA4FF}" dt="2023-02-10T13:29:31.597" v="51"/>
          <ac:spMkLst>
            <pc:docMk/>
            <pc:sldMk cId="109857222" sldId="256"/>
            <ac:spMk id="26" creationId="{08C9B587-E65E-4B52-B37C-ABEBB6E87928}"/>
          </ac:spMkLst>
        </pc:spChg>
        <pc:spChg chg="add del">
          <ac:chgData name="Rachael Major (2204546)" userId="S::2204546@student.uwtsd.ac.uk::34fda97e-2f0a-4eb9-8659-ddea7f0b4db3" providerId="AD" clId="Web-{8FE25364-6D12-565D-8B8D-DB23FD5BA4FF}" dt="2023-02-10T13:29:31.597" v="51"/>
          <ac:spMkLst>
            <pc:docMk/>
            <pc:sldMk cId="109857222" sldId="256"/>
            <ac:spMk id="27" creationId="{097CD68E-23E3-4007-8847-CD0944C4F7BE}"/>
          </ac:spMkLst>
        </pc:spChg>
        <pc:spChg chg="add del">
          <ac:chgData name="Rachael Major (2204546)" userId="S::2204546@student.uwtsd.ac.uk::34fda97e-2f0a-4eb9-8659-ddea7f0b4db3" providerId="AD" clId="Web-{8FE25364-6D12-565D-8B8D-DB23FD5BA4FF}" dt="2023-02-10T13:30:50.787" v="130"/>
          <ac:spMkLst>
            <pc:docMk/>
            <pc:sldMk cId="109857222" sldId="256"/>
            <ac:spMk id="28" creationId="{007891EC-4501-44ED-A8C8-B11B6DB767AB}"/>
          </ac:spMkLst>
        </pc:spChg>
        <pc:spChg chg="add del">
          <ac:chgData name="Rachael Major (2204546)" userId="S::2204546@student.uwtsd.ac.uk::34fda97e-2f0a-4eb9-8659-ddea7f0b4db3" providerId="AD" clId="Web-{8FE25364-6D12-565D-8B8D-DB23FD5BA4FF}" dt="2023-02-10T13:33:50.199" v="230"/>
          <ac:spMkLst>
            <pc:docMk/>
            <pc:sldMk cId="109857222" sldId="256"/>
            <ac:spMk id="30" creationId="{007891EC-4501-44ED-A8C8-B11B6DB767AB}"/>
          </ac:spMkLst>
        </pc:spChg>
        <pc:spChg chg="add del">
          <ac:chgData name="Rachael Major (2204546)" userId="S::2204546@student.uwtsd.ac.uk::34fda97e-2f0a-4eb9-8659-ddea7f0b4db3" providerId="AD" clId="Web-{8FE25364-6D12-565D-8B8D-DB23FD5BA4FF}" dt="2023-02-10T13:36:06.704" v="314"/>
          <ac:spMkLst>
            <pc:docMk/>
            <pc:sldMk cId="109857222" sldId="256"/>
            <ac:spMk id="32" creationId="{87CC2527-562A-4F69-B487-4371E5B243E7}"/>
          </ac:spMkLst>
        </pc:spChg>
        <pc:spChg chg="add del">
          <ac:chgData name="Rachael Major (2204546)" userId="S::2204546@student.uwtsd.ac.uk::34fda97e-2f0a-4eb9-8659-ddea7f0b4db3" providerId="AD" clId="Web-{8FE25364-6D12-565D-8B8D-DB23FD5BA4FF}" dt="2023-02-10T13:36:40.533" v="317"/>
          <ac:spMkLst>
            <pc:docMk/>
            <pc:sldMk cId="109857222" sldId="256"/>
            <ac:spMk id="38" creationId="{E91DC736-0EF8-4F87-9146-EBF1D2EE4D3D}"/>
          </ac:spMkLst>
        </pc:spChg>
        <pc:spChg chg="add del">
          <ac:chgData name="Rachael Major (2204546)" userId="S::2204546@student.uwtsd.ac.uk::34fda97e-2f0a-4eb9-8659-ddea7f0b4db3" providerId="AD" clId="Web-{8FE25364-6D12-565D-8B8D-DB23FD5BA4FF}" dt="2023-02-10T13:36:40.533" v="317"/>
          <ac:spMkLst>
            <pc:docMk/>
            <pc:sldMk cId="109857222" sldId="256"/>
            <ac:spMk id="40" creationId="{097CD68E-23E3-4007-8847-CD0944C4F7BE}"/>
          </ac:spMkLst>
        </pc:spChg>
        <pc:spChg chg="add del">
          <ac:chgData name="Rachael Major (2204546)" userId="S::2204546@student.uwtsd.ac.uk::34fda97e-2f0a-4eb9-8659-ddea7f0b4db3" providerId="AD" clId="Web-{8FE25364-6D12-565D-8B8D-DB23FD5BA4FF}" dt="2023-02-10T13:36:40.533" v="317"/>
          <ac:spMkLst>
            <pc:docMk/>
            <pc:sldMk cId="109857222" sldId="256"/>
            <ac:spMk id="42" creationId="{AF2F604E-43BE-4DC3-B983-E071523364F8}"/>
          </ac:spMkLst>
        </pc:spChg>
        <pc:spChg chg="add del">
          <ac:chgData name="Rachael Major (2204546)" userId="S::2204546@student.uwtsd.ac.uk::34fda97e-2f0a-4eb9-8659-ddea7f0b4db3" providerId="AD" clId="Web-{8FE25364-6D12-565D-8B8D-DB23FD5BA4FF}" dt="2023-02-10T13:36:40.533" v="317"/>
          <ac:spMkLst>
            <pc:docMk/>
            <pc:sldMk cId="109857222" sldId="256"/>
            <ac:spMk id="44" creationId="{08C9B587-E65E-4B52-B37C-ABEBB6E87928}"/>
          </ac:spMkLst>
        </pc:spChg>
        <pc:spChg chg="add del">
          <ac:chgData name="Rachael Major (2204546)" userId="S::2204546@student.uwtsd.ac.uk::34fda97e-2f0a-4eb9-8659-ddea7f0b4db3" providerId="AD" clId="Web-{8FE25364-6D12-565D-8B8D-DB23FD5BA4FF}" dt="2023-02-10T13:37:24.957" v="323"/>
          <ac:spMkLst>
            <pc:docMk/>
            <pc:sldMk cId="109857222" sldId="256"/>
            <ac:spMk id="49" creationId="{06DA9DF9-31F7-4056-B42E-878CC92417B8}"/>
          </ac:spMkLst>
        </pc:spChg>
        <pc:spChg chg="add del">
          <ac:chgData name="Rachael Major (2204546)" userId="S::2204546@student.uwtsd.ac.uk::34fda97e-2f0a-4eb9-8659-ddea7f0b4db3" providerId="AD" clId="Web-{8FE25364-6D12-565D-8B8D-DB23FD5BA4FF}" dt="2023-02-10T13:37:24.957" v="322"/>
          <ac:spMkLst>
            <pc:docMk/>
            <pc:sldMk cId="109857222" sldId="256"/>
            <ac:spMk id="54" creationId="{5A59F003-E00A-43F9-91DC-CC54E3B87466}"/>
          </ac:spMkLst>
        </pc:spChg>
        <pc:spChg chg="add del">
          <ac:chgData name="Rachael Major (2204546)" userId="S::2204546@student.uwtsd.ac.uk::34fda97e-2f0a-4eb9-8659-ddea7f0b4db3" providerId="AD" clId="Web-{8FE25364-6D12-565D-8B8D-DB23FD5BA4FF}" dt="2023-02-10T13:37:24.957" v="322"/>
          <ac:spMkLst>
            <pc:docMk/>
            <pc:sldMk cId="109857222" sldId="256"/>
            <ac:spMk id="56" creationId="{D74A4382-E3AD-430A-9A1F-DFA3E0E77A7D}"/>
          </ac:spMkLst>
        </pc:spChg>
        <pc:spChg chg="add del">
          <ac:chgData name="Rachael Major (2204546)" userId="S::2204546@student.uwtsd.ac.uk::34fda97e-2f0a-4eb9-8659-ddea7f0b4db3" providerId="AD" clId="Web-{8FE25364-6D12-565D-8B8D-DB23FD5BA4FF}" dt="2023-02-10T13:37:24.957" v="322"/>
          <ac:spMkLst>
            <pc:docMk/>
            <pc:sldMk cId="109857222" sldId="256"/>
            <ac:spMk id="58" creationId="{79F40191-0F44-4FD1-82CC-ACB507C14BE6}"/>
          </ac:spMkLst>
        </pc:spChg>
        <pc:spChg chg="add">
          <ac:chgData name="Rachael Major (2204546)" userId="S::2204546@student.uwtsd.ac.uk::34fda97e-2f0a-4eb9-8659-ddea7f0b4db3" providerId="AD" clId="Web-{8FE25364-6D12-565D-8B8D-DB23FD5BA4FF}" dt="2023-02-10T13:37:24.957" v="323"/>
          <ac:spMkLst>
            <pc:docMk/>
            <pc:sldMk cId="109857222" sldId="256"/>
            <ac:spMk id="60" creationId="{08C9B587-E65E-4B52-B37C-ABEBB6E87928}"/>
          </ac:spMkLst>
        </pc:spChg>
        <pc:spChg chg="add">
          <ac:chgData name="Rachael Major (2204546)" userId="S::2204546@student.uwtsd.ac.uk::34fda97e-2f0a-4eb9-8659-ddea7f0b4db3" providerId="AD" clId="Web-{8FE25364-6D12-565D-8B8D-DB23FD5BA4FF}" dt="2023-02-10T13:37:24.957" v="323"/>
          <ac:spMkLst>
            <pc:docMk/>
            <pc:sldMk cId="109857222" sldId="256"/>
            <ac:spMk id="61" creationId="{E91DC736-0EF8-4F87-9146-EBF1D2EE4D3D}"/>
          </ac:spMkLst>
        </pc:spChg>
        <pc:spChg chg="add">
          <ac:chgData name="Rachael Major (2204546)" userId="S::2204546@student.uwtsd.ac.uk::34fda97e-2f0a-4eb9-8659-ddea7f0b4db3" providerId="AD" clId="Web-{8FE25364-6D12-565D-8B8D-DB23FD5BA4FF}" dt="2023-02-10T13:37:24.957" v="323"/>
          <ac:spMkLst>
            <pc:docMk/>
            <pc:sldMk cId="109857222" sldId="256"/>
            <ac:spMk id="62" creationId="{097CD68E-23E3-4007-8847-CD0944C4F7BE}"/>
          </ac:spMkLst>
        </pc:spChg>
        <pc:spChg chg="add">
          <ac:chgData name="Rachael Major (2204546)" userId="S::2204546@student.uwtsd.ac.uk::34fda97e-2f0a-4eb9-8659-ddea7f0b4db3" providerId="AD" clId="Web-{8FE25364-6D12-565D-8B8D-DB23FD5BA4FF}" dt="2023-02-10T13:37:24.957" v="323"/>
          <ac:spMkLst>
            <pc:docMk/>
            <pc:sldMk cId="109857222" sldId="256"/>
            <ac:spMk id="63" creationId="{AF2F604E-43BE-4DC3-B983-E071523364F8}"/>
          </ac:spMkLst>
        </pc:spChg>
        <pc:picChg chg="add del">
          <ac:chgData name="Rachael Major (2204546)" userId="S::2204546@student.uwtsd.ac.uk::34fda97e-2f0a-4eb9-8659-ddea7f0b4db3" providerId="AD" clId="Web-{8FE25364-6D12-565D-8B8D-DB23FD5BA4FF}" dt="2023-02-10T13:27:27.311" v="40"/>
          <ac:picMkLst>
            <pc:docMk/>
            <pc:sldMk cId="109857222" sldId="256"/>
            <ac:picMk id="5" creationId="{3A676518-E073-B6F3-C9AD-1AF1E2D58850}"/>
          </ac:picMkLst>
        </pc:picChg>
        <pc:picChg chg="add del">
          <ac:chgData name="Rachael Major (2204546)" userId="S::2204546@student.uwtsd.ac.uk::34fda97e-2f0a-4eb9-8659-ddea7f0b4db3" providerId="AD" clId="Web-{8FE25364-6D12-565D-8B8D-DB23FD5BA4FF}" dt="2023-02-10T13:30:17.130" v="122"/>
          <ac:picMkLst>
            <pc:docMk/>
            <pc:sldMk cId="109857222" sldId="256"/>
            <ac:picMk id="7" creationId="{B8F50473-ACA4-0B39-806C-3D485273C41F}"/>
          </ac:picMkLst>
        </pc:picChg>
        <pc:picChg chg="add del mod">
          <ac:chgData name="Rachael Major (2204546)" userId="S::2204546@student.uwtsd.ac.uk::34fda97e-2f0a-4eb9-8659-ddea7f0b4db3" providerId="AD" clId="Web-{8FE25364-6D12-565D-8B8D-DB23FD5BA4FF}" dt="2023-02-10T13:29:33.472" v="54"/>
          <ac:picMkLst>
            <pc:docMk/>
            <pc:sldMk cId="109857222" sldId="256"/>
            <ac:picMk id="14" creationId="{339121C5-CFAF-A8FB-5A37-DB69AF9CE2F9}"/>
          </ac:picMkLst>
        </pc:picChg>
        <pc:picChg chg="add del">
          <ac:chgData name="Rachael Major (2204546)" userId="S::2204546@student.uwtsd.ac.uk::34fda97e-2f0a-4eb9-8659-ddea7f0b4db3" providerId="AD" clId="Web-{8FE25364-6D12-565D-8B8D-DB23FD5BA4FF}" dt="2023-02-10T13:30:30.755" v="126"/>
          <ac:picMkLst>
            <pc:docMk/>
            <pc:sldMk cId="109857222" sldId="256"/>
            <ac:picMk id="16" creationId="{8A086AC4-46DF-656E-4769-C6358F01172E}"/>
          </ac:picMkLst>
        </pc:picChg>
        <pc:picChg chg="add del">
          <ac:chgData name="Rachael Major (2204546)" userId="S::2204546@student.uwtsd.ac.uk::34fda97e-2f0a-4eb9-8659-ddea7f0b4db3" providerId="AD" clId="Web-{8FE25364-6D12-565D-8B8D-DB23FD5BA4FF}" dt="2023-02-10T13:30:50.787" v="130"/>
          <ac:picMkLst>
            <pc:docMk/>
            <pc:sldMk cId="109857222" sldId="256"/>
            <ac:picMk id="23" creationId="{8DDA44A4-6B63-83BA-E987-8C0C5E03AC12}"/>
          </ac:picMkLst>
        </pc:picChg>
        <pc:picChg chg="add del">
          <ac:chgData name="Rachael Major (2204546)" userId="S::2204546@student.uwtsd.ac.uk::34fda97e-2f0a-4eb9-8659-ddea7f0b4db3" providerId="AD" clId="Web-{8FE25364-6D12-565D-8B8D-DB23FD5BA4FF}" dt="2023-02-10T13:33:50.199" v="230"/>
          <ac:picMkLst>
            <pc:docMk/>
            <pc:sldMk cId="109857222" sldId="256"/>
            <ac:picMk id="29" creationId="{AC90C34B-52C5-5AA4-5C74-D77C73FC6827}"/>
          </ac:picMkLst>
        </pc:picChg>
        <pc:picChg chg="add mod ord">
          <ac:chgData name="Rachael Major (2204546)" userId="S::2204546@student.uwtsd.ac.uk::34fda97e-2f0a-4eb9-8659-ddea7f0b4db3" providerId="AD" clId="Web-{8FE25364-6D12-565D-8B8D-DB23FD5BA4FF}" dt="2023-02-10T13:37:24.957" v="323"/>
          <ac:picMkLst>
            <pc:docMk/>
            <pc:sldMk cId="109857222" sldId="256"/>
            <ac:picMk id="31" creationId="{17001EF4-D1E4-8704-4B2D-AC7C8A417D58}"/>
          </ac:picMkLst>
        </pc:picChg>
        <pc:cxnChg chg="add del">
          <ac:chgData name="Rachael Major (2204546)" userId="S::2204546@student.uwtsd.ac.uk::34fda97e-2f0a-4eb9-8659-ddea7f0b4db3" providerId="AD" clId="Web-{8FE25364-6D12-565D-8B8D-DB23FD5BA4FF}" dt="2023-02-10T13:36:06.704" v="314"/>
          <ac:cxnSpMkLst>
            <pc:docMk/>
            <pc:sldMk cId="109857222" sldId="256"/>
            <ac:cxnSpMk id="33" creationId="{BCDAEC91-5BCE-4B55-9CC0-43EF94CB734B}"/>
          </ac:cxnSpMkLst>
        </pc:cxnChg>
      </pc:sldChg>
      <pc:sldChg chg="modSp mod modClrScheme chgLayout">
        <pc:chgData name="Rachael Major (2204546)" userId="S::2204546@student.uwtsd.ac.uk::34fda97e-2f0a-4eb9-8659-ddea7f0b4db3" providerId="AD" clId="Web-{8FE25364-6D12-565D-8B8D-DB23FD5BA4FF}" dt="2023-02-10T13:33:56.871" v="232"/>
        <pc:sldMkLst>
          <pc:docMk/>
          <pc:sldMk cId="3718031439" sldId="257"/>
        </pc:sldMkLst>
        <pc:spChg chg="mod ord">
          <ac:chgData name="Rachael Major (2204546)" userId="S::2204546@student.uwtsd.ac.uk::34fda97e-2f0a-4eb9-8659-ddea7f0b4db3" providerId="AD" clId="Web-{8FE25364-6D12-565D-8B8D-DB23FD5BA4FF}" dt="2023-02-10T13:33:56.871" v="232"/>
          <ac:spMkLst>
            <pc:docMk/>
            <pc:sldMk cId="3718031439" sldId="257"/>
            <ac:spMk id="2" creationId="{28FC333D-069D-5C95-60B0-A33F6C37F063}"/>
          </ac:spMkLst>
        </pc:spChg>
        <pc:spChg chg="mod ord">
          <ac:chgData name="Rachael Major (2204546)" userId="S::2204546@student.uwtsd.ac.uk::34fda97e-2f0a-4eb9-8659-ddea7f0b4db3" providerId="AD" clId="Web-{8FE25364-6D12-565D-8B8D-DB23FD5BA4FF}" dt="2023-02-10T13:33:56.871" v="232"/>
          <ac:spMkLst>
            <pc:docMk/>
            <pc:sldMk cId="3718031439" sldId="257"/>
            <ac:spMk id="3" creationId="{0EE3914F-B950-2C30-441E-CF2F8CCB57C3}"/>
          </ac:spMkLst>
        </pc:spChg>
      </pc:sldChg>
      <pc:sldChg chg="modSp mod modClrScheme chgLayout">
        <pc:chgData name="Rachael Major (2204546)" userId="S::2204546@student.uwtsd.ac.uk::34fda97e-2f0a-4eb9-8659-ddea7f0b4db3" providerId="AD" clId="Web-{8FE25364-6D12-565D-8B8D-DB23FD5BA4FF}" dt="2023-02-10T13:33:56.871" v="232"/>
        <pc:sldMkLst>
          <pc:docMk/>
          <pc:sldMk cId="3892556708" sldId="258"/>
        </pc:sldMkLst>
        <pc:spChg chg="mod ord">
          <ac:chgData name="Rachael Major (2204546)" userId="S::2204546@student.uwtsd.ac.uk::34fda97e-2f0a-4eb9-8659-ddea7f0b4db3" providerId="AD" clId="Web-{8FE25364-6D12-565D-8B8D-DB23FD5BA4FF}" dt="2023-02-10T13:33:56.871" v="232"/>
          <ac:spMkLst>
            <pc:docMk/>
            <pc:sldMk cId="3892556708" sldId="258"/>
            <ac:spMk id="2" creationId="{9B34B78F-A75E-1170-2A7B-08D13F5C90C2}"/>
          </ac:spMkLst>
        </pc:spChg>
        <pc:spChg chg="mod ord">
          <ac:chgData name="Rachael Major (2204546)" userId="S::2204546@student.uwtsd.ac.uk::34fda97e-2f0a-4eb9-8659-ddea7f0b4db3" providerId="AD" clId="Web-{8FE25364-6D12-565D-8B8D-DB23FD5BA4FF}" dt="2023-02-10T13:33:56.871" v="232"/>
          <ac:spMkLst>
            <pc:docMk/>
            <pc:sldMk cId="3892556708" sldId="258"/>
            <ac:spMk id="3" creationId="{2AC5AE1A-2FD7-7A42-FD3E-425885F3632B}"/>
          </ac:spMkLst>
        </pc:spChg>
      </pc:sldChg>
      <pc:sldChg chg="modSp mod modClrScheme chgLayout">
        <pc:chgData name="Rachael Major (2204546)" userId="S::2204546@student.uwtsd.ac.uk::34fda97e-2f0a-4eb9-8659-ddea7f0b4db3" providerId="AD" clId="Web-{8FE25364-6D12-565D-8B8D-DB23FD5BA4FF}" dt="2023-02-10T13:38:40.897" v="335" actId="20577"/>
        <pc:sldMkLst>
          <pc:docMk/>
          <pc:sldMk cId="2159219734" sldId="259"/>
        </pc:sldMkLst>
        <pc:spChg chg="mod ord">
          <ac:chgData name="Rachael Major (2204546)" userId="S::2204546@student.uwtsd.ac.uk::34fda97e-2f0a-4eb9-8659-ddea7f0b4db3" providerId="AD" clId="Web-{8FE25364-6D12-565D-8B8D-DB23FD5BA4FF}" dt="2023-02-10T13:38:40.897" v="335" actId="20577"/>
          <ac:spMkLst>
            <pc:docMk/>
            <pc:sldMk cId="2159219734" sldId="259"/>
            <ac:spMk id="3" creationId="{B574C491-BD90-CCBD-88AC-144CF716A606}"/>
          </ac:spMkLst>
        </pc:spChg>
      </pc:sldChg>
      <pc:sldChg chg="modSp mod modClrScheme chgLayout">
        <pc:chgData name="Rachael Major (2204546)" userId="S::2204546@student.uwtsd.ac.uk::34fda97e-2f0a-4eb9-8659-ddea7f0b4db3" providerId="AD" clId="Web-{8FE25364-6D12-565D-8B8D-DB23FD5BA4FF}" dt="2023-02-10T13:33:56.871" v="232"/>
        <pc:sldMkLst>
          <pc:docMk/>
          <pc:sldMk cId="1699712724" sldId="260"/>
        </pc:sldMkLst>
        <pc:spChg chg="mod ord">
          <ac:chgData name="Rachael Major (2204546)" userId="S::2204546@student.uwtsd.ac.uk::34fda97e-2f0a-4eb9-8659-ddea7f0b4db3" providerId="AD" clId="Web-{8FE25364-6D12-565D-8B8D-DB23FD5BA4FF}" dt="2023-02-10T13:33:56.871" v="232"/>
          <ac:spMkLst>
            <pc:docMk/>
            <pc:sldMk cId="1699712724" sldId="260"/>
            <ac:spMk id="3" creationId="{16C33FB6-7F60-B651-E041-A7EBEC7E15D3}"/>
          </ac:spMkLst>
        </pc:spChg>
      </pc:sldChg>
      <pc:sldChg chg="modSp mod modClrScheme chgLayout">
        <pc:chgData name="Rachael Major (2204546)" userId="S::2204546@student.uwtsd.ac.uk::34fda97e-2f0a-4eb9-8659-ddea7f0b4db3" providerId="AD" clId="Web-{8FE25364-6D12-565D-8B8D-DB23FD5BA4FF}" dt="2023-02-10T13:43:31.251" v="390" actId="20577"/>
        <pc:sldMkLst>
          <pc:docMk/>
          <pc:sldMk cId="1561832807" sldId="261"/>
        </pc:sldMkLst>
        <pc:spChg chg="mod ord">
          <ac:chgData name="Rachael Major (2204546)" userId="S::2204546@student.uwtsd.ac.uk::34fda97e-2f0a-4eb9-8659-ddea7f0b4db3" providerId="AD" clId="Web-{8FE25364-6D12-565D-8B8D-DB23FD5BA4FF}" dt="2023-02-10T13:39:44.133" v="341" actId="20577"/>
          <ac:spMkLst>
            <pc:docMk/>
            <pc:sldMk cId="1561832807" sldId="261"/>
            <ac:spMk id="2" creationId="{13D38657-7E39-821A-EE48-9CD6F351C6CF}"/>
          </ac:spMkLst>
        </pc:spChg>
        <pc:spChg chg="mod ord">
          <ac:chgData name="Rachael Major (2204546)" userId="S::2204546@student.uwtsd.ac.uk::34fda97e-2f0a-4eb9-8659-ddea7f0b4db3" providerId="AD" clId="Web-{8FE25364-6D12-565D-8B8D-DB23FD5BA4FF}" dt="2023-02-10T13:43:31.251" v="390" actId="20577"/>
          <ac:spMkLst>
            <pc:docMk/>
            <pc:sldMk cId="1561832807" sldId="261"/>
            <ac:spMk id="3" creationId="{EE3F1012-E76B-1523-A90C-287BF1BBC386}"/>
          </ac:spMkLst>
        </pc:spChg>
      </pc:sldChg>
      <pc:sldChg chg="modSp new">
        <pc:chgData name="Rachael Major (2204546)" userId="S::2204546@student.uwtsd.ac.uk::34fda97e-2f0a-4eb9-8659-ddea7f0b4db3" providerId="AD" clId="Web-{8FE25364-6D12-565D-8B8D-DB23FD5BA4FF}" dt="2023-02-10T13:53:37.568" v="420" actId="20577"/>
        <pc:sldMkLst>
          <pc:docMk/>
          <pc:sldMk cId="3275930022" sldId="262"/>
        </pc:sldMkLst>
        <pc:spChg chg="mod">
          <ac:chgData name="Rachael Major (2204546)" userId="S::2204546@student.uwtsd.ac.uk::34fda97e-2f0a-4eb9-8659-ddea7f0b4db3" providerId="AD" clId="Web-{8FE25364-6D12-565D-8B8D-DB23FD5BA4FF}" dt="2023-02-10T13:53:37.568" v="420" actId="20577"/>
          <ac:spMkLst>
            <pc:docMk/>
            <pc:sldMk cId="3275930022" sldId="262"/>
            <ac:spMk id="2" creationId="{3262FA20-48C2-492B-B961-0E4E58E25DA1}"/>
          </ac:spMkLst>
        </pc:spChg>
      </pc:sldChg>
      <pc:sldChg chg="modSp new">
        <pc:chgData name="Rachael Major (2204546)" userId="S::2204546@student.uwtsd.ac.uk::34fda97e-2f0a-4eb9-8659-ddea7f0b4db3" providerId="AD" clId="Web-{8FE25364-6D12-565D-8B8D-DB23FD5BA4FF}" dt="2023-02-10T14:12:42.483" v="654" actId="20577"/>
        <pc:sldMkLst>
          <pc:docMk/>
          <pc:sldMk cId="3186058047" sldId="263"/>
        </pc:sldMkLst>
        <pc:spChg chg="mod">
          <ac:chgData name="Rachael Major (2204546)" userId="S::2204546@student.uwtsd.ac.uk::34fda97e-2f0a-4eb9-8659-ddea7f0b4db3" providerId="AD" clId="Web-{8FE25364-6D12-565D-8B8D-DB23FD5BA4FF}" dt="2023-02-10T14:12:42.483" v="654" actId="20577"/>
          <ac:spMkLst>
            <pc:docMk/>
            <pc:sldMk cId="3186058047" sldId="263"/>
            <ac:spMk id="2" creationId="{FC149342-9890-CAE3-8580-769EACA2EB09}"/>
          </ac:spMkLst>
        </pc:spChg>
      </pc:sldChg>
      <pc:sldChg chg="modSp new">
        <pc:chgData name="Rachael Major (2204546)" userId="S::2204546@student.uwtsd.ac.uk::34fda97e-2f0a-4eb9-8659-ddea7f0b4db3" providerId="AD" clId="Web-{8FE25364-6D12-565D-8B8D-DB23FD5BA4FF}" dt="2023-02-10T13:54:50.508" v="476" actId="20577"/>
        <pc:sldMkLst>
          <pc:docMk/>
          <pc:sldMk cId="3958887423" sldId="264"/>
        </pc:sldMkLst>
        <pc:spChg chg="mod">
          <ac:chgData name="Rachael Major (2204546)" userId="S::2204546@student.uwtsd.ac.uk::34fda97e-2f0a-4eb9-8659-ddea7f0b4db3" providerId="AD" clId="Web-{8FE25364-6D12-565D-8B8D-DB23FD5BA4FF}" dt="2023-02-10T13:54:50.508" v="476" actId="20577"/>
          <ac:spMkLst>
            <pc:docMk/>
            <pc:sldMk cId="3958887423" sldId="264"/>
            <ac:spMk id="2" creationId="{830C71C8-E513-6807-A4D4-343DB2514974}"/>
          </ac:spMkLst>
        </pc:spChg>
      </pc:sldChg>
      <pc:sldChg chg="modSp new">
        <pc:chgData name="Rachael Major (2204546)" userId="S::2204546@student.uwtsd.ac.uk::34fda97e-2f0a-4eb9-8659-ddea7f0b4db3" providerId="AD" clId="Web-{8FE25364-6D12-565D-8B8D-DB23FD5BA4FF}" dt="2023-02-10T13:54:38.055" v="468" actId="20577"/>
        <pc:sldMkLst>
          <pc:docMk/>
          <pc:sldMk cId="1510580554" sldId="265"/>
        </pc:sldMkLst>
        <pc:spChg chg="mod">
          <ac:chgData name="Rachael Major (2204546)" userId="S::2204546@student.uwtsd.ac.uk::34fda97e-2f0a-4eb9-8659-ddea7f0b4db3" providerId="AD" clId="Web-{8FE25364-6D12-565D-8B8D-DB23FD5BA4FF}" dt="2023-02-10T13:54:38.055" v="468" actId="20577"/>
          <ac:spMkLst>
            <pc:docMk/>
            <pc:sldMk cId="1510580554" sldId="265"/>
            <ac:spMk id="2" creationId="{972A2BB7-19E2-CCA7-2A7D-40E6E2D53DEA}"/>
          </ac:spMkLst>
        </pc:spChg>
      </pc:sldChg>
      <pc:sldChg chg="modSp new">
        <pc:chgData name="Rachael Major (2204546)" userId="S::2204546@student.uwtsd.ac.uk::34fda97e-2f0a-4eb9-8659-ddea7f0b4db3" providerId="AD" clId="Web-{8FE25364-6D12-565D-8B8D-DB23FD5BA4FF}" dt="2023-02-10T13:55:32.839" v="510" actId="20577"/>
        <pc:sldMkLst>
          <pc:docMk/>
          <pc:sldMk cId="1360113654" sldId="266"/>
        </pc:sldMkLst>
        <pc:spChg chg="mod">
          <ac:chgData name="Rachael Major (2204546)" userId="S::2204546@student.uwtsd.ac.uk::34fda97e-2f0a-4eb9-8659-ddea7f0b4db3" providerId="AD" clId="Web-{8FE25364-6D12-565D-8B8D-DB23FD5BA4FF}" dt="2023-02-10T13:55:32.839" v="510" actId="20577"/>
          <ac:spMkLst>
            <pc:docMk/>
            <pc:sldMk cId="1360113654" sldId="266"/>
            <ac:spMk id="2" creationId="{D03BFC73-BB9B-A777-2792-BD5C5C6A18E8}"/>
          </ac:spMkLst>
        </pc:spChg>
      </pc:sldChg>
      <pc:sldChg chg="modSp new">
        <pc:chgData name="Rachael Major (2204546)" userId="S::2204546@student.uwtsd.ac.uk::34fda97e-2f0a-4eb9-8659-ddea7f0b4db3" providerId="AD" clId="Web-{8FE25364-6D12-565D-8B8D-DB23FD5BA4FF}" dt="2023-02-10T14:10:09.056" v="626" actId="20577"/>
        <pc:sldMkLst>
          <pc:docMk/>
          <pc:sldMk cId="3370037351" sldId="267"/>
        </pc:sldMkLst>
        <pc:spChg chg="mod">
          <ac:chgData name="Rachael Major (2204546)" userId="S::2204546@student.uwtsd.ac.uk::34fda97e-2f0a-4eb9-8659-ddea7f0b4db3" providerId="AD" clId="Web-{8FE25364-6D12-565D-8B8D-DB23FD5BA4FF}" dt="2023-02-10T14:07:42.785" v="583" actId="20577"/>
          <ac:spMkLst>
            <pc:docMk/>
            <pc:sldMk cId="3370037351" sldId="267"/>
            <ac:spMk id="2" creationId="{87830E30-AA82-7FFC-C280-7BA2A03ED041}"/>
          </ac:spMkLst>
        </pc:spChg>
        <pc:spChg chg="mod">
          <ac:chgData name="Rachael Major (2204546)" userId="S::2204546@student.uwtsd.ac.uk::34fda97e-2f0a-4eb9-8659-ddea7f0b4db3" providerId="AD" clId="Web-{8FE25364-6D12-565D-8B8D-DB23FD5BA4FF}" dt="2023-02-10T14:10:09.056" v="626" actId="20577"/>
          <ac:spMkLst>
            <pc:docMk/>
            <pc:sldMk cId="3370037351" sldId="267"/>
            <ac:spMk id="3" creationId="{EF6091A1-474B-A442-F0CF-B814747CBFFC}"/>
          </ac:spMkLst>
        </pc:spChg>
      </pc:sldChg>
      <pc:sldChg chg="modSp new">
        <pc:chgData name="Rachael Major (2204546)" userId="S::2204546@student.uwtsd.ac.uk::34fda97e-2f0a-4eb9-8659-ddea7f0b4db3" providerId="AD" clId="Web-{8FE25364-6D12-565D-8B8D-DB23FD5BA4FF}" dt="2023-02-10T14:09:40.601" v="605" actId="20577"/>
        <pc:sldMkLst>
          <pc:docMk/>
          <pc:sldMk cId="2763289541" sldId="268"/>
        </pc:sldMkLst>
        <pc:spChg chg="mod">
          <ac:chgData name="Rachael Major (2204546)" userId="S::2204546@student.uwtsd.ac.uk::34fda97e-2f0a-4eb9-8659-ddea7f0b4db3" providerId="AD" clId="Web-{8FE25364-6D12-565D-8B8D-DB23FD5BA4FF}" dt="2023-02-10T13:56:12.167" v="536" actId="20577"/>
          <ac:spMkLst>
            <pc:docMk/>
            <pc:sldMk cId="2763289541" sldId="268"/>
            <ac:spMk id="2" creationId="{D0E2FEA2-F813-214E-A484-E743BD4274C4}"/>
          </ac:spMkLst>
        </pc:spChg>
        <pc:spChg chg="mod">
          <ac:chgData name="Rachael Major (2204546)" userId="S::2204546@student.uwtsd.ac.uk::34fda97e-2f0a-4eb9-8659-ddea7f0b4db3" providerId="AD" clId="Web-{8FE25364-6D12-565D-8B8D-DB23FD5BA4FF}" dt="2023-02-10T14:09:40.601" v="605" actId="20577"/>
          <ac:spMkLst>
            <pc:docMk/>
            <pc:sldMk cId="2763289541" sldId="268"/>
            <ac:spMk id="3" creationId="{B1C87DB8-DB4E-6752-AED4-D99017CD472D}"/>
          </ac:spMkLst>
        </pc:spChg>
      </pc:sldChg>
      <pc:sldChg chg="modSp new">
        <pc:chgData name="Rachael Major (2204546)" userId="S::2204546@student.uwtsd.ac.uk::34fda97e-2f0a-4eb9-8659-ddea7f0b4db3" providerId="AD" clId="Web-{8FE25364-6D12-565D-8B8D-DB23FD5BA4FF}" dt="2023-02-10T13:56:39.762" v="567" actId="20577"/>
        <pc:sldMkLst>
          <pc:docMk/>
          <pc:sldMk cId="1585395236" sldId="269"/>
        </pc:sldMkLst>
        <pc:spChg chg="mod">
          <ac:chgData name="Rachael Major (2204546)" userId="S::2204546@student.uwtsd.ac.uk::34fda97e-2f0a-4eb9-8659-ddea7f0b4db3" providerId="AD" clId="Web-{8FE25364-6D12-565D-8B8D-DB23FD5BA4FF}" dt="2023-02-10T13:56:39.762" v="567" actId="20577"/>
          <ac:spMkLst>
            <pc:docMk/>
            <pc:sldMk cId="1585395236" sldId="269"/>
            <ac:spMk id="2" creationId="{6203AC90-5562-554C-F5D8-6FA87BD78DE0}"/>
          </ac:spMkLst>
        </pc:spChg>
      </pc:sldChg>
      <pc:sldChg chg="modSp new">
        <pc:chgData name="Rachael Major (2204546)" userId="S::2204546@student.uwtsd.ac.uk::34fda97e-2f0a-4eb9-8659-ddea7f0b4db3" providerId="AD" clId="Web-{8FE25364-6D12-565D-8B8D-DB23FD5BA4FF}" dt="2023-02-10T14:13:25.422" v="689" actId="20577"/>
        <pc:sldMkLst>
          <pc:docMk/>
          <pc:sldMk cId="2417540795" sldId="270"/>
        </pc:sldMkLst>
        <pc:spChg chg="mod">
          <ac:chgData name="Rachael Major (2204546)" userId="S::2204546@student.uwtsd.ac.uk::34fda97e-2f0a-4eb9-8659-ddea7f0b4db3" providerId="AD" clId="Web-{8FE25364-6D12-565D-8B8D-DB23FD5BA4FF}" dt="2023-02-10T14:13:25.422" v="689" actId="20577"/>
          <ac:spMkLst>
            <pc:docMk/>
            <pc:sldMk cId="2417540795" sldId="270"/>
            <ac:spMk id="2" creationId="{CA5A7754-A062-1E72-FFAF-53EBA0CFF1BD}"/>
          </ac:spMkLst>
        </pc:spChg>
      </pc:sldChg>
      <pc:sldChg chg="modSp new">
        <pc:chgData name="Rachael Major (2204546)" userId="S::2204546@student.uwtsd.ac.uk::34fda97e-2f0a-4eb9-8659-ddea7f0b4db3" providerId="AD" clId="Web-{8FE25364-6D12-565D-8B8D-DB23FD5BA4FF}" dt="2023-02-10T14:11:59.981" v="649" actId="20577"/>
        <pc:sldMkLst>
          <pc:docMk/>
          <pc:sldMk cId="1548720488" sldId="271"/>
        </pc:sldMkLst>
        <pc:spChg chg="mod">
          <ac:chgData name="Rachael Major (2204546)" userId="S::2204546@student.uwtsd.ac.uk::34fda97e-2f0a-4eb9-8659-ddea7f0b4db3" providerId="AD" clId="Web-{8FE25364-6D12-565D-8B8D-DB23FD5BA4FF}" dt="2023-02-10T14:11:59.981" v="649" actId="20577"/>
          <ac:spMkLst>
            <pc:docMk/>
            <pc:sldMk cId="1548720488" sldId="271"/>
            <ac:spMk id="2" creationId="{B03AE67C-4A8F-A8F1-9D21-D577250587CE}"/>
          </ac:spMkLst>
        </pc:spChg>
      </pc:sldChg>
      <pc:sldChg chg="modSp new">
        <pc:chgData name="Rachael Major (2204546)" userId="S::2204546@student.uwtsd.ac.uk::34fda97e-2f0a-4eb9-8659-ddea7f0b4db3" providerId="AD" clId="Web-{8FE25364-6D12-565D-8B8D-DB23FD5BA4FF}" dt="2023-02-10T14:14:22.158" v="707" actId="20577"/>
        <pc:sldMkLst>
          <pc:docMk/>
          <pc:sldMk cId="3417685528" sldId="272"/>
        </pc:sldMkLst>
        <pc:spChg chg="mod">
          <ac:chgData name="Rachael Major (2204546)" userId="S::2204546@student.uwtsd.ac.uk::34fda97e-2f0a-4eb9-8659-ddea7f0b4db3" providerId="AD" clId="Web-{8FE25364-6D12-565D-8B8D-DB23FD5BA4FF}" dt="2023-02-10T14:14:22.158" v="707" actId="20577"/>
          <ac:spMkLst>
            <pc:docMk/>
            <pc:sldMk cId="3417685528" sldId="272"/>
            <ac:spMk id="2" creationId="{1BE9EDF9-BFC5-6E19-C6CE-0FB7E23ABF48}"/>
          </ac:spMkLst>
        </pc:spChg>
        <pc:spChg chg="mod">
          <ac:chgData name="Rachael Major (2204546)" userId="S::2204546@student.uwtsd.ac.uk::34fda97e-2f0a-4eb9-8659-ddea7f0b4db3" providerId="AD" clId="Web-{8FE25364-6D12-565D-8B8D-DB23FD5BA4FF}" dt="2023-02-10T14:14:11.017" v="693" actId="20577"/>
          <ac:spMkLst>
            <pc:docMk/>
            <pc:sldMk cId="3417685528" sldId="272"/>
            <ac:spMk id="3" creationId="{BC8764B8-C425-0822-CAF3-84B1370F2C97}"/>
          </ac:spMkLst>
        </pc:spChg>
      </pc:sldChg>
      <pc:sldMasterChg chg="add del addSldLayout delSldLayout">
        <pc:chgData name="Rachael Major (2204546)" userId="S::2204546@student.uwtsd.ac.uk::34fda97e-2f0a-4eb9-8659-ddea7f0b4db3" providerId="AD" clId="Web-{8FE25364-6D12-565D-8B8D-DB23FD5BA4FF}" dt="2023-02-10T13:33:56.871" v="232"/>
        <pc:sldMasterMkLst>
          <pc:docMk/>
          <pc:sldMasterMk cId="2460954070" sldId="2147483660"/>
        </pc:sldMasterMkLst>
        <pc:sldLayoutChg chg="add del">
          <pc:chgData name="Rachael Major (2204546)" userId="S::2204546@student.uwtsd.ac.uk::34fda97e-2f0a-4eb9-8659-ddea7f0b4db3" providerId="AD" clId="Web-{8FE25364-6D12-565D-8B8D-DB23FD5BA4FF}" dt="2023-02-10T13:33:56.871" v="232"/>
          <pc:sldLayoutMkLst>
            <pc:docMk/>
            <pc:sldMasterMk cId="2460954070" sldId="2147483660"/>
            <pc:sldLayoutMk cId="2385387890" sldId="2147483661"/>
          </pc:sldLayoutMkLst>
        </pc:sldLayoutChg>
        <pc:sldLayoutChg chg="add del">
          <pc:chgData name="Rachael Major (2204546)" userId="S::2204546@student.uwtsd.ac.uk::34fda97e-2f0a-4eb9-8659-ddea7f0b4db3" providerId="AD" clId="Web-{8FE25364-6D12-565D-8B8D-DB23FD5BA4FF}" dt="2023-02-10T13:33:56.871" v="232"/>
          <pc:sldLayoutMkLst>
            <pc:docMk/>
            <pc:sldMasterMk cId="2460954070" sldId="2147483660"/>
            <pc:sldLayoutMk cId="949138452" sldId="2147483662"/>
          </pc:sldLayoutMkLst>
        </pc:sldLayoutChg>
        <pc:sldLayoutChg chg="add del">
          <pc:chgData name="Rachael Major (2204546)" userId="S::2204546@student.uwtsd.ac.uk::34fda97e-2f0a-4eb9-8659-ddea7f0b4db3" providerId="AD" clId="Web-{8FE25364-6D12-565D-8B8D-DB23FD5BA4FF}" dt="2023-02-10T13:33:56.871" v="232"/>
          <pc:sldLayoutMkLst>
            <pc:docMk/>
            <pc:sldMasterMk cId="2460954070" sldId="2147483660"/>
            <pc:sldLayoutMk cId="2591524520" sldId="2147483663"/>
          </pc:sldLayoutMkLst>
        </pc:sldLayoutChg>
        <pc:sldLayoutChg chg="add del">
          <pc:chgData name="Rachael Major (2204546)" userId="S::2204546@student.uwtsd.ac.uk::34fda97e-2f0a-4eb9-8659-ddea7f0b4db3" providerId="AD" clId="Web-{8FE25364-6D12-565D-8B8D-DB23FD5BA4FF}" dt="2023-02-10T13:33:56.871" v="232"/>
          <pc:sldLayoutMkLst>
            <pc:docMk/>
            <pc:sldMasterMk cId="2460954070" sldId="2147483660"/>
            <pc:sldLayoutMk cId="1203092039" sldId="2147483664"/>
          </pc:sldLayoutMkLst>
        </pc:sldLayoutChg>
        <pc:sldLayoutChg chg="add del">
          <pc:chgData name="Rachael Major (2204546)" userId="S::2204546@student.uwtsd.ac.uk::34fda97e-2f0a-4eb9-8659-ddea7f0b4db3" providerId="AD" clId="Web-{8FE25364-6D12-565D-8B8D-DB23FD5BA4FF}" dt="2023-02-10T13:33:56.871" v="232"/>
          <pc:sldLayoutMkLst>
            <pc:docMk/>
            <pc:sldMasterMk cId="2460954070" sldId="2147483660"/>
            <pc:sldLayoutMk cId="3733172339" sldId="2147483665"/>
          </pc:sldLayoutMkLst>
        </pc:sldLayoutChg>
        <pc:sldLayoutChg chg="add del">
          <pc:chgData name="Rachael Major (2204546)" userId="S::2204546@student.uwtsd.ac.uk::34fda97e-2f0a-4eb9-8659-ddea7f0b4db3" providerId="AD" clId="Web-{8FE25364-6D12-565D-8B8D-DB23FD5BA4FF}" dt="2023-02-10T13:33:56.871" v="232"/>
          <pc:sldLayoutMkLst>
            <pc:docMk/>
            <pc:sldMasterMk cId="2460954070" sldId="2147483660"/>
            <pc:sldLayoutMk cId="3210312558" sldId="2147483666"/>
          </pc:sldLayoutMkLst>
        </pc:sldLayoutChg>
        <pc:sldLayoutChg chg="add del">
          <pc:chgData name="Rachael Major (2204546)" userId="S::2204546@student.uwtsd.ac.uk::34fda97e-2f0a-4eb9-8659-ddea7f0b4db3" providerId="AD" clId="Web-{8FE25364-6D12-565D-8B8D-DB23FD5BA4FF}" dt="2023-02-10T13:33:56.871" v="232"/>
          <pc:sldLayoutMkLst>
            <pc:docMk/>
            <pc:sldMasterMk cId="2460954070" sldId="2147483660"/>
            <pc:sldLayoutMk cId="3146388984" sldId="2147483667"/>
          </pc:sldLayoutMkLst>
        </pc:sldLayoutChg>
        <pc:sldLayoutChg chg="add del">
          <pc:chgData name="Rachael Major (2204546)" userId="S::2204546@student.uwtsd.ac.uk::34fda97e-2f0a-4eb9-8659-ddea7f0b4db3" providerId="AD" clId="Web-{8FE25364-6D12-565D-8B8D-DB23FD5BA4FF}" dt="2023-02-10T13:33:56.871" v="232"/>
          <pc:sldLayoutMkLst>
            <pc:docMk/>
            <pc:sldMasterMk cId="2460954070" sldId="2147483660"/>
            <pc:sldLayoutMk cId="3171841454" sldId="2147483668"/>
          </pc:sldLayoutMkLst>
        </pc:sldLayoutChg>
        <pc:sldLayoutChg chg="add del">
          <pc:chgData name="Rachael Major (2204546)" userId="S::2204546@student.uwtsd.ac.uk::34fda97e-2f0a-4eb9-8659-ddea7f0b4db3" providerId="AD" clId="Web-{8FE25364-6D12-565D-8B8D-DB23FD5BA4FF}" dt="2023-02-10T13:33:56.871" v="232"/>
          <pc:sldLayoutMkLst>
            <pc:docMk/>
            <pc:sldMasterMk cId="2460954070" sldId="2147483660"/>
            <pc:sldLayoutMk cId="1718958274" sldId="2147483669"/>
          </pc:sldLayoutMkLst>
        </pc:sldLayoutChg>
        <pc:sldLayoutChg chg="add del">
          <pc:chgData name="Rachael Major (2204546)" userId="S::2204546@student.uwtsd.ac.uk::34fda97e-2f0a-4eb9-8659-ddea7f0b4db3" providerId="AD" clId="Web-{8FE25364-6D12-565D-8B8D-DB23FD5BA4FF}" dt="2023-02-10T13:33:56.871" v="232"/>
          <pc:sldLayoutMkLst>
            <pc:docMk/>
            <pc:sldMasterMk cId="2460954070" sldId="2147483660"/>
            <pc:sldLayoutMk cId="2202905451" sldId="2147483670"/>
          </pc:sldLayoutMkLst>
        </pc:sldLayoutChg>
        <pc:sldLayoutChg chg="add del">
          <pc:chgData name="Rachael Major (2204546)" userId="S::2204546@student.uwtsd.ac.uk::34fda97e-2f0a-4eb9-8659-ddea7f0b4db3" providerId="AD" clId="Web-{8FE25364-6D12-565D-8B8D-DB23FD5BA4FF}" dt="2023-02-10T13:33:56.871" v="232"/>
          <pc:sldLayoutMkLst>
            <pc:docMk/>
            <pc:sldMasterMk cId="2460954070" sldId="2147483660"/>
            <pc:sldLayoutMk cId="3479445657" sldId="2147483671"/>
          </pc:sldLayoutMkLst>
        </pc:sldLayoutChg>
      </pc:sldMasterChg>
      <pc:sldMasterChg chg="add del addSldLayout delSldLayout modSldLayout">
        <pc:chgData name="Rachael Major (2204546)" userId="S::2204546@student.uwtsd.ac.uk::34fda97e-2f0a-4eb9-8659-ddea7f0b4db3" providerId="AD" clId="Web-{8FE25364-6D12-565D-8B8D-DB23FD5BA4FF}" dt="2023-02-10T13:33:56.871" v="232"/>
        <pc:sldMasterMkLst>
          <pc:docMk/>
          <pc:sldMasterMk cId="560095542" sldId="2147483672"/>
        </pc:sldMasterMkLst>
        <pc:sldLayoutChg chg="add del mod replId">
          <pc:chgData name="Rachael Major (2204546)" userId="S::2204546@student.uwtsd.ac.uk::34fda97e-2f0a-4eb9-8659-ddea7f0b4db3" providerId="AD" clId="Web-{8FE25364-6D12-565D-8B8D-DB23FD5BA4FF}" dt="2023-02-10T13:33:56.871" v="232"/>
          <pc:sldLayoutMkLst>
            <pc:docMk/>
            <pc:sldMasterMk cId="560095542" sldId="2147483672"/>
            <pc:sldLayoutMk cId="3792793953" sldId="2147483673"/>
          </pc:sldLayoutMkLst>
        </pc:sldLayoutChg>
        <pc:sldLayoutChg chg="add del mod replId">
          <pc:chgData name="Rachael Major (2204546)" userId="S::2204546@student.uwtsd.ac.uk::34fda97e-2f0a-4eb9-8659-ddea7f0b4db3" providerId="AD" clId="Web-{8FE25364-6D12-565D-8B8D-DB23FD5BA4FF}" dt="2023-02-10T13:33:56.871" v="232"/>
          <pc:sldLayoutMkLst>
            <pc:docMk/>
            <pc:sldMasterMk cId="560095542" sldId="2147483672"/>
            <pc:sldLayoutMk cId="3641901566" sldId="2147483674"/>
          </pc:sldLayoutMkLst>
        </pc:sldLayoutChg>
        <pc:sldLayoutChg chg="add del mod replId">
          <pc:chgData name="Rachael Major (2204546)" userId="S::2204546@student.uwtsd.ac.uk::34fda97e-2f0a-4eb9-8659-ddea7f0b4db3" providerId="AD" clId="Web-{8FE25364-6D12-565D-8B8D-DB23FD5BA4FF}" dt="2023-02-10T13:33:56.871" v="232"/>
          <pc:sldLayoutMkLst>
            <pc:docMk/>
            <pc:sldMasterMk cId="560095542" sldId="2147483672"/>
            <pc:sldLayoutMk cId="3874017190" sldId="2147483675"/>
          </pc:sldLayoutMkLst>
        </pc:sldLayoutChg>
        <pc:sldLayoutChg chg="add del mod replId">
          <pc:chgData name="Rachael Major (2204546)" userId="S::2204546@student.uwtsd.ac.uk::34fda97e-2f0a-4eb9-8659-ddea7f0b4db3" providerId="AD" clId="Web-{8FE25364-6D12-565D-8B8D-DB23FD5BA4FF}" dt="2023-02-10T13:33:56.871" v="232"/>
          <pc:sldLayoutMkLst>
            <pc:docMk/>
            <pc:sldMasterMk cId="560095542" sldId="2147483672"/>
            <pc:sldLayoutMk cId="2401640082" sldId="2147483676"/>
          </pc:sldLayoutMkLst>
        </pc:sldLayoutChg>
        <pc:sldLayoutChg chg="add del mod replId">
          <pc:chgData name="Rachael Major (2204546)" userId="S::2204546@student.uwtsd.ac.uk::34fda97e-2f0a-4eb9-8659-ddea7f0b4db3" providerId="AD" clId="Web-{8FE25364-6D12-565D-8B8D-DB23FD5BA4FF}" dt="2023-02-10T13:33:56.871" v="232"/>
          <pc:sldLayoutMkLst>
            <pc:docMk/>
            <pc:sldMasterMk cId="560095542" sldId="2147483672"/>
            <pc:sldLayoutMk cId="3428240383" sldId="2147483677"/>
          </pc:sldLayoutMkLst>
        </pc:sldLayoutChg>
        <pc:sldLayoutChg chg="add del mod replId">
          <pc:chgData name="Rachael Major (2204546)" userId="S::2204546@student.uwtsd.ac.uk::34fda97e-2f0a-4eb9-8659-ddea7f0b4db3" providerId="AD" clId="Web-{8FE25364-6D12-565D-8B8D-DB23FD5BA4FF}" dt="2023-02-10T13:33:56.871" v="232"/>
          <pc:sldLayoutMkLst>
            <pc:docMk/>
            <pc:sldMasterMk cId="560095542" sldId="2147483672"/>
            <pc:sldLayoutMk cId="247553707" sldId="2147483678"/>
          </pc:sldLayoutMkLst>
        </pc:sldLayoutChg>
        <pc:sldLayoutChg chg="add del mod replId">
          <pc:chgData name="Rachael Major (2204546)" userId="S::2204546@student.uwtsd.ac.uk::34fda97e-2f0a-4eb9-8659-ddea7f0b4db3" providerId="AD" clId="Web-{8FE25364-6D12-565D-8B8D-DB23FD5BA4FF}" dt="2023-02-10T13:33:56.871" v="232"/>
          <pc:sldLayoutMkLst>
            <pc:docMk/>
            <pc:sldMasterMk cId="560095542" sldId="2147483672"/>
            <pc:sldLayoutMk cId="843914847" sldId="2147483679"/>
          </pc:sldLayoutMkLst>
        </pc:sldLayoutChg>
        <pc:sldLayoutChg chg="add del mod replId">
          <pc:chgData name="Rachael Major (2204546)" userId="S::2204546@student.uwtsd.ac.uk::34fda97e-2f0a-4eb9-8659-ddea7f0b4db3" providerId="AD" clId="Web-{8FE25364-6D12-565D-8B8D-DB23FD5BA4FF}" dt="2023-02-10T13:33:56.871" v="232"/>
          <pc:sldLayoutMkLst>
            <pc:docMk/>
            <pc:sldMasterMk cId="560095542" sldId="2147483672"/>
            <pc:sldLayoutMk cId="3773595259" sldId="2147483680"/>
          </pc:sldLayoutMkLst>
        </pc:sldLayoutChg>
        <pc:sldLayoutChg chg="add del mod replId">
          <pc:chgData name="Rachael Major (2204546)" userId="S::2204546@student.uwtsd.ac.uk::34fda97e-2f0a-4eb9-8659-ddea7f0b4db3" providerId="AD" clId="Web-{8FE25364-6D12-565D-8B8D-DB23FD5BA4FF}" dt="2023-02-10T13:33:56.871" v="232"/>
          <pc:sldLayoutMkLst>
            <pc:docMk/>
            <pc:sldMasterMk cId="560095542" sldId="2147483672"/>
            <pc:sldLayoutMk cId="2628852565" sldId="2147483681"/>
          </pc:sldLayoutMkLst>
        </pc:sldLayoutChg>
        <pc:sldLayoutChg chg="add del mod replId">
          <pc:chgData name="Rachael Major (2204546)" userId="S::2204546@student.uwtsd.ac.uk::34fda97e-2f0a-4eb9-8659-ddea7f0b4db3" providerId="AD" clId="Web-{8FE25364-6D12-565D-8B8D-DB23FD5BA4FF}" dt="2023-02-10T13:33:56.871" v="232"/>
          <pc:sldLayoutMkLst>
            <pc:docMk/>
            <pc:sldMasterMk cId="560095542" sldId="2147483672"/>
            <pc:sldLayoutMk cId="839446650" sldId="2147483682"/>
          </pc:sldLayoutMkLst>
        </pc:sldLayoutChg>
        <pc:sldLayoutChg chg="add del mod replId">
          <pc:chgData name="Rachael Major (2204546)" userId="S::2204546@student.uwtsd.ac.uk::34fda97e-2f0a-4eb9-8659-ddea7f0b4db3" providerId="AD" clId="Web-{8FE25364-6D12-565D-8B8D-DB23FD5BA4FF}" dt="2023-02-10T13:33:56.871" v="232"/>
          <pc:sldLayoutMkLst>
            <pc:docMk/>
            <pc:sldMasterMk cId="560095542" sldId="2147483672"/>
            <pc:sldLayoutMk cId="1086917510" sldId="2147483683"/>
          </pc:sldLayoutMkLst>
        </pc:sldLayoutChg>
      </pc:sldMasterChg>
      <pc:sldMasterChg chg="add del addSldLayout delSldLayout modSldLayout">
        <pc:chgData name="Rachael Major (2204546)" userId="S::2204546@student.uwtsd.ac.uk::34fda97e-2f0a-4eb9-8659-ddea7f0b4db3" providerId="AD" clId="Web-{8FE25364-6D12-565D-8B8D-DB23FD5BA4FF}" dt="2023-02-10T13:29:28.440" v="50"/>
        <pc:sldMasterMkLst>
          <pc:docMk/>
          <pc:sldMasterMk cId="1000987902" sldId="2147483672"/>
        </pc:sldMasterMkLst>
        <pc:sldLayoutChg chg="add del mod replId">
          <pc:chgData name="Rachael Major (2204546)" userId="S::2204546@student.uwtsd.ac.uk::34fda97e-2f0a-4eb9-8659-ddea7f0b4db3" providerId="AD" clId="Web-{8FE25364-6D12-565D-8B8D-DB23FD5BA4FF}" dt="2023-02-10T13:29:28.440" v="50"/>
          <pc:sldLayoutMkLst>
            <pc:docMk/>
            <pc:sldMasterMk cId="1000987902" sldId="2147483672"/>
            <pc:sldLayoutMk cId="3492916717" sldId="2147483673"/>
          </pc:sldLayoutMkLst>
        </pc:sldLayoutChg>
        <pc:sldLayoutChg chg="add del mod replId">
          <pc:chgData name="Rachael Major (2204546)" userId="S::2204546@student.uwtsd.ac.uk::34fda97e-2f0a-4eb9-8659-ddea7f0b4db3" providerId="AD" clId="Web-{8FE25364-6D12-565D-8B8D-DB23FD5BA4FF}" dt="2023-02-10T13:29:28.440" v="50"/>
          <pc:sldLayoutMkLst>
            <pc:docMk/>
            <pc:sldMasterMk cId="1000987902" sldId="2147483672"/>
            <pc:sldLayoutMk cId="2202901760" sldId="2147483674"/>
          </pc:sldLayoutMkLst>
        </pc:sldLayoutChg>
        <pc:sldLayoutChg chg="add del mod replId">
          <pc:chgData name="Rachael Major (2204546)" userId="S::2204546@student.uwtsd.ac.uk::34fda97e-2f0a-4eb9-8659-ddea7f0b4db3" providerId="AD" clId="Web-{8FE25364-6D12-565D-8B8D-DB23FD5BA4FF}" dt="2023-02-10T13:29:28.440" v="50"/>
          <pc:sldLayoutMkLst>
            <pc:docMk/>
            <pc:sldMasterMk cId="1000987902" sldId="2147483672"/>
            <pc:sldLayoutMk cId="4029644934" sldId="2147483675"/>
          </pc:sldLayoutMkLst>
        </pc:sldLayoutChg>
        <pc:sldLayoutChg chg="add del mod replId">
          <pc:chgData name="Rachael Major (2204546)" userId="S::2204546@student.uwtsd.ac.uk::34fda97e-2f0a-4eb9-8659-ddea7f0b4db3" providerId="AD" clId="Web-{8FE25364-6D12-565D-8B8D-DB23FD5BA4FF}" dt="2023-02-10T13:29:28.440" v="50"/>
          <pc:sldLayoutMkLst>
            <pc:docMk/>
            <pc:sldMasterMk cId="1000987902" sldId="2147483672"/>
            <pc:sldLayoutMk cId="1682014755" sldId="2147483676"/>
          </pc:sldLayoutMkLst>
        </pc:sldLayoutChg>
        <pc:sldLayoutChg chg="add del mod replId">
          <pc:chgData name="Rachael Major (2204546)" userId="S::2204546@student.uwtsd.ac.uk::34fda97e-2f0a-4eb9-8659-ddea7f0b4db3" providerId="AD" clId="Web-{8FE25364-6D12-565D-8B8D-DB23FD5BA4FF}" dt="2023-02-10T13:29:28.440" v="50"/>
          <pc:sldLayoutMkLst>
            <pc:docMk/>
            <pc:sldMasterMk cId="1000987902" sldId="2147483672"/>
            <pc:sldLayoutMk cId="1156449143" sldId="2147483677"/>
          </pc:sldLayoutMkLst>
        </pc:sldLayoutChg>
        <pc:sldLayoutChg chg="add del mod replId">
          <pc:chgData name="Rachael Major (2204546)" userId="S::2204546@student.uwtsd.ac.uk::34fda97e-2f0a-4eb9-8659-ddea7f0b4db3" providerId="AD" clId="Web-{8FE25364-6D12-565D-8B8D-DB23FD5BA4FF}" dt="2023-02-10T13:29:28.440" v="50"/>
          <pc:sldLayoutMkLst>
            <pc:docMk/>
            <pc:sldMasterMk cId="1000987902" sldId="2147483672"/>
            <pc:sldLayoutMk cId="2611691584" sldId="2147483678"/>
          </pc:sldLayoutMkLst>
        </pc:sldLayoutChg>
        <pc:sldLayoutChg chg="add del mod replId">
          <pc:chgData name="Rachael Major (2204546)" userId="S::2204546@student.uwtsd.ac.uk::34fda97e-2f0a-4eb9-8659-ddea7f0b4db3" providerId="AD" clId="Web-{8FE25364-6D12-565D-8B8D-DB23FD5BA4FF}" dt="2023-02-10T13:29:28.440" v="50"/>
          <pc:sldLayoutMkLst>
            <pc:docMk/>
            <pc:sldMasterMk cId="1000987902" sldId="2147483672"/>
            <pc:sldLayoutMk cId="3027239067" sldId="2147483679"/>
          </pc:sldLayoutMkLst>
        </pc:sldLayoutChg>
        <pc:sldLayoutChg chg="add del mod replId">
          <pc:chgData name="Rachael Major (2204546)" userId="S::2204546@student.uwtsd.ac.uk::34fda97e-2f0a-4eb9-8659-ddea7f0b4db3" providerId="AD" clId="Web-{8FE25364-6D12-565D-8B8D-DB23FD5BA4FF}" dt="2023-02-10T13:29:28.440" v="50"/>
          <pc:sldLayoutMkLst>
            <pc:docMk/>
            <pc:sldMasterMk cId="1000987902" sldId="2147483672"/>
            <pc:sldLayoutMk cId="11174900" sldId="2147483680"/>
          </pc:sldLayoutMkLst>
        </pc:sldLayoutChg>
        <pc:sldLayoutChg chg="add del mod replId">
          <pc:chgData name="Rachael Major (2204546)" userId="S::2204546@student.uwtsd.ac.uk::34fda97e-2f0a-4eb9-8659-ddea7f0b4db3" providerId="AD" clId="Web-{8FE25364-6D12-565D-8B8D-DB23FD5BA4FF}" dt="2023-02-10T13:29:28.440" v="50"/>
          <pc:sldLayoutMkLst>
            <pc:docMk/>
            <pc:sldMasterMk cId="1000987902" sldId="2147483672"/>
            <pc:sldLayoutMk cId="3246532537" sldId="2147483681"/>
          </pc:sldLayoutMkLst>
        </pc:sldLayoutChg>
        <pc:sldLayoutChg chg="add del mod replId">
          <pc:chgData name="Rachael Major (2204546)" userId="S::2204546@student.uwtsd.ac.uk::34fda97e-2f0a-4eb9-8659-ddea7f0b4db3" providerId="AD" clId="Web-{8FE25364-6D12-565D-8B8D-DB23FD5BA4FF}" dt="2023-02-10T13:29:28.440" v="50"/>
          <pc:sldLayoutMkLst>
            <pc:docMk/>
            <pc:sldMasterMk cId="1000987902" sldId="2147483672"/>
            <pc:sldLayoutMk cId="3219777135" sldId="2147483682"/>
          </pc:sldLayoutMkLst>
        </pc:sldLayoutChg>
        <pc:sldLayoutChg chg="add del mod replId">
          <pc:chgData name="Rachael Major (2204546)" userId="S::2204546@student.uwtsd.ac.uk::34fda97e-2f0a-4eb9-8659-ddea7f0b4db3" providerId="AD" clId="Web-{8FE25364-6D12-565D-8B8D-DB23FD5BA4FF}" dt="2023-02-10T13:29:28.440" v="50"/>
          <pc:sldLayoutMkLst>
            <pc:docMk/>
            <pc:sldMasterMk cId="1000987902" sldId="2147483672"/>
            <pc:sldLayoutMk cId="61790596" sldId="2147483683"/>
          </pc:sldLayoutMkLst>
        </pc:sldLayoutChg>
      </pc:sldMasterChg>
      <pc:sldMasterChg chg="add del addSldLayout delSldLayout modSldLayout">
        <pc:chgData name="Rachael Major (2204546)" userId="S::2204546@student.uwtsd.ac.uk::34fda97e-2f0a-4eb9-8659-ddea7f0b4db3" providerId="AD" clId="Web-{8FE25364-6D12-565D-8B8D-DB23FD5BA4FF}" dt="2023-02-10T13:31:31.085" v="194"/>
        <pc:sldMasterMkLst>
          <pc:docMk/>
          <pc:sldMasterMk cId="2038798734" sldId="2147483672"/>
        </pc:sldMasterMkLst>
        <pc:sldLayoutChg chg="add del mod replId">
          <pc:chgData name="Rachael Major (2204546)" userId="S::2204546@student.uwtsd.ac.uk::34fda97e-2f0a-4eb9-8659-ddea7f0b4db3" providerId="AD" clId="Web-{8FE25364-6D12-565D-8B8D-DB23FD5BA4FF}" dt="2023-02-10T13:31:31.085" v="194"/>
          <pc:sldLayoutMkLst>
            <pc:docMk/>
            <pc:sldMasterMk cId="2038798734" sldId="2147483672"/>
            <pc:sldLayoutMk cId="2752648588" sldId="2147483673"/>
          </pc:sldLayoutMkLst>
        </pc:sldLayoutChg>
        <pc:sldLayoutChg chg="add del mod replId">
          <pc:chgData name="Rachael Major (2204546)" userId="S::2204546@student.uwtsd.ac.uk::34fda97e-2f0a-4eb9-8659-ddea7f0b4db3" providerId="AD" clId="Web-{8FE25364-6D12-565D-8B8D-DB23FD5BA4FF}" dt="2023-02-10T13:31:31.085" v="194"/>
          <pc:sldLayoutMkLst>
            <pc:docMk/>
            <pc:sldMasterMk cId="2038798734" sldId="2147483672"/>
            <pc:sldLayoutMk cId="3398192528" sldId="2147483674"/>
          </pc:sldLayoutMkLst>
        </pc:sldLayoutChg>
        <pc:sldLayoutChg chg="add del mod replId">
          <pc:chgData name="Rachael Major (2204546)" userId="S::2204546@student.uwtsd.ac.uk::34fda97e-2f0a-4eb9-8659-ddea7f0b4db3" providerId="AD" clId="Web-{8FE25364-6D12-565D-8B8D-DB23FD5BA4FF}" dt="2023-02-10T13:31:31.085" v="194"/>
          <pc:sldLayoutMkLst>
            <pc:docMk/>
            <pc:sldMasterMk cId="2038798734" sldId="2147483672"/>
            <pc:sldLayoutMk cId="2027919950" sldId="2147483675"/>
          </pc:sldLayoutMkLst>
        </pc:sldLayoutChg>
        <pc:sldLayoutChg chg="add del mod replId">
          <pc:chgData name="Rachael Major (2204546)" userId="S::2204546@student.uwtsd.ac.uk::34fda97e-2f0a-4eb9-8659-ddea7f0b4db3" providerId="AD" clId="Web-{8FE25364-6D12-565D-8B8D-DB23FD5BA4FF}" dt="2023-02-10T13:31:31.085" v="194"/>
          <pc:sldLayoutMkLst>
            <pc:docMk/>
            <pc:sldMasterMk cId="2038798734" sldId="2147483672"/>
            <pc:sldLayoutMk cId="4227957365" sldId="2147483676"/>
          </pc:sldLayoutMkLst>
        </pc:sldLayoutChg>
        <pc:sldLayoutChg chg="add del mod replId">
          <pc:chgData name="Rachael Major (2204546)" userId="S::2204546@student.uwtsd.ac.uk::34fda97e-2f0a-4eb9-8659-ddea7f0b4db3" providerId="AD" clId="Web-{8FE25364-6D12-565D-8B8D-DB23FD5BA4FF}" dt="2023-02-10T13:31:31.085" v="194"/>
          <pc:sldLayoutMkLst>
            <pc:docMk/>
            <pc:sldMasterMk cId="2038798734" sldId="2147483672"/>
            <pc:sldLayoutMk cId="3431870995" sldId="2147483677"/>
          </pc:sldLayoutMkLst>
        </pc:sldLayoutChg>
        <pc:sldLayoutChg chg="add del mod replId">
          <pc:chgData name="Rachael Major (2204546)" userId="S::2204546@student.uwtsd.ac.uk::34fda97e-2f0a-4eb9-8659-ddea7f0b4db3" providerId="AD" clId="Web-{8FE25364-6D12-565D-8B8D-DB23FD5BA4FF}" dt="2023-02-10T13:31:31.085" v="194"/>
          <pc:sldLayoutMkLst>
            <pc:docMk/>
            <pc:sldMasterMk cId="2038798734" sldId="2147483672"/>
            <pc:sldLayoutMk cId="1259592760" sldId="2147483678"/>
          </pc:sldLayoutMkLst>
        </pc:sldLayoutChg>
        <pc:sldLayoutChg chg="add del mod replId">
          <pc:chgData name="Rachael Major (2204546)" userId="S::2204546@student.uwtsd.ac.uk::34fda97e-2f0a-4eb9-8659-ddea7f0b4db3" providerId="AD" clId="Web-{8FE25364-6D12-565D-8B8D-DB23FD5BA4FF}" dt="2023-02-10T13:31:31.085" v="194"/>
          <pc:sldLayoutMkLst>
            <pc:docMk/>
            <pc:sldMasterMk cId="2038798734" sldId="2147483672"/>
            <pc:sldLayoutMk cId="1758612421" sldId="2147483679"/>
          </pc:sldLayoutMkLst>
        </pc:sldLayoutChg>
        <pc:sldLayoutChg chg="add del mod replId">
          <pc:chgData name="Rachael Major (2204546)" userId="S::2204546@student.uwtsd.ac.uk::34fda97e-2f0a-4eb9-8659-ddea7f0b4db3" providerId="AD" clId="Web-{8FE25364-6D12-565D-8B8D-DB23FD5BA4FF}" dt="2023-02-10T13:31:31.085" v="194"/>
          <pc:sldLayoutMkLst>
            <pc:docMk/>
            <pc:sldMasterMk cId="2038798734" sldId="2147483672"/>
            <pc:sldLayoutMk cId="2414708185" sldId="2147483680"/>
          </pc:sldLayoutMkLst>
        </pc:sldLayoutChg>
        <pc:sldLayoutChg chg="add del mod replId">
          <pc:chgData name="Rachael Major (2204546)" userId="S::2204546@student.uwtsd.ac.uk::34fda97e-2f0a-4eb9-8659-ddea7f0b4db3" providerId="AD" clId="Web-{8FE25364-6D12-565D-8B8D-DB23FD5BA4FF}" dt="2023-02-10T13:31:31.085" v="194"/>
          <pc:sldLayoutMkLst>
            <pc:docMk/>
            <pc:sldMasterMk cId="2038798734" sldId="2147483672"/>
            <pc:sldLayoutMk cId="4096790981" sldId="2147483681"/>
          </pc:sldLayoutMkLst>
        </pc:sldLayoutChg>
        <pc:sldLayoutChg chg="add del mod replId">
          <pc:chgData name="Rachael Major (2204546)" userId="S::2204546@student.uwtsd.ac.uk::34fda97e-2f0a-4eb9-8659-ddea7f0b4db3" providerId="AD" clId="Web-{8FE25364-6D12-565D-8B8D-DB23FD5BA4FF}" dt="2023-02-10T13:31:31.085" v="194"/>
          <pc:sldLayoutMkLst>
            <pc:docMk/>
            <pc:sldMasterMk cId="2038798734" sldId="2147483672"/>
            <pc:sldLayoutMk cId="931673951" sldId="2147483682"/>
          </pc:sldLayoutMkLst>
        </pc:sldLayoutChg>
        <pc:sldLayoutChg chg="add del mod replId">
          <pc:chgData name="Rachael Major (2204546)" userId="S::2204546@student.uwtsd.ac.uk::34fda97e-2f0a-4eb9-8659-ddea7f0b4db3" providerId="AD" clId="Web-{8FE25364-6D12-565D-8B8D-DB23FD5BA4FF}" dt="2023-02-10T13:31:31.085" v="194"/>
          <pc:sldLayoutMkLst>
            <pc:docMk/>
            <pc:sldMasterMk cId="2038798734" sldId="2147483672"/>
            <pc:sldLayoutMk cId="1801814520" sldId="2147483683"/>
          </pc:sldLayoutMkLst>
        </pc:sldLayoutChg>
        <pc:sldLayoutChg chg="add del mod replId">
          <pc:chgData name="Rachael Major (2204546)" userId="S::2204546@student.uwtsd.ac.uk::34fda97e-2f0a-4eb9-8659-ddea7f0b4db3" providerId="AD" clId="Web-{8FE25364-6D12-565D-8B8D-DB23FD5BA4FF}" dt="2023-02-10T13:31:31.085" v="194"/>
          <pc:sldLayoutMkLst>
            <pc:docMk/>
            <pc:sldMasterMk cId="2038798734" sldId="2147483672"/>
            <pc:sldLayoutMk cId="481161234" sldId="2147483684"/>
          </pc:sldLayoutMkLst>
        </pc:sldLayoutChg>
        <pc:sldLayoutChg chg="add del mod replId">
          <pc:chgData name="Rachael Major (2204546)" userId="S::2204546@student.uwtsd.ac.uk::34fda97e-2f0a-4eb9-8659-ddea7f0b4db3" providerId="AD" clId="Web-{8FE25364-6D12-565D-8B8D-DB23FD5BA4FF}" dt="2023-02-10T13:31:31.085" v="194"/>
          <pc:sldLayoutMkLst>
            <pc:docMk/>
            <pc:sldMasterMk cId="2038798734" sldId="2147483672"/>
            <pc:sldLayoutMk cId="3835159114" sldId="2147483685"/>
          </pc:sldLayoutMkLst>
        </pc:sldLayoutChg>
        <pc:sldLayoutChg chg="add del mod replId">
          <pc:chgData name="Rachael Major (2204546)" userId="S::2204546@student.uwtsd.ac.uk::34fda97e-2f0a-4eb9-8659-ddea7f0b4db3" providerId="AD" clId="Web-{8FE25364-6D12-565D-8B8D-DB23FD5BA4FF}" dt="2023-02-10T13:31:31.085" v="194"/>
          <pc:sldLayoutMkLst>
            <pc:docMk/>
            <pc:sldMasterMk cId="2038798734" sldId="2147483672"/>
            <pc:sldLayoutMk cId="2395420573" sldId="2147483686"/>
          </pc:sldLayoutMkLst>
        </pc:sldLayoutChg>
        <pc:sldLayoutChg chg="add del mod replId">
          <pc:chgData name="Rachael Major (2204546)" userId="S::2204546@student.uwtsd.ac.uk::34fda97e-2f0a-4eb9-8659-ddea7f0b4db3" providerId="AD" clId="Web-{8FE25364-6D12-565D-8B8D-DB23FD5BA4FF}" dt="2023-02-10T13:31:31.085" v="194"/>
          <pc:sldLayoutMkLst>
            <pc:docMk/>
            <pc:sldMasterMk cId="2038798734" sldId="2147483672"/>
            <pc:sldLayoutMk cId="2842530349" sldId="2147483687"/>
          </pc:sldLayoutMkLst>
        </pc:sldLayoutChg>
        <pc:sldLayoutChg chg="add del mod replId">
          <pc:chgData name="Rachael Major (2204546)" userId="S::2204546@student.uwtsd.ac.uk::34fda97e-2f0a-4eb9-8659-ddea7f0b4db3" providerId="AD" clId="Web-{8FE25364-6D12-565D-8B8D-DB23FD5BA4FF}" dt="2023-02-10T13:31:31.085" v="194"/>
          <pc:sldLayoutMkLst>
            <pc:docMk/>
            <pc:sldMasterMk cId="2038798734" sldId="2147483672"/>
            <pc:sldLayoutMk cId="2831290677" sldId="2147483688"/>
          </pc:sldLayoutMkLst>
        </pc:sldLayoutChg>
        <pc:sldLayoutChg chg="add del mod replId">
          <pc:chgData name="Rachael Major (2204546)" userId="S::2204546@student.uwtsd.ac.uk::34fda97e-2f0a-4eb9-8659-ddea7f0b4db3" providerId="AD" clId="Web-{8FE25364-6D12-565D-8B8D-DB23FD5BA4FF}" dt="2023-02-10T13:31:31.085" v="194"/>
          <pc:sldLayoutMkLst>
            <pc:docMk/>
            <pc:sldMasterMk cId="2038798734" sldId="2147483672"/>
            <pc:sldLayoutMk cId="1127067088" sldId="2147483689"/>
          </pc:sldLayoutMkLst>
        </pc:sldLayoutChg>
      </pc:sldMasterChg>
      <pc:sldMasterChg chg="add del addSldLayout delSldLayout modSldLayout">
        <pc:chgData name="Rachael Major (2204546)" userId="S::2204546@student.uwtsd.ac.uk::34fda97e-2f0a-4eb9-8659-ddea7f0b4db3" providerId="AD" clId="Web-{8FE25364-6D12-565D-8B8D-DB23FD5BA4FF}" dt="2023-02-10T13:29:25.847" v="49"/>
        <pc:sldMasterMkLst>
          <pc:docMk/>
          <pc:sldMasterMk cId="745669008" sldId="2147483684"/>
        </pc:sldMasterMkLst>
        <pc:sldLayoutChg chg="add del mod replId">
          <pc:chgData name="Rachael Major (2204546)" userId="S::2204546@student.uwtsd.ac.uk::34fda97e-2f0a-4eb9-8659-ddea7f0b4db3" providerId="AD" clId="Web-{8FE25364-6D12-565D-8B8D-DB23FD5BA4FF}" dt="2023-02-10T13:29:25.847" v="49"/>
          <pc:sldLayoutMkLst>
            <pc:docMk/>
            <pc:sldMasterMk cId="745669008" sldId="2147483684"/>
            <pc:sldLayoutMk cId="790886425" sldId="2147483685"/>
          </pc:sldLayoutMkLst>
        </pc:sldLayoutChg>
        <pc:sldLayoutChg chg="add del mod replId">
          <pc:chgData name="Rachael Major (2204546)" userId="S::2204546@student.uwtsd.ac.uk::34fda97e-2f0a-4eb9-8659-ddea7f0b4db3" providerId="AD" clId="Web-{8FE25364-6D12-565D-8B8D-DB23FD5BA4FF}" dt="2023-02-10T13:29:25.847" v="49"/>
          <pc:sldLayoutMkLst>
            <pc:docMk/>
            <pc:sldMasterMk cId="745669008" sldId="2147483684"/>
            <pc:sldLayoutMk cId="513460832" sldId="2147483686"/>
          </pc:sldLayoutMkLst>
        </pc:sldLayoutChg>
        <pc:sldLayoutChg chg="add del mod replId">
          <pc:chgData name="Rachael Major (2204546)" userId="S::2204546@student.uwtsd.ac.uk::34fda97e-2f0a-4eb9-8659-ddea7f0b4db3" providerId="AD" clId="Web-{8FE25364-6D12-565D-8B8D-DB23FD5BA4FF}" dt="2023-02-10T13:29:25.847" v="49"/>
          <pc:sldLayoutMkLst>
            <pc:docMk/>
            <pc:sldMasterMk cId="745669008" sldId="2147483684"/>
            <pc:sldLayoutMk cId="3044585746" sldId="2147483687"/>
          </pc:sldLayoutMkLst>
        </pc:sldLayoutChg>
        <pc:sldLayoutChg chg="add del mod replId">
          <pc:chgData name="Rachael Major (2204546)" userId="S::2204546@student.uwtsd.ac.uk::34fda97e-2f0a-4eb9-8659-ddea7f0b4db3" providerId="AD" clId="Web-{8FE25364-6D12-565D-8B8D-DB23FD5BA4FF}" dt="2023-02-10T13:29:25.847" v="49"/>
          <pc:sldLayoutMkLst>
            <pc:docMk/>
            <pc:sldMasterMk cId="745669008" sldId="2147483684"/>
            <pc:sldLayoutMk cId="230321504" sldId="2147483688"/>
          </pc:sldLayoutMkLst>
        </pc:sldLayoutChg>
        <pc:sldLayoutChg chg="add del mod replId">
          <pc:chgData name="Rachael Major (2204546)" userId="S::2204546@student.uwtsd.ac.uk::34fda97e-2f0a-4eb9-8659-ddea7f0b4db3" providerId="AD" clId="Web-{8FE25364-6D12-565D-8B8D-DB23FD5BA4FF}" dt="2023-02-10T13:29:25.847" v="49"/>
          <pc:sldLayoutMkLst>
            <pc:docMk/>
            <pc:sldMasterMk cId="745669008" sldId="2147483684"/>
            <pc:sldLayoutMk cId="1273916062" sldId="2147483689"/>
          </pc:sldLayoutMkLst>
        </pc:sldLayoutChg>
        <pc:sldLayoutChg chg="add del mod replId">
          <pc:chgData name="Rachael Major (2204546)" userId="S::2204546@student.uwtsd.ac.uk::34fda97e-2f0a-4eb9-8659-ddea7f0b4db3" providerId="AD" clId="Web-{8FE25364-6D12-565D-8B8D-DB23FD5BA4FF}" dt="2023-02-10T13:29:25.847" v="49"/>
          <pc:sldLayoutMkLst>
            <pc:docMk/>
            <pc:sldMasterMk cId="745669008" sldId="2147483684"/>
            <pc:sldLayoutMk cId="4044740984" sldId="2147483690"/>
          </pc:sldLayoutMkLst>
        </pc:sldLayoutChg>
        <pc:sldLayoutChg chg="add del mod replId">
          <pc:chgData name="Rachael Major (2204546)" userId="S::2204546@student.uwtsd.ac.uk::34fda97e-2f0a-4eb9-8659-ddea7f0b4db3" providerId="AD" clId="Web-{8FE25364-6D12-565D-8B8D-DB23FD5BA4FF}" dt="2023-02-10T13:29:25.847" v="49"/>
          <pc:sldLayoutMkLst>
            <pc:docMk/>
            <pc:sldMasterMk cId="745669008" sldId="2147483684"/>
            <pc:sldLayoutMk cId="3109950060" sldId="2147483691"/>
          </pc:sldLayoutMkLst>
        </pc:sldLayoutChg>
        <pc:sldLayoutChg chg="add del mod replId">
          <pc:chgData name="Rachael Major (2204546)" userId="S::2204546@student.uwtsd.ac.uk::34fda97e-2f0a-4eb9-8659-ddea7f0b4db3" providerId="AD" clId="Web-{8FE25364-6D12-565D-8B8D-DB23FD5BA4FF}" dt="2023-02-10T13:29:25.847" v="49"/>
          <pc:sldLayoutMkLst>
            <pc:docMk/>
            <pc:sldMasterMk cId="745669008" sldId="2147483684"/>
            <pc:sldLayoutMk cId="2649297064" sldId="2147483692"/>
          </pc:sldLayoutMkLst>
        </pc:sldLayoutChg>
        <pc:sldLayoutChg chg="add del mod replId">
          <pc:chgData name="Rachael Major (2204546)" userId="S::2204546@student.uwtsd.ac.uk::34fda97e-2f0a-4eb9-8659-ddea7f0b4db3" providerId="AD" clId="Web-{8FE25364-6D12-565D-8B8D-DB23FD5BA4FF}" dt="2023-02-10T13:29:25.847" v="49"/>
          <pc:sldLayoutMkLst>
            <pc:docMk/>
            <pc:sldMasterMk cId="745669008" sldId="2147483684"/>
            <pc:sldLayoutMk cId="3439789920" sldId="2147483693"/>
          </pc:sldLayoutMkLst>
        </pc:sldLayoutChg>
        <pc:sldLayoutChg chg="add del mod replId">
          <pc:chgData name="Rachael Major (2204546)" userId="S::2204546@student.uwtsd.ac.uk::34fda97e-2f0a-4eb9-8659-ddea7f0b4db3" providerId="AD" clId="Web-{8FE25364-6D12-565D-8B8D-DB23FD5BA4FF}" dt="2023-02-10T13:29:25.847" v="49"/>
          <pc:sldLayoutMkLst>
            <pc:docMk/>
            <pc:sldMasterMk cId="745669008" sldId="2147483684"/>
            <pc:sldLayoutMk cId="4062496050" sldId="2147483694"/>
          </pc:sldLayoutMkLst>
        </pc:sldLayoutChg>
        <pc:sldLayoutChg chg="add del mod replId">
          <pc:chgData name="Rachael Major (2204546)" userId="S::2204546@student.uwtsd.ac.uk::34fda97e-2f0a-4eb9-8659-ddea7f0b4db3" providerId="AD" clId="Web-{8FE25364-6D12-565D-8B8D-DB23FD5BA4FF}" dt="2023-02-10T13:29:25.847" v="49"/>
          <pc:sldLayoutMkLst>
            <pc:docMk/>
            <pc:sldMasterMk cId="745669008" sldId="2147483684"/>
            <pc:sldLayoutMk cId="2007544020" sldId="2147483695"/>
          </pc:sldLayoutMkLst>
        </pc:sldLayoutChg>
      </pc:sldMasterChg>
      <pc:sldMasterChg chg="add del addSldLayout delSldLayout modSldLayout">
        <pc:chgData name="Rachael Major (2204546)" userId="S::2204546@student.uwtsd.ac.uk::34fda97e-2f0a-4eb9-8659-ddea7f0b4db3" providerId="AD" clId="Web-{8FE25364-6D12-565D-8B8D-DB23FD5BA4FF}" dt="2023-02-10T13:33:53.121" v="231"/>
        <pc:sldMasterMkLst>
          <pc:docMk/>
          <pc:sldMasterMk cId="2905259254" sldId="2147483684"/>
        </pc:sldMasterMkLst>
        <pc:sldLayoutChg chg="add del mod replId">
          <pc:chgData name="Rachael Major (2204546)" userId="S::2204546@student.uwtsd.ac.uk::34fda97e-2f0a-4eb9-8659-ddea7f0b4db3" providerId="AD" clId="Web-{8FE25364-6D12-565D-8B8D-DB23FD5BA4FF}" dt="2023-02-10T13:33:53.121" v="231"/>
          <pc:sldLayoutMkLst>
            <pc:docMk/>
            <pc:sldMasterMk cId="2905259254" sldId="2147483684"/>
            <pc:sldLayoutMk cId="2028276623" sldId="2147483685"/>
          </pc:sldLayoutMkLst>
        </pc:sldLayoutChg>
        <pc:sldLayoutChg chg="add del mod replId">
          <pc:chgData name="Rachael Major (2204546)" userId="S::2204546@student.uwtsd.ac.uk::34fda97e-2f0a-4eb9-8659-ddea7f0b4db3" providerId="AD" clId="Web-{8FE25364-6D12-565D-8B8D-DB23FD5BA4FF}" dt="2023-02-10T13:33:53.121" v="231"/>
          <pc:sldLayoutMkLst>
            <pc:docMk/>
            <pc:sldMasterMk cId="2905259254" sldId="2147483684"/>
            <pc:sldLayoutMk cId="4279541077" sldId="2147483686"/>
          </pc:sldLayoutMkLst>
        </pc:sldLayoutChg>
        <pc:sldLayoutChg chg="add del mod replId">
          <pc:chgData name="Rachael Major (2204546)" userId="S::2204546@student.uwtsd.ac.uk::34fda97e-2f0a-4eb9-8659-ddea7f0b4db3" providerId="AD" clId="Web-{8FE25364-6D12-565D-8B8D-DB23FD5BA4FF}" dt="2023-02-10T13:33:53.121" v="231"/>
          <pc:sldLayoutMkLst>
            <pc:docMk/>
            <pc:sldMasterMk cId="2905259254" sldId="2147483684"/>
            <pc:sldLayoutMk cId="1429823323" sldId="2147483687"/>
          </pc:sldLayoutMkLst>
        </pc:sldLayoutChg>
        <pc:sldLayoutChg chg="add del mod replId">
          <pc:chgData name="Rachael Major (2204546)" userId="S::2204546@student.uwtsd.ac.uk::34fda97e-2f0a-4eb9-8659-ddea7f0b4db3" providerId="AD" clId="Web-{8FE25364-6D12-565D-8B8D-DB23FD5BA4FF}" dt="2023-02-10T13:33:53.121" v="231"/>
          <pc:sldLayoutMkLst>
            <pc:docMk/>
            <pc:sldMasterMk cId="2905259254" sldId="2147483684"/>
            <pc:sldLayoutMk cId="2762419811" sldId="2147483688"/>
          </pc:sldLayoutMkLst>
        </pc:sldLayoutChg>
        <pc:sldLayoutChg chg="add del mod replId">
          <pc:chgData name="Rachael Major (2204546)" userId="S::2204546@student.uwtsd.ac.uk::34fda97e-2f0a-4eb9-8659-ddea7f0b4db3" providerId="AD" clId="Web-{8FE25364-6D12-565D-8B8D-DB23FD5BA4FF}" dt="2023-02-10T13:33:53.121" v="231"/>
          <pc:sldLayoutMkLst>
            <pc:docMk/>
            <pc:sldMasterMk cId="2905259254" sldId="2147483684"/>
            <pc:sldLayoutMk cId="1489172666" sldId="2147483689"/>
          </pc:sldLayoutMkLst>
        </pc:sldLayoutChg>
        <pc:sldLayoutChg chg="add del mod replId">
          <pc:chgData name="Rachael Major (2204546)" userId="S::2204546@student.uwtsd.ac.uk::34fda97e-2f0a-4eb9-8659-ddea7f0b4db3" providerId="AD" clId="Web-{8FE25364-6D12-565D-8B8D-DB23FD5BA4FF}" dt="2023-02-10T13:33:53.121" v="231"/>
          <pc:sldLayoutMkLst>
            <pc:docMk/>
            <pc:sldMasterMk cId="2905259254" sldId="2147483684"/>
            <pc:sldLayoutMk cId="3554736093" sldId="2147483690"/>
          </pc:sldLayoutMkLst>
        </pc:sldLayoutChg>
        <pc:sldLayoutChg chg="add del mod replId">
          <pc:chgData name="Rachael Major (2204546)" userId="S::2204546@student.uwtsd.ac.uk::34fda97e-2f0a-4eb9-8659-ddea7f0b4db3" providerId="AD" clId="Web-{8FE25364-6D12-565D-8B8D-DB23FD5BA4FF}" dt="2023-02-10T13:33:53.121" v="231"/>
          <pc:sldLayoutMkLst>
            <pc:docMk/>
            <pc:sldMasterMk cId="2905259254" sldId="2147483684"/>
            <pc:sldLayoutMk cId="675337007" sldId="2147483691"/>
          </pc:sldLayoutMkLst>
        </pc:sldLayoutChg>
        <pc:sldLayoutChg chg="add del mod replId">
          <pc:chgData name="Rachael Major (2204546)" userId="S::2204546@student.uwtsd.ac.uk::34fda97e-2f0a-4eb9-8659-ddea7f0b4db3" providerId="AD" clId="Web-{8FE25364-6D12-565D-8B8D-DB23FD5BA4FF}" dt="2023-02-10T13:33:53.121" v="231"/>
          <pc:sldLayoutMkLst>
            <pc:docMk/>
            <pc:sldMasterMk cId="2905259254" sldId="2147483684"/>
            <pc:sldLayoutMk cId="2254291522" sldId="2147483692"/>
          </pc:sldLayoutMkLst>
        </pc:sldLayoutChg>
        <pc:sldLayoutChg chg="add del mod replId">
          <pc:chgData name="Rachael Major (2204546)" userId="S::2204546@student.uwtsd.ac.uk::34fda97e-2f0a-4eb9-8659-ddea7f0b4db3" providerId="AD" clId="Web-{8FE25364-6D12-565D-8B8D-DB23FD5BA4FF}" dt="2023-02-10T13:33:53.121" v="231"/>
          <pc:sldLayoutMkLst>
            <pc:docMk/>
            <pc:sldMasterMk cId="2905259254" sldId="2147483684"/>
            <pc:sldLayoutMk cId="3788880484" sldId="2147483693"/>
          </pc:sldLayoutMkLst>
        </pc:sldLayoutChg>
        <pc:sldLayoutChg chg="add del mod replId">
          <pc:chgData name="Rachael Major (2204546)" userId="S::2204546@student.uwtsd.ac.uk::34fda97e-2f0a-4eb9-8659-ddea7f0b4db3" providerId="AD" clId="Web-{8FE25364-6D12-565D-8B8D-DB23FD5BA4FF}" dt="2023-02-10T13:33:53.121" v="231"/>
          <pc:sldLayoutMkLst>
            <pc:docMk/>
            <pc:sldMasterMk cId="2905259254" sldId="2147483684"/>
            <pc:sldLayoutMk cId="3643742073" sldId="2147483694"/>
          </pc:sldLayoutMkLst>
        </pc:sldLayoutChg>
        <pc:sldLayoutChg chg="add del mod replId">
          <pc:chgData name="Rachael Major (2204546)" userId="S::2204546@student.uwtsd.ac.uk::34fda97e-2f0a-4eb9-8659-ddea7f0b4db3" providerId="AD" clId="Web-{8FE25364-6D12-565D-8B8D-DB23FD5BA4FF}" dt="2023-02-10T13:33:53.121" v="231"/>
          <pc:sldLayoutMkLst>
            <pc:docMk/>
            <pc:sldMasterMk cId="2905259254" sldId="2147483684"/>
            <pc:sldLayoutMk cId="2243439328" sldId="2147483695"/>
          </pc:sldLayoutMkLst>
        </pc:sldLayoutChg>
      </pc:sldMasterChg>
      <pc:sldMasterChg chg="add del addSldLayout delSldLayout modSldLayout">
        <pc:chgData name="Rachael Major (2204546)" userId="S::2204546@student.uwtsd.ac.uk::34fda97e-2f0a-4eb9-8659-ddea7f0b4db3" providerId="AD" clId="Web-{8FE25364-6D12-565D-8B8D-DB23FD5BA4FF}" dt="2023-02-10T13:33:44.918" v="219"/>
        <pc:sldMasterMkLst>
          <pc:docMk/>
          <pc:sldMasterMk cId="2706271746" sldId="2147483696"/>
        </pc:sldMasterMkLst>
        <pc:sldLayoutChg chg="add del mod replId">
          <pc:chgData name="Rachael Major (2204546)" userId="S::2204546@student.uwtsd.ac.uk::34fda97e-2f0a-4eb9-8659-ddea7f0b4db3" providerId="AD" clId="Web-{8FE25364-6D12-565D-8B8D-DB23FD5BA4FF}" dt="2023-02-10T13:33:44.918" v="219"/>
          <pc:sldLayoutMkLst>
            <pc:docMk/>
            <pc:sldMasterMk cId="2706271746" sldId="2147483696"/>
            <pc:sldLayoutMk cId="1190296851" sldId="2147483697"/>
          </pc:sldLayoutMkLst>
        </pc:sldLayoutChg>
        <pc:sldLayoutChg chg="add del mod replId">
          <pc:chgData name="Rachael Major (2204546)" userId="S::2204546@student.uwtsd.ac.uk::34fda97e-2f0a-4eb9-8659-ddea7f0b4db3" providerId="AD" clId="Web-{8FE25364-6D12-565D-8B8D-DB23FD5BA4FF}" dt="2023-02-10T13:33:44.918" v="219"/>
          <pc:sldLayoutMkLst>
            <pc:docMk/>
            <pc:sldMasterMk cId="2706271746" sldId="2147483696"/>
            <pc:sldLayoutMk cId="4089907446" sldId="2147483698"/>
          </pc:sldLayoutMkLst>
        </pc:sldLayoutChg>
        <pc:sldLayoutChg chg="add del mod replId">
          <pc:chgData name="Rachael Major (2204546)" userId="S::2204546@student.uwtsd.ac.uk::34fda97e-2f0a-4eb9-8659-ddea7f0b4db3" providerId="AD" clId="Web-{8FE25364-6D12-565D-8B8D-DB23FD5BA4FF}" dt="2023-02-10T13:33:44.918" v="219"/>
          <pc:sldLayoutMkLst>
            <pc:docMk/>
            <pc:sldMasterMk cId="2706271746" sldId="2147483696"/>
            <pc:sldLayoutMk cId="2788392522" sldId="2147483699"/>
          </pc:sldLayoutMkLst>
        </pc:sldLayoutChg>
        <pc:sldLayoutChg chg="add del mod replId">
          <pc:chgData name="Rachael Major (2204546)" userId="S::2204546@student.uwtsd.ac.uk::34fda97e-2f0a-4eb9-8659-ddea7f0b4db3" providerId="AD" clId="Web-{8FE25364-6D12-565D-8B8D-DB23FD5BA4FF}" dt="2023-02-10T13:33:44.918" v="219"/>
          <pc:sldLayoutMkLst>
            <pc:docMk/>
            <pc:sldMasterMk cId="2706271746" sldId="2147483696"/>
            <pc:sldLayoutMk cId="2211295876" sldId="2147483700"/>
          </pc:sldLayoutMkLst>
        </pc:sldLayoutChg>
        <pc:sldLayoutChg chg="add del mod replId">
          <pc:chgData name="Rachael Major (2204546)" userId="S::2204546@student.uwtsd.ac.uk::34fda97e-2f0a-4eb9-8659-ddea7f0b4db3" providerId="AD" clId="Web-{8FE25364-6D12-565D-8B8D-DB23FD5BA4FF}" dt="2023-02-10T13:33:44.918" v="219"/>
          <pc:sldLayoutMkLst>
            <pc:docMk/>
            <pc:sldMasterMk cId="2706271746" sldId="2147483696"/>
            <pc:sldLayoutMk cId="2814209023" sldId="2147483701"/>
          </pc:sldLayoutMkLst>
        </pc:sldLayoutChg>
        <pc:sldLayoutChg chg="add del mod replId">
          <pc:chgData name="Rachael Major (2204546)" userId="S::2204546@student.uwtsd.ac.uk::34fda97e-2f0a-4eb9-8659-ddea7f0b4db3" providerId="AD" clId="Web-{8FE25364-6D12-565D-8B8D-DB23FD5BA4FF}" dt="2023-02-10T13:33:44.918" v="219"/>
          <pc:sldLayoutMkLst>
            <pc:docMk/>
            <pc:sldMasterMk cId="2706271746" sldId="2147483696"/>
            <pc:sldLayoutMk cId="4175171553" sldId="2147483702"/>
          </pc:sldLayoutMkLst>
        </pc:sldLayoutChg>
        <pc:sldLayoutChg chg="add del mod replId">
          <pc:chgData name="Rachael Major (2204546)" userId="S::2204546@student.uwtsd.ac.uk::34fda97e-2f0a-4eb9-8659-ddea7f0b4db3" providerId="AD" clId="Web-{8FE25364-6D12-565D-8B8D-DB23FD5BA4FF}" dt="2023-02-10T13:33:44.918" v="219"/>
          <pc:sldLayoutMkLst>
            <pc:docMk/>
            <pc:sldMasterMk cId="2706271746" sldId="2147483696"/>
            <pc:sldLayoutMk cId="1547230588" sldId="2147483703"/>
          </pc:sldLayoutMkLst>
        </pc:sldLayoutChg>
        <pc:sldLayoutChg chg="add del mod replId">
          <pc:chgData name="Rachael Major (2204546)" userId="S::2204546@student.uwtsd.ac.uk::34fda97e-2f0a-4eb9-8659-ddea7f0b4db3" providerId="AD" clId="Web-{8FE25364-6D12-565D-8B8D-DB23FD5BA4FF}" dt="2023-02-10T13:33:44.918" v="219"/>
          <pc:sldLayoutMkLst>
            <pc:docMk/>
            <pc:sldMasterMk cId="2706271746" sldId="2147483696"/>
            <pc:sldLayoutMk cId="1691460358" sldId="2147483704"/>
          </pc:sldLayoutMkLst>
        </pc:sldLayoutChg>
        <pc:sldLayoutChg chg="add del mod replId">
          <pc:chgData name="Rachael Major (2204546)" userId="S::2204546@student.uwtsd.ac.uk::34fda97e-2f0a-4eb9-8659-ddea7f0b4db3" providerId="AD" clId="Web-{8FE25364-6D12-565D-8B8D-DB23FD5BA4FF}" dt="2023-02-10T13:33:44.918" v="219"/>
          <pc:sldLayoutMkLst>
            <pc:docMk/>
            <pc:sldMasterMk cId="2706271746" sldId="2147483696"/>
            <pc:sldLayoutMk cId="3748274895" sldId="2147483705"/>
          </pc:sldLayoutMkLst>
        </pc:sldLayoutChg>
        <pc:sldLayoutChg chg="add del mod replId">
          <pc:chgData name="Rachael Major (2204546)" userId="S::2204546@student.uwtsd.ac.uk::34fda97e-2f0a-4eb9-8659-ddea7f0b4db3" providerId="AD" clId="Web-{8FE25364-6D12-565D-8B8D-DB23FD5BA4FF}" dt="2023-02-10T13:33:44.918" v="219"/>
          <pc:sldLayoutMkLst>
            <pc:docMk/>
            <pc:sldMasterMk cId="2706271746" sldId="2147483696"/>
            <pc:sldLayoutMk cId="2141233290" sldId="2147483706"/>
          </pc:sldLayoutMkLst>
        </pc:sldLayoutChg>
        <pc:sldLayoutChg chg="add del mod replId">
          <pc:chgData name="Rachael Major (2204546)" userId="S::2204546@student.uwtsd.ac.uk::34fda97e-2f0a-4eb9-8659-ddea7f0b4db3" providerId="AD" clId="Web-{8FE25364-6D12-565D-8B8D-DB23FD5BA4FF}" dt="2023-02-10T13:33:44.918" v="219"/>
          <pc:sldLayoutMkLst>
            <pc:docMk/>
            <pc:sldMasterMk cId="2706271746" sldId="2147483696"/>
            <pc:sldLayoutMk cId="982661049" sldId="2147483707"/>
          </pc:sldLayoutMkLst>
        </pc:sldLayoutChg>
        <pc:sldLayoutChg chg="add del mod replId">
          <pc:chgData name="Rachael Major (2204546)" userId="S::2204546@student.uwtsd.ac.uk::34fda97e-2f0a-4eb9-8659-ddea7f0b4db3" providerId="AD" clId="Web-{8FE25364-6D12-565D-8B8D-DB23FD5BA4FF}" dt="2023-02-10T13:33:44.918" v="219"/>
          <pc:sldLayoutMkLst>
            <pc:docMk/>
            <pc:sldMasterMk cId="2706271746" sldId="2147483696"/>
            <pc:sldLayoutMk cId="2012991633" sldId="2147483708"/>
          </pc:sldLayoutMkLst>
        </pc:sldLayoutChg>
        <pc:sldLayoutChg chg="add del mod replId">
          <pc:chgData name="Rachael Major (2204546)" userId="S::2204546@student.uwtsd.ac.uk::34fda97e-2f0a-4eb9-8659-ddea7f0b4db3" providerId="AD" clId="Web-{8FE25364-6D12-565D-8B8D-DB23FD5BA4FF}" dt="2023-02-10T13:33:44.918" v="219"/>
          <pc:sldLayoutMkLst>
            <pc:docMk/>
            <pc:sldMasterMk cId="2706271746" sldId="2147483696"/>
            <pc:sldLayoutMk cId="1714059829" sldId="2147483709"/>
          </pc:sldLayoutMkLst>
        </pc:sldLayoutChg>
        <pc:sldLayoutChg chg="add del mod replId">
          <pc:chgData name="Rachael Major (2204546)" userId="S::2204546@student.uwtsd.ac.uk::34fda97e-2f0a-4eb9-8659-ddea7f0b4db3" providerId="AD" clId="Web-{8FE25364-6D12-565D-8B8D-DB23FD5BA4FF}" dt="2023-02-10T13:33:44.918" v="219"/>
          <pc:sldLayoutMkLst>
            <pc:docMk/>
            <pc:sldMasterMk cId="2706271746" sldId="2147483696"/>
            <pc:sldLayoutMk cId="3020701624" sldId="2147483710"/>
          </pc:sldLayoutMkLst>
        </pc:sldLayoutChg>
        <pc:sldLayoutChg chg="add del mod replId">
          <pc:chgData name="Rachael Major (2204546)" userId="S::2204546@student.uwtsd.ac.uk::34fda97e-2f0a-4eb9-8659-ddea7f0b4db3" providerId="AD" clId="Web-{8FE25364-6D12-565D-8B8D-DB23FD5BA4FF}" dt="2023-02-10T13:33:44.918" v="219"/>
          <pc:sldLayoutMkLst>
            <pc:docMk/>
            <pc:sldMasterMk cId="2706271746" sldId="2147483696"/>
            <pc:sldLayoutMk cId="3932729461" sldId="2147483711"/>
          </pc:sldLayoutMkLst>
        </pc:sldLayoutChg>
        <pc:sldLayoutChg chg="add del mod replId">
          <pc:chgData name="Rachael Major (2204546)" userId="S::2204546@student.uwtsd.ac.uk::34fda97e-2f0a-4eb9-8659-ddea7f0b4db3" providerId="AD" clId="Web-{8FE25364-6D12-565D-8B8D-DB23FD5BA4FF}" dt="2023-02-10T13:33:44.918" v="219"/>
          <pc:sldLayoutMkLst>
            <pc:docMk/>
            <pc:sldMasterMk cId="2706271746" sldId="2147483696"/>
            <pc:sldLayoutMk cId="533648857" sldId="2147483712"/>
          </pc:sldLayoutMkLst>
        </pc:sldLayoutChg>
        <pc:sldLayoutChg chg="add del mod replId">
          <pc:chgData name="Rachael Major (2204546)" userId="S::2204546@student.uwtsd.ac.uk::34fda97e-2f0a-4eb9-8659-ddea7f0b4db3" providerId="AD" clId="Web-{8FE25364-6D12-565D-8B8D-DB23FD5BA4FF}" dt="2023-02-10T13:33:44.918" v="219"/>
          <pc:sldLayoutMkLst>
            <pc:docMk/>
            <pc:sldMasterMk cId="2706271746" sldId="2147483696"/>
            <pc:sldLayoutMk cId="4199613639" sldId="2147483713"/>
          </pc:sldLayoutMkLst>
        </pc:sldLayoutChg>
      </pc:sldMasterChg>
      <pc:sldMasterChg chg="add del addSldLayout delSldLayout modSldLayout">
        <pc:chgData name="Rachael Major (2204546)" userId="S::2204546@student.uwtsd.ac.uk::34fda97e-2f0a-4eb9-8659-ddea7f0b4db3" providerId="AD" clId="Web-{8FE25364-6D12-565D-8B8D-DB23FD5BA4FF}" dt="2023-02-10T13:33:40.293" v="218"/>
        <pc:sldMasterMkLst>
          <pc:docMk/>
          <pc:sldMasterMk cId="2470730946" sldId="2147483714"/>
        </pc:sldMasterMkLst>
        <pc:sldLayoutChg chg="add del mod replId">
          <pc:chgData name="Rachael Major (2204546)" userId="S::2204546@student.uwtsd.ac.uk::34fda97e-2f0a-4eb9-8659-ddea7f0b4db3" providerId="AD" clId="Web-{8FE25364-6D12-565D-8B8D-DB23FD5BA4FF}" dt="2023-02-10T13:33:40.293" v="218"/>
          <pc:sldLayoutMkLst>
            <pc:docMk/>
            <pc:sldMasterMk cId="2470730946" sldId="2147483714"/>
            <pc:sldLayoutMk cId="2164894726" sldId="2147483715"/>
          </pc:sldLayoutMkLst>
        </pc:sldLayoutChg>
        <pc:sldLayoutChg chg="add del mod replId">
          <pc:chgData name="Rachael Major (2204546)" userId="S::2204546@student.uwtsd.ac.uk::34fda97e-2f0a-4eb9-8659-ddea7f0b4db3" providerId="AD" clId="Web-{8FE25364-6D12-565D-8B8D-DB23FD5BA4FF}" dt="2023-02-10T13:33:40.293" v="218"/>
          <pc:sldLayoutMkLst>
            <pc:docMk/>
            <pc:sldMasterMk cId="2470730946" sldId="2147483714"/>
            <pc:sldLayoutMk cId="2143060267" sldId="2147483716"/>
          </pc:sldLayoutMkLst>
        </pc:sldLayoutChg>
        <pc:sldLayoutChg chg="add del mod replId">
          <pc:chgData name="Rachael Major (2204546)" userId="S::2204546@student.uwtsd.ac.uk::34fda97e-2f0a-4eb9-8659-ddea7f0b4db3" providerId="AD" clId="Web-{8FE25364-6D12-565D-8B8D-DB23FD5BA4FF}" dt="2023-02-10T13:33:40.293" v="218"/>
          <pc:sldLayoutMkLst>
            <pc:docMk/>
            <pc:sldMasterMk cId="2470730946" sldId="2147483714"/>
            <pc:sldLayoutMk cId="2961433242" sldId="2147483717"/>
          </pc:sldLayoutMkLst>
        </pc:sldLayoutChg>
        <pc:sldLayoutChg chg="add del mod replId">
          <pc:chgData name="Rachael Major (2204546)" userId="S::2204546@student.uwtsd.ac.uk::34fda97e-2f0a-4eb9-8659-ddea7f0b4db3" providerId="AD" clId="Web-{8FE25364-6D12-565D-8B8D-DB23FD5BA4FF}" dt="2023-02-10T13:33:40.293" v="218"/>
          <pc:sldLayoutMkLst>
            <pc:docMk/>
            <pc:sldMasterMk cId="2470730946" sldId="2147483714"/>
            <pc:sldLayoutMk cId="4207728730" sldId="2147483718"/>
          </pc:sldLayoutMkLst>
        </pc:sldLayoutChg>
        <pc:sldLayoutChg chg="add del mod replId">
          <pc:chgData name="Rachael Major (2204546)" userId="S::2204546@student.uwtsd.ac.uk::34fda97e-2f0a-4eb9-8659-ddea7f0b4db3" providerId="AD" clId="Web-{8FE25364-6D12-565D-8B8D-DB23FD5BA4FF}" dt="2023-02-10T13:33:40.293" v="218"/>
          <pc:sldLayoutMkLst>
            <pc:docMk/>
            <pc:sldMasterMk cId="2470730946" sldId="2147483714"/>
            <pc:sldLayoutMk cId="53246627" sldId="2147483719"/>
          </pc:sldLayoutMkLst>
        </pc:sldLayoutChg>
        <pc:sldLayoutChg chg="add del mod replId">
          <pc:chgData name="Rachael Major (2204546)" userId="S::2204546@student.uwtsd.ac.uk::34fda97e-2f0a-4eb9-8659-ddea7f0b4db3" providerId="AD" clId="Web-{8FE25364-6D12-565D-8B8D-DB23FD5BA4FF}" dt="2023-02-10T13:33:40.293" v="218"/>
          <pc:sldLayoutMkLst>
            <pc:docMk/>
            <pc:sldMasterMk cId="2470730946" sldId="2147483714"/>
            <pc:sldLayoutMk cId="2950374863" sldId="2147483720"/>
          </pc:sldLayoutMkLst>
        </pc:sldLayoutChg>
        <pc:sldLayoutChg chg="add del mod replId">
          <pc:chgData name="Rachael Major (2204546)" userId="S::2204546@student.uwtsd.ac.uk::34fda97e-2f0a-4eb9-8659-ddea7f0b4db3" providerId="AD" clId="Web-{8FE25364-6D12-565D-8B8D-DB23FD5BA4FF}" dt="2023-02-10T13:33:40.293" v="218"/>
          <pc:sldLayoutMkLst>
            <pc:docMk/>
            <pc:sldMasterMk cId="2470730946" sldId="2147483714"/>
            <pc:sldLayoutMk cId="365342789" sldId="2147483721"/>
          </pc:sldLayoutMkLst>
        </pc:sldLayoutChg>
        <pc:sldLayoutChg chg="add del mod replId">
          <pc:chgData name="Rachael Major (2204546)" userId="S::2204546@student.uwtsd.ac.uk::34fda97e-2f0a-4eb9-8659-ddea7f0b4db3" providerId="AD" clId="Web-{8FE25364-6D12-565D-8B8D-DB23FD5BA4FF}" dt="2023-02-10T13:33:40.293" v="218"/>
          <pc:sldLayoutMkLst>
            <pc:docMk/>
            <pc:sldMasterMk cId="2470730946" sldId="2147483714"/>
            <pc:sldLayoutMk cId="1785050868" sldId="2147483722"/>
          </pc:sldLayoutMkLst>
        </pc:sldLayoutChg>
        <pc:sldLayoutChg chg="add del mod replId">
          <pc:chgData name="Rachael Major (2204546)" userId="S::2204546@student.uwtsd.ac.uk::34fda97e-2f0a-4eb9-8659-ddea7f0b4db3" providerId="AD" clId="Web-{8FE25364-6D12-565D-8B8D-DB23FD5BA4FF}" dt="2023-02-10T13:33:40.293" v="218"/>
          <pc:sldLayoutMkLst>
            <pc:docMk/>
            <pc:sldMasterMk cId="2470730946" sldId="2147483714"/>
            <pc:sldLayoutMk cId="2323152780" sldId="2147483723"/>
          </pc:sldLayoutMkLst>
        </pc:sldLayoutChg>
        <pc:sldLayoutChg chg="add del mod replId">
          <pc:chgData name="Rachael Major (2204546)" userId="S::2204546@student.uwtsd.ac.uk::34fda97e-2f0a-4eb9-8659-ddea7f0b4db3" providerId="AD" clId="Web-{8FE25364-6D12-565D-8B8D-DB23FD5BA4FF}" dt="2023-02-10T13:33:40.293" v="218"/>
          <pc:sldLayoutMkLst>
            <pc:docMk/>
            <pc:sldMasterMk cId="2470730946" sldId="2147483714"/>
            <pc:sldLayoutMk cId="728934603" sldId="2147483724"/>
          </pc:sldLayoutMkLst>
        </pc:sldLayoutChg>
        <pc:sldLayoutChg chg="add del mod replId">
          <pc:chgData name="Rachael Major (2204546)" userId="S::2204546@student.uwtsd.ac.uk::34fda97e-2f0a-4eb9-8659-ddea7f0b4db3" providerId="AD" clId="Web-{8FE25364-6D12-565D-8B8D-DB23FD5BA4FF}" dt="2023-02-10T13:33:40.293" v="218"/>
          <pc:sldLayoutMkLst>
            <pc:docMk/>
            <pc:sldMasterMk cId="2470730946" sldId="2147483714"/>
            <pc:sldLayoutMk cId="704982904" sldId="2147483725"/>
          </pc:sldLayoutMkLst>
        </pc:sldLayoutChg>
        <pc:sldLayoutChg chg="add del mod replId">
          <pc:chgData name="Rachael Major (2204546)" userId="S::2204546@student.uwtsd.ac.uk::34fda97e-2f0a-4eb9-8659-ddea7f0b4db3" providerId="AD" clId="Web-{8FE25364-6D12-565D-8B8D-DB23FD5BA4FF}" dt="2023-02-10T13:33:40.293" v="218"/>
          <pc:sldLayoutMkLst>
            <pc:docMk/>
            <pc:sldMasterMk cId="2470730946" sldId="2147483714"/>
            <pc:sldLayoutMk cId="2968389084" sldId="2147483726"/>
          </pc:sldLayoutMkLst>
        </pc:sldLayoutChg>
        <pc:sldLayoutChg chg="add del mod replId">
          <pc:chgData name="Rachael Major (2204546)" userId="S::2204546@student.uwtsd.ac.uk::34fda97e-2f0a-4eb9-8659-ddea7f0b4db3" providerId="AD" clId="Web-{8FE25364-6D12-565D-8B8D-DB23FD5BA4FF}" dt="2023-02-10T13:33:40.293" v="218"/>
          <pc:sldLayoutMkLst>
            <pc:docMk/>
            <pc:sldMasterMk cId="2470730946" sldId="2147483714"/>
            <pc:sldLayoutMk cId="562946353" sldId="2147483727"/>
          </pc:sldLayoutMkLst>
        </pc:sldLayoutChg>
        <pc:sldLayoutChg chg="add del mod replId">
          <pc:chgData name="Rachael Major (2204546)" userId="S::2204546@student.uwtsd.ac.uk::34fda97e-2f0a-4eb9-8659-ddea7f0b4db3" providerId="AD" clId="Web-{8FE25364-6D12-565D-8B8D-DB23FD5BA4FF}" dt="2023-02-10T13:33:40.293" v="218"/>
          <pc:sldLayoutMkLst>
            <pc:docMk/>
            <pc:sldMasterMk cId="2470730946" sldId="2147483714"/>
            <pc:sldLayoutMk cId="84017278" sldId="2147483728"/>
          </pc:sldLayoutMkLst>
        </pc:sldLayoutChg>
        <pc:sldLayoutChg chg="add del mod replId">
          <pc:chgData name="Rachael Major (2204546)" userId="S::2204546@student.uwtsd.ac.uk::34fda97e-2f0a-4eb9-8659-ddea7f0b4db3" providerId="AD" clId="Web-{8FE25364-6D12-565D-8B8D-DB23FD5BA4FF}" dt="2023-02-10T13:33:40.293" v="218"/>
          <pc:sldLayoutMkLst>
            <pc:docMk/>
            <pc:sldMasterMk cId="2470730946" sldId="2147483714"/>
            <pc:sldLayoutMk cId="1152828037" sldId="2147483729"/>
          </pc:sldLayoutMkLst>
        </pc:sldLayoutChg>
        <pc:sldLayoutChg chg="add del mod replId">
          <pc:chgData name="Rachael Major (2204546)" userId="S::2204546@student.uwtsd.ac.uk::34fda97e-2f0a-4eb9-8659-ddea7f0b4db3" providerId="AD" clId="Web-{8FE25364-6D12-565D-8B8D-DB23FD5BA4FF}" dt="2023-02-10T13:33:40.293" v="218"/>
          <pc:sldLayoutMkLst>
            <pc:docMk/>
            <pc:sldMasterMk cId="2470730946" sldId="2147483714"/>
            <pc:sldLayoutMk cId="4280985290" sldId="2147483730"/>
          </pc:sldLayoutMkLst>
        </pc:sldLayoutChg>
        <pc:sldLayoutChg chg="add del mod replId">
          <pc:chgData name="Rachael Major (2204546)" userId="S::2204546@student.uwtsd.ac.uk::34fda97e-2f0a-4eb9-8659-ddea7f0b4db3" providerId="AD" clId="Web-{8FE25364-6D12-565D-8B8D-DB23FD5BA4FF}" dt="2023-02-10T13:33:40.293" v="218"/>
          <pc:sldLayoutMkLst>
            <pc:docMk/>
            <pc:sldMasterMk cId="2470730946" sldId="2147483714"/>
            <pc:sldLayoutMk cId="1113394955" sldId="2147483731"/>
          </pc:sldLayoutMkLst>
        </pc:sldLayoutChg>
      </pc:sldMasterChg>
      <pc:sldMasterChg chg="add del addSldLayout delSldLayout modSldLayout">
        <pc:chgData name="Rachael Major (2204546)" userId="S::2204546@student.uwtsd.ac.uk::34fda97e-2f0a-4eb9-8659-ddea7f0b4db3" providerId="AD" clId="Web-{8FE25364-6D12-565D-8B8D-DB23FD5BA4FF}" dt="2023-02-10T13:33:37.261" v="217"/>
        <pc:sldMasterMkLst>
          <pc:docMk/>
          <pc:sldMasterMk cId="1059784530" sldId="2147483732"/>
        </pc:sldMasterMkLst>
        <pc:sldLayoutChg chg="add del mod replId">
          <pc:chgData name="Rachael Major (2204546)" userId="S::2204546@student.uwtsd.ac.uk::34fda97e-2f0a-4eb9-8659-ddea7f0b4db3" providerId="AD" clId="Web-{8FE25364-6D12-565D-8B8D-DB23FD5BA4FF}" dt="2023-02-10T13:33:37.261" v="217"/>
          <pc:sldLayoutMkLst>
            <pc:docMk/>
            <pc:sldMasterMk cId="1059784530" sldId="2147483732"/>
            <pc:sldLayoutMk cId="3218543533" sldId="2147483733"/>
          </pc:sldLayoutMkLst>
        </pc:sldLayoutChg>
        <pc:sldLayoutChg chg="add del mod replId">
          <pc:chgData name="Rachael Major (2204546)" userId="S::2204546@student.uwtsd.ac.uk::34fda97e-2f0a-4eb9-8659-ddea7f0b4db3" providerId="AD" clId="Web-{8FE25364-6D12-565D-8B8D-DB23FD5BA4FF}" dt="2023-02-10T13:33:37.261" v="217"/>
          <pc:sldLayoutMkLst>
            <pc:docMk/>
            <pc:sldMasterMk cId="1059784530" sldId="2147483732"/>
            <pc:sldLayoutMk cId="216597001" sldId="2147483734"/>
          </pc:sldLayoutMkLst>
        </pc:sldLayoutChg>
        <pc:sldLayoutChg chg="add del mod replId">
          <pc:chgData name="Rachael Major (2204546)" userId="S::2204546@student.uwtsd.ac.uk::34fda97e-2f0a-4eb9-8659-ddea7f0b4db3" providerId="AD" clId="Web-{8FE25364-6D12-565D-8B8D-DB23FD5BA4FF}" dt="2023-02-10T13:33:37.261" v="217"/>
          <pc:sldLayoutMkLst>
            <pc:docMk/>
            <pc:sldMasterMk cId="1059784530" sldId="2147483732"/>
            <pc:sldLayoutMk cId="1780849996" sldId="2147483735"/>
          </pc:sldLayoutMkLst>
        </pc:sldLayoutChg>
        <pc:sldLayoutChg chg="add del mod replId">
          <pc:chgData name="Rachael Major (2204546)" userId="S::2204546@student.uwtsd.ac.uk::34fda97e-2f0a-4eb9-8659-ddea7f0b4db3" providerId="AD" clId="Web-{8FE25364-6D12-565D-8B8D-DB23FD5BA4FF}" dt="2023-02-10T13:33:37.261" v="217"/>
          <pc:sldLayoutMkLst>
            <pc:docMk/>
            <pc:sldMasterMk cId="1059784530" sldId="2147483732"/>
            <pc:sldLayoutMk cId="4110741334" sldId="2147483736"/>
          </pc:sldLayoutMkLst>
        </pc:sldLayoutChg>
        <pc:sldLayoutChg chg="add del mod replId">
          <pc:chgData name="Rachael Major (2204546)" userId="S::2204546@student.uwtsd.ac.uk::34fda97e-2f0a-4eb9-8659-ddea7f0b4db3" providerId="AD" clId="Web-{8FE25364-6D12-565D-8B8D-DB23FD5BA4FF}" dt="2023-02-10T13:33:37.261" v="217"/>
          <pc:sldLayoutMkLst>
            <pc:docMk/>
            <pc:sldMasterMk cId="1059784530" sldId="2147483732"/>
            <pc:sldLayoutMk cId="1673958174" sldId="2147483737"/>
          </pc:sldLayoutMkLst>
        </pc:sldLayoutChg>
        <pc:sldLayoutChg chg="add del mod replId">
          <pc:chgData name="Rachael Major (2204546)" userId="S::2204546@student.uwtsd.ac.uk::34fda97e-2f0a-4eb9-8659-ddea7f0b4db3" providerId="AD" clId="Web-{8FE25364-6D12-565D-8B8D-DB23FD5BA4FF}" dt="2023-02-10T13:33:37.261" v="217"/>
          <pc:sldLayoutMkLst>
            <pc:docMk/>
            <pc:sldMasterMk cId="1059784530" sldId="2147483732"/>
            <pc:sldLayoutMk cId="265960318" sldId="2147483738"/>
          </pc:sldLayoutMkLst>
        </pc:sldLayoutChg>
        <pc:sldLayoutChg chg="add del mod replId">
          <pc:chgData name="Rachael Major (2204546)" userId="S::2204546@student.uwtsd.ac.uk::34fda97e-2f0a-4eb9-8659-ddea7f0b4db3" providerId="AD" clId="Web-{8FE25364-6D12-565D-8B8D-DB23FD5BA4FF}" dt="2023-02-10T13:33:37.261" v="217"/>
          <pc:sldLayoutMkLst>
            <pc:docMk/>
            <pc:sldMasterMk cId="1059784530" sldId="2147483732"/>
            <pc:sldLayoutMk cId="2341110663" sldId="2147483739"/>
          </pc:sldLayoutMkLst>
        </pc:sldLayoutChg>
        <pc:sldLayoutChg chg="add del mod replId">
          <pc:chgData name="Rachael Major (2204546)" userId="S::2204546@student.uwtsd.ac.uk::34fda97e-2f0a-4eb9-8659-ddea7f0b4db3" providerId="AD" clId="Web-{8FE25364-6D12-565D-8B8D-DB23FD5BA4FF}" dt="2023-02-10T13:33:37.261" v="217"/>
          <pc:sldLayoutMkLst>
            <pc:docMk/>
            <pc:sldMasterMk cId="1059784530" sldId="2147483732"/>
            <pc:sldLayoutMk cId="1253882041" sldId="2147483740"/>
          </pc:sldLayoutMkLst>
        </pc:sldLayoutChg>
        <pc:sldLayoutChg chg="add del mod replId">
          <pc:chgData name="Rachael Major (2204546)" userId="S::2204546@student.uwtsd.ac.uk::34fda97e-2f0a-4eb9-8659-ddea7f0b4db3" providerId="AD" clId="Web-{8FE25364-6D12-565D-8B8D-DB23FD5BA4FF}" dt="2023-02-10T13:33:37.261" v="217"/>
          <pc:sldLayoutMkLst>
            <pc:docMk/>
            <pc:sldMasterMk cId="1059784530" sldId="2147483732"/>
            <pc:sldLayoutMk cId="3287317315" sldId="2147483741"/>
          </pc:sldLayoutMkLst>
        </pc:sldLayoutChg>
        <pc:sldLayoutChg chg="add del mod replId">
          <pc:chgData name="Rachael Major (2204546)" userId="S::2204546@student.uwtsd.ac.uk::34fda97e-2f0a-4eb9-8659-ddea7f0b4db3" providerId="AD" clId="Web-{8FE25364-6D12-565D-8B8D-DB23FD5BA4FF}" dt="2023-02-10T13:33:37.261" v="217"/>
          <pc:sldLayoutMkLst>
            <pc:docMk/>
            <pc:sldMasterMk cId="1059784530" sldId="2147483732"/>
            <pc:sldLayoutMk cId="3051062776" sldId="2147483742"/>
          </pc:sldLayoutMkLst>
        </pc:sldLayoutChg>
        <pc:sldLayoutChg chg="add del mod replId">
          <pc:chgData name="Rachael Major (2204546)" userId="S::2204546@student.uwtsd.ac.uk::34fda97e-2f0a-4eb9-8659-ddea7f0b4db3" providerId="AD" clId="Web-{8FE25364-6D12-565D-8B8D-DB23FD5BA4FF}" dt="2023-02-10T13:33:37.261" v="217"/>
          <pc:sldLayoutMkLst>
            <pc:docMk/>
            <pc:sldMasterMk cId="1059784530" sldId="2147483732"/>
            <pc:sldLayoutMk cId="1187894216" sldId="2147483743"/>
          </pc:sldLayoutMkLst>
        </pc:sldLayoutChg>
      </pc:sldMasterChg>
      <pc:sldMasterChg chg="add del addSldLayout delSldLayout modSldLayout">
        <pc:chgData name="Rachael Major (2204546)" userId="S::2204546@student.uwtsd.ac.uk::34fda97e-2f0a-4eb9-8659-ddea7f0b4db3" providerId="AD" clId="Web-{8FE25364-6D12-565D-8B8D-DB23FD5BA4FF}" dt="2023-02-10T13:33:34.839" v="216"/>
        <pc:sldMasterMkLst>
          <pc:docMk/>
          <pc:sldMasterMk cId="2422460600" sldId="2147483744"/>
        </pc:sldMasterMkLst>
        <pc:sldLayoutChg chg="add del mod replId">
          <pc:chgData name="Rachael Major (2204546)" userId="S::2204546@student.uwtsd.ac.uk::34fda97e-2f0a-4eb9-8659-ddea7f0b4db3" providerId="AD" clId="Web-{8FE25364-6D12-565D-8B8D-DB23FD5BA4FF}" dt="2023-02-10T13:33:34.839" v="216"/>
          <pc:sldLayoutMkLst>
            <pc:docMk/>
            <pc:sldMasterMk cId="2422460600" sldId="2147483744"/>
            <pc:sldLayoutMk cId="3509163524" sldId="2147483745"/>
          </pc:sldLayoutMkLst>
        </pc:sldLayoutChg>
        <pc:sldLayoutChg chg="add del mod replId">
          <pc:chgData name="Rachael Major (2204546)" userId="S::2204546@student.uwtsd.ac.uk::34fda97e-2f0a-4eb9-8659-ddea7f0b4db3" providerId="AD" clId="Web-{8FE25364-6D12-565D-8B8D-DB23FD5BA4FF}" dt="2023-02-10T13:33:34.839" v="216"/>
          <pc:sldLayoutMkLst>
            <pc:docMk/>
            <pc:sldMasterMk cId="2422460600" sldId="2147483744"/>
            <pc:sldLayoutMk cId="4252765421" sldId="2147483746"/>
          </pc:sldLayoutMkLst>
        </pc:sldLayoutChg>
        <pc:sldLayoutChg chg="add del mod replId">
          <pc:chgData name="Rachael Major (2204546)" userId="S::2204546@student.uwtsd.ac.uk::34fda97e-2f0a-4eb9-8659-ddea7f0b4db3" providerId="AD" clId="Web-{8FE25364-6D12-565D-8B8D-DB23FD5BA4FF}" dt="2023-02-10T13:33:34.839" v="216"/>
          <pc:sldLayoutMkLst>
            <pc:docMk/>
            <pc:sldMasterMk cId="2422460600" sldId="2147483744"/>
            <pc:sldLayoutMk cId="719382881" sldId="2147483747"/>
          </pc:sldLayoutMkLst>
        </pc:sldLayoutChg>
        <pc:sldLayoutChg chg="add del mod replId">
          <pc:chgData name="Rachael Major (2204546)" userId="S::2204546@student.uwtsd.ac.uk::34fda97e-2f0a-4eb9-8659-ddea7f0b4db3" providerId="AD" clId="Web-{8FE25364-6D12-565D-8B8D-DB23FD5BA4FF}" dt="2023-02-10T13:33:34.839" v="216"/>
          <pc:sldLayoutMkLst>
            <pc:docMk/>
            <pc:sldMasterMk cId="2422460600" sldId="2147483744"/>
            <pc:sldLayoutMk cId="647053764" sldId="2147483748"/>
          </pc:sldLayoutMkLst>
        </pc:sldLayoutChg>
        <pc:sldLayoutChg chg="add del mod replId">
          <pc:chgData name="Rachael Major (2204546)" userId="S::2204546@student.uwtsd.ac.uk::34fda97e-2f0a-4eb9-8659-ddea7f0b4db3" providerId="AD" clId="Web-{8FE25364-6D12-565D-8B8D-DB23FD5BA4FF}" dt="2023-02-10T13:33:34.839" v="216"/>
          <pc:sldLayoutMkLst>
            <pc:docMk/>
            <pc:sldMasterMk cId="2422460600" sldId="2147483744"/>
            <pc:sldLayoutMk cId="1168310744" sldId="2147483749"/>
          </pc:sldLayoutMkLst>
        </pc:sldLayoutChg>
        <pc:sldLayoutChg chg="add del mod replId">
          <pc:chgData name="Rachael Major (2204546)" userId="S::2204546@student.uwtsd.ac.uk::34fda97e-2f0a-4eb9-8659-ddea7f0b4db3" providerId="AD" clId="Web-{8FE25364-6D12-565D-8B8D-DB23FD5BA4FF}" dt="2023-02-10T13:33:34.839" v="216"/>
          <pc:sldLayoutMkLst>
            <pc:docMk/>
            <pc:sldMasterMk cId="2422460600" sldId="2147483744"/>
            <pc:sldLayoutMk cId="2300170523" sldId="2147483750"/>
          </pc:sldLayoutMkLst>
        </pc:sldLayoutChg>
        <pc:sldLayoutChg chg="add del mod replId">
          <pc:chgData name="Rachael Major (2204546)" userId="S::2204546@student.uwtsd.ac.uk::34fda97e-2f0a-4eb9-8659-ddea7f0b4db3" providerId="AD" clId="Web-{8FE25364-6D12-565D-8B8D-DB23FD5BA4FF}" dt="2023-02-10T13:33:34.839" v="216"/>
          <pc:sldLayoutMkLst>
            <pc:docMk/>
            <pc:sldMasterMk cId="2422460600" sldId="2147483744"/>
            <pc:sldLayoutMk cId="55305271" sldId="2147483751"/>
          </pc:sldLayoutMkLst>
        </pc:sldLayoutChg>
        <pc:sldLayoutChg chg="add del mod replId">
          <pc:chgData name="Rachael Major (2204546)" userId="S::2204546@student.uwtsd.ac.uk::34fda97e-2f0a-4eb9-8659-ddea7f0b4db3" providerId="AD" clId="Web-{8FE25364-6D12-565D-8B8D-DB23FD5BA4FF}" dt="2023-02-10T13:33:34.839" v="216"/>
          <pc:sldLayoutMkLst>
            <pc:docMk/>
            <pc:sldMasterMk cId="2422460600" sldId="2147483744"/>
            <pc:sldLayoutMk cId="791597416" sldId="2147483752"/>
          </pc:sldLayoutMkLst>
        </pc:sldLayoutChg>
        <pc:sldLayoutChg chg="add del mod replId">
          <pc:chgData name="Rachael Major (2204546)" userId="S::2204546@student.uwtsd.ac.uk::34fda97e-2f0a-4eb9-8659-ddea7f0b4db3" providerId="AD" clId="Web-{8FE25364-6D12-565D-8B8D-DB23FD5BA4FF}" dt="2023-02-10T13:33:34.839" v="216"/>
          <pc:sldLayoutMkLst>
            <pc:docMk/>
            <pc:sldMasterMk cId="2422460600" sldId="2147483744"/>
            <pc:sldLayoutMk cId="1079565370" sldId="2147483753"/>
          </pc:sldLayoutMkLst>
        </pc:sldLayoutChg>
        <pc:sldLayoutChg chg="add del mod replId">
          <pc:chgData name="Rachael Major (2204546)" userId="S::2204546@student.uwtsd.ac.uk::34fda97e-2f0a-4eb9-8659-ddea7f0b4db3" providerId="AD" clId="Web-{8FE25364-6D12-565D-8B8D-DB23FD5BA4FF}" dt="2023-02-10T13:33:34.839" v="216"/>
          <pc:sldLayoutMkLst>
            <pc:docMk/>
            <pc:sldMasterMk cId="2422460600" sldId="2147483744"/>
            <pc:sldLayoutMk cId="3776921200" sldId="2147483754"/>
          </pc:sldLayoutMkLst>
        </pc:sldLayoutChg>
        <pc:sldLayoutChg chg="add del mod replId">
          <pc:chgData name="Rachael Major (2204546)" userId="S::2204546@student.uwtsd.ac.uk::34fda97e-2f0a-4eb9-8659-ddea7f0b4db3" providerId="AD" clId="Web-{8FE25364-6D12-565D-8B8D-DB23FD5BA4FF}" dt="2023-02-10T13:33:34.839" v="216"/>
          <pc:sldLayoutMkLst>
            <pc:docMk/>
            <pc:sldMasterMk cId="2422460600" sldId="2147483744"/>
            <pc:sldLayoutMk cId="3506279076" sldId="2147483755"/>
          </pc:sldLayoutMkLst>
        </pc:sldLayoutChg>
      </pc:sldMasterChg>
      <pc:sldMasterChg chg="add del addSldLayout delSldLayout modSldLayout">
        <pc:chgData name="Rachael Major (2204546)" userId="S::2204546@student.uwtsd.ac.uk::34fda97e-2f0a-4eb9-8659-ddea7f0b4db3" providerId="AD" clId="Web-{8FE25364-6D12-565D-8B8D-DB23FD5BA4FF}" dt="2023-02-10T13:33:32.683" v="215"/>
        <pc:sldMasterMkLst>
          <pc:docMk/>
          <pc:sldMasterMk cId="2669705751" sldId="2147483756"/>
        </pc:sldMasterMkLst>
        <pc:sldLayoutChg chg="add del mod replId">
          <pc:chgData name="Rachael Major (2204546)" userId="S::2204546@student.uwtsd.ac.uk::34fda97e-2f0a-4eb9-8659-ddea7f0b4db3" providerId="AD" clId="Web-{8FE25364-6D12-565D-8B8D-DB23FD5BA4FF}" dt="2023-02-10T13:33:32.683" v="215"/>
          <pc:sldLayoutMkLst>
            <pc:docMk/>
            <pc:sldMasterMk cId="2669705751" sldId="2147483756"/>
            <pc:sldLayoutMk cId="1841401569" sldId="2147483757"/>
          </pc:sldLayoutMkLst>
        </pc:sldLayoutChg>
        <pc:sldLayoutChg chg="add del mod replId">
          <pc:chgData name="Rachael Major (2204546)" userId="S::2204546@student.uwtsd.ac.uk::34fda97e-2f0a-4eb9-8659-ddea7f0b4db3" providerId="AD" clId="Web-{8FE25364-6D12-565D-8B8D-DB23FD5BA4FF}" dt="2023-02-10T13:33:32.683" v="215"/>
          <pc:sldLayoutMkLst>
            <pc:docMk/>
            <pc:sldMasterMk cId="2669705751" sldId="2147483756"/>
            <pc:sldLayoutMk cId="1907807167" sldId="2147483758"/>
          </pc:sldLayoutMkLst>
        </pc:sldLayoutChg>
        <pc:sldLayoutChg chg="add del mod replId">
          <pc:chgData name="Rachael Major (2204546)" userId="S::2204546@student.uwtsd.ac.uk::34fda97e-2f0a-4eb9-8659-ddea7f0b4db3" providerId="AD" clId="Web-{8FE25364-6D12-565D-8B8D-DB23FD5BA4FF}" dt="2023-02-10T13:33:32.683" v="215"/>
          <pc:sldLayoutMkLst>
            <pc:docMk/>
            <pc:sldMasterMk cId="2669705751" sldId="2147483756"/>
            <pc:sldLayoutMk cId="2183849257" sldId="2147483759"/>
          </pc:sldLayoutMkLst>
        </pc:sldLayoutChg>
        <pc:sldLayoutChg chg="add del mod replId">
          <pc:chgData name="Rachael Major (2204546)" userId="S::2204546@student.uwtsd.ac.uk::34fda97e-2f0a-4eb9-8659-ddea7f0b4db3" providerId="AD" clId="Web-{8FE25364-6D12-565D-8B8D-DB23FD5BA4FF}" dt="2023-02-10T13:33:32.683" v="215"/>
          <pc:sldLayoutMkLst>
            <pc:docMk/>
            <pc:sldMasterMk cId="2669705751" sldId="2147483756"/>
            <pc:sldLayoutMk cId="493420131" sldId="2147483760"/>
          </pc:sldLayoutMkLst>
        </pc:sldLayoutChg>
        <pc:sldLayoutChg chg="add del mod replId">
          <pc:chgData name="Rachael Major (2204546)" userId="S::2204546@student.uwtsd.ac.uk::34fda97e-2f0a-4eb9-8659-ddea7f0b4db3" providerId="AD" clId="Web-{8FE25364-6D12-565D-8B8D-DB23FD5BA4FF}" dt="2023-02-10T13:33:32.683" v="215"/>
          <pc:sldLayoutMkLst>
            <pc:docMk/>
            <pc:sldMasterMk cId="2669705751" sldId="2147483756"/>
            <pc:sldLayoutMk cId="388150718" sldId="2147483761"/>
          </pc:sldLayoutMkLst>
        </pc:sldLayoutChg>
        <pc:sldLayoutChg chg="add del mod replId">
          <pc:chgData name="Rachael Major (2204546)" userId="S::2204546@student.uwtsd.ac.uk::34fda97e-2f0a-4eb9-8659-ddea7f0b4db3" providerId="AD" clId="Web-{8FE25364-6D12-565D-8B8D-DB23FD5BA4FF}" dt="2023-02-10T13:33:32.683" v="215"/>
          <pc:sldLayoutMkLst>
            <pc:docMk/>
            <pc:sldMasterMk cId="2669705751" sldId="2147483756"/>
            <pc:sldLayoutMk cId="3463674217" sldId="2147483762"/>
          </pc:sldLayoutMkLst>
        </pc:sldLayoutChg>
        <pc:sldLayoutChg chg="add del mod replId">
          <pc:chgData name="Rachael Major (2204546)" userId="S::2204546@student.uwtsd.ac.uk::34fda97e-2f0a-4eb9-8659-ddea7f0b4db3" providerId="AD" clId="Web-{8FE25364-6D12-565D-8B8D-DB23FD5BA4FF}" dt="2023-02-10T13:33:32.683" v="215"/>
          <pc:sldLayoutMkLst>
            <pc:docMk/>
            <pc:sldMasterMk cId="2669705751" sldId="2147483756"/>
            <pc:sldLayoutMk cId="50723500" sldId="2147483763"/>
          </pc:sldLayoutMkLst>
        </pc:sldLayoutChg>
        <pc:sldLayoutChg chg="add del mod replId">
          <pc:chgData name="Rachael Major (2204546)" userId="S::2204546@student.uwtsd.ac.uk::34fda97e-2f0a-4eb9-8659-ddea7f0b4db3" providerId="AD" clId="Web-{8FE25364-6D12-565D-8B8D-DB23FD5BA4FF}" dt="2023-02-10T13:33:32.683" v="215"/>
          <pc:sldLayoutMkLst>
            <pc:docMk/>
            <pc:sldMasterMk cId="2669705751" sldId="2147483756"/>
            <pc:sldLayoutMk cId="866131549" sldId="2147483764"/>
          </pc:sldLayoutMkLst>
        </pc:sldLayoutChg>
        <pc:sldLayoutChg chg="add del mod replId">
          <pc:chgData name="Rachael Major (2204546)" userId="S::2204546@student.uwtsd.ac.uk::34fda97e-2f0a-4eb9-8659-ddea7f0b4db3" providerId="AD" clId="Web-{8FE25364-6D12-565D-8B8D-DB23FD5BA4FF}" dt="2023-02-10T13:33:32.683" v="215"/>
          <pc:sldLayoutMkLst>
            <pc:docMk/>
            <pc:sldMasterMk cId="2669705751" sldId="2147483756"/>
            <pc:sldLayoutMk cId="2816777741" sldId="2147483765"/>
          </pc:sldLayoutMkLst>
        </pc:sldLayoutChg>
        <pc:sldLayoutChg chg="add del mod replId">
          <pc:chgData name="Rachael Major (2204546)" userId="S::2204546@student.uwtsd.ac.uk::34fda97e-2f0a-4eb9-8659-ddea7f0b4db3" providerId="AD" clId="Web-{8FE25364-6D12-565D-8B8D-DB23FD5BA4FF}" dt="2023-02-10T13:33:32.683" v="215"/>
          <pc:sldLayoutMkLst>
            <pc:docMk/>
            <pc:sldMasterMk cId="2669705751" sldId="2147483756"/>
            <pc:sldLayoutMk cId="1224006782" sldId="2147483766"/>
          </pc:sldLayoutMkLst>
        </pc:sldLayoutChg>
        <pc:sldLayoutChg chg="add del mod replId">
          <pc:chgData name="Rachael Major (2204546)" userId="S::2204546@student.uwtsd.ac.uk::34fda97e-2f0a-4eb9-8659-ddea7f0b4db3" providerId="AD" clId="Web-{8FE25364-6D12-565D-8B8D-DB23FD5BA4FF}" dt="2023-02-10T13:33:32.683" v="215"/>
          <pc:sldLayoutMkLst>
            <pc:docMk/>
            <pc:sldMasterMk cId="2669705751" sldId="2147483756"/>
            <pc:sldLayoutMk cId="3122491921" sldId="2147483767"/>
          </pc:sldLayoutMkLst>
        </pc:sldLayoutChg>
      </pc:sldMasterChg>
      <pc:sldMasterChg chg="add del addSldLayout delSldLayout modSldLayout">
        <pc:chgData name="Rachael Major (2204546)" userId="S::2204546@student.uwtsd.ac.uk::34fda97e-2f0a-4eb9-8659-ddea7f0b4db3" providerId="AD" clId="Web-{8FE25364-6D12-565D-8B8D-DB23FD5BA4FF}" dt="2023-02-10T13:33:30.511" v="214"/>
        <pc:sldMasterMkLst>
          <pc:docMk/>
          <pc:sldMasterMk cId="1106808292" sldId="2147483768"/>
        </pc:sldMasterMkLst>
        <pc:sldLayoutChg chg="add del mod replId">
          <pc:chgData name="Rachael Major (2204546)" userId="S::2204546@student.uwtsd.ac.uk::34fda97e-2f0a-4eb9-8659-ddea7f0b4db3" providerId="AD" clId="Web-{8FE25364-6D12-565D-8B8D-DB23FD5BA4FF}" dt="2023-02-10T13:33:30.511" v="214"/>
          <pc:sldLayoutMkLst>
            <pc:docMk/>
            <pc:sldMasterMk cId="1106808292" sldId="2147483768"/>
            <pc:sldLayoutMk cId="3579852210" sldId="2147483769"/>
          </pc:sldLayoutMkLst>
        </pc:sldLayoutChg>
        <pc:sldLayoutChg chg="add del mod replId">
          <pc:chgData name="Rachael Major (2204546)" userId="S::2204546@student.uwtsd.ac.uk::34fda97e-2f0a-4eb9-8659-ddea7f0b4db3" providerId="AD" clId="Web-{8FE25364-6D12-565D-8B8D-DB23FD5BA4FF}" dt="2023-02-10T13:33:30.511" v="214"/>
          <pc:sldLayoutMkLst>
            <pc:docMk/>
            <pc:sldMasterMk cId="1106808292" sldId="2147483768"/>
            <pc:sldLayoutMk cId="3195331774" sldId="2147483770"/>
          </pc:sldLayoutMkLst>
        </pc:sldLayoutChg>
        <pc:sldLayoutChg chg="add del mod replId">
          <pc:chgData name="Rachael Major (2204546)" userId="S::2204546@student.uwtsd.ac.uk::34fda97e-2f0a-4eb9-8659-ddea7f0b4db3" providerId="AD" clId="Web-{8FE25364-6D12-565D-8B8D-DB23FD5BA4FF}" dt="2023-02-10T13:33:30.511" v="214"/>
          <pc:sldLayoutMkLst>
            <pc:docMk/>
            <pc:sldMasterMk cId="1106808292" sldId="2147483768"/>
            <pc:sldLayoutMk cId="3057143564" sldId="2147483771"/>
          </pc:sldLayoutMkLst>
        </pc:sldLayoutChg>
        <pc:sldLayoutChg chg="add del mod replId">
          <pc:chgData name="Rachael Major (2204546)" userId="S::2204546@student.uwtsd.ac.uk::34fda97e-2f0a-4eb9-8659-ddea7f0b4db3" providerId="AD" clId="Web-{8FE25364-6D12-565D-8B8D-DB23FD5BA4FF}" dt="2023-02-10T13:33:30.511" v="214"/>
          <pc:sldLayoutMkLst>
            <pc:docMk/>
            <pc:sldMasterMk cId="1106808292" sldId="2147483768"/>
            <pc:sldLayoutMk cId="731399990" sldId="2147483772"/>
          </pc:sldLayoutMkLst>
        </pc:sldLayoutChg>
        <pc:sldLayoutChg chg="add del mod replId">
          <pc:chgData name="Rachael Major (2204546)" userId="S::2204546@student.uwtsd.ac.uk::34fda97e-2f0a-4eb9-8659-ddea7f0b4db3" providerId="AD" clId="Web-{8FE25364-6D12-565D-8B8D-DB23FD5BA4FF}" dt="2023-02-10T13:33:30.511" v="214"/>
          <pc:sldLayoutMkLst>
            <pc:docMk/>
            <pc:sldMasterMk cId="1106808292" sldId="2147483768"/>
            <pc:sldLayoutMk cId="2231215483" sldId="2147483773"/>
          </pc:sldLayoutMkLst>
        </pc:sldLayoutChg>
        <pc:sldLayoutChg chg="add del mod replId">
          <pc:chgData name="Rachael Major (2204546)" userId="S::2204546@student.uwtsd.ac.uk::34fda97e-2f0a-4eb9-8659-ddea7f0b4db3" providerId="AD" clId="Web-{8FE25364-6D12-565D-8B8D-DB23FD5BA4FF}" dt="2023-02-10T13:33:30.511" v="214"/>
          <pc:sldLayoutMkLst>
            <pc:docMk/>
            <pc:sldMasterMk cId="1106808292" sldId="2147483768"/>
            <pc:sldLayoutMk cId="3966441836" sldId="2147483774"/>
          </pc:sldLayoutMkLst>
        </pc:sldLayoutChg>
        <pc:sldLayoutChg chg="add del mod replId">
          <pc:chgData name="Rachael Major (2204546)" userId="S::2204546@student.uwtsd.ac.uk::34fda97e-2f0a-4eb9-8659-ddea7f0b4db3" providerId="AD" clId="Web-{8FE25364-6D12-565D-8B8D-DB23FD5BA4FF}" dt="2023-02-10T13:33:30.511" v="214"/>
          <pc:sldLayoutMkLst>
            <pc:docMk/>
            <pc:sldMasterMk cId="1106808292" sldId="2147483768"/>
            <pc:sldLayoutMk cId="4165610470" sldId="2147483775"/>
          </pc:sldLayoutMkLst>
        </pc:sldLayoutChg>
        <pc:sldLayoutChg chg="add del mod replId">
          <pc:chgData name="Rachael Major (2204546)" userId="S::2204546@student.uwtsd.ac.uk::34fda97e-2f0a-4eb9-8659-ddea7f0b4db3" providerId="AD" clId="Web-{8FE25364-6D12-565D-8B8D-DB23FD5BA4FF}" dt="2023-02-10T13:33:30.511" v="214"/>
          <pc:sldLayoutMkLst>
            <pc:docMk/>
            <pc:sldMasterMk cId="1106808292" sldId="2147483768"/>
            <pc:sldLayoutMk cId="4027023593" sldId="2147483776"/>
          </pc:sldLayoutMkLst>
        </pc:sldLayoutChg>
        <pc:sldLayoutChg chg="add del mod replId">
          <pc:chgData name="Rachael Major (2204546)" userId="S::2204546@student.uwtsd.ac.uk::34fda97e-2f0a-4eb9-8659-ddea7f0b4db3" providerId="AD" clId="Web-{8FE25364-6D12-565D-8B8D-DB23FD5BA4FF}" dt="2023-02-10T13:33:30.511" v="214"/>
          <pc:sldLayoutMkLst>
            <pc:docMk/>
            <pc:sldMasterMk cId="1106808292" sldId="2147483768"/>
            <pc:sldLayoutMk cId="3413536922" sldId="2147483777"/>
          </pc:sldLayoutMkLst>
        </pc:sldLayoutChg>
        <pc:sldLayoutChg chg="add del mod replId">
          <pc:chgData name="Rachael Major (2204546)" userId="S::2204546@student.uwtsd.ac.uk::34fda97e-2f0a-4eb9-8659-ddea7f0b4db3" providerId="AD" clId="Web-{8FE25364-6D12-565D-8B8D-DB23FD5BA4FF}" dt="2023-02-10T13:33:30.511" v="214"/>
          <pc:sldLayoutMkLst>
            <pc:docMk/>
            <pc:sldMasterMk cId="1106808292" sldId="2147483768"/>
            <pc:sldLayoutMk cId="3300956778" sldId="2147483778"/>
          </pc:sldLayoutMkLst>
        </pc:sldLayoutChg>
        <pc:sldLayoutChg chg="add del mod replId">
          <pc:chgData name="Rachael Major (2204546)" userId="S::2204546@student.uwtsd.ac.uk::34fda97e-2f0a-4eb9-8659-ddea7f0b4db3" providerId="AD" clId="Web-{8FE25364-6D12-565D-8B8D-DB23FD5BA4FF}" dt="2023-02-10T13:33:30.511" v="214"/>
          <pc:sldLayoutMkLst>
            <pc:docMk/>
            <pc:sldMasterMk cId="1106808292" sldId="2147483768"/>
            <pc:sldLayoutMk cId="1009526798" sldId="2147483779"/>
          </pc:sldLayoutMkLst>
        </pc:sldLayoutChg>
      </pc:sldMasterChg>
    </pc:docChg>
  </pc:docChgLst>
  <pc:docChgLst>
    <pc:chgData name="Rachael Major (2204546)" userId="S::2204546@student.uwtsd.ac.uk::34fda97e-2f0a-4eb9-8659-ddea7f0b4db3" providerId="AD" clId="Web-{CCA97EBF-B4FE-4D8B-B90F-19C08EA78EF9}"/>
    <pc:docChg chg="addSld delSld modSld">
      <pc:chgData name="Rachael Major (2204546)" userId="S::2204546@student.uwtsd.ac.uk::34fda97e-2f0a-4eb9-8659-ddea7f0b4db3" providerId="AD" clId="Web-{CCA97EBF-B4FE-4D8B-B90F-19C08EA78EF9}" dt="2023-02-06T17:20:52.837" v="77" actId="20577"/>
      <pc:docMkLst>
        <pc:docMk/>
      </pc:docMkLst>
      <pc:sldChg chg="new del">
        <pc:chgData name="Rachael Major (2204546)" userId="S::2204546@student.uwtsd.ac.uk::34fda97e-2f0a-4eb9-8659-ddea7f0b4db3" providerId="AD" clId="Web-{CCA97EBF-B4FE-4D8B-B90F-19C08EA78EF9}" dt="2023-02-06T17:12:11.292" v="1"/>
        <pc:sldMkLst>
          <pc:docMk/>
          <pc:sldMk cId="3257733406" sldId="257"/>
        </pc:sldMkLst>
      </pc:sldChg>
      <pc:sldChg chg="modSp new">
        <pc:chgData name="Rachael Major (2204546)" userId="S::2204546@student.uwtsd.ac.uk::34fda97e-2f0a-4eb9-8659-ddea7f0b4db3" providerId="AD" clId="Web-{CCA97EBF-B4FE-4D8B-B90F-19C08EA78EF9}" dt="2023-02-06T17:13:42.138" v="5" actId="20577"/>
        <pc:sldMkLst>
          <pc:docMk/>
          <pc:sldMk cId="3718031439" sldId="257"/>
        </pc:sldMkLst>
        <pc:spChg chg="mod">
          <ac:chgData name="Rachael Major (2204546)" userId="S::2204546@student.uwtsd.ac.uk::34fda97e-2f0a-4eb9-8659-ddea7f0b4db3" providerId="AD" clId="Web-{CCA97EBF-B4FE-4D8B-B90F-19C08EA78EF9}" dt="2023-02-06T17:13:42.138" v="5" actId="20577"/>
          <ac:spMkLst>
            <pc:docMk/>
            <pc:sldMk cId="3718031439" sldId="257"/>
            <ac:spMk id="3" creationId="{0EE3914F-B950-2C30-441E-CF2F8CCB57C3}"/>
          </ac:spMkLst>
        </pc:spChg>
      </pc:sldChg>
      <pc:sldChg chg="add del">
        <pc:chgData name="Rachael Major (2204546)" userId="S::2204546@student.uwtsd.ac.uk::34fda97e-2f0a-4eb9-8659-ddea7f0b4db3" providerId="AD" clId="Web-{CCA97EBF-B4FE-4D8B-B90F-19C08EA78EF9}" dt="2023-02-06T17:14:25.264" v="6"/>
        <pc:sldMkLst>
          <pc:docMk/>
          <pc:sldMk cId="1331737947" sldId="258"/>
        </pc:sldMkLst>
      </pc:sldChg>
      <pc:sldChg chg="modSp new">
        <pc:chgData name="Rachael Major (2204546)" userId="S::2204546@student.uwtsd.ac.uk::34fda97e-2f0a-4eb9-8659-ddea7f0b4db3" providerId="AD" clId="Web-{CCA97EBF-B4FE-4D8B-B90F-19C08EA78EF9}" dt="2023-02-06T17:20:52.837" v="77" actId="20577"/>
        <pc:sldMkLst>
          <pc:docMk/>
          <pc:sldMk cId="3892556708" sldId="258"/>
        </pc:sldMkLst>
        <pc:spChg chg="mod">
          <ac:chgData name="Rachael Major (2204546)" userId="S::2204546@student.uwtsd.ac.uk::34fda97e-2f0a-4eb9-8659-ddea7f0b4db3" providerId="AD" clId="Web-{CCA97EBF-B4FE-4D8B-B90F-19C08EA78EF9}" dt="2023-02-06T17:20:52.837" v="77" actId="20577"/>
          <ac:spMkLst>
            <pc:docMk/>
            <pc:sldMk cId="3892556708" sldId="258"/>
            <ac:spMk id="3" creationId="{2AC5AE1A-2FD7-7A42-FD3E-425885F3632B}"/>
          </ac:spMkLst>
        </pc:spChg>
      </pc:sldChg>
      <pc:sldChg chg="delSp modSp new">
        <pc:chgData name="Rachael Major (2204546)" userId="S::2204546@student.uwtsd.ac.uk::34fda97e-2f0a-4eb9-8659-ddea7f0b4db3" providerId="AD" clId="Web-{CCA97EBF-B4FE-4D8B-B90F-19C08EA78EF9}" dt="2023-02-06T17:18:21.458" v="56" actId="14100"/>
        <pc:sldMkLst>
          <pc:docMk/>
          <pc:sldMk cId="2159219734" sldId="259"/>
        </pc:sldMkLst>
        <pc:spChg chg="del mod">
          <ac:chgData name="Rachael Major (2204546)" userId="S::2204546@student.uwtsd.ac.uk::34fda97e-2f0a-4eb9-8659-ddea7f0b4db3" providerId="AD" clId="Web-{CCA97EBF-B4FE-4D8B-B90F-19C08EA78EF9}" dt="2023-02-06T17:18:05.020" v="53"/>
          <ac:spMkLst>
            <pc:docMk/>
            <pc:sldMk cId="2159219734" sldId="259"/>
            <ac:spMk id="2" creationId="{3C9DA15D-B342-3A42-8673-8AB572E42D1D}"/>
          </ac:spMkLst>
        </pc:spChg>
        <pc:spChg chg="mod">
          <ac:chgData name="Rachael Major (2204546)" userId="S::2204546@student.uwtsd.ac.uk::34fda97e-2f0a-4eb9-8659-ddea7f0b4db3" providerId="AD" clId="Web-{CCA97EBF-B4FE-4D8B-B90F-19C08EA78EF9}" dt="2023-02-06T17:18:21.458" v="56" actId="14100"/>
          <ac:spMkLst>
            <pc:docMk/>
            <pc:sldMk cId="2159219734" sldId="259"/>
            <ac:spMk id="3" creationId="{B574C491-BD90-CCBD-88AC-144CF716A606}"/>
          </ac:spMkLst>
        </pc:spChg>
      </pc:sldChg>
      <pc:sldChg chg="add del">
        <pc:chgData name="Rachael Major (2204546)" userId="S::2204546@student.uwtsd.ac.uk::34fda97e-2f0a-4eb9-8659-ddea7f0b4db3" providerId="AD" clId="Web-{CCA97EBF-B4FE-4D8B-B90F-19C08EA78EF9}" dt="2023-02-06T17:14:48.031" v="12"/>
        <pc:sldMkLst>
          <pc:docMk/>
          <pc:sldMk cId="3233671068" sldId="259"/>
        </pc:sldMkLst>
      </pc:sldChg>
      <pc:sldChg chg="delSp modSp new">
        <pc:chgData name="Rachael Major (2204546)" userId="S::2204546@student.uwtsd.ac.uk::34fda97e-2f0a-4eb9-8659-ddea7f0b4db3" providerId="AD" clId="Web-{CCA97EBF-B4FE-4D8B-B90F-19C08EA78EF9}" dt="2023-02-06T17:20:33.102" v="70" actId="14100"/>
        <pc:sldMkLst>
          <pc:docMk/>
          <pc:sldMk cId="1699712724" sldId="260"/>
        </pc:sldMkLst>
        <pc:spChg chg="del mod">
          <ac:chgData name="Rachael Major (2204546)" userId="S::2204546@student.uwtsd.ac.uk::34fda97e-2f0a-4eb9-8659-ddea7f0b4db3" providerId="AD" clId="Web-{CCA97EBF-B4FE-4D8B-B90F-19C08EA78EF9}" dt="2023-02-06T17:20:19.946" v="68"/>
          <ac:spMkLst>
            <pc:docMk/>
            <pc:sldMk cId="1699712724" sldId="260"/>
            <ac:spMk id="2" creationId="{01208A0D-3916-C852-D33A-C36F05F7002F}"/>
          </ac:spMkLst>
        </pc:spChg>
        <pc:spChg chg="mod">
          <ac:chgData name="Rachael Major (2204546)" userId="S::2204546@student.uwtsd.ac.uk::34fda97e-2f0a-4eb9-8659-ddea7f0b4db3" providerId="AD" clId="Web-{CCA97EBF-B4FE-4D8B-B90F-19C08EA78EF9}" dt="2023-02-06T17:20:33.102" v="70" actId="14100"/>
          <ac:spMkLst>
            <pc:docMk/>
            <pc:sldMk cId="1699712724" sldId="260"/>
            <ac:spMk id="3" creationId="{16C33FB6-7F60-B651-E041-A7EBEC7E15D3}"/>
          </ac:spMkLst>
        </pc:spChg>
      </pc:sldChg>
    </pc:docChg>
  </pc:docChgLst>
  <pc:docChgLst>
    <pc:chgData name="Rachael Major (2204546)" userId="S::2204546@student.uwtsd.ac.uk::34fda97e-2f0a-4eb9-8659-ddea7f0b4db3" providerId="AD" clId="Web-{D370F96F-FD60-591B-0424-2C18113B9550}"/>
    <pc:docChg chg="addSld delSld modSld sldOrd">
      <pc:chgData name="Rachael Major (2204546)" userId="S::2204546@student.uwtsd.ac.uk::34fda97e-2f0a-4eb9-8659-ddea7f0b4db3" providerId="AD" clId="Web-{D370F96F-FD60-591B-0424-2C18113B9550}" dt="2023-02-23T17:01:01.919" v="1389" actId="20577"/>
      <pc:docMkLst>
        <pc:docMk/>
      </pc:docMkLst>
      <pc:sldChg chg="addSp modSp mod setBg">
        <pc:chgData name="Rachael Major (2204546)" userId="S::2204546@student.uwtsd.ac.uk::34fda97e-2f0a-4eb9-8659-ddea7f0b4db3" providerId="AD" clId="Web-{D370F96F-FD60-591B-0424-2C18113B9550}" dt="2023-02-23T14:13:42.704" v="164" actId="1076"/>
        <pc:sldMkLst>
          <pc:docMk/>
          <pc:sldMk cId="3275930022" sldId="262"/>
        </pc:sldMkLst>
        <pc:spChg chg="mod">
          <ac:chgData name="Rachael Major (2204546)" userId="S::2204546@student.uwtsd.ac.uk::34fda97e-2f0a-4eb9-8659-ddea7f0b4db3" providerId="AD" clId="Web-{D370F96F-FD60-591B-0424-2C18113B9550}" dt="2023-02-23T14:12:46.715" v="153"/>
          <ac:spMkLst>
            <pc:docMk/>
            <pc:sldMk cId="3275930022" sldId="262"/>
            <ac:spMk id="2" creationId="{3262FA20-48C2-492B-B961-0E4E58E25DA1}"/>
          </ac:spMkLst>
        </pc:spChg>
        <pc:spChg chg="mod">
          <ac:chgData name="Rachael Major (2204546)" userId="S::2204546@student.uwtsd.ac.uk::34fda97e-2f0a-4eb9-8659-ddea7f0b4db3" providerId="AD" clId="Web-{D370F96F-FD60-591B-0424-2C18113B9550}" dt="2023-02-23T14:13:42.704" v="164" actId="1076"/>
          <ac:spMkLst>
            <pc:docMk/>
            <pc:sldMk cId="3275930022" sldId="262"/>
            <ac:spMk id="3" creationId="{477EBB70-BAB8-A9C2-8BEB-11A2DFBFB6CE}"/>
          </ac:spMkLst>
        </pc:spChg>
        <pc:spChg chg="add">
          <ac:chgData name="Rachael Major (2204546)" userId="S::2204546@student.uwtsd.ac.uk::34fda97e-2f0a-4eb9-8659-ddea7f0b4db3" providerId="AD" clId="Web-{D370F96F-FD60-591B-0424-2C18113B9550}" dt="2023-02-23T14:12:46.715" v="153"/>
          <ac:spMkLst>
            <pc:docMk/>
            <pc:sldMk cId="3275930022" sldId="262"/>
            <ac:spMk id="9" creationId="{7FF47CB7-972F-479F-A36D-9E72D26EC8DA}"/>
          </ac:spMkLst>
        </pc:spChg>
        <pc:spChg chg="add">
          <ac:chgData name="Rachael Major (2204546)" userId="S::2204546@student.uwtsd.ac.uk::34fda97e-2f0a-4eb9-8659-ddea7f0b4db3" providerId="AD" clId="Web-{D370F96F-FD60-591B-0424-2C18113B9550}" dt="2023-02-23T14:12:46.715" v="153"/>
          <ac:spMkLst>
            <pc:docMk/>
            <pc:sldMk cId="3275930022" sldId="262"/>
            <ac:spMk id="11" creationId="{0D153B68-5844-490D-8E67-F616D6D721CA}"/>
          </ac:spMkLst>
        </pc:spChg>
        <pc:spChg chg="add">
          <ac:chgData name="Rachael Major (2204546)" userId="S::2204546@student.uwtsd.ac.uk::34fda97e-2f0a-4eb9-8659-ddea7f0b4db3" providerId="AD" clId="Web-{D370F96F-FD60-591B-0424-2C18113B9550}" dt="2023-02-23T14:12:46.715" v="153"/>
          <ac:spMkLst>
            <pc:docMk/>
            <pc:sldMk cId="3275930022" sldId="262"/>
            <ac:spMk id="13" creationId="{9A0D773F-7A7D-4DBB-9DEA-86BB8B8F4BC8}"/>
          </ac:spMkLst>
        </pc:spChg>
        <pc:picChg chg="add mod">
          <ac:chgData name="Rachael Major (2204546)" userId="S::2204546@student.uwtsd.ac.uk::34fda97e-2f0a-4eb9-8659-ddea7f0b4db3" providerId="AD" clId="Web-{D370F96F-FD60-591B-0424-2C18113B9550}" dt="2023-02-23T14:12:46.715" v="153"/>
          <ac:picMkLst>
            <pc:docMk/>
            <pc:sldMk cId="3275930022" sldId="262"/>
            <ac:picMk id="4" creationId="{6EFE7E1C-3E95-E42A-8256-7C2E2B811FA8}"/>
          </ac:picMkLst>
        </pc:picChg>
      </pc:sldChg>
      <pc:sldChg chg="addSp delSp modSp mod ord setBg">
        <pc:chgData name="Rachael Major (2204546)" userId="S::2204546@student.uwtsd.ac.uk::34fda97e-2f0a-4eb9-8659-ddea7f0b4db3" providerId="AD" clId="Web-{D370F96F-FD60-591B-0424-2C18113B9550}" dt="2023-02-23T14:29:26.443" v="307"/>
        <pc:sldMkLst>
          <pc:docMk/>
          <pc:sldMk cId="3186058047" sldId="263"/>
        </pc:sldMkLst>
        <pc:spChg chg="mod">
          <ac:chgData name="Rachael Major (2204546)" userId="S::2204546@student.uwtsd.ac.uk::34fda97e-2f0a-4eb9-8659-ddea7f0b4db3" providerId="AD" clId="Web-{D370F96F-FD60-591B-0424-2C18113B9550}" dt="2023-02-23T14:29:26.443" v="307"/>
          <ac:spMkLst>
            <pc:docMk/>
            <pc:sldMk cId="3186058047" sldId="263"/>
            <ac:spMk id="2" creationId="{FC149342-9890-CAE3-8580-769EACA2EB09}"/>
          </ac:spMkLst>
        </pc:spChg>
        <pc:spChg chg="mod">
          <ac:chgData name="Rachael Major (2204546)" userId="S::2204546@student.uwtsd.ac.uk::34fda97e-2f0a-4eb9-8659-ddea7f0b4db3" providerId="AD" clId="Web-{D370F96F-FD60-591B-0424-2C18113B9550}" dt="2023-02-23T14:29:26.443" v="307"/>
          <ac:spMkLst>
            <pc:docMk/>
            <pc:sldMk cId="3186058047" sldId="263"/>
            <ac:spMk id="3" creationId="{BD9621E7-8828-EDB6-8E36-4DA7477EAF47}"/>
          </ac:spMkLst>
        </pc:spChg>
        <pc:spChg chg="add">
          <ac:chgData name="Rachael Major (2204546)" userId="S::2204546@student.uwtsd.ac.uk::34fda97e-2f0a-4eb9-8659-ddea7f0b4db3" providerId="AD" clId="Web-{D370F96F-FD60-591B-0424-2C18113B9550}" dt="2023-02-23T14:29:26.443" v="307"/>
          <ac:spMkLst>
            <pc:docMk/>
            <pc:sldMk cId="3186058047" sldId="263"/>
            <ac:spMk id="14" creationId="{201CC55D-ED54-4C5C-95E6-10947BD1103B}"/>
          </ac:spMkLst>
        </pc:spChg>
        <pc:spChg chg="add">
          <ac:chgData name="Rachael Major (2204546)" userId="S::2204546@student.uwtsd.ac.uk::34fda97e-2f0a-4eb9-8659-ddea7f0b4db3" providerId="AD" clId="Web-{D370F96F-FD60-591B-0424-2C18113B9550}" dt="2023-02-23T14:29:26.443" v="307"/>
          <ac:spMkLst>
            <pc:docMk/>
            <pc:sldMk cId="3186058047" sldId="263"/>
            <ac:spMk id="15" creationId="{3873B707-463F-40B0-8227-E8CC6C67EB25}"/>
          </ac:spMkLst>
        </pc:spChg>
        <pc:spChg chg="add">
          <ac:chgData name="Rachael Major (2204546)" userId="S::2204546@student.uwtsd.ac.uk::34fda97e-2f0a-4eb9-8659-ddea7f0b4db3" providerId="AD" clId="Web-{D370F96F-FD60-591B-0424-2C18113B9550}" dt="2023-02-23T14:29:26.443" v="307"/>
          <ac:spMkLst>
            <pc:docMk/>
            <pc:sldMk cId="3186058047" sldId="263"/>
            <ac:spMk id="17" creationId="{C13237C8-E62C-4F0D-A318-BD6FB6C2D138}"/>
          </ac:spMkLst>
        </pc:spChg>
        <pc:spChg chg="add">
          <ac:chgData name="Rachael Major (2204546)" userId="S::2204546@student.uwtsd.ac.uk::34fda97e-2f0a-4eb9-8659-ddea7f0b4db3" providerId="AD" clId="Web-{D370F96F-FD60-591B-0424-2C18113B9550}" dt="2023-02-23T14:29:26.443" v="307"/>
          <ac:spMkLst>
            <pc:docMk/>
            <pc:sldMk cId="3186058047" sldId="263"/>
            <ac:spMk id="19" creationId="{19C9EAEA-39D0-4B0E-A0EB-51E7B26740B1}"/>
          </ac:spMkLst>
        </pc:spChg>
        <pc:grpChg chg="add">
          <ac:chgData name="Rachael Major (2204546)" userId="S::2204546@student.uwtsd.ac.uk::34fda97e-2f0a-4eb9-8659-ddea7f0b4db3" providerId="AD" clId="Web-{D370F96F-FD60-591B-0424-2C18113B9550}" dt="2023-02-23T14:29:26.443" v="307"/>
          <ac:grpSpMkLst>
            <pc:docMk/>
            <pc:sldMk cId="3186058047" sldId="263"/>
            <ac:grpSpMk id="11" creationId="{1DE889C7-FAD6-4397-98E2-05D503484459}"/>
          </ac:grpSpMkLst>
        </pc:grpChg>
        <pc:picChg chg="add mod modCrop">
          <ac:chgData name="Rachael Major (2204546)" userId="S::2204546@student.uwtsd.ac.uk::34fda97e-2f0a-4eb9-8659-ddea7f0b4db3" providerId="AD" clId="Web-{D370F96F-FD60-591B-0424-2C18113B9550}" dt="2023-02-23T14:29:26.443" v="307"/>
          <ac:picMkLst>
            <pc:docMk/>
            <pc:sldMk cId="3186058047" sldId="263"/>
            <ac:picMk id="4" creationId="{D9813923-9062-3709-F7D2-D91DCCBE9DA6}"/>
          </ac:picMkLst>
        </pc:picChg>
        <pc:cxnChg chg="add del">
          <ac:chgData name="Rachael Major (2204546)" userId="S::2204546@student.uwtsd.ac.uk::34fda97e-2f0a-4eb9-8659-ddea7f0b4db3" providerId="AD" clId="Web-{D370F96F-FD60-591B-0424-2C18113B9550}" dt="2023-02-23T14:29:26.428" v="306"/>
          <ac:cxnSpMkLst>
            <pc:docMk/>
            <pc:sldMk cId="3186058047" sldId="263"/>
            <ac:cxnSpMk id="9" creationId="{A7F400EE-A8A5-48AF-B4D6-291B52C6F0B0}"/>
          </ac:cxnSpMkLst>
        </pc:cxnChg>
      </pc:sldChg>
      <pc:sldChg chg="del ord">
        <pc:chgData name="Rachael Major (2204546)" userId="S::2204546@student.uwtsd.ac.uk::34fda97e-2f0a-4eb9-8659-ddea7f0b4db3" providerId="AD" clId="Web-{D370F96F-FD60-591B-0424-2C18113B9550}" dt="2023-02-23T14:56:37.951" v="759"/>
        <pc:sldMkLst>
          <pc:docMk/>
          <pc:sldMk cId="3958887423" sldId="264"/>
        </pc:sldMkLst>
      </pc:sldChg>
      <pc:sldChg chg="addSp modSp mod ord setBg">
        <pc:chgData name="Rachael Major (2204546)" userId="S::2204546@student.uwtsd.ac.uk::34fda97e-2f0a-4eb9-8659-ddea7f0b4db3" providerId="AD" clId="Web-{D370F96F-FD60-591B-0424-2C18113B9550}" dt="2023-02-23T16:46:16.616" v="1185"/>
        <pc:sldMkLst>
          <pc:docMk/>
          <pc:sldMk cId="1510580554" sldId="265"/>
        </pc:sldMkLst>
        <pc:spChg chg="mod">
          <ac:chgData name="Rachael Major (2204546)" userId="S::2204546@student.uwtsd.ac.uk::34fda97e-2f0a-4eb9-8659-ddea7f0b4db3" providerId="AD" clId="Web-{D370F96F-FD60-591B-0424-2C18113B9550}" dt="2023-02-23T16:46:16.616" v="1185"/>
          <ac:spMkLst>
            <pc:docMk/>
            <pc:sldMk cId="1510580554" sldId="265"/>
            <ac:spMk id="2" creationId="{972A2BB7-19E2-CCA7-2A7D-40E6E2D53DEA}"/>
          </ac:spMkLst>
        </pc:spChg>
        <pc:spChg chg="mod">
          <ac:chgData name="Rachael Major (2204546)" userId="S::2204546@student.uwtsd.ac.uk::34fda97e-2f0a-4eb9-8659-ddea7f0b4db3" providerId="AD" clId="Web-{D370F96F-FD60-591B-0424-2C18113B9550}" dt="2023-02-23T16:46:16.616" v="1185"/>
          <ac:spMkLst>
            <pc:docMk/>
            <pc:sldMk cId="1510580554" sldId="265"/>
            <ac:spMk id="3" creationId="{00CA7230-8031-677C-D4A9-7766A412F38C}"/>
          </ac:spMkLst>
        </pc:spChg>
        <pc:spChg chg="add">
          <ac:chgData name="Rachael Major (2204546)" userId="S::2204546@student.uwtsd.ac.uk::34fda97e-2f0a-4eb9-8659-ddea7f0b4db3" providerId="AD" clId="Web-{D370F96F-FD60-591B-0424-2C18113B9550}" dt="2023-02-23T16:46:16.616" v="1185"/>
          <ac:spMkLst>
            <pc:docMk/>
            <pc:sldMk cId="1510580554" sldId="265"/>
            <ac:spMk id="9" creationId="{45D37F4E-DDB4-456B-97E0-9937730A039F}"/>
          </ac:spMkLst>
        </pc:spChg>
        <pc:spChg chg="add">
          <ac:chgData name="Rachael Major (2204546)" userId="S::2204546@student.uwtsd.ac.uk::34fda97e-2f0a-4eb9-8659-ddea7f0b4db3" providerId="AD" clId="Web-{D370F96F-FD60-591B-0424-2C18113B9550}" dt="2023-02-23T16:46:16.616" v="1185"/>
          <ac:spMkLst>
            <pc:docMk/>
            <pc:sldMk cId="1510580554" sldId="265"/>
            <ac:spMk id="11" creationId="{B2DD41CD-8F47-4F56-AD12-4E2FF7696987}"/>
          </ac:spMkLst>
        </pc:spChg>
        <pc:picChg chg="add mod">
          <ac:chgData name="Rachael Major (2204546)" userId="S::2204546@student.uwtsd.ac.uk::34fda97e-2f0a-4eb9-8659-ddea7f0b4db3" providerId="AD" clId="Web-{D370F96F-FD60-591B-0424-2C18113B9550}" dt="2023-02-23T16:46:16.616" v="1185"/>
          <ac:picMkLst>
            <pc:docMk/>
            <pc:sldMk cId="1510580554" sldId="265"/>
            <ac:picMk id="4" creationId="{2676B6D8-B066-AFE2-9D94-BC0F074AC735}"/>
          </ac:picMkLst>
        </pc:picChg>
      </pc:sldChg>
      <pc:sldChg chg="modSp ord">
        <pc:chgData name="Rachael Major (2204546)" userId="S::2204546@student.uwtsd.ac.uk::34fda97e-2f0a-4eb9-8659-ddea7f0b4db3" providerId="AD" clId="Web-{D370F96F-FD60-591B-0424-2C18113B9550}" dt="2023-02-23T16:57:29.687" v="1336" actId="20577"/>
        <pc:sldMkLst>
          <pc:docMk/>
          <pc:sldMk cId="1360113654" sldId="266"/>
        </pc:sldMkLst>
        <pc:spChg chg="mod">
          <ac:chgData name="Rachael Major (2204546)" userId="S::2204546@student.uwtsd.ac.uk::34fda97e-2f0a-4eb9-8659-ddea7f0b4db3" providerId="AD" clId="Web-{D370F96F-FD60-591B-0424-2C18113B9550}" dt="2023-02-23T16:46:43.883" v="1186" actId="20577"/>
          <ac:spMkLst>
            <pc:docMk/>
            <pc:sldMk cId="1360113654" sldId="266"/>
            <ac:spMk id="2" creationId="{D03BFC73-BB9B-A777-2792-BD5C5C6A18E8}"/>
          </ac:spMkLst>
        </pc:spChg>
        <pc:spChg chg="mod">
          <ac:chgData name="Rachael Major (2204546)" userId="S::2204546@student.uwtsd.ac.uk::34fda97e-2f0a-4eb9-8659-ddea7f0b4db3" providerId="AD" clId="Web-{D370F96F-FD60-591B-0424-2C18113B9550}" dt="2023-02-23T16:57:29.687" v="1336" actId="20577"/>
          <ac:spMkLst>
            <pc:docMk/>
            <pc:sldMk cId="1360113654" sldId="266"/>
            <ac:spMk id="3" creationId="{81712D0F-1DBB-2E78-A448-04DCDBD18E34}"/>
          </ac:spMkLst>
        </pc:spChg>
      </pc:sldChg>
      <pc:sldChg chg="ord">
        <pc:chgData name="Rachael Major (2204546)" userId="S::2204546@student.uwtsd.ac.uk::34fda97e-2f0a-4eb9-8659-ddea7f0b4db3" providerId="AD" clId="Web-{D370F96F-FD60-591B-0424-2C18113B9550}" dt="2023-02-23T13:47:24.184" v="22"/>
        <pc:sldMkLst>
          <pc:docMk/>
          <pc:sldMk cId="1585395236" sldId="269"/>
        </pc:sldMkLst>
      </pc:sldChg>
      <pc:sldChg chg="addSp modSp mod ord setBg">
        <pc:chgData name="Rachael Major (2204546)" userId="S::2204546@student.uwtsd.ac.uk::34fda97e-2f0a-4eb9-8659-ddea7f0b4db3" providerId="AD" clId="Web-{D370F96F-FD60-591B-0424-2C18113B9550}" dt="2023-02-23T14:44:52.776" v="562" actId="20577"/>
        <pc:sldMkLst>
          <pc:docMk/>
          <pc:sldMk cId="1548720488" sldId="271"/>
        </pc:sldMkLst>
        <pc:spChg chg="mod">
          <ac:chgData name="Rachael Major (2204546)" userId="S::2204546@student.uwtsd.ac.uk::34fda97e-2f0a-4eb9-8659-ddea7f0b4db3" providerId="AD" clId="Web-{D370F96F-FD60-591B-0424-2C18113B9550}" dt="2023-02-23T14:44:20.601" v="555"/>
          <ac:spMkLst>
            <pc:docMk/>
            <pc:sldMk cId="1548720488" sldId="271"/>
            <ac:spMk id="2" creationId="{B03AE67C-4A8F-A8F1-9D21-D577250587CE}"/>
          </ac:spMkLst>
        </pc:spChg>
        <pc:spChg chg="mod">
          <ac:chgData name="Rachael Major (2204546)" userId="S::2204546@student.uwtsd.ac.uk::34fda97e-2f0a-4eb9-8659-ddea7f0b4db3" providerId="AD" clId="Web-{D370F96F-FD60-591B-0424-2C18113B9550}" dt="2023-02-23T14:44:52.776" v="562" actId="20577"/>
          <ac:spMkLst>
            <pc:docMk/>
            <pc:sldMk cId="1548720488" sldId="271"/>
            <ac:spMk id="3" creationId="{A2A049CE-F8E5-8263-CFBE-791DC7BBE624}"/>
          </ac:spMkLst>
        </pc:spChg>
        <pc:spChg chg="add">
          <ac:chgData name="Rachael Major (2204546)" userId="S::2204546@student.uwtsd.ac.uk::34fda97e-2f0a-4eb9-8659-ddea7f0b4db3" providerId="AD" clId="Web-{D370F96F-FD60-591B-0424-2C18113B9550}" dt="2023-02-23T14:44:20.601" v="555"/>
          <ac:spMkLst>
            <pc:docMk/>
            <pc:sldMk cId="1548720488" sldId="271"/>
            <ac:spMk id="8" creationId="{09588DA8-065E-4F6F-8EFD-43104AB2E0CF}"/>
          </ac:spMkLst>
        </pc:spChg>
        <pc:spChg chg="add">
          <ac:chgData name="Rachael Major (2204546)" userId="S::2204546@student.uwtsd.ac.uk::34fda97e-2f0a-4eb9-8659-ddea7f0b4db3" providerId="AD" clId="Web-{D370F96F-FD60-591B-0424-2C18113B9550}" dt="2023-02-23T14:44:20.601" v="555"/>
          <ac:spMkLst>
            <pc:docMk/>
            <pc:sldMk cId="1548720488" sldId="271"/>
            <ac:spMk id="10" creationId="{C4285719-470E-454C-AF62-8323075F1F5B}"/>
          </ac:spMkLst>
        </pc:spChg>
        <pc:spChg chg="add">
          <ac:chgData name="Rachael Major (2204546)" userId="S::2204546@student.uwtsd.ac.uk::34fda97e-2f0a-4eb9-8659-ddea7f0b4db3" providerId="AD" clId="Web-{D370F96F-FD60-591B-0424-2C18113B9550}" dt="2023-02-23T14:44:20.601" v="555"/>
          <ac:spMkLst>
            <pc:docMk/>
            <pc:sldMk cId="1548720488" sldId="271"/>
            <ac:spMk id="12" creationId="{CD9FE4EF-C4D8-49A0-B2FF-81D8DB7D8A24}"/>
          </ac:spMkLst>
        </pc:spChg>
        <pc:spChg chg="add">
          <ac:chgData name="Rachael Major (2204546)" userId="S::2204546@student.uwtsd.ac.uk::34fda97e-2f0a-4eb9-8659-ddea7f0b4db3" providerId="AD" clId="Web-{D370F96F-FD60-591B-0424-2C18113B9550}" dt="2023-02-23T14:44:20.601" v="555"/>
          <ac:spMkLst>
            <pc:docMk/>
            <pc:sldMk cId="1548720488" sldId="271"/>
            <ac:spMk id="14" creationId="{4300840D-0A0B-4512-BACA-B439D5B9C57C}"/>
          </ac:spMkLst>
        </pc:spChg>
        <pc:spChg chg="add">
          <ac:chgData name="Rachael Major (2204546)" userId="S::2204546@student.uwtsd.ac.uk::34fda97e-2f0a-4eb9-8659-ddea7f0b4db3" providerId="AD" clId="Web-{D370F96F-FD60-591B-0424-2C18113B9550}" dt="2023-02-23T14:44:20.601" v="555"/>
          <ac:spMkLst>
            <pc:docMk/>
            <pc:sldMk cId="1548720488" sldId="271"/>
            <ac:spMk id="16" creationId="{D2B78728-A580-49A7-84F9-6EF6F583ADE0}"/>
          </ac:spMkLst>
        </pc:spChg>
        <pc:spChg chg="add">
          <ac:chgData name="Rachael Major (2204546)" userId="S::2204546@student.uwtsd.ac.uk::34fda97e-2f0a-4eb9-8659-ddea7f0b4db3" providerId="AD" clId="Web-{D370F96F-FD60-591B-0424-2C18113B9550}" dt="2023-02-23T14:44:20.601" v="555"/>
          <ac:spMkLst>
            <pc:docMk/>
            <pc:sldMk cId="1548720488" sldId="271"/>
            <ac:spMk id="18" creationId="{38FAA1A1-D861-433F-88FA-1E9D6FD31D11}"/>
          </ac:spMkLst>
        </pc:spChg>
        <pc:spChg chg="add">
          <ac:chgData name="Rachael Major (2204546)" userId="S::2204546@student.uwtsd.ac.uk::34fda97e-2f0a-4eb9-8659-ddea7f0b4db3" providerId="AD" clId="Web-{D370F96F-FD60-591B-0424-2C18113B9550}" dt="2023-02-23T14:44:20.601" v="555"/>
          <ac:spMkLst>
            <pc:docMk/>
            <pc:sldMk cId="1548720488" sldId="271"/>
            <ac:spMk id="20" creationId="{8D71EDA1-87BF-4D5D-AB79-F346FD19278A}"/>
          </ac:spMkLst>
        </pc:spChg>
      </pc:sldChg>
      <pc:sldChg chg="modSp">
        <pc:chgData name="Rachael Major (2204546)" userId="S::2204546@student.uwtsd.ac.uk::34fda97e-2f0a-4eb9-8659-ddea7f0b4db3" providerId="AD" clId="Web-{D370F96F-FD60-591B-0424-2C18113B9550}" dt="2023-02-23T14:54:32.880" v="706" actId="20577"/>
        <pc:sldMkLst>
          <pc:docMk/>
          <pc:sldMk cId="3417685528" sldId="272"/>
        </pc:sldMkLst>
        <pc:spChg chg="mod">
          <ac:chgData name="Rachael Major (2204546)" userId="S::2204546@student.uwtsd.ac.uk::34fda97e-2f0a-4eb9-8659-ddea7f0b4db3" providerId="AD" clId="Web-{D370F96F-FD60-591B-0424-2C18113B9550}" dt="2023-02-23T14:53:56.768" v="695" actId="20577"/>
          <ac:spMkLst>
            <pc:docMk/>
            <pc:sldMk cId="3417685528" sldId="272"/>
            <ac:spMk id="2" creationId="{1BE9EDF9-BFC5-6E19-C6CE-0FB7E23ABF48}"/>
          </ac:spMkLst>
        </pc:spChg>
        <pc:spChg chg="mod">
          <ac:chgData name="Rachael Major (2204546)" userId="S::2204546@student.uwtsd.ac.uk::34fda97e-2f0a-4eb9-8659-ddea7f0b4db3" providerId="AD" clId="Web-{D370F96F-FD60-591B-0424-2C18113B9550}" dt="2023-02-23T14:54:32.880" v="706" actId="20577"/>
          <ac:spMkLst>
            <pc:docMk/>
            <pc:sldMk cId="3417685528" sldId="272"/>
            <ac:spMk id="3" creationId="{BC8764B8-C425-0822-CAF3-84B1370F2C97}"/>
          </ac:spMkLst>
        </pc:spChg>
      </pc:sldChg>
      <pc:sldChg chg="addSp delSp modSp mod ord setBg">
        <pc:chgData name="Rachael Major (2204546)" userId="S::2204546@student.uwtsd.ac.uk::34fda97e-2f0a-4eb9-8659-ddea7f0b4db3" providerId="AD" clId="Web-{D370F96F-FD60-591B-0424-2C18113B9550}" dt="2023-02-23T14:31:37.797" v="314"/>
        <pc:sldMkLst>
          <pc:docMk/>
          <pc:sldMk cId="154280946" sldId="276"/>
        </pc:sldMkLst>
        <pc:spChg chg="mod">
          <ac:chgData name="Rachael Major (2204546)" userId="S::2204546@student.uwtsd.ac.uk::34fda97e-2f0a-4eb9-8659-ddea7f0b4db3" providerId="AD" clId="Web-{D370F96F-FD60-591B-0424-2C18113B9550}" dt="2023-02-23T14:31:37.797" v="314"/>
          <ac:spMkLst>
            <pc:docMk/>
            <pc:sldMk cId="154280946" sldId="276"/>
            <ac:spMk id="2" creationId="{279AAF02-37D0-742E-0EE6-5DA977C65FC6}"/>
          </ac:spMkLst>
        </pc:spChg>
        <pc:spChg chg="add del">
          <ac:chgData name="Rachael Major (2204546)" userId="S::2204546@student.uwtsd.ac.uk::34fda97e-2f0a-4eb9-8659-ddea7f0b4db3" providerId="AD" clId="Web-{D370F96F-FD60-591B-0424-2C18113B9550}" dt="2023-02-23T14:31:37.797" v="314"/>
          <ac:spMkLst>
            <pc:docMk/>
            <pc:sldMk cId="154280946" sldId="276"/>
            <ac:spMk id="3" creationId="{F78C6191-3254-CAC8-2777-33C75E26640A}"/>
          </ac:spMkLst>
        </pc:spChg>
        <pc:spChg chg="add del">
          <ac:chgData name="Rachael Major (2204546)" userId="S::2204546@student.uwtsd.ac.uk::34fda97e-2f0a-4eb9-8659-ddea7f0b4db3" providerId="AD" clId="Web-{D370F96F-FD60-591B-0424-2C18113B9550}" dt="2023-02-23T14:30:23.088" v="311"/>
          <ac:spMkLst>
            <pc:docMk/>
            <pc:sldMk cId="154280946" sldId="276"/>
            <ac:spMk id="8" creationId="{907EF6B7-1338-4443-8C46-6A318D952DFD}"/>
          </ac:spMkLst>
        </pc:spChg>
        <pc:spChg chg="add del">
          <ac:chgData name="Rachael Major (2204546)" userId="S::2204546@student.uwtsd.ac.uk::34fda97e-2f0a-4eb9-8659-ddea7f0b4db3" providerId="AD" clId="Web-{D370F96F-FD60-591B-0424-2C18113B9550}" dt="2023-02-23T14:30:18.697" v="309"/>
          <ac:spMkLst>
            <pc:docMk/>
            <pc:sldMk cId="154280946" sldId="276"/>
            <ac:spMk id="9" creationId="{BACC6370-2D7E-4714-9D71-7542949D7D5D}"/>
          </ac:spMkLst>
        </pc:spChg>
        <pc:spChg chg="add del">
          <ac:chgData name="Rachael Major (2204546)" userId="S::2204546@student.uwtsd.ac.uk::34fda97e-2f0a-4eb9-8659-ddea7f0b4db3" providerId="AD" clId="Web-{D370F96F-FD60-591B-0424-2C18113B9550}" dt="2023-02-23T14:30:23.088" v="311"/>
          <ac:spMkLst>
            <pc:docMk/>
            <pc:sldMk cId="154280946" sldId="276"/>
            <ac:spMk id="10" creationId="{DAAE4CDD-124C-4DCF-9584-B6033B545DD5}"/>
          </ac:spMkLst>
        </pc:spChg>
        <pc:spChg chg="add del">
          <ac:chgData name="Rachael Major (2204546)" userId="S::2204546@student.uwtsd.ac.uk::34fda97e-2f0a-4eb9-8659-ddea7f0b4db3" providerId="AD" clId="Web-{D370F96F-FD60-591B-0424-2C18113B9550}" dt="2023-02-23T14:30:18.697" v="309"/>
          <ac:spMkLst>
            <pc:docMk/>
            <pc:sldMk cId="154280946" sldId="276"/>
            <ac:spMk id="11" creationId="{256B2C21-A230-48C0-8DF1-C46611373C44}"/>
          </ac:spMkLst>
        </pc:spChg>
        <pc:spChg chg="add del">
          <ac:chgData name="Rachael Major (2204546)" userId="S::2204546@student.uwtsd.ac.uk::34fda97e-2f0a-4eb9-8659-ddea7f0b4db3" providerId="AD" clId="Web-{D370F96F-FD60-591B-0424-2C18113B9550}" dt="2023-02-23T14:30:23.088" v="311"/>
          <ac:spMkLst>
            <pc:docMk/>
            <pc:sldMk cId="154280946" sldId="276"/>
            <ac:spMk id="12" creationId="{081E4A58-353D-44AE-B2FC-2A74E2E400F7}"/>
          </ac:spMkLst>
        </pc:spChg>
        <pc:spChg chg="add del">
          <ac:chgData name="Rachael Major (2204546)" userId="S::2204546@student.uwtsd.ac.uk::34fda97e-2f0a-4eb9-8659-ddea7f0b4db3" providerId="AD" clId="Web-{D370F96F-FD60-591B-0424-2C18113B9550}" dt="2023-02-23T14:30:18.697" v="309"/>
          <ac:spMkLst>
            <pc:docMk/>
            <pc:sldMk cId="154280946" sldId="276"/>
            <ac:spMk id="13" creationId="{3847E18C-932D-4C95-AABA-FEC7C9499AD7}"/>
          </ac:spMkLst>
        </pc:spChg>
        <pc:spChg chg="add">
          <ac:chgData name="Rachael Major (2204546)" userId="S::2204546@student.uwtsd.ac.uk::34fda97e-2f0a-4eb9-8659-ddea7f0b4db3" providerId="AD" clId="Web-{D370F96F-FD60-591B-0424-2C18113B9550}" dt="2023-02-23T14:31:37.797" v="314"/>
          <ac:spMkLst>
            <pc:docMk/>
            <pc:sldMk cId="154280946" sldId="276"/>
            <ac:spMk id="14" creationId="{FA23A907-97FB-4A8F-880A-DD77401C4296}"/>
          </ac:spMkLst>
        </pc:spChg>
        <pc:spChg chg="add del">
          <ac:chgData name="Rachael Major (2204546)" userId="S::2204546@student.uwtsd.ac.uk::34fda97e-2f0a-4eb9-8659-ddea7f0b4db3" providerId="AD" clId="Web-{D370F96F-FD60-591B-0424-2C18113B9550}" dt="2023-02-23T14:30:18.697" v="309"/>
          <ac:spMkLst>
            <pc:docMk/>
            <pc:sldMk cId="154280946" sldId="276"/>
            <ac:spMk id="15" creationId="{3150CB11-0C61-439E-910F-5787759E72A0}"/>
          </ac:spMkLst>
        </pc:spChg>
        <pc:spChg chg="add del">
          <ac:chgData name="Rachael Major (2204546)" userId="S::2204546@student.uwtsd.ac.uk::34fda97e-2f0a-4eb9-8659-ddea7f0b4db3" providerId="AD" clId="Web-{D370F96F-FD60-591B-0424-2C18113B9550}" dt="2023-02-23T14:30:18.697" v="309"/>
          <ac:spMkLst>
            <pc:docMk/>
            <pc:sldMk cId="154280946" sldId="276"/>
            <ac:spMk id="17" creationId="{43F8A58B-5155-44CE-A5FF-7647B47D0A7A}"/>
          </ac:spMkLst>
        </pc:spChg>
        <pc:spChg chg="add del">
          <ac:chgData name="Rachael Major (2204546)" userId="S::2204546@student.uwtsd.ac.uk::34fda97e-2f0a-4eb9-8659-ddea7f0b4db3" providerId="AD" clId="Web-{D370F96F-FD60-591B-0424-2C18113B9550}" dt="2023-02-23T14:30:18.697" v="309"/>
          <ac:spMkLst>
            <pc:docMk/>
            <pc:sldMk cId="154280946" sldId="276"/>
            <ac:spMk id="19" creationId="{443F2ACA-E6D6-4028-82DD-F03C262D5DE6}"/>
          </ac:spMkLst>
        </pc:spChg>
        <pc:spChg chg="add del">
          <ac:chgData name="Rachael Major (2204546)" userId="S::2204546@student.uwtsd.ac.uk::34fda97e-2f0a-4eb9-8659-ddea7f0b4db3" providerId="AD" clId="Web-{D370F96F-FD60-591B-0424-2C18113B9550}" dt="2023-02-23T14:30:23.088" v="311"/>
          <ac:spMkLst>
            <pc:docMk/>
            <pc:sldMk cId="154280946" sldId="276"/>
            <ac:spMk id="21" creationId="{F78C6191-3254-CAC8-2777-33C75E26640A}"/>
          </ac:spMkLst>
        </pc:spChg>
        <pc:spChg chg="add del">
          <ac:chgData name="Rachael Major (2204546)" userId="S::2204546@student.uwtsd.ac.uk::34fda97e-2f0a-4eb9-8659-ddea7f0b4db3" providerId="AD" clId="Web-{D370F96F-FD60-591B-0424-2C18113B9550}" dt="2023-02-23T14:31:37.781" v="313"/>
          <ac:spMkLst>
            <pc:docMk/>
            <pc:sldMk cId="154280946" sldId="276"/>
            <ac:spMk id="23" creationId="{BACC6370-2D7E-4714-9D71-7542949D7D5D}"/>
          </ac:spMkLst>
        </pc:spChg>
        <pc:spChg chg="add del">
          <ac:chgData name="Rachael Major (2204546)" userId="S::2204546@student.uwtsd.ac.uk::34fda97e-2f0a-4eb9-8659-ddea7f0b4db3" providerId="AD" clId="Web-{D370F96F-FD60-591B-0424-2C18113B9550}" dt="2023-02-23T14:31:37.781" v="313"/>
          <ac:spMkLst>
            <pc:docMk/>
            <pc:sldMk cId="154280946" sldId="276"/>
            <ac:spMk id="24" creationId="{256B2C21-A230-48C0-8DF1-C46611373C44}"/>
          </ac:spMkLst>
        </pc:spChg>
        <pc:spChg chg="add del">
          <ac:chgData name="Rachael Major (2204546)" userId="S::2204546@student.uwtsd.ac.uk::34fda97e-2f0a-4eb9-8659-ddea7f0b4db3" providerId="AD" clId="Web-{D370F96F-FD60-591B-0424-2C18113B9550}" dt="2023-02-23T14:31:37.781" v="313"/>
          <ac:spMkLst>
            <pc:docMk/>
            <pc:sldMk cId="154280946" sldId="276"/>
            <ac:spMk id="25" creationId="{3847E18C-932D-4C95-AABA-FEC7C9499AD7}"/>
          </ac:spMkLst>
        </pc:spChg>
        <pc:spChg chg="add del">
          <ac:chgData name="Rachael Major (2204546)" userId="S::2204546@student.uwtsd.ac.uk::34fda97e-2f0a-4eb9-8659-ddea7f0b4db3" providerId="AD" clId="Web-{D370F96F-FD60-591B-0424-2C18113B9550}" dt="2023-02-23T14:31:37.781" v="313"/>
          <ac:spMkLst>
            <pc:docMk/>
            <pc:sldMk cId="154280946" sldId="276"/>
            <ac:spMk id="26" creationId="{3150CB11-0C61-439E-910F-5787759E72A0}"/>
          </ac:spMkLst>
        </pc:spChg>
        <pc:spChg chg="add del">
          <ac:chgData name="Rachael Major (2204546)" userId="S::2204546@student.uwtsd.ac.uk::34fda97e-2f0a-4eb9-8659-ddea7f0b4db3" providerId="AD" clId="Web-{D370F96F-FD60-591B-0424-2C18113B9550}" dt="2023-02-23T14:31:37.781" v="313"/>
          <ac:spMkLst>
            <pc:docMk/>
            <pc:sldMk cId="154280946" sldId="276"/>
            <ac:spMk id="27" creationId="{43F8A58B-5155-44CE-A5FF-7647B47D0A7A}"/>
          </ac:spMkLst>
        </pc:spChg>
        <pc:spChg chg="add del">
          <ac:chgData name="Rachael Major (2204546)" userId="S::2204546@student.uwtsd.ac.uk::34fda97e-2f0a-4eb9-8659-ddea7f0b4db3" providerId="AD" clId="Web-{D370F96F-FD60-591B-0424-2C18113B9550}" dt="2023-02-23T14:31:37.781" v="313"/>
          <ac:spMkLst>
            <pc:docMk/>
            <pc:sldMk cId="154280946" sldId="276"/>
            <ac:spMk id="28" creationId="{443F2ACA-E6D6-4028-82DD-F03C262D5DE6}"/>
          </ac:spMkLst>
        </pc:spChg>
        <pc:spChg chg="add">
          <ac:chgData name="Rachael Major (2204546)" userId="S::2204546@student.uwtsd.ac.uk::34fda97e-2f0a-4eb9-8659-ddea7f0b4db3" providerId="AD" clId="Web-{D370F96F-FD60-591B-0424-2C18113B9550}" dt="2023-02-23T14:31:37.797" v="314"/>
          <ac:spMkLst>
            <pc:docMk/>
            <pc:sldMk cId="154280946" sldId="276"/>
            <ac:spMk id="31" creationId="{C2554CA6-288E-4202-BC52-2E5A8F0C0AED}"/>
          </ac:spMkLst>
        </pc:spChg>
        <pc:spChg chg="add">
          <ac:chgData name="Rachael Major (2204546)" userId="S::2204546@student.uwtsd.ac.uk::34fda97e-2f0a-4eb9-8659-ddea7f0b4db3" providerId="AD" clId="Web-{D370F96F-FD60-591B-0424-2C18113B9550}" dt="2023-02-23T14:31:37.797" v="314"/>
          <ac:spMkLst>
            <pc:docMk/>
            <pc:sldMk cId="154280946" sldId="276"/>
            <ac:spMk id="32" creationId="{B10BB131-AC8E-4A8E-A5D1-36260F720C3B}"/>
          </ac:spMkLst>
        </pc:spChg>
        <pc:spChg chg="add">
          <ac:chgData name="Rachael Major (2204546)" userId="S::2204546@student.uwtsd.ac.uk::34fda97e-2f0a-4eb9-8659-ddea7f0b4db3" providerId="AD" clId="Web-{D370F96F-FD60-591B-0424-2C18113B9550}" dt="2023-02-23T14:31:37.797" v="314"/>
          <ac:spMkLst>
            <pc:docMk/>
            <pc:sldMk cId="154280946" sldId="276"/>
            <ac:spMk id="33" creationId="{5B7778FC-632E-4DCA-A7CB-0D7731CCF970}"/>
          </ac:spMkLst>
        </pc:spChg>
        <pc:spChg chg="add">
          <ac:chgData name="Rachael Major (2204546)" userId="S::2204546@student.uwtsd.ac.uk::34fda97e-2f0a-4eb9-8659-ddea7f0b4db3" providerId="AD" clId="Web-{D370F96F-FD60-591B-0424-2C18113B9550}" dt="2023-02-23T14:31:37.797" v="314"/>
          <ac:spMkLst>
            <pc:docMk/>
            <pc:sldMk cId="154280946" sldId="276"/>
            <ac:spMk id="34" creationId="{F78C6191-3254-CAC8-2777-33C75E26640A}"/>
          </ac:spMkLst>
        </pc:spChg>
        <pc:graphicFrameChg chg="add del">
          <ac:chgData name="Rachael Major (2204546)" userId="S::2204546@student.uwtsd.ac.uk::34fda97e-2f0a-4eb9-8659-ddea7f0b4db3" providerId="AD" clId="Web-{D370F96F-FD60-591B-0424-2C18113B9550}" dt="2023-02-23T14:30:18.697" v="309"/>
          <ac:graphicFrameMkLst>
            <pc:docMk/>
            <pc:sldMk cId="154280946" sldId="276"/>
            <ac:graphicFrameMk id="5" creationId="{93678995-1F44-72E4-3DFA-A98141B953CA}"/>
          </ac:graphicFrameMkLst>
        </pc:graphicFrameChg>
        <pc:graphicFrameChg chg="add del">
          <ac:chgData name="Rachael Major (2204546)" userId="S::2204546@student.uwtsd.ac.uk::34fda97e-2f0a-4eb9-8659-ddea7f0b4db3" providerId="AD" clId="Web-{D370F96F-FD60-591B-0424-2C18113B9550}" dt="2023-02-23T14:31:37.781" v="313"/>
          <ac:graphicFrameMkLst>
            <pc:docMk/>
            <pc:sldMk cId="154280946" sldId="276"/>
            <ac:graphicFrameMk id="29" creationId="{F9167B72-E04D-069B-3A74-01900188037F}"/>
          </ac:graphicFrameMkLst>
        </pc:graphicFrameChg>
      </pc:sldChg>
      <pc:sldChg chg="addSp delSp modSp mod setBg">
        <pc:chgData name="Rachael Major (2204546)" userId="S::2204546@student.uwtsd.ac.uk::34fda97e-2f0a-4eb9-8659-ddea7f0b4db3" providerId="AD" clId="Web-{D370F96F-FD60-591B-0424-2C18113B9550}" dt="2023-02-23T14:51:30.805" v="668" actId="20577"/>
        <pc:sldMkLst>
          <pc:docMk/>
          <pc:sldMk cId="2052689472" sldId="277"/>
        </pc:sldMkLst>
        <pc:spChg chg="mod">
          <ac:chgData name="Rachael Major (2204546)" userId="S::2204546@student.uwtsd.ac.uk::34fda97e-2f0a-4eb9-8659-ddea7f0b4db3" providerId="AD" clId="Web-{D370F96F-FD60-591B-0424-2C18113B9550}" dt="2023-02-23T14:50:58.552" v="664" actId="1076"/>
          <ac:spMkLst>
            <pc:docMk/>
            <pc:sldMk cId="2052689472" sldId="277"/>
            <ac:spMk id="2" creationId="{76A89BD1-A670-F202-0838-E88C0D330722}"/>
          </ac:spMkLst>
        </pc:spChg>
        <pc:spChg chg="mod">
          <ac:chgData name="Rachael Major (2204546)" userId="S::2204546@student.uwtsd.ac.uk::34fda97e-2f0a-4eb9-8659-ddea7f0b4db3" providerId="AD" clId="Web-{D370F96F-FD60-591B-0424-2C18113B9550}" dt="2023-02-23T14:51:30.805" v="668" actId="20577"/>
          <ac:spMkLst>
            <pc:docMk/>
            <pc:sldMk cId="2052689472" sldId="277"/>
            <ac:spMk id="3" creationId="{DC75CB17-5257-A6B2-2BE5-FCF1B0D09AF4}"/>
          </ac:spMkLst>
        </pc:spChg>
        <pc:spChg chg="add del">
          <ac:chgData name="Rachael Major (2204546)" userId="S::2204546@student.uwtsd.ac.uk::34fda97e-2f0a-4eb9-8659-ddea7f0b4db3" providerId="AD" clId="Web-{D370F96F-FD60-591B-0424-2C18113B9550}" dt="2023-02-23T14:50:33.847" v="660"/>
          <ac:spMkLst>
            <pc:docMk/>
            <pc:sldMk cId="2052689472" sldId="277"/>
            <ac:spMk id="9" creationId="{F13C74B1-5B17-4795-BED0-7140497B445A}"/>
          </ac:spMkLst>
        </pc:spChg>
        <pc:spChg chg="add del">
          <ac:chgData name="Rachael Major (2204546)" userId="S::2204546@student.uwtsd.ac.uk::34fda97e-2f0a-4eb9-8659-ddea7f0b4db3" providerId="AD" clId="Web-{D370F96F-FD60-591B-0424-2C18113B9550}" dt="2023-02-23T14:50:33.847" v="660"/>
          <ac:spMkLst>
            <pc:docMk/>
            <pc:sldMk cId="2052689472" sldId="277"/>
            <ac:spMk id="11" creationId="{D4974D33-8DC5-464E-8C6D-BE58F0669C17}"/>
          </ac:spMkLst>
        </pc:spChg>
        <pc:spChg chg="add del">
          <ac:chgData name="Rachael Major (2204546)" userId="S::2204546@student.uwtsd.ac.uk::34fda97e-2f0a-4eb9-8659-ddea7f0b4db3" providerId="AD" clId="Web-{D370F96F-FD60-591B-0424-2C18113B9550}" dt="2023-02-23T14:50:33.847" v="659"/>
          <ac:spMkLst>
            <pc:docMk/>
            <pc:sldMk cId="2052689472" sldId="277"/>
            <ac:spMk id="16" creationId="{4F7EBAE4-9945-4473-9E34-B2C66EA0F03D}"/>
          </ac:spMkLst>
        </pc:spChg>
        <pc:spChg chg="add del">
          <ac:chgData name="Rachael Major (2204546)" userId="S::2204546@student.uwtsd.ac.uk::34fda97e-2f0a-4eb9-8659-ddea7f0b4db3" providerId="AD" clId="Web-{D370F96F-FD60-591B-0424-2C18113B9550}" dt="2023-02-23T14:50:33.847" v="659"/>
          <ac:spMkLst>
            <pc:docMk/>
            <pc:sldMk cId="2052689472" sldId="277"/>
            <ac:spMk id="18" creationId="{70BEB1E7-2F88-40BC-B73D-42E5B6F80BFC}"/>
          </ac:spMkLst>
        </pc:spChg>
        <pc:spChg chg="add del">
          <ac:chgData name="Rachael Major (2204546)" userId="S::2204546@student.uwtsd.ac.uk::34fda97e-2f0a-4eb9-8659-ddea7f0b4db3" providerId="AD" clId="Web-{D370F96F-FD60-591B-0424-2C18113B9550}" dt="2023-02-23T14:50:33.847" v="659"/>
          <ac:spMkLst>
            <pc:docMk/>
            <pc:sldMk cId="2052689472" sldId="277"/>
            <ac:spMk id="20" creationId="{A7B99495-F43F-4D80-A44F-2CB4764EB90B}"/>
          </ac:spMkLst>
        </pc:spChg>
        <pc:spChg chg="add">
          <ac:chgData name="Rachael Major (2204546)" userId="S::2204546@student.uwtsd.ac.uk::34fda97e-2f0a-4eb9-8659-ddea7f0b4db3" providerId="AD" clId="Web-{D370F96F-FD60-591B-0424-2C18113B9550}" dt="2023-02-23T14:50:33.847" v="660"/>
          <ac:spMkLst>
            <pc:docMk/>
            <pc:sldMk cId="2052689472" sldId="277"/>
            <ac:spMk id="22" creationId="{5E39A796-BE83-48B1-B33F-35C4A32AAB57}"/>
          </ac:spMkLst>
        </pc:spChg>
        <pc:spChg chg="add">
          <ac:chgData name="Rachael Major (2204546)" userId="S::2204546@student.uwtsd.ac.uk::34fda97e-2f0a-4eb9-8659-ddea7f0b4db3" providerId="AD" clId="Web-{D370F96F-FD60-591B-0424-2C18113B9550}" dt="2023-02-23T14:50:33.847" v="660"/>
          <ac:spMkLst>
            <pc:docMk/>
            <pc:sldMk cId="2052689472" sldId="277"/>
            <ac:spMk id="23" creationId="{72F84B47-E267-4194-8194-831DB7B5547F}"/>
          </ac:spMkLst>
        </pc:spChg>
        <pc:picChg chg="add mod modCrop">
          <ac:chgData name="Rachael Major (2204546)" userId="S::2204546@student.uwtsd.ac.uk::34fda97e-2f0a-4eb9-8659-ddea7f0b4db3" providerId="AD" clId="Web-{D370F96F-FD60-591B-0424-2C18113B9550}" dt="2023-02-23T14:50:33.847" v="660"/>
          <ac:picMkLst>
            <pc:docMk/>
            <pc:sldMk cId="2052689472" sldId="277"/>
            <ac:picMk id="4" creationId="{A81B950B-202F-348C-E52C-74761190A70E}"/>
          </ac:picMkLst>
        </pc:picChg>
      </pc:sldChg>
      <pc:sldChg chg="addSp delSp modSp mod ord setBg">
        <pc:chgData name="Rachael Major (2204546)" userId="S::2204546@student.uwtsd.ac.uk::34fda97e-2f0a-4eb9-8659-ddea7f0b4db3" providerId="AD" clId="Web-{D370F96F-FD60-591B-0424-2C18113B9550}" dt="2023-02-23T16:29:45.760" v="1018" actId="20577"/>
        <pc:sldMkLst>
          <pc:docMk/>
          <pc:sldMk cId="2605197679" sldId="278"/>
        </pc:sldMkLst>
        <pc:spChg chg="mod">
          <ac:chgData name="Rachael Major (2204546)" userId="S::2204546@student.uwtsd.ac.uk::34fda97e-2f0a-4eb9-8659-ddea7f0b4db3" providerId="AD" clId="Web-{D370F96F-FD60-591B-0424-2C18113B9550}" dt="2023-02-23T15:01:49.224" v="822" actId="14100"/>
          <ac:spMkLst>
            <pc:docMk/>
            <pc:sldMk cId="2605197679" sldId="278"/>
            <ac:spMk id="2" creationId="{BE2AD40C-EB29-1CEC-F42D-FDF99B704376}"/>
          </ac:spMkLst>
        </pc:spChg>
        <pc:spChg chg="mod ord">
          <ac:chgData name="Rachael Major (2204546)" userId="S::2204546@student.uwtsd.ac.uk::34fda97e-2f0a-4eb9-8659-ddea7f0b4db3" providerId="AD" clId="Web-{D370F96F-FD60-591B-0424-2C18113B9550}" dt="2023-02-23T16:29:45.760" v="1018" actId="20577"/>
          <ac:spMkLst>
            <pc:docMk/>
            <pc:sldMk cId="2605197679" sldId="278"/>
            <ac:spMk id="3" creationId="{B4A357B0-A0A8-B07F-1884-E8EB3EE3BA1A}"/>
          </ac:spMkLst>
        </pc:spChg>
        <pc:spChg chg="add del">
          <ac:chgData name="Rachael Major (2204546)" userId="S::2204546@student.uwtsd.ac.uk::34fda97e-2f0a-4eb9-8659-ddea7f0b4db3" providerId="AD" clId="Web-{D370F96F-FD60-591B-0424-2C18113B9550}" dt="2023-02-23T15:01:06.783" v="810"/>
          <ac:spMkLst>
            <pc:docMk/>
            <pc:sldMk cId="2605197679" sldId="278"/>
            <ac:spMk id="8" creationId="{1BB867FF-FC45-48F7-8104-F89BE54909F1}"/>
          </ac:spMkLst>
        </pc:spChg>
        <pc:spChg chg="add del">
          <ac:chgData name="Rachael Major (2204546)" userId="S::2204546@student.uwtsd.ac.uk::34fda97e-2f0a-4eb9-8659-ddea7f0b4db3" providerId="AD" clId="Web-{D370F96F-FD60-591B-0424-2C18113B9550}" dt="2023-02-23T15:01:06.783" v="810"/>
          <ac:spMkLst>
            <pc:docMk/>
            <pc:sldMk cId="2605197679" sldId="278"/>
            <ac:spMk id="10" creationId="{8BB56887-D0D5-4F0C-9E19-7247EB83C8B7}"/>
          </ac:spMkLst>
        </pc:spChg>
        <pc:spChg chg="add del">
          <ac:chgData name="Rachael Major (2204546)" userId="S::2204546@student.uwtsd.ac.uk::34fda97e-2f0a-4eb9-8659-ddea7f0b4db3" providerId="AD" clId="Web-{D370F96F-FD60-591B-0424-2C18113B9550}" dt="2023-02-23T15:01:06.783" v="810"/>
          <ac:spMkLst>
            <pc:docMk/>
            <pc:sldMk cId="2605197679" sldId="278"/>
            <ac:spMk id="12" creationId="{081E4A58-353D-44AE-B2FC-2A74E2E400F7}"/>
          </ac:spMkLst>
        </pc:spChg>
        <pc:spChg chg="add">
          <ac:chgData name="Rachael Major (2204546)" userId="S::2204546@student.uwtsd.ac.uk::34fda97e-2f0a-4eb9-8659-ddea7f0b4db3" providerId="AD" clId="Web-{D370F96F-FD60-591B-0424-2C18113B9550}" dt="2023-02-23T15:01:06.783" v="810"/>
          <ac:spMkLst>
            <pc:docMk/>
            <pc:sldMk cId="2605197679" sldId="278"/>
            <ac:spMk id="17" creationId="{2EB492CD-616E-47F8-933B-5E2D952A0593}"/>
          </ac:spMkLst>
        </pc:spChg>
        <pc:spChg chg="add">
          <ac:chgData name="Rachael Major (2204546)" userId="S::2204546@student.uwtsd.ac.uk::34fda97e-2f0a-4eb9-8659-ddea7f0b4db3" providerId="AD" clId="Web-{D370F96F-FD60-591B-0424-2C18113B9550}" dt="2023-02-23T15:01:06.783" v="810"/>
          <ac:spMkLst>
            <pc:docMk/>
            <pc:sldMk cId="2605197679" sldId="278"/>
            <ac:spMk id="19" creationId="{59383CF9-23B5-4335-9B21-1791C4CF1C75}"/>
          </ac:spMkLst>
        </pc:spChg>
        <pc:spChg chg="add">
          <ac:chgData name="Rachael Major (2204546)" userId="S::2204546@student.uwtsd.ac.uk::34fda97e-2f0a-4eb9-8659-ddea7f0b4db3" providerId="AD" clId="Web-{D370F96F-FD60-591B-0424-2C18113B9550}" dt="2023-02-23T15:01:06.783" v="810"/>
          <ac:spMkLst>
            <pc:docMk/>
            <pc:sldMk cId="2605197679" sldId="278"/>
            <ac:spMk id="21" creationId="{0007FE00-9498-4706-B255-6437B0252C02}"/>
          </ac:spMkLst>
        </pc:spChg>
        <pc:picChg chg="add mod">
          <ac:chgData name="Rachael Major (2204546)" userId="S::2204546@student.uwtsd.ac.uk::34fda97e-2f0a-4eb9-8659-ddea7f0b4db3" providerId="AD" clId="Web-{D370F96F-FD60-591B-0424-2C18113B9550}" dt="2023-02-23T15:01:57.771" v="825" actId="1076"/>
          <ac:picMkLst>
            <pc:docMk/>
            <pc:sldMk cId="2605197679" sldId="278"/>
            <ac:picMk id="4" creationId="{36816A4B-3EBC-49C6-3515-30BC3716DF54}"/>
          </ac:picMkLst>
        </pc:picChg>
      </pc:sldChg>
      <pc:sldChg chg="ord">
        <pc:chgData name="Rachael Major (2204546)" userId="S::2204546@student.uwtsd.ac.uk::34fda97e-2f0a-4eb9-8659-ddea7f0b4db3" providerId="AD" clId="Web-{D370F96F-FD60-591B-0424-2C18113B9550}" dt="2023-02-23T13:46:17.851" v="19"/>
        <pc:sldMkLst>
          <pc:docMk/>
          <pc:sldMk cId="1977612037" sldId="288"/>
        </pc:sldMkLst>
      </pc:sldChg>
      <pc:sldChg chg="modSp">
        <pc:chgData name="Rachael Major (2204546)" userId="S::2204546@student.uwtsd.ac.uk::34fda97e-2f0a-4eb9-8659-ddea7f0b4db3" providerId="AD" clId="Web-{D370F96F-FD60-591B-0424-2C18113B9550}" dt="2023-02-23T14:55:05.976" v="747" actId="20577"/>
        <pc:sldMkLst>
          <pc:docMk/>
          <pc:sldMk cId="2900941649" sldId="289"/>
        </pc:sldMkLst>
        <pc:spChg chg="mod">
          <ac:chgData name="Rachael Major (2204546)" userId="S::2204546@student.uwtsd.ac.uk::34fda97e-2f0a-4eb9-8659-ddea7f0b4db3" providerId="AD" clId="Web-{D370F96F-FD60-591B-0424-2C18113B9550}" dt="2023-02-23T14:55:05.976" v="747" actId="20577"/>
          <ac:spMkLst>
            <pc:docMk/>
            <pc:sldMk cId="2900941649" sldId="289"/>
            <ac:spMk id="3" creationId="{03329D3C-C10B-D39F-E403-E6640980DFB3}"/>
          </ac:spMkLst>
        </pc:spChg>
      </pc:sldChg>
      <pc:sldChg chg="ord">
        <pc:chgData name="Rachael Major (2204546)" userId="S::2204546@student.uwtsd.ac.uk::34fda97e-2f0a-4eb9-8659-ddea7f0b4db3" providerId="AD" clId="Web-{D370F96F-FD60-591B-0424-2C18113B9550}" dt="2023-02-23T16:29:51.291" v="1019"/>
        <pc:sldMkLst>
          <pc:docMk/>
          <pc:sldMk cId="4204493193" sldId="291"/>
        </pc:sldMkLst>
      </pc:sldChg>
      <pc:sldChg chg="modSp">
        <pc:chgData name="Rachael Major (2204546)" userId="S::2204546@student.uwtsd.ac.uk::34fda97e-2f0a-4eb9-8659-ddea7f0b4db3" providerId="AD" clId="Web-{D370F96F-FD60-591B-0424-2C18113B9550}" dt="2023-02-23T14:43:03.236" v="533" actId="20577"/>
        <pc:sldMkLst>
          <pc:docMk/>
          <pc:sldMk cId="998577842" sldId="292"/>
        </pc:sldMkLst>
        <pc:spChg chg="mod">
          <ac:chgData name="Rachael Major (2204546)" userId="S::2204546@student.uwtsd.ac.uk::34fda97e-2f0a-4eb9-8659-ddea7f0b4db3" providerId="AD" clId="Web-{D370F96F-FD60-591B-0424-2C18113B9550}" dt="2023-02-23T14:43:03.236" v="533" actId="20577"/>
          <ac:spMkLst>
            <pc:docMk/>
            <pc:sldMk cId="998577842" sldId="292"/>
            <ac:spMk id="3" creationId="{FA79DF9A-604A-3277-E18F-99A9BC8281D5}"/>
          </ac:spMkLst>
        </pc:spChg>
      </pc:sldChg>
      <pc:sldChg chg="modSp ord">
        <pc:chgData name="Rachael Major (2204546)" userId="S::2204546@student.uwtsd.ac.uk::34fda97e-2f0a-4eb9-8659-ddea7f0b4db3" providerId="AD" clId="Web-{D370F96F-FD60-591B-0424-2C18113B9550}" dt="2023-02-23T14:55:43.900" v="758" actId="20577"/>
        <pc:sldMkLst>
          <pc:docMk/>
          <pc:sldMk cId="2004030053" sldId="294"/>
        </pc:sldMkLst>
        <pc:spChg chg="mod">
          <ac:chgData name="Rachael Major (2204546)" userId="S::2204546@student.uwtsd.ac.uk::34fda97e-2f0a-4eb9-8659-ddea7f0b4db3" providerId="AD" clId="Web-{D370F96F-FD60-591B-0424-2C18113B9550}" dt="2023-02-23T14:55:43.900" v="758" actId="20577"/>
          <ac:spMkLst>
            <pc:docMk/>
            <pc:sldMk cId="2004030053" sldId="294"/>
            <ac:spMk id="2" creationId="{41B84E57-3794-EE04-4CEB-ABF3F742CF0C}"/>
          </ac:spMkLst>
        </pc:spChg>
      </pc:sldChg>
      <pc:sldChg chg="modSp">
        <pc:chgData name="Rachael Major (2204546)" userId="S::2204546@student.uwtsd.ac.uk::34fda97e-2f0a-4eb9-8659-ddea7f0b4db3" providerId="AD" clId="Web-{D370F96F-FD60-591B-0424-2C18113B9550}" dt="2023-02-23T17:01:01.919" v="1389" actId="20577"/>
        <pc:sldMkLst>
          <pc:docMk/>
          <pc:sldMk cId="2498027117" sldId="296"/>
        </pc:sldMkLst>
        <pc:spChg chg="mod">
          <ac:chgData name="Rachael Major (2204546)" userId="S::2204546@student.uwtsd.ac.uk::34fda97e-2f0a-4eb9-8659-ddea7f0b4db3" providerId="AD" clId="Web-{D370F96F-FD60-591B-0424-2C18113B9550}" dt="2023-02-23T17:01:01.919" v="1389" actId="20577"/>
          <ac:spMkLst>
            <pc:docMk/>
            <pc:sldMk cId="2498027117" sldId="296"/>
            <ac:spMk id="3" creationId="{F47F181D-FFCD-93F4-BE36-83EEF4B51FDA}"/>
          </ac:spMkLst>
        </pc:spChg>
      </pc:sldChg>
      <pc:sldChg chg="new del">
        <pc:chgData name="Rachael Major (2204546)" userId="S::2204546@student.uwtsd.ac.uk::34fda97e-2f0a-4eb9-8659-ddea7f0b4db3" providerId="AD" clId="Web-{D370F96F-FD60-591B-0424-2C18113B9550}" dt="2023-02-23T13:41:23.330" v="3"/>
        <pc:sldMkLst>
          <pc:docMk/>
          <pc:sldMk cId="1533162630" sldId="298"/>
        </pc:sldMkLst>
      </pc:sldChg>
      <pc:sldChg chg="new del">
        <pc:chgData name="Rachael Major (2204546)" userId="S::2204546@student.uwtsd.ac.uk::34fda97e-2f0a-4eb9-8659-ddea7f0b4db3" providerId="AD" clId="Web-{D370F96F-FD60-591B-0424-2C18113B9550}" dt="2023-02-23T13:41:14.548" v="1"/>
        <pc:sldMkLst>
          <pc:docMk/>
          <pc:sldMk cId="2121657625" sldId="298"/>
        </pc:sldMkLst>
      </pc:sldChg>
      <pc:sldChg chg="modSp new ord">
        <pc:chgData name="Rachael Major (2204546)" userId="S::2204546@student.uwtsd.ac.uk::34fda97e-2f0a-4eb9-8659-ddea7f0b4db3" providerId="AD" clId="Web-{D370F96F-FD60-591B-0424-2C18113B9550}" dt="2023-02-23T13:42:03.942" v="11" actId="20577"/>
        <pc:sldMkLst>
          <pc:docMk/>
          <pc:sldMk cId="3840815464" sldId="298"/>
        </pc:sldMkLst>
        <pc:spChg chg="mod">
          <ac:chgData name="Rachael Major (2204546)" userId="S::2204546@student.uwtsd.ac.uk::34fda97e-2f0a-4eb9-8659-ddea7f0b4db3" providerId="AD" clId="Web-{D370F96F-FD60-591B-0424-2C18113B9550}" dt="2023-02-23T13:42:03.942" v="11" actId="20577"/>
          <ac:spMkLst>
            <pc:docMk/>
            <pc:sldMk cId="3840815464" sldId="298"/>
            <ac:spMk id="2" creationId="{829117E8-78AF-2CDE-B7C2-4654AB486242}"/>
          </ac:spMkLst>
        </pc:spChg>
      </pc:sldChg>
    </pc:docChg>
  </pc:docChgLst>
  <pc:docChgLst>
    <pc:chgData name="Rachael Major (2204546)" userId="S::2204546@student.uwtsd.ac.uk::34fda97e-2f0a-4eb9-8659-ddea7f0b4db3" providerId="AD" clId="Web-{87EF159E-D07E-287A-651D-B92DCBA48A3A}"/>
    <pc:docChg chg="modSld">
      <pc:chgData name="Rachael Major (2204546)" userId="S::2204546@student.uwtsd.ac.uk::34fda97e-2f0a-4eb9-8659-ddea7f0b4db3" providerId="AD" clId="Web-{87EF159E-D07E-287A-651D-B92DCBA48A3A}" dt="2023-02-27T13:21:24.210" v="257" actId="20577"/>
      <pc:docMkLst>
        <pc:docMk/>
      </pc:docMkLst>
      <pc:sldChg chg="modSp">
        <pc:chgData name="Rachael Major (2204546)" userId="S::2204546@student.uwtsd.ac.uk::34fda97e-2f0a-4eb9-8659-ddea7f0b4db3" providerId="AD" clId="Web-{87EF159E-D07E-287A-651D-B92DCBA48A3A}" dt="2023-02-27T11:27:55.703" v="13" actId="20577"/>
        <pc:sldMkLst>
          <pc:docMk/>
          <pc:sldMk cId="1561832807" sldId="261"/>
        </pc:sldMkLst>
        <pc:spChg chg="mod">
          <ac:chgData name="Rachael Major (2204546)" userId="S::2204546@student.uwtsd.ac.uk::34fda97e-2f0a-4eb9-8659-ddea7f0b4db3" providerId="AD" clId="Web-{87EF159E-D07E-287A-651D-B92DCBA48A3A}" dt="2023-02-27T11:27:55.703" v="13" actId="20577"/>
          <ac:spMkLst>
            <pc:docMk/>
            <pc:sldMk cId="1561832807" sldId="261"/>
            <ac:spMk id="3" creationId="{EE3F1012-E76B-1523-A90C-287BF1BBC386}"/>
          </ac:spMkLst>
        </pc:spChg>
      </pc:sldChg>
      <pc:sldChg chg="modSp">
        <pc:chgData name="Rachael Major (2204546)" userId="S::2204546@student.uwtsd.ac.uk::34fda97e-2f0a-4eb9-8659-ddea7f0b4db3" providerId="AD" clId="Web-{87EF159E-D07E-287A-651D-B92DCBA48A3A}" dt="2023-02-27T12:13:03.252" v="242" actId="20577"/>
        <pc:sldMkLst>
          <pc:docMk/>
          <pc:sldMk cId="1510580554" sldId="265"/>
        </pc:sldMkLst>
        <pc:spChg chg="mod">
          <ac:chgData name="Rachael Major (2204546)" userId="S::2204546@student.uwtsd.ac.uk::34fda97e-2f0a-4eb9-8659-ddea7f0b4db3" providerId="AD" clId="Web-{87EF159E-D07E-287A-651D-B92DCBA48A3A}" dt="2023-02-27T12:13:03.252" v="242" actId="20577"/>
          <ac:spMkLst>
            <pc:docMk/>
            <pc:sldMk cId="1510580554" sldId="265"/>
            <ac:spMk id="3" creationId="{00CA7230-8031-677C-D4A9-7766A412F38C}"/>
          </ac:spMkLst>
        </pc:spChg>
      </pc:sldChg>
      <pc:sldChg chg="addSp delSp modSp mod setBg">
        <pc:chgData name="Rachael Major (2204546)" userId="S::2204546@student.uwtsd.ac.uk::34fda97e-2f0a-4eb9-8659-ddea7f0b4db3" providerId="AD" clId="Web-{87EF159E-D07E-287A-651D-B92DCBA48A3A}" dt="2023-02-27T11:42:58.459" v="153" actId="20577"/>
        <pc:sldMkLst>
          <pc:docMk/>
          <pc:sldMk cId="1360113654" sldId="266"/>
        </pc:sldMkLst>
        <pc:spChg chg="mod">
          <ac:chgData name="Rachael Major (2204546)" userId="S::2204546@student.uwtsd.ac.uk::34fda97e-2f0a-4eb9-8659-ddea7f0b4db3" providerId="AD" clId="Web-{87EF159E-D07E-287A-651D-B92DCBA48A3A}" dt="2023-02-27T11:41:32.438" v="144"/>
          <ac:spMkLst>
            <pc:docMk/>
            <pc:sldMk cId="1360113654" sldId="266"/>
            <ac:spMk id="2" creationId="{D03BFC73-BB9B-A777-2792-BD5C5C6A18E8}"/>
          </ac:spMkLst>
        </pc:spChg>
        <pc:spChg chg="mod">
          <ac:chgData name="Rachael Major (2204546)" userId="S::2204546@student.uwtsd.ac.uk::34fda97e-2f0a-4eb9-8659-ddea7f0b4db3" providerId="AD" clId="Web-{87EF159E-D07E-287A-651D-B92DCBA48A3A}" dt="2023-02-27T11:42:58.459" v="153" actId="20577"/>
          <ac:spMkLst>
            <pc:docMk/>
            <pc:sldMk cId="1360113654" sldId="266"/>
            <ac:spMk id="3" creationId="{81712D0F-1DBB-2E78-A448-04DCDBD18E34}"/>
          </ac:spMkLst>
        </pc:spChg>
        <pc:spChg chg="add del">
          <ac:chgData name="Rachael Major (2204546)" userId="S::2204546@student.uwtsd.ac.uk::34fda97e-2f0a-4eb9-8659-ddea7f0b4db3" providerId="AD" clId="Web-{87EF159E-D07E-287A-651D-B92DCBA48A3A}" dt="2023-02-27T11:41:32.438" v="144"/>
          <ac:spMkLst>
            <pc:docMk/>
            <pc:sldMk cId="1360113654" sldId="266"/>
            <ac:spMk id="8" creationId="{76EFD3D9-44F0-4267-BCC1-1613E79D8274}"/>
          </ac:spMkLst>
        </pc:spChg>
        <pc:spChg chg="add del">
          <ac:chgData name="Rachael Major (2204546)" userId="S::2204546@student.uwtsd.ac.uk::34fda97e-2f0a-4eb9-8659-ddea7f0b4db3" providerId="AD" clId="Web-{87EF159E-D07E-287A-651D-B92DCBA48A3A}" dt="2023-02-27T11:41:32.438" v="144"/>
          <ac:spMkLst>
            <pc:docMk/>
            <pc:sldMk cId="1360113654" sldId="266"/>
            <ac:spMk id="10" creationId="{A779A851-95D6-41AF-937A-B0E4B7F6FA8D}"/>
          </ac:spMkLst>
        </pc:spChg>
        <pc:spChg chg="add del">
          <ac:chgData name="Rachael Major (2204546)" userId="S::2204546@student.uwtsd.ac.uk::34fda97e-2f0a-4eb9-8659-ddea7f0b4db3" providerId="AD" clId="Web-{87EF159E-D07E-287A-651D-B92DCBA48A3A}" dt="2023-02-27T11:41:32.438" v="144"/>
          <ac:spMkLst>
            <pc:docMk/>
            <pc:sldMk cId="1360113654" sldId="266"/>
            <ac:spMk id="12" creationId="{953FB2E7-B6CB-429C-81EB-D9516D6D5C8D}"/>
          </ac:spMkLst>
        </pc:spChg>
        <pc:spChg chg="add del">
          <ac:chgData name="Rachael Major (2204546)" userId="S::2204546@student.uwtsd.ac.uk::34fda97e-2f0a-4eb9-8659-ddea7f0b4db3" providerId="AD" clId="Web-{87EF159E-D07E-287A-651D-B92DCBA48A3A}" dt="2023-02-27T11:41:32.438" v="144"/>
          <ac:spMkLst>
            <pc:docMk/>
            <pc:sldMk cId="1360113654" sldId="266"/>
            <ac:spMk id="14" creationId="{2EC40DB1-B719-4A13-9A4D-0966B4B27866}"/>
          </ac:spMkLst>
        </pc:spChg>
        <pc:spChg chg="add del">
          <ac:chgData name="Rachael Major (2204546)" userId="S::2204546@student.uwtsd.ac.uk::34fda97e-2f0a-4eb9-8659-ddea7f0b4db3" providerId="AD" clId="Web-{87EF159E-D07E-287A-651D-B92DCBA48A3A}" dt="2023-02-27T11:41:32.438" v="144"/>
          <ac:spMkLst>
            <pc:docMk/>
            <pc:sldMk cId="1360113654" sldId="266"/>
            <ac:spMk id="16" creationId="{82211336-CFF3-412D-868A-6679C1004C45}"/>
          </ac:spMkLst>
        </pc:spChg>
        <pc:spChg chg="add">
          <ac:chgData name="Rachael Major (2204546)" userId="S::2204546@student.uwtsd.ac.uk::34fda97e-2f0a-4eb9-8659-ddea7f0b4db3" providerId="AD" clId="Web-{87EF159E-D07E-287A-651D-B92DCBA48A3A}" dt="2023-02-27T11:41:32.438" v="144"/>
          <ac:spMkLst>
            <pc:docMk/>
            <pc:sldMk cId="1360113654" sldId="266"/>
            <ac:spMk id="21" creationId="{827B839B-9ADE-406B-8590-F1CAEDED45A1}"/>
          </ac:spMkLst>
        </pc:spChg>
        <pc:spChg chg="add">
          <ac:chgData name="Rachael Major (2204546)" userId="S::2204546@student.uwtsd.ac.uk::34fda97e-2f0a-4eb9-8659-ddea7f0b4db3" providerId="AD" clId="Web-{87EF159E-D07E-287A-651D-B92DCBA48A3A}" dt="2023-02-27T11:41:32.438" v="144"/>
          <ac:spMkLst>
            <pc:docMk/>
            <pc:sldMk cId="1360113654" sldId="266"/>
            <ac:spMk id="23" creationId="{CFE45BF0-46DB-408C-B5F7-7B11716805D4}"/>
          </ac:spMkLst>
        </pc:spChg>
        <pc:spChg chg="add">
          <ac:chgData name="Rachael Major (2204546)" userId="S::2204546@student.uwtsd.ac.uk::34fda97e-2f0a-4eb9-8659-ddea7f0b4db3" providerId="AD" clId="Web-{87EF159E-D07E-287A-651D-B92DCBA48A3A}" dt="2023-02-27T11:41:32.438" v="144"/>
          <ac:spMkLst>
            <pc:docMk/>
            <pc:sldMk cId="1360113654" sldId="266"/>
            <ac:spMk id="25" creationId="{2AEBC8F2-97B1-41B4-93F1-2D289E197FBA}"/>
          </ac:spMkLst>
        </pc:spChg>
        <pc:spChg chg="add">
          <ac:chgData name="Rachael Major (2204546)" userId="S::2204546@student.uwtsd.ac.uk::34fda97e-2f0a-4eb9-8659-ddea7f0b4db3" providerId="AD" clId="Web-{87EF159E-D07E-287A-651D-B92DCBA48A3A}" dt="2023-02-27T11:41:32.438" v="144"/>
          <ac:spMkLst>
            <pc:docMk/>
            <pc:sldMk cId="1360113654" sldId="266"/>
            <ac:spMk id="27" creationId="{472E3A19-F5D5-48FC-BB9C-48C2F68F598B}"/>
          </ac:spMkLst>
        </pc:spChg>
        <pc:spChg chg="add">
          <ac:chgData name="Rachael Major (2204546)" userId="S::2204546@student.uwtsd.ac.uk::34fda97e-2f0a-4eb9-8659-ddea7f0b4db3" providerId="AD" clId="Web-{87EF159E-D07E-287A-651D-B92DCBA48A3A}" dt="2023-02-27T11:41:32.438" v="144"/>
          <ac:spMkLst>
            <pc:docMk/>
            <pc:sldMk cId="1360113654" sldId="266"/>
            <ac:spMk id="29" creationId="{7A62E32F-BB65-43A8-8EB5-92346890E549}"/>
          </ac:spMkLst>
        </pc:spChg>
        <pc:spChg chg="add">
          <ac:chgData name="Rachael Major (2204546)" userId="S::2204546@student.uwtsd.ac.uk::34fda97e-2f0a-4eb9-8659-ddea7f0b4db3" providerId="AD" clId="Web-{87EF159E-D07E-287A-651D-B92DCBA48A3A}" dt="2023-02-27T11:41:32.438" v="144"/>
          <ac:spMkLst>
            <pc:docMk/>
            <pc:sldMk cId="1360113654" sldId="266"/>
            <ac:spMk id="31" creationId="{14E91B64-9FCC-451E-AFB4-A827D6329367}"/>
          </ac:spMkLst>
        </pc:spChg>
      </pc:sldChg>
      <pc:sldChg chg="modSp">
        <pc:chgData name="Rachael Major (2204546)" userId="S::2204546@student.uwtsd.ac.uk::34fda97e-2f0a-4eb9-8659-ddea7f0b4db3" providerId="AD" clId="Web-{87EF159E-D07E-287A-651D-B92DCBA48A3A}" dt="2023-02-27T11:49:00.543" v="181" actId="20577"/>
        <pc:sldMkLst>
          <pc:docMk/>
          <pc:sldMk cId="1585395236" sldId="269"/>
        </pc:sldMkLst>
        <pc:spChg chg="mod">
          <ac:chgData name="Rachael Major (2204546)" userId="S::2204546@student.uwtsd.ac.uk::34fda97e-2f0a-4eb9-8659-ddea7f0b4db3" providerId="AD" clId="Web-{87EF159E-D07E-287A-651D-B92DCBA48A3A}" dt="2023-02-27T11:49:00.543" v="181" actId="20577"/>
          <ac:spMkLst>
            <pc:docMk/>
            <pc:sldMk cId="1585395236" sldId="269"/>
            <ac:spMk id="3" creationId="{E8B36FB3-05DE-EAD5-4C5F-CA1031A0E3EF}"/>
          </ac:spMkLst>
        </pc:spChg>
      </pc:sldChg>
      <pc:sldChg chg="modSp">
        <pc:chgData name="Rachael Major (2204546)" userId="S::2204546@student.uwtsd.ac.uk::34fda97e-2f0a-4eb9-8659-ddea7f0b4db3" providerId="AD" clId="Web-{87EF159E-D07E-287A-651D-B92DCBA48A3A}" dt="2023-02-27T11:34:42.539" v="116" actId="20577"/>
        <pc:sldMkLst>
          <pc:docMk/>
          <pc:sldMk cId="3417685528" sldId="272"/>
        </pc:sldMkLst>
        <pc:spChg chg="mod">
          <ac:chgData name="Rachael Major (2204546)" userId="S::2204546@student.uwtsd.ac.uk::34fda97e-2f0a-4eb9-8659-ddea7f0b4db3" providerId="AD" clId="Web-{87EF159E-D07E-287A-651D-B92DCBA48A3A}" dt="2023-02-27T11:34:42.539" v="116" actId="20577"/>
          <ac:spMkLst>
            <pc:docMk/>
            <pc:sldMk cId="3417685528" sldId="272"/>
            <ac:spMk id="3" creationId="{BC8764B8-C425-0822-CAF3-84B1370F2C97}"/>
          </ac:spMkLst>
        </pc:spChg>
      </pc:sldChg>
      <pc:sldChg chg="modSp">
        <pc:chgData name="Rachael Major (2204546)" userId="S::2204546@student.uwtsd.ac.uk::34fda97e-2f0a-4eb9-8659-ddea7f0b4db3" providerId="AD" clId="Web-{87EF159E-D07E-287A-651D-B92DCBA48A3A}" dt="2023-02-27T11:28:48.097" v="16" actId="20577"/>
        <pc:sldMkLst>
          <pc:docMk/>
          <pc:sldMk cId="154280946" sldId="276"/>
        </pc:sldMkLst>
        <pc:spChg chg="mod">
          <ac:chgData name="Rachael Major (2204546)" userId="S::2204546@student.uwtsd.ac.uk::34fda97e-2f0a-4eb9-8659-ddea7f0b4db3" providerId="AD" clId="Web-{87EF159E-D07E-287A-651D-B92DCBA48A3A}" dt="2023-02-27T11:28:48.097" v="16" actId="20577"/>
          <ac:spMkLst>
            <pc:docMk/>
            <pc:sldMk cId="154280946" sldId="276"/>
            <ac:spMk id="34" creationId="{F78C6191-3254-CAC8-2777-33C75E26640A}"/>
          </ac:spMkLst>
        </pc:spChg>
      </pc:sldChg>
      <pc:sldChg chg="modSp">
        <pc:chgData name="Rachael Major (2204546)" userId="S::2204546@student.uwtsd.ac.uk::34fda97e-2f0a-4eb9-8659-ddea7f0b4db3" providerId="AD" clId="Web-{87EF159E-D07E-287A-651D-B92DCBA48A3A}" dt="2023-02-27T13:03:13.108" v="249" actId="20577"/>
        <pc:sldMkLst>
          <pc:docMk/>
          <pc:sldMk cId="2052689472" sldId="277"/>
        </pc:sldMkLst>
        <pc:spChg chg="mod">
          <ac:chgData name="Rachael Major (2204546)" userId="S::2204546@student.uwtsd.ac.uk::34fda97e-2f0a-4eb9-8659-ddea7f0b4db3" providerId="AD" clId="Web-{87EF159E-D07E-287A-651D-B92DCBA48A3A}" dt="2023-02-27T13:03:13.108" v="249" actId="20577"/>
          <ac:spMkLst>
            <pc:docMk/>
            <pc:sldMk cId="2052689472" sldId="277"/>
            <ac:spMk id="3" creationId="{DC75CB17-5257-A6B2-2BE5-FCF1B0D09AF4}"/>
          </ac:spMkLst>
        </pc:spChg>
      </pc:sldChg>
      <pc:sldChg chg="modSp">
        <pc:chgData name="Rachael Major (2204546)" userId="S::2204546@student.uwtsd.ac.uk::34fda97e-2f0a-4eb9-8659-ddea7f0b4db3" providerId="AD" clId="Web-{87EF159E-D07E-287A-651D-B92DCBA48A3A}" dt="2023-02-27T12:12:36.485" v="224" actId="20577"/>
        <pc:sldMkLst>
          <pc:docMk/>
          <pc:sldMk cId="2605197679" sldId="278"/>
        </pc:sldMkLst>
        <pc:spChg chg="mod">
          <ac:chgData name="Rachael Major (2204546)" userId="S::2204546@student.uwtsd.ac.uk::34fda97e-2f0a-4eb9-8659-ddea7f0b4db3" providerId="AD" clId="Web-{87EF159E-D07E-287A-651D-B92DCBA48A3A}" dt="2023-02-27T12:12:36.485" v="224" actId="20577"/>
          <ac:spMkLst>
            <pc:docMk/>
            <pc:sldMk cId="2605197679" sldId="278"/>
            <ac:spMk id="3" creationId="{B4A357B0-A0A8-B07F-1884-E8EB3EE3BA1A}"/>
          </ac:spMkLst>
        </pc:spChg>
      </pc:sldChg>
      <pc:sldChg chg="modSp">
        <pc:chgData name="Rachael Major (2204546)" userId="S::2204546@student.uwtsd.ac.uk::34fda97e-2f0a-4eb9-8659-ddea7f0b4db3" providerId="AD" clId="Web-{87EF159E-D07E-287A-651D-B92DCBA48A3A}" dt="2023-02-27T11:44:44.449" v="166" actId="20577"/>
        <pc:sldMkLst>
          <pc:docMk/>
          <pc:sldMk cId="1812054458" sldId="279"/>
        </pc:sldMkLst>
        <pc:spChg chg="mod">
          <ac:chgData name="Rachael Major (2204546)" userId="S::2204546@student.uwtsd.ac.uk::34fda97e-2f0a-4eb9-8659-ddea7f0b4db3" providerId="AD" clId="Web-{87EF159E-D07E-287A-651D-B92DCBA48A3A}" dt="2023-02-27T11:44:44.449" v="166" actId="20577"/>
          <ac:spMkLst>
            <pc:docMk/>
            <pc:sldMk cId="1812054458" sldId="279"/>
            <ac:spMk id="2" creationId="{ED613102-9163-0EA0-B963-58FADDB78F3A}"/>
          </ac:spMkLst>
        </pc:spChg>
      </pc:sldChg>
      <pc:sldChg chg="modSp">
        <pc:chgData name="Rachael Major (2204546)" userId="S::2204546@student.uwtsd.ac.uk::34fda97e-2f0a-4eb9-8659-ddea7f0b4db3" providerId="AD" clId="Web-{87EF159E-D07E-287A-651D-B92DCBA48A3A}" dt="2023-02-27T13:21:24.210" v="257" actId="20577"/>
        <pc:sldMkLst>
          <pc:docMk/>
          <pc:sldMk cId="2565534244" sldId="283"/>
        </pc:sldMkLst>
        <pc:spChg chg="mod">
          <ac:chgData name="Rachael Major (2204546)" userId="S::2204546@student.uwtsd.ac.uk::34fda97e-2f0a-4eb9-8659-ddea7f0b4db3" providerId="AD" clId="Web-{87EF159E-D07E-287A-651D-B92DCBA48A3A}" dt="2023-02-27T13:21:24.210" v="257" actId="20577"/>
          <ac:spMkLst>
            <pc:docMk/>
            <pc:sldMk cId="2565534244" sldId="283"/>
            <ac:spMk id="3" creationId="{66EF1BBC-7DFF-47EA-AAC0-FBFF14D1F1E3}"/>
          </ac:spMkLst>
        </pc:spChg>
      </pc:sldChg>
      <pc:sldChg chg="modSp">
        <pc:chgData name="Rachael Major (2204546)" userId="S::2204546@student.uwtsd.ac.uk::34fda97e-2f0a-4eb9-8659-ddea7f0b4db3" providerId="AD" clId="Web-{87EF159E-D07E-287A-651D-B92DCBA48A3A}" dt="2023-02-27T11:33:39.489" v="93" actId="20577"/>
        <pc:sldMkLst>
          <pc:docMk/>
          <pc:sldMk cId="4204493193" sldId="291"/>
        </pc:sldMkLst>
        <pc:spChg chg="mod">
          <ac:chgData name="Rachael Major (2204546)" userId="S::2204546@student.uwtsd.ac.uk::34fda97e-2f0a-4eb9-8659-ddea7f0b4db3" providerId="AD" clId="Web-{87EF159E-D07E-287A-651D-B92DCBA48A3A}" dt="2023-02-27T11:33:39.489" v="93" actId="20577"/>
          <ac:spMkLst>
            <pc:docMk/>
            <pc:sldMk cId="4204493193" sldId="291"/>
            <ac:spMk id="3" creationId="{68F50674-27F8-7D3B-0025-A64EE30F4B57}"/>
          </ac:spMkLst>
        </pc:spChg>
      </pc:sldChg>
      <pc:sldChg chg="addSp delSp modSp mod setBg">
        <pc:chgData name="Rachael Major (2204546)" userId="S::2204546@student.uwtsd.ac.uk::34fda97e-2f0a-4eb9-8659-ddea7f0b4db3" providerId="AD" clId="Web-{87EF159E-D07E-287A-651D-B92DCBA48A3A}" dt="2023-02-27T11:39:54.151" v="138" actId="1076"/>
        <pc:sldMkLst>
          <pc:docMk/>
          <pc:sldMk cId="2004030053" sldId="294"/>
        </pc:sldMkLst>
        <pc:spChg chg="mod">
          <ac:chgData name="Rachael Major (2204546)" userId="S::2204546@student.uwtsd.ac.uk::34fda97e-2f0a-4eb9-8659-ddea7f0b4db3" providerId="AD" clId="Web-{87EF159E-D07E-287A-651D-B92DCBA48A3A}" dt="2023-02-27T11:39:43.479" v="137" actId="1076"/>
          <ac:spMkLst>
            <pc:docMk/>
            <pc:sldMk cId="2004030053" sldId="294"/>
            <ac:spMk id="2" creationId="{41B84E57-3794-EE04-4CEB-ABF3F742CF0C}"/>
          </ac:spMkLst>
        </pc:spChg>
        <pc:spChg chg="mod">
          <ac:chgData name="Rachael Major (2204546)" userId="S::2204546@student.uwtsd.ac.uk::34fda97e-2f0a-4eb9-8659-ddea7f0b4db3" providerId="AD" clId="Web-{87EF159E-D07E-287A-651D-B92DCBA48A3A}" dt="2023-02-27T11:39:54.151" v="138" actId="1076"/>
          <ac:spMkLst>
            <pc:docMk/>
            <pc:sldMk cId="2004030053" sldId="294"/>
            <ac:spMk id="3" creationId="{8AD71951-8FCA-F09B-4345-D24DD5FDCBB9}"/>
          </ac:spMkLst>
        </pc:spChg>
        <pc:spChg chg="add del">
          <ac:chgData name="Rachael Major (2204546)" userId="S::2204546@student.uwtsd.ac.uk::34fda97e-2f0a-4eb9-8659-ddea7f0b4db3" providerId="AD" clId="Web-{87EF159E-D07E-287A-651D-B92DCBA48A3A}" dt="2023-02-27T11:38:11.614" v="125"/>
          <ac:spMkLst>
            <pc:docMk/>
            <pc:sldMk cId="2004030053" sldId="294"/>
            <ac:spMk id="11" creationId="{D2B783EE-0239-4717-BBEA-8C9EAC61C824}"/>
          </ac:spMkLst>
        </pc:spChg>
        <pc:spChg chg="add del">
          <ac:chgData name="Rachael Major (2204546)" userId="S::2204546@student.uwtsd.ac.uk::34fda97e-2f0a-4eb9-8659-ddea7f0b4db3" providerId="AD" clId="Web-{87EF159E-D07E-287A-651D-B92DCBA48A3A}" dt="2023-02-27T11:38:11.614" v="125"/>
          <ac:spMkLst>
            <pc:docMk/>
            <pc:sldMk cId="2004030053" sldId="294"/>
            <ac:spMk id="13" creationId="{A7B99495-F43F-4D80-A44F-2CB4764EB90B}"/>
          </ac:spMkLst>
        </pc:spChg>
        <pc:spChg chg="add del">
          <ac:chgData name="Rachael Major (2204546)" userId="S::2204546@student.uwtsd.ac.uk::34fda97e-2f0a-4eb9-8659-ddea7f0b4db3" providerId="AD" clId="Web-{87EF159E-D07E-287A-651D-B92DCBA48A3A}" dt="2023-02-27T11:38:11.614" v="125"/>
          <ac:spMkLst>
            <pc:docMk/>
            <pc:sldMk cId="2004030053" sldId="294"/>
            <ac:spMk id="15" creationId="{70BEB1E7-2F88-40BC-B73D-42E5B6F80BFC}"/>
          </ac:spMkLst>
        </pc:spChg>
        <pc:spChg chg="add del">
          <ac:chgData name="Rachael Major (2204546)" userId="S::2204546@student.uwtsd.ac.uk::34fda97e-2f0a-4eb9-8659-ddea7f0b4db3" providerId="AD" clId="Web-{87EF159E-D07E-287A-651D-B92DCBA48A3A}" dt="2023-02-27T11:38:21.646" v="127"/>
          <ac:spMkLst>
            <pc:docMk/>
            <pc:sldMk cId="2004030053" sldId="294"/>
            <ac:spMk id="17" creationId="{BD2BFF02-DF78-4F07-B176-52514E13127D}"/>
          </ac:spMkLst>
        </pc:spChg>
        <pc:spChg chg="add del">
          <ac:chgData name="Rachael Major (2204546)" userId="S::2204546@student.uwtsd.ac.uk::34fda97e-2f0a-4eb9-8659-ddea7f0b4db3" providerId="AD" clId="Web-{87EF159E-D07E-287A-651D-B92DCBA48A3A}" dt="2023-02-27T11:38:21.646" v="127"/>
          <ac:spMkLst>
            <pc:docMk/>
            <pc:sldMk cId="2004030053" sldId="294"/>
            <ac:spMk id="18" creationId="{C4E4288A-DFC8-40A2-90E5-70E851A933AD}"/>
          </ac:spMkLst>
        </pc:spChg>
        <pc:spChg chg="add del">
          <ac:chgData name="Rachael Major (2204546)" userId="S::2204546@student.uwtsd.ac.uk::34fda97e-2f0a-4eb9-8659-ddea7f0b4db3" providerId="AD" clId="Web-{87EF159E-D07E-287A-651D-B92DCBA48A3A}" dt="2023-02-27T11:38:21.646" v="127"/>
          <ac:spMkLst>
            <pc:docMk/>
            <pc:sldMk cId="2004030053" sldId="294"/>
            <ac:spMk id="19" creationId="{0DB06EAB-7D8C-403A-86C5-B5FD79A13650}"/>
          </ac:spMkLst>
        </pc:spChg>
        <pc:spChg chg="add">
          <ac:chgData name="Rachael Major (2204546)" userId="S::2204546@student.uwtsd.ac.uk::34fda97e-2f0a-4eb9-8659-ddea7f0b4db3" providerId="AD" clId="Web-{87EF159E-D07E-287A-651D-B92DCBA48A3A}" dt="2023-02-27T11:38:21.693" v="128"/>
          <ac:spMkLst>
            <pc:docMk/>
            <pc:sldMk cId="2004030053" sldId="294"/>
            <ac:spMk id="24" creationId="{6B92FAF7-0AD3-4B47-9111-D0E9CD79E247}"/>
          </ac:spMkLst>
        </pc:spChg>
        <pc:grpChg chg="add del">
          <ac:chgData name="Rachael Major (2204546)" userId="S::2204546@student.uwtsd.ac.uk::34fda97e-2f0a-4eb9-8659-ddea7f0b4db3" providerId="AD" clId="Web-{87EF159E-D07E-287A-651D-B92DCBA48A3A}" dt="2023-02-27T11:38:21.646" v="127"/>
          <ac:grpSpMkLst>
            <pc:docMk/>
            <pc:sldMk cId="2004030053" sldId="294"/>
            <ac:grpSpMk id="20" creationId="{B63C2D82-D4FA-4A37-BB01-1E7B21E4FF20}"/>
          </ac:grpSpMkLst>
        </pc:grpChg>
        <pc:grpChg chg="add">
          <ac:chgData name="Rachael Major (2204546)" userId="S::2204546@student.uwtsd.ac.uk::34fda97e-2f0a-4eb9-8659-ddea7f0b4db3" providerId="AD" clId="Web-{87EF159E-D07E-287A-651D-B92DCBA48A3A}" dt="2023-02-27T11:38:21.693" v="128"/>
          <ac:grpSpMkLst>
            <pc:docMk/>
            <pc:sldMk cId="2004030053" sldId="294"/>
            <ac:grpSpMk id="25" creationId="{D6A77139-BADB-4B2C-BD41-B67A4D37D758}"/>
          </ac:grpSpMkLst>
        </pc:grpChg>
        <pc:grpChg chg="add">
          <ac:chgData name="Rachael Major (2204546)" userId="S::2204546@student.uwtsd.ac.uk::34fda97e-2f0a-4eb9-8659-ddea7f0b4db3" providerId="AD" clId="Web-{87EF159E-D07E-287A-651D-B92DCBA48A3A}" dt="2023-02-27T11:38:21.693" v="128"/>
          <ac:grpSpMkLst>
            <pc:docMk/>
            <pc:sldMk cId="2004030053" sldId="294"/>
            <ac:grpSpMk id="28" creationId="{2786ABD8-AB9F-46F2-A7D9-36F1F7338CF9}"/>
          </ac:grpSpMkLst>
        </pc:grpChg>
        <pc:picChg chg="add mod">
          <ac:chgData name="Rachael Major (2204546)" userId="S::2204546@student.uwtsd.ac.uk::34fda97e-2f0a-4eb9-8659-ddea7f0b4db3" providerId="AD" clId="Web-{87EF159E-D07E-287A-651D-B92DCBA48A3A}" dt="2023-02-27T11:38:21.693" v="128"/>
          <ac:picMkLst>
            <pc:docMk/>
            <pc:sldMk cId="2004030053" sldId="294"/>
            <ac:picMk id="4" creationId="{A1B6CCFD-A111-F2A6-2474-66B924815C9A}"/>
          </ac:picMkLst>
        </pc:picChg>
        <pc:picChg chg="add del mod">
          <ac:chgData name="Rachael Major (2204546)" userId="S::2204546@student.uwtsd.ac.uk::34fda97e-2f0a-4eb9-8659-ddea7f0b4db3" providerId="AD" clId="Web-{87EF159E-D07E-287A-651D-B92DCBA48A3A}" dt="2023-02-27T11:37:42.237" v="122"/>
          <ac:picMkLst>
            <pc:docMk/>
            <pc:sldMk cId="2004030053" sldId="294"/>
            <ac:picMk id="5" creationId="{6408A5E7-E3AD-88AF-97FD-D52711CB8143}"/>
          </ac:picMkLst>
        </pc:picChg>
        <pc:picChg chg="add mod ord">
          <ac:chgData name="Rachael Major (2204546)" userId="S::2204546@student.uwtsd.ac.uk::34fda97e-2f0a-4eb9-8659-ddea7f0b4db3" providerId="AD" clId="Web-{87EF159E-D07E-287A-651D-B92DCBA48A3A}" dt="2023-02-27T11:38:21.693" v="128"/>
          <ac:picMkLst>
            <pc:docMk/>
            <pc:sldMk cId="2004030053" sldId="294"/>
            <ac:picMk id="6" creationId="{DB448279-1E4E-0214-B260-3492BA2EF02A}"/>
          </ac:picMkLst>
        </pc:picChg>
      </pc:sldChg>
      <pc:sldChg chg="modSp">
        <pc:chgData name="Rachael Major (2204546)" userId="S::2204546@student.uwtsd.ac.uk::34fda97e-2f0a-4eb9-8659-ddea7f0b4db3" providerId="AD" clId="Web-{87EF159E-D07E-287A-651D-B92DCBA48A3A}" dt="2023-02-27T11:43:39.977" v="164" actId="20577"/>
        <pc:sldMkLst>
          <pc:docMk/>
          <pc:sldMk cId="2498027117" sldId="296"/>
        </pc:sldMkLst>
        <pc:spChg chg="mod">
          <ac:chgData name="Rachael Major (2204546)" userId="S::2204546@student.uwtsd.ac.uk::34fda97e-2f0a-4eb9-8659-ddea7f0b4db3" providerId="AD" clId="Web-{87EF159E-D07E-287A-651D-B92DCBA48A3A}" dt="2023-02-27T11:43:39.977" v="164" actId="20577"/>
          <ac:spMkLst>
            <pc:docMk/>
            <pc:sldMk cId="2498027117" sldId="296"/>
            <ac:spMk id="3" creationId="{F47F181D-FFCD-93F4-BE36-83EEF4B51FDA}"/>
          </ac:spMkLst>
        </pc:spChg>
      </pc:sldChg>
      <pc:sldChg chg="addSp modSp mod setBg">
        <pc:chgData name="Rachael Major (2204546)" userId="S::2204546@student.uwtsd.ac.uk::34fda97e-2f0a-4eb9-8659-ddea7f0b4db3" providerId="AD" clId="Web-{87EF159E-D07E-287A-651D-B92DCBA48A3A}" dt="2023-02-27T11:57:48.527" v="201"/>
        <pc:sldMkLst>
          <pc:docMk/>
          <pc:sldMk cId="3552733543" sldId="297"/>
        </pc:sldMkLst>
        <pc:spChg chg="mod">
          <ac:chgData name="Rachael Major (2204546)" userId="S::2204546@student.uwtsd.ac.uk::34fda97e-2f0a-4eb9-8659-ddea7f0b4db3" providerId="AD" clId="Web-{87EF159E-D07E-287A-651D-B92DCBA48A3A}" dt="2023-02-27T11:57:48.527" v="201"/>
          <ac:spMkLst>
            <pc:docMk/>
            <pc:sldMk cId="3552733543" sldId="297"/>
            <ac:spMk id="2" creationId="{C825264D-1759-B555-BDF8-D9C67E0C9A38}"/>
          </ac:spMkLst>
        </pc:spChg>
        <pc:spChg chg="mod">
          <ac:chgData name="Rachael Major (2204546)" userId="S::2204546@student.uwtsd.ac.uk::34fda97e-2f0a-4eb9-8659-ddea7f0b4db3" providerId="AD" clId="Web-{87EF159E-D07E-287A-651D-B92DCBA48A3A}" dt="2023-02-27T11:57:48.527" v="201"/>
          <ac:spMkLst>
            <pc:docMk/>
            <pc:sldMk cId="3552733543" sldId="297"/>
            <ac:spMk id="3" creationId="{80805963-22CA-B7F6-CA89-395AFC4EC234}"/>
          </ac:spMkLst>
        </pc:spChg>
        <pc:spChg chg="add">
          <ac:chgData name="Rachael Major (2204546)" userId="S::2204546@student.uwtsd.ac.uk::34fda97e-2f0a-4eb9-8659-ddea7f0b4db3" providerId="AD" clId="Web-{87EF159E-D07E-287A-651D-B92DCBA48A3A}" dt="2023-02-27T11:57:48.527" v="201"/>
          <ac:spMkLst>
            <pc:docMk/>
            <pc:sldMk cId="3552733543" sldId="297"/>
            <ac:spMk id="9" creationId="{45D37F4E-DDB4-456B-97E0-9937730A039F}"/>
          </ac:spMkLst>
        </pc:spChg>
        <pc:spChg chg="add">
          <ac:chgData name="Rachael Major (2204546)" userId="S::2204546@student.uwtsd.ac.uk::34fda97e-2f0a-4eb9-8659-ddea7f0b4db3" providerId="AD" clId="Web-{87EF159E-D07E-287A-651D-B92DCBA48A3A}" dt="2023-02-27T11:57:48.527" v="201"/>
          <ac:spMkLst>
            <pc:docMk/>
            <pc:sldMk cId="3552733543" sldId="297"/>
            <ac:spMk id="11" creationId="{B2DD41CD-8F47-4F56-AD12-4E2FF7696987}"/>
          </ac:spMkLst>
        </pc:spChg>
        <pc:picChg chg="add mod">
          <ac:chgData name="Rachael Major (2204546)" userId="S::2204546@student.uwtsd.ac.uk::34fda97e-2f0a-4eb9-8659-ddea7f0b4db3" providerId="AD" clId="Web-{87EF159E-D07E-287A-651D-B92DCBA48A3A}" dt="2023-02-27T11:57:48.527" v="201"/>
          <ac:picMkLst>
            <pc:docMk/>
            <pc:sldMk cId="3552733543" sldId="297"/>
            <ac:picMk id="4" creationId="{687ADA38-1054-AE7E-3B73-5ECAF3022BB5}"/>
          </ac:picMkLst>
        </pc:picChg>
      </pc:sldChg>
      <pc:sldChg chg="modSp">
        <pc:chgData name="Rachael Major (2204546)" userId="S::2204546@student.uwtsd.ac.uk::34fda97e-2f0a-4eb9-8659-ddea7f0b4db3" providerId="AD" clId="Web-{87EF159E-D07E-287A-651D-B92DCBA48A3A}" dt="2023-02-27T11:30:39.713" v="50" actId="20577"/>
        <pc:sldMkLst>
          <pc:docMk/>
          <pc:sldMk cId="3781663397" sldId="299"/>
        </pc:sldMkLst>
        <pc:spChg chg="mod">
          <ac:chgData name="Rachael Major (2204546)" userId="S::2204546@student.uwtsd.ac.uk::34fda97e-2f0a-4eb9-8659-ddea7f0b4db3" providerId="AD" clId="Web-{87EF159E-D07E-287A-651D-B92DCBA48A3A}" dt="2023-02-27T11:30:39.713" v="50" actId="20577"/>
          <ac:spMkLst>
            <pc:docMk/>
            <pc:sldMk cId="3781663397" sldId="299"/>
            <ac:spMk id="2" creationId="{29D645A8-CB9B-FE09-F950-47E4B4F32A5D}"/>
          </ac:spMkLst>
        </pc:spChg>
      </pc:sldChg>
    </pc:docChg>
  </pc:docChgLst>
  <pc:docChgLst>
    <pc:chgData name="Rachael Major (2204546)" userId="S::2204546@student.uwtsd.ac.uk::34fda97e-2f0a-4eb9-8659-ddea7f0b4db3" providerId="AD" clId="Web-{A2256CAC-C3B4-C2DF-F8F4-27B193E1BF67}"/>
    <pc:docChg chg="addSld delSld modSld">
      <pc:chgData name="Rachael Major (2204546)" userId="S::2204546@student.uwtsd.ac.uk::34fda97e-2f0a-4eb9-8659-ddea7f0b4db3" providerId="AD" clId="Web-{A2256CAC-C3B4-C2DF-F8F4-27B193E1BF67}" dt="2023-03-01T13:46:59.282" v="437" actId="20577"/>
      <pc:docMkLst>
        <pc:docMk/>
      </pc:docMkLst>
      <pc:sldChg chg="modSp">
        <pc:chgData name="Rachael Major (2204546)" userId="S::2204546@student.uwtsd.ac.uk::34fda97e-2f0a-4eb9-8659-ddea7f0b4db3" providerId="AD" clId="Web-{A2256CAC-C3B4-C2DF-F8F4-27B193E1BF67}" dt="2023-03-01T11:34:39.035" v="80" actId="20577"/>
        <pc:sldMkLst>
          <pc:docMk/>
          <pc:sldMk cId="1561832807" sldId="261"/>
        </pc:sldMkLst>
        <pc:spChg chg="mod">
          <ac:chgData name="Rachael Major (2204546)" userId="S::2204546@student.uwtsd.ac.uk::34fda97e-2f0a-4eb9-8659-ddea7f0b4db3" providerId="AD" clId="Web-{A2256CAC-C3B4-C2DF-F8F4-27B193E1BF67}" dt="2023-03-01T11:34:39.035" v="80" actId="20577"/>
          <ac:spMkLst>
            <pc:docMk/>
            <pc:sldMk cId="1561832807" sldId="261"/>
            <ac:spMk id="3" creationId="{EE3F1012-E76B-1523-A90C-287BF1BBC386}"/>
          </ac:spMkLst>
        </pc:spChg>
      </pc:sldChg>
      <pc:sldChg chg="modSp">
        <pc:chgData name="Rachael Major (2204546)" userId="S::2204546@student.uwtsd.ac.uk::34fda97e-2f0a-4eb9-8659-ddea7f0b4db3" providerId="AD" clId="Web-{A2256CAC-C3B4-C2DF-F8F4-27B193E1BF67}" dt="2023-03-01T11:35:10.161" v="82" actId="1076"/>
        <pc:sldMkLst>
          <pc:docMk/>
          <pc:sldMk cId="3186058047" sldId="263"/>
        </pc:sldMkLst>
        <pc:spChg chg="mod">
          <ac:chgData name="Rachael Major (2204546)" userId="S::2204546@student.uwtsd.ac.uk::34fda97e-2f0a-4eb9-8659-ddea7f0b4db3" providerId="AD" clId="Web-{A2256CAC-C3B4-C2DF-F8F4-27B193E1BF67}" dt="2023-03-01T11:35:10.161" v="82" actId="1076"/>
          <ac:spMkLst>
            <pc:docMk/>
            <pc:sldMk cId="3186058047" sldId="263"/>
            <ac:spMk id="3" creationId="{BD9621E7-8828-EDB6-8E36-4DA7477EAF47}"/>
          </ac:spMkLst>
        </pc:spChg>
      </pc:sldChg>
      <pc:sldChg chg="modSp">
        <pc:chgData name="Rachael Major (2204546)" userId="S::2204546@student.uwtsd.ac.uk::34fda97e-2f0a-4eb9-8659-ddea7f0b4db3" providerId="AD" clId="Web-{A2256CAC-C3B4-C2DF-F8F4-27B193E1BF67}" dt="2023-03-01T13:46:19.172" v="431" actId="20577"/>
        <pc:sldMkLst>
          <pc:docMk/>
          <pc:sldMk cId="1510580554" sldId="265"/>
        </pc:sldMkLst>
        <pc:spChg chg="mod">
          <ac:chgData name="Rachael Major (2204546)" userId="S::2204546@student.uwtsd.ac.uk::34fda97e-2f0a-4eb9-8659-ddea7f0b4db3" providerId="AD" clId="Web-{A2256CAC-C3B4-C2DF-F8F4-27B193E1BF67}" dt="2023-03-01T13:46:19.172" v="431" actId="20577"/>
          <ac:spMkLst>
            <pc:docMk/>
            <pc:sldMk cId="1510580554" sldId="265"/>
            <ac:spMk id="3" creationId="{00CA7230-8031-677C-D4A9-7766A412F38C}"/>
          </ac:spMkLst>
        </pc:spChg>
      </pc:sldChg>
      <pc:sldChg chg="modSp">
        <pc:chgData name="Rachael Major (2204546)" userId="S::2204546@student.uwtsd.ac.uk::34fda97e-2f0a-4eb9-8659-ddea7f0b4db3" providerId="AD" clId="Web-{A2256CAC-C3B4-C2DF-F8F4-27B193E1BF67}" dt="2023-03-01T11:42:28.927" v="116" actId="20577"/>
        <pc:sldMkLst>
          <pc:docMk/>
          <pc:sldMk cId="1360113654" sldId="266"/>
        </pc:sldMkLst>
        <pc:spChg chg="mod">
          <ac:chgData name="Rachael Major (2204546)" userId="S::2204546@student.uwtsd.ac.uk::34fda97e-2f0a-4eb9-8659-ddea7f0b4db3" providerId="AD" clId="Web-{A2256CAC-C3B4-C2DF-F8F4-27B193E1BF67}" dt="2023-03-01T11:42:28.927" v="116" actId="20577"/>
          <ac:spMkLst>
            <pc:docMk/>
            <pc:sldMk cId="1360113654" sldId="266"/>
            <ac:spMk id="3" creationId="{81712D0F-1DBB-2E78-A448-04DCDBD18E34}"/>
          </ac:spMkLst>
        </pc:spChg>
      </pc:sldChg>
      <pc:sldChg chg="modSp">
        <pc:chgData name="Rachael Major (2204546)" userId="S::2204546@student.uwtsd.ac.uk::34fda97e-2f0a-4eb9-8659-ddea7f0b4db3" providerId="AD" clId="Web-{A2256CAC-C3B4-C2DF-F8F4-27B193E1BF67}" dt="2023-03-01T11:42:59.694" v="117" actId="20577"/>
        <pc:sldMkLst>
          <pc:docMk/>
          <pc:sldMk cId="3370037351" sldId="267"/>
        </pc:sldMkLst>
        <pc:spChg chg="mod">
          <ac:chgData name="Rachael Major (2204546)" userId="S::2204546@student.uwtsd.ac.uk::34fda97e-2f0a-4eb9-8659-ddea7f0b4db3" providerId="AD" clId="Web-{A2256CAC-C3B4-C2DF-F8F4-27B193E1BF67}" dt="2023-03-01T11:42:59.694" v="117" actId="20577"/>
          <ac:spMkLst>
            <pc:docMk/>
            <pc:sldMk cId="3370037351" sldId="267"/>
            <ac:spMk id="3" creationId="{EF6091A1-474B-A442-F0CF-B814747CBFFC}"/>
          </ac:spMkLst>
        </pc:spChg>
      </pc:sldChg>
      <pc:sldChg chg="modSp">
        <pc:chgData name="Rachael Major (2204546)" userId="S::2204546@student.uwtsd.ac.uk::34fda97e-2f0a-4eb9-8659-ddea7f0b4db3" providerId="AD" clId="Web-{A2256CAC-C3B4-C2DF-F8F4-27B193E1BF67}" dt="2023-03-01T11:44:11.275" v="119" actId="1076"/>
        <pc:sldMkLst>
          <pc:docMk/>
          <pc:sldMk cId="2763289541" sldId="268"/>
        </pc:sldMkLst>
        <pc:spChg chg="mod">
          <ac:chgData name="Rachael Major (2204546)" userId="S::2204546@student.uwtsd.ac.uk::34fda97e-2f0a-4eb9-8659-ddea7f0b4db3" providerId="AD" clId="Web-{A2256CAC-C3B4-C2DF-F8F4-27B193E1BF67}" dt="2023-03-01T11:44:11.275" v="119" actId="1076"/>
          <ac:spMkLst>
            <pc:docMk/>
            <pc:sldMk cId="2763289541" sldId="268"/>
            <ac:spMk id="3" creationId="{B1C87DB8-DB4E-6752-AED4-D99017CD472D}"/>
          </ac:spMkLst>
        </pc:spChg>
      </pc:sldChg>
      <pc:sldChg chg="modSp">
        <pc:chgData name="Rachael Major (2204546)" userId="S::2204546@student.uwtsd.ac.uk::34fda97e-2f0a-4eb9-8659-ddea7f0b4db3" providerId="AD" clId="Web-{A2256CAC-C3B4-C2DF-F8F4-27B193E1BF67}" dt="2023-03-01T12:04:39.714" v="215" actId="20577"/>
        <pc:sldMkLst>
          <pc:docMk/>
          <pc:sldMk cId="1585395236" sldId="269"/>
        </pc:sldMkLst>
        <pc:spChg chg="mod">
          <ac:chgData name="Rachael Major (2204546)" userId="S::2204546@student.uwtsd.ac.uk::34fda97e-2f0a-4eb9-8659-ddea7f0b4db3" providerId="AD" clId="Web-{A2256CAC-C3B4-C2DF-F8F4-27B193E1BF67}" dt="2023-03-01T12:04:39.714" v="215" actId="20577"/>
          <ac:spMkLst>
            <pc:docMk/>
            <pc:sldMk cId="1585395236" sldId="269"/>
            <ac:spMk id="3" creationId="{E8B36FB3-05DE-EAD5-4C5F-CA1031A0E3EF}"/>
          </ac:spMkLst>
        </pc:spChg>
      </pc:sldChg>
      <pc:sldChg chg="addSp modSp mod setBg">
        <pc:chgData name="Rachael Major (2204546)" userId="S::2204546@student.uwtsd.ac.uk::34fda97e-2f0a-4eb9-8659-ddea7f0b4db3" providerId="AD" clId="Web-{A2256CAC-C3B4-C2DF-F8F4-27B193E1BF67}" dt="2023-03-01T11:38:41.763" v="102" actId="20577"/>
        <pc:sldMkLst>
          <pc:docMk/>
          <pc:sldMk cId="3417685528" sldId="272"/>
        </pc:sldMkLst>
        <pc:spChg chg="mod">
          <ac:chgData name="Rachael Major (2204546)" userId="S::2204546@student.uwtsd.ac.uk::34fda97e-2f0a-4eb9-8659-ddea7f0b4db3" providerId="AD" clId="Web-{A2256CAC-C3B4-C2DF-F8F4-27B193E1BF67}" dt="2023-03-01T11:38:00.886" v="96"/>
          <ac:spMkLst>
            <pc:docMk/>
            <pc:sldMk cId="3417685528" sldId="272"/>
            <ac:spMk id="2" creationId="{1BE9EDF9-BFC5-6E19-C6CE-0FB7E23ABF48}"/>
          </ac:spMkLst>
        </pc:spChg>
        <pc:spChg chg="mod">
          <ac:chgData name="Rachael Major (2204546)" userId="S::2204546@student.uwtsd.ac.uk::34fda97e-2f0a-4eb9-8659-ddea7f0b4db3" providerId="AD" clId="Web-{A2256CAC-C3B4-C2DF-F8F4-27B193E1BF67}" dt="2023-03-01T11:38:41.763" v="102" actId="20577"/>
          <ac:spMkLst>
            <pc:docMk/>
            <pc:sldMk cId="3417685528" sldId="272"/>
            <ac:spMk id="3" creationId="{BC8764B8-C425-0822-CAF3-84B1370F2C97}"/>
          </ac:spMkLst>
        </pc:spChg>
        <pc:spChg chg="add">
          <ac:chgData name="Rachael Major (2204546)" userId="S::2204546@student.uwtsd.ac.uk::34fda97e-2f0a-4eb9-8659-ddea7f0b4db3" providerId="AD" clId="Web-{A2256CAC-C3B4-C2DF-F8F4-27B193E1BF67}" dt="2023-03-01T11:38:00.886" v="96"/>
          <ac:spMkLst>
            <pc:docMk/>
            <pc:sldMk cId="3417685528" sldId="272"/>
            <ac:spMk id="9" creationId="{9427AF5F-9A0E-42B7-A252-FD64C9885F9C}"/>
          </ac:spMkLst>
        </pc:spChg>
        <pc:picChg chg="add mod">
          <ac:chgData name="Rachael Major (2204546)" userId="S::2204546@student.uwtsd.ac.uk::34fda97e-2f0a-4eb9-8659-ddea7f0b4db3" providerId="AD" clId="Web-{A2256CAC-C3B4-C2DF-F8F4-27B193E1BF67}" dt="2023-03-01T11:38:16.090" v="98" actId="1076"/>
          <ac:picMkLst>
            <pc:docMk/>
            <pc:sldMk cId="3417685528" sldId="272"/>
            <ac:picMk id="4" creationId="{A8A70845-0DE8-6C7E-E877-26045E4C6E1F}"/>
          </ac:picMkLst>
        </pc:picChg>
      </pc:sldChg>
      <pc:sldChg chg="del">
        <pc:chgData name="Rachael Major (2204546)" userId="S::2204546@student.uwtsd.ac.uk::34fda97e-2f0a-4eb9-8659-ddea7f0b4db3" providerId="AD" clId="Web-{A2256CAC-C3B4-C2DF-F8F4-27B193E1BF67}" dt="2023-03-01T13:10:16.128" v="374"/>
        <pc:sldMkLst>
          <pc:docMk/>
          <pc:sldMk cId="3670295351" sldId="273"/>
        </pc:sldMkLst>
      </pc:sldChg>
      <pc:sldChg chg="modSp del">
        <pc:chgData name="Rachael Major (2204546)" userId="S::2204546@student.uwtsd.ac.uk::34fda97e-2f0a-4eb9-8659-ddea7f0b4db3" providerId="AD" clId="Web-{A2256CAC-C3B4-C2DF-F8F4-27B193E1BF67}" dt="2023-03-01T13:10:18.909" v="375"/>
        <pc:sldMkLst>
          <pc:docMk/>
          <pc:sldMk cId="3293331147" sldId="274"/>
        </pc:sldMkLst>
        <pc:spChg chg="mod">
          <ac:chgData name="Rachael Major (2204546)" userId="S::2204546@student.uwtsd.ac.uk::34fda97e-2f0a-4eb9-8659-ddea7f0b4db3" providerId="AD" clId="Web-{A2256CAC-C3B4-C2DF-F8F4-27B193E1BF67}" dt="2023-03-01T11:42:12.458" v="114" actId="20577"/>
          <ac:spMkLst>
            <pc:docMk/>
            <pc:sldMk cId="3293331147" sldId="274"/>
            <ac:spMk id="3" creationId="{F6F24C8A-32CD-D21A-0680-5582BA7E8622}"/>
          </ac:spMkLst>
        </pc:spChg>
      </pc:sldChg>
      <pc:sldChg chg="del">
        <pc:chgData name="Rachael Major (2204546)" userId="S::2204546@student.uwtsd.ac.uk::34fda97e-2f0a-4eb9-8659-ddea7f0b4db3" providerId="AD" clId="Web-{A2256CAC-C3B4-C2DF-F8F4-27B193E1BF67}" dt="2023-03-01T13:10:21.393" v="376"/>
        <pc:sldMkLst>
          <pc:docMk/>
          <pc:sldMk cId="427684838" sldId="275"/>
        </pc:sldMkLst>
      </pc:sldChg>
      <pc:sldChg chg="modSp">
        <pc:chgData name="Rachael Major (2204546)" userId="S::2204546@student.uwtsd.ac.uk::34fda97e-2f0a-4eb9-8659-ddea7f0b4db3" providerId="AD" clId="Web-{A2256CAC-C3B4-C2DF-F8F4-27B193E1BF67}" dt="2023-03-01T11:35:28.130" v="83" actId="1076"/>
        <pc:sldMkLst>
          <pc:docMk/>
          <pc:sldMk cId="154280946" sldId="276"/>
        </pc:sldMkLst>
        <pc:spChg chg="mod">
          <ac:chgData name="Rachael Major (2204546)" userId="S::2204546@student.uwtsd.ac.uk::34fda97e-2f0a-4eb9-8659-ddea7f0b4db3" providerId="AD" clId="Web-{A2256CAC-C3B4-C2DF-F8F4-27B193E1BF67}" dt="2023-03-01T11:35:28.130" v="83" actId="1076"/>
          <ac:spMkLst>
            <pc:docMk/>
            <pc:sldMk cId="154280946" sldId="276"/>
            <ac:spMk id="34" creationId="{F78C6191-3254-CAC8-2777-33C75E26640A}"/>
          </ac:spMkLst>
        </pc:spChg>
      </pc:sldChg>
      <pc:sldChg chg="modSp">
        <pc:chgData name="Rachael Major (2204546)" userId="S::2204546@student.uwtsd.ac.uk::34fda97e-2f0a-4eb9-8659-ddea7f0b4db3" providerId="AD" clId="Web-{A2256CAC-C3B4-C2DF-F8F4-27B193E1BF67}" dt="2023-03-01T11:36:15.351" v="89" actId="20577"/>
        <pc:sldMkLst>
          <pc:docMk/>
          <pc:sldMk cId="2052689472" sldId="277"/>
        </pc:sldMkLst>
        <pc:spChg chg="mod">
          <ac:chgData name="Rachael Major (2204546)" userId="S::2204546@student.uwtsd.ac.uk::34fda97e-2f0a-4eb9-8659-ddea7f0b4db3" providerId="AD" clId="Web-{A2256CAC-C3B4-C2DF-F8F4-27B193E1BF67}" dt="2023-03-01T11:36:15.351" v="89" actId="20577"/>
          <ac:spMkLst>
            <pc:docMk/>
            <pc:sldMk cId="2052689472" sldId="277"/>
            <ac:spMk id="3" creationId="{DC75CB17-5257-A6B2-2BE5-FCF1B0D09AF4}"/>
          </ac:spMkLst>
        </pc:spChg>
      </pc:sldChg>
      <pc:sldChg chg="modSp">
        <pc:chgData name="Rachael Major (2204546)" userId="S::2204546@student.uwtsd.ac.uk::34fda97e-2f0a-4eb9-8659-ddea7f0b4db3" providerId="AD" clId="Web-{A2256CAC-C3B4-C2DF-F8F4-27B193E1BF67}" dt="2023-03-01T11:39:12.076" v="103" actId="20577"/>
        <pc:sldMkLst>
          <pc:docMk/>
          <pc:sldMk cId="2605197679" sldId="278"/>
        </pc:sldMkLst>
        <pc:spChg chg="mod">
          <ac:chgData name="Rachael Major (2204546)" userId="S::2204546@student.uwtsd.ac.uk::34fda97e-2f0a-4eb9-8659-ddea7f0b4db3" providerId="AD" clId="Web-{A2256CAC-C3B4-C2DF-F8F4-27B193E1BF67}" dt="2023-03-01T11:39:12.076" v="103" actId="20577"/>
          <ac:spMkLst>
            <pc:docMk/>
            <pc:sldMk cId="2605197679" sldId="278"/>
            <ac:spMk id="3" creationId="{B4A357B0-A0A8-B07F-1884-E8EB3EE3BA1A}"/>
          </ac:spMkLst>
        </pc:spChg>
      </pc:sldChg>
      <pc:sldChg chg="addSp modSp mod setBg">
        <pc:chgData name="Rachael Major (2204546)" userId="S::2204546@student.uwtsd.ac.uk::34fda97e-2f0a-4eb9-8659-ddea7f0b4db3" providerId="AD" clId="Web-{A2256CAC-C3B4-C2DF-F8F4-27B193E1BF67}" dt="2023-03-01T12:33:25.781" v="307" actId="1076"/>
        <pc:sldMkLst>
          <pc:docMk/>
          <pc:sldMk cId="2565534244" sldId="283"/>
        </pc:sldMkLst>
        <pc:spChg chg="mod">
          <ac:chgData name="Rachael Major (2204546)" userId="S::2204546@student.uwtsd.ac.uk::34fda97e-2f0a-4eb9-8659-ddea7f0b4db3" providerId="AD" clId="Web-{A2256CAC-C3B4-C2DF-F8F4-27B193E1BF67}" dt="2023-03-01T12:33:18.062" v="305" actId="1076"/>
          <ac:spMkLst>
            <pc:docMk/>
            <pc:sldMk cId="2565534244" sldId="283"/>
            <ac:spMk id="2" creationId="{1B0465DC-1A5F-31B4-2536-E8E1FCEE41F4}"/>
          </ac:spMkLst>
        </pc:spChg>
        <pc:spChg chg="mod ord">
          <ac:chgData name="Rachael Major (2204546)" userId="S::2204546@student.uwtsd.ac.uk::34fda97e-2f0a-4eb9-8659-ddea7f0b4db3" providerId="AD" clId="Web-{A2256CAC-C3B4-C2DF-F8F4-27B193E1BF67}" dt="2023-03-01T12:33:21.984" v="306" actId="1076"/>
          <ac:spMkLst>
            <pc:docMk/>
            <pc:sldMk cId="2565534244" sldId="283"/>
            <ac:spMk id="3" creationId="{66EF1BBC-7DFF-47EA-AAC0-FBFF14D1F1E3}"/>
          </ac:spMkLst>
        </pc:spChg>
        <pc:spChg chg="add">
          <ac:chgData name="Rachael Major (2204546)" userId="S::2204546@student.uwtsd.ac.uk::34fda97e-2f0a-4eb9-8659-ddea7f0b4db3" providerId="AD" clId="Web-{A2256CAC-C3B4-C2DF-F8F4-27B193E1BF67}" dt="2023-03-01T12:32:27.529" v="297"/>
          <ac:spMkLst>
            <pc:docMk/>
            <pc:sldMk cId="2565534244" sldId="283"/>
            <ac:spMk id="9" creationId="{3346177D-ADC4-4968-B747-5CFCD390B5B9}"/>
          </ac:spMkLst>
        </pc:spChg>
        <pc:spChg chg="add">
          <ac:chgData name="Rachael Major (2204546)" userId="S::2204546@student.uwtsd.ac.uk::34fda97e-2f0a-4eb9-8659-ddea7f0b4db3" providerId="AD" clId="Web-{A2256CAC-C3B4-C2DF-F8F4-27B193E1BF67}" dt="2023-03-01T12:32:27.529" v="297"/>
          <ac:spMkLst>
            <pc:docMk/>
            <pc:sldMk cId="2565534244" sldId="283"/>
            <ac:spMk id="11" creationId="{0844A943-BF79-4FEA-ABB1-3BD54D236606}"/>
          </ac:spMkLst>
        </pc:spChg>
        <pc:spChg chg="add">
          <ac:chgData name="Rachael Major (2204546)" userId="S::2204546@student.uwtsd.ac.uk::34fda97e-2f0a-4eb9-8659-ddea7f0b4db3" providerId="AD" clId="Web-{A2256CAC-C3B4-C2DF-F8F4-27B193E1BF67}" dt="2023-03-01T12:32:27.529" v="297"/>
          <ac:spMkLst>
            <pc:docMk/>
            <pc:sldMk cId="2565534244" sldId="283"/>
            <ac:spMk id="13" creationId="{6437CC72-F4A8-4DC3-AFAB-D22C482C8100}"/>
          </ac:spMkLst>
        </pc:spChg>
        <pc:picChg chg="add mod">
          <ac:chgData name="Rachael Major (2204546)" userId="S::2204546@student.uwtsd.ac.uk::34fda97e-2f0a-4eb9-8659-ddea7f0b4db3" providerId="AD" clId="Web-{A2256CAC-C3B4-C2DF-F8F4-27B193E1BF67}" dt="2023-03-01T12:33:25.781" v="307" actId="1076"/>
          <ac:picMkLst>
            <pc:docMk/>
            <pc:sldMk cId="2565534244" sldId="283"/>
            <ac:picMk id="4" creationId="{22684A6F-3AFD-1342-8F3C-4586694C47FF}"/>
          </ac:picMkLst>
        </pc:picChg>
      </pc:sldChg>
      <pc:sldChg chg="modSp del">
        <pc:chgData name="Rachael Major (2204546)" userId="S::2204546@student.uwtsd.ac.uk::34fda97e-2f0a-4eb9-8659-ddea7f0b4db3" providerId="AD" clId="Web-{A2256CAC-C3B4-C2DF-F8F4-27B193E1BF67}" dt="2023-03-01T13:10:24.253" v="377"/>
        <pc:sldMkLst>
          <pc:docMk/>
          <pc:sldMk cId="998577842" sldId="292"/>
        </pc:sldMkLst>
        <pc:spChg chg="mod">
          <ac:chgData name="Rachael Major (2204546)" userId="S::2204546@student.uwtsd.ac.uk::34fda97e-2f0a-4eb9-8659-ddea7f0b4db3" providerId="AD" clId="Web-{A2256CAC-C3B4-C2DF-F8F4-27B193E1BF67}" dt="2023-03-01T11:18:16.982" v="55" actId="20577"/>
          <ac:spMkLst>
            <pc:docMk/>
            <pc:sldMk cId="998577842" sldId="292"/>
            <ac:spMk id="3" creationId="{FA79DF9A-604A-3277-E18F-99A9BC8281D5}"/>
          </ac:spMkLst>
        </pc:spChg>
      </pc:sldChg>
      <pc:sldChg chg="modSp">
        <pc:chgData name="Rachael Major (2204546)" userId="S::2204546@student.uwtsd.ac.uk::34fda97e-2f0a-4eb9-8659-ddea7f0b4db3" providerId="AD" clId="Web-{A2256CAC-C3B4-C2DF-F8F4-27B193E1BF67}" dt="2023-03-01T11:19:21.203" v="57" actId="20577"/>
        <pc:sldMkLst>
          <pc:docMk/>
          <pc:sldMk cId="2498027117" sldId="296"/>
        </pc:sldMkLst>
        <pc:spChg chg="mod">
          <ac:chgData name="Rachael Major (2204546)" userId="S::2204546@student.uwtsd.ac.uk::34fda97e-2f0a-4eb9-8659-ddea7f0b4db3" providerId="AD" clId="Web-{A2256CAC-C3B4-C2DF-F8F4-27B193E1BF67}" dt="2023-03-01T11:19:21.203" v="57" actId="20577"/>
          <ac:spMkLst>
            <pc:docMk/>
            <pc:sldMk cId="2498027117" sldId="296"/>
            <ac:spMk id="3" creationId="{F47F181D-FFCD-93F4-BE36-83EEF4B51FDA}"/>
          </ac:spMkLst>
        </pc:spChg>
      </pc:sldChg>
      <pc:sldChg chg="modSp">
        <pc:chgData name="Rachael Major (2204546)" userId="S::2204546@student.uwtsd.ac.uk::34fda97e-2f0a-4eb9-8659-ddea7f0b4db3" providerId="AD" clId="Web-{A2256CAC-C3B4-C2DF-F8F4-27B193E1BF67}" dt="2023-03-01T12:21:38.150" v="266" actId="1076"/>
        <pc:sldMkLst>
          <pc:docMk/>
          <pc:sldMk cId="3552733543" sldId="297"/>
        </pc:sldMkLst>
        <pc:spChg chg="mod">
          <ac:chgData name="Rachael Major (2204546)" userId="S::2204546@student.uwtsd.ac.uk::34fda97e-2f0a-4eb9-8659-ddea7f0b4db3" providerId="AD" clId="Web-{A2256CAC-C3B4-C2DF-F8F4-27B193E1BF67}" dt="2023-03-01T12:21:38.150" v="266" actId="1076"/>
          <ac:spMkLst>
            <pc:docMk/>
            <pc:sldMk cId="3552733543" sldId="297"/>
            <ac:spMk id="3" creationId="{80805963-22CA-B7F6-CA89-395AFC4EC234}"/>
          </ac:spMkLst>
        </pc:spChg>
      </pc:sldChg>
      <pc:sldChg chg="modSp">
        <pc:chgData name="Rachael Major (2204546)" userId="S::2204546@student.uwtsd.ac.uk::34fda97e-2f0a-4eb9-8659-ddea7f0b4db3" providerId="AD" clId="Web-{A2256CAC-C3B4-C2DF-F8F4-27B193E1BF67}" dt="2023-03-01T11:36:34.086" v="92" actId="20577"/>
        <pc:sldMkLst>
          <pc:docMk/>
          <pc:sldMk cId="3781663397" sldId="299"/>
        </pc:sldMkLst>
        <pc:spChg chg="mod">
          <ac:chgData name="Rachael Major (2204546)" userId="S::2204546@student.uwtsd.ac.uk::34fda97e-2f0a-4eb9-8659-ddea7f0b4db3" providerId="AD" clId="Web-{A2256CAC-C3B4-C2DF-F8F4-27B193E1BF67}" dt="2023-03-01T11:36:34.086" v="92" actId="20577"/>
          <ac:spMkLst>
            <pc:docMk/>
            <pc:sldMk cId="3781663397" sldId="299"/>
            <ac:spMk id="3" creationId="{78613B8B-DFC9-0CE4-41AE-B8669226AFC9}"/>
          </ac:spMkLst>
        </pc:spChg>
      </pc:sldChg>
      <pc:sldChg chg="addSp delSp modSp mod setClrOvrMap">
        <pc:chgData name="Rachael Major (2204546)" userId="S::2204546@student.uwtsd.ac.uk::34fda97e-2f0a-4eb9-8659-ddea7f0b4db3" providerId="AD" clId="Web-{A2256CAC-C3B4-C2DF-F8F4-27B193E1BF67}" dt="2023-03-01T12:38:00.351" v="312"/>
        <pc:sldMkLst>
          <pc:docMk/>
          <pc:sldMk cId="1371671042" sldId="300"/>
        </pc:sldMkLst>
        <pc:spChg chg="mod">
          <ac:chgData name="Rachael Major (2204546)" userId="S::2204546@student.uwtsd.ac.uk::34fda97e-2f0a-4eb9-8659-ddea7f0b4db3" providerId="AD" clId="Web-{A2256CAC-C3B4-C2DF-F8F4-27B193E1BF67}" dt="2023-03-01T12:38:00.351" v="312"/>
          <ac:spMkLst>
            <pc:docMk/>
            <pc:sldMk cId="1371671042" sldId="300"/>
            <ac:spMk id="2" creationId="{0BAB3706-243A-F881-110D-BB42B1945150}"/>
          </ac:spMkLst>
        </pc:spChg>
        <pc:spChg chg="del mod">
          <ac:chgData name="Rachael Major (2204546)" userId="S::2204546@student.uwtsd.ac.uk::34fda97e-2f0a-4eb9-8659-ddea7f0b4db3" providerId="AD" clId="Web-{A2256CAC-C3B4-C2DF-F8F4-27B193E1BF67}" dt="2023-03-01T12:38:00.351" v="312"/>
          <ac:spMkLst>
            <pc:docMk/>
            <pc:sldMk cId="1371671042" sldId="300"/>
            <ac:spMk id="3" creationId="{7A78A927-0633-EE7F-A58A-0EBA603D4C22}"/>
          </ac:spMkLst>
        </pc:spChg>
        <pc:spChg chg="del">
          <ac:chgData name="Rachael Major (2204546)" userId="S::2204546@student.uwtsd.ac.uk::34fda97e-2f0a-4eb9-8659-ddea7f0b4db3" providerId="AD" clId="Web-{A2256CAC-C3B4-C2DF-F8F4-27B193E1BF67}" dt="2023-03-01T12:38:00.351" v="312"/>
          <ac:spMkLst>
            <pc:docMk/>
            <pc:sldMk cId="1371671042" sldId="300"/>
            <ac:spMk id="8" creationId="{081EA652-8C6A-4E69-BEB9-170809474553}"/>
          </ac:spMkLst>
        </pc:spChg>
        <pc:spChg chg="del">
          <ac:chgData name="Rachael Major (2204546)" userId="S::2204546@student.uwtsd.ac.uk::34fda97e-2f0a-4eb9-8659-ddea7f0b4db3" providerId="AD" clId="Web-{A2256CAC-C3B4-C2DF-F8F4-27B193E1BF67}" dt="2023-03-01T12:38:00.351" v="312"/>
          <ac:spMkLst>
            <pc:docMk/>
            <pc:sldMk cId="1371671042" sldId="300"/>
            <ac:spMk id="10" creationId="{5298780A-33B9-4EA2-8F67-DE68AD62841B}"/>
          </ac:spMkLst>
        </pc:spChg>
        <pc:spChg chg="del">
          <ac:chgData name="Rachael Major (2204546)" userId="S::2204546@student.uwtsd.ac.uk::34fda97e-2f0a-4eb9-8659-ddea7f0b4db3" providerId="AD" clId="Web-{A2256CAC-C3B4-C2DF-F8F4-27B193E1BF67}" dt="2023-03-01T12:38:00.351" v="312"/>
          <ac:spMkLst>
            <pc:docMk/>
            <pc:sldMk cId="1371671042" sldId="300"/>
            <ac:spMk id="12" creationId="{7F488E8B-4E1E-4402-8935-D4E6C02615C7}"/>
          </ac:spMkLst>
        </pc:spChg>
        <pc:spChg chg="add">
          <ac:chgData name="Rachael Major (2204546)" userId="S::2204546@student.uwtsd.ac.uk::34fda97e-2f0a-4eb9-8659-ddea7f0b4db3" providerId="AD" clId="Web-{A2256CAC-C3B4-C2DF-F8F4-27B193E1BF67}" dt="2023-03-01T12:38:00.351" v="312"/>
          <ac:spMkLst>
            <pc:docMk/>
            <pc:sldMk cId="1371671042" sldId="300"/>
            <ac:spMk id="20" creationId="{526E0BFB-CDF1-4990-8C11-AC849311E0A8}"/>
          </ac:spMkLst>
        </pc:spChg>
        <pc:spChg chg="add">
          <ac:chgData name="Rachael Major (2204546)" userId="S::2204546@student.uwtsd.ac.uk::34fda97e-2f0a-4eb9-8659-ddea7f0b4db3" providerId="AD" clId="Web-{A2256CAC-C3B4-C2DF-F8F4-27B193E1BF67}" dt="2023-03-01T12:38:00.351" v="312"/>
          <ac:spMkLst>
            <pc:docMk/>
            <pc:sldMk cId="1371671042" sldId="300"/>
            <ac:spMk id="22" creationId="{6069A1F8-9BEB-4786-9694-FC48B2D75D21}"/>
          </ac:spMkLst>
        </pc:spChg>
        <pc:spChg chg="add">
          <ac:chgData name="Rachael Major (2204546)" userId="S::2204546@student.uwtsd.ac.uk::34fda97e-2f0a-4eb9-8659-ddea7f0b4db3" providerId="AD" clId="Web-{A2256CAC-C3B4-C2DF-F8F4-27B193E1BF67}" dt="2023-03-01T12:38:00.351" v="312"/>
          <ac:spMkLst>
            <pc:docMk/>
            <pc:sldMk cId="1371671042" sldId="300"/>
            <ac:spMk id="24" creationId="{AF2F604E-43BE-4DC3-B983-E071523364F8}"/>
          </ac:spMkLst>
        </pc:spChg>
        <pc:spChg chg="add">
          <ac:chgData name="Rachael Major (2204546)" userId="S::2204546@student.uwtsd.ac.uk::34fda97e-2f0a-4eb9-8659-ddea7f0b4db3" providerId="AD" clId="Web-{A2256CAC-C3B4-C2DF-F8F4-27B193E1BF67}" dt="2023-03-01T12:38:00.351" v="312"/>
          <ac:spMkLst>
            <pc:docMk/>
            <pc:sldMk cId="1371671042" sldId="300"/>
            <ac:spMk id="26" creationId="{08C9B587-E65E-4B52-B37C-ABEBB6E87928}"/>
          </ac:spMkLst>
        </pc:spChg>
        <pc:picChg chg="add">
          <ac:chgData name="Rachael Major (2204546)" userId="S::2204546@student.uwtsd.ac.uk::34fda97e-2f0a-4eb9-8659-ddea7f0b4db3" providerId="AD" clId="Web-{A2256CAC-C3B4-C2DF-F8F4-27B193E1BF67}" dt="2023-03-01T12:38:00.351" v="312"/>
          <ac:picMkLst>
            <pc:docMk/>
            <pc:sldMk cId="1371671042" sldId="300"/>
            <ac:picMk id="16" creationId="{451BD7F0-5E08-D501-6E21-C830AB2F316A}"/>
          </ac:picMkLst>
        </pc:picChg>
        <pc:cxnChg chg="del">
          <ac:chgData name="Rachael Major (2204546)" userId="S::2204546@student.uwtsd.ac.uk::34fda97e-2f0a-4eb9-8659-ddea7f0b4db3" providerId="AD" clId="Web-{A2256CAC-C3B4-C2DF-F8F4-27B193E1BF67}" dt="2023-03-01T12:38:00.351" v="312"/>
          <ac:cxnSpMkLst>
            <pc:docMk/>
            <pc:sldMk cId="1371671042" sldId="300"/>
            <ac:cxnSpMk id="14" creationId="{23AAC9B5-8015-485C-ACF9-A750390E9A56}"/>
          </ac:cxnSpMkLst>
        </pc:cxnChg>
      </pc:sldChg>
      <pc:sldChg chg="modSp new">
        <pc:chgData name="Rachael Major (2204546)" userId="S::2204546@student.uwtsd.ac.uk::34fda97e-2f0a-4eb9-8659-ddea7f0b4db3" providerId="AD" clId="Web-{A2256CAC-C3B4-C2DF-F8F4-27B193E1BF67}" dt="2023-03-01T13:10:50.176" v="389" actId="20577"/>
        <pc:sldMkLst>
          <pc:docMk/>
          <pc:sldMk cId="3616335747" sldId="301"/>
        </pc:sldMkLst>
        <pc:spChg chg="mod">
          <ac:chgData name="Rachael Major (2204546)" userId="S::2204546@student.uwtsd.ac.uk::34fda97e-2f0a-4eb9-8659-ddea7f0b4db3" providerId="AD" clId="Web-{A2256CAC-C3B4-C2DF-F8F4-27B193E1BF67}" dt="2023-03-01T13:10:32.784" v="386" actId="20577"/>
          <ac:spMkLst>
            <pc:docMk/>
            <pc:sldMk cId="3616335747" sldId="301"/>
            <ac:spMk id="2" creationId="{69D8943A-4CE2-531A-FF48-AE8EF9472DB3}"/>
          </ac:spMkLst>
        </pc:spChg>
        <pc:spChg chg="mod">
          <ac:chgData name="Rachael Major (2204546)" userId="S::2204546@student.uwtsd.ac.uk::34fda97e-2f0a-4eb9-8659-ddea7f0b4db3" providerId="AD" clId="Web-{A2256CAC-C3B4-C2DF-F8F4-27B193E1BF67}" dt="2023-03-01T13:10:50.176" v="389" actId="20577"/>
          <ac:spMkLst>
            <pc:docMk/>
            <pc:sldMk cId="3616335747" sldId="301"/>
            <ac:spMk id="3" creationId="{938B125F-803A-ACB1-87A6-3DC3CE57970B}"/>
          </ac:spMkLst>
        </pc:spChg>
      </pc:sldChg>
      <pc:sldChg chg="modSp new">
        <pc:chgData name="Rachael Major (2204546)" userId="S::2204546@student.uwtsd.ac.uk::34fda97e-2f0a-4eb9-8659-ddea7f0b4db3" providerId="AD" clId="Web-{A2256CAC-C3B4-C2DF-F8F4-27B193E1BF67}" dt="2023-03-01T13:46:59.282" v="437" actId="20577"/>
        <pc:sldMkLst>
          <pc:docMk/>
          <pc:sldMk cId="1443636996" sldId="302"/>
        </pc:sldMkLst>
        <pc:spChg chg="mod">
          <ac:chgData name="Rachael Major (2204546)" userId="S::2204546@student.uwtsd.ac.uk::34fda97e-2f0a-4eb9-8659-ddea7f0b4db3" providerId="AD" clId="Web-{A2256CAC-C3B4-C2DF-F8F4-27B193E1BF67}" dt="2023-03-01T13:11:02.238" v="393" actId="20577"/>
          <ac:spMkLst>
            <pc:docMk/>
            <pc:sldMk cId="1443636996" sldId="302"/>
            <ac:spMk id="2" creationId="{BF3D2432-75B7-1AF3-BC0D-715259675843}"/>
          </ac:spMkLst>
        </pc:spChg>
        <pc:spChg chg="mod">
          <ac:chgData name="Rachael Major (2204546)" userId="S::2204546@student.uwtsd.ac.uk::34fda97e-2f0a-4eb9-8659-ddea7f0b4db3" providerId="AD" clId="Web-{A2256CAC-C3B4-C2DF-F8F4-27B193E1BF67}" dt="2023-03-01T13:46:59.282" v="437" actId="20577"/>
          <ac:spMkLst>
            <pc:docMk/>
            <pc:sldMk cId="1443636996" sldId="302"/>
            <ac:spMk id="3" creationId="{6B7AB409-A04C-FD27-9469-6ABE51D8EE19}"/>
          </ac:spMkLst>
        </pc:spChg>
      </pc:sldChg>
      <pc:sldChg chg="modSp new">
        <pc:chgData name="Rachael Major (2204546)" userId="S::2204546@student.uwtsd.ac.uk::34fda97e-2f0a-4eb9-8659-ddea7f0b4db3" providerId="AD" clId="Web-{A2256CAC-C3B4-C2DF-F8F4-27B193E1BF67}" dt="2023-03-01T13:11:45.083" v="403" actId="20577"/>
        <pc:sldMkLst>
          <pc:docMk/>
          <pc:sldMk cId="2970148119" sldId="303"/>
        </pc:sldMkLst>
        <pc:spChg chg="mod">
          <ac:chgData name="Rachael Major (2204546)" userId="S::2204546@student.uwtsd.ac.uk::34fda97e-2f0a-4eb9-8659-ddea7f0b4db3" providerId="AD" clId="Web-{A2256CAC-C3B4-C2DF-F8F4-27B193E1BF67}" dt="2023-03-01T13:11:30.489" v="401" actId="20577"/>
          <ac:spMkLst>
            <pc:docMk/>
            <pc:sldMk cId="2970148119" sldId="303"/>
            <ac:spMk id="2" creationId="{97B4DB40-E6BF-9271-035C-316FD8FA9B76}"/>
          </ac:spMkLst>
        </pc:spChg>
        <pc:spChg chg="mod">
          <ac:chgData name="Rachael Major (2204546)" userId="S::2204546@student.uwtsd.ac.uk::34fda97e-2f0a-4eb9-8659-ddea7f0b4db3" providerId="AD" clId="Web-{A2256CAC-C3B4-C2DF-F8F4-27B193E1BF67}" dt="2023-03-01T13:11:45.083" v="403" actId="20577"/>
          <ac:spMkLst>
            <pc:docMk/>
            <pc:sldMk cId="2970148119" sldId="303"/>
            <ac:spMk id="3" creationId="{D951A114-BC46-1282-01DD-79BA6026B82E}"/>
          </ac:spMkLst>
        </pc:spChg>
      </pc:sldChg>
      <pc:sldChg chg="modSp new">
        <pc:chgData name="Rachael Major (2204546)" userId="S::2204546@student.uwtsd.ac.uk::34fda97e-2f0a-4eb9-8659-ddea7f0b4db3" providerId="AD" clId="Web-{A2256CAC-C3B4-C2DF-F8F4-27B193E1BF67}" dt="2023-03-01T13:12:05.412" v="409" actId="20577"/>
        <pc:sldMkLst>
          <pc:docMk/>
          <pc:sldMk cId="2337633150" sldId="304"/>
        </pc:sldMkLst>
        <pc:spChg chg="mod">
          <ac:chgData name="Rachael Major (2204546)" userId="S::2204546@student.uwtsd.ac.uk::34fda97e-2f0a-4eb9-8659-ddea7f0b4db3" providerId="AD" clId="Web-{A2256CAC-C3B4-C2DF-F8F4-27B193E1BF67}" dt="2023-03-01T13:12:05.412" v="409" actId="20577"/>
          <ac:spMkLst>
            <pc:docMk/>
            <pc:sldMk cId="2337633150" sldId="304"/>
            <ac:spMk id="2" creationId="{884FF8D6-4A9E-97C3-72EC-F1A31176EA8B}"/>
          </ac:spMkLst>
        </pc:spChg>
        <pc:spChg chg="mod">
          <ac:chgData name="Rachael Major (2204546)" userId="S::2204546@student.uwtsd.ac.uk::34fda97e-2f0a-4eb9-8659-ddea7f0b4db3" providerId="AD" clId="Web-{A2256CAC-C3B4-C2DF-F8F4-27B193E1BF67}" dt="2023-03-01T13:11:58.959" v="405" actId="20577"/>
          <ac:spMkLst>
            <pc:docMk/>
            <pc:sldMk cId="2337633150" sldId="304"/>
            <ac:spMk id="3" creationId="{F7674F00-F039-036C-E7A1-D300E9988081}"/>
          </ac:spMkLst>
        </pc:spChg>
      </pc:sldChg>
    </pc:docChg>
  </pc:docChgLst>
  <pc:docChgLst>
    <pc:chgData name="Rachael Major (2204546)" userId="S::2204546@student.uwtsd.ac.uk::34fda97e-2f0a-4eb9-8659-ddea7f0b4db3" providerId="AD" clId="Web-{E5F7C0E4-B0A1-1DAA-22F4-FB9F5CBBCC76}"/>
    <pc:docChg chg="addSld modSld">
      <pc:chgData name="Rachael Major (2204546)" userId="S::2204546@student.uwtsd.ac.uk::34fda97e-2f0a-4eb9-8659-ddea7f0b4db3" providerId="AD" clId="Web-{E5F7C0E4-B0A1-1DAA-22F4-FB9F5CBBCC76}" dt="2023-02-14T15:29:24.466" v="206" actId="20577"/>
      <pc:docMkLst>
        <pc:docMk/>
      </pc:docMkLst>
      <pc:sldChg chg="modSp">
        <pc:chgData name="Rachael Major (2204546)" userId="S::2204546@student.uwtsd.ac.uk::34fda97e-2f0a-4eb9-8659-ddea7f0b4db3" providerId="AD" clId="Web-{E5F7C0E4-B0A1-1DAA-22F4-FB9F5CBBCC76}" dt="2023-02-14T14:09:10.798" v="148" actId="20577"/>
        <pc:sldMkLst>
          <pc:docMk/>
          <pc:sldMk cId="3417685528" sldId="272"/>
        </pc:sldMkLst>
        <pc:spChg chg="mod">
          <ac:chgData name="Rachael Major (2204546)" userId="S::2204546@student.uwtsd.ac.uk::34fda97e-2f0a-4eb9-8659-ddea7f0b4db3" providerId="AD" clId="Web-{E5F7C0E4-B0A1-1DAA-22F4-FB9F5CBBCC76}" dt="2023-02-14T14:09:10.798" v="148" actId="20577"/>
          <ac:spMkLst>
            <pc:docMk/>
            <pc:sldMk cId="3417685528" sldId="272"/>
            <ac:spMk id="3" creationId="{BC8764B8-C425-0822-CAF3-84B1370F2C97}"/>
          </ac:spMkLst>
        </pc:spChg>
      </pc:sldChg>
      <pc:sldChg chg="modSp">
        <pc:chgData name="Rachael Major (2204546)" userId="S::2204546@student.uwtsd.ac.uk::34fda97e-2f0a-4eb9-8659-ddea7f0b4db3" providerId="AD" clId="Web-{E5F7C0E4-B0A1-1DAA-22F4-FB9F5CBBCC76}" dt="2023-02-14T13:53:18.208" v="134" actId="20577"/>
        <pc:sldMkLst>
          <pc:docMk/>
          <pc:sldMk cId="3293331147" sldId="274"/>
        </pc:sldMkLst>
        <pc:spChg chg="mod">
          <ac:chgData name="Rachael Major (2204546)" userId="S::2204546@student.uwtsd.ac.uk::34fda97e-2f0a-4eb9-8659-ddea7f0b4db3" providerId="AD" clId="Web-{E5F7C0E4-B0A1-1DAA-22F4-FB9F5CBBCC76}" dt="2023-02-14T13:53:18.208" v="134" actId="20577"/>
          <ac:spMkLst>
            <pc:docMk/>
            <pc:sldMk cId="3293331147" sldId="274"/>
            <ac:spMk id="3" creationId="{F6F24C8A-32CD-D21A-0680-5582BA7E8622}"/>
          </ac:spMkLst>
        </pc:spChg>
      </pc:sldChg>
      <pc:sldChg chg="modSp">
        <pc:chgData name="Rachael Major (2204546)" userId="S::2204546@student.uwtsd.ac.uk::34fda97e-2f0a-4eb9-8659-ddea7f0b4db3" providerId="AD" clId="Web-{E5F7C0E4-B0A1-1DAA-22F4-FB9F5CBBCC76}" dt="2023-02-14T15:29:24.466" v="206" actId="20577"/>
        <pc:sldMkLst>
          <pc:docMk/>
          <pc:sldMk cId="427684838" sldId="275"/>
        </pc:sldMkLst>
        <pc:spChg chg="mod">
          <ac:chgData name="Rachael Major (2204546)" userId="S::2204546@student.uwtsd.ac.uk::34fda97e-2f0a-4eb9-8659-ddea7f0b4db3" providerId="AD" clId="Web-{E5F7C0E4-B0A1-1DAA-22F4-FB9F5CBBCC76}" dt="2023-02-14T15:29:24.466" v="206" actId="20577"/>
          <ac:spMkLst>
            <pc:docMk/>
            <pc:sldMk cId="427684838" sldId="275"/>
            <ac:spMk id="3" creationId="{6CBA9654-4609-C6F2-D98F-58BB3F2B5CDA}"/>
          </ac:spMkLst>
        </pc:spChg>
      </pc:sldChg>
      <pc:sldChg chg="modSp">
        <pc:chgData name="Rachael Major (2204546)" userId="S::2204546@student.uwtsd.ac.uk::34fda97e-2f0a-4eb9-8659-ddea7f0b4db3" providerId="AD" clId="Web-{E5F7C0E4-B0A1-1DAA-22F4-FB9F5CBBCC76}" dt="2023-02-14T15:29:19.231" v="202" actId="20577"/>
        <pc:sldMkLst>
          <pc:docMk/>
          <pc:sldMk cId="154280946" sldId="276"/>
        </pc:sldMkLst>
        <pc:spChg chg="mod">
          <ac:chgData name="Rachael Major (2204546)" userId="S::2204546@student.uwtsd.ac.uk::34fda97e-2f0a-4eb9-8659-ddea7f0b4db3" providerId="AD" clId="Web-{E5F7C0E4-B0A1-1DAA-22F4-FB9F5CBBCC76}" dt="2023-02-14T15:29:19.231" v="202" actId="20577"/>
          <ac:spMkLst>
            <pc:docMk/>
            <pc:sldMk cId="154280946" sldId="276"/>
            <ac:spMk id="3" creationId="{F78C6191-3254-CAC8-2777-33C75E26640A}"/>
          </ac:spMkLst>
        </pc:spChg>
      </pc:sldChg>
      <pc:sldChg chg="modSp new">
        <pc:chgData name="Rachael Major (2204546)" userId="S::2204546@student.uwtsd.ac.uk::34fda97e-2f0a-4eb9-8659-ddea7f0b4db3" providerId="AD" clId="Web-{E5F7C0E4-B0A1-1DAA-22F4-FB9F5CBBCC76}" dt="2023-02-14T14:09:55.643" v="152" actId="20577"/>
        <pc:sldMkLst>
          <pc:docMk/>
          <pc:sldMk cId="2900941649" sldId="289"/>
        </pc:sldMkLst>
        <pc:spChg chg="mod">
          <ac:chgData name="Rachael Major (2204546)" userId="S::2204546@student.uwtsd.ac.uk::34fda97e-2f0a-4eb9-8659-ddea7f0b4db3" providerId="AD" clId="Web-{E5F7C0E4-B0A1-1DAA-22F4-FB9F5CBBCC76}" dt="2023-02-14T14:09:55.643" v="152" actId="20577"/>
          <ac:spMkLst>
            <pc:docMk/>
            <pc:sldMk cId="2900941649" sldId="289"/>
            <ac:spMk id="3" creationId="{03329D3C-C10B-D39F-E403-E6640980DFB3}"/>
          </ac:spMkLst>
        </pc:spChg>
      </pc:sldChg>
      <pc:sldChg chg="modSp new">
        <pc:chgData name="Rachael Major (2204546)" userId="S::2204546@student.uwtsd.ac.uk::34fda97e-2f0a-4eb9-8659-ddea7f0b4db3" providerId="AD" clId="Web-{E5F7C0E4-B0A1-1DAA-22F4-FB9F5CBBCC76}" dt="2023-02-14T14:11:43.161" v="193" actId="20577"/>
        <pc:sldMkLst>
          <pc:docMk/>
          <pc:sldMk cId="3135705182" sldId="290"/>
        </pc:sldMkLst>
        <pc:spChg chg="mod">
          <ac:chgData name="Rachael Major (2204546)" userId="S::2204546@student.uwtsd.ac.uk::34fda97e-2f0a-4eb9-8659-ddea7f0b4db3" providerId="AD" clId="Web-{E5F7C0E4-B0A1-1DAA-22F4-FB9F5CBBCC76}" dt="2023-02-14T13:14:35.955" v="4" actId="20577"/>
          <ac:spMkLst>
            <pc:docMk/>
            <pc:sldMk cId="3135705182" sldId="290"/>
            <ac:spMk id="2" creationId="{3642F15D-8AA8-02E4-34CF-5EBA3248E225}"/>
          </ac:spMkLst>
        </pc:spChg>
        <pc:spChg chg="mod">
          <ac:chgData name="Rachael Major (2204546)" userId="S::2204546@student.uwtsd.ac.uk::34fda97e-2f0a-4eb9-8659-ddea7f0b4db3" providerId="AD" clId="Web-{E5F7C0E4-B0A1-1DAA-22F4-FB9F5CBBCC76}" dt="2023-02-14T14:11:43.161" v="193" actId="20577"/>
          <ac:spMkLst>
            <pc:docMk/>
            <pc:sldMk cId="3135705182" sldId="290"/>
            <ac:spMk id="3" creationId="{82CECAFD-39A0-589F-04C4-9BBAE47A47B8}"/>
          </ac:spMkLst>
        </pc:spChg>
      </pc:sldChg>
    </pc:docChg>
  </pc:docChgLst>
  <pc:docChgLst>
    <pc:chgData name="Rachael Major (2204546)" userId="S::2204546@student.uwtsd.ac.uk::34fda97e-2f0a-4eb9-8659-ddea7f0b4db3" providerId="AD" clId="Web-{4CB5FCE2-9A1E-57E5-DB6F-A5A1FACD6FF6}"/>
    <pc:docChg chg="addSld modSld">
      <pc:chgData name="Rachael Major (2204546)" userId="S::2204546@student.uwtsd.ac.uk::34fda97e-2f0a-4eb9-8659-ddea7f0b4db3" providerId="AD" clId="Web-{4CB5FCE2-9A1E-57E5-DB6F-A5A1FACD6FF6}" dt="2023-02-24T19:22:42.718" v="372" actId="20577"/>
      <pc:docMkLst>
        <pc:docMk/>
      </pc:docMkLst>
      <pc:sldChg chg="modSp">
        <pc:chgData name="Rachael Major (2204546)" userId="S::2204546@student.uwtsd.ac.uk::34fda97e-2f0a-4eb9-8659-ddea7f0b4db3" providerId="AD" clId="Web-{4CB5FCE2-9A1E-57E5-DB6F-A5A1FACD6FF6}" dt="2023-02-24T19:22:42.718" v="372" actId="20577"/>
        <pc:sldMkLst>
          <pc:docMk/>
          <pc:sldMk cId="998577842" sldId="292"/>
        </pc:sldMkLst>
        <pc:spChg chg="mod">
          <ac:chgData name="Rachael Major (2204546)" userId="S::2204546@student.uwtsd.ac.uk::34fda97e-2f0a-4eb9-8659-ddea7f0b4db3" providerId="AD" clId="Web-{4CB5FCE2-9A1E-57E5-DB6F-A5A1FACD6FF6}" dt="2023-02-24T19:22:42.718" v="372" actId="20577"/>
          <ac:spMkLst>
            <pc:docMk/>
            <pc:sldMk cId="998577842" sldId="292"/>
            <ac:spMk id="3" creationId="{FA79DF9A-604A-3277-E18F-99A9BC8281D5}"/>
          </ac:spMkLst>
        </pc:spChg>
      </pc:sldChg>
      <pc:sldChg chg="addSp modSp new mod setBg">
        <pc:chgData name="Rachael Major (2204546)" userId="S::2204546@student.uwtsd.ac.uk::34fda97e-2f0a-4eb9-8659-ddea7f0b4db3" providerId="AD" clId="Web-{4CB5FCE2-9A1E-57E5-DB6F-A5A1FACD6FF6}" dt="2023-02-24T19:14:00.443" v="311" actId="14100"/>
        <pc:sldMkLst>
          <pc:docMk/>
          <pc:sldMk cId="3781663397" sldId="299"/>
        </pc:sldMkLst>
        <pc:spChg chg="mod">
          <ac:chgData name="Rachael Major (2204546)" userId="S::2204546@student.uwtsd.ac.uk::34fda97e-2f0a-4eb9-8659-ddea7f0b4db3" providerId="AD" clId="Web-{4CB5FCE2-9A1E-57E5-DB6F-A5A1FACD6FF6}" dt="2023-02-24T19:13:18.221" v="300"/>
          <ac:spMkLst>
            <pc:docMk/>
            <pc:sldMk cId="3781663397" sldId="299"/>
            <ac:spMk id="2" creationId="{29D645A8-CB9B-FE09-F950-47E4B4F32A5D}"/>
          </ac:spMkLst>
        </pc:spChg>
        <pc:spChg chg="mod">
          <ac:chgData name="Rachael Major (2204546)" userId="S::2204546@student.uwtsd.ac.uk::34fda97e-2f0a-4eb9-8659-ddea7f0b4db3" providerId="AD" clId="Web-{4CB5FCE2-9A1E-57E5-DB6F-A5A1FACD6FF6}" dt="2023-02-24T19:14:00.443" v="311" actId="14100"/>
          <ac:spMkLst>
            <pc:docMk/>
            <pc:sldMk cId="3781663397" sldId="299"/>
            <ac:spMk id="3" creationId="{78613B8B-DFC9-0CE4-41AE-B8669226AFC9}"/>
          </ac:spMkLst>
        </pc:spChg>
        <pc:spChg chg="add">
          <ac:chgData name="Rachael Major (2204546)" userId="S::2204546@student.uwtsd.ac.uk::34fda97e-2f0a-4eb9-8659-ddea7f0b4db3" providerId="AD" clId="Web-{4CB5FCE2-9A1E-57E5-DB6F-A5A1FACD6FF6}" dt="2023-02-24T19:13:18.221" v="300"/>
          <ac:spMkLst>
            <pc:docMk/>
            <pc:sldMk cId="3781663397" sldId="299"/>
            <ac:spMk id="9" creationId="{201CC55D-ED54-4C5C-95E6-10947BD1103B}"/>
          </ac:spMkLst>
        </pc:spChg>
        <pc:spChg chg="add">
          <ac:chgData name="Rachael Major (2204546)" userId="S::2204546@student.uwtsd.ac.uk::34fda97e-2f0a-4eb9-8659-ddea7f0b4db3" providerId="AD" clId="Web-{4CB5FCE2-9A1E-57E5-DB6F-A5A1FACD6FF6}" dt="2023-02-24T19:13:18.221" v="300"/>
          <ac:spMkLst>
            <pc:docMk/>
            <pc:sldMk cId="3781663397" sldId="299"/>
            <ac:spMk id="15" creationId="{3873B707-463F-40B0-8227-E8CC6C67EB25}"/>
          </ac:spMkLst>
        </pc:spChg>
        <pc:spChg chg="add">
          <ac:chgData name="Rachael Major (2204546)" userId="S::2204546@student.uwtsd.ac.uk::34fda97e-2f0a-4eb9-8659-ddea7f0b4db3" providerId="AD" clId="Web-{4CB5FCE2-9A1E-57E5-DB6F-A5A1FACD6FF6}" dt="2023-02-24T19:13:18.221" v="300"/>
          <ac:spMkLst>
            <pc:docMk/>
            <pc:sldMk cId="3781663397" sldId="299"/>
            <ac:spMk id="17" creationId="{C13237C8-E62C-4F0D-A318-BD6FB6C2D138}"/>
          </ac:spMkLst>
        </pc:spChg>
        <pc:spChg chg="add">
          <ac:chgData name="Rachael Major (2204546)" userId="S::2204546@student.uwtsd.ac.uk::34fda97e-2f0a-4eb9-8659-ddea7f0b4db3" providerId="AD" clId="Web-{4CB5FCE2-9A1E-57E5-DB6F-A5A1FACD6FF6}" dt="2023-02-24T19:13:18.221" v="300"/>
          <ac:spMkLst>
            <pc:docMk/>
            <pc:sldMk cId="3781663397" sldId="299"/>
            <ac:spMk id="19" creationId="{19C9EAEA-39D0-4B0E-A0EB-51E7B26740B1}"/>
          </ac:spMkLst>
        </pc:spChg>
        <pc:grpChg chg="add">
          <ac:chgData name="Rachael Major (2204546)" userId="S::2204546@student.uwtsd.ac.uk::34fda97e-2f0a-4eb9-8659-ddea7f0b4db3" providerId="AD" clId="Web-{4CB5FCE2-9A1E-57E5-DB6F-A5A1FACD6FF6}" dt="2023-02-24T19:13:18.221" v="300"/>
          <ac:grpSpMkLst>
            <pc:docMk/>
            <pc:sldMk cId="3781663397" sldId="299"/>
            <ac:grpSpMk id="11" creationId="{1DE889C7-FAD6-4397-98E2-05D503484459}"/>
          </ac:grpSpMkLst>
        </pc:grpChg>
        <pc:picChg chg="add mod">
          <ac:chgData name="Rachael Major (2204546)" userId="S::2204546@student.uwtsd.ac.uk::34fda97e-2f0a-4eb9-8659-ddea7f0b4db3" providerId="AD" clId="Web-{4CB5FCE2-9A1E-57E5-DB6F-A5A1FACD6FF6}" dt="2023-02-24T19:13:18.221" v="300"/>
          <ac:picMkLst>
            <pc:docMk/>
            <pc:sldMk cId="3781663397" sldId="299"/>
            <ac:picMk id="4" creationId="{AAF126BC-53AE-2002-12D6-061018B9BA04}"/>
          </ac:picMkLst>
        </pc:picChg>
      </pc:sldChg>
    </pc:docChg>
  </pc:docChgLst>
  <pc:docChgLst>
    <pc:chgData name="Rachael Major (2204546)" userId="S::2204546@student.uwtsd.ac.uk::34fda97e-2f0a-4eb9-8659-ddea7f0b4db3" providerId="AD" clId="Web-{8694C732-2CDD-D868-4747-71882DBEC021}"/>
    <pc:docChg chg="delSld modSld sldOrd">
      <pc:chgData name="Rachael Major (2204546)" userId="S::2204546@student.uwtsd.ac.uk::34fda97e-2f0a-4eb9-8659-ddea7f0b4db3" providerId="AD" clId="Web-{8694C732-2CDD-D868-4747-71882DBEC021}" dt="2023-02-20T18:07:59.665" v="841"/>
      <pc:docMkLst>
        <pc:docMk/>
      </pc:docMkLst>
      <pc:sldChg chg="modSp ord">
        <pc:chgData name="Rachael Major (2204546)" userId="S::2204546@student.uwtsd.ac.uk::34fda97e-2f0a-4eb9-8659-ddea7f0b4db3" providerId="AD" clId="Web-{8694C732-2CDD-D868-4747-71882DBEC021}" dt="2023-02-20T17:47:49.081" v="735" actId="20577"/>
        <pc:sldMkLst>
          <pc:docMk/>
          <pc:sldMk cId="3275930022" sldId="262"/>
        </pc:sldMkLst>
        <pc:spChg chg="mod">
          <ac:chgData name="Rachael Major (2204546)" userId="S::2204546@student.uwtsd.ac.uk::34fda97e-2f0a-4eb9-8659-ddea7f0b4db3" providerId="AD" clId="Web-{8694C732-2CDD-D868-4747-71882DBEC021}" dt="2023-02-20T17:47:49.081" v="735" actId="20577"/>
          <ac:spMkLst>
            <pc:docMk/>
            <pc:sldMk cId="3275930022" sldId="262"/>
            <ac:spMk id="3" creationId="{477EBB70-BAB8-A9C2-8BEB-11A2DFBFB6CE}"/>
          </ac:spMkLst>
        </pc:spChg>
      </pc:sldChg>
      <pc:sldChg chg="modSp">
        <pc:chgData name="Rachael Major (2204546)" userId="S::2204546@student.uwtsd.ac.uk::34fda97e-2f0a-4eb9-8659-ddea7f0b4db3" providerId="AD" clId="Web-{8694C732-2CDD-D868-4747-71882DBEC021}" dt="2023-02-20T17:50:14.411" v="768" actId="20577"/>
        <pc:sldMkLst>
          <pc:docMk/>
          <pc:sldMk cId="3186058047" sldId="263"/>
        </pc:sldMkLst>
        <pc:spChg chg="mod">
          <ac:chgData name="Rachael Major (2204546)" userId="S::2204546@student.uwtsd.ac.uk::34fda97e-2f0a-4eb9-8659-ddea7f0b4db3" providerId="AD" clId="Web-{8694C732-2CDD-D868-4747-71882DBEC021}" dt="2023-02-20T17:50:14.411" v="768" actId="20577"/>
          <ac:spMkLst>
            <pc:docMk/>
            <pc:sldMk cId="3186058047" sldId="263"/>
            <ac:spMk id="3" creationId="{BD9621E7-8828-EDB6-8E36-4DA7477EAF47}"/>
          </ac:spMkLst>
        </pc:spChg>
      </pc:sldChg>
      <pc:sldChg chg="modSp">
        <pc:chgData name="Rachael Major (2204546)" userId="S::2204546@student.uwtsd.ac.uk::34fda97e-2f0a-4eb9-8659-ddea7f0b4db3" providerId="AD" clId="Web-{8694C732-2CDD-D868-4747-71882DBEC021}" dt="2023-02-20T18:06:51.148" v="817" actId="20577"/>
        <pc:sldMkLst>
          <pc:docMk/>
          <pc:sldMk cId="3958887423" sldId="264"/>
        </pc:sldMkLst>
        <pc:spChg chg="mod">
          <ac:chgData name="Rachael Major (2204546)" userId="S::2204546@student.uwtsd.ac.uk::34fda97e-2f0a-4eb9-8659-ddea7f0b4db3" providerId="AD" clId="Web-{8694C732-2CDD-D868-4747-71882DBEC021}" dt="2023-02-20T18:06:51.148" v="817" actId="20577"/>
          <ac:spMkLst>
            <pc:docMk/>
            <pc:sldMk cId="3958887423" sldId="264"/>
            <ac:spMk id="3" creationId="{9B2B6601-0087-1032-3305-14B9B8772C8E}"/>
          </ac:spMkLst>
        </pc:spChg>
      </pc:sldChg>
      <pc:sldChg chg="modSp">
        <pc:chgData name="Rachael Major (2204546)" userId="S::2204546@student.uwtsd.ac.uk::34fda97e-2f0a-4eb9-8659-ddea7f0b4db3" providerId="AD" clId="Web-{8694C732-2CDD-D868-4747-71882DBEC021}" dt="2023-02-20T17:36:49.506" v="419" actId="20577"/>
        <pc:sldMkLst>
          <pc:docMk/>
          <pc:sldMk cId="1548720488" sldId="271"/>
        </pc:sldMkLst>
        <pc:spChg chg="mod">
          <ac:chgData name="Rachael Major (2204546)" userId="S::2204546@student.uwtsd.ac.uk::34fda97e-2f0a-4eb9-8659-ddea7f0b4db3" providerId="AD" clId="Web-{8694C732-2CDD-D868-4747-71882DBEC021}" dt="2023-02-20T17:36:49.506" v="419" actId="20577"/>
          <ac:spMkLst>
            <pc:docMk/>
            <pc:sldMk cId="1548720488" sldId="271"/>
            <ac:spMk id="3" creationId="{A2A049CE-F8E5-8263-CFBE-791DC7BBE624}"/>
          </ac:spMkLst>
        </pc:spChg>
      </pc:sldChg>
      <pc:sldChg chg="modSp">
        <pc:chgData name="Rachael Major (2204546)" userId="S::2204546@student.uwtsd.ac.uk::34fda97e-2f0a-4eb9-8659-ddea7f0b4db3" providerId="AD" clId="Web-{8694C732-2CDD-D868-4747-71882DBEC021}" dt="2023-02-20T16:50:58.159" v="173" actId="20577"/>
        <pc:sldMkLst>
          <pc:docMk/>
          <pc:sldMk cId="154280946" sldId="276"/>
        </pc:sldMkLst>
        <pc:spChg chg="mod">
          <ac:chgData name="Rachael Major (2204546)" userId="S::2204546@student.uwtsd.ac.uk::34fda97e-2f0a-4eb9-8659-ddea7f0b4db3" providerId="AD" clId="Web-{8694C732-2CDD-D868-4747-71882DBEC021}" dt="2023-02-20T16:50:58.159" v="173" actId="20577"/>
          <ac:spMkLst>
            <pc:docMk/>
            <pc:sldMk cId="154280946" sldId="276"/>
            <ac:spMk id="3" creationId="{F78C6191-3254-CAC8-2777-33C75E26640A}"/>
          </ac:spMkLst>
        </pc:spChg>
      </pc:sldChg>
      <pc:sldChg chg="modSp">
        <pc:chgData name="Rachael Major (2204546)" userId="S::2204546@student.uwtsd.ac.uk::34fda97e-2f0a-4eb9-8659-ddea7f0b4db3" providerId="AD" clId="Web-{8694C732-2CDD-D868-4747-71882DBEC021}" dt="2023-02-20T17:38:55.055" v="498" actId="20577"/>
        <pc:sldMkLst>
          <pc:docMk/>
          <pc:sldMk cId="2605197679" sldId="278"/>
        </pc:sldMkLst>
        <pc:spChg chg="mod">
          <ac:chgData name="Rachael Major (2204546)" userId="S::2204546@student.uwtsd.ac.uk::34fda97e-2f0a-4eb9-8659-ddea7f0b4db3" providerId="AD" clId="Web-{8694C732-2CDD-D868-4747-71882DBEC021}" dt="2023-02-20T17:38:55.055" v="498" actId="20577"/>
          <ac:spMkLst>
            <pc:docMk/>
            <pc:sldMk cId="2605197679" sldId="278"/>
            <ac:spMk id="3" creationId="{B4A357B0-A0A8-B07F-1884-E8EB3EE3BA1A}"/>
          </ac:spMkLst>
        </pc:spChg>
      </pc:sldChg>
      <pc:sldChg chg="modSp">
        <pc:chgData name="Rachael Major (2204546)" userId="S::2204546@student.uwtsd.ac.uk::34fda97e-2f0a-4eb9-8659-ddea7f0b4db3" providerId="AD" clId="Web-{8694C732-2CDD-D868-4747-71882DBEC021}" dt="2023-02-20T17:44:01.311" v="628" actId="20577"/>
        <pc:sldMkLst>
          <pc:docMk/>
          <pc:sldMk cId="1812054458" sldId="279"/>
        </pc:sldMkLst>
        <pc:spChg chg="mod">
          <ac:chgData name="Rachael Major (2204546)" userId="S::2204546@student.uwtsd.ac.uk::34fda97e-2f0a-4eb9-8659-ddea7f0b4db3" providerId="AD" clId="Web-{8694C732-2CDD-D868-4747-71882DBEC021}" dt="2023-02-20T17:44:01.311" v="628" actId="20577"/>
          <ac:spMkLst>
            <pc:docMk/>
            <pc:sldMk cId="1812054458" sldId="279"/>
            <ac:spMk id="3" creationId="{5502314C-5C56-2424-BA01-CB92186121C2}"/>
          </ac:spMkLst>
        </pc:spChg>
      </pc:sldChg>
      <pc:sldChg chg="del">
        <pc:chgData name="Rachael Major (2204546)" userId="S::2204546@student.uwtsd.ac.uk::34fda97e-2f0a-4eb9-8659-ddea7f0b4db3" providerId="AD" clId="Web-{8694C732-2CDD-D868-4747-71882DBEC021}" dt="2023-02-20T18:07:02.367" v="818"/>
        <pc:sldMkLst>
          <pc:docMk/>
          <pc:sldMk cId="2646086996" sldId="286"/>
        </pc:sldMkLst>
      </pc:sldChg>
      <pc:sldChg chg="del">
        <pc:chgData name="Rachael Major (2204546)" userId="S::2204546@student.uwtsd.ac.uk::34fda97e-2f0a-4eb9-8659-ddea7f0b4db3" providerId="AD" clId="Web-{8694C732-2CDD-D868-4747-71882DBEC021}" dt="2023-02-20T18:07:59.665" v="841"/>
        <pc:sldMkLst>
          <pc:docMk/>
          <pc:sldMk cId="1899218729" sldId="287"/>
        </pc:sldMkLst>
      </pc:sldChg>
      <pc:sldChg chg="modSp">
        <pc:chgData name="Rachael Major (2204546)" userId="S::2204546@student.uwtsd.ac.uk::34fda97e-2f0a-4eb9-8659-ddea7f0b4db3" providerId="AD" clId="Web-{8694C732-2CDD-D868-4747-71882DBEC021}" dt="2023-02-20T18:07:52.821" v="840" actId="20577"/>
        <pc:sldMkLst>
          <pc:docMk/>
          <pc:sldMk cId="4204493193" sldId="291"/>
        </pc:sldMkLst>
        <pc:spChg chg="mod">
          <ac:chgData name="Rachael Major (2204546)" userId="S::2204546@student.uwtsd.ac.uk::34fda97e-2f0a-4eb9-8659-ddea7f0b4db3" providerId="AD" clId="Web-{8694C732-2CDD-D868-4747-71882DBEC021}" dt="2023-02-20T18:07:52.821" v="840" actId="20577"/>
          <ac:spMkLst>
            <pc:docMk/>
            <pc:sldMk cId="4204493193" sldId="291"/>
            <ac:spMk id="3" creationId="{68F50674-27F8-7D3B-0025-A64EE30F4B57}"/>
          </ac:spMkLst>
        </pc:spChg>
      </pc:sldChg>
      <pc:sldChg chg="del">
        <pc:chgData name="Rachael Major (2204546)" userId="S::2204546@student.uwtsd.ac.uk::34fda97e-2f0a-4eb9-8659-ddea7f0b4db3" providerId="AD" clId="Web-{8694C732-2CDD-D868-4747-71882DBEC021}" dt="2023-02-20T17:44:03.108" v="629"/>
        <pc:sldMkLst>
          <pc:docMk/>
          <pc:sldMk cId="2730203252" sldId="293"/>
        </pc:sldMkLst>
      </pc:sldChg>
      <pc:sldChg chg="modSp">
        <pc:chgData name="Rachael Major (2204546)" userId="S::2204546@student.uwtsd.ac.uk::34fda97e-2f0a-4eb9-8659-ddea7f0b4db3" providerId="AD" clId="Web-{8694C732-2CDD-D868-4747-71882DBEC021}" dt="2023-02-20T16:47:10.418" v="60" actId="20577"/>
        <pc:sldMkLst>
          <pc:docMk/>
          <pc:sldMk cId="2498027117" sldId="296"/>
        </pc:sldMkLst>
        <pc:spChg chg="mod">
          <ac:chgData name="Rachael Major (2204546)" userId="S::2204546@student.uwtsd.ac.uk::34fda97e-2f0a-4eb9-8659-ddea7f0b4db3" providerId="AD" clId="Web-{8694C732-2CDD-D868-4747-71882DBEC021}" dt="2023-02-20T16:47:10.418" v="60" actId="20577"/>
          <ac:spMkLst>
            <pc:docMk/>
            <pc:sldMk cId="2498027117" sldId="296"/>
            <ac:spMk id="3" creationId="{F47F181D-FFCD-93F4-BE36-83EEF4B51FDA}"/>
          </ac:spMkLst>
        </pc:spChg>
      </pc:sldChg>
    </pc:docChg>
  </pc:docChgLst>
  <pc:docChgLst>
    <pc:chgData name="Rachael Major (2204546)" userId="S::2204546@student.uwtsd.ac.uk::34fda97e-2f0a-4eb9-8659-ddea7f0b4db3" providerId="AD" clId="Web-{912CA318-3E3A-C170-2EA4-1159CA88BF5E}"/>
    <pc:docChg chg="modSld">
      <pc:chgData name="Rachael Major (2204546)" userId="S::2204546@student.uwtsd.ac.uk::34fda97e-2f0a-4eb9-8659-ddea7f0b4db3" providerId="AD" clId="Web-{912CA318-3E3A-C170-2EA4-1159CA88BF5E}" dt="2023-02-26T18:46:31.708" v="10"/>
      <pc:docMkLst>
        <pc:docMk/>
      </pc:docMkLst>
      <pc:sldChg chg="modSp">
        <pc:chgData name="Rachael Major (2204546)" userId="S::2204546@student.uwtsd.ac.uk::34fda97e-2f0a-4eb9-8659-ddea7f0b4db3" providerId="AD" clId="Web-{912CA318-3E3A-C170-2EA4-1159CA88BF5E}" dt="2023-02-26T18:42:01.153" v="7" actId="20577"/>
        <pc:sldMkLst>
          <pc:docMk/>
          <pc:sldMk cId="2763289541" sldId="268"/>
        </pc:sldMkLst>
        <pc:spChg chg="mod">
          <ac:chgData name="Rachael Major (2204546)" userId="S::2204546@student.uwtsd.ac.uk::34fda97e-2f0a-4eb9-8659-ddea7f0b4db3" providerId="AD" clId="Web-{912CA318-3E3A-C170-2EA4-1159CA88BF5E}" dt="2023-02-26T18:41:33.948" v="3" actId="1076"/>
          <ac:spMkLst>
            <pc:docMk/>
            <pc:sldMk cId="2763289541" sldId="268"/>
            <ac:spMk id="2" creationId="{D0E2FEA2-F813-214E-A484-E743BD4274C4}"/>
          </ac:spMkLst>
        </pc:spChg>
        <pc:spChg chg="mod">
          <ac:chgData name="Rachael Major (2204546)" userId="S::2204546@student.uwtsd.ac.uk::34fda97e-2f0a-4eb9-8659-ddea7f0b4db3" providerId="AD" clId="Web-{912CA318-3E3A-C170-2EA4-1159CA88BF5E}" dt="2023-02-26T18:42:01.153" v="7" actId="20577"/>
          <ac:spMkLst>
            <pc:docMk/>
            <pc:sldMk cId="2763289541" sldId="268"/>
            <ac:spMk id="3" creationId="{B1C87DB8-DB4E-6752-AED4-D99017CD472D}"/>
          </ac:spMkLst>
        </pc:spChg>
        <pc:picChg chg="mod">
          <ac:chgData name="Rachael Major (2204546)" userId="S::2204546@student.uwtsd.ac.uk::34fda97e-2f0a-4eb9-8659-ddea7f0b4db3" providerId="AD" clId="Web-{912CA318-3E3A-C170-2EA4-1159CA88BF5E}" dt="2023-02-26T18:41:22.432" v="1" actId="1076"/>
          <ac:picMkLst>
            <pc:docMk/>
            <pc:sldMk cId="2763289541" sldId="268"/>
            <ac:picMk id="4" creationId="{A2ABEB61-464D-75D6-F90E-13EE9FCB019B}"/>
          </ac:picMkLst>
        </pc:picChg>
      </pc:sldChg>
      <pc:sldChg chg="addSp modSp mod setBg">
        <pc:chgData name="Rachael Major (2204546)" userId="S::2204546@student.uwtsd.ac.uk::34fda97e-2f0a-4eb9-8659-ddea7f0b4db3" providerId="AD" clId="Web-{912CA318-3E3A-C170-2EA4-1159CA88BF5E}" dt="2023-02-26T18:46:31.708" v="10"/>
        <pc:sldMkLst>
          <pc:docMk/>
          <pc:sldMk cId="1585395236" sldId="269"/>
        </pc:sldMkLst>
        <pc:spChg chg="mod">
          <ac:chgData name="Rachael Major (2204546)" userId="S::2204546@student.uwtsd.ac.uk::34fda97e-2f0a-4eb9-8659-ddea7f0b4db3" providerId="AD" clId="Web-{912CA318-3E3A-C170-2EA4-1159CA88BF5E}" dt="2023-02-26T18:46:31.708" v="10"/>
          <ac:spMkLst>
            <pc:docMk/>
            <pc:sldMk cId="1585395236" sldId="269"/>
            <ac:spMk id="2" creationId="{6203AC90-5562-554C-F5D8-6FA87BD78DE0}"/>
          </ac:spMkLst>
        </pc:spChg>
        <pc:spChg chg="mod">
          <ac:chgData name="Rachael Major (2204546)" userId="S::2204546@student.uwtsd.ac.uk::34fda97e-2f0a-4eb9-8659-ddea7f0b4db3" providerId="AD" clId="Web-{912CA318-3E3A-C170-2EA4-1159CA88BF5E}" dt="2023-02-26T18:46:31.708" v="10"/>
          <ac:spMkLst>
            <pc:docMk/>
            <pc:sldMk cId="1585395236" sldId="269"/>
            <ac:spMk id="3" creationId="{E8B36FB3-05DE-EAD5-4C5F-CA1031A0E3EF}"/>
          </ac:spMkLst>
        </pc:spChg>
        <pc:spChg chg="add">
          <ac:chgData name="Rachael Major (2204546)" userId="S::2204546@student.uwtsd.ac.uk::34fda97e-2f0a-4eb9-8659-ddea7f0b4db3" providerId="AD" clId="Web-{912CA318-3E3A-C170-2EA4-1159CA88BF5E}" dt="2023-02-26T18:46:31.708" v="10"/>
          <ac:spMkLst>
            <pc:docMk/>
            <pc:sldMk cId="1585395236" sldId="269"/>
            <ac:spMk id="9" creationId="{7FF47CB7-972F-479F-A36D-9E72D26EC8DA}"/>
          </ac:spMkLst>
        </pc:spChg>
        <pc:spChg chg="add">
          <ac:chgData name="Rachael Major (2204546)" userId="S::2204546@student.uwtsd.ac.uk::34fda97e-2f0a-4eb9-8659-ddea7f0b4db3" providerId="AD" clId="Web-{912CA318-3E3A-C170-2EA4-1159CA88BF5E}" dt="2023-02-26T18:46:31.708" v="10"/>
          <ac:spMkLst>
            <pc:docMk/>
            <pc:sldMk cId="1585395236" sldId="269"/>
            <ac:spMk id="11" creationId="{0D153B68-5844-490D-8E67-F616D6D721CA}"/>
          </ac:spMkLst>
        </pc:spChg>
        <pc:spChg chg="add">
          <ac:chgData name="Rachael Major (2204546)" userId="S::2204546@student.uwtsd.ac.uk::34fda97e-2f0a-4eb9-8659-ddea7f0b4db3" providerId="AD" clId="Web-{912CA318-3E3A-C170-2EA4-1159CA88BF5E}" dt="2023-02-26T18:46:31.708" v="10"/>
          <ac:spMkLst>
            <pc:docMk/>
            <pc:sldMk cId="1585395236" sldId="269"/>
            <ac:spMk id="13" creationId="{9A0D773F-7A7D-4DBB-9DEA-86BB8B8F4BC8}"/>
          </ac:spMkLst>
        </pc:spChg>
        <pc:picChg chg="add mod">
          <ac:chgData name="Rachael Major (2204546)" userId="S::2204546@student.uwtsd.ac.uk::34fda97e-2f0a-4eb9-8659-ddea7f0b4db3" providerId="AD" clId="Web-{912CA318-3E3A-C170-2EA4-1159CA88BF5E}" dt="2023-02-26T18:46:31.708" v="10"/>
          <ac:picMkLst>
            <pc:docMk/>
            <pc:sldMk cId="1585395236" sldId="269"/>
            <ac:picMk id="4" creationId="{FBBD3511-F91A-7DC9-6AE5-B190F972FD12}"/>
          </ac:picMkLst>
        </pc:picChg>
      </pc:sldChg>
    </pc:docChg>
  </pc:docChgLst>
  <pc:docChgLst>
    <pc:chgData name="Rachael Major (2204546)" userId="S::2204546@student.uwtsd.ac.uk::34fda97e-2f0a-4eb9-8659-ddea7f0b4db3" providerId="AD" clId="Web-{D0D4F7CD-BAED-6B8C-E737-FF83F665D098}"/>
    <pc:docChg chg="delSld modSld">
      <pc:chgData name="Rachael Major (2204546)" userId="S::2204546@student.uwtsd.ac.uk::34fda97e-2f0a-4eb9-8659-ddea7f0b4db3" providerId="AD" clId="Web-{D0D4F7CD-BAED-6B8C-E737-FF83F665D098}" dt="2023-02-16T15:19:24.288" v="152" actId="20577"/>
      <pc:docMkLst>
        <pc:docMk/>
      </pc:docMkLst>
      <pc:sldChg chg="modSp">
        <pc:chgData name="Rachael Major (2204546)" userId="S::2204546@student.uwtsd.ac.uk::34fda97e-2f0a-4eb9-8659-ddea7f0b4db3" providerId="AD" clId="Web-{D0D4F7CD-BAED-6B8C-E737-FF83F665D098}" dt="2023-02-16T15:17:33.409" v="131" actId="20577"/>
        <pc:sldMkLst>
          <pc:docMk/>
          <pc:sldMk cId="1510580554" sldId="265"/>
        </pc:sldMkLst>
        <pc:spChg chg="mod">
          <ac:chgData name="Rachael Major (2204546)" userId="S::2204546@student.uwtsd.ac.uk::34fda97e-2f0a-4eb9-8659-ddea7f0b4db3" providerId="AD" clId="Web-{D0D4F7CD-BAED-6B8C-E737-FF83F665D098}" dt="2023-02-16T15:17:33.409" v="131" actId="20577"/>
          <ac:spMkLst>
            <pc:docMk/>
            <pc:sldMk cId="1510580554" sldId="265"/>
            <ac:spMk id="3" creationId="{00CA7230-8031-677C-D4A9-7766A412F38C}"/>
          </ac:spMkLst>
        </pc:spChg>
      </pc:sldChg>
      <pc:sldChg chg="del">
        <pc:chgData name="Rachael Major (2204546)" userId="S::2204546@student.uwtsd.ac.uk::34fda97e-2f0a-4eb9-8659-ddea7f0b4db3" providerId="AD" clId="Web-{D0D4F7CD-BAED-6B8C-E737-FF83F665D098}" dt="2023-02-16T15:18:22.161" v="140"/>
        <pc:sldMkLst>
          <pc:docMk/>
          <pc:sldMk cId="1225943250" sldId="281"/>
        </pc:sldMkLst>
      </pc:sldChg>
      <pc:sldChg chg="modSp">
        <pc:chgData name="Rachael Major (2204546)" userId="S::2204546@student.uwtsd.ac.uk::34fda97e-2f0a-4eb9-8659-ddea7f0b4db3" providerId="AD" clId="Web-{D0D4F7CD-BAED-6B8C-E737-FF83F665D098}" dt="2023-02-16T15:19:24.288" v="152" actId="20577"/>
        <pc:sldMkLst>
          <pc:docMk/>
          <pc:sldMk cId="4204493193" sldId="291"/>
        </pc:sldMkLst>
        <pc:spChg chg="mod">
          <ac:chgData name="Rachael Major (2204546)" userId="S::2204546@student.uwtsd.ac.uk::34fda97e-2f0a-4eb9-8659-ddea7f0b4db3" providerId="AD" clId="Web-{D0D4F7CD-BAED-6B8C-E737-FF83F665D098}" dt="2023-02-16T15:19:24.288" v="152" actId="20577"/>
          <ac:spMkLst>
            <pc:docMk/>
            <pc:sldMk cId="4204493193" sldId="291"/>
            <ac:spMk id="3" creationId="{68F50674-27F8-7D3B-0025-A64EE30F4B57}"/>
          </ac:spMkLst>
        </pc:spChg>
      </pc:sldChg>
    </pc:docChg>
  </pc:docChgLst>
  <pc:docChgLst>
    <pc:chgData name="Rachael Major (2204546)" userId="S::2204546@student.uwtsd.ac.uk::34fda97e-2f0a-4eb9-8659-ddea7f0b4db3" providerId="AD" clId="Web-{CFDB3C46-FF83-E20F-9A30-F522E9645365}"/>
    <pc:docChg chg="addSld delSld modSld sldOrd">
      <pc:chgData name="Rachael Major (2204546)" userId="S::2204546@student.uwtsd.ac.uk::34fda97e-2f0a-4eb9-8659-ddea7f0b4db3" providerId="AD" clId="Web-{CFDB3C46-FF83-E20F-9A30-F522E9645365}" dt="2023-02-18T15:41:40.006" v="300" actId="20577"/>
      <pc:docMkLst>
        <pc:docMk/>
      </pc:docMkLst>
      <pc:sldChg chg="modSp">
        <pc:chgData name="Rachael Major (2204546)" userId="S::2204546@student.uwtsd.ac.uk::34fda97e-2f0a-4eb9-8659-ddea7f0b4db3" providerId="AD" clId="Web-{CFDB3C46-FF83-E20F-9A30-F522E9645365}" dt="2023-02-18T15:02:43.460" v="60" actId="20577"/>
        <pc:sldMkLst>
          <pc:docMk/>
          <pc:sldMk cId="1510580554" sldId="265"/>
        </pc:sldMkLst>
        <pc:spChg chg="mod">
          <ac:chgData name="Rachael Major (2204546)" userId="S::2204546@student.uwtsd.ac.uk::34fda97e-2f0a-4eb9-8659-ddea7f0b4db3" providerId="AD" clId="Web-{CFDB3C46-FF83-E20F-9A30-F522E9645365}" dt="2023-02-18T15:02:43.460" v="60" actId="20577"/>
          <ac:spMkLst>
            <pc:docMk/>
            <pc:sldMk cId="1510580554" sldId="265"/>
            <ac:spMk id="3" creationId="{00CA7230-8031-677C-D4A9-7766A412F38C}"/>
          </ac:spMkLst>
        </pc:spChg>
      </pc:sldChg>
      <pc:sldChg chg="modSp">
        <pc:chgData name="Rachael Major (2204546)" userId="S::2204546@student.uwtsd.ac.uk::34fda97e-2f0a-4eb9-8659-ddea7f0b4db3" providerId="AD" clId="Web-{CFDB3C46-FF83-E20F-9A30-F522E9645365}" dt="2023-02-18T15:41:40.006" v="300" actId="20577"/>
        <pc:sldMkLst>
          <pc:docMk/>
          <pc:sldMk cId="1360113654" sldId="266"/>
        </pc:sldMkLst>
        <pc:spChg chg="mod">
          <ac:chgData name="Rachael Major (2204546)" userId="S::2204546@student.uwtsd.ac.uk::34fda97e-2f0a-4eb9-8659-ddea7f0b4db3" providerId="AD" clId="Web-{CFDB3C46-FF83-E20F-9A30-F522E9645365}" dt="2023-02-18T15:41:40.006" v="300" actId="20577"/>
          <ac:spMkLst>
            <pc:docMk/>
            <pc:sldMk cId="1360113654" sldId="266"/>
            <ac:spMk id="3" creationId="{81712D0F-1DBB-2E78-A448-04DCDBD18E34}"/>
          </ac:spMkLst>
        </pc:spChg>
      </pc:sldChg>
      <pc:sldChg chg="modSp">
        <pc:chgData name="Rachael Major (2204546)" userId="S::2204546@student.uwtsd.ac.uk::34fda97e-2f0a-4eb9-8659-ddea7f0b4db3" providerId="AD" clId="Web-{CFDB3C46-FF83-E20F-9A30-F522E9645365}" dt="2023-02-18T14:32:22.852" v="11" actId="20577"/>
        <pc:sldMkLst>
          <pc:docMk/>
          <pc:sldMk cId="3370037351" sldId="267"/>
        </pc:sldMkLst>
        <pc:spChg chg="mod">
          <ac:chgData name="Rachael Major (2204546)" userId="S::2204546@student.uwtsd.ac.uk::34fda97e-2f0a-4eb9-8659-ddea7f0b4db3" providerId="AD" clId="Web-{CFDB3C46-FF83-E20F-9A30-F522E9645365}" dt="2023-02-18T14:32:22.852" v="11" actId="20577"/>
          <ac:spMkLst>
            <pc:docMk/>
            <pc:sldMk cId="3370037351" sldId="267"/>
            <ac:spMk id="3" creationId="{EF6091A1-474B-A442-F0CF-B814747CBFFC}"/>
          </ac:spMkLst>
        </pc:spChg>
      </pc:sldChg>
      <pc:sldChg chg="modSp">
        <pc:chgData name="Rachael Major (2204546)" userId="S::2204546@student.uwtsd.ac.uk::34fda97e-2f0a-4eb9-8659-ddea7f0b4db3" providerId="AD" clId="Web-{CFDB3C46-FF83-E20F-9A30-F522E9645365}" dt="2023-02-18T15:18:54.459" v="287" actId="20577"/>
        <pc:sldMkLst>
          <pc:docMk/>
          <pc:sldMk cId="2763289541" sldId="268"/>
        </pc:sldMkLst>
        <pc:spChg chg="mod">
          <ac:chgData name="Rachael Major (2204546)" userId="S::2204546@student.uwtsd.ac.uk::34fda97e-2f0a-4eb9-8659-ddea7f0b4db3" providerId="AD" clId="Web-{CFDB3C46-FF83-E20F-9A30-F522E9645365}" dt="2023-02-18T15:18:54.459" v="287" actId="20577"/>
          <ac:spMkLst>
            <pc:docMk/>
            <pc:sldMk cId="2763289541" sldId="268"/>
            <ac:spMk id="3" creationId="{B1C87DB8-DB4E-6752-AED4-D99017CD472D}"/>
          </ac:spMkLst>
        </pc:spChg>
      </pc:sldChg>
      <pc:sldChg chg="modSp">
        <pc:chgData name="Rachael Major (2204546)" userId="S::2204546@student.uwtsd.ac.uk::34fda97e-2f0a-4eb9-8659-ddea7f0b4db3" providerId="AD" clId="Web-{CFDB3C46-FF83-E20F-9A30-F522E9645365}" dt="2023-02-18T15:18:36.880" v="274" actId="20577"/>
        <pc:sldMkLst>
          <pc:docMk/>
          <pc:sldMk cId="1585395236" sldId="269"/>
        </pc:sldMkLst>
        <pc:spChg chg="mod">
          <ac:chgData name="Rachael Major (2204546)" userId="S::2204546@student.uwtsd.ac.uk::34fda97e-2f0a-4eb9-8659-ddea7f0b4db3" providerId="AD" clId="Web-{CFDB3C46-FF83-E20F-9A30-F522E9645365}" dt="2023-02-18T15:18:36.880" v="274" actId="20577"/>
          <ac:spMkLst>
            <pc:docMk/>
            <pc:sldMk cId="1585395236" sldId="269"/>
            <ac:spMk id="3" creationId="{E8B36FB3-05DE-EAD5-4C5F-CA1031A0E3EF}"/>
          </ac:spMkLst>
        </pc:spChg>
      </pc:sldChg>
      <pc:sldChg chg="del">
        <pc:chgData name="Rachael Major (2204546)" userId="S::2204546@student.uwtsd.ac.uk::34fda97e-2f0a-4eb9-8659-ddea7f0b4db3" providerId="AD" clId="Web-{CFDB3C46-FF83-E20F-9A30-F522E9645365}" dt="2023-02-18T15:41:25.974" v="296"/>
        <pc:sldMkLst>
          <pc:docMk/>
          <pc:sldMk cId="2417540795" sldId="270"/>
        </pc:sldMkLst>
      </pc:sldChg>
      <pc:sldChg chg="modSp ord">
        <pc:chgData name="Rachael Major (2204546)" userId="S::2204546@student.uwtsd.ac.uk::34fda97e-2f0a-4eb9-8659-ddea7f0b4db3" providerId="AD" clId="Web-{CFDB3C46-FF83-E20F-9A30-F522E9645365}" dt="2023-02-18T15:00:16.201" v="55"/>
        <pc:sldMkLst>
          <pc:docMk/>
          <pc:sldMk cId="2565534244" sldId="283"/>
        </pc:sldMkLst>
        <pc:spChg chg="mod">
          <ac:chgData name="Rachael Major (2204546)" userId="S::2204546@student.uwtsd.ac.uk::34fda97e-2f0a-4eb9-8659-ddea7f0b4db3" providerId="AD" clId="Web-{CFDB3C46-FF83-E20F-9A30-F522E9645365}" dt="2023-02-18T15:00:09.498" v="54" actId="20577"/>
          <ac:spMkLst>
            <pc:docMk/>
            <pc:sldMk cId="2565534244" sldId="283"/>
            <ac:spMk id="2" creationId="{1B0465DC-1A5F-31B4-2536-E8E1FCEE41F4}"/>
          </ac:spMkLst>
        </pc:spChg>
      </pc:sldChg>
      <pc:sldChg chg="del">
        <pc:chgData name="Rachael Major (2204546)" userId="S::2204546@student.uwtsd.ac.uk::34fda97e-2f0a-4eb9-8659-ddea7f0b4db3" providerId="AD" clId="Web-{CFDB3C46-FF83-E20F-9A30-F522E9645365}" dt="2023-02-18T14:19:27.090" v="0"/>
        <pc:sldMkLst>
          <pc:docMk/>
          <pc:sldMk cId="554205441" sldId="284"/>
        </pc:sldMkLst>
      </pc:sldChg>
      <pc:sldChg chg="del">
        <pc:chgData name="Rachael Major (2204546)" userId="S::2204546@student.uwtsd.ac.uk::34fda97e-2f0a-4eb9-8659-ddea7f0b4db3" providerId="AD" clId="Web-{CFDB3C46-FF83-E20F-9A30-F522E9645365}" dt="2023-02-18T15:00:22.280" v="56"/>
        <pc:sldMkLst>
          <pc:docMk/>
          <pc:sldMk cId="3076526398" sldId="285"/>
        </pc:sldMkLst>
      </pc:sldChg>
      <pc:sldChg chg="modSp">
        <pc:chgData name="Rachael Major (2204546)" userId="S::2204546@student.uwtsd.ac.uk::34fda97e-2f0a-4eb9-8659-ddea7f0b4db3" providerId="AD" clId="Web-{CFDB3C46-FF83-E20F-9A30-F522E9645365}" dt="2023-02-18T14:33:15.853" v="18" actId="20577"/>
        <pc:sldMkLst>
          <pc:docMk/>
          <pc:sldMk cId="998577842" sldId="292"/>
        </pc:sldMkLst>
        <pc:spChg chg="mod">
          <ac:chgData name="Rachael Major (2204546)" userId="S::2204546@student.uwtsd.ac.uk::34fda97e-2f0a-4eb9-8659-ddea7f0b4db3" providerId="AD" clId="Web-{CFDB3C46-FF83-E20F-9A30-F522E9645365}" dt="2023-02-18T14:33:15.853" v="18" actId="20577"/>
          <ac:spMkLst>
            <pc:docMk/>
            <pc:sldMk cId="998577842" sldId="292"/>
            <ac:spMk id="3" creationId="{FA79DF9A-604A-3277-E18F-99A9BC8281D5}"/>
          </ac:spMkLst>
        </pc:spChg>
      </pc:sldChg>
      <pc:sldChg chg="modSp new">
        <pc:chgData name="Rachael Major (2204546)" userId="S::2204546@student.uwtsd.ac.uk::34fda97e-2f0a-4eb9-8659-ddea7f0b4db3" providerId="AD" clId="Web-{CFDB3C46-FF83-E20F-9A30-F522E9645365}" dt="2023-02-18T14:32:54.478" v="14" actId="20577"/>
        <pc:sldMkLst>
          <pc:docMk/>
          <pc:sldMk cId="1955536607" sldId="295"/>
        </pc:sldMkLst>
        <pc:spChg chg="mod">
          <ac:chgData name="Rachael Major (2204546)" userId="S::2204546@student.uwtsd.ac.uk::34fda97e-2f0a-4eb9-8659-ddea7f0b4db3" providerId="AD" clId="Web-{CFDB3C46-FF83-E20F-9A30-F522E9645365}" dt="2023-02-18T14:32:54.478" v="14" actId="20577"/>
          <ac:spMkLst>
            <pc:docMk/>
            <pc:sldMk cId="1955536607" sldId="295"/>
            <ac:spMk id="3" creationId="{9D52CE51-FB47-4BA1-F34E-DFF1306195EF}"/>
          </ac:spMkLst>
        </pc:spChg>
      </pc:sldChg>
      <pc:sldChg chg="modSp new">
        <pc:chgData name="Rachael Major (2204546)" userId="S::2204546@student.uwtsd.ac.uk::34fda97e-2f0a-4eb9-8659-ddea7f0b4db3" providerId="AD" clId="Web-{CFDB3C46-FF83-E20F-9A30-F522E9645365}" dt="2023-02-18T14:57:27.644" v="44" actId="20577"/>
        <pc:sldMkLst>
          <pc:docMk/>
          <pc:sldMk cId="2498027117" sldId="296"/>
        </pc:sldMkLst>
        <pc:spChg chg="mod">
          <ac:chgData name="Rachael Major (2204546)" userId="S::2204546@student.uwtsd.ac.uk::34fda97e-2f0a-4eb9-8659-ddea7f0b4db3" providerId="AD" clId="Web-{CFDB3C46-FF83-E20F-9A30-F522E9645365}" dt="2023-02-18T14:57:27.644" v="44" actId="20577"/>
          <ac:spMkLst>
            <pc:docMk/>
            <pc:sldMk cId="2498027117" sldId="296"/>
            <ac:spMk id="3" creationId="{F47F181D-FFCD-93F4-BE36-83EEF4B51FDA}"/>
          </ac:spMkLst>
        </pc:spChg>
      </pc:sldChg>
    </pc:docChg>
  </pc:docChgLst>
  <pc:docChgLst>
    <pc:chgData name="Rachael Major (2204546)" userId="S::2204546@student.uwtsd.ac.uk::34fda97e-2f0a-4eb9-8659-ddea7f0b4db3" providerId="AD" clId="Web-{CEB59385-F9C1-43EB-9215-6A5D4D03B9E9}"/>
    <pc:docChg chg="addSld modSld">
      <pc:chgData name="Rachael Major (2204546)" userId="S::2204546@student.uwtsd.ac.uk::34fda97e-2f0a-4eb9-8659-ddea7f0b4db3" providerId="AD" clId="Web-{CEB59385-F9C1-43EB-9215-6A5D4D03B9E9}" dt="2023-02-22T18:45:59.396" v="1338" actId="20577"/>
      <pc:docMkLst>
        <pc:docMk/>
      </pc:docMkLst>
      <pc:sldChg chg="modSp">
        <pc:chgData name="Rachael Major (2204546)" userId="S::2204546@student.uwtsd.ac.uk::34fda97e-2f0a-4eb9-8659-ddea7f0b4db3" providerId="AD" clId="Web-{CEB59385-F9C1-43EB-9215-6A5D4D03B9E9}" dt="2023-02-22T18:38:56.840" v="1132" actId="20577"/>
        <pc:sldMkLst>
          <pc:docMk/>
          <pc:sldMk cId="3370037351" sldId="267"/>
        </pc:sldMkLst>
        <pc:spChg chg="mod">
          <ac:chgData name="Rachael Major (2204546)" userId="S::2204546@student.uwtsd.ac.uk::34fda97e-2f0a-4eb9-8659-ddea7f0b4db3" providerId="AD" clId="Web-{CEB59385-F9C1-43EB-9215-6A5D4D03B9E9}" dt="2023-02-22T18:38:56.840" v="1132" actId="20577"/>
          <ac:spMkLst>
            <pc:docMk/>
            <pc:sldMk cId="3370037351" sldId="267"/>
            <ac:spMk id="3" creationId="{EF6091A1-474B-A442-F0CF-B814747CBFFC}"/>
          </ac:spMkLst>
        </pc:spChg>
      </pc:sldChg>
      <pc:sldChg chg="modSp">
        <pc:chgData name="Rachael Major (2204546)" userId="S::2204546@student.uwtsd.ac.uk::34fda97e-2f0a-4eb9-8659-ddea7f0b4db3" providerId="AD" clId="Web-{CEB59385-F9C1-43EB-9215-6A5D4D03B9E9}" dt="2023-02-22T15:22:53.087" v="336" actId="20577"/>
        <pc:sldMkLst>
          <pc:docMk/>
          <pc:sldMk cId="2763289541" sldId="268"/>
        </pc:sldMkLst>
        <pc:spChg chg="mod">
          <ac:chgData name="Rachael Major (2204546)" userId="S::2204546@student.uwtsd.ac.uk::34fda97e-2f0a-4eb9-8659-ddea7f0b4db3" providerId="AD" clId="Web-{CEB59385-F9C1-43EB-9215-6A5D4D03B9E9}" dt="2023-02-22T15:22:53.087" v="336" actId="20577"/>
          <ac:spMkLst>
            <pc:docMk/>
            <pc:sldMk cId="2763289541" sldId="268"/>
            <ac:spMk id="3" creationId="{B1C87DB8-DB4E-6752-AED4-D99017CD472D}"/>
          </ac:spMkLst>
        </pc:spChg>
      </pc:sldChg>
      <pc:sldChg chg="modSp">
        <pc:chgData name="Rachael Major (2204546)" userId="S::2204546@student.uwtsd.ac.uk::34fda97e-2f0a-4eb9-8659-ddea7f0b4db3" providerId="AD" clId="Web-{CEB59385-F9C1-43EB-9215-6A5D4D03B9E9}" dt="2023-02-22T18:44:13.987" v="1305" actId="20577"/>
        <pc:sldMkLst>
          <pc:docMk/>
          <pc:sldMk cId="1585395236" sldId="269"/>
        </pc:sldMkLst>
        <pc:spChg chg="mod">
          <ac:chgData name="Rachael Major (2204546)" userId="S::2204546@student.uwtsd.ac.uk::34fda97e-2f0a-4eb9-8659-ddea7f0b4db3" providerId="AD" clId="Web-{CEB59385-F9C1-43EB-9215-6A5D4D03B9E9}" dt="2023-02-22T18:44:13.987" v="1305" actId="20577"/>
          <ac:spMkLst>
            <pc:docMk/>
            <pc:sldMk cId="1585395236" sldId="269"/>
            <ac:spMk id="3" creationId="{E8B36FB3-05DE-EAD5-4C5F-CA1031A0E3EF}"/>
          </ac:spMkLst>
        </pc:spChg>
      </pc:sldChg>
      <pc:sldChg chg="modSp">
        <pc:chgData name="Rachael Major (2204546)" userId="S::2204546@student.uwtsd.ac.uk::34fda97e-2f0a-4eb9-8659-ddea7f0b4db3" providerId="AD" clId="Web-{CEB59385-F9C1-43EB-9215-6A5D4D03B9E9}" dt="2023-02-22T18:45:59.396" v="1338" actId="20577"/>
        <pc:sldMkLst>
          <pc:docMk/>
          <pc:sldMk cId="1955536607" sldId="295"/>
        </pc:sldMkLst>
        <pc:spChg chg="mod">
          <ac:chgData name="Rachael Major (2204546)" userId="S::2204546@student.uwtsd.ac.uk::34fda97e-2f0a-4eb9-8659-ddea7f0b4db3" providerId="AD" clId="Web-{CEB59385-F9C1-43EB-9215-6A5D4D03B9E9}" dt="2023-02-22T18:45:59.396" v="1338" actId="20577"/>
          <ac:spMkLst>
            <pc:docMk/>
            <pc:sldMk cId="1955536607" sldId="295"/>
            <ac:spMk id="3" creationId="{9D52CE51-FB47-4BA1-F34E-DFF1306195EF}"/>
          </ac:spMkLst>
        </pc:spChg>
      </pc:sldChg>
      <pc:sldChg chg="modSp new">
        <pc:chgData name="Rachael Major (2204546)" userId="S::2204546@student.uwtsd.ac.uk::34fda97e-2f0a-4eb9-8659-ddea7f0b4db3" providerId="AD" clId="Web-{CEB59385-F9C1-43EB-9215-6A5D4D03B9E9}" dt="2023-02-22T18:39:35.247" v="1144" actId="20577"/>
        <pc:sldMkLst>
          <pc:docMk/>
          <pc:sldMk cId="3552733543" sldId="297"/>
        </pc:sldMkLst>
        <pc:spChg chg="mod">
          <ac:chgData name="Rachael Major (2204546)" userId="S::2204546@student.uwtsd.ac.uk::34fda97e-2f0a-4eb9-8659-ddea7f0b4db3" providerId="AD" clId="Web-{CEB59385-F9C1-43EB-9215-6A5D4D03B9E9}" dt="2023-02-22T14:55:42.593" v="49" actId="20577"/>
          <ac:spMkLst>
            <pc:docMk/>
            <pc:sldMk cId="3552733543" sldId="297"/>
            <ac:spMk id="2" creationId="{C825264D-1759-B555-BDF8-D9C67E0C9A38}"/>
          </ac:spMkLst>
        </pc:spChg>
        <pc:spChg chg="mod">
          <ac:chgData name="Rachael Major (2204546)" userId="S::2204546@student.uwtsd.ac.uk::34fda97e-2f0a-4eb9-8659-ddea7f0b4db3" providerId="AD" clId="Web-{CEB59385-F9C1-43EB-9215-6A5D4D03B9E9}" dt="2023-02-22T18:39:35.247" v="1144" actId="20577"/>
          <ac:spMkLst>
            <pc:docMk/>
            <pc:sldMk cId="3552733543" sldId="297"/>
            <ac:spMk id="3" creationId="{80805963-22CA-B7F6-CA89-395AFC4EC234}"/>
          </ac:spMkLst>
        </pc:spChg>
      </pc:sldChg>
    </pc:docChg>
  </pc:docChgLst>
  <pc:docChgLst>
    <pc:chgData name="Rachael Major (2204546)" userId="S::2204546@student.uwtsd.ac.uk::34fda97e-2f0a-4eb9-8659-ddea7f0b4db3" providerId="AD" clId="Web-{53A5A8DD-BED0-8961-419E-B85DD3CC0388}"/>
    <pc:docChg chg="delSld modSld">
      <pc:chgData name="Rachael Major (2204546)" userId="S::2204546@student.uwtsd.ac.uk::34fda97e-2f0a-4eb9-8659-ddea7f0b4db3" providerId="AD" clId="Web-{53A5A8DD-BED0-8961-419E-B85DD3CC0388}" dt="2023-02-28T13:53:22.336" v="250" actId="20577"/>
      <pc:docMkLst>
        <pc:docMk/>
      </pc:docMkLst>
      <pc:sldChg chg="modSp">
        <pc:chgData name="Rachael Major (2204546)" userId="S::2204546@student.uwtsd.ac.uk::34fda97e-2f0a-4eb9-8659-ddea7f0b4db3" providerId="AD" clId="Web-{53A5A8DD-BED0-8961-419E-B85DD3CC0388}" dt="2023-02-28T12:32:54.985" v="44" actId="20577"/>
        <pc:sldMkLst>
          <pc:docMk/>
          <pc:sldMk cId="1510580554" sldId="265"/>
        </pc:sldMkLst>
        <pc:spChg chg="mod">
          <ac:chgData name="Rachael Major (2204546)" userId="S::2204546@student.uwtsd.ac.uk::34fda97e-2f0a-4eb9-8659-ddea7f0b4db3" providerId="AD" clId="Web-{53A5A8DD-BED0-8961-419E-B85DD3CC0388}" dt="2023-02-28T12:32:54.985" v="44" actId="20577"/>
          <ac:spMkLst>
            <pc:docMk/>
            <pc:sldMk cId="1510580554" sldId="265"/>
            <ac:spMk id="3" creationId="{00CA7230-8031-677C-D4A9-7766A412F38C}"/>
          </ac:spMkLst>
        </pc:spChg>
      </pc:sldChg>
      <pc:sldChg chg="modSp">
        <pc:chgData name="Rachael Major (2204546)" userId="S::2204546@student.uwtsd.ac.uk::34fda97e-2f0a-4eb9-8659-ddea7f0b4db3" providerId="AD" clId="Web-{53A5A8DD-BED0-8961-419E-B85DD3CC0388}" dt="2023-02-28T13:33:56.485" v="158" actId="20577"/>
        <pc:sldMkLst>
          <pc:docMk/>
          <pc:sldMk cId="1360113654" sldId="266"/>
        </pc:sldMkLst>
        <pc:spChg chg="mod">
          <ac:chgData name="Rachael Major (2204546)" userId="S::2204546@student.uwtsd.ac.uk::34fda97e-2f0a-4eb9-8659-ddea7f0b4db3" providerId="AD" clId="Web-{53A5A8DD-BED0-8961-419E-B85DD3CC0388}" dt="2023-02-28T13:33:56.485" v="158" actId="20577"/>
          <ac:spMkLst>
            <pc:docMk/>
            <pc:sldMk cId="1360113654" sldId="266"/>
            <ac:spMk id="3" creationId="{81712D0F-1DBB-2E78-A448-04DCDBD18E34}"/>
          </ac:spMkLst>
        </pc:spChg>
      </pc:sldChg>
      <pc:sldChg chg="modSp">
        <pc:chgData name="Rachael Major (2204546)" userId="S::2204546@student.uwtsd.ac.uk::34fda97e-2f0a-4eb9-8659-ddea7f0b4db3" providerId="AD" clId="Web-{53A5A8DD-BED0-8961-419E-B85DD3CC0388}" dt="2023-02-28T13:37:15.601" v="197" actId="20577"/>
        <pc:sldMkLst>
          <pc:docMk/>
          <pc:sldMk cId="3370037351" sldId="267"/>
        </pc:sldMkLst>
        <pc:spChg chg="mod">
          <ac:chgData name="Rachael Major (2204546)" userId="S::2204546@student.uwtsd.ac.uk::34fda97e-2f0a-4eb9-8659-ddea7f0b4db3" providerId="AD" clId="Web-{53A5A8DD-BED0-8961-419E-B85DD3CC0388}" dt="2023-02-28T13:37:15.601" v="197" actId="20577"/>
          <ac:spMkLst>
            <pc:docMk/>
            <pc:sldMk cId="3370037351" sldId="267"/>
            <ac:spMk id="3" creationId="{EF6091A1-474B-A442-F0CF-B814747CBFFC}"/>
          </ac:spMkLst>
        </pc:spChg>
      </pc:sldChg>
      <pc:sldChg chg="modSp">
        <pc:chgData name="Rachael Major (2204546)" userId="S::2204546@student.uwtsd.ac.uk::34fda97e-2f0a-4eb9-8659-ddea7f0b4db3" providerId="AD" clId="Web-{53A5A8DD-BED0-8961-419E-B85DD3CC0388}" dt="2023-02-28T13:53:22.336" v="250" actId="20577"/>
        <pc:sldMkLst>
          <pc:docMk/>
          <pc:sldMk cId="2763289541" sldId="268"/>
        </pc:sldMkLst>
        <pc:spChg chg="mod">
          <ac:chgData name="Rachael Major (2204546)" userId="S::2204546@student.uwtsd.ac.uk::34fda97e-2f0a-4eb9-8659-ddea7f0b4db3" providerId="AD" clId="Web-{53A5A8DD-BED0-8961-419E-B85DD3CC0388}" dt="2023-02-28T13:53:22.336" v="250" actId="20577"/>
          <ac:spMkLst>
            <pc:docMk/>
            <pc:sldMk cId="2763289541" sldId="268"/>
            <ac:spMk id="3" creationId="{B1C87DB8-DB4E-6752-AED4-D99017CD472D}"/>
          </ac:spMkLst>
        </pc:spChg>
      </pc:sldChg>
      <pc:sldChg chg="modSp">
        <pc:chgData name="Rachael Major (2204546)" userId="S::2204546@student.uwtsd.ac.uk::34fda97e-2f0a-4eb9-8659-ddea7f0b4db3" providerId="AD" clId="Web-{53A5A8DD-BED0-8961-419E-B85DD3CC0388}" dt="2023-02-28T13:04:35.599" v="48" actId="20577"/>
        <pc:sldMkLst>
          <pc:docMk/>
          <pc:sldMk cId="501487698" sldId="282"/>
        </pc:sldMkLst>
        <pc:spChg chg="mod">
          <ac:chgData name="Rachael Major (2204546)" userId="S::2204546@student.uwtsd.ac.uk::34fda97e-2f0a-4eb9-8659-ddea7f0b4db3" providerId="AD" clId="Web-{53A5A8DD-BED0-8961-419E-B85DD3CC0388}" dt="2023-02-28T13:04:35.599" v="48" actId="20577"/>
          <ac:spMkLst>
            <pc:docMk/>
            <pc:sldMk cId="501487698" sldId="282"/>
            <ac:spMk id="28" creationId="{07B13420-FA64-CC6E-E157-2160F9522F46}"/>
          </ac:spMkLst>
        </pc:spChg>
      </pc:sldChg>
      <pc:sldChg chg="modSp">
        <pc:chgData name="Rachael Major (2204546)" userId="S::2204546@student.uwtsd.ac.uk::34fda97e-2f0a-4eb9-8659-ddea7f0b4db3" providerId="AD" clId="Web-{53A5A8DD-BED0-8961-419E-B85DD3CC0388}" dt="2023-02-28T12:12:47.878" v="1" actId="20577"/>
        <pc:sldMkLst>
          <pc:docMk/>
          <pc:sldMk cId="2004030053" sldId="294"/>
        </pc:sldMkLst>
        <pc:spChg chg="mod">
          <ac:chgData name="Rachael Major (2204546)" userId="S::2204546@student.uwtsd.ac.uk::34fda97e-2f0a-4eb9-8659-ddea7f0b4db3" providerId="AD" clId="Web-{53A5A8DD-BED0-8961-419E-B85DD3CC0388}" dt="2023-02-28T12:12:47.878" v="1" actId="20577"/>
          <ac:spMkLst>
            <pc:docMk/>
            <pc:sldMk cId="2004030053" sldId="294"/>
            <ac:spMk id="3" creationId="{8AD71951-8FCA-F09B-4345-D24DD5FDCBB9}"/>
          </ac:spMkLst>
        </pc:spChg>
      </pc:sldChg>
      <pc:sldChg chg="modSp del">
        <pc:chgData name="Rachael Major (2204546)" userId="S::2204546@student.uwtsd.ac.uk::34fda97e-2f0a-4eb9-8659-ddea7f0b4db3" providerId="AD" clId="Web-{53A5A8DD-BED0-8961-419E-B85DD3CC0388}" dt="2023-02-28T13:37:20.507" v="198"/>
        <pc:sldMkLst>
          <pc:docMk/>
          <pc:sldMk cId="1955536607" sldId="295"/>
        </pc:sldMkLst>
        <pc:spChg chg="mod">
          <ac:chgData name="Rachael Major (2204546)" userId="S::2204546@student.uwtsd.ac.uk::34fda97e-2f0a-4eb9-8659-ddea7f0b4db3" providerId="AD" clId="Web-{53A5A8DD-BED0-8961-419E-B85DD3CC0388}" dt="2023-02-28T13:36:38.834" v="193" actId="20577"/>
          <ac:spMkLst>
            <pc:docMk/>
            <pc:sldMk cId="1955536607" sldId="295"/>
            <ac:spMk id="3" creationId="{9D52CE51-FB47-4BA1-F34E-DFF1306195EF}"/>
          </ac:spMkLst>
        </pc:spChg>
      </pc:sldChg>
    </pc:docChg>
  </pc:docChgLst>
  <pc:docChgLst>
    <pc:chgData name="Rachael Major (2204546)" userId="S::2204546@student.uwtsd.ac.uk::34fda97e-2f0a-4eb9-8659-ddea7f0b4db3" providerId="AD" clId="Web-{585BA1D4-2102-0D99-9797-52AF368F7C0F}"/>
    <pc:docChg chg="delSld modSld">
      <pc:chgData name="Rachael Major (2204546)" userId="S::2204546@student.uwtsd.ac.uk::34fda97e-2f0a-4eb9-8659-ddea7f0b4db3" providerId="AD" clId="Web-{585BA1D4-2102-0D99-9797-52AF368F7C0F}" dt="2023-02-20T16:09:51.706" v="541" actId="20577"/>
      <pc:docMkLst>
        <pc:docMk/>
      </pc:docMkLst>
      <pc:sldChg chg="modSp">
        <pc:chgData name="Rachael Major (2204546)" userId="S::2204546@student.uwtsd.ac.uk::34fda97e-2f0a-4eb9-8659-ddea7f0b4db3" providerId="AD" clId="Web-{585BA1D4-2102-0D99-9797-52AF368F7C0F}" dt="2023-02-20T16:02:45.007" v="378" actId="20577"/>
        <pc:sldMkLst>
          <pc:docMk/>
          <pc:sldMk cId="3417685528" sldId="272"/>
        </pc:sldMkLst>
        <pc:spChg chg="mod">
          <ac:chgData name="Rachael Major (2204546)" userId="S::2204546@student.uwtsd.ac.uk::34fda97e-2f0a-4eb9-8659-ddea7f0b4db3" providerId="AD" clId="Web-{585BA1D4-2102-0D99-9797-52AF368F7C0F}" dt="2023-02-20T16:02:45.007" v="378" actId="20577"/>
          <ac:spMkLst>
            <pc:docMk/>
            <pc:sldMk cId="3417685528" sldId="272"/>
            <ac:spMk id="3" creationId="{BC8764B8-C425-0822-CAF3-84B1370F2C97}"/>
          </ac:spMkLst>
        </pc:spChg>
      </pc:sldChg>
      <pc:sldChg chg="modSp">
        <pc:chgData name="Rachael Major (2204546)" userId="S::2204546@student.uwtsd.ac.uk::34fda97e-2f0a-4eb9-8659-ddea7f0b4db3" providerId="AD" clId="Web-{585BA1D4-2102-0D99-9797-52AF368F7C0F}" dt="2023-02-20T16:06:45.685" v="519" actId="20577"/>
        <pc:sldMkLst>
          <pc:docMk/>
          <pc:sldMk cId="427684838" sldId="275"/>
        </pc:sldMkLst>
        <pc:spChg chg="mod">
          <ac:chgData name="Rachael Major (2204546)" userId="S::2204546@student.uwtsd.ac.uk::34fda97e-2f0a-4eb9-8659-ddea7f0b4db3" providerId="AD" clId="Web-{585BA1D4-2102-0D99-9797-52AF368F7C0F}" dt="2023-02-20T16:06:45.685" v="519" actId="20577"/>
          <ac:spMkLst>
            <pc:docMk/>
            <pc:sldMk cId="427684838" sldId="275"/>
            <ac:spMk id="3" creationId="{6CBA9654-4609-C6F2-D98F-58BB3F2B5CDA}"/>
          </ac:spMkLst>
        </pc:spChg>
      </pc:sldChg>
      <pc:sldChg chg="modSp">
        <pc:chgData name="Rachael Major (2204546)" userId="S::2204546@student.uwtsd.ac.uk::34fda97e-2f0a-4eb9-8659-ddea7f0b4db3" providerId="AD" clId="Web-{585BA1D4-2102-0D99-9797-52AF368F7C0F}" dt="2023-02-20T15:43:37.211" v="115" actId="20577"/>
        <pc:sldMkLst>
          <pc:docMk/>
          <pc:sldMk cId="2052689472" sldId="277"/>
        </pc:sldMkLst>
        <pc:spChg chg="mod">
          <ac:chgData name="Rachael Major (2204546)" userId="S::2204546@student.uwtsd.ac.uk::34fda97e-2f0a-4eb9-8659-ddea7f0b4db3" providerId="AD" clId="Web-{585BA1D4-2102-0D99-9797-52AF368F7C0F}" dt="2023-02-20T15:43:37.211" v="115" actId="20577"/>
          <ac:spMkLst>
            <pc:docMk/>
            <pc:sldMk cId="2052689472" sldId="277"/>
            <ac:spMk id="3" creationId="{DC75CB17-5257-A6B2-2BE5-FCF1B0D09AF4}"/>
          </ac:spMkLst>
        </pc:spChg>
      </pc:sldChg>
      <pc:sldChg chg="modSp">
        <pc:chgData name="Rachael Major (2204546)" userId="S::2204546@student.uwtsd.ac.uk::34fda97e-2f0a-4eb9-8659-ddea7f0b4db3" providerId="AD" clId="Web-{585BA1D4-2102-0D99-9797-52AF368F7C0F}" dt="2023-02-20T16:06:09.794" v="444" actId="20577"/>
        <pc:sldMkLst>
          <pc:docMk/>
          <pc:sldMk cId="2900941649" sldId="289"/>
        </pc:sldMkLst>
        <pc:spChg chg="mod">
          <ac:chgData name="Rachael Major (2204546)" userId="S::2204546@student.uwtsd.ac.uk::34fda97e-2f0a-4eb9-8659-ddea7f0b4db3" providerId="AD" clId="Web-{585BA1D4-2102-0D99-9797-52AF368F7C0F}" dt="2023-02-20T16:06:09.794" v="444" actId="20577"/>
          <ac:spMkLst>
            <pc:docMk/>
            <pc:sldMk cId="2900941649" sldId="289"/>
            <ac:spMk id="3" creationId="{03329D3C-C10B-D39F-E403-E6640980DFB3}"/>
          </ac:spMkLst>
        </pc:spChg>
      </pc:sldChg>
      <pc:sldChg chg="del">
        <pc:chgData name="Rachael Major (2204546)" userId="S::2204546@student.uwtsd.ac.uk::34fda97e-2f0a-4eb9-8659-ddea7f0b4db3" providerId="AD" clId="Web-{585BA1D4-2102-0D99-9797-52AF368F7C0F}" dt="2023-02-20T16:06:23.560" v="445"/>
        <pc:sldMkLst>
          <pc:docMk/>
          <pc:sldMk cId="3135705182" sldId="290"/>
        </pc:sldMkLst>
      </pc:sldChg>
      <pc:sldChg chg="modSp">
        <pc:chgData name="Rachael Major (2204546)" userId="S::2204546@student.uwtsd.ac.uk::34fda97e-2f0a-4eb9-8659-ddea7f0b4db3" providerId="AD" clId="Web-{585BA1D4-2102-0D99-9797-52AF368F7C0F}" dt="2023-02-20T16:09:51.706" v="541" actId="20577"/>
        <pc:sldMkLst>
          <pc:docMk/>
          <pc:sldMk cId="2498027117" sldId="296"/>
        </pc:sldMkLst>
        <pc:spChg chg="mod">
          <ac:chgData name="Rachael Major (2204546)" userId="S::2204546@student.uwtsd.ac.uk::34fda97e-2f0a-4eb9-8659-ddea7f0b4db3" providerId="AD" clId="Web-{585BA1D4-2102-0D99-9797-52AF368F7C0F}" dt="2023-02-20T16:09:51.706" v="541" actId="20577"/>
          <ac:spMkLst>
            <pc:docMk/>
            <pc:sldMk cId="2498027117" sldId="296"/>
            <ac:spMk id="2" creationId="{7E41E94B-60CD-DFE7-7E55-5DD0F9D35C66}"/>
          </ac:spMkLst>
        </pc:spChg>
      </pc:sldChg>
    </pc:docChg>
  </pc:docChgLst>
  <pc:docChgLst>
    <pc:chgData name="Rachael Major (2204546)" userId="S::2204546@student.uwtsd.ac.uk::34fda97e-2f0a-4eb9-8659-ddea7f0b4db3" providerId="AD" clId="Web-{50F99E58-CFF3-4AE3-3E1C-18C14704CC56}"/>
    <pc:docChg chg="addSld delSld modSld sldOrd">
      <pc:chgData name="Rachael Major (2204546)" userId="S::2204546@student.uwtsd.ac.uk::34fda97e-2f0a-4eb9-8659-ddea7f0b4db3" providerId="AD" clId="Web-{50F99E58-CFF3-4AE3-3E1C-18C14704CC56}" dt="2023-02-26T18:39:42.156" v="2099"/>
      <pc:docMkLst>
        <pc:docMk/>
      </pc:docMkLst>
      <pc:sldChg chg="del">
        <pc:chgData name="Rachael Major (2204546)" userId="S::2204546@student.uwtsd.ac.uk::34fda97e-2f0a-4eb9-8659-ddea7f0b4db3" providerId="AD" clId="Web-{50F99E58-CFF3-4AE3-3E1C-18C14704CC56}" dt="2023-02-26T17:30:49.841" v="1848"/>
        <pc:sldMkLst>
          <pc:docMk/>
          <pc:sldMk cId="3718031439" sldId="257"/>
        </pc:sldMkLst>
      </pc:sldChg>
      <pc:sldChg chg="del">
        <pc:chgData name="Rachael Major (2204546)" userId="S::2204546@student.uwtsd.ac.uk::34fda97e-2f0a-4eb9-8659-ddea7f0b4db3" providerId="AD" clId="Web-{50F99E58-CFF3-4AE3-3E1C-18C14704CC56}" dt="2023-02-26T17:30:53.091" v="1849"/>
        <pc:sldMkLst>
          <pc:docMk/>
          <pc:sldMk cId="3892556708" sldId="258"/>
        </pc:sldMkLst>
      </pc:sldChg>
      <pc:sldChg chg="del">
        <pc:chgData name="Rachael Major (2204546)" userId="S::2204546@student.uwtsd.ac.uk::34fda97e-2f0a-4eb9-8659-ddea7f0b4db3" providerId="AD" clId="Web-{50F99E58-CFF3-4AE3-3E1C-18C14704CC56}" dt="2023-02-26T17:30:56.044" v="1850"/>
        <pc:sldMkLst>
          <pc:docMk/>
          <pc:sldMk cId="2159219734" sldId="259"/>
        </pc:sldMkLst>
      </pc:sldChg>
      <pc:sldChg chg="del">
        <pc:chgData name="Rachael Major (2204546)" userId="S::2204546@student.uwtsd.ac.uk::34fda97e-2f0a-4eb9-8659-ddea7f0b4db3" providerId="AD" clId="Web-{50F99E58-CFF3-4AE3-3E1C-18C14704CC56}" dt="2023-02-26T17:30:58.748" v="1851"/>
        <pc:sldMkLst>
          <pc:docMk/>
          <pc:sldMk cId="1699712724" sldId="260"/>
        </pc:sldMkLst>
      </pc:sldChg>
      <pc:sldChg chg="modSp">
        <pc:chgData name="Rachael Major (2204546)" userId="S::2204546@student.uwtsd.ac.uk::34fda97e-2f0a-4eb9-8659-ddea7f0b4db3" providerId="AD" clId="Web-{50F99E58-CFF3-4AE3-3E1C-18C14704CC56}" dt="2023-02-26T17:57:57.178" v="1946" actId="20577"/>
        <pc:sldMkLst>
          <pc:docMk/>
          <pc:sldMk cId="1561832807" sldId="261"/>
        </pc:sldMkLst>
        <pc:spChg chg="mod">
          <ac:chgData name="Rachael Major (2204546)" userId="S::2204546@student.uwtsd.ac.uk::34fda97e-2f0a-4eb9-8659-ddea7f0b4db3" providerId="AD" clId="Web-{50F99E58-CFF3-4AE3-3E1C-18C14704CC56}" dt="2023-02-26T17:57:57.178" v="1946" actId="20577"/>
          <ac:spMkLst>
            <pc:docMk/>
            <pc:sldMk cId="1561832807" sldId="261"/>
            <ac:spMk id="3" creationId="{EE3F1012-E76B-1523-A90C-287BF1BBC386}"/>
          </ac:spMkLst>
        </pc:spChg>
      </pc:sldChg>
      <pc:sldChg chg="modSp">
        <pc:chgData name="Rachael Major (2204546)" userId="S::2204546@student.uwtsd.ac.uk::34fda97e-2f0a-4eb9-8659-ddea7f0b4db3" providerId="AD" clId="Web-{50F99E58-CFF3-4AE3-3E1C-18C14704CC56}" dt="2023-02-26T17:45:16.048" v="1889" actId="20577"/>
        <pc:sldMkLst>
          <pc:docMk/>
          <pc:sldMk cId="3275930022" sldId="262"/>
        </pc:sldMkLst>
        <pc:spChg chg="mod">
          <ac:chgData name="Rachael Major (2204546)" userId="S::2204546@student.uwtsd.ac.uk::34fda97e-2f0a-4eb9-8659-ddea7f0b4db3" providerId="AD" clId="Web-{50F99E58-CFF3-4AE3-3E1C-18C14704CC56}" dt="2023-02-26T17:45:16.048" v="1889" actId="20577"/>
          <ac:spMkLst>
            <pc:docMk/>
            <pc:sldMk cId="3275930022" sldId="262"/>
            <ac:spMk id="3" creationId="{477EBB70-BAB8-A9C2-8BEB-11A2DFBFB6CE}"/>
          </ac:spMkLst>
        </pc:spChg>
      </pc:sldChg>
      <pc:sldChg chg="modSp">
        <pc:chgData name="Rachael Major (2204546)" userId="S::2204546@student.uwtsd.ac.uk::34fda97e-2f0a-4eb9-8659-ddea7f0b4db3" providerId="AD" clId="Web-{50F99E58-CFF3-4AE3-3E1C-18C14704CC56}" dt="2023-02-26T17:59:39.586" v="1966" actId="20577"/>
        <pc:sldMkLst>
          <pc:docMk/>
          <pc:sldMk cId="3186058047" sldId="263"/>
        </pc:sldMkLst>
        <pc:spChg chg="mod">
          <ac:chgData name="Rachael Major (2204546)" userId="S::2204546@student.uwtsd.ac.uk::34fda97e-2f0a-4eb9-8659-ddea7f0b4db3" providerId="AD" clId="Web-{50F99E58-CFF3-4AE3-3E1C-18C14704CC56}" dt="2023-02-26T17:59:39.586" v="1966" actId="20577"/>
          <ac:spMkLst>
            <pc:docMk/>
            <pc:sldMk cId="3186058047" sldId="263"/>
            <ac:spMk id="3" creationId="{BD9621E7-8828-EDB6-8E36-4DA7477EAF47}"/>
          </ac:spMkLst>
        </pc:spChg>
      </pc:sldChg>
      <pc:sldChg chg="modSp">
        <pc:chgData name="Rachael Major (2204546)" userId="S::2204546@student.uwtsd.ac.uk::34fda97e-2f0a-4eb9-8659-ddea7f0b4db3" providerId="AD" clId="Web-{50F99E58-CFF3-4AE3-3E1C-18C14704CC56}" dt="2023-02-26T18:06:04.657" v="1972" actId="20577"/>
        <pc:sldMkLst>
          <pc:docMk/>
          <pc:sldMk cId="1510580554" sldId="265"/>
        </pc:sldMkLst>
        <pc:spChg chg="mod">
          <ac:chgData name="Rachael Major (2204546)" userId="S::2204546@student.uwtsd.ac.uk::34fda97e-2f0a-4eb9-8659-ddea7f0b4db3" providerId="AD" clId="Web-{50F99E58-CFF3-4AE3-3E1C-18C14704CC56}" dt="2023-02-26T18:06:04.657" v="1972" actId="20577"/>
          <ac:spMkLst>
            <pc:docMk/>
            <pc:sldMk cId="1510580554" sldId="265"/>
            <ac:spMk id="3" creationId="{00CA7230-8031-677C-D4A9-7766A412F38C}"/>
          </ac:spMkLst>
        </pc:spChg>
      </pc:sldChg>
      <pc:sldChg chg="modSp">
        <pc:chgData name="Rachael Major (2204546)" userId="S::2204546@student.uwtsd.ac.uk::34fda97e-2f0a-4eb9-8659-ddea7f0b4db3" providerId="AD" clId="Web-{50F99E58-CFF3-4AE3-3E1C-18C14704CC56}" dt="2023-02-26T18:11:09.492" v="2014" actId="20577"/>
        <pc:sldMkLst>
          <pc:docMk/>
          <pc:sldMk cId="1360113654" sldId="266"/>
        </pc:sldMkLst>
        <pc:spChg chg="mod">
          <ac:chgData name="Rachael Major (2204546)" userId="S::2204546@student.uwtsd.ac.uk::34fda97e-2f0a-4eb9-8659-ddea7f0b4db3" providerId="AD" clId="Web-{50F99E58-CFF3-4AE3-3E1C-18C14704CC56}" dt="2023-02-26T18:11:09.492" v="2014" actId="20577"/>
          <ac:spMkLst>
            <pc:docMk/>
            <pc:sldMk cId="1360113654" sldId="266"/>
            <ac:spMk id="3" creationId="{81712D0F-1DBB-2E78-A448-04DCDBD18E34}"/>
          </ac:spMkLst>
        </pc:spChg>
      </pc:sldChg>
      <pc:sldChg chg="addSp delSp modSp add del mod setBg">
        <pc:chgData name="Rachael Major (2204546)" userId="S::2204546@student.uwtsd.ac.uk::34fda97e-2f0a-4eb9-8659-ddea7f0b4db3" providerId="AD" clId="Web-{50F99E58-CFF3-4AE3-3E1C-18C14704CC56}" dt="2023-02-26T18:37:01.637" v="2085"/>
        <pc:sldMkLst>
          <pc:docMk/>
          <pc:sldMk cId="3370037351" sldId="267"/>
        </pc:sldMkLst>
        <pc:spChg chg="mod">
          <ac:chgData name="Rachael Major (2204546)" userId="S::2204546@student.uwtsd.ac.uk::34fda97e-2f0a-4eb9-8659-ddea7f0b4db3" providerId="AD" clId="Web-{50F99E58-CFF3-4AE3-3E1C-18C14704CC56}" dt="2023-02-26T18:36:28.496" v="2081"/>
          <ac:spMkLst>
            <pc:docMk/>
            <pc:sldMk cId="3370037351" sldId="267"/>
            <ac:spMk id="2" creationId="{87830E30-AA82-7FFC-C280-7BA2A03ED041}"/>
          </ac:spMkLst>
        </pc:spChg>
        <pc:spChg chg="mod">
          <ac:chgData name="Rachael Major (2204546)" userId="S::2204546@student.uwtsd.ac.uk::34fda97e-2f0a-4eb9-8659-ddea7f0b4db3" providerId="AD" clId="Web-{50F99E58-CFF3-4AE3-3E1C-18C14704CC56}" dt="2023-02-26T18:36:28.496" v="2081"/>
          <ac:spMkLst>
            <pc:docMk/>
            <pc:sldMk cId="3370037351" sldId="267"/>
            <ac:spMk id="3" creationId="{EF6091A1-474B-A442-F0CF-B814747CBFFC}"/>
          </ac:spMkLst>
        </pc:spChg>
        <pc:spChg chg="add del">
          <ac:chgData name="Rachael Major (2204546)" userId="S::2204546@student.uwtsd.ac.uk::34fda97e-2f0a-4eb9-8659-ddea7f0b4db3" providerId="AD" clId="Web-{50F99E58-CFF3-4AE3-3E1C-18C14704CC56}" dt="2023-02-26T18:36:04.605" v="2078"/>
          <ac:spMkLst>
            <pc:docMk/>
            <pc:sldMk cId="3370037351" sldId="267"/>
            <ac:spMk id="11" creationId="{71877DBC-BB60-40F0-AC93-2ACDBAAE60CE}"/>
          </ac:spMkLst>
        </pc:spChg>
        <pc:spChg chg="add del">
          <ac:chgData name="Rachael Major (2204546)" userId="S::2204546@student.uwtsd.ac.uk::34fda97e-2f0a-4eb9-8659-ddea7f0b4db3" providerId="AD" clId="Web-{50F99E58-CFF3-4AE3-3E1C-18C14704CC56}" dt="2023-02-26T18:36:04.605" v="2078"/>
          <ac:spMkLst>
            <pc:docMk/>
            <pc:sldMk cId="3370037351" sldId="267"/>
            <ac:spMk id="12" creationId="{743AA782-23D1-4521-8CAD-47662984AA08}"/>
          </ac:spMkLst>
        </pc:spChg>
        <pc:spChg chg="add">
          <ac:chgData name="Rachael Major (2204546)" userId="S::2204546@student.uwtsd.ac.uk::34fda97e-2f0a-4eb9-8659-ddea7f0b4db3" providerId="AD" clId="Web-{50F99E58-CFF3-4AE3-3E1C-18C14704CC56}" dt="2023-02-26T18:36:28.496" v="2081"/>
          <ac:spMkLst>
            <pc:docMk/>
            <pc:sldMk cId="3370037351" sldId="267"/>
            <ac:spMk id="15" creationId="{3873B707-463F-40B0-8227-E8CC6C67EB25}"/>
          </ac:spMkLst>
        </pc:spChg>
        <pc:spChg chg="add">
          <ac:chgData name="Rachael Major (2204546)" userId="S::2204546@student.uwtsd.ac.uk::34fda97e-2f0a-4eb9-8659-ddea7f0b4db3" providerId="AD" clId="Web-{50F99E58-CFF3-4AE3-3E1C-18C14704CC56}" dt="2023-02-26T18:36:28.496" v="2081"/>
          <ac:spMkLst>
            <pc:docMk/>
            <pc:sldMk cId="3370037351" sldId="267"/>
            <ac:spMk id="16" creationId="{201CC55D-ED54-4C5C-95E6-10947BD1103B}"/>
          </ac:spMkLst>
        </pc:spChg>
        <pc:spChg chg="add">
          <ac:chgData name="Rachael Major (2204546)" userId="S::2204546@student.uwtsd.ac.uk::34fda97e-2f0a-4eb9-8659-ddea7f0b4db3" providerId="AD" clId="Web-{50F99E58-CFF3-4AE3-3E1C-18C14704CC56}" dt="2023-02-26T18:36:28.496" v="2081"/>
          <ac:spMkLst>
            <pc:docMk/>
            <pc:sldMk cId="3370037351" sldId="267"/>
            <ac:spMk id="17" creationId="{C13237C8-E62C-4F0D-A318-BD6FB6C2D138}"/>
          </ac:spMkLst>
        </pc:spChg>
        <pc:spChg chg="add">
          <ac:chgData name="Rachael Major (2204546)" userId="S::2204546@student.uwtsd.ac.uk::34fda97e-2f0a-4eb9-8659-ddea7f0b4db3" providerId="AD" clId="Web-{50F99E58-CFF3-4AE3-3E1C-18C14704CC56}" dt="2023-02-26T18:36:28.496" v="2081"/>
          <ac:spMkLst>
            <pc:docMk/>
            <pc:sldMk cId="3370037351" sldId="267"/>
            <ac:spMk id="19" creationId="{19C9EAEA-39D0-4B0E-A0EB-51E7B26740B1}"/>
          </ac:spMkLst>
        </pc:spChg>
        <pc:grpChg chg="add">
          <ac:chgData name="Rachael Major (2204546)" userId="S::2204546@student.uwtsd.ac.uk::34fda97e-2f0a-4eb9-8659-ddea7f0b4db3" providerId="AD" clId="Web-{50F99E58-CFF3-4AE3-3E1C-18C14704CC56}" dt="2023-02-26T18:36:28.496" v="2081"/>
          <ac:grpSpMkLst>
            <pc:docMk/>
            <pc:sldMk cId="3370037351" sldId="267"/>
            <ac:grpSpMk id="18" creationId="{1DE889C7-FAD6-4397-98E2-05D503484459}"/>
          </ac:grpSpMkLst>
        </pc:grpChg>
        <pc:picChg chg="add mod modCrop">
          <ac:chgData name="Rachael Major (2204546)" userId="S::2204546@student.uwtsd.ac.uk::34fda97e-2f0a-4eb9-8659-ddea7f0b4db3" providerId="AD" clId="Web-{50F99E58-CFF3-4AE3-3E1C-18C14704CC56}" dt="2023-02-26T18:37:01.637" v="2085"/>
          <ac:picMkLst>
            <pc:docMk/>
            <pc:sldMk cId="3370037351" sldId="267"/>
            <ac:picMk id="4" creationId="{EF944173-31FD-D6A6-38BF-772F2F38F95A}"/>
          </ac:picMkLst>
        </pc:picChg>
        <pc:cxnChg chg="add del">
          <ac:chgData name="Rachael Major (2204546)" userId="S::2204546@student.uwtsd.ac.uk::34fda97e-2f0a-4eb9-8659-ddea7f0b4db3" providerId="AD" clId="Web-{50F99E58-CFF3-4AE3-3E1C-18C14704CC56}" dt="2023-02-26T18:35:59.417" v="2076"/>
          <ac:cxnSpMkLst>
            <pc:docMk/>
            <pc:sldMk cId="3370037351" sldId="267"/>
            <ac:cxnSpMk id="9" creationId="{A7F400EE-A8A5-48AF-B4D6-291B52C6F0B0}"/>
          </ac:cxnSpMkLst>
        </pc:cxnChg>
        <pc:cxnChg chg="add del">
          <ac:chgData name="Rachael Major (2204546)" userId="S::2204546@student.uwtsd.ac.uk::34fda97e-2f0a-4eb9-8659-ddea7f0b4db3" providerId="AD" clId="Web-{50F99E58-CFF3-4AE3-3E1C-18C14704CC56}" dt="2023-02-26T18:36:28.480" v="2080"/>
          <ac:cxnSpMkLst>
            <pc:docMk/>
            <pc:sldMk cId="3370037351" sldId="267"/>
            <ac:cxnSpMk id="14" creationId="{A7F400EE-A8A5-48AF-B4D6-291B52C6F0B0}"/>
          </ac:cxnSpMkLst>
        </pc:cxnChg>
      </pc:sldChg>
      <pc:sldChg chg="addSp delSp modSp mod setBg">
        <pc:chgData name="Rachael Major (2204546)" userId="S::2204546@student.uwtsd.ac.uk::34fda97e-2f0a-4eb9-8659-ddea7f0b4db3" providerId="AD" clId="Web-{50F99E58-CFF3-4AE3-3E1C-18C14704CC56}" dt="2023-02-26T18:39:42.156" v="2099"/>
        <pc:sldMkLst>
          <pc:docMk/>
          <pc:sldMk cId="2763289541" sldId="268"/>
        </pc:sldMkLst>
        <pc:spChg chg="mod">
          <ac:chgData name="Rachael Major (2204546)" userId="S::2204546@student.uwtsd.ac.uk::34fda97e-2f0a-4eb9-8659-ddea7f0b4db3" providerId="AD" clId="Web-{50F99E58-CFF3-4AE3-3E1C-18C14704CC56}" dt="2023-02-26T18:39:42.156" v="2099"/>
          <ac:spMkLst>
            <pc:docMk/>
            <pc:sldMk cId="2763289541" sldId="268"/>
            <ac:spMk id="2" creationId="{D0E2FEA2-F813-214E-A484-E743BD4274C4}"/>
          </ac:spMkLst>
        </pc:spChg>
        <pc:spChg chg="mod ord">
          <ac:chgData name="Rachael Major (2204546)" userId="S::2204546@student.uwtsd.ac.uk::34fda97e-2f0a-4eb9-8659-ddea7f0b4db3" providerId="AD" clId="Web-{50F99E58-CFF3-4AE3-3E1C-18C14704CC56}" dt="2023-02-26T18:39:42.156" v="2099"/>
          <ac:spMkLst>
            <pc:docMk/>
            <pc:sldMk cId="2763289541" sldId="268"/>
            <ac:spMk id="3" creationId="{B1C87DB8-DB4E-6752-AED4-D99017CD472D}"/>
          </ac:spMkLst>
        </pc:spChg>
        <pc:spChg chg="add del">
          <ac:chgData name="Rachael Major (2204546)" userId="S::2204546@student.uwtsd.ac.uk::34fda97e-2f0a-4eb9-8659-ddea7f0b4db3" providerId="AD" clId="Web-{50F99E58-CFF3-4AE3-3E1C-18C14704CC56}" dt="2023-02-26T18:39:42.156" v="2099"/>
          <ac:spMkLst>
            <pc:docMk/>
            <pc:sldMk cId="2763289541" sldId="268"/>
            <ac:spMk id="8" creationId="{827B839B-9ADE-406B-8590-F1CAEDED45A1}"/>
          </ac:spMkLst>
        </pc:spChg>
        <pc:spChg chg="add del">
          <ac:chgData name="Rachael Major (2204546)" userId="S::2204546@student.uwtsd.ac.uk::34fda97e-2f0a-4eb9-8659-ddea7f0b4db3" providerId="AD" clId="Web-{50F99E58-CFF3-4AE3-3E1C-18C14704CC56}" dt="2023-02-26T18:39:42.156" v="2099"/>
          <ac:spMkLst>
            <pc:docMk/>
            <pc:sldMk cId="2763289541" sldId="268"/>
            <ac:spMk id="10" creationId="{CFE45BF0-46DB-408C-B5F7-7B11716805D4}"/>
          </ac:spMkLst>
        </pc:spChg>
        <pc:spChg chg="add del">
          <ac:chgData name="Rachael Major (2204546)" userId="S::2204546@student.uwtsd.ac.uk::34fda97e-2f0a-4eb9-8659-ddea7f0b4db3" providerId="AD" clId="Web-{50F99E58-CFF3-4AE3-3E1C-18C14704CC56}" dt="2023-02-26T18:39:42.156" v="2099"/>
          <ac:spMkLst>
            <pc:docMk/>
            <pc:sldMk cId="2763289541" sldId="268"/>
            <ac:spMk id="12" creationId="{2AEBC8F2-97B1-41B4-93F1-2D289E197FBA}"/>
          </ac:spMkLst>
        </pc:spChg>
        <pc:spChg chg="add del">
          <ac:chgData name="Rachael Major (2204546)" userId="S::2204546@student.uwtsd.ac.uk::34fda97e-2f0a-4eb9-8659-ddea7f0b4db3" providerId="AD" clId="Web-{50F99E58-CFF3-4AE3-3E1C-18C14704CC56}" dt="2023-02-26T18:39:42.156" v="2099"/>
          <ac:spMkLst>
            <pc:docMk/>
            <pc:sldMk cId="2763289541" sldId="268"/>
            <ac:spMk id="14" creationId="{472E3A19-F5D5-48FC-BB9C-48C2F68F598B}"/>
          </ac:spMkLst>
        </pc:spChg>
        <pc:spChg chg="add del">
          <ac:chgData name="Rachael Major (2204546)" userId="S::2204546@student.uwtsd.ac.uk::34fda97e-2f0a-4eb9-8659-ddea7f0b4db3" providerId="AD" clId="Web-{50F99E58-CFF3-4AE3-3E1C-18C14704CC56}" dt="2023-02-26T18:39:42.156" v="2099"/>
          <ac:spMkLst>
            <pc:docMk/>
            <pc:sldMk cId="2763289541" sldId="268"/>
            <ac:spMk id="16" creationId="{7A62E32F-BB65-43A8-8EB5-92346890E549}"/>
          </ac:spMkLst>
        </pc:spChg>
        <pc:spChg chg="add del">
          <ac:chgData name="Rachael Major (2204546)" userId="S::2204546@student.uwtsd.ac.uk::34fda97e-2f0a-4eb9-8659-ddea7f0b4db3" providerId="AD" clId="Web-{50F99E58-CFF3-4AE3-3E1C-18C14704CC56}" dt="2023-02-26T18:39:42.156" v="2099"/>
          <ac:spMkLst>
            <pc:docMk/>
            <pc:sldMk cId="2763289541" sldId="268"/>
            <ac:spMk id="18" creationId="{14E91B64-9FCC-451E-AFB4-A827D6329367}"/>
          </ac:spMkLst>
        </pc:spChg>
        <pc:spChg chg="add">
          <ac:chgData name="Rachael Major (2204546)" userId="S::2204546@student.uwtsd.ac.uk::34fda97e-2f0a-4eb9-8659-ddea7f0b4db3" providerId="AD" clId="Web-{50F99E58-CFF3-4AE3-3E1C-18C14704CC56}" dt="2023-02-26T18:39:42.156" v="2099"/>
          <ac:spMkLst>
            <pc:docMk/>
            <pc:sldMk cId="2763289541" sldId="268"/>
            <ac:spMk id="23" creationId="{2EB492CD-616E-47F8-933B-5E2D952A0593}"/>
          </ac:spMkLst>
        </pc:spChg>
        <pc:spChg chg="add">
          <ac:chgData name="Rachael Major (2204546)" userId="S::2204546@student.uwtsd.ac.uk::34fda97e-2f0a-4eb9-8659-ddea7f0b4db3" providerId="AD" clId="Web-{50F99E58-CFF3-4AE3-3E1C-18C14704CC56}" dt="2023-02-26T18:39:42.156" v="2099"/>
          <ac:spMkLst>
            <pc:docMk/>
            <pc:sldMk cId="2763289541" sldId="268"/>
            <ac:spMk id="25" creationId="{59383CF9-23B5-4335-9B21-1791C4CF1C75}"/>
          </ac:spMkLst>
        </pc:spChg>
        <pc:spChg chg="add">
          <ac:chgData name="Rachael Major (2204546)" userId="S::2204546@student.uwtsd.ac.uk::34fda97e-2f0a-4eb9-8659-ddea7f0b4db3" providerId="AD" clId="Web-{50F99E58-CFF3-4AE3-3E1C-18C14704CC56}" dt="2023-02-26T18:39:42.156" v="2099"/>
          <ac:spMkLst>
            <pc:docMk/>
            <pc:sldMk cId="2763289541" sldId="268"/>
            <ac:spMk id="27" creationId="{0007FE00-9498-4706-B255-6437B0252C02}"/>
          </ac:spMkLst>
        </pc:spChg>
        <pc:picChg chg="add mod modCrop">
          <ac:chgData name="Rachael Major (2204546)" userId="S::2204546@student.uwtsd.ac.uk::34fda97e-2f0a-4eb9-8659-ddea7f0b4db3" providerId="AD" clId="Web-{50F99E58-CFF3-4AE3-3E1C-18C14704CC56}" dt="2023-02-26T18:39:42.156" v="2099"/>
          <ac:picMkLst>
            <pc:docMk/>
            <pc:sldMk cId="2763289541" sldId="268"/>
            <ac:picMk id="4" creationId="{A2ABEB61-464D-75D6-F90E-13EE9FCB019B}"/>
          </ac:picMkLst>
        </pc:picChg>
      </pc:sldChg>
      <pc:sldChg chg="modSp">
        <pc:chgData name="Rachael Major (2204546)" userId="S::2204546@student.uwtsd.ac.uk::34fda97e-2f0a-4eb9-8659-ddea7f0b4db3" providerId="AD" clId="Web-{50F99E58-CFF3-4AE3-3E1C-18C14704CC56}" dt="2023-02-26T16:02:33.183" v="1404" actId="20577"/>
        <pc:sldMkLst>
          <pc:docMk/>
          <pc:sldMk cId="1585395236" sldId="269"/>
        </pc:sldMkLst>
        <pc:spChg chg="mod">
          <ac:chgData name="Rachael Major (2204546)" userId="S::2204546@student.uwtsd.ac.uk::34fda97e-2f0a-4eb9-8659-ddea7f0b4db3" providerId="AD" clId="Web-{50F99E58-CFF3-4AE3-3E1C-18C14704CC56}" dt="2023-02-26T16:02:33.183" v="1404" actId="20577"/>
          <ac:spMkLst>
            <pc:docMk/>
            <pc:sldMk cId="1585395236" sldId="269"/>
            <ac:spMk id="3" creationId="{E8B36FB3-05DE-EAD5-4C5F-CA1031A0E3EF}"/>
          </ac:spMkLst>
        </pc:spChg>
      </pc:sldChg>
      <pc:sldChg chg="modSp del">
        <pc:chgData name="Rachael Major (2204546)" userId="S::2204546@student.uwtsd.ac.uk::34fda97e-2f0a-4eb9-8659-ddea7f0b4db3" providerId="AD" clId="Web-{50F99E58-CFF3-4AE3-3E1C-18C14704CC56}" dt="2023-02-26T16:05:22.283" v="1460"/>
        <pc:sldMkLst>
          <pc:docMk/>
          <pc:sldMk cId="1548720488" sldId="271"/>
        </pc:sldMkLst>
        <pc:spChg chg="mod">
          <ac:chgData name="Rachael Major (2204546)" userId="S::2204546@student.uwtsd.ac.uk::34fda97e-2f0a-4eb9-8659-ddea7f0b4db3" providerId="AD" clId="Web-{50F99E58-CFF3-4AE3-3E1C-18C14704CC56}" dt="2023-02-26T15:50:58.034" v="1126" actId="20577"/>
          <ac:spMkLst>
            <pc:docMk/>
            <pc:sldMk cId="1548720488" sldId="271"/>
            <ac:spMk id="3" creationId="{A2A049CE-F8E5-8263-CFBE-791DC7BBE624}"/>
          </ac:spMkLst>
        </pc:spChg>
      </pc:sldChg>
      <pc:sldChg chg="modSp">
        <pc:chgData name="Rachael Major (2204546)" userId="S::2204546@student.uwtsd.ac.uk::34fda97e-2f0a-4eb9-8659-ddea7f0b4db3" providerId="AD" clId="Web-{50F99E58-CFF3-4AE3-3E1C-18C14704CC56}" dt="2023-02-26T16:10:29.486" v="1682" actId="20577"/>
        <pc:sldMkLst>
          <pc:docMk/>
          <pc:sldMk cId="3417685528" sldId="272"/>
        </pc:sldMkLst>
        <pc:spChg chg="mod">
          <ac:chgData name="Rachael Major (2204546)" userId="S::2204546@student.uwtsd.ac.uk::34fda97e-2f0a-4eb9-8659-ddea7f0b4db3" providerId="AD" clId="Web-{50F99E58-CFF3-4AE3-3E1C-18C14704CC56}" dt="2023-02-26T16:10:29.486" v="1682" actId="20577"/>
          <ac:spMkLst>
            <pc:docMk/>
            <pc:sldMk cId="3417685528" sldId="272"/>
            <ac:spMk id="3" creationId="{BC8764B8-C425-0822-CAF3-84B1370F2C97}"/>
          </ac:spMkLst>
        </pc:spChg>
      </pc:sldChg>
      <pc:sldChg chg="modSp">
        <pc:chgData name="Rachael Major (2204546)" userId="S::2204546@student.uwtsd.ac.uk::34fda97e-2f0a-4eb9-8659-ddea7f0b4db3" providerId="AD" clId="Web-{50F99E58-CFF3-4AE3-3E1C-18C14704CC56}" dt="2023-02-26T14:11:48.819" v="282" actId="20577"/>
        <pc:sldMkLst>
          <pc:docMk/>
          <pc:sldMk cId="3293331147" sldId="274"/>
        </pc:sldMkLst>
        <pc:spChg chg="mod">
          <ac:chgData name="Rachael Major (2204546)" userId="S::2204546@student.uwtsd.ac.uk::34fda97e-2f0a-4eb9-8659-ddea7f0b4db3" providerId="AD" clId="Web-{50F99E58-CFF3-4AE3-3E1C-18C14704CC56}" dt="2023-02-26T14:11:48.819" v="282" actId="20577"/>
          <ac:spMkLst>
            <pc:docMk/>
            <pc:sldMk cId="3293331147" sldId="274"/>
            <ac:spMk id="3" creationId="{F6F24C8A-32CD-D21A-0680-5582BA7E8622}"/>
          </ac:spMkLst>
        </pc:spChg>
      </pc:sldChg>
      <pc:sldChg chg="modSp">
        <pc:chgData name="Rachael Major (2204546)" userId="S::2204546@student.uwtsd.ac.uk::34fda97e-2f0a-4eb9-8659-ddea7f0b4db3" providerId="AD" clId="Web-{50F99E58-CFF3-4AE3-3E1C-18C14704CC56}" dt="2023-02-26T18:00:36.369" v="1968" actId="20577"/>
        <pc:sldMkLst>
          <pc:docMk/>
          <pc:sldMk cId="2052689472" sldId="277"/>
        </pc:sldMkLst>
        <pc:spChg chg="mod">
          <ac:chgData name="Rachael Major (2204546)" userId="S::2204546@student.uwtsd.ac.uk::34fda97e-2f0a-4eb9-8659-ddea7f0b4db3" providerId="AD" clId="Web-{50F99E58-CFF3-4AE3-3E1C-18C14704CC56}" dt="2023-02-26T18:00:36.369" v="1968" actId="20577"/>
          <ac:spMkLst>
            <pc:docMk/>
            <pc:sldMk cId="2052689472" sldId="277"/>
            <ac:spMk id="3" creationId="{DC75CB17-5257-A6B2-2BE5-FCF1B0D09AF4}"/>
          </ac:spMkLst>
        </pc:spChg>
      </pc:sldChg>
      <pc:sldChg chg="modSp">
        <pc:chgData name="Rachael Major (2204546)" userId="S::2204546@student.uwtsd.ac.uk::34fda97e-2f0a-4eb9-8659-ddea7f0b4db3" providerId="AD" clId="Web-{50F99E58-CFF3-4AE3-3E1C-18C14704CC56}" dt="2023-02-26T17:32:15.562" v="1855" actId="14100"/>
        <pc:sldMkLst>
          <pc:docMk/>
          <pc:sldMk cId="2605197679" sldId="278"/>
        </pc:sldMkLst>
        <pc:spChg chg="mod">
          <ac:chgData name="Rachael Major (2204546)" userId="S::2204546@student.uwtsd.ac.uk::34fda97e-2f0a-4eb9-8659-ddea7f0b4db3" providerId="AD" clId="Web-{50F99E58-CFF3-4AE3-3E1C-18C14704CC56}" dt="2023-02-26T17:27:28.868" v="1793" actId="20577"/>
          <ac:spMkLst>
            <pc:docMk/>
            <pc:sldMk cId="2605197679" sldId="278"/>
            <ac:spMk id="2" creationId="{BE2AD40C-EB29-1CEC-F42D-FDF99B704376}"/>
          </ac:spMkLst>
        </pc:spChg>
        <pc:spChg chg="mod">
          <ac:chgData name="Rachael Major (2204546)" userId="S::2204546@student.uwtsd.ac.uk::34fda97e-2f0a-4eb9-8659-ddea7f0b4db3" providerId="AD" clId="Web-{50F99E58-CFF3-4AE3-3E1C-18C14704CC56}" dt="2023-02-26T17:32:15.562" v="1855" actId="14100"/>
          <ac:spMkLst>
            <pc:docMk/>
            <pc:sldMk cId="2605197679" sldId="278"/>
            <ac:spMk id="3" creationId="{B4A357B0-A0A8-B07F-1884-E8EB3EE3BA1A}"/>
          </ac:spMkLst>
        </pc:spChg>
        <pc:picChg chg="mod">
          <ac:chgData name="Rachael Major (2204546)" userId="S::2204546@student.uwtsd.ac.uk::34fda97e-2f0a-4eb9-8659-ddea7f0b4db3" providerId="AD" clId="Web-{50F99E58-CFF3-4AE3-3E1C-18C14704CC56}" dt="2023-02-26T17:26:38.273" v="1791" actId="1076"/>
          <ac:picMkLst>
            <pc:docMk/>
            <pc:sldMk cId="2605197679" sldId="278"/>
            <ac:picMk id="4" creationId="{36816A4B-3EBC-49C6-3515-30BC3716DF54}"/>
          </ac:picMkLst>
        </pc:picChg>
      </pc:sldChg>
      <pc:sldChg chg="modSp">
        <pc:chgData name="Rachael Major (2204546)" userId="S::2204546@student.uwtsd.ac.uk::34fda97e-2f0a-4eb9-8659-ddea7f0b4db3" providerId="AD" clId="Web-{50F99E58-CFF3-4AE3-3E1C-18C14704CC56}" dt="2023-02-26T18:14:27.419" v="2031" actId="20577"/>
        <pc:sldMkLst>
          <pc:docMk/>
          <pc:sldMk cId="1812054458" sldId="279"/>
        </pc:sldMkLst>
        <pc:spChg chg="mod">
          <ac:chgData name="Rachael Major (2204546)" userId="S::2204546@student.uwtsd.ac.uk::34fda97e-2f0a-4eb9-8659-ddea7f0b4db3" providerId="AD" clId="Web-{50F99E58-CFF3-4AE3-3E1C-18C14704CC56}" dt="2023-02-26T18:14:27.419" v="2031" actId="20577"/>
          <ac:spMkLst>
            <pc:docMk/>
            <pc:sldMk cId="1812054458" sldId="279"/>
            <ac:spMk id="3" creationId="{5502314C-5C56-2424-BA01-CB92186121C2}"/>
          </ac:spMkLst>
        </pc:spChg>
      </pc:sldChg>
      <pc:sldChg chg="modSp">
        <pc:chgData name="Rachael Major (2204546)" userId="S::2204546@student.uwtsd.ac.uk::34fda97e-2f0a-4eb9-8659-ddea7f0b4db3" providerId="AD" clId="Web-{50F99E58-CFF3-4AE3-3E1C-18C14704CC56}" dt="2023-02-26T18:19:35.145" v="2055" actId="20577"/>
        <pc:sldMkLst>
          <pc:docMk/>
          <pc:sldMk cId="501487698" sldId="282"/>
        </pc:sldMkLst>
        <pc:spChg chg="mod">
          <ac:chgData name="Rachael Major (2204546)" userId="S::2204546@student.uwtsd.ac.uk::34fda97e-2f0a-4eb9-8659-ddea7f0b4db3" providerId="AD" clId="Web-{50F99E58-CFF3-4AE3-3E1C-18C14704CC56}" dt="2023-02-26T18:19:35.145" v="2055" actId="20577"/>
          <ac:spMkLst>
            <pc:docMk/>
            <pc:sldMk cId="501487698" sldId="282"/>
            <ac:spMk id="28" creationId="{07B13420-FA64-CC6E-E157-2160F9522F46}"/>
          </ac:spMkLst>
        </pc:spChg>
      </pc:sldChg>
      <pc:sldChg chg="modSp">
        <pc:chgData name="Rachael Major (2204546)" userId="S::2204546@student.uwtsd.ac.uk::34fda97e-2f0a-4eb9-8659-ddea7f0b4db3" providerId="AD" clId="Web-{50F99E58-CFF3-4AE3-3E1C-18C14704CC56}" dt="2023-02-26T17:40:38.792" v="1872" actId="20577"/>
        <pc:sldMkLst>
          <pc:docMk/>
          <pc:sldMk cId="2565534244" sldId="283"/>
        </pc:sldMkLst>
        <pc:spChg chg="mod">
          <ac:chgData name="Rachael Major (2204546)" userId="S::2204546@student.uwtsd.ac.uk::34fda97e-2f0a-4eb9-8659-ddea7f0b4db3" providerId="AD" clId="Web-{50F99E58-CFF3-4AE3-3E1C-18C14704CC56}" dt="2023-02-26T17:40:38.792" v="1872" actId="20577"/>
          <ac:spMkLst>
            <pc:docMk/>
            <pc:sldMk cId="2565534244" sldId="283"/>
            <ac:spMk id="3" creationId="{66EF1BBC-7DFF-47EA-AAC0-FBFF14D1F1E3}"/>
          </ac:spMkLst>
        </pc:spChg>
      </pc:sldChg>
      <pc:sldChg chg="modSp del">
        <pc:chgData name="Rachael Major (2204546)" userId="S::2204546@student.uwtsd.ac.uk::34fda97e-2f0a-4eb9-8659-ddea7f0b4db3" providerId="AD" clId="Web-{50F99E58-CFF3-4AE3-3E1C-18C14704CC56}" dt="2023-02-26T14:33:50.147" v="450"/>
        <pc:sldMkLst>
          <pc:docMk/>
          <pc:sldMk cId="1977612037" sldId="288"/>
        </pc:sldMkLst>
        <pc:spChg chg="mod">
          <ac:chgData name="Rachael Major (2204546)" userId="S::2204546@student.uwtsd.ac.uk::34fda97e-2f0a-4eb9-8659-ddea7f0b4db3" providerId="AD" clId="Web-{50F99E58-CFF3-4AE3-3E1C-18C14704CC56}" dt="2023-02-26T14:32:36.582" v="432" actId="20577"/>
          <ac:spMkLst>
            <pc:docMk/>
            <pc:sldMk cId="1977612037" sldId="288"/>
            <ac:spMk id="3" creationId="{232DE9AA-EAB9-4F45-9A0B-17ABC7B20AA3}"/>
          </ac:spMkLst>
        </pc:spChg>
      </pc:sldChg>
      <pc:sldChg chg="modSp del">
        <pc:chgData name="Rachael Major (2204546)" userId="S::2204546@student.uwtsd.ac.uk::34fda97e-2f0a-4eb9-8659-ddea7f0b4db3" providerId="AD" clId="Web-{50F99E58-CFF3-4AE3-3E1C-18C14704CC56}" dt="2023-02-26T15:09:48.634" v="788"/>
        <pc:sldMkLst>
          <pc:docMk/>
          <pc:sldMk cId="2900941649" sldId="289"/>
        </pc:sldMkLst>
        <pc:spChg chg="mod">
          <ac:chgData name="Rachael Major (2204546)" userId="S::2204546@student.uwtsd.ac.uk::34fda97e-2f0a-4eb9-8659-ddea7f0b4db3" providerId="AD" clId="Web-{50F99E58-CFF3-4AE3-3E1C-18C14704CC56}" dt="2023-02-26T14:35:11.744" v="489" actId="20577"/>
          <ac:spMkLst>
            <pc:docMk/>
            <pc:sldMk cId="2900941649" sldId="289"/>
            <ac:spMk id="2" creationId="{EE91622C-9739-1729-D740-BD1D8AD18B3E}"/>
          </ac:spMkLst>
        </pc:spChg>
        <pc:spChg chg="mod">
          <ac:chgData name="Rachael Major (2204546)" userId="S::2204546@student.uwtsd.ac.uk::34fda97e-2f0a-4eb9-8659-ddea7f0b4db3" providerId="AD" clId="Web-{50F99E58-CFF3-4AE3-3E1C-18C14704CC56}" dt="2023-02-26T15:09:19.665" v="783" actId="20577"/>
          <ac:spMkLst>
            <pc:docMk/>
            <pc:sldMk cId="2900941649" sldId="289"/>
            <ac:spMk id="3" creationId="{03329D3C-C10B-D39F-E403-E6640980DFB3}"/>
          </ac:spMkLst>
        </pc:spChg>
      </pc:sldChg>
      <pc:sldChg chg="modSp ord">
        <pc:chgData name="Rachael Major (2204546)" userId="S::2204546@student.uwtsd.ac.uk::34fda97e-2f0a-4eb9-8659-ddea7f0b4db3" providerId="AD" clId="Web-{50F99E58-CFF3-4AE3-3E1C-18C14704CC56}" dt="2023-02-26T17:15:28.508" v="1736" actId="20577"/>
        <pc:sldMkLst>
          <pc:docMk/>
          <pc:sldMk cId="4204493193" sldId="291"/>
        </pc:sldMkLst>
        <pc:spChg chg="mod">
          <ac:chgData name="Rachael Major (2204546)" userId="S::2204546@student.uwtsd.ac.uk::34fda97e-2f0a-4eb9-8659-ddea7f0b4db3" providerId="AD" clId="Web-{50F99E58-CFF3-4AE3-3E1C-18C14704CC56}" dt="2023-02-26T14:38:39.361" v="503" actId="20577"/>
          <ac:spMkLst>
            <pc:docMk/>
            <pc:sldMk cId="4204493193" sldId="291"/>
            <ac:spMk id="2" creationId="{E4C7B9C2-B26F-F8D4-363E-419A78DC6D5E}"/>
          </ac:spMkLst>
        </pc:spChg>
        <pc:spChg chg="mod">
          <ac:chgData name="Rachael Major (2204546)" userId="S::2204546@student.uwtsd.ac.uk::34fda97e-2f0a-4eb9-8659-ddea7f0b4db3" providerId="AD" clId="Web-{50F99E58-CFF3-4AE3-3E1C-18C14704CC56}" dt="2023-02-26T17:15:28.508" v="1736" actId="20577"/>
          <ac:spMkLst>
            <pc:docMk/>
            <pc:sldMk cId="4204493193" sldId="291"/>
            <ac:spMk id="3" creationId="{68F50674-27F8-7D3B-0025-A64EE30F4B57}"/>
          </ac:spMkLst>
        </pc:spChg>
      </pc:sldChg>
      <pc:sldChg chg="modSp">
        <pc:chgData name="Rachael Major (2204546)" userId="S::2204546@student.uwtsd.ac.uk::34fda97e-2f0a-4eb9-8659-ddea7f0b4db3" providerId="AD" clId="Web-{50F99E58-CFF3-4AE3-3E1C-18C14704CC56}" dt="2023-02-26T14:16:26.001" v="350" actId="20577"/>
        <pc:sldMkLst>
          <pc:docMk/>
          <pc:sldMk cId="998577842" sldId="292"/>
        </pc:sldMkLst>
        <pc:spChg chg="mod">
          <ac:chgData name="Rachael Major (2204546)" userId="S::2204546@student.uwtsd.ac.uk::34fda97e-2f0a-4eb9-8659-ddea7f0b4db3" providerId="AD" clId="Web-{50F99E58-CFF3-4AE3-3E1C-18C14704CC56}" dt="2023-02-26T14:16:26.001" v="350" actId="20577"/>
          <ac:spMkLst>
            <pc:docMk/>
            <pc:sldMk cId="998577842" sldId="292"/>
            <ac:spMk id="3" creationId="{FA79DF9A-604A-3277-E18F-99A9BC8281D5}"/>
          </ac:spMkLst>
        </pc:spChg>
      </pc:sldChg>
      <pc:sldChg chg="modSp">
        <pc:chgData name="Rachael Major (2204546)" userId="S::2204546@student.uwtsd.ac.uk::34fda97e-2f0a-4eb9-8659-ddea7f0b4db3" providerId="AD" clId="Web-{50F99E58-CFF3-4AE3-3E1C-18C14704CC56}" dt="2023-02-26T15:22:30.630" v="990" actId="20577"/>
        <pc:sldMkLst>
          <pc:docMk/>
          <pc:sldMk cId="2004030053" sldId="294"/>
        </pc:sldMkLst>
        <pc:spChg chg="mod">
          <ac:chgData name="Rachael Major (2204546)" userId="S::2204546@student.uwtsd.ac.uk::34fda97e-2f0a-4eb9-8659-ddea7f0b4db3" providerId="AD" clId="Web-{50F99E58-CFF3-4AE3-3E1C-18C14704CC56}" dt="2023-02-26T15:22:30.630" v="990" actId="20577"/>
          <ac:spMkLst>
            <pc:docMk/>
            <pc:sldMk cId="2004030053" sldId="294"/>
            <ac:spMk id="3" creationId="{8AD71951-8FCA-F09B-4345-D24DD5FDCBB9}"/>
          </ac:spMkLst>
        </pc:spChg>
      </pc:sldChg>
      <pc:sldChg chg="modSp">
        <pc:chgData name="Rachael Major (2204546)" userId="S::2204546@student.uwtsd.ac.uk::34fda97e-2f0a-4eb9-8659-ddea7f0b4db3" providerId="AD" clId="Web-{50F99E58-CFF3-4AE3-3E1C-18C14704CC56}" dt="2023-02-26T15:56:47.999" v="1292" actId="20577"/>
        <pc:sldMkLst>
          <pc:docMk/>
          <pc:sldMk cId="1955536607" sldId="295"/>
        </pc:sldMkLst>
        <pc:spChg chg="mod">
          <ac:chgData name="Rachael Major (2204546)" userId="S::2204546@student.uwtsd.ac.uk::34fda97e-2f0a-4eb9-8659-ddea7f0b4db3" providerId="AD" clId="Web-{50F99E58-CFF3-4AE3-3E1C-18C14704CC56}" dt="2023-02-26T15:56:47.999" v="1292" actId="20577"/>
          <ac:spMkLst>
            <pc:docMk/>
            <pc:sldMk cId="1955536607" sldId="295"/>
            <ac:spMk id="3" creationId="{9D52CE51-FB47-4BA1-F34E-DFF1306195EF}"/>
          </ac:spMkLst>
        </pc:spChg>
      </pc:sldChg>
      <pc:sldChg chg="modSp">
        <pc:chgData name="Rachael Major (2204546)" userId="S::2204546@student.uwtsd.ac.uk::34fda97e-2f0a-4eb9-8659-ddea7f0b4db3" providerId="AD" clId="Web-{50F99E58-CFF3-4AE3-3E1C-18C14704CC56}" dt="2023-02-26T14:46:21.502" v="545" actId="20577"/>
        <pc:sldMkLst>
          <pc:docMk/>
          <pc:sldMk cId="2498027117" sldId="296"/>
        </pc:sldMkLst>
        <pc:spChg chg="mod">
          <ac:chgData name="Rachael Major (2204546)" userId="S::2204546@student.uwtsd.ac.uk::34fda97e-2f0a-4eb9-8659-ddea7f0b4db3" providerId="AD" clId="Web-{50F99E58-CFF3-4AE3-3E1C-18C14704CC56}" dt="2023-02-26T14:46:21.502" v="545" actId="20577"/>
          <ac:spMkLst>
            <pc:docMk/>
            <pc:sldMk cId="2498027117" sldId="296"/>
            <ac:spMk id="3" creationId="{F47F181D-FFCD-93F4-BE36-83EEF4B51FDA}"/>
          </ac:spMkLst>
        </pc:spChg>
      </pc:sldChg>
      <pc:sldChg chg="modSp">
        <pc:chgData name="Rachael Major (2204546)" userId="S::2204546@student.uwtsd.ac.uk::34fda97e-2f0a-4eb9-8659-ddea7f0b4db3" providerId="AD" clId="Web-{50F99E58-CFF3-4AE3-3E1C-18C14704CC56}" dt="2023-02-26T17:36:15.395" v="1865" actId="20577"/>
        <pc:sldMkLst>
          <pc:docMk/>
          <pc:sldMk cId="3552733543" sldId="297"/>
        </pc:sldMkLst>
        <pc:spChg chg="mod">
          <ac:chgData name="Rachael Major (2204546)" userId="S::2204546@student.uwtsd.ac.uk::34fda97e-2f0a-4eb9-8659-ddea7f0b4db3" providerId="AD" clId="Web-{50F99E58-CFF3-4AE3-3E1C-18C14704CC56}" dt="2023-02-26T17:36:15.395" v="1865" actId="20577"/>
          <ac:spMkLst>
            <pc:docMk/>
            <pc:sldMk cId="3552733543" sldId="297"/>
            <ac:spMk id="3" creationId="{80805963-22CA-B7F6-CA89-395AFC4EC234}"/>
          </ac:spMkLst>
        </pc:spChg>
      </pc:sldChg>
      <pc:sldChg chg="modSp">
        <pc:chgData name="Rachael Major (2204546)" userId="S::2204546@student.uwtsd.ac.uk::34fda97e-2f0a-4eb9-8659-ddea7f0b4db3" providerId="AD" clId="Web-{50F99E58-CFF3-4AE3-3E1C-18C14704CC56}" dt="2023-02-26T16:08:13.554" v="1465" actId="20577"/>
        <pc:sldMkLst>
          <pc:docMk/>
          <pc:sldMk cId="3781663397" sldId="299"/>
        </pc:sldMkLst>
        <pc:spChg chg="mod">
          <ac:chgData name="Rachael Major (2204546)" userId="S::2204546@student.uwtsd.ac.uk::34fda97e-2f0a-4eb9-8659-ddea7f0b4db3" providerId="AD" clId="Web-{50F99E58-CFF3-4AE3-3E1C-18C14704CC56}" dt="2023-02-26T16:08:13.554" v="1465" actId="20577"/>
          <ac:spMkLst>
            <pc:docMk/>
            <pc:sldMk cId="3781663397" sldId="299"/>
            <ac:spMk id="3" creationId="{78613B8B-DFC9-0CE4-41AE-B8669226AFC9}"/>
          </ac:spMkLst>
        </pc:spChg>
      </pc:sldChg>
    </pc:docChg>
  </pc:docChgLst>
  <pc:docChgLst>
    <pc:chgData name="Rachael Major (2204546)" userId="S::2204546@student.uwtsd.ac.uk::34fda97e-2f0a-4eb9-8659-ddea7f0b4db3" providerId="AD" clId="Web-{FFCB8EC4-BFF1-65C6-3408-C33875732A44}"/>
    <pc:docChg chg="modSld sldOrd">
      <pc:chgData name="Rachael Major (2204546)" userId="S::2204546@student.uwtsd.ac.uk::34fda97e-2f0a-4eb9-8659-ddea7f0b4db3" providerId="AD" clId="Web-{FFCB8EC4-BFF1-65C6-3408-C33875732A44}" dt="2023-02-25T20:46:27.447" v="471" actId="20577"/>
      <pc:docMkLst>
        <pc:docMk/>
      </pc:docMkLst>
      <pc:sldChg chg="modSp">
        <pc:chgData name="Rachael Major (2204546)" userId="S::2204546@student.uwtsd.ac.uk::34fda97e-2f0a-4eb9-8659-ddea7f0b4db3" providerId="AD" clId="Web-{FFCB8EC4-BFF1-65C6-3408-C33875732A44}" dt="2023-02-25T20:46:27.447" v="471" actId="20577"/>
        <pc:sldMkLst>
          <pc:docMk/>
          <pc:sldMk cId="1561832807" sldId="261"/>
        </pc:sldMkLst>
        <pc:spChg chg="mod">
          <ac:chgData name="Rachael Major (2204546)" userId="S::2204546@student.uwtsd.ac.uk::34fda97e-2f0a-4eb9-8659-ddea7f0b4db3" providerId="AD" clId="Web-{FFCB8EC4-BFF1-65C6-3408-C33875732A44}" dt="2023-02-25T20:46:27.447" v="471" actId="20577"/>
          <ac:spMkLst>
            <pc:docMk/>
            <pc:sldMk cId="1561832807" sldId="261"/>
            <ac:spMk id="3" creationId="{EE3F1012-E76B-1523-A90C-287BF1BBC386}"/>
          </ac:spMkLst>
        </pc:spChg>
      </pc:sldChg>
      <pc:sldChg chg="modSp">
        <pc:chgData name="Rachael Major (2204546)" userId="S::2204546@student.uwtsd.ac.uk::34fda97e-2f0a-4eb9-8659-ddea7f0b4db3" providerId="AD" clId="Web-{FFCB8EC4-BFF1-65C6-3408-C33875732A44}" dt="2023-02-25T20:45:01.274" v="405" actId="20577"/>
        <pc:sldMkLst>
          <pc:docMk/>
          <pc:sldMk cId="2763289541" sldId="268"/>
        </pc:sldMkLst>
        <pc:spChg chg="mod">
          <ac:chgData name="Rachael Major (2204546)" userId="S::2204546@student.uwtsd.ac.uk::34fda97e-2f0a-4eb9-8659-ddea7f0b4db3" providerId="AD" clId="Web-{FFCB8EC4-BFF1-65C6-3408-C33875732A44}" dt="2023-02-25T20:45:01.274" v="405" actId="20577"/>
          <ac:spMkLst>
            <pc:docMk/>
            <pc:sldMk cId="2763289541" sldId="268"/>
            <ac:spMk id="3" creationId="{B1C87DB8-DB4E-6752-AED4-D99017CD472D}"/>
          </ac:spMkLst>
        </pc:spChg>
      </pc:sldChg>
      <pc:sldChg chg="modSp">
        <pc:chgData name="Rachael Major (2204546)" userId="S::2204546@student.uwtsd.ac.uk::34fda97e-2f0a-4eb9-8659-ddea7f0b4db3" providerId="AD" clId="Web-{FFCB8EC4-BFF1-65C6-3408-C33875732A44}" dt="2023-02-25T20:25:53.723" v="45" actId="20577"/>
        <pc:sldMkLst>
          <pc:docMk/>
          <pc:sldMk cId="3417685528" sldId="272"/>
        </pc:sldMkLst>
        <pc:spChg chg="mod">
          <ac:chgData name="Rachael Major (2204546)" userId="S::2204546@student.uwtsd.ac.uk::34fda97e-2f0a-4eb9-8659-ddea7f0b4db3" providerId="AD" clId="Web-{FFCB8EC4-BFF1-65C6-3408-C33875732A44}" dt="2023-02-25T20:25:53.723" v="45" actId="20577"/>
          <ac:spMkLst>
            <pc:docMk/>
            <pc:sldMk cId="3417685528" sldId="272"/>
            <ac:spMk id="3" creationId="{BC8764B8-C425-0822-CAF3-84B1370F2C97}"/>
          </ac:spMkLst>
        </pc:spChg>
      </pc:sldChg>
      <pc:sldChg chg="ord">
        <pc:chgData name="Rachael Major (2204546)" userId="S::2204546@student.uwtsd.ac.uk::34fda97e-2f0a-4eb9-8659-ddea7f0b4db3" providerId="AD" clId="Web-{FFCB8EC4-BFF1-65C6-3408-C33875732A44}" dt="2023-02-25T20:27:17.725" v="57"/>
        <pc:sldMkLst>
          <pc:docMk/>
          <pc:sldMk cId="1977612037" sldId="288"/>
        </pc:sldMkLst>
      </pc:sldChg>
      <pc:sldChg chg="modSp">
        <pc:chgData name="Rachael Major (2204546)" userId="S::2204546@student.uwtsd.ac.uk::34fda97e-2f0a-4eb9-8659-ddea7f0b4db3" providerId="AD" clId="Web-{FFCB8EC4-BFF1-65C6-3408-C33875732A44}" dt="2023-02-25T20:27:12.631" v="56" actId="20577"/>
        <pc:sldMkLst>
          <pc:docMk/>
          <pc:sldMk cId="2900941649" sldId="289"/>
        </pc:sldMkLst>
        <pc:spChg chg="mod">
          <ac:chgData name="Rachael Major (2204546)" userId="S::2204546@student.uwtsd.ac.uk::34fda97e-2f0a-4eb9-8659-ddea7f0b4db3" providerId="AD" clId="Web-{FFCB8EC4-BFF1-65C6-3408-C33875732A44}" dt="2023-02-25T20:27:12.631" v="56" actId="20577"/>
          <ac:spMkLst>
            <pc:docMk/>
            <pc:sldMk cId="2900941649" sldId="289"/>
            <ac:spMk id="3" creationId="{03329D3C-C10B-D39F-E403-E6640980DFB3}"/>
          </ac:spMkLst>
        </pc:spChg>
      </pc:sldChg>
      <pc:sldChg chg="modSp">
        <pc:chgData name="Rachael Major (2204546)" userId="S::2204546@student.uwtsd.ac.uk::34fda97e-2f0a-4eb9-8659-ddea7f0b4db3" providerId="AD" clId="Web-{FFCB8EC4-BFF1-65C6-3408-C33875732A44}" dt="2023-02-25T20:30:13.088" v="136" actId="20577"/>
        <pc:sldMkLst>
          <pc:docMk/>
          <pc:sldMk cId="2004030053" sldId="294"/>
        </pc:sldMkLst>
        <pc:spChg chg="mod">
          <ac:chgData name="Rachael Major (2204546)" userId="S::2204546@student.uwtsd.ac.uk::34fda97e-2f0a-4eb9-8659-ddea7f0b4db3" providerId="AD" clId="Web-{FFCB8EC4-BFF1-65C6-3408-C33875732A44}" dt="2023-02-25T20:28:31.289" v="88" actId="20577"/>
          <ac:spMkLst>
            <pc:docMk/>
            <pc:sldMk cId="2004030053" sldId="294"/>
            <ac:spMk id="2" creationId="{41B84E57-3794-EE04-4CEB-ABF3F742CF0C}"/>
          </ac:spMkLst>
        </pc:spChg>
        <pc:spChg chg="mod">
          <ac:chgData name="Rachael Major (2204546)" userId="S::2204546@student.uwtsd.ac.uk::34fda97e-2f0a-4eb9-8659-ddea7f0b4db3" providerId="AD" clId="Web-{FFCB8EC4-BFF1-65C6-3408-C33875732A44}" dt="2023-02-25T20:30:13.088" v="136" actId="20577"/>
          <ac:spMkLst>
            <pc:docMk/>
            <pc:sldMk cId="2004030053" sldId="294"/>
            <ac:spMk id="3" creationId="{8AD71951-8FCA-F09B-4345-D24DD5FDCBB9}"/>
          </ac:spMkLst>
        </pc:spChg>
      </pc:sldChg>
      <pc:sldChg chg="modSp">
        <pc:chgData name="Rachael Major (2204546)" userId="S::2204546@student.uwtsd.ac.uk::34fda97e-2f0a-4eb9-8659-ddea7f0b4db3" providerId="AD" clId="Web-{FFCB8EC4-BFF1-65C6-3408-C33875732A44}" dt="2023-02-25T20:43:32.912" v="373" actId="20577"/>
        <pc:sldMkLst>
          <pc:docMk/>
          <pc:sldMk cId="3552733543" sldId="297"/>
        </pc:sldMkLst>
        <pc:spChg chg="mod">
          <ac:chgData name="Rachael Major (2204546)" userId="S::2204546@student.uwtsd.ac.uk::34fda97e-2f0a-4eb9-8659-ddea7f0b4db3" providerId="AD" clId="Web-{FFCB8EC4-BFF1-65C6-3408-C33875732A44}" dt="2023-02-25T20:43:32.912" v="373" actId="20577"/>
          <ac:spMkLst>
            <pc:docMk/>
            <pc:sldMk cId="3552733543" sldId="297"/>
            <ac:spMk id="2" creationId="{C825264D-1759-B555-BDF8-D9C67E0C9A38}"/>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01/03/2023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01/03/2023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01/03/2023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01/03/2023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01/03/2023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01/03/2023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01/03/2023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01/03/2023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01/03/2023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01/03/2023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01/03/2023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GB" smtClean="0"/>
              <a:t>01/03/2023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hyperlink" Target="https://exchangepress.com/eed/view/4447/#:~:text=Observing%20helps%20you%20build%20relationships,and%20preferred%20mode%20of%20expression.%22" TargetMode="External"/><Relationship Id="rId2" Type="http://schemas.openxmlformats.org/officeDocument/2006/relationships/hyperlink" Target="https://centerstone.org/our-resources/health-wellness/tips-for-happier-relationships/#:~:text=Listening%20strengthens%20relationships%20and%20demonstrates,interruption%20is%20like%20a%20release"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s://inyous.teachable.com/courses/inyous/lectures/11564892" TargetMode="External"/><Relationship Id="rId2" Type="http://schemas.openxmlformats.org/officeDocument/2006/relationships/hyperlink" Target="https://cldstandardscouncil.org.uk/resources/standards-and-benchmarks/national-occupational-standards/youth-work-nos/" TargetMode="External"/><Relationship Id="rId1" Type="http://schemas.openxmlformats.org/officeDocument/2006/relationships/slideLayout" Target="../slideLayouts/slideLayout2.xml"/><Relationship Id="rId6" Type="http://schemas.openxmlformats.org/officeDocument/2006/relationships/hyperlink" Target="https://www.kent-teach.com/Blog/post/2021/06/28/the-many-benefits-of-arts-and-crafts-for-children.aspx#:~:text=Art%20can%20improve%20confidence%20and,communicating%20how%20they%20are%20feeling" TargetMode="External"/><Relationship Id="rId5" Type="http://schemas.openxmlformats.org/officeDocument/2006/relationships/hyperlink" Target="https://www.coe.int/en/web/european-youth-foundation/definitions" TargetMode="External"/><Relationship Id="rId4" Type="http://schemas.openxmlformats.org/officeDocument/2006/relationships/hyperlink" Target="https://naaweb.org/professional-development/item/380-10-tips-for-building-relationships-with-youth#:~:text=Building%20positive%20relationships%20with%20youth,%2C%20security%2C%20and%20responsive%20interactions" TargetMode="External"/></Relationships>
</file>

<file path=ppt/slides/_rels/slide25.xml.rels><?xml version="1.0" encoding="UTF-8" standalone="yes"?>
<Relationships xmlns="http://schemas.openxmlformats.org/package/2006/relationships"><Relationship Id="rId3" Type="http://schemas.openxmlformats.org/officeDocument/2006/relationships/hyperlink" Target="https://www.open.edu/openlearn/health-sports-psychology/professional-relationships-young-people/content-section-0/?printable=1#:~:text=For%20practitioners%20working%20with%20young,and%20perhaps%20acquire%20new%20learning" TargetMode="External"/><Relationship Id="rId2" Type="http://schemas.openxmlformats.org/officeDocument/2006/relationships/hyperlink" Target="https://www.nya.org.uk/wp-content/uploads/guidance-on-personal-professional-and-environmental-boudnaries.pdf" TargetMode="External"/><Relationship Id="rId1" Type="http://schemas.openxmlformats.org/officeDocument/2006/relationships/slideLayout" Target="../slideLayouts/slideLayout2.xml"/><Relationship Id="rId4" Type="http://schemas.openxmlformats.org/officeDocument/2006/relationships/hyperlink" Target="https://www.selfcarefederation.org/what-is-self-care#:~:text=Self%2Dcare%20is%20the%20practice,social%20care%20professionals%20as%20needed" TargetMode="External"/></Relationships>
</file>

<file path=ppt/slides/_rels/slide26.xml.rels><?xml version="1.0" encoding="UTF-8" standalone="yes"?>
<Relationships xmlns="http://schemas.openxmlformats.org/package/2006/relationships"><Relationship Id="rId3" Type="http://schemas.openxmlformats.org/officeDocument/2006/relationships/hyperlink" Target="https://www.youngminds.org.uk/professional/community-support/building-supportive-relationships-with-young-people/" TargetMode="External"/><Relationship Id="rId2" Type="http://schemas.openxmlformats.org/officeDocument/2006/relationships/hyperlink" Target="https://www.simplypsychology.org/carl-rogers.html:~:text=Carl%20Rogers%20(1959)%20believed%20that,human%2Dbeingness'%20we%20can" TargetMode="External"/><Relationship Id="rId1" Type="http://schemas.openxmlformats.org/officeDocument/2006/relationships/slideLayout" Target="../slideLayouts/slideLayout2.xml"/><Relationship Id="rId6" Type="http://schemas.openxmlformats.org/officeDocument/2006/relationships/hyperlink" Target="https://www.wcupa.edu/coral/tuckmanStagesGroupDelvelopment.aspx#:~:text=These%20stages%20are%20commonly%20known,more%20collaborative%20or%20shared%20leadership" TargetMode="External"/><Relationship Id="rId5" Type="http://schemas.openxmlformats.org/officeDocument/2006/relationships/hyperlink" Target="https://www.cwvys.org.uk/wp-content/uploads/2022/10/YOUTH-WORK-IN-WALES-2022-ENGLISH.pdf" TargetMode="External"/><Relationship Id="rId4" Type="http://schemas.openxmlformats.org/officeDocument/2006/relationships/hyperlink" Target="https://www.youthscotland.org.uk/youth-work-essentials/up-running/what-is-youth-work/#:~:text=Effective%20youth%20work%20takes%20place,projects%20%2D%20wherever%20young%20people%20ar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1" name="Rectangle 53">
            <a:extLst>
              <a:ext uri="{FF2B5EF4-FFF2-40B4-BE49-F238E27FC236}">
                <a16:creationId xmlns:a16="http://schemas.microsoft.com/office/drawing/2014/main" id="{E91DC736-0EF8-4F87-9146-EBF1D2EE4D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1" name="Picture 4">
            <a:extLst>
              <a:ext uri="{FF2B5EF4-FFF2-40B4-BE49-F238E27FC236}">
                <a16:creationId xmlns:a16="http://schemas.microsoft.com/office/drawing/2014/main" id="{17001EF4-D1E4-8704-4B2D-AC7C8A417D58}"/>
              </a:ext>
            </a:extLst>
          </p:cNvPr>
          <p:cNvPicPr>
            <a:picLocks noChangeAspect="1"/>
          </p:cNvPicPr>
          <p:nvPr/>
        </p:nvPicPr>
        <p:blipFill rotWithShape="1">
          <a:blip r:embed="rId2"/>
          <a:srcRect l="4412" t="9091" r="14576"/>
          <a:stretch/>
        </p:blipFill>
        <p:spPr>
          <a:xfrm>
            <a:off x="3523488" y="10"/>
            <a:ext cx="8668512" cy="6857990"/>
          </a:xfrm>
          <a:prstGeom prst="rect">
            <a:avLst/>
          </a:prstGeom>
        </p:spPr>
      </p:pic>
      <p:sp>
        <p:nvSpPr>
          <p:cNvPr id="62" name="Rectangle 55">
            <a:extLst>
              <a:ext uri="{FF2B5EF4-FFF2-40B4-BE49-F238E27FC236}">
                <a16:creationId xmlns:a16="http://schemas.microsoft.com/office/drawing/2014/main" id="{097CD68E-23E3-4007-8847-CD0944C4F7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756601" cy="6858000"/>
          </a:xfrm>
          <a:prstGeom prst="rect">
            <a:avLst/>
          </a:prstGeom>
          <a:gradFill>
            <a:gsLst>
              <a:gs pos="58000">
                <a:schemeClr val="bg1"/>
              </a:gs>
              <a:gs pos="35000">
                <a:schemeClr val="bg1">
                  <a:alpha val="79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477981" y="1122363"/>
            <a:ext cx="4023360" cy="3204134"/>
          </a:xfrm>
        </p:spPr>
        <p:txBody>
          <a:bodyPr anchor="b">
            <a:normAutofit/>
          </a:bodyPr>
          <a:lstStyle/>
          <a:p>
            <a:pPr algn="l"/>
            <a:r>
              <a:rPr lang="en-GB" sz="4400">
                <a:cs typeface="Calibri Light"/>
              </a:rPr>
              <a:t>Counselling, Mindfulness and Therapeutic Practice (ECYW4004)</a:t>
            </a:r>
            <a:endParaRPr lang="en-GB" sz="4400"/>
          </a:p>
        </p:txBody>
      </p:sp>
      <p:sp>
        <p:nvSpPr>
          <p:cNvPr id="3" name="Subtitle 2"/>
          <p:cNvSpPr>
            <a:spLocks noGrp="1"/>
          </p:cNvSpPr>
          <p:nvPr>
            <p:ph type="subTitle" idx="1"/>
          </p:nvPr>
        </p:nvSpPr>
        <p:spPr>
          <a:xfrm>
            <a:off x="477980" y="4872922"/>
            <a:ext cx="4023359" cy="1208141"/>
          </a:xfrm>
        </p:spPr>
        <p:txBody>
          <a:bodyPr vert="horz" lIns="91440" tIns="45720" rIns="91440" bIns="45720" rtlCol="0">
            <a:normAutofit/>
          </a:bodyPr>
          <a:lstStyle/>
          <a:p>
            <a:pPr algn="l"/>
            <a:r>
              <a:rPr lang="en-GB" sz="2000" dirty="0">
                <a:cs typeface="Calibri"/>
              </a:rPr>
              <a:t>By Rachael Major</a:t>
            </a:r>
            <a:endParaRPr lang="en-GB" sz="2000">
              <a:cs typeface="Calibri"/>
            </a:endParaRPr>
          </a:p>
          <a:p>
            <a:pPr algn="l"/>
            <a:r>
              <a:rPr lang="en-GB" sz="2000" dirty="0">
                <a:cs typeface="Calibri"/>
              </a:rPr>
              <a:t>Student Number: 2204546</a:t>
            </a:r>
            <a:endParaRPr lang="en-GB" sz="2000">
              <a:cs typeface="Calibri"/>
            </a:endParaRPr>
          </a:p>
        </p:txBody>
      </p:sp>
      <p:sp>
        <p:nvSpPr>
          <p:cNvPr id="63" name="Rectangle 57">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60" name="Rectangle 59">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9857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iterate>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700"/>
                                        <p:tgtEl>
                                          <p:spTgt spid="3">
                                            <p:txEl>
                                              <p:pRg st="0" end="0"/>
                                            </p:txEl>
                                          </p:spTgt>
                                        </p:tgtEl>
                                      </p:cBhvr>
                                    </p:animEffect>
                                  </p:childTnLst>
                                </p:cTn>
                              </p:par>
                              <p:par>
                                <p:cTn id="8" presetID="10" presetClass="entr" presetSubtype="0" fill="hold" grpId="0" nodeType="withEffect">
                                  <p:stCondLst>
                                    <p:cond delay="1000"/>
                                  </p:stCondLst>
                                  <p:iterate>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7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1500"/>
                                  </p:stCondLst>
                                  <p:iterate>
                                    <p:tmPct val="10000"/>
                                  </p:iterate>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7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8873D23-2DCF-4B31-A009-95721C06E8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13EF075-D4EF-4929-ADBC-91B27DA199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2" name="Group 11">
            <a:extLst>
              <a:ext uri="{FF2B5EF4-FFF2-40B4-BE49-F238E27FC236}">
                <a16:creationId xmlns:a16="http://schemas.microsoft.com/office/drawing/2014/main" id="{DAA26DFA-AAB2-4973-9C17-16D587C7B19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1863" y="508838"/>
            <a:ext cx="5217958" cy="6239661"/>
            <a:chOff x="-19221" y="251144"/>
            <a:chExt cx="5217958" cy="6239661"/>
          </a:xfrm>
        </p:grpSpPr>
        <p:sp>
          <p:nvSpPr>
            <p:cNvPr id="13" name="Freeform: Shape 12">
              <a:extLst>
                <a:ext uri="{FF2B5EF4-FFF2-40B4-BE49-F238E27FC236}">
                  <a16:creationId xmlns:a16="http://schemas.microsoft.com/office/drawing/2014/main" id="{3F407F11-7321-4BF6-8536-CCE8E34245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251144"/>
              <a:ext cx="5187198" cy="6239661"/>
            </a:xfrm>
            <a:custGeom>
              <a:avLst/>
              <a:gdLst>
                <a:gd name="connsiteX0" fmla="*/ 2011811 w 5187198"/>
                <a:gd name="connsiteY0" fmla="*/ 4 h 6239661"/>
                <a:gd name="connsiteX1" fmla="*/ 2617011 w 5187198"/>
                <a:gd name="connsiteY1" fmla="*/ 70590 h 6239661"/>
                <a:gd name="connsiteX2" fmla="*/ 2690321 w 5187198"/>
                <a:gd name="connsiteY2" fmla="*/ 88146 h 6239661"/>
                <a:gd name="connsiteX3" fmla="*/ 2726863 w 5187198"/>
                <a:gd name="connsiteY3" fmla="*/ 97127 h 6239661"/>
                <a:gd name="connsiteX4" fmla="*/ 2762951 w 5187198"/>
                <a:gd name="connsiteY4" fmla="*/ 107375 h 6239661"/>
                <a:gd name="connsiteX5" fmla="*/ 2834843 w 5187198"/>
                <a:gd name="connsiteY5" fmla="*/ 128493 h 6239661"/>
                <a:gd name="connsiteX6" fmla="*/ 2906574 w 5187198"/>
                <a:gd name="connsiteY6" fmla="*/ 151076 h 6239661"/>
                <a:gd name="connsiteX7" fmla="*/ 3049504 w 5187198"/>
                <a:gd name="connsiteY7" fmla="*/ 202124 h 6239661"/>
                <a:gd name="connsiteX8" fmla="*/ 3189518 w 5187198"/>
                <a:gd name="connsiteY8" fmla="*/ 260159 h 6239661"/>
                <a:gd name="connsiteX9" fmla="*/ 3326048 w 5187198"/>
                <a:gd name="connsiteY9" fmla="*/ 325143 h 6239661"/>
                <a:gd name="connsiteX10" fmla="*/ 3459166 w 5187198"/>
                <a:gd name="connsiteY10" fmla="*/ 395936 h 6239661"/>
                <a:gd name="connsiteX11" fmla="*/ 3588578 w 5187198"/>
                <a:gd name="connsiteY11" fmla="*/ 472343 h 6239661"/>
                <a:gd name="connsiteX12" fmla="*/ 3651864 w 5187198"/>
                <a:gd name="connsiteY12" fmla="*/ 512600 h 6239661"/>
                <a:gd name="connsiteX13" fmla="*/ 3714514 w 5187198"/>
                <a:gd name="connsiteY13" fmla="*/ 553499 h 6239661"/>
                <a:gd name="connsiteX14" fmla="*/ 4181221 w 5187198"/>
                <a:gd name="connsiteY14" fmla="*/ 922912 h 6239661"/>
                <a:gd name="connsiteX15" fmla="*/ 4582963 w 5187198"/>
                <a:gd name="connsiteY15" fmla="*/ 1358264 h 6239661"/>
                <a:gd name="connsiteX16" fmla="*/ 4670721 w 5187198"/>
                <a:gd name="connsiteY16" fmla="*/ 1477644 h 6239661"/>
                <a:gd name="connsiteX17" fmla="*/ 4752378 w 5187198"/>
                <a:gd name="connsiteY17" fmla="*/ 1601187 h 6239661"/>
                <a:gd name="connsiteX18" fmla="*/ 4772168 w 5187198"/>
                <a:gd name="connsiteY18" fmla="*/ 1632456 h 6239661"/>
                <a:gd name="connsiteX19" fmla="*/ 4782117 w 5187198"/>
                <a:gd name="connsiteY19" fmla="*/ 1648104 h 6239661"/>
                <a:gd name="connsiteX20" fmla="*/ 4791381 w 5187198"/>
                <a:gd name="connsiteY20" fmla="*/ 1664150 h 6239661"/>
                <a:gd name="connsiteX21" fmla="*/ 4828190 w 5187198"/>
                <a:gd name="connsiteY21" fmla="*/ 1728379 h 6239661"/>
                <a:gd name="connsiteX22" fmla="*/ 4864832 w 5187198"/>
                <a:gd name="connsiteY22" fmla="*/ 1792796 h 6239661"/>
                <a:gd name="connsiteX23" fmla="*/ 4899201 w 5187198"/>
                <a:gd name="connsiteY23" fmla="*/ 1858342 h 6239661"/>
                <a:gd name="connsiteX24" fmla="*/ 4933266 w 5187198"/>
                <a:gd name="connsiteY24" fmla="*/ 1924155 h 6239661"/>
                <a:gd name="connsiteX25" fmla="*/ 4964403 w 5187198"/>
                <a:gd name="connsiteY25" fmla="*/ 1991384 h 6239661"/>
                <a:gd name="connsiteX26" fmla="*/ 4995019 w 5187198"/>
                <a:gd name="connsiteY26" fmla="*/ 2058823 h 6239661"/>
                <a:gd name="connsiteX27" fmla="*/ 5021999 w 5187198"/>
                <a:gd name="connsiteY27" fmla="*/ 2127723 h 6239661"/>
                <a:gd name="connsiteX28" fmla="*/ 5048321 w 5187198"/>
                <a:gd name="connsiteY28" fmla="*/ 2196908 h 6239661"/>
                <a:gd name="connsiteX29" fmla="*/ 5070546 w 5187198"/>
                <a:gd name="connsiteY29" fmla="*/ 2267547 h 6239661"/>
                <a:gd name="connsiteX30" fmla="*/ 5092171 w 5187198"/>
                <a:gd name="connsiteY30" fmla="*/ 2338256 h 6239661"/>
                <a:gd name="connsiteX31" fmla="*/ 5110305 w 5187198"/>
                <a:gd name="connsiteY31" fmla="*/ 2409886 h 6239661"/>
                <a:gd name="connsiteX32" fmla="*/ 5186393 w 5187198"/>
                <a:gd name="connsiteY32" fmla="*/ 2992022 h 6239661"/>
                <a:gd name="connsiteX33" fmla="*/ 5149045 w 5187198"/>
                <a:gd name="connsiteY33" fmla="*/ 3571816 h 6239661"/>
                <a:gd name="connsiteX34" fmla="*/ 5126572 w 5187198"/>
                <a:gd name="connsiteY34" fmla="*/ 3714520 h 6239661"/>
                <a:gd name="connsiteX35" fmla="*/ 5099067 w 5187198"/>
                <a:gd name="connsiteY35" fmla="*/ 3856108 h 6239661"/>
                <a:gd name="connsiteX36" fmla="*/ 5095699 w 5187198"/>
                <a:gd name="connsiteY36" fmla="*/ 3873868 h 6239661"/>
                <a:gd name="connsiteX37" fmla="*/ 5091573 w 5187198"/>
                <a:gd name="connsiteY37" fmla="*/ 3891426 h 6239661"/>
                <a:gd name="connsiteX38" fmla="*/ 5083324 w 5187198"/>
                <a:gd name="connsiteY38" fmla="*/ 3926541 h 6239661"/>
                <a:gd name="connsiteX39" fmla="*/ 5067256 w 5187198"/>
                <a:gd name="connsiteY39" fmla="*/ 3996889 h 6239661"/>
                <a:gd name="connsiteX40" fmla="*/ 5059194 w 5187198"/>
                <a:gd name="connsiteY40" fmla="*/ 4032171 h 6239661"/>
                <a:gd name="connsiteX41" fmla="*/ 5049522 w 5187198"/>
                <a:gd name="connsiteY41" fmla="*/ 4067833 h 6239661"/>
                <a:gd name="connsiteX42" fmla="*/ 5040067 w 5187198"/>
                <a:gd name="connsiteY42" fmla="*/ 4103553 h 6239661"/>
                <a:gd name="connsiteX43" fmla="*/ 5028960 w 5187198"/>
                <a:gd name="connsiteY43" fmla="*/ 4138946 h 6239661"/>
                <a:gd name="connsiteX44" fmla="*/ 4917351 w 5187198"/>
                <a:gd name="connsiteY44" fmla="*/ 4417041 h 6239661"/>
                <a:gd name="connsiteX45" fmla="*/ 4756163 w 5187198"/>
                <a:gd name="connsiteY45" fmla="*/ 4676402 h 6239661"/>
                <a:gd name="connsiteX46" fmla="*/ 4322493 w 5187198"/>
                <a:gd name="connsiteY46" fmla="*/ 5105604 h 6239661"/>
                <a:gd name="connsiteX47" fmla="*/ 3840510 w 5187198"/>
                <a:gd name="connsiteY47" fmla="*/ 5429590 h 6239661"/>
                <a:gd name="connsiteX48" fmla="*/ 3606447 w 5187198"/>
                <a:gd name="connsiteY48" fmla="*/ 5572862 h 6239661"/>
                <a:gd name="connsiteX49" fmla="*/ 3488814 w 5187198"/>
                <a:gd name="connsiteY49" fmla="*/ 5647178 h 6239661"/>
                <a:gd name="connsiteX50" fmla="*/ 3365864 w 5187198"/>
                <a:gd name="connsiteY50" fmla="*/ 5722735 h 6239661"/>
                <a:gd name="connsiteX51" fmla="*/ 2839486 w 5187198"/>
                <a:gd name="connsiteY51" fmla="*/ 5999120 h 6239661"/>
                <a:gd name="connsiteX52" fmla="*/ 2242423 w 5187198"/>
                <a:gd name="connsiteY52" fmla="*/ 6192346 h 6239661"/>
                <a:gd name="connsiteX53" fmla="*/ 1589380 w 5187198"/>
                <a:gd name="connsiteY53" fmla="*/ 6230657 h 6239661"/>
                <a:gd name="connsiteX54" fmla="*/ 1548244 w 5187198"/>
                <a:gd name="connsiteY54" fmla="*/ 6226706 h 6239661"/>
                <a:gd name="connsiteX55" fmla="*/ 1507348 w 5187198"/>
                <a:gd name="connsiteY55" fmla="*/ 6221428 h 6239661"/>
                <a:gd name="connsiteX56" fmla="*/ 1466401 w 5187198"/>
                <a:gd name="connsiteY56" fmla="*/ 6215904 h 6239661"/>
                <a:gd name="connsiteX57" fmla="*/ 1425773 w 5187198"/>
                <a:gd name="connsiteY57" fmla="*/ 6209191 h 6239661"/>
                <a:gd name="connsiteX58" fmla="*/ 1344960 w 5187198"/>
                <a:gd name="connsiteY58" fmla="*/ 6193681 h 6239661"/>
                <a:gd name="connsiteX59" fmla="*/ 1265007 w 5187198"/>
                <a:gd name="connsiteY59" fmla="*/ 6175388 h 6239661"/>
                <a:gd name="connsiteX60" fmla="*/ 1225415 w 5187198"/>
                <a:gd name="connsiteY60" fmla="*/ 6165243 h 6239661"/>
                <a:gd name="connsiteX61" fmla="*/ 1186567 w 5187198"/>
                <a:gd name="connsiteY61" fmla="*/ 6154486 h 6239661"/>
                <a:gd name="connsiteX62" fmla="*/ 1111158 w 5187198"/>
                <a:gd name="connsiteY62" fmla="*/ 6130918 h 6239661"/>
                <a:gd name="connsiteX63" fmla="*/ 1035915 w 5187198"/>
                <a:gd name="connsiteY63" fmla="*/ 6107163 h 6239661"/>
                <a:gd name="connsiteX64" fmla="*/ 961579 w 5187198"/>
                <a:gd name="connsiteY64" fmla="*/ 6079594 h 6239661"/>
                <a:gd name="connsiteX65" fmla="*/ 395297 w 5187198"/>
                <a:gd name="connsiteY65" fmla="*/ 5792812 h 6239661"/>
                <a:gd name="connsiteX66" fmla="*/ 265239 w 5187198"/>
                <a:gd name="connsiteY66" fmla="*/ 5701511 h 6239661"/>
                <a:gd name="connsiteX67" fmla="*/ 233756 w 5187198"/>
                <a:gd name="connsiteY67" fmla="*/ 5677542 h 6239661"/>
                <a:gd name="connsiteX68" fmla="*/ 202800 w 5187198"/>
                <a:gd name="connsiteY68" fmla="*/ 5652902 h 6239661"/>
                <a:gd name="connsiteX69" fmla="*/ 140918 w 5187198"/>
                <a:gd name="connsiteY69" fmla="*/ 5603515 h 6239661"/>
                <a:gd name="connsiteX70" fmla="*/ 110625 w 5187198"/>
                <a:gd name="connsiteY70" fmla="*/ 5578127 h 6239661"/>
                <a:gd name="connsiteX71" fmla="*/ 95631 w 5187198"/>
                <a:gd name="connsiteY71" fmla="*/ 5565299 h 6239661"/>
                <a:gd name="connsiteX72" fmla="*/ 81966 w 5187198"/>
                <a:gd name="connsiteY72" fmla="*/ 5550973 h 6239661"/>
                <a:gd name="connsiteX73" fmla="*/ 27991 w 5187198"/>
                <a:gd name="connsiteY73" fmla="*/ 5493272 h 6239661"/>
                <a:gd name="connsiteX74" fmla="*/ 1454 w 5187198"/>
                <a:gd name="connsiteY74" fmla="*/ 5464252 h 6239661"/>
                <a:gd name="connsiteX75" fmla="*/ 0 w 5187198"/>
                <a:gd name="connsiteY75" fmla="*/ 5462518 h 6239661"/>
                <a:gd name="connsiteX76" fmla="*/ 0 w 5187198"/>
                <a:gd name="connsiteY76" fmla="*/ 4720187 h 6239661"/>
                <a:gd name="connsiteX77" fmla="*/ 109684 w 5187198"/>
                <a:gd name="connsiteY77" fmla="*/ 4836724 h 6239661"/>
                <a:gd name="connsiteX78" fmla="*/ 306959 w 5187198"/>
                <a:gd name="connsiteY78" fmla="*/ 5007200 h 6239661"/>
                <a:gd name="connsiteX79" fmla="*/ 358101 w 5187198"/>
                <a:gd name="connsiteY79" fmla="*/ 5046057 h 6239661"/>
                <a:gd name="connsiteX80" fmla="*/ 383328 w 5187198"/>
                <a:gd name="connsiteY80" fmla="*/ 5065684 h 6239661"/>
                <a:gd name="connsiteX81" fmla="*/ 409503 w 5187198"/>
                <a:gd name="connsiteY81" fmla="*/ 5083942 h 6239661"/>
                <a:gd name="connsiteX82" fmla="*/ 461889 w 5187198"/>
                <a:gd name="connsiteY82" fmla="*/ 5119888 h 6239661"/>
                <a:gd name="connsiteX83" fmla="*/ 474883 w 5187198"/>
                <a:gd name="connsiteY83" fmla="*/ 5128933 h 6239661"/>
                <a:gd name="connsiteX84" fmla="*/ 486410 w 5187198"/>
                <a:gd name="connsiteY84" fmla="*/ 5139557 h 6239661"/>
                <a:gd name="connsiteX85" fmla="*/ 510852 w 5187198"/>
                <a:gd name="connsiteY85" fmla="*/ 5159089 h 6239661"/>
                <a:gd name="connsiteX86" fmla="*/ 560653 w 5187198"/>
                <a:gd name="connsiteY86" fmla="*/ 5196893 h 6239661"/>
                <a:gd name="connsiteX87" fmla="*/ 585485 w 5187198"/>
                <a:gd name="connsiteY87" fmla="*/ 5215834 h 6239661"/>
                <a:gd name="connsiteX88" fmla="*/ 610707 w 5187198"/>
                <a:gd name="connsiteY88" fmla="*/ 5234185 h 6239661"/>
                <a:gd name="connsiteX89" fmla="*/ 714768 w 5187198"/>
                <a:gd name="connsiteY89" fmla="*/ 5303103 h 6239661"/>
                <a:gd name="connsiteX90" fmla="*/ 1166634 w 5187198"/>
                <a:gd name="connsiteY90" fmla="*/ 5513322 h 6239661"/>
                <a:gd name="connsiteX91" fmla="*/ 1225991 w 5187198"/>
                <a:gd name="connsiteY91" fmla="*/ 5533632 h 6239661"/>
                <a:gd name="connsiteX92" fmla="*/ 1286680 w 5187198"/>
                <a:gd name="connsiteY92" fmla="*/ 5550705 h 6239661"/>
                <a:gd name="connsiteX93" fmla="*/ 1347310 w 5187198"/>
                <a:gd name="connsiteY93" fmla="*/ 5567995 h 6239661"/>
                <a:gd name="connsiteX94" fmla="*/ 1377002 w 5187198"/>
                <a:gd name="connsiteY94" fmla="*/ 5575719 h 6239661"/>
                <a:gd name="connsiteX95" fmla="*/ 1406328 w 5187198"/>
                <a:gd name="connsiteY95" fmla="*/ 5582649 h 6239661"/>
                <a:gd name="connsiteX96" fmla="*/ 1465060 w 5187198"/>
                <a:gd name="connsiteY96" fmla="*/ 5594909 h 6239661"/>
                <a:gd name="connsiteX97" fmla="*/ 1523881 w 5187198"/>
                <a:gd name="connsiteY97" fmla="*/ 5605105 h 6239661"/>
                <a:gd name="connsiteX98" fmla="*/ 1553325 w 5187198"/>
                <a:gd name="connsiteY98" fmla="*/ 5609865 h 6239661"/>
                <a:gd name="connsiteX99" fmla="*/ 1582813 w 5187198"/>
                <a:gd name="connsiteY99" fmla="*/ 5613593 h 6239661"/>
                <a:gd name="connsiteX100" fmla="*/ 1612301 w 5187198"/>
                <a:gd name="connsiteY100" fmla="*/ 5617321 h 6239661"/>
                <a:gd name="connsiteX101" fmla="*/ 1641863 w 5187198"/>
                <a:gd name="connsiteY101" fmla="*/ 5619910 h 6239661"/>
                <a:gd name="connsiteX102" fmla="*/ 2117508 w 5187198"/>
                <a:gd name="connsiteY102" fmla="*/ 5595156 h 6239661"/>
                <a:gd name="connsiteX103" fmla="*/ 2597368 w 5187198"/>
                <a:gd name="connsiteY103" fmla="*/ 5447381 h 6239661"/>
                <a:gd name="connsiteX104" fmla="*/ 3082968 w 5187198"/>
                <a:gd name="connsiteY104" fmla="*/ 5223245 h 6239661"/>
                <a:gd name="connsiteX105" fmla="*/ 3334855 w 5187198"/>
                <a:gd name="connsiteY105" fmla="*/ 5097383 h 6239661"/>
                <a:gd name="connsiteX106" fmla="*/ 3599509 w 5187198"/>
                <a:gd name="connsiteY106" fmla="*/ 4976217 h 6239661"/>
                <a:gd name="connsiteX107" fmla="*/ 4112002 w 5187198"/>
                <a:gd name="connsiteY107" fmla="*/ 4766359 h 6239661"/>
                <a:gd name="connsiteX108" fmla="*/ 4348983 w 5187198"/>
                <a:gd name="connsiteY108" fmla="*/ 4649833 h 6239661"/>
                <a:gd name="connsiteX109" fmla="*/ 4560505 w 5187198"/>
                <a:gd name="connsiteY109" fmla="*/ 4501564 h 6239661"/>
                <a:gd name="connsiteX110" fmla="*/ 4731963 w 5187198"/>
                <a:gd name="connsiteY110" fmla="*/ 4309870 h 6239661"/>
                <a:gd name="connsiteX111" fmla="*/ 4852344 w 5187198"/>
                <a:gd name="connsiteY111" fmla="*/ 4078640 h 6239661"/>
                <a:gd name="connsiteX112" fmla="*/ 4863972 w 5187198"/>
                <a:gd name="connsiteY112" fmla="*/ 4047790 h 6239661"/>
                <a:gd name="connsiteX113" fmla="*/ 4874144 w 5187198"/>
                <a:gd name="connsiteY113" fmla="*/ 4016320 h 6239661"/>
                <a:gd name="connsiteX114" fmla="*/ 4884127 w 5187198"/>
                <a:gd name="connsiteY114" fmla="*/ 3984682 h 6239661"/>
                <a:gd name="connsiteX115" fmla="*/ 4892800 w 5187198"/>
                <a:gd name="connsiteY115" fmla="*/ 3951883 h 6239661"/>
                <a:gd name="connsiteX116" fmla="*/ 4909526 w 5187198"/>
                <a:gd name="connsiteY116" fmla="*/ 3886001 h 6239661"/>
                <a:gd name="connsiteX117" fmla="*/ 4917687 w 5187198"/>
                <a:gd name="connsiteY117" fmla="*/ 3852948 h 6239661"/>
                <a:gd name="connsiteX118" fmla="*/ 4921768 w 5187198"/>
                <a:gd name="connsiteY118" fmla="*/ 3836422 h 6239661"/>
                <a:gd name="connsiteX119" fmla="*/ 4924845 w 5187198"/>
                <a:gd name="connsiteY119" fmla="*/ 3819742 h 6239661"/>
                <a:gd name="connsiteX120" fmla="*/ 4948230 w 5187198"/>
                <a:gd name="connsiteY120" fmla="*/ 3685744 h 6239661"/>
                <a:gd name="connsiteX121" fmla="*/ 4962782 w 5187198"/>
                <a:gd name="connsiteY121" fmla="*/ 3550540 h 6239661"/>
                <a:gd name="connsiteX122" fmla="*/ 4939468 w 5187198"/>
                <a:gd name="connsiteY122" fmla="*/ 3010249 h 6239661"/>
                <a:gd name="connsiteX123" fmla="*/ 4816901 w 5187198"/>
                <a:gd name="connsiteY123" fmla="*/ 2488224 h 6239661"/>
                <a:gd name="connsiteX124" fmla="*/ 4797005 w 5187198"/>
                <a:gd name="connsiteY124" fmla="*/ 2424470 h 6239661"/>
                <a:gd name="connsiteX125" fmla="*/ 4774433 w 5187198"/>
                <a:gd name="connsiteY125" fmla="*/ 2361620 h 6239661"/>
                <a:gd name="connsiteX126" fmla="*/ 4752459 w 5187198"/>
                <a:gd name="connsiteY126" fmla="*/ 2298700 h 6239661"/>
                <a:gd name="connsiteX127" fmla="*/ 4728083 w 5187198"/>
                <a:gd name="connsiteY127" fmla="*/ 2236526 h 6239661"/>
                <a:gd name="connsiteX128" fmla="*/ 4704471 w 5187198"/>
                <a:gd name="connsiteY128" fmla="*/ 2174095 h 6239661"/>
                <a:gd name="connsiteX129" fmla="*/ 4678399 w 5187198"/>
                <a:gd name="connsiteY129" fmla="*/ 2112626 h 6239661"/>
                <a:gd name="connsiteX130" fmla="*/ 4652601 w 5187198"/>
                <a:gd name="connsiteY130" fmla="*/ 2050999 h 6239661"/>
                <a:gd name="connsiteX131" fmla="*/ 4624205 w 5187198"/>
                <a:gd name="connsiteY131" fmla="*/ 1990415 h 6239661"/>
                <a:gd name="connsiteX132" fmla="*/ 4595398 w 5187198"/>
                <a:gd name="connsiteY132" fmla="*/ 1930069 h 6239661"/>
                <a:gd name="connsiteX133" fmla="*/ 4563827 w 5187198"/>
                <a:gd name="connsiteY133" fmla="*/ 1870952 h 6239661"/>
                <a:gd name="connsiteX134" fmla="*/ 4531433 w 5187198"/>
                <a:gd name="connsiteY134" fmla="*/ 1812311 h 6239661"/>
                <a:gd name="connsiteX135" fmla="*/ 4523315 w 5187198"/>
                <a:gd name="connsiteY135" fmla="*/ 1797616 h 6239661"/>
                <a:gd name="connsiteX136" fmla="*/ 4514482 w 5187198"/>
                <a:gd name="connsiteY136" fmla="*/ 1783425 h 6239661"/>
                <a:gd name="connsiteX137" fmla="*/ 4496845 w 5187198"/>
                <a:gd name="connsiteY137" fmla="*/ 1754936 h 6239661"/>
                <a:gd name="connsiteX138" fmla="*/ 4461463 w 5187198"/>
                <a:gd name="connsiteY138" fmla="*/ 1697929 h 6239661"/>
                <a:gd name="connsiteX139" fmla="*/ 4452660 w 5187198"/>
                <a:gd name="connsiteY139" fmla="*/ 1683629 h 6239661"/>
                <a:gd name="connsiteX140" fmla="*/ 4443141 w 5187198"/>
                <a:gd name="connsiteY140" fmla="*/ 1669834 h 6239661"/>
                <a:gd name="connsiteX141" fmla="*/ 4424241 w 5187198"/>
                <a:gd name="connsiteY141" fmla="*/ 1642166 h 6239661"/>
                <a:gd name="connsiteX142" fmla="*/ 4346886 w 5187198"/>
                <a:gd name="connsiteY142" fmla="*/ 1532412 h 6239661"/>
                <a:gd name="connsiteX143" fmla="*/ 3985497 w 5187198"/>
                <a:gd name="connsiteY143" fmla="*/ 1134649 h 6239661"/>
                <a:gd name="connsiteX144" fmla="*/ 3545665 w 5187198"/>
                <a:gd name="connsiteY144" fmla="*/ 825877 h 6239661"/>
                <a:gd name="connsiteX145" fmla="*/ 3486190 w 5187198"/>
                <a:gd name="connsiteY145" fmla="*/ 794756 h 6239661"/>
                <a:gd name="connsiteX146" fmla="*/ 3426182 w 5187198"/>
                <a:gd name="connsiteY146" fmla="*/ 764765 h 6239661"/>
                <a:gd name="connsiteX147" fmla="*/ 3365044 w 5187198"/>
                <a:gd name="connsiteY147" fmla="*/ 737255 h 6239661"/>
                <a:gd name="connsiteX148" fmla="*/ 3334529 w 5187198"/>
                <a:gd name="connsiteY148" fmla="*/ 723514 h 6239661"/>
                <a:gd name="connsiteX149" fmla="*/ 3303733 w 5187198"/>
                <a:gd name="connsiteY149" fmla="*/ 710395 h 6239661"/>
                <a:gd name="connsiteX150" fmla="*/ 3179033 w 5187198"/>
                <a:gd name="connsiteY150" fmla="*/ 662259 h 6239661"/>
                <a:gd name="connsiteX151" fmla="*/ 3052408 w 5187198"/>
                <a:gd name="connsiteY151" fmla="*/ 620447 h 6239661"/>
                <a:gd name="connsiteX152" fmla="*/ 2924325 w 5187198"/>
                <a:gd name="connsiteY152" fmla="*/ 584505 h 6239661"/>
                <a:gd name="connsiteX153" fmla="*/ 2859667 w 5187198"/>
                <a:gd name="connsiteY153" fmla="*/ 569266 h 6239661"/>
                <a:gd name="connsiteX154" fmla="*/ 2795226 w 5187198"/>
                <a:gd name="connsiteY154" fmla="*/ 554085 h 6239661"/>
                <a:gd name="connsiteX155" fmla="*/ 2729702 w 5187198"/>
                <a:gd name="connsiteY155" fmla="*/ 540354 h 6239661"/>
                <a:gd name="connsiteX156" fmla="*/ 2663758 w 5187198"/>
                <a:gd name="connsiteY156" fmla="*/ 527322 h 6239661"/>
                <a:gd name="connsiteX157" fmla="*/ 2630927 w 5187198"/>
                <a:gd name="connsiteY157" fmla="*/ 520495 h 6239661"/>
                <a:gd name="connsiteX158" fmla="*/ 2597965 w 5187198"/>
                <a:gd name="connsiteY158" fmla="*/ 515024 h 6239661"/>
                <a:gd name="connsiteX159" fmla="*/ 2532205 w 5187198"/>
                <a:gd name="connsiteY159" fmla="*/ 503895 h 6239661"/>
                <a:gd name="connsiteX160" fmla="*/ 2010064 w 5187198"/>
                <a:gd name="connsiteY160" fmla="*/ 452552 h 6239661"/>
                <a:gd name="connsiteX161" fmla="*/ 1494552 w 5187198"/>
                <a:gd name="connsiteY161" fmla="*/ 485055 h 6239661"/>
                <a:gd name="connsiteX162" fmla="*/ 1366896 w 5187198"/>
                <a:gd name="connsiteY162" fmla="*/ 509389 h 6239661"/>
                <a:gd name="connsiteX163" fmla="*/ 1240175 w 5187198"/>
                <a:gd name="connsiteY163" fmla="*/ 541045 h 6239661"/>
                <a:gd name="connsiteX164" fmla="*/ 1177438 w 5187198"/>
                <a:gd name="connsiteY164" fmla="*/ 560170 h 6239661"/>
                <a:gd name="connsiteX165" fmla="*/ 1145987 w 5187198"/>
                <a:gd name="connsiteY165" fmla="*/ 569826 h 6239661"/>
                <a:gd name="connsiteX166" fmla="*/ 1130315 w 5187198"/>
                <a:gd name="connsiteY166" fmla="*/ 574669 h 6239661"/>
                <a:gd name="connsiteX167" fmla="*/ 1114873 w 5187198"/>
                <a:gd name="connsiteY167" fmla="*/ 580384 h 6239661"/>
                <a:gd name="connsiteX168" fmla="*/ 1052839 w 5187198"/>
                <a:gd name="connsiteY168" fmla="*/ 602943 h 6239661"/>
                <a:gd name="connsiteX169" fmla="*/ 991135 w 5187198"/>
                <a:gd name="connsiteY169" fmla="*/ 626866 h 6239661"/>
                <a:gd name="connsiteX170" fmla="*/ 930179 w 5187198"/>
                <a:gd name="connsiteY170" fmla="*/ 653191 h 6239661"/>
                <a:gd name="connsiteX171" fmla="*/ 869768 w 5187198"/>
                <a:gd name="connsiteY171" fmla="*/ 680937 h 6239661"/>
                <a:gd name="connsiteX172" fmla="*/ 810085 w 5187198"/>
                <a:gd name="connsiteY172" fmla="*/ 710734 h 6239661"/>
                <a:gd name="connsiteX173" fmla="*/ 751220 w 5187198"/>
                <a:gd name="connsiteY173" fmla="*/ 741794 h 6239661"/>
                <a:gd name="connsiteX174" fmla="*/ 532669 w 5187198"/>
                <a:gd name="connsiteY174" fmla="*/ 881688 h 6239661"/>
                <a:gd name="connsiteX175" fmla="*/ 354185 w 5187198"/>
                <a:gd name="connsiteY175" fmla="*/ 1050286 h 6239661"/>
                <a:gd name="connsiteX176" fmla="*/ 315980 w 5187198"/>
                <a:gd name="connsiteY176" fmla="*/ 1098125 h 6239661"/>
                <a:gd name="connsiteX177" fmla="*/ 280345 w 5187198"/>
                <a:gd name="connsiteY177" fmla="*/ 1149782 h 6239661"/>
                <a:gd name="connsiteX178" fmla="*/ 245890 w 5187198"/>
                <a:gd name="connsiteY178" fmla="*/ 1203959 h 6239661"/>
                <a:gd name="connsiteX179" fmla="*/ 212162 w 5187198"/>
                <a:gd name="connsiteY179" fmla="*/ 1260184 h 6239661"/>
                <a:gd name="connsiteX180" fmla="*/ 80716 w 5187198"/>
                <a:gd name="connsiteY180" fmla="*/ 1502476 h 6239661"/>
                <a:gd name="connsiteX181" fmla="*/ 0 w 5187198"/>
                <a:gd name="connsiteY181" fmla="*/ 1648841 h 6239661"/>
                <a:gd name="connsiteX182" fmla="*/ 0 w 5187198"/>
                <a:gd name="connsiteY182" fmla="*/ 954863 h 6239661"/>
                <a:gd name="connsiteX183" fmla="*/ 43491 w 5187198"/>
                <a:gd name="connsiteY183" fmla="*/ 895513 h 6239661"/>
                <a:gd name="connsiteX184" fmla="*/ 93923 w 5187198"/>
                <a:gd name="connsiteY184" fmla="*/ 834489 h 6239661"/>
                <a:gd name="connsiteX185" fmla="*/ 323465 w 5187198"/>
                <a:gd name="connsiteY185" fmla="*/ 617671 h 6239661"/>
                <a:gd name="connsiteX186" fmla="*/ 574777 w 5187198"/>
                <a:gd name="connsiteY186" fmla="*/ 446794 h 6239661"/>
                <a:gd name="connsiteX187" fmla="*/ 638943 w 5187198"/>
                <a:gd name="connsiteY187" fmla="*/ 408925 h 6239661"/>
                <a:gd name="connsiteX188" fmla="*/ 703505 w 5187198"/>
                <a:gd name="connsiteY188" fmla="*/ 371742 h 6239661"/>
                <a:gd name="connsiteX189" fmla="*/ 769262 w 5187198"/>
                <a:gd name="connsiteY189" fmla="*/ 336154 h 6239661"/>
                <a:gd name="connsiteX190" fmla="*/ 835552 w 5187198"/>
                <a:gd name="connsiteY190" fmla="*/ 301173 h 6239661"/>
                <a:gd name="connsiteX191" fmla="*/ 902979 w 5187198"/>
                <a:gd name="connsiteY191" fmla="*/ 268004 h 6239661"/>
                <a:gd name="connsiteX192" fmla="*/ 971127 w 5187198"/>
                <a:gd name="connsiteY192" fmla="*/ 235607 h 6239661"/>
                <a:gd name="connsiteX193" fmla="*/ 988238 w 5187198"/>
                <a:gd name="connsiteY193" fmla="*/ 227556 h 6239661"/>
                <a:gd name="connsiteX194" fmla="*/ 1005744 w 5187198"/>
                <a:gd name="connsiteY194" fmla="*/ 220191 h 6239661"/>
                <a:gd name="connsiteX195" fmla="*/ 1040729 w 5187198"/>
                <a:gd name="connsiteY195" fmla="*/ 205569 h 6239661"/>
                <a:gd name="connsiteX196" fmla="*/ 1110835 w 5187198"/>
                <a:gd name="connsiteY196" fmla="*/ 176248 h 6239661"/>
                <a:gd name="connsiteX197" fmla="*/ 1254256 w 5187198"/>
                <a:gd name="connsiteY197" fmla="*/ 123796 h 6239661"/>
                <a:gd name="connsiteX198" fmla="*/ 1401310 w 5187198"/>
                <a:gd name="connsiteY198" fmla="*/ 79852 h 6239661"/>
                <a:gd name="connsiteX199" fmla="*/ 2011811 w 5187198"/>
                <a:gd name="connsiteY199" fmla="*/ 4 h 623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5187198" h="6239661">
                  <a:moveTo>
                    <a:pt x="2011811" y="4"/>
                  </a:moveTo>
                  <a:cubicBezTo>
                    <a:pt x="2217306" y="120"/>
                    <a:pt x="2420903" y="25925"/>
                    <a:pt x="2617011" y="70590"/>
                  </a:cubicBezTo>
                  <a:lnTo>
                    <a:pt x="2690321" y="88146"/>
                  </a:lnTo>
                  <a:lnTo>
                    <a:pt x="2726863" y="97127"/>
                  </a:lnTo>
                  <a:lnTo>
                    <a:pt x="2762951" y="107375"/>
                  </a:lnTo>
                  <a:lnTo>
                    <a:pt x="2834843" y="128493"/>
                  </a:lnTo>
                  <a:cubicBezTo>
                    <a:pt x="2858788" y="135605"/>
                    <a:pt x="2882632" y="142226"/>
                    <a:pt x="2906574" y="151076"/>
                  </a:cubicBezTo>
                  <a:cubicBezTo>
                    <a:pt x="2954475" y="167852"/>
                    <a:pt x="3002363" y="183813"/>
                    <a:pt x="3049504" y="202124"/>
                  </a:cubicBezTo>
                  <a:lnTo>
                    <a:pt x="3189518" y="260159"/>
                  </a:lnTo>
                  <a:lnTo>
                    <a:pt x="3326048" y="325143"/>
                  </a:lnTo>
                  <a:cubicBezTo>
                    <a:pt x="3370687" y="348464"/>
                    <a:pt x="3414908" y="372485"/>
                    <a:pt x="3459166" y="395936"/>
                  </a:cubicBezTo>
                  <a:cubicBezTo>
                    <a:pt x="3502947" y="420302"/>
                    <a:pt x="3545491" y="447118"/>
                    <a:pt x="3588578" y="472343"/>
                  </a:cubicBezTo>
                  <a:cubicBezTo>
                    <a:pt x="3610346" y="484551"/>
                    <a:pt x="3630797" y="499072"/>
                    <a:pt x="3651864" y="512600"/>
                  </a:cubicBezTo>
                  <a:lnTo>
                    <a:pt x="3714514" y="553499"/>
                  </a:lnTo>
                  <a:cubicBezTo>
                    <a:pt x="3880005" y="664844"/>
                    <a:pt x="4036083" y="788388"/>
                    <a:pt x="4181221" y="922912"/>
                  </a:cubicBezTo>
                  <a:cubicBezTo>
                    <a:pt x="4326221" y="1057515"/>
                    <a:pt x="4461955" y="1202038"/>
                    <a:pt x="4582963" y="1358264"/>
                  </a:cubicBezTo>
                  <a:cubicBezTo>
                    <a:pt x="4614206" y="1396543"/>
                    <a:pt x="4642091" y="1437400"/>
                    <a:pt x="4670721" y="1477644"/>
                  </a:cubicBezTo>
                  <a:cubicBezTo>
                    <a:pt x="4700172" y="1517414"/>
                    <a:pt x="4725864" y="1559538"/>
                    <a:pt x="4752378" y="1601187"/>
                  </a:cubicBezTo>
                  <a:lnTo>
                    <a:pt x="4772168" y="1632456"/>
                  </a:lnTo>
                  <a:lnTo>
                    <a:pt x="4782117" y="1648104"/>
                  </a:lnTo>
                  <a:lnTo>
                    <a:pt x="4791381" y="1664150"/>
                  </a:lnTo>
                  <a:lnTo>
                    <a:pt x="4828190" y="1728379"/>
                  </a:lnTo>
                  <a:cubicBezTo>
                    <a:pt x="4840266" y="1749930"/>
                    <a:pt x="4853470" y="1770740"/>
                    <a:pt x="4864832" y="1792796"/>
                  </a:cubicBezTo>
                  <a:lnTo>
                    <a:pt x="4899201" y="1858342"/>
                  </a:lnTo>
                  <a:cubicBezTo>
                    <a:pt x="4910484" y="1880260"/>
                    <a:pt x="4922532" y="1901920"/>
                    <a:pt x="4933266" y="1924155"/>
                  </a:cubicBezTo>
                  <a:lnTo>
                    <a:pt x="4964403" y="1991384"/>
                  </a:lnTo>
                  <a:cubicBezTo>
                    <a:pt x="4974618" y="2013829"/>
                    <a:pt x="4985323" y="2036171"/>
                    <a:pt x="4995019" y="2058823"/>
                  </a:cubicBezTo>
                  <a:lnTo>
                    <a:pt x="5021999" y="2127723"/>
                  </a:lnTo>
                  <a:lnTo>
                    <a:pt x="5048321" y="2196908"/>
                  </a:lnTo>
                  <a:lnTo>
                    <a:pt x="5070546" y="2267547"/>
                  </a:lnTo>
                  <a:cubicBezTo>
                    <a:pt x="5078054" y="2291004"/>
                    <a:pt x="5085044" y="2314670"/>
                    <a:pt x="5092171" y="2338256"/>
                  </a:cubicBezTo>
                  <a:cubicBezTo>
                    <a:pt x="5098670" y="2362023"/>
                    <a:pt x="5104296" y="2386019"/>
                    <a:pt x="5110305" y="2409886"/>
                  </a:cubicBezTo>
                  <a:cubicBezTo>
                    <a:pt x="5158097" y="2600976"/>
                    <a:pt x="5182068" y="2797044"/>
                    <a:pt x="5186393" y="2992022"/>
                  </a:cubicBezTo>
                  <a:cubicBezTo>
                    <a:pt x="5191013" y="3187195"/>
                    <a:pt x="5175397" y="3380886"/>
                    <a:pt x="5149045" y="3571816"/>
                  </a:cubicBezTo>
                  <a:cubicBezTo>
                    <a:pt x="5141154" y="3619431"/>
                    <a:pt x="5133539" y="3666889"/>
                    <a:pt x="5126572" y="3714520"/>
                  </a:cubicBezTo>
                  <a:cubicBezTo>
                    <a:pt x="5117276" y="3761759"/>
                    <a:pt x="5107793" y="3808831"/>
                    <a:pt x="5099067" y="3856108"/>
                  </a:cubicBezTo>
                  <a:lnTo>
                    <a:pt x="5095699" y="3873868"/>
                  </a:lnTo>
                  <a:lnTo>
                    <a:pt x="5091573" y="3891426"/>
                  </a:lnTo>
                  <a:lnTo>
                    <a:pt x="5083324" y="3926541"/>
                  </a:lnTo>
                  <a:lnTo>
                    <a:pt x="5067256" y="3996889"/>
                  </a:lnTo>
                  <a:cubicBezTo>
                    <a:pt x="5064451" y="4008657"/>
                    <a:pt x="5062244" y="4020353"/>
                    <a:pt x="5059194" y="4032171"/>
                  </a:cubicBezTo>
                  <a:lnTo>
                    <a:pt x="5049522" y="4067833"/>
                  </a:lnTo>
                  <a:lnTo>
                    <a:pt x="5040067" y="4103553"/>
                  </a:lnTo>
                  <a:cubicBezTo>
                    <a:pt x="5036554" y="4115363"/>
                    <a:pt x="5032689" y="4127194"/>
                    <a:pt x="5028960" y="4138946"/>
                  </a:cubicBezTo>
                  <a:cubicBezTo>
                    <a:pt x="4999693" y="4233462"/>
                    <a:pt x="4962869" y="4326764"/>
                    <a:pt x="4917351" y="4417041"/>
                  </a:cubicBezTo>
                  <a:cubicBezTo>
                    <a:pt x="4871860" y="4507209"/>
                    <a:pt x="4817597" y="4594215"/>
                    <a:pt x="4756163" y="4676402"/>
                  </a:cubicBezTo>
                  <a:cubicBezTo>
                    <a:pt x="4632803" y="4840875"/>
                    <a:pt x="4480597" y="4982783"/>
                    <a:pt x="4322493" y="5105604"/>
                  </a:cubicBezTo>
                  <a:cubicBezTo>
                    <a:pt x="4163928" y="5228420"/>
                    <a:pt x="3999564" y="5332640"/>
                    <a:pt x="3840510" y="5429590"/>
                  </a:cubicBezTo>
                  <a:cubicBezTo>
                    <a:pt x="3760954" y="5478172"/>
                    <a:pt x="3682353" y="5524924"/>
                    <a:pt x="3606447" y="5572862"/>
                  </a:cubicBezTo>
                  <a:lnTo>
                    <a:pt x="3488814" y="5647178"/>
                  </a:lnTo>
                  <a:cubicBezTo>
                    <a:pt x="3448270" y="5672597"/>
                    <a:pt x="3407323" y="5697792"/>
                    <a:pt x="3365864" y="5722735"/>
                  </a:cubicBezTo>
                  <a:cubicBezTo>
                    <a:pt x="3200163" y="5822424"/>
                    <a:pt x="3026125" y="5917328"/>
                    <a:pt x="2839486" y="5999120"/>
                  </a:cubicBezTo>
                  <a:cubicBezTo>
                    <a:pt x="2653201" y="6080891"/>
                    <a:pt x="2453560" y="6149344"/>
                    <a:pt x="2242423" y="6192346"/>
                  </a:cubicBezTo>
                  <a:cubicBezTo>
                    <a:pt x="2031719" y="6235463"/>
                    <a:pt x="1808952" y="6251353"/>
                    <a:pt x="1589380" y="6230657"/>
                  </a:cubicBezTo>
                  <a:lnTo>
                    <a:pt x="1548244" y="6226706"/>
                  </a:lnTo>
                  <a:cubicBezTo>
                    <a:pt x="1534528" y="6225117"/>
                    <a:pt x="1520898" y="6223203"/>
                    <a:pt x="1507348" y="6221428"/>
                  </a:cubicBezTo>
                  <a:lnTo>
                    <a:pt x="1466401" y="6215904"/>
                  </a:lnTo>
                  <a:cubicBezTo>
                    <a:pt x="1452772" y="6213991"/>
                    <a:pt x="1439316" y="6211428"/>
                    <a:pt x="1425773" y="6209191"/>
                  </a:cubicBezTo>
                  <a:cubicBezTo>
                    <a:pt x="1398775" y="6204391"/>
                    <a:pt x="1371610" y="6199779"/>
                    <a:pt x="1344960" y="6193681"/>
                  </a:cubicBezTo>
                  <a:cubicBezTo>
                    <a:pt x="1318251" y="6187799"/>
                    <a:pt x="1291260" y="6182538"/>
                    <a:pt x="1265007" y="6175388"/>
                  </a:cubicBezTo>
                  <a:lnTo>
                    <a:pt x="1225415" y="6165243"/>
                  </a:lnTo>
                  <a:cubicBezTo>
                    <a:pt x="1212163" y="6161924"/>
                    <a:pt x="1198939" y="6158496"/>
                    <a:pt x="1186567" y="6154486"/>
                  </a:cubicBezTo>
                  <a:lnTo>
                    <a:pt x="1111158" y="6130918"/>
                  </a:lnTo>
                  <a:lnTo>
                    <a:pt x="1035915" y="6107163"/>
                  </a:lnTo>
                  <a:cubicBezTo>
                    <a:pt x="1010846" y="6099055"/>
                    <a:pt x="986357" y="6088784"/>
                    <a:pt x="961579" y="6079594"/>
                  </a:cubicBezTo>
                  <a:cubicBezTo>
                    <a:pt x="763709" y="6005594"/>
                    <a:pt x="572401" y="5909703"/>
                    <a:pt x="395297" y="5792812"/>
                  </a:cubicBezTo>
                  <a:lnTo>
                    <a:pt x="265239" y="5701511"/>
                  </a:lnTo>
                  <a:cubicBezTo>
                    <a:pt x="254227" y="5694155"/>
                    <a:pt x="244103" y="5685646"/>
                    <a:pt x="233756" y="5677542"/>
                  </a:cubicBezTo>
                  <a:lnTo>
                    <a:pt x="202800" y="5652902"/>
                  </a:lnTo>
                  <a:lnTo>
                    <a:pt x="140918" y="5603515"/>
                  </a:lnTo>
                  <a:cubicBezTo>
                    <a:pt x="130598" y="5595302"/>
                    <a:pt x="120280" y="5587089"/>
                    <a:pt x="110625" y="5578127"/>
                  </a:cubicBezTo>
                  <a:cubicBezTo>
                    <a:pt x="105647" y="5573779"/>
                    <a:pt x="100444" y="5569834"/>
                    <a:pt x="95631" y="5565299"/>
                  </a:cubicBezTo>
                  <a:cubicBezTo>
                    <a:pt x="90955" y="5560684"/>
                    <a:pt x="86505" y="5555666"/>
                    <a:pt x="81966" y="5550973"/>
                  </a:cubicBezTo>
                  <a:lnTo>
                    <a:pt x="27991" y="5493272"/>
                  </a:lnTo>
                  <a:cubicBezTo>
                    <a:pt x="19109" y="5483589"/>
                    <a:pt x="9758" y="5474359"/>
                    <a:pt x="1454" y="5464252"/>
                  </a:cubicBezTo>
                  <a:lnTo>
                    <a:pt x="0" y="5462518"/>
                  </a:lnTo>
                  <a:lnTo>
                    <a:pt x="0" y="4720187"/>
                  </a:lnTo>
                  <a:lnTo>
                    <a:pt x="109684" y="4836724"/>
                  </a:lnTo>
                  <a:cubicBezTo>
                    <a:pt x="173316" y="4897375"/>
                    <a:pt x="239447" y="4954160"/>
                    <a:pt x="306959" y="5007200"/>
                  </a:cubicBezTo>
                  <a:lnTo>
                    <a:pt x="358101" y="5046057"/>
                  </a:lnTo>
                  <a:lnTo>
                    <a:pt x="383328" y="5065684"/>
                  </a:lnTo>
                  <a:cubicBezTo>
                    <a:pt x="391637" y="5072316"/>
                    <a:pt x="400805" y="5077902"/>
                    <a:pt x="409503" y="5083942"/>
                  </a:cubicBezTo>
                  <a:lnTo>
                    <a:pt x="461889" y="5119888"/>
                  </a:lnTo>
                  <a:cubicBezTo>
                    <a:pt x="466184" y="5122893"/>
                    <a:pt x="470616" y="5125820"/>
                    <a:pt x="474883" y="5128933"/>
                  </a:cubicBezTo>
                  <a:cubicBezTo>
                    <a:pt x="478982" y="5132235"/>
                    <a:pt x="482476" y="5136069"/>
                    <a:pt x="486410" y="5139557"/>
                  </a:cubicBezTo>
                  <a:cubicBezTo>
                    <a:pt x="494140" y="5146613"/>
                    <a:pt x="502565" y="5152812"/>
                    <a:pt x="510852" y="5159089"/>
                  </a:cubicBezTo>
                  <a:lnTo>
                    <a:pt x="560653" y="5196893"/>
                  </a:lnTo>
                  <a:lnTo>
                    <a:pt x="585485" y="5215834"/>
                  </a:lnTo>
                  <a:cubicBezTo>
                    <a:pt x="593773" y="5222111"/>
                    <a:pt x="601864" y="5228685"/>
                    <a:pt x="610707" y="5234185"/>
                  </a:cubicBezTo>
                  <a:lnTo>
                    <a:pt x="714768" y="5303103"/>
                  </a:lnTo>
                  <a:cubicBezTo>
                    <a:pt x="856162" y="5390603"/>
                    <a:pt x="1008099" y="5459947"/>
                    <a:pt x="1166634" y="5513322"/>
                  </a:cubicBezTo>
                  <a:cubicBezTo>
                    <a:pt x="1186540" y="5519932"/>
                    <a:pt x="1205774" y="5527751"/>
                    <a:pt x="1225991" y="5533632"/>
                  </a:cubicBezTo>
                  <a:lnTo>
                    <a:pt x="1286680" y="5550705"/>
                  </a:lnTo>
                  <a:lnTo>
                    <a:pt x="1347310" y="5567995"/>
                  </a:lnTo>
                  <a:cubicBezTo>
                    <a:pt x="1357469" y="5571180"/>
                    <a:pt x="1367261" y="5573572"/>
                    <a:pt x="1377002" y="5575719"/>
                  </a:cubicBezTo>
                  <a:lnTo>
                    <a:pt x="1406328" y="5582649"/>
                  </a:lnTo>
                  <a:cubicBezTo>
                    <a:pt x="1425825" y="5587757"/>
                    <a:pt x="1445490" y="5590939"/>
                    <a:pt x="1465060" y="5594909"/>
                  </a:cubicBezTo>
                  <a:cubicBezTo>
                    <a:pt x="1484652" y="5599231"/>
                    <a:pt x="1504324" y="5601952"/>
                    <a:pt x="1523881" y="5605105"/>
                  </a:cubicBezTo>
                  <a:cubicBezTo>
                    <a:pt x="1533660" y="5606682"/>
                    <a:pt x="1543460" y="5608613"/>
                    <a:pt x="1553325" y="5609865"/>
                  </a:cubicBezTo>
                  <a:lnTo>
                    <a:pt x="1582813" y="5613593"/>
                  </a:lnTo>
                  <a:lnTo>
                    <a:pt x="1612301" y="5617321"/>
                  </a:lnTo>
                  <a:lnTo>
                    <a:pt x="1641863" y="5619910"/>
                  </a:lnTo>
                  <a:cubicBezTo>
                    <a:pt x="1799348" y="5633940"/>
                    <a:pt x="1957913" y="5625770"/>
                    <a:pt x="2117508" y="5595156"/>
                  </a:cubicBezTo>
                  <a:cubicBezTo>
                    <a:pt x="2277124" y="5564895"/>
                    <a:pt x="2437004" y="5512449"/>
                    <a:pt x="2597368" y="5447381"/>
                  </a:cubicBezTo>
                  <a:cubicBezTo>
                    <a:pt x="2757791" y="5382096"/>
                    <a:pt x="2918855" y="5304464"/>
                    <a:pt x="3082968" y="5223245"/>
                  </a:cubicBezTo>
                  <a:lnTo>
                    <a:pt x="3334855" y="5097383"/>
                  </a:lnTo>
                  <a:cubicBezTo>
                    <a:pt x="3423528" y="5054142"/>
                    <a:pt x="3511773" y="5013798"/>
                    <a:pt x="3599509" y="4976217"/>
                  </a:cubicBezTo>
                  <a:cubicBezTo>
                    <a:pt x="3774960" y="4900701"/>
                    <a:pt x="3948276" y="4837481"/>
                    <a:pt x="4112002" y="4766359"/>
                  </a:cubicBezTo>
                  <a:cubicBezTo>
                    <a:pt x="4193972" y="4730827"/>
                    <a:pt x="4273429" y="4692997"/>
                    <a:pt x="4348983" y="4649833"/>
                  </a:cubicBezTo>
                  <a:cubicBezTo>
                    <a:pt x="4424508" y="4606778"/>
                    <a:pt x="4496050" y="4558250"/>
                    <a:pt x="4560505" y="4501564"/>
                  </a:cubicBezTo>
                  <a:cubicBezTo>
                    <a:pt x="4625198" y="4445289"/>
                    <a:pt x="4682991" y="4381021"/>
                    <a:pt x="4731963" y="4309870"/>
                  </a:cubicBezTo>
                  <a:cubicBezTo>
                    <a:pt x="4781043" y="4238747"/>
                    <a:pt x="4821275" y="4160848"/>
                    <a:pt x="4852344" y="4078640"/>
                  </a:cubicBezTo>
                  <a:lnTo>
                    <a:pt x="4863972" y="4047790"/>
                  </a:lnTo>
                  <a:lnTo>
                    <a:pt x="4874144" y="4016320"/>
                  </a:lnTo>
                  <a:lnTo>
                    <a:pt x="4884127" y="3984682"/>
                  </a:lnTo>
                  <a:cubicBezTo>
                    <a:pt x="4887242" y="3973925"/>
                    <a:pt x="4889981" y="3962835"/>
                    <a:pt x="4892800" y="3951883"/>
                  </a:cubicBezTo>
                  <a:lnTo>
                    <a:pt x="4909526" y="3886001"/>
                  </a:lnTo>
                  <a:lnTo>
                    <a:pt x="4917687" y="3852948"/>
                  </a:lnTo>
                  <a:lnTo>
                    <a:pt x="4921768" y="3836422"/>
                  </a:lnTo>
                  <a:lnTo>
                    <a:pt x="4924845" y="3819742"/>
                  </a:lnTo>
                  <a:cubicBezTo>
                    <a:pt x="4933092" y="3775120"/>
                    <a:pt x="4941231" y="3730469"/>
                    <a:pt x="4948230" y="3685744"/>
                  </a:cubicBezTo>
                  <a:cubicBezTo>
                    <a:pt x="4953579" y="3640694"/>
                    <a:pt x="4958249" y="3595577"/>
                    <a:pt x="4962782" y="3550540"/>
                  </a:cubicBezTo>
                  <a:cubicBezTo>
                    <a:pt x="4976580" y="3369692"/>
                    <a:pt x="4965812" y="3187942"/>
                    <a:pt x="4939468" y="3010249"/>
                  </a:cubicBezTo>
                  <a:cubicBezTo>
                    <a:pt x="4912965" y="2832281"/>
                    <a:pt x="4870237" y="2658196"/>
                    <a:pt x="4816901" y="2488224"/>
                  </a:cubicBezTo>
                  <a:cubicBezTo>
                    <a:pt x="4810197" y="2466954"/>
                    <a:pt x="4803984" y="2445582"/>
                    <a:pt x="4797005" y="2424470"/>
                  </a:cubicBezTo>
                  <a:cubicBezTo>
                    <a:pt x="4789399" y="2403537"/>
                    <a:pt x="4781686" y="2382574"/>
                    <a:pt x="4774433" y="2361620"/>
                  </a:cubicBezTo>
                  <a:lnTo>
                    <a:pt x="4752459" y="2298700"/>
                  </a:lnTo>
                  <a:lnTo>
                    <a:pt x="4728083" y="2236526"/>
                  </a:lnTo>
                  <a:cubicBezTo>
                    <a:pt x="4719957" y="2215802"/>
                    <a:pt x="4712352" y="2194869"/>
                    <a:pt x="4704471" y="2174095"/>
                  </a:cubicBezTo>
                  <a:lnTo>
                    <a:pt x="4678399" y="2112626"/>
                  </a:lnTo>
                  <a:lnTo>
                    <a:pt x="4652601" y="2050999"/>
                  </a:lnTo>
                  <a:cubicBezTo>
                    <a:pt x="4643711" y="2030533"/>
                    <a:pt x="4633616" y="2010672"/>
                    <a:pt x="4624205" y="1990415"/>
                  </a:cubicBezTo>
                  <a:lnTo>
                    <a:pt x="4595398" y="1930069"/>
                  </a:lnTo>
                  <a:cubicBezTo>
                    <a:pt x="4585714" y="1909969"/>
                    <a:pt x="4574413" y="1890713"/>
                    <a:pt x="4563827" y="1870952"/>
                  </a:cubicBezTo>
                  <a:lnTo>
                    <a:pt x="4531433" y="1812311"/>
                  </a:lnTo>
                  <a:lnTo>
                    <a:pt x="4523315" y="1797616"/>
                  </a:lnTo>
                  <a:lnTo>
                    <a:pt x="4514482" y="1783425"/>
                  </a:lnTo>
                  <a:lnTo>
                    <a:pt x="4496845" y="1754936"/>
                  </a:lnTo>
                  <a:lnTo>
                    <a:pt x="4461463" y="1697929"/>
                  </a:lnTo>
                  <a:lnTo>
                    <a:pt x="4452660" y="1683629"/>
                  </a:lnTo>
                  <a:lnTo>
                    <a:pt x="4443141" y="1669834"/>
                  </a:lnTo>
                  <a:lnTo>
                    <a:pt x="4424241" y="1642166"/>
                  </a:lnTo>
                  <a:cubicBezTo>
                    <a:pt x="4399005" y="1605265"/>
                    <a:pt x="4374512" y="1567751"/>
                    <a:pt x="4346886" y="1532412"/>
                  </a:cubicBezTo>
                  <a:cubicBezTo>
                    <a:pt x="4240477" y="1388328"/>
                    <a:pt x="4120362" y="1253437"/>
                    <a:pt x="3985497" y="1134649"/>
                  </a:cubicBezTo>
                  <a:cubicBezTo>
                    <a:pt x="3850799" y="1015675"/>
                    <a:pt x="3702920" y="911715"/>
                    <a:pt x="3545665" y="825877"/>
                  </a:cubicBezTo>
                  <a:lnTo>
                    <a:pt x="3486190" y="794756"/>
                  </a:lnTo>
                  <a:cubicBezTo>
                    <a:pt x="3466181" y="784640"/>
                    <a:pt x="3446893" y="773560"/>
                    <a:pt x="3426182" y="764765"/>
                  </a:cubicBezTo>
                  <a:lnTo>
                    <a:pt x="3365044" y="737255"/>
                  </a:lnTo>
                  <a:lnTo>
                    <a:pt x="3334529" y="723514"/>
                  </a:lnTo>
                  <a:cubicBezTo>
                    <a:pt x="3324394" y="718943"/>
                    <a:pt x="3314287" y="714265"/>
                    <a:pt x="3303733" y="710395"/>
                  </a:cubicBezTo>
                  <a:cubicBezTo>
                    <a:pt x="3262013" y="694346"/>
                    <a:pt x="3220711" y="677599"/>
                    <a:pt x="3179033" y="662259"/>
                  </a:cubicBezTo>
                  <a:lnTo>
                    <a:pt x="3052408" y="620447"/>
                  </a:lnTo>
                  <a:lnTo>
                    <a:pt x="2924325" y="584505"/>
                  </a:lnTo>
                  <a:cubicBezTo>
                    <a:pt x="2903106" y="578471"/>
                    <a:pt x="2881119" y="574434"/>
                    <a:pt x="2859667" y="569266"/>
                  </a:cubicBezTo>
                  <a:lnTo>
                    <a:pt x="2795226" y="554085"/>
                  </a:lnTo>
                  <a:cubicBezTo>
                    <a:pt x="2774078" y="548652"/>
                    <a:pt x="2751709" y="544744"/>
                    <a:pt x="2729702" y="540354"/>
                  </a:cubicBezTo>
                  <a:lnTo>
                    <a:pt x="2663758" y="527322"/>
                  </a:lnTo>
                  <a:lnTo>
                    <a:pt x="2630927" y="520495"/>
                  </a:lnTo>
                  <a:lnTo>
                    <a:pt x="2597965" y="515024"/>
                  </a:lnTo>
                  <a:cubicBezTo>
                    <a:pt x="2575970" y="511449"/>
                    <a:pt x="2554112" y="507795"/>
                    <a:pt x="2532205" y="503895"/>
                  </a:cubicBezTo>
                  <a:cubicBezTo>
                    <a:pt x="2357016" y="475037"/>
                    <a:pt x="2182954" y="456682"/>
                    <a:pt x="2010064" y="452552"/>
                  </a:cubicBezTo>
                  <a:cubicBezTo>
                    <a:pt x="1837255" y="448558"/>
                    <a:pt x="1665388" y="457916"/>
                    <a:pt x="1494552" y="485055"/>
                  </a:cubicBezTo>
                  <a:cubicBezTo>
                    <a:pt x="1452133" y="492816"/>
                    <a:pt x="1409569" y="501117"/>
                    <a:pt x="1366896" y="509389"/>
                  </a:cubicBezTo>
                  <a:cubicBezTo>
                    <a:pt x="1324862" y="520035"/>
                    <a:pt x="1282333" y="529505"/>
                    <a:pt x="1240175" y="541045"/>
                  </a:cubicBezTo>
                  <a:lnTo>
                    <a:pt x="1177438" y="560170"/>
                  </a:lnTo>
                  <a:lnTo>
                    <a:pt x="1145987" y="569826"/>
                  </a:lnTo>
                  <a:lnTo>
                    <a:pt x="1130315" y="574669"/>
                  </a:lnTo>
                  <a:lnTo>
                    <a:pt x="1114873" y="580384"/>
                  </a:lnTo>
                  <a:lnTo>
                    <a:pt x="1052839" y="602943"/>
                  </a:lnTo>
                  <a:cubicBezTo>
                    <a:pt x="1032151" y="610499"/>
                    <a:pt x="1011255" y="617535"/>
                    <a:pt x="991135" y="626866"/>
                  </a:cubicBezTo>
                  <a:lnTo>
                    <a:pt x="930179" y="653191"/>
                  </a:lnTo>
                  <a:cubicBezTo>
                    <a:pt x="909850" y="662002"/>
                    <a:pt x="889443" y="670676"/>
                    <a:pt x="869768" y="680937"/>
                  </a:cubicBezTo>
                  <a:lnTo>
                    <a:pt x="810085" y="710734"/>
                  </a:lnTo>
                  <a:cubicBezTo>
                    <a:pt x="790331" y="720859"/>
                    <a:pt x="770124" y="730514"/>
                    <a:pt x="751220" y="741794"/>
                  </a:cubicBezTo>
                  <a:cubicBezTo>
                    <a:pt x="673929" y="784955"/>
                    <a:pt x="598827" y="830326"/>
                    <a:pt x="532669" y="881688"/>
                  </a:cubicBezTo>
                  <a:cubicBezTo>
                    <a:pt x="464226" y="931625"/>
                    <a:pt x="406969" y="988270"/>
                    <a:pt x="354185" y="1050286"/>
                  </a:cubicBezTo>
                  <a:lnTo>
                    <a:pt x="315980" y="1098125"/>
                  </a:lnTo>
                  <a:lnTo>
                    <a:pt x="280345" y="1149782"/>
                  </a:lnTo>
                  <a:cubicBezTo>
                    <a:pt x="268144" y="1166335"/>
                    <a:pt x="257438" y="1185955"/>
                    <a:pt x="245890" y="1203959"/>
                  </a:cubicBezTo>
                  <a:cubicBezTo>
                    <a:pt x="234552" y="1222481"/>
                    <a:pt x="223171" y="1240298"/>
                    <a:pt x="212162" y="1260184"/>
                  </a:cubicBezTo>
                  <a:cubicBezTo>
                    <a:pt x="168299" y="1337574"/>
                    <a:pt x="125055" y="1419360"/>
                    <a:pt x="80716" y="1502476"/>
                  </a:cubicBezTo>
                  <a:lnTo>
                    <a:pt x="0" y="1648841"/>
                  </a:lnTo>
                  <a:lnTo>
                    <a:pt x="0" y="954863"/>
                  </a:lnTo>
                  <a:lnTo>
                    <a:pt x="43491" y="895513"/>
                  </a:lnTo>
                  <a:cubicBezTo>
                    <a:pt x="59888" y="874984"/>
                    <a:pt x="77014" y="854766"/>
                    <a:pt x="93923" y="834489"/>
                  </a:cubicBezTo>
                  <a:cubicBezTo>
                    <a:pt x="163245" y="754880"/>
                    <a:pt x="240806" y="679565"/>
                    <a:pt x="323465" y="617671"/>
                  </a:cubicBezTo>
                  <a:cubicBezTo>
                    <a:pt x="405002" y="553042"/>
                    <a:pt x="490132" y="499230"/>
                    <a:pt x="574777" y="446794"/>
                  </a:cubicBezTo>
                  <a:cubicBezTo>
                    <a:pt x="595733" y="433050"/>
                    <a:pt x="617442" y="421248"/>
                    <a:pt x="638943" y="408925"/>
                  </a:cubicBezTo>
                  <a:lnTo>
                    <a:pt x="703505" y="371742"/>
                  </a:lnTo>
                  <a:cubicBezTo>
                    <a:pt x="724798" y="358900"/>
                    <a:pt x="747120" y="347842"/>
                    <a:pt x="769262" y="336154"/>
                  </a:cubicBezTo>
                  <a:lnTo>
                    <a:pt x="835552" y="301173"/>
                  </a:lnTo>
                  <a:cubicBezTo>
                    <a:pt x="857427" y="289183"/>
                    <a:pt x="880470" y="278896"/>
                    <a:pt x="902979" y="268004"/>
                  </a:cubicBezTo>
                  <a:lnTo>
                    <a:pt x="971127" y="235607"/>
                  </a:lnTo>
                  <a:lnTo>
                    <a:pt x="988238" y="227556"/>
                  </a:lnTo>
                  <a:lnTo>
                    <a:pt x="1005744" y="220191"/>
                  </a:lnTo>
                  <a:lnTo>
                    <a:pt x="1040729" y="205569"/>
                  </a:lnTo>
                  <a:lnTo>
                    <a:pt x="1110835" y="176248"/>
                  </a:lnTo>
                  <a:cubicBezTo>
                    <a:pt x="1157999" y="157703"/>
                    <a:pt x="1206322" y="141323"/>
                    <a:pt x="1254256" y="123796"/>
                  </a:cubicBezTo>
                  <a:cubicBezTo>
                    <a:pt x="1302938" y="108671"/>
                    <a:pt x="1352074" y="94017"/>
                    <a:pt x="1401310" y="79852"/>
                  </a:cubicBezTo>
                  <a:cubicBezTo>
                    <a:pt x="1599497" y="26774"/>
                    <a:pt x="1806373" y="-329"/>
                    <a:pt x="2011811" y="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06AC5DCC-C3CC-4FD5-AD4E-13A1BE5F7F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297400"/>
              <a:ext cx="5215811" cy="6107388"/>
            </a:xfrm>
            <a:custGeom>
              <a:avLst/>
              <a:gdLst>
                <a:gd name="connsiteX0" fmla="*/ 1869139 w 5215811"/>
                <a:gd name="connsiteY0" fmla="*/ 9 h 6107388"/>
                <a:gd name="connsiteX1" fmla="*/ 2791149 w 5215811"/>
                <a:gd name="connsiteY1" fmla="*/ 130229 h 6107388"/>
                <a:gd name="connsiteX2" fmla="*/ 4760307 w 5215811"/>
                <a:gd name="connsiteY2" fmla="*/ 1608408 h 6107388"/>
                <a:gd name="connsiteX3" fmla="*/ 5108574 w 5215811"/>
                <a:gd name="connsiteY3" fmla="*/ 4050383 h 6107388"/>
                <a:gd name="connsiteX4" fmla="*/ 3434916 w 5215811"/>
                <a:gd name="connsiteY4" fmla="*/ 5503134 h 6107388"/>
                <a:gd name="connsiteX5" fmla="*/ 1137841 w 5215811"/>
                <a:gd name="connsiteY5" fmla="*/ 6033968 h 6107388"/>
                <a:gd name="connsiteX6" fmla="*/ 217555 w 5215811"/>
                <a:gd name="connsiteY6" fmla="*/ 5598945 h 6107388"/>
                <a:gd name="connsiteX7" fmla="*/ 0 w 5215811"/>
                <a:gd name="connsiteY7" fmla="*/ 5419622 h 6107388"/>
                <a:gd name="connsiteX8" fmla="*/ 0 w 5215811"/>
                <a:gd name="connsiteY8" fmla="*/ 4571683 h 6107388"/>
                <a:gd name="connsiteX9" fmla="*/ 18056 w 5215811"/>
                <a:gd name="connsiteY9" fmla="*/ 4599282 h 6107388"/>
                <a:gd name="connsiteX10" fmla="*/ 358324 w 5215811"/>
                <a:gd name="connsiteY10" fmla="*/ 4988154 h 6107388"/>
                <a:gd name="connsiteX11" fmla="*/ 1282741 w 5215811"/>
                <a:gd name="connsiteY11" fmla="*/ 5493193 h 6107388"/>
                <a:gd name="connsiteX12" fmla="*/ 2172794 w 5215811"/>
                <a:gd name="connsiteY12" fmla="*/ 5470630 h 6107388"/>
                <a:gd name="connsiteX13" fmla="*/ 3146893 w 5215811"/>
                <a:gd name="connsiteY13" fmla="*/ 5016296 h 6107388"/>
                <a:gd name="connsiteX14" fmla="*/ 3574114 w 5215811"/>
                <a:gd name="connsiteY14" fmla="*/ 4791124 h 6107388"/>
                <a:gd name="connsiteX15" fmla="*/ 4244948 w 5215811"/>
                <a:gd name="connsiteY15" fmla="*/ 4392664 h 6107388"/>
                <a:gd name="connsiteX16" fmla="*/ 4556385 w 5215811"/>
                <a:gd name="connsiteY16" fmla="*/ 3902656 h 6107388"/>
                <a:gd name="connsiteX17" fmla="*/ 4616354 w 5215811"/>
                <a:gd name="connsiteY17" fmla="*/ 2851680 h 6107388"/>
                <a:gd name="connsiteX18" fmla="*/ 4269266 w 5215811"/>
                <a:gd name="connsiteY18" fmla="*/ 1889625 h 6107388"/>
                <a:gd name="connsiteX19" fmla="*/ 2645976 w 5215811"/>
                <a:gd name="connsiteY19" fmla="*/ 671162 h 6107388"/>
                <a:gd name="connsiteX20" fmla="*/ 1648930 w 5215811"/>
                <a:gd name="connsiteY20" fmla="*/ 573017 h 6107388"/>
                <a:gd name="connsiteX21" fmla="*/ 771768 w 5215811"/>
                <a:gd name="connsiteY21" fmla="*/ 865882 h 6107388"/>
                <a:gd name="connsiteX22" fmla="*/ 433617 w 5215811"/>
                <a:gd name="connsiteY22" fmla="*/ 1119441 h 6107388"/>
                <a:gd name="connsiteX23" fmla="*/ 200571 w 5215811"/>
                <a:gd name="connsiteY23" fmla="*/ 1486480 h 6107388"/>
                <a:gd name="connsiteX24" fmla="*/ 47077 w 5215811"/>
                <a:gd name="connsiteY24" fmla="*/ 1753604 h 6107388"/>
                <a:gd name="connsiteX25" fmla="*/ 0 w 5215811"/>
                <a:gd name="connsiteY25" fmla="*/ 1831655 h 6107388"/>
                <a:gd name="connsiteX26" fmla="*/ 0 w 5215811"/>
                <a:gd name="connsiteY26" fmla="*/ 751112 h 6107388"/>
                <a:gd name="connsiteX27" fmla="*/ 6994 w 5215811"/>
                <a:gd name="connsiteY27" fmla="*/ 742614 h 6107388"/>
                <a:gd name="connsiteX28" fmla="*/ 484047 w 5215811"/>
                <a:gd name="connsiteY28" fmla="*/ 378777 h 6107388"/>
                <a:gd name="connsiteX29" fmla="*/ 1869139 w 5215811"/>
                <a:gd name="connsiteY29" fmla="*/ 9 h 6107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5811" h="6107388">
                  <a:moveTo>
                    <a:pt x="1869139" y="9"/>
                  </a:moveTo>
                  <a:cubicBezTo>
                    <a:pt x="2160924" y="-706"/>
                    <a:pt x="2465752" y="43039"/>
                    <a:pt x="2791149" y="130229"/>
                  </a:cubicBezTo>
                  <a:cubicBezTo>
                    <a:pt x="3651198" y="360678"/>
                    <a:pt x="4339884" y="907924"/>
                    <a:pt x="4760307" y="1608408"/>
                  </a:cubicBezTo>
                  <a:cubicBezTo>
                    <a:pt x="5188180" y="2321320"/>
                    <a:pt x="5338357" y="3192822"/>
                    <a:pt x="5108574" y="4050383"/>
                  </a:cubicBezTo>
                  <a:cubicBezTo>
                    <a:pt x="4880820" y="4900373"/>
                    <a:pt x="4152841" y="5098512"/>
                    <a:pt x="3434916" y="5503134"/>
                  </a:cubicBezTo>
                  <a:cubicBezTo>
                    <a:pt x="2717099" y="5907783"/>
                    <a:pt x="2005568" y="6266474"/>
                    <a:pt x="1137841" y="6033968"/>
                  </a:cubicBezTo>
                  <a:cubicBezTo>
                    <a:pt x="783079" y="5938910"/>
                    <a:pt x="479573" y="5790114"/>
                    <a:pt x="217555" y="5598945"/>
                  </a:cubicBezTo>
                  <a:lnTo>
                    <a:pt x="0" y="5419622"/>
                  </a:lnTo>
                  <a:lnTo>
                    <a:pt x="0" y="4571683"/>
                  </a:lnTo>
                  <a:lnTo>
                    <a:pt x="18056" y="4599282"/>
                  </a:lnTo>
                  <a:cubicBezTo>
                    <a:pt x="124071" y="4746782"/>
                    <a:pt x="237002" y="4875718"/>
                    <a:pt x="358324" y="4988154"/>
                  </a:cubicBezTo>
                  <a:cubicBezTo>
                    <a:pt x="621323" y="5231809"/>
                    <a:pt x="923667" y="5396979"/>
                    <a:pt x="1282741" y="5493193"/>
                  </a:cubicBezTo>
                  <a:cubicBezTo>
                    <a:pt x="1573894" y="5571207"/>
                    <a:pt x="1856732" y="5563878"/>
                    <a:pt x="2172794" y="5470630"/>
                  </a:cubicBezTo>
                  <a:cubicBezTo>
                    <a:pt x="2498985" y="5374183"/>
                    <a:pt x="2832844" y="5193315"/>
                    <a:pt x="3146893" y="5016296"/>
                  </a:cubicBezTo>
                  <a:cubicBezTo>
                    <a:pt x="3293538" y="4933641"/>
                    <a:pt x="3436182" y="4861160"/>
                    <a:pt x="3574114" y="4791124"/>
                  </a:cubicBezTo>
                  <a:cubicBezTo>
                    <a:pt x="3841238" y="4655550"/>
                    <a:pt x="4071901" y="4538375"/>
                    <a:pt x="4244948" y="4392664"/>
                  </a:cubicBezTo>
                  <a:cubicBezTo>
                    <a:pt x="4405844" y="4257259"/>
                    <a:pt x="4501845" y="4106204"/>
                    <a:pt x="4556385" y="3902656"/>
                  </a:cubicBezTo>
                  <a:cubicBezTo>
                    <a:pt x="4649063" y="3556776"/>
                    <a:pt x="4669271" y="3203187"/>
                    <a:pt x="4616354" y="2851680"/>
                  </a:cubicBezTo>
                  <a:cubicBezTo>
                    <a:pt x="4565198" y="2511774"/>
                    <a:pt x="4448474" y="2188147"/>
                    <a:pt x="4269266" y="1889625"/>
                  </a:cubicBezTo>
                  <a:cubicBezTo>
                    <a:pt x="3907781" y="1287586"/>
                    <a:pt x="3331245" y="854780"/>
                    <a:pt x="2645976" y="671162"/>
                  </a:cubicBezTo>
                  <a:cubicBezTo>
                    <a:pt x="2278249" y="572630"/>
                    <a:pt x="1952074" y="540526"/>
                    <a:pt x="1648930" y="573017"/>
                  </a:cubicBezTo>
                  <a:cubicBezTo>
                    <a:pt x="1351746" y="604901"/>
                    <a:pt x="1064785" y="700731"/>
                    <a:pt x="771768" y="865882"/>
                  </a:cubicBezTo>
                  <a:cubicBezTo>
                    <a:pt x="568061" y="980657"/>
                    <a:pt x="486465" y="1058486"/>
                    <a:pt x="433617" y="1119441"/>
                  </a:cubicBezTo>
                  <a:cubicBezTo>
                    <a:pt x="358307" y="1206256"/>
                    <a:pt x="292149" y="1323808"/>
                    <a:pt x="200571" y="1486480"/>
                  </a:cubicBezTo>
                  <a:cubicBezTo>
                    <a:pt x="156644" y="1564432"/>
                    <a:pt x="106654" y="1653214"/>
                    <a:pt x="47077" y="1753604"/>
                  </a:cubicBezTo>
                  <a:lnTo>
                    <a:pt x="0" y="1831655"/>
                  </a:lnTo>
                  <a:lnTo>
                    <a:pt x="0" y="751112"/>
                  </a:lnTo>
                  <a:lnTo>
                    <a:pt x="6994" y="742614"/>
                  </a:lnTo>
                  <a:cubicBezTo>
                    <a:pt x="117721" y="617683"/>
                    <a:pt x="259696" y="505222"/>
                    <a:pt x="484047" y="378777"/>
                  </a:cubicBezTo>
                  <a:cubicBezTo>
                    <a:pt x="932751" y="125890"/>
                    <a:pt x="1382831" y="1200"/>
                    <a:pt x="1869139" y="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4BBCC2F4-EFA7-4AF4-B538-AC4022D90F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319367"/>
              <a:ext cx="5217956" cy="6100079"/>
            </a:xfrm>
            <a:custGeom>
              <a:avLst/>
              <a:gdLst>
                <a:gd name="connsiteX0" fmla="*/ 1951393 w 5217956"/>
                <a:gd name="connsiteY0" fmla="*/ 82 h 6100079"/>
                <a:gd name="connsiteX1" fmla="*/ 2855177 w 5217956"/>
                <a:gd name="connsiteY1" fmla="*/ 125419 h 6100079"/>
                <a:gd name="connsiteX2" fmla="*/ 4779341 w 5217956"/>
                <a:gd name="connsiteY2" fmla="*/ 1591542 h 6100079"/>
                <a:gd name="connsiteX3" fmla="*/ 5108573 w 5217956"/>
                <a:gd name="connsiteY3" fmla="*/ 4028416 h 6100079"/>
                <a:gd name="connsiteX4" fmla="*/ 3459358 w 5217956"/>
                <a:gd name="connsiteY4" fmla="*/ 5487716 h 6100079"/>
                <a:gd name="connsiteX5" fmla="*/ 1203274 w 5217956"/>
                <a:gd name="connsiteY5" fmla="*/ 6029534 h 6100079"/>
                <a:gd name="connsiteX6" fmla="*/ 59920 w 5217956"/>
                <a:gd name="connsiteY6" fmla="*/ 5396467 h 6100079"/>
                <a:gd name="connsiteX7" fmla="*/ 0 w 5217956"/>
                <a:gd name="connsiteY7" fmla="*/ 5333382 h 6100079"/>
                <a:gd name="connsiteX8" fmla="*/ 0 w 5217956"/>
                <a:gd name="connsiteY8" fmla="*/ 4205833 h 6100079"/>
                <a:gd name="connsiteX9" fmla="*/ 58036 w 5217956"/>
                <a:gd name="connsiteY9" fmla="*/ 4310048 h 6100079"/>
                <a:gd name="connsiteX10" fmla="*/ 520779 w 5217956"/>
                <a:gd name="connsiteY10" fmla="*/ 4907591 h 6100079"/>
                <a:gd name="connsiteX11" fmla="*/ 1377154 w 5217956"/>
                <a:gd name="connsiteY11" fmla="*/ 5380604 h 6100079"/>
                <a:gd name="connsiteX12" fmla="*/ 3123340 w 5217956"/>
                <a:gd name="connsiteY12" fmla="*/ 4905715 h 6100079"/>
                <a:gd name="connsiteX13" fmla="*/ 3547863 w 5217956"/>
                <a:gd name="connsiteY13" fmla="*/ 4676342 h 6100079"/>
                <a:gd name="connsiteX14" fmla="*/ 4186753 w 5217956"/>
                <a:gd name="connsiteY14" fmla="*/ 4289376 h 6100079"/>
                <a:gd name="connsiteX15" fmla="*/ 4459565 w 5217956"/>
                <a:gd name="connsiteY15" fmla="*/ 3854399 h 6100079"/>
                <a:gd name="connsiteX16" fmla="*/ 4521015 w 5217956"/>
                <a:gd name="connsiteY16" fmla="*/ 2849377 h 6100079"/>
                <a:gd name="connsiteX17" fmla="*/ 4199723 w 5217956"/>
                <a:gd name="connsiteY17" fmla="*/ 1931213 h 6100079"/>
                <a:gd name="connsiteX18" fmla="*/ 2681217 w 5217956"/>
                <a:gd name="connsiteY18" fmla="*/ 774211 h 6100079"/>
                <a:gd name="connsiteX19" fmla="*/ 926547 w 5217956"/>
                <a:gd name="connsiteY19" fmla="*/ 967112 h 6100079"/>
                <a:gd name="connsiteX20" fmla="*/ 622677 w 5217956"/>
                <a:gd name="connsiteY20" fmla="*/ 1197863 h 6100079"/>
                <a:gd name="connsiteX21" fmla="*/ 404892 w 5217956"/>
                <a:gd name="connsiteY21" fmla="*/ 1547314 h 6100079"/>
                <a:gd name="connsiteX22" fmla="*/ 40135 w 5217956"/>
                <a:gd name="connsiteY22" fmla="*/ 2159090 h 6100079"/>
                <a:gd name="connsiteX23" fmla="*/ 0 w 5217956"/>
                <a:gd name="connsiteY23" fmla="*/ 2219367 h 6100079"/>
                <a:gd name="connsiteX24" fmla="*/ 0 w 5217956"/>
                <a:gd name="connsiteY24" fmla="*/ 915659 h 6100079"/>
                <a:gd name="connsiteX25" fmla="*/ 58609 w 5217956"/>
                <a:gd name="connsiteY25" fmla="*/ 828051 h 6100079"/>
                <a:gd name="connsiteX26" fmla="*/ 590688 w 5217956"/>
                <a:gd name="connsiteY26" fmla="*/ 385385 h 6100079"/>
                <a:gd name="connsiteX27" fmla="*/ 1951393 w 5217956"/>
                <a:gd name="connsiteY27"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217956" h="6100079">
                  <a:moveTo>
                    <a:pt x="1951393" y="82"/>
                  </a:moveTo>
                  <a:cubicBezTo>
                    <a:pt x="2237631" y="-2119"/>
                    <a:pt x="2536431" y="40011"/>
                    <a:pt x="2855177" y="125419"/>
                  </a:cubicBezTo>
                  <a:cubicBezTo>
                    <a:pt x="3697704" y="351173"/>
                    <a:pt x="4370490" y="894159"/>
                    <a:pt x="4779341" y="1591542"/>
                  </a:cubicBezTo>
                  <a:cubicBezTo>
                    <a:pt x="5195534" y="2301324"/>
                    <a:pt x="5338356" y="3170855"/>
                    <a:pt x="5108573" y="4028416"/>
                  </a:cubicBezTo>
                  <a:cubicBezTo>
                    <a:pt x="4880819" y="4878406"/>
                    <a:pt x="4165603" y="5079965"/>
                    <a:pt x="3459358" y="5487716"/>
                  </a:cubicBezTo>
                  <a:cubicBezTo>
                    <a:pt x="2753114" y="5895466"/>
                    <a:pt x="2053264" y="6257288"/>
                    <a:pt x="1203274" y="6029534"/>
                  </a:cubicBezTo>
                  <a:cubicBezTo>
                    <a:pt x="739884" y="5905369"/>
                    <a:pt x="366399" y="5685345"/>
                    <a:pt x="59920" y="5396467"/>
                  </a:cubicBezTo>
                  <a:lnTo>
                    <a:pt x="0" y="5333382"/>
                  </a:lnTo>
                  <a:lnTo>
                    <a:pt x="0" y="4205833"/>
                  </a:lnTo>
                  <a:lnTo>
                    <a:pt x="58036" y="4310048"/>
                  </a:lnTo>
                  <a:cubicBezTo>
                    <a:pt x="197935" y="4550245"/>
                    <a:pt x="350594" y="4747142"/>
                    <a:pt x="520779" y="4907591"/>
                  </a:cubicBezTo>
                  <a:cubicBezTo>
                    <a:pt x="763600" y="5136565"/>
                    <a:pt x="1043821" y="5291288"/>
                    <a:pt x="1377154" y="5380604"/>
                  </a:cubicBezTo>
                  <a:cubicBezTo>
                    <a:pt x="1963029" y="5537589"/>
                    <a:pt x="2470519" y="5282804"/>
                    <a:pt x="3123340" y="4905715"/>
                  </a:cubicBezTo>
                  <a:cubicBezTo>
                    <a:pt x="3269800" y="4821157"/>
                    <a:pt x="3411134" y="4747512"/>
                    <a:pt x="3547863" y="4676342"/>
                  </a:cubicBezTo>
                  <a:cubicBezTo>
                    <a:pt x="3804497" y="4542710"/>
                    <a:pt x="4026085" y="4427393"/>
                    <a:pt x="4186753" y="4289376"/>
                  </a:cubicBezTo>
                  <a:cubicBezTo>
                    <a:pt x="4329009" y="4167293"/>
                    <a:pt x="4410589" y="4037181"/>
                    <a:pt x="4459565" y="3854399"/>
                  </a:cubicBezTo>
                  <a:cubicBezTo>
                    <a:pt x="4548302" y="3523229"/>
                    <a:pt x="4568981" y="3185183"/>
                    <a:pt x="4521015" y="2849377"/>
                  </a:cubicBezTo>
                  <a:cubicBezTo>
                    <a:pt x="4474709" y="2524680"/>
                    <a:pt x="4366564" y="2215756"/>
                    <a:pt x="4199723" y="1931213"/>
                  </a:cubicBezTo>
                  <a:cubicBezTo>
                    <a:pt x="3863270" y="1357325"/>
                    <a:pt x="3323982" y="946439"/>
                    <a:pt x="2681217" y="774211"/>
                  </a:cubicBezTo>
                  <a:cubicBezTo>
                    <a:pt x="2001139" y="591984"/>
                    <a:pt x="1476322" y="649699"/>
                    <a:pt x="926547" y="967112"/>
                  </a:cubicBezTo>
                  <a:cubicBezTo>
                    <a:pt x="740730" y="1074393"/>
                    <a:pt x="668642" y="1143989"/>
                    <a:pt x="622677" y="1197863"/>
                  </a:cubicBezTo>
                  <a:cubicBezTo>
                    <a:pt x="555599" y="1276450"/>
                    <a:pt x="492360" y="1390031"/>
                    <a:pt x="404892" y="1547314"/>
                  </a:cubicBezTo>
                  <a:cubicBezTo>
                    <a:pt x="317047" y="1705133"/>
                    <a:pt x="204816" y="1906756"/>
                    <a:pt x="40135" y="2159090"/>
                  </a:cubicBezTo>
                  <a:lnTo>
                    <a:pt x="0" y="2219367"/>
                  </a:lnTo>
                  <a:lnTo>
                    <a:pt x="0" y="915659"/>
                  </a:lnTo>
                  <a:lnTo>
                    <a:pt x="58609" y="828051"/>
                  </a:lnTo>
                  <a:cubicBezTo>
                    <a:pt x="177453" y="670481"/>
                    <a:pt x="325846" y="538291"/>
                    <a:pt x="590688" y="385385"/>
                  </a:cubicBezTo>
                  <a:cubicBezTo>
                    <a:pt x="1032158" y="130559"/>
                    <a:pt x="1474329" y="3750"/>
                    <a:pt x="1951393"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2A9D1364-B6A3-44CB-9FBA-C528F0CE90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319367"/>
              <a:ext cx="5217957" cy="6100079"/>
            </a:xfrm>
            <a:custGeom>
              <a:avLst/>
              <a:gdLst>
                <a:gd name="connsiteX0" fmla="*/ 1951394 w 5217957"/>
                <a:gd name="connsiteY0" fmla="*/ 82 h 6100079"/>
                <a:gd name="connsiteX1" fmla="*/ 2855178 w 5217957"/>
                <a:gd name="connsiteY1" fmla="*/ 125419 h 6100079"/>
                <a:gd name="connsiteX2" fmla="*/ 4779341 w 5217957"/>
                <a:gd name="connsiteY2" fmla="*/ 1591542 h 6100079"/>
                <a:gd name="connsiteX3" fmla="*/ 5108574 w 5217957"/>
                <a:gd name="connsiteY3" fmla="*/ 4028416 h 6100079"/>
                <a:gd name="connsiteX4" fmla="*/ 3459359 w 5217957"/>
                <a:gd name="connsiteY4" fmla="*/ 5487716 h 6100079"/>
                <a:gd name="connsiteX5" fmla="*/ 1203275 w 5217957"/>
                <a:gd name="connsiteY5" fmla="*/ 6029534 h 6100079"/>
                <a:gd name="connsiteX6" fmla="*/ 59921 w 5217957"/>
                <a:gd name="connsiteY6" fmla="*/ 5396467 h 6100079"/>
                <a:gd name="connsiteX7" fmla="*/ 0 w 5217957"/>
                <a:gd name="connsiteY7" fmla="*/ 5333381 h 6100079"/>
                <a:gd name="connsiteX8" fmla="*/ 0 w 5217957"/>
                <a:gd name="connsiteY8" fmla="*/ 4427327 h 6100079"/>
                <a:gd name="connsiteX9" fmla="*/ 112056 w 5217957"/>
                <a:gd name="connsiteY9" fmla="*/ 4602502 h 6100079"/>
                <a:gd name="connsiteX10" fmla="*/ 443875 w 5217957"/>
                <a:gd name="connsiteY10" fmla="*/ 4989110 h 6100079"/>
                <a:gd name="connsiteX11" fmla="*/ 1348175 w 5217957"/>
                <a:gd name="connsiteY11" fmla="*/ 5488759 h 6100079"/>
                <a:gd name="connsiteX12" fmla="*/ 2221463 w 5217957"/>
                <a:gd name="connsiteY12" fmla="*/ 5461704 h 6100079"/>
                <a:gd name="connsiteX13" fmla="*/ 3179339 w 5217957"/>
                <a:gd name="connsiteY13" fmla="*/ 5003023 h 6100079"/>
                <a:gd name="connsiteX14" fmla="*/ 3599638 w 5217957"/>
                <a:gd name="connsiteY14" fmla="*/ 4775996 h 6100079"/>
                <a:gd name="connsiteX15" fmla="*/ 4259765 w 5217957"/>
                <a:gd name="connsiteY15" fmla="*/ 4374667 h 6100079"/>
                <a:gd name="connsiteX16" fmla="*/ 4567742 w 5217957"/>
                <a:gd name="connsiteY16" fmla="*/ 3883732 h 6100079"/>
                <a:gd name="connsiteX17" fmla="*/ 4631929 w 5217957"/>
                <a:gd name="connsiteY17" fmla="*/ 2833886 h 6100079"/>
                <a:gd name="connsiteX18" fmla="*/ 4296412 w 5217957"/>
                <a:gd name="connsiteY18" fmla="*/ 1874932 h 6100079"/>
                <a:gd name="connsiteX19" fmla="*/ 2710219 w 5217957"/>
                <a:gd name="connsiteY19" fmla="*/ 666410 h 6100079"/>
                <a:gd name="connsiteX20" fmla="*/ 1732642 w 5217957"/>
                <a:gd name="connsiteY20" fmla="*/ 573480 h 6100079"/>
                <a:gd name="connsiteX21" fmla="*/ 870621 w 5217957"/>
                <a:gd name="connsiteY21" fmla="*/ 870402 h 6100079"/>
                <a:gd name="connsiteX22" fmla="*/ 537555 w 5217957"/>
                <a:gd name="connsiteY22" fmla="*/ 1125324 h 6100079"/>
                <a:gd name="connsiteX23" fmla="*/ 306995 w 5217957"/>
                <a:gd name="connsiteY23" fmla="*/ 1493030 h 6100079"/>
                <a:gd name="connsiteX24" fmla="*/ 23579 w 5217957"/>
                <a:gd name="connsiteY24" fmla="*/ 1977465 h 6100079"/>
                <a:gd name="connsiteX25" fmla="*/ 0 w 5217957"/>
                <a:gd name="connsiteY25" fmla="*/ 2014291 h 6100079"/>
                <a:gd name="connsiteX26" fmla="*/ 0 w 5217957"/>
                <a:gd name="connsiteY26" fmla="*/ 915660 h 6100079"/>
                <a:gd name="connsiteX27" fmla="*/ 58609 w 5217957"/>
                <a:gd name="connsiteY27" fmla="*/ 828051 h 6100079"/>
                <a:gd name="connsiteX28" fmla="*/ 590689 w 5217957"/>
                <a:gd name="connsiteY28" fmla="*/ 385385 h 6100079"/>
                <a:gd name="connsiteX29" fmla="*/ 1951394 w 5217957"/>
                <a:gd name="connsiteY29"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7957" h="6100079">
                  <a:moveTo>
                    <a:pt x="1951394" y="82"/>
                  </a:moveTo>
                  <a:cubicBezTo>
                    <a:pt x="2237632" y="-2119"/>
                    <a:pt x="2536431" y="40011"/>
                    <a:pt x="2855178" y="125419"/>
                  </a:cubicBezTo>
                  <a:cubicBezTo>
                    <a:pt x="3697704" y="351173"/>
                    <a:pt x="4370491" y="894159"/>
                    <a:pt x="4779341" y="1591542"/>
                  </a:cubicBezTo>
                  <a:cubicBezTo>
                    <a:pt x="5195535" y="2301324"/>
                    <a:pt x="5338357" y="3170855"/>
                    <a:pt x="5108574" y="4028416"/>
                  </a:cubicBezTo>
                  <a:cubicBezTo>
                    <a:pt x="4880820" y="4878406"/>
                    <a:pt x="4165604" y="5079965"/>
                    <a:pt x="3459359" y="5487716"/>
                  </a:cubicBezTo>
                  <a:cubicBezTo>
                    <a:pt x="2753115" y="5895466"/>
                    <a:pt x="2053265" y="6257288"/>
                    <a:pt x="1203275" y="6029534"/>
                  </a:cubicBezTo>
                  <a:cubicBezTo>
                    <a:pt x="739885" y="5905369"/>
                    <a:pt x="366400" y="5685345"/>
                    <a:pt x="59921" y="5396467"/>
                  </a:cubicBezTo>
                  <a:lnTo>
                    <a:pt x="0" y="5333381"/>
                  </a:lnTo>
                  <a:lnTo>
                    <a:pt x="0" y="4427327"/>
                  </a:lnTo>
                  <a:lnTo>
                    <a:pt x="112056" y="4602502"/>
                  </a:lnTo>
                  <a:cubicBezTo>
                    <a:pt x="215300" y="4749260"/>
                    <a:pt x="325419" y="4877443"/>
                    <a:pt x="443875" y="4989110"/>
                  </a:cubicBezTo>
                  <a:cubicBezTo>
                    <a:pt x="700709" y="5231113"/>
                    <a:pt x="996455" y="5394516"/>
                    <a:pt x="1348175" y="5488759"/>
                  </a:cubicBezTo>
                  <a:cubicBezTo>
                    <a:pt x="1633379" y="5565179"/>
                    <a:pt x="1910917" y="5556430"/>
                    <a:pt x="2221463" y="5461704"/>
                  </a:cubicBezTo>
                  <a:cubicBezTo>
                    <a:pt x="2541923" y="5363721"/>
                    <a:pt x="2870374" y="5181404"/>
                    <a:pt x="3179339" y="5003023"/>
                  </a:cubicBezTo>
                  <a:cubicBezTo>
                    <a:pt x="3323713" y="4919760"/>
                    <a:pt x="3463978" y="4846641"/>
                    <a:pt x="3599638" y="4775996"/>
                  </a:cubicBezTo>
                  <a:cubicBezTo>
                    <a:pt x="3862436" y="4639263"/>
                    <a:pt x="4089314" y="4521074"/>
                    <a:pt x="4259765" y="4374667"/>
                  </a:cubicBezTo>
                  <a:cubicBezTo>
                    <a:pt x="4418282" y="4238625"/>
                    <a:pt x="4513201" y="4087280"/>
                    <a:pt x="4567742" y="3883732"/>
                  </a:cubicBezTo>
                  <a:cubicBezTo>
                    <a:pt x="4660420" y="3537853"/>
                    <a:pt x="4682033" y="3184640"/>
                    <a:pt x="4631929" y="2833886"/>
                  </a:cubicBezTo>
                  <a:cubicBezTo>
                    <a:pt x="4583584" y="2494734"/>
                    <a:pt x="4470646" y="2172121"/>
                    <a:pt x="4296412" y="1874932"/>
                  </a:cubicBezTo>
                  <a:cubicBezTo>
                    <a:pt x="3944879" y="1275559"/>
                    <a:pt x="3381537" y="846289"/>
                    <a:pt x="2710219" y="666410"/>
                  </a:cubicBezTo>
                  <a:cubicBezTo>
                    <a:pt x="2349955" y="569877"/>
                    <a:pt x="2030161" y="539483"/>
                    <a:pt x="1732642" y="573480"/>
                  </a:cubicBezTo>
                  <a:cubicBezTo>
                    <a:pt x="1440866" y="606814"/>
                    <a:pt x="1158880" y="703976"/>
                    <a:pt x="870621" y="870402"/>
                  </a:cubicBezTo>
                  <a:cubicBezTo>
                    <a:pt x="670160" y="986048"/>
                    <a:pt x="589753" y="1064195"/>
                    <a:pt x="537555" y="1125324"/>
                  </a:cubicBezTo>
                  <a:cubicBezTo>
                    <a:pt x="463218" y="1212400"/>
                    <a:pt x="397708" y="1330125"/>
                    <a:pt x="306995" y="1493030"/>
                  </a:cubicBezTo>
                  <a:cubicBezTo>
                    <a:pt x="234596" y="1623167"/>
                    <a:pt x="145436" y="1783409"/>
                    <a:pt x="23579" y="1977465"/>
                  </a:cubicBezTo>
                  <a:lnTo>
                    <a:pt x="0" y="2014291"/>
                  </a:lnTo>
                  <a:lnTo>
                    <a:pt x="0" y="915660"/>
                  </a:lnTo>
                  <a:lnTo>
                    <a:pt x="58609" y="828051"/>
                  </a:lnTo>
                  <a:cubicBezTo>
                    <a:pt x="177453" y="670481"/>
                    <a:pt x="325847" y="538291"/>
                    <a:pt x="590689" y="385385"/>
                  </a:cubicBezTo>
                  <a:cubicBezTo>
                    <a:pt x="1032159" y="130559"/>
                    <a:pt x="1474330" y="3750"/>
                    <a:pt x="1951394"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13D38657-7E39-821A-EE48-9CD6F351C6CF}"/>
              </a:ext>
            </a:extLst>
          </p:cNvPr>
          <p:cNvSpPr>
            <a:spLocks noGrp="1"/>
          </p:cNvSpPr>
          <p:nvPr>
            <p:ph type="title"/>
          </p:nvPr>
        </p:nvSpPr>
        <p:spPr>
          <a:xfrm>
            <a:off x="640080" y="1243013"/>
            <a:ext cx="3855720" cy="4371974"/>
          </a:xfrm>
        </p:spPr>
        <p:txBody>
          <a:bodyPr>
            <a:normAutofit/>
          </a:bodyPr>
          <a:lstStyle/>
          <a:p>
            <a:r>
              <a:rPr lang="en-GB" sz="3100" dirty="0">
                <a:solidFill>
                  <a:schemeClr val="tx2"/>
                </a:solidFill>
                <a:cs typeface="Calibri Light"/>
              </a:rPr>
              <a:t>Introduction/Index</a:t>
            </a:r>
            <a:endParaRPr lang="en-GB" sz="3100" dirty="0">
              <a:solidFill>
                <a:schemeClr val="tx2"/>
              </a:solidFill>
            </a:endParaRPr>
          </a:p>
        </p:txBody>
      </p:sp>
      <p:sp>
        <p:nvSpPr>
          <p:cNvPr id="3" name="Content Placeholder 2">
            <a:extLst>
              <a:ext uri="{FF2B5EF4-FFF2-40B4-BE49-F238E27FC236}">
                <a16:creationId xmlns:a16="http://schemas.microsoft.com/office/drawing/2014/main" id="{EE3F1012-E76B-1523-A90C-287BF1BBC386}"/>
              </a:ext>
            </a:extLst>
          </p:cNvPr>
          <p:cNvSpPr>
            <a:spLocks noGrp="1"/>
          </p:cNvSpPr>
          <p:nvPr>
            <p:ph idx="1"/>
          </p:nvPr>
        </p:nvSpPr>
        <p:spPr>
          <a:xfrm>
            <a:off x="6172200" y="804672"/>
            <a:ext cx="5221224" cy="5230368"/>
          </a:xfrm>
        </p:spPr>
        <p:txBody>
          <a:bodyPr vert="horz" lIns="91440" tIns="45720" rIns="91440" bIns="45720" rtlCol="0" anchor="ctr">
            <a:normAutofit/>
          </a:bodyPr>
          <a:lstStyle/>
          <a:p>
            <a:pPr marL="0" indent="0">
              <a:buNone/>
            </a:pPr>
            <a:endParaRPr lang="en-GB" sz="2400" dirty="0">
              <a:cs typeface="Calibri"/>
            </a:endParaRPr>
          </a:p>
          <a:p>
            <a:pPr>
              <a:buFont typeface="Calibri" panose="020B0604020202020204" pitchFamily="34" charset="0"/>
              <a:buChar char="-"/>
            </a:pPr>
            <a:r>
              <a:rPr lang="en-GB" sz="2400" b="1" dirty="0">
                <a:cs typeface="Calibri"/>
              </a:rPr>
              <a:t>Introduction</a:t>
            </a:r>
          </a:p>
          <a:p>
            <a:pPr>
              <a:buFont typeface="Calibri" panose="020B0604020202020204" pitchFamily="34" charset="0"/>
              <a:buChar char="-"/>
            </a:pPr>
            <a:r>
              <a:rPr lang="en-GB" sz="2400" b="1" dirty="0">
                <a:cs typeface="Calibri"/>
              </a:rPr>
              <a:t>Building relationships </a:t>
            </a:r>
            <a:endParaRPr lang="en-GB" sz="2400" b="1" dirty="0">
              <a:ea typeface="Calibri"/>
              <a:cs typeface="Calibri"/>
            </a:endParaRPr>
          </a:p>
          <a:p>
            <a:pPr>
              <a:buFont typeface="Calibri" panose="020B0604020202020204" pitchFamily="34" charset="0"/>
              <a:buChar char="-"/>
            </a:pPr>
            <a:r>
              <a:rPr lang="en-GB" sz="2400" b="1" dirty="0">
                <a:cs typeface="Calibri"/>
              </a:rPr>
              <a:t>Chosen Method</a:t>
            </a:r>
            <a:endParaRPr lang="en-GB" sz="2400" b="1" dirty="0">
              <a:ea typeface="Calibri"/>
              <a:cs typeface="Calibri"/>
            </a:endParaRPr>
          </a:p>
          <a:p>
            <a:pPr>
              <a:buFont typeface="Calibri" panose="020B0604020202020204" pitchFamily="34" charset="0"/>
              <a:buChar char="-"/>
            </a:pPr>
            <a:r>
              <a:rPr lang="en-GB" sz="2400" b="1" dirty="0">
                <a:ea typeface="Calibri"/>
                <a:cs typeface="Calibri"/>
              </a:rPr>
              <a:t>Conclusion</a:t>
            </a:r>
          </a:p>
          <a:p>
            <a:pPr>
              <a:buFont typeface="Calibri" panose="020B0604020202020204" pitchFamily="34" charset="0"/>
              <a:buChar char="-"/>
            </a:pPr>
            <a:r>
              <a:rPr lang="en-GB" sz="2400" b="1" dirty="0">
                <a:cs typeface="Calibri"/>
              </a:rPr>
              <a:t>Your questions</a:t>
            </a:r>
          </a:p>
          <a:p>
            <a:pPr>
              <a:buFont typeface="Calibri" panose="020B0604020202020204" pitchFamily="34" charset="0"/>
              <a:buChar char="-"/>
            </a:pPr>
            <a:r>
              <a:rPr lang="en-GB" sz="2400" b="1" dirty="0">
                <a:cs typeface="Calibri"/>
              </a:rPr>
              <a:t>Reference List</a:t>
            </a:r>
          </a:p>
          <a:p>
            <a:pPr marL="0" indent="0">
              <a:buNone/>
            </a:pPr>
            <a:endParaRPr lang="en-GB" sz="1800" dirty="0">
              <a:cs typeface="Calibri"/>
            </a:endParaRPr>
          </a:p>
          <a:p>
            <a:pPr>
              <a:buFont typeface="Calibri" panose="020B0604020202020204" pitchFamily="34" charset="0"/>
              <a:buChar char="-"/>
            </a:pPr>
            <a:endParaRPr lang="en-GB" sz="1800" dirty="0">
              <a:cs typeface="Calibri"/>
            </a:endParaRPr>
          </a:p>
          <a:p>
            <a:pPr>
              <a:buFont typeface="Calibri" panose="020B0604020202020204" pitchFamily="34" charset="0"/>
              <a:buChar char="-"/>
            </a:pPr>
            <a:endParaRPr lang="en-GB" sz="1800" dirty="0">
              <a:cs typeface="Calibri"/>
            </a:endParaRPr>
          </a:p>
        </p:txBody>
      </p:sp>
    </p:spTree>
    <p:extLst>
      <p:ext uri="{BB962C8B-B14F-4D97-AF65-F5344CB8AC3E}">
        <p14:creationId xmlns:p14="http://schemas.microsoft.com/office/powerpoint/2010/main" val="15618328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FF47CB7-972F-479F-A36D-9E72D26EC8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0D153B68-5844-490D-8E67-F616D6D721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1766176" cy="2061837"/>
          </a:xfrm>
          <a:custGeom>
            <a:avLst/>
            <a:gdLst>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13657 w 10768629"/>
              <a:gd name="connsiteY144" fmla="*/ 1730706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84330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Lst>
            <a:rect l="l" t="t" r="r" b="b"/>
            <a:pathLst>
              <a:path w="10768629" h="1978172">
                <a:moveTo>
                  <a:pt x="0" y="0"/>
                </a:moveTo>
                <a:lnTo>
                  <a:pt x="10768629" y="0"/>
                </a:lnTo>
                <a:lnTo>
                  <a:pt x="10733254" y="31439"/>
                </a:lnTo>
                <a:lnTo>
                  <a:pt x="10727085" y="37910"/>
                </a:lnTo>
                <a:cubicBezTo>
                  <a:pt x="10712973" y="56080"/>
                  <a:pt x="10699457" y="78430"/>
                  <a:pt x="10675953" y="68623"/>
                </a:cubicBezTo>
                <a:cubicBezTo>
                  <a:pt x="10685972" y="89202"/>
                  <a:pt x="10641629" y="69781"/>
                  <a:pt x="10637091" y="90361"/>
                </a:cubicBezTo>
                <a:cubicBezTo>
                  <a:pt x="10635214" y="107005"/>
                  <a:pt x="10621323" y="104993"/>
                  <a:pt x="10610971" y="110764"/>
                </a:cubicBezTo>
                <a:cubicBezTo>
                  <a:pt x="10603980" y="127568"/>
                  <a:pt x="10551417" y="141180"/>
                  <a:pt x="10532872" y="138028"/>
                </a:cubicBezTo>
                <a:cubicBezTo>
                  <a:pt x="10480300" y="119072"/>
                  <a:pt x="10440532" y="186296"/>
                  <a:pt x="10398558" y="172911"/>
                </a:cubicBezTo>
                <a:cubicBezTo>
                  <a:pt x="10387708" y="174114"/>
                  <a:pt x="10378792" y="177646"/>
                  <a:pt x="10371128" y="182609"/>
                </a:cubicBezTo>
                <a:lnTo>
                  <a:pt x="10352178" y="199976"/>
                </a:lnTo>
                <a:lnTo>
                  <a:pt x="10351815" y="211879"/>
                </a:lnTo>
                <a:lnTo>
                  <a:pt x="10337471" y="218661"/>
                </a:lnTo>
                <a:lnTo>
                  <a:pt x="10334625" y="222351"/>
                </a:lnTo>
                <a:cubicBezTo>
                  <a:pt x="10321108" y="225227"/>
                  <a:pt x="10278615" y="228401"/>
                  <a:pt x="10256365" y="235917"/>
                </a:cubicBezTo>
                <a:cubicBezTo>
                  <a:pt x="10218136" y="258033"/>
                  <a:pt x="10224552" y="209685"/>
                  <a:pt x="10201127" y="267448"/>
                </a:cubicBezTo>
                <a:cubicBezTo>
                  <a:pt x="10121320" y="273476"/>
                  <a:pt x="10040763" y="345580"/>
                  <a:pt x="9961218" y="326720"/>
                </a:cubicBezTo>
                <a:cubicBezTo>
                  <a:pt x="9980173" y="341621"/>
                  <a:pt x="9883038" y="318484"/>
                  <a:pt x="9859715" y="355698"/>
                </a:cubicBezTo>
                <a:cubicBezTo>
                  <a:pt x="9812822" y="367758"/>
                  <a:pt x="9752089" y="383830"/>
                  <a:pt x="9679867" y="399081"/>
                </a:cubicBezTo>
                <a:cubicBezTo>
                  <a:pt x="9618357" y="415668"/>
                  <a:pt x="9525492" y="446315"/>
                  <a:pt x="9490654" y="455225"/>
                </a:cubicBezTo>
                <a:lnTo>
                  <a:pt x="9470837" y="452539"/>
                </a:lnTo>
                <a:lnTo>
                  <a:pt x="9469082" y="454891"/>
                </a:lnTo>
                <a:cubicBezTo>
                  <a:pt x="9460057" y="461184"/>
                  <a:pt x="9453495" y="461729"/>
                  <a:pt x="9448038" y="459733"/>
                </a:cubicBezTo>
                <a:lnTo>
                  <a:pt x="9396821" y="455795"/>
                </a:lnTo>
                <a:lnTo>
                  <a:pt x="9392197" y="459796"/>
                </a:lnTo>
                <a:lnTo>
                  <a:pt x="9347994" y="464462"/>
                </a:lnTo>
                <a:cubicBezTo>
                  <a:pt x="9347959" y="465155"/>
                  <a:pt x="9347925" y="465846"/>
                  <a:pt x="9347889" y="466539"/>
                </a:cubicBezTo>
                <a:cubicBezTo>
                  <a:pt x="9346648" y="471307"/>
                  <a:pt x="9343831" y="475025"/>
                  <a:pt x="9337639" y="476654"/>
                </a:cubicBezTo>
                <a:cubicBezTo>
                  <a:pt x="9354547" y="503661"/>
                  <a:pt x="9307720" y="510631"/>
                  <a:pt x="9287964" y="513052"/>
                </a:cubicBezTo>
                <a:cubicBezTo>
                  <a:pt x="9269905" y="526173"/>
                  <a:pt x="9245386" y="544358"/>
                  <a:pt x="9229283" y="555377"/>
                </a:cubicBezTo>
                <a:lnTo>
                  <a:pt x="9220274" y="557502"/>
                </a:lnTo>
                <a:cubicBezTo>
                  <a:pt x="9220250" y="557668"/>
                  <a:pt x="9220226" y="557835"/>
                  <a:pt x="9220202" y="558001"/>
                </a:cubicBezTo>
                <a:cubicBezTo>
                  <a:pt x="9218468" y="559434"/>
                  <a:pt x="9215591" y="560497"/>
                  <a:pt x="9210908" y="561147"/>
                </a:cubicBezTo>
                <a:lnTo>
                  <a:pt x="9186374" y="565502"/>
                </a:lnTo>
                <a:lnTo>
                  <a:pt x="9181058" y="569943"/>
                </a:lnTo>
                <a:lnTo>
                  <a:pt x="9167549" y="584727"/>
                </a:lnTo>
                <a:lnTo>
                  <a:pt x="9149110" y="598906"/>
                </a:lnTo>
                <a:cubicBezTo>
                  <a:pt x="9133575" y="594395"/>
                  <a:pt x="9087390" y="636567"/>
                  <a:pt x="9078556" y="644039"/>
                </a:cubicBezTo>
                <a:lnTo>
                  <a:pt x="8996399" y="690055"/>
                </a:lnTo>
                <a:cubicBezTo>
                  <a:pt x="8913147" y="777045"/>
                  <a:pt x="8867993" y="772591"/>
                  <a:pt x="8803791" y="813860"/>
                </a:cubicBezTo>
                <a:cubicBezTo>
                  <a:pt x="8745270" y="819906"/>
                  <a:pt x="8690049" y="823612"/>
                  <a:pt x="8636202" y="848463"/>
                </a:cubicBezTo>
                <a:cubicBezTo>
                  <a:pt x="8594799" y="860014"/>
                  <a:pt x="8568613" y="864779"/>
                  <a:pt x="8555372" y="883171"/>
                </a:cubicBezTo>
                <a:lnTo>
                  <a:pt x="8507229" y="901665"/>
                </a:lnTo>
                <a:lnTo>
                  <a:pt x="8428473" y="927985"/>
                </a:lnTo>
                <a:cubicBezTo>
                  <a:pt x="8428287" y="929817"/>
                  <a:pt x="8428100" y="931648"/>
                  <a:pt x="8427914" y="933480"/>
                </a:cubicBezTo>
                <a:lnTo>
                  <a:pt x="8420327" y="941984"/>
                </a:lnTo>
                <a:lnTo>
                  <a:pt x="8394729" y="948347"/>
                </a:lnTo>
                <a:lnTo>
                  <a:pt x="8380548" y="987916"/>
                </a:lnTo>
                <a:lnTo>
                  <a:pt x="8375330" y="965444"/>
                </a:lnTo>
                <a:cubicBezTo>
                  <a:pt x="8372375" y="964202"/>
                  <a:pt x="8344433" y="977378"/>
                  <a:pt x="8340796" y="980522"/>
                </a:cubicBezTo>
                <a:cubicBezTo>
                  <a:pt x="8328292" y="982128"/>
                  <a:pt x="8319237" y="991089"/>
                  <a:pt x="8304438" y="996739"/>
                </a:cubicBezTo>
                <a:cubicBezTo>
                  <a:pt x="8297193" y="1005683"/>
                  <a:pt x="8289328" y="1014568"/>
                  <a:pt x="8280929" y="1023089"/>
                </a:cubicBezTo>
                <a:lnTo>
                  <a:pt x="8275760" y="1027772"/>
                </a:lnTo>
                <a:lnTo>
                  <a:pt x="8275478" y="1027605"/>
                </a:lnTo>
                <a:cubicBezTo>
                  <a:pt x="8273970" y="1028076"/>
                  <a:pt x="8251461" y="1029408"/>
                  <a:pt x="8249003" y="1032033"/>
                </a:cubicBezTo>
                <a:lnTo>
                  <a:pt x="8203836" y="1037347"/>
                </a:lnTo>
                <a:cubicBezTo>
                  <a:pt x="8172789" y="1049890"/>
                  <a:pt x="8148166" y="1034625"/>
                  <a:pt x="8122936" y="1063113"/>
                </a:cubicBezTo>
                <a:cubicBezTo>
                  <a:pt x="8093850" y="1074757"/>
                  <a:pt x="8066781" y="1075350"/>
                  <a:pt x="8043658" y="1092746"/>
                </a:cubicBezTo>
                <a:cubicBezTo>
                  <a:pt x="8032157" y="1089174"/>
                  <a:pt x="8022145" y="1089998"/>
                  <a:pt x="8015351" y="1105478"/>
                </a:cubicBezTo>
                <a:cubicBezTo>
                  <a:pt x="7987544" y="1113006"/>
                  <a:pt x="7977708" y="1099152"/>
                  <a:pt x="7963145" y="1119346"/>
                </a:cubicBezTo>
                <a:cubicBezTo>
                  <a:pt x="7942622" y="1098880"/>
                  <a:pt x="7943760" y="1109516"/>
                  <a:pt x="7938145" y="1120225"/>
                </a:cubicBezTo>
                <a:lnTo>
                  <a:pt x="7937238" y="1121204"/>
                </a:lnTo>
                <a:lnTo>
                  <a:pt x="7934398" y="1118240"/>
                </a:lnTo>
                <a:lnTo>
                  <a:pt x="7918248" y="1124371"/>
                </a:lnTo>
                <a:lnTo>
                  <a:pt x="7914119" y="1127653"/>
                </a:lnTo>
                <a:cubicBezTo>
                  <a:pt x="7911201" y="1129547"/>
                  <a:pt x="7909169" y="1130331"/>
                  <a:pt x="7907658" y="1130350"/>
                </a:cubicBezTo>
                <a:lnTo>
                  <a:pt x="7907434" y="1130103"/>
                </a:lnTo>
                <a:lnTo>
                  <a:pt x="7901508" y="1133245"/>
                </a:lnTo>
                <a:cubicBezTo>
                  <a:pt x="7891644" y="1139271"/>
                  <a:pt x="7882185" y="1145815"/>
                  <a:pt x="7873287" y="1152609"/>
                </a:cubicBezTo>
                <a:cubicBezTo>
                  <a:pt x="7864672" y="1141906"/>
                  <a:pt x="7845199" y="1159242"/>
                  <a:pt x="7834833" y="1153868"/>
                </a:cubicBezTo>
                <a:lnTo>
                  <a:pt x="7828661" y="1139994"/>
                </a:lnTo>
                <a:lnTo>
                  <a:pt x="7823966" y="1143178"/>
                </a:lnTo>
                <a:lnTo>
                  <a:pt x="7815078" y="1151776"/>
                </a:lnTo>
                <a:cubicBezTo>
                  <a:pt x="7813692" y="1152943"/>
                  <a:pt x="7812687" y="1153116"/>
                  <a:pt x="7812026" y="1151522"/>
                </a:cubicBezTo>
                <a:cubicBezTo>
                  <a:pt x="7806555" y="1153054"/>
                  <a:pt x="7788673" y="1159989"/>
                  <a:pt x="7782249" y="1160970"/>
                </a:cubicBezTo>
                <a:lnTo>
                  <a:pt x="7773476" y="1157414"/>
                </a:lnTo>
                <a:lnTo>
                  <a:pt x="7769600" y="1157365"/>
                </a:lnTo>
                <a:lnTo>
                  <a:pt x="7752631" y="1172815"/>
                </a:lnTo>
                <a:lnTo>
                  <a:pt x="7739392" y="1192062"/>
                </a:lnTo>
                <a:lnTo>
                  <a:pt x="7677677" y="1216394"/>
                </a:lnTo>
                <a:lnTo>
                  <a:pt x="7586920" y="1261888"/>
                </a:lnTo>
                <a:cubicBezTo>
                  <a:pt x="7556723" y="1298911"/>
                  <a:pt x="7489187" y="1284518"/>
                  <a:pt x="7486100" y="1292563"/>
                </a:cubicBezTo>
                <a:cubicBezTo>
                  <a:pt x="7454875" y="1308356"/>
                  <a:pt x="7453335" y="1326361"/>
                  <a:pt x="7411323" y="1340732"/>
                </a:cubicBezTo>
                <a:cubicBezTo>
                  <a:pt x="7372519" y="1390006"/>
                  <a:pt x="7288617" y="1403664"/>
                  <a:pt x="7240698" y="1438832"/>
                </a:cubicBezTo>
                <a:cubicBezTo>
                  <a:pt x="7206467" y="1417136"/>
                  <a:pt x="7227555" y="1441678"/>
                  <a:pt x="7197675" y="1447530"/>
                </a:cubicBezTo>
                <a:cubicBezTo>
                  <a:pt x="7211601" y="1474927"/>
                  <a:pt x="7159483" y="1444981"/>
                  <a:pt x="7164788" y="1480293"/>
                </a:cubicBezTo>
                <a:cubicBezTo>
                  <a:pt x="7159184" y="1480240"/>
                  <a:pt x="7153584" y="1479075"/>
                  <a:pt x="7147929" y="1477641"/>
                </a:cubicBezTo>
                <a:lnTo>
                  <a:pt x="7144965" y="1476908"/>
                </a:lnTo>
                <a:lnTo>
                  <a:pt x="7134299" y="1479969"/>
                </a:lnTo>
                <a:lnTo>
                  <a:pt x="7129809" y="1473339"/>
                </a:lnTo>
                <a:lnTo>
                  <a:pt x="7112688" y="1472575"/>
                </a:lnTo>
                <a:cubicBezTo>
                  <a:pt x="7106506" y="1473449"/>
                  <a:pt x="7100123" y="1475741"/>
                  <a:pt x="7093470" y="1480300"/>
                </a:cubicBezTo>
                <a:cubicBezTo>
                  <a:pt x="7079039" y="1501274"/>
                  <a:pt x="7048991" y="1495718"/>
                  <a:pt x="7025034" y="1506934"/>
                </a:cubicBezTo>
                <a:lnTo>
                  <a:pt x="7014783" y="1515868"/>
                </a:lnTo>
                <a:lnTo>
                  <a:pt x="6979706" y="1523511"/>
                </a:lnTo>
                <a:lnTo>
                  <a:pt x="6977890" y="1525793"/>
                </a:lnTo>
                <a:cubicBezTo>
                  <a:pt x="6971996" y="1527914"/>
                  <a:pt x="6959488" y="1529941"/>
                  <a:pt x="6944339" y="1536237"/>
                </a:cubicBezTo>
                <a:lnTo>
                  <a:pt x="6886996" y="1563569"/>
                </a:lnTo>
                <a:lnTo>
                  <a:pt x="6874510" y="1558469"/>
                </a:lnTo>
                <a:lnTo>
                  <a:pt x="6871943" y="1554651"/>
                </a:lnTo>
                <a:lnTo>
                  <a:pt x="6856174" y="1562024"/>
                </a:lnTo>
                <a:lnTo>
                  <a:pt x="6842321" y="1560554"/>
                </a:lnTo>
                <a:lnTo>
                  <a:pt x="6832713" y="1569357"/>
                </a:lnTo>
                <a:lnTo>
                  <a:pt x="6816351" y="1571495"/>
                </a:lnTo>
                <a:cubicBezTo>
                  <a:pt x="6810216" y="1571510"/>
                  <a:pt x="6803310" y="1571324"/>
                  <a:pt x="6795800" y="1572010"/>
                </a:cubicBezTo>
                <a:lnTo>
                  <a:pt x="6777546" y="1568661"/>
                </a:lnTo>
                <a:lnTo>
                  <a:pt x="6751528" y="1574143"/>
                </a:lnTo>
                <a:cubicBezTo>
                  <a:pt x="6731455" y="1578562"/>
                  <a:pt x="6712054" y="1582098"/>
                  <a:pt x="6691966" y="1582255"/>
                </a:cubicBezTo>
                <a:cubicBezTo>
                  <a:pt x="6677921" y="1590738"/>
                  <a:pt x="6663787" y="1595441"/>
                  <a:pt x="6646941" y="1588471"/>
                </a:cubicBezTo>
                <a:cubicBezTo>
                  <a:pt x="6605135" y="1597971"/>
                  <a:pt x="6598373" y="1612583"/>
                  <a:pt x="6568576" y="1606488"/>
                </a:cubicBezTo>
                <a:cubicBezTo>
                  <a:pt x="6562510" y="1614734"/>
                  <a:pt x="6558067" y="1619360"/>
                  <a:pt x="6554358" y="1621701"/>
                </a:cubicBezTo>
                <a:cubicBezTo>
                  <a:pt x="6543227" y="1628727"/>
                  <a:pt x="6538724" y="1615196"/>
                  <a:pt x="6516968" y="1617195"/>
                </a:cubicBezTo>
                <a:cubicBezTo>
                  <a:pt x="6493173" y="1617368"/>
                  <a:pt x="6528193" y="1598652"/>
                  <a:pt x="6506479" y="1602227"/>
                </a:cubicBezTo>
                <a:cubicBezTo>
                  <a:pt x="6486674" y="1613929"/>
                  <a:pt x="6478484" y="1593997"/>
                  <a:pt x="6458436" y="1607332"/>
                </a:cubicBezTo>
                <a:cubicBezTo>
                  <a:pt x="6471168" y="1620800"/>
                  <a:pt x="6410323" y="1615478"/>
                  <a:pt x="6414786" y="1628815"/>
                </a:cubicBezTo>
                <a:cubicBezTo>
                  <a:pt x="6385942" y="1615041"/>
                  <a:pt x="6386569" y="1640238"/>
                  <a:pt x="6357085" y="1640846"/>
                </a:cubicBezTo>
                <a:cubicBezTo>
                  <a:pt x="6341163" y="1636809"/>
                  <a:pt x="6331497" y="1637754"/>
                  <a:pt x="6322636" y="1648213"/>
                </a:cubicBezTo>
                <a:cubicBezTo>
                  <a:pt x="6248448" y="1627802"/>
                  <a:pt x="6286748" y="1654976"/>
                  <a:pt x="6226172" y="1654676"/>
                </a:cubicBezTo>
                <a:lnTo>
                  <a:pt x="6221217" y="1654506"/>
                </a:lnTo>
                <a:lnTo>
                  <a:pt x="6204956" y="1664280"/>
                </a:lnTo>
                <a:cubicBezTo>
                  <a:pt x="6204728" y="1665114"/>
                  <a:pt x="6204498" y="1665947"/>
                  <a:pt x="6204270" y="1666782"/>
                </a:cubicBezTo>
                <a:lnTo>
                  <a:pt x="6143810" y="1661963"/>
                </a:lnTo>
                <a:lnTo>
                  <a:pt x="6136560" y="1665728"/>
                </a:lnTo>
                <a:lnTo>
                  <a:pt x="6096155" y="1656951"/>
                </a:lnTo>
                <a:lnTo>
                  <a:pt x="6075812" y="1655422"/>
                </a:lnTo>
                <a:lnTo>
                  <a:pt x="6039495" y="1649680"/>
                </a:lnTo>
                <a:lnTo>
                  <a:pt x="6036523" y="1652121"/>
                </a:lnTo>
                <a:lnTo>
                  <a:pt x="6029328" y="1649904"/>
                </a:lnTo>
                <a:lnTo>
                  <a:pt x="6024075" y="1652779"/>
                </a:lnTo>
                <a:lnTo>
                  <a:pt x="6018085" y="1652030"/>
                </a:lnTo>
                <a:cubicBezTo>
                  <a:pt x="6006658" y="1653831"/>
                  <a:pt x="5968194" y="1662035"/>
                  <a:pt x="5955513" y="1663584"/>
                </a:cubicBezTo>
                <a:lnTo>
                  <a:pt x="5941996" y="1661326"/>
                </a:lnTo>
                <a:lnTo>
                  <a:pt x="5931789" y="1669915"/>
                </a:lnTo>
                <a:lnTo>
                  <a:pt x="5888686" y="1672175"/>
                </a:lnTo>
                <a:lnTo>
                  <a:pt x="5873794" y="1665454"/>
                </a:lnTo>
                <a:lnTo>
                  <a:pt x="5860022" y="1660635"/>
                </a:lnTo>
                <a:lnTo>
                  <a:pt x="5858237" y="1660649"/>
                </a:lnTo>
                <a:lnTo>
                  <a:pt x="5840319" y="1660798"/>
                </a:lnTo>
                <a:lnTo>
                  <a:pt x="5806984" y="1661075"/>
                </a:lnTo>
                <a:cubicBezTo>
                  <a:pt x="5785708" y="1661533"/>
                  <a:pt x="5764126" y="1662974"/>
                  <a:pt x="5742351" y="1667489"/>
                </a:cubicBezTo>
                <a:cubicBezTo>
                  <a:pt x="5659069" y="1645168"/>
                  <a:pt x="5615134" y="1706361"/>
                  <a:pt x="5521171" y="1671626"/>
                </a:cubicBezTo>
                <a:cubicBezTo>
                  <a:pt x="5491803" y="1671296"/>
                  <a:pt x="5498089" y="1662666"/>
                  <a:pt x="5457384" y="1683952"/>
                </a:cubicBezTo>
                <a:cubicBezTo>
                  <a:pt x="5356959" y="1699287"/>
                  <a:pt x="5078905" y="1774579"/>
                  <a:pt x="4950070" y="1748401"/>
                </a:cubicBezTo>
                <a:cubicBezTo>
                  <a:pt x="4918276" y="1752255"/>
                  <a:pt x="4891043" y="1756936"/>
                  <a:pt x="4872172" y="1757222"/>
                </a:cubicBezTo>
                <a:lnTo>
                  <a:pt x="4809524" y="1761033"/>
                </a:lnTo>
                <a:cubicBezTo>
                  <a:pt x="4791324" y="1772975"/>
                  <a:pt x="4777258" y="1754591"/>
                  <a:pt x="4759058" y="1766533"/>
                </a:cubicBezTo>
                <a:cubicBezTo>
                  <a:pt x="4747481" y="1770744"/>
                  <a:pt x="4734604" y="1772921"/>
                  <a:pt x="4719749" y="1771811"/>
                </a:cubicBezTo>
                <a:cubicBezTo>
                  <a:pt x="4671168" y="1780243"/>
                  <a:pt x="4634134" y="1775931"/>
                  <a:pt x="4568686" y="1786141"/>
                </a:cubicBezTo>
                <a:cubicBezTo>
                  <a:pt x="4544667" y="1777910"/>
                  <a:pt x="4432547" y="1778168"/>
                  <a:pt x="4418751" y="1796932"/>
                </a:cubicBezTo>
                <a:cubicBezTo>
                  <a:pt x="4403360" y="1801488"/>
                  <a:pt x="4385278" y="1795746"/>
                  <a:pt x="4378377" y="1815528"/>
                </a:cubicBezTo>
                <a:cubicBezTo>
                  <a:pt x="4366870" y="1839461"/>
                  <a:pt x="4337372" y="1814003"/>
                  <a:pt x="4320575" y="1832722"/>
                </a:cubicBezTo>
                <a:cubicBezTo>
                  <a:pt x="4277898" y="1857053"/>
                  <a:pt x="4243945" y="1846759"/>
                  <a:pt x="4211935" y="1860177"/>
                </a:cubicBezTo>
                <a:cubicBezTo>
                  <a:pt x="4181519" y="1859584"/>
                  <a:pt x="4171342" y="1859762"/>
                  <a:pt x="4101228" y="1868717"/>
                </a:cubicBezTo>
                <a:cubicBezTo>
                  <a:pt x="4080159" y="1876188"/>
                  <a:pt x="4039427" y="1877381"/>
                  <a:pt x="3973223" y="1881015"/>
                </a:cubicBezTo>
                <a:cubicBezTo>
                  <a:pt x="3971330" y="1884974"/>
                  <a:pt x="3952843" y="1879225"/>
                  <a:pt x="3900992" y="1880603"/>
                </a:cubicBezTo>
                <a:cubicBezTo>
                  <a:pt x="3849141" y="1881981"/>
                  <a:pt x="3740060" y="1895686"/>
                  <a:pt x="3662119" y="1889285"/>
                </a:cubicBezTo>
                <a:cubicBezTo>
                  <a:pt x="3565155" y="1881322"/>
                  <a:pt x="3613412" y="1915150"/>
                  <a:pt x="3496919" y="1873180"/>
                </a:cubicBezTo>
                <a:cubicBezTo>
                  <a:pt x="3488062" y="1895719"/>
                  <a:pt x="3474293" y="1876288"/>
                  <a:pt x="3449433" y="1889681"/>
                </a:cubicBezTo>
                <a:cubicBezTo>
                  <a:pt x="3406553" y="1891629"/>
                  <a:pt x="3413217" y="1897797"/>
                  <a:pt x="3369766" y="1916653"/>
                </a:cubicBezTo>
                <a:cubicBezTo>
                  <a:pt x="3338805" y="1929531"/>
                  <a:pt x="3289487" y="1928617"/>
                  <a:pt x="3269672" y="1938036"/>
                </a:cubicBezTo>
                <a:lnTo>
                  <a:pt x="3224897" y="1943733"/>
                </a:lnTo>
                <a:cubicBezTo>
                  <a:pt x="3188693" y="1949271"/>
                  <a:pt x="3178540" y="1909145"/>
                  <a:pt x="3161463" y="1946591"/>
                </a:cubicBezTo>
                <a:lnTo>
                  <a:pt x="3112044" y="1935614"/>
                </a:lnTo>
                <a:lnTo>
                  <a:pt x="3069716" y="1930463"/>
                </a:lnTo>
                <a:cubicBezTo>
                  <a:pt x="3049937" y="1924285"/>
                  <a:pt x="3047816" y="1925644"/>
                  <a:pt x="3005773" y="1915878"/>
                </a:cubicBezTo>
                <a:cubicBezTo>
                  <a:pt x="2978838" y="1921092"/>
                  <a:pt x="2967972" y="1927319"/>
                  <a:pt x="2897201" y="1926772"/>
                </a:cubicBezTo>
                <a:lnTo>
                  <a:pt x="2783891" y="1931749"/>
                </a:lnTo>
                <a:cubicBezTo>
                  <a:pt x="2753098" y="1932794"/>
                  <a:pt x="2731621" y="1915151"/>
                  <a:pt x="2712447" y="1933044"/>
                </a:cubicBezTo>
                <a:cubicBezTo>
                  <a:pt x="2621923" y="1990472"/>
                  <a:pt x="2637976" y="1949546"/>
                  <a:pt x="2560151" y="1963609"/>
                </a:cubicBezTo>
                <a:cubicBezTo>
                  <a:pt x="2472084" y="1973456"/>
                  <a:pt x="2423631" y="1962133"/>
                  <a:pt x="2367221" y="1971884"/>
                </a:cubicBezTo>
                <a:cubicBezTo>
                  <a:pt x="2355331" y="1950582"/>
                  <a:pt x="2295649" y="1950006"/>
                  <a:pt x="2272130" y="1961162"/>
                </a:cubicBezTo>
                <a:cubicBezTo>
                  <a:pt x="2229336" y="1964326"/>
                  <a:pt x="2232627" y="1943953"/>
                  <a:pt x="2189404" y="1978172"/>
                </a:cubicBezTo>
                <a:cubicBezTo>
                  <a:pt x="2153824" y="1968017"/>
                  <a:pt x="2114605" y="1969166"/>
                  <a:pt x="2077704" y="1965002"/>
                </a:cubicBezTo>
                <a:cubicBezTo>
                  <a:pt x="2053064" y="1962036"/>
                  <a:pt x="2051584" y="1971011"/>
                  <a:pt x="2033299" y="1969042"/>
                </a:cubicBezTo>
                <a:cubicBezTo>
                  <a:pt x="2015014" y="1967073"/>
                  <a:pt x="1998956" y="1958903"/>
                  <a:pt x="1967996" y="1953187"/>
                </a:cubicBezTo>
                <a:cubicBezTo>
                  <a:pt x="1924117" y="1970917"/>
                  <a:pt x="1915668" y="1940297"/>
                  <a:pt x="1855805" y="1926082"/>
                </a:cubicBezTo>
                <a:cubicBezTo>
                  <a:pt x="1830663" y="1943732"/>
                  <a:pt x="1810564" y="1935694"/>
                  <a:pt x="1790957" y="1919460"/>
                </a:cubicBezTo>
                <a:cubicBezTo>
                  <a:pt x="1732588" y="1924884"/>
                  <a:pt x="1679506" y="1900619"/>
                  <a:pt x="1613978" y="1891581"/>
                </a:cubicBezTo>
                <a:cubicBezTo>
                  <a:pt x="1542961" y="1912227"/>
                  <a:pt x="1506863" y="1865666"/>
                  <a:pt x="1436831" y="1856201"/>
                </a:cubicBezTo>
                <a:cubicBezTo>
                  <a:pt x="1409149" y="1862955"/>
                  <a:pt x="1416370" y="1829853"/>
                  <a:pt x="1357365" y="1832140"/>
                </a:cubicBezTo>
                <a:cubicBezTo>
                  <a:pt x="1285880" y="1811785"/>
                  <a:pt x="1273193" y="1786872"/>
                  <a:pt x="1232341" y="1785942"/>
                </a:cubicBezTo>
                <a:cubicBezTo>
                  <a:pt x="1223903" y="1792798"/>
                  <a:pt x="1160576" y="1793911"/>
                  <a:pt x="1162595" y="1784330"/>
                </a:cubicBezTo>
                <a:cubicBezTo>
                  <a:pt x="1153167" y="1787110"/>
                  <a:pt x="1122206" y="1805077"/>
                  <a:pt x="1120257" y="1789615"/>
                </a:cubicBezTo>
                <a:cubicBezTo>
                  <a:pt x="1073149" y="1786750"/>
                  <a:pt x="1034361" y="1768718"/>
                  <a:pt x="991903" y="1786741"/>
                </a:cubicBezTo>
                <a:cubicBezTo>
                  <a:pt x="966383" y="1781126"/>
                  <a:pt x="949501" y="1800915"/>
                  <a:pt x="883960" y="1809389"/>
                </a:cubicBezTo>
                <a:cubicBezTo>
                  <a:pt x="836064" y="1808194"/>
                  <a:pt x="826980" y="1826610"/>
                  <a:pt x="766531" y="1805053"/>
                </a:cubicBezTo>
                <a:cubicBezTo>
                  <a:pt x="732778" y="1801141"/>
                  <a:pt x="694055" y="1787044"/>
                  <a:pt x="669779" y="1800537"/>
                </a:cubicBezTo>
                <a:cubicBezTo>
                  <a:pt x="645252" y="1794709"/>
                  <a:pt x="563495" y="1813232"/>
                  <a:pt x="523898" y="1811085"/>
                </a:cubicBezTo>
                <a:cubicBezTo>
                  <a:pt x="457555" y="1798530"/>
                  <a:pt x="395227" y="1824052"/>
                  <a:pt x="360251" y="1830735"/>
                </a:cubicBezTo>
                <a:cubicBezTo>
                  <a:pt x="313564" y="1825583"/>
                  <a:pt x="298281" y="1811622"/>
                  <a:pt x="255207" y="1818275"/>
                </a:cubicBezTo>
                <a:cubicBezTo>
                  <a:pt x="206572" y="1839769"/>
                  <a:pt x="160277" y="1836800"/>
                  <a:pt x="101803" y="1870647"/>
                </a:cubicBezTo>
                <a:cubicBezTo>
                  <a:pt x="85849" y="1910002"/>
                  <a:pt x="27997" y="1845258"/>
                  <a:pt x="25397" y="1888443"/>
                </a:cubicBezTo>
                <a:cubicBezTo>
                  <a:pt x="19096" y="1881154"/>
                  <a:pt x="11260" y="1878398"/>
                  <a:pt x="2370" y="1878311"/>
                </a:cubicBezTo>
                <a:lnTo>
                  <a:pt x="0" y="1878785"/>
                </a:lnTo>
                <a:lnTo>
                  <a:pt x="0"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3262FA20-48C2-492B-B961-0E4E58E25DA1}"/>
              </a:ext>
            </a:extLst>
          </p:cNvPr>
          <p:cNvSpPr>
            <a:spLocks noGrp="1"/>
          </p:cNvSpPr>
          <p:nvPr>
            <p:ph type="title"/>
          </p:nvPr>
        </p:nvSpPr>
        <p:spPr>
          <a:xfrm>
            <a:off x="1137034" y="609597"/>
            <a:ext cx="9392421" cy="1330841"/>
          </a:xfrm>
        </p:spPr>
        <p:txBody>
          <a:bodyPr>
            <a:normAutofit/>
          </a:bodyPr>
          <a:lstStyle/>
          <a:p>
            <a:r>
              <a:rPr lang="en-GB" dirty="0">
                <a:cs typeface="Calibri Light"/>
              </a:rPr>
              <a:t>Building relationships  - definition</a:t>
            </a:r>
          </a:p>
        </p:txBody>
      </p:sp>
      <p:sp>
        <p:nvSpPr>
          <p:cNvPr id="3" name="Content Placeholder 2">
            <a:extLst>
              <a:ext uri="{FF2B5EF4-FFF2-40B4-BE49-F238E27FC236}">
                <a16:creationId xmlns:a16="http://schemas.microsoft.com/office/drawing/2014/main" id="{477EBB70-BAB8-A9C2-8BEB-11A2DFBFB6CE}"/>
              </a:ext>
            </a:extLst>
          </p:cNvPr>
          <p:cNvSpPr>
            <a:spLocks noGrp="1"/>
          </p:cNvSpPr>
          <p:nvPr>
            <p:ph idx="1"/>
          </p:nvPr>
        </p:nvSpPr>
        <p:spPr>
          <a:xfrm>
            <a:off x="319005" y="2175951"/>
            <a:ext cx="5732171" cy="3917773"/>
          </a:xfrm>
        </p:spPr>
        <p:txBody>
          <a:bodyPr vert="horz" lIns="91440" tIns="45720" rIns="91440" bIns="45720" rtlCol="0" anchor="t">
            <a:noAutofit/>
          </a:bodyPr>
          <a:lstStyle/>
          <a:p>
            <a:pPr>
              <a:buFont typeface="Calibri" panose="020B0604020202020204" pitchFamily="34" charset="0"/>
              <a:buChar char="-"/>
            </a:pPr>
            <a:r>
              <a:rPr lang="en-GB" sz="2400" dirty="0">
                <a:ea typeface="+mn-lt"/>
                <a:cs typeface="+mn-lt"/>
              </a:rPr>
              <a:t>Building positive relationships with young people is essential for Youth Practice = Youth grow and thrive in a relationship that provides love and nurturance, security, and responsive interactions</a:t>
            </a:r>
            <a:endParaRPr lang="en-US" sz="2400" dirty="0">
              <a:cs typeface="Calibri" panose="020F0502020204030204"/>
            </a:endParaRPr>
          </a:p>
          <a:p>
            <a:pPr>
              <a:buFont typeface="Calibri" panose="020B0604020202020204" pitchFamily="34" charset="0"/>
              <a:buChar char="-"/>
            </a:pPr>
            <a:r>
              <a:rPr lang="en-GB" sz="2400" dirty="0">
                <a:ea typeface="+mn-lt"/>
                <a:cs typeface="+mn-lt"/>
              </a:rPr>
              <a:t>A positive adult-youth relationship is built on "trust, understanding, and caring which will enable young people to co-operate better and enable an increase in motivation" (Webster-Stratton, 1999).</a:t>
            </a:r>
          </a:p>
          <a:p>
            <a:pPr>
              <a:buFont typeface="Calibri" panose="020B0604020202020204" pitchFamily="34" charset="0"/>
              <a:buChar char="-"/>
            </a:pPr>
            <a:endParaRPr lang="en-GB" sz="2000">
              <a:ea typeface="+mn-lt"/>
              <a:cs typeface="+mn-lt"/>
            </a:endParaRPr>
          </a:p>
          <a:p>
            <a:pPr marL="0" indent="0">
              <a:buNone/>
            </a:pPr>
            <a:endParaRPr lang="en-GB" sz="2000">
              <a:ea typeface="+mn-lt"/>
              <a:cs typeface="+mn-lt"/>
            </a:endParaRPr>
          </a:p>
          <a:p>
            <a:pPr marL="0" indent="0">
              <a:buNone/>
            </a:pPr>
            <a:endParaRPr lang="en-GB" sz="2000">
              <a:ea typeface="+mn-lt"/>
              <a:cs typeface="+mn-lt"/>
            </a:endParaRPr>
          </a:p>
        </p:txBody>
      </p:sp>
      <p:pic>
        <p:nvPicPr>
          <p:cNvPr id="4" name="Picture 4" descr="A picture containing diagram&#10;&#10;Description automatically generated">
            <a:extLst>
              <a:ext uri="{FF2B5EF4-FFF2-40B4-BE49-F238E27FC236}">
                <a16:creationId xmlns:a16="http://schemas.microsoft.com/office/drawing/2014/main" id="{6EFE7E1C-3E95-E42A-8256-7C2E2B811FA8}"/>
              </a:ext>
            </a:extLst>
          </p:cNvPr>
          <p:cNvPicPr>
            <a:picLocks noChangeAspect="1"/>
          </p:cNvPicPr>
          <p:nvPr/>
        </p:nvPicPr>
        <p:blipFill>
          <a:blip r:embed="rId2"/>
          <a:stretch>
            <a:fillRect/>
          </a:stretch>
        </p:blipFill>
        <p:spPr>
          <a:xfrm>
            <a:off x="6719367" y="2339010"/>
            <a:ext cx="4788505" cy="3447723"/>
          </a:xfrm>
          <a:prstGeom prst="rect">
            <a:avLst/>
          </a:prstGeom>
        </p:spPr>
      </p:pic>
      <p:sp>
        <p:nvSpPr>
          <p:cNvPr id="13" name="Freeform: Shape 12">
            <a:extLst>
              <a:ext uri="{FF2B5EF4-FFF2-40B4-BE49-F238E27FC236}">
                <a16:creationId xmlns:a16="http://schemas.microsoft.com/office/drawing/2014/main" id="{9A0D773F-7A7D-4DBB-9DEA-86BB8B8F4B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5381624" y="6209414"/>
            <a:ext cx="6810375" cy="648586"/>
          </a:xfrm>
          <a:custGeom>
            <a:avLst/>
            <a:gdLst>
              <a:gd name="connsiteX0" fmla="*/ 0 w 10753706"/>
              <a:gd name="connsiteY0" fmla="*/ 0 h 1027260"/>
              <a:gd name="connsiteX1" fmla="*/ 10753706 w 10753706"/>
              <a:gd name="connsiteY1" fmla="*/ 0 h 1027260"/>
              <a:gd name="connsiteX2" fmla="*/ 10748809 w 10753706"/>
              <a:gd name="connsiteY2" fmla="*/ 2522 h 1027260"/>
              <a:gd name="connsiteX3" fmla="*/ 10725330 w 10753706"/>
              <a:gd name="connsiteY3" fmla="*/ 11977 h 1027260"/>
              <a:gd name="connsiteX4" fmla="*/ 10615423 w 10753706"/>
              <a:gd name="connsiteY4" fmla="*/ 52967 h 1027260"/>
              <a:gd name="connsiteX5" fmla="*/ 10533936 w 10753706"/>
              <a:gd name="connsiteY5" fmla="*/ 53095 h 1027260"/>
              <a:gd name="connsiteX6" fmla="*/ 10466876 w 10753706"/>
              <a:gd name="connsiteY6" fmla="*/ 45180 h 1027260"/>
              <a:gd name="connsiteX7" fmla="*/ 10355090 w 10753706"/>
              <a:gd name="connsiteY7" fmla="*/ 89741 h 1027260"/>
              <a:gd name="connsiteX8" fmla="*/ 10087145 w 10753706"/>
              <a:gd name="connsiteY8" fmla="*/ 66115 h 1027260"/>
              <a:gd name="connsiteX9" fmla="*/ 10015902 w 10753706"/>
              <a:gd name="connsiteY9" fmla="*/ 76178 h 1027260"/>
              <a:gd name="connsiteX10" fmla="*/ 9806005 w 10753706"/>
              <a:gd name="connsiteY10" fmla="*/ 102435 h 1027260"/>
              <a:gd name="connsiteX11" fmla="*/ 9602583 w 10753706"/>
              <a:gd name="connsiteY11" fmla="*/ 179170 h 1027260"/>
              <a:gd name="connsiteX12" fmla="*/ 9469719 w 10753706"/>
              <a:gd name="connsiteY12" fmla="*/ 174721 h 1027260"/>
              <a:gd name="connsiteX13" fmla="*/ 9408692 w 10753706"/>
              <a:gd name="connsiteY13" fmla="*/ 189513 h 1027260"/>
              <a:gd name="connsiteX14" fmla="*/ 9364151 w 10753706"/>
              <a:gd name="connsiteY14" fmla="*/ 194072 h 1027260"/>
              <a:gd name="connsiteX15" fmla="*/ 9337751 w 10753706"/>
              <a:gd name="connsiteY15" fmla="*/ 197579 h 1027260"/>
              <a:gd name="connsiteX16" fmla="*/ 9297166 w 10753706"/>
              <a:gd name="connsiteY16" fmla="*/ 216558 h 1027260"/>
              <a:gd name="connsiteX17" fmla="*/ 9123859 w 10753706"/>
              <a:gd name="connsiteY17" fmla="*/ 237356 h 1027260"/>
              <a:gd name="connsiteX18" fmla="*/ 8950741 w 10753706"/>
              <a:gd name="connsiteY18" fmla="*/ 238020 h 1027260"/>
              <a:gd name="connsiteX19" fmla="*/ 8718236 w 10753706"/>
              <a:gd name="connsiteY19" fmla="*/ 303148 h 1027260"/>
              <a:gd name="connsiteX20" fmla="*/ 8694011 w 10753706"/>
              <a:gd name="connsiteY20" fmla="*/ 308812 h 1027260"/>
              <a:gd name="connsiteX21" fmla="*/ 8611976 w 10753706"/>
              <a:gd name="connsiteY21" fmla="*/ 324819 h 1027260"/>
              <a:gd name="connsiteX22" fmla="*/ 8562074 w 10753706"/>
              <a:gd name="connsiteY22" fmla="*/ 337971 h 1027260"/>
              <a:gd name="connsiteX23" fmla="*/ 8501724 w 10753706"/>
              <a:gd name="connsiteY23" fmla="*/ 360865 h 1027260"/>
              <a:gd name="connsiteX24" fmla="*/ 8504489 w 10753706"/>
              <a:gd name="connsiteY24" fmla="*/ 364790 h 1027260"/>
              <a:gd name="connsiteX25" fmla="*/ 8492774 w 10753706"/>
              <a:gd name="connsiteY25" fmla="*/ 366181 h 1027260"/>
              <a:gd name="connsiteX26" fmla="*/ 8466405 w 10753706"/>
              <a:gd name="connsiteY26" fmla="*/ 368724 h 1027260"/>
              <a:gd name="connsiteX27" fmla="*/ 8427069 w 10753706"/>
              <a:gd name="connsiteY27" fmla="*/ 387211 h 1027260"/>
              <a:gd name="connsiteX28" fmla="*/ 8387766 w 10753706"/>
              <a:gd name="connsiteY28" fmla="*/ 377161 h 1027260"/>
              <a:gd name="connsiteX29" fmla="*/ 8315874 w 10753706"/>
              <a:gd name="connsiteY29" fmla="*/ 395527 h 1027260"/>
              <a:gd name="connsiteX30" fmla="*/ 8274474 w 10753706"/>
              <a:gd name="connsiteY30" fmla="*/ 405112 h 1027260"/>
              <a:gd name="connsiteX31" fmla="*/ 8234664 w 10753706"/>
              <a:gd name="connsiteY31" fmla="*/ 410219 h 1027260"/>
              <a:gd name="connsiteX32" fmla="*/ 8211268 w 10753706"/>
              <a:gd name="connsiteY32" fmla="*/ 416791 h 1027260"/>
              <a:gd name="connsiteX33" fmla="*/ 8188615 w 10753706"/>
              <a:gd name="connsiteY33" fmla="*/ 421755 h 1027260"/>
              <a:gd name="connsiteX34" fmla="*/ 8179981 w 10753706"/>
              <a:gd name="connsiteY34" fmla="*/ 420402 h 1027260"/>
              <a:gd name="connsiteX35" fmla="*/ 8179307 w 10753706"/>
              <a:gd name="connsiteY35" fmla="*/ 422516 h 1027260"/>
              <a:gd name="connsiteX36" fmla="*/ 8147929 w 10753706"/>
              <a:gd name="connsiteY36" fmla="*/ 450302 h 1027260"/>
              <a:gd name="connsiteX37" fmla="*/ 8089136 w 10753706"/>
              <a:gd name="connsiteY37" fmla="*/ 465283 h 1027260"/>
              <a:gd name="connsiteX38" fmla="*/ 8049973 w 10753706"/>
              <a:gd name="connsiteY38" fmla="*/ 454121 h 1027260"/>
              <a:gd name="connsiteX39" fmla="*/ 7965913 w 10753706"/>
              <a:gd name="connsiteY39" fmla="*/ 464415 h 1027260"/>
              <a:gd name="connsiteX40" fmla="*/ 7945093 w 10753706"/>
              <a:gd name="connsiteY40" fmla="*/ 464798 h 1027260"/>
              <a:gd name="connsiteX41" fmla="*/ 7935335 w 10753706"/>
              <a:gd name="connsiteY41" fmla="*/ 462442 h 1027260"/>
              <a:gd name="connsiteX42" fmla="*/ 7904779 w 10753706"/>
              <a:gd name="connsiteY42" fmla="*/ 471429 h 1027260"/>
              <a:gd name="connsiteX43" fmla="*/ 7855604 w 10753706"/>
              <a:gd name="connsiteY43" fmla="*/ 480199 h 1027260"/>
              <a:gd name="connsiteX44" fmla="*/ 7832630 w 10753706"/>
              <a:gd name="connsiteY44" fmla="*/ 485371 h 1027260"/>
              <a:gd name="connsiteX45" fmla="*/ 7812438 w 10753706"/>
              <a:gd name="connsiteY45" fmla="*/ 485391 h 1027260"/>
              <a:gd name="connsiteX46" fmla="*/ 7701399 w 10753706"/>
              <a:gd name="connsiteY46" fmla="*/ 495197 h 1027260"/>
              <a:gd name="connsiteX47" fmla="*/ 7674778 w 10753706"/>
              <a:gd name="connsiteY47" fmla="*/ 494723 h 1027260"/>
              <a:gd name="connsiteX48" fmla="*/ 7660445 w 10753706"/>
              <a:gd name="connsiteY48" fmla="*/ 490194 h 1027260"/>
              <a:gd name="connsiteX49" fmla="*/ 7651781 w 10753706"/>
              <a:gd name="connsiteY49" fmla="*/ 493084 h 1027260"/>
              <a:gd name="connsiteX50" fmla="*/ 7584807 w 10753706"/>
              <a:gd name="connsiteY50" fmla="*/ 499490 h 1027260"/>
              <a:gd name="connsiteX51" fmla="*/ 7541324 w 10753706"/>
              <a:gd name="connsiteY51" fmla="*/ 504184 h 1027260"/>
              <a:gd name="connsiteX52" fmla="*/ 7541756 w 10753706"/>
              <a:gd name="connsiteY52" fmla="*/ 512184 h 1027260"/>
              <a:gd name="connsiteX53" fmla="*/ 7503906 w 10753706"/>
              <a:gd name="connsiteY53" fmla="*/ 518551 h 1027260"/>
              <a:gd name="connsiteX54" fmla="*/ 7460411 w 10753706"/>
              <a:gd name="connsiteY54" fmla="*/ 517415 h 1027260"/>
              <a:gd name="connsiteX55" fmla="*/ 7460116 w 10753706"/>
              <a:gd name="connsiteY55" fmla="*/ 517548 h 1027260"/>
              <a:gd name="connsiteX56" fmla="*/ 7297810 w 10753706"/>
              <a:gd name="connsiteY56" fmla="*/ 563947 h 1027260"/>
              <a:gd name="connsiteX57" fmla="*/ 6946388 w 10753706"/>
              <a:gd name="connsiteY57" fmla="*/ 665244 h 1027260"/>
              <a:gd name="connsiteX58" fmla="*/ 6741704 w 10753706"/>
              <a:gd name="connsiteY58" fmla="*/ 679365 h 1027260"/>
              <a:gd name="connsiteX59" fmla="*/ 6624680 w 10753706"/>
              <a:gd name="connsiteY59" fmla="*/ 677674 h 1027260"/>
              <a:gd name="connsiteX60" fmla="*/ 6605700 w 10753706"/>
              <a:gd name="connsiteY60" fmla="*/ 683566 h 1027260"/>
              <a:gd name="connsiteX61" fmla="*/ 6576922 w 10753706"/>
              <a:gd name="connsiteY61" fmla="*/ 683030 h 1027260"/>
              <a:gd name="connsiteX62" fmla="*/ 6405123 w 10753706"/>
              <a:gd name="connsiteY62" fmla="*/ 721946 h 1027260"/>
              <a:gd name="connsiteX63" fmla="*/ 6368938 w 10753706"/>
              <a:gd name="connsiteY63" fmla="*/ 717341 h 1027260"/>
              <a:gd name="connsiteX64" fmla="*/ 6295102 w 10753706"/>
              <a:gd name="connsiteY64" fmla="*/ 729508 h 1027260"/>
              <a:gd name="connsiteX65" fmla="*/ 6202084 w 10753706"/>
              <a:gd name="connsiteY65" fmla="*/ 767091 h 1027260"/>
              <a:gd name="connsiteX66" fmla="*/ 6067157 w 10753706"/>
              <a:gd name="connsiteY66" fmla="*/ 790339 h 1027260"/>
              <a:gd name="connsiteX67" fmla="*/ 6061443 w 10753706"/>
              <a:gd name="connsiteY67" fmla="*/ 796151 h 1027260"/>
              <a:gd name="connsiteX68" fmla="*/ 6051406 w 10753706"/>
              <a:gd name="connsiteY68" fmla="*/ 800684 h 1027260"/>
              <a:gd name="connsiteX69" fmla="*/ 6049097 w 10753706"/>
              <a:gd name="connsiteY69" fmla="*/ 800636 h 1027260"/>
              <a:gd name="connsiteX70" fmla="*/ 6034222 w 10753706"/>
              <a:gd name="connsiteY70" fmla="*/ 804110 h 1027260"/>
              <a:gd name="connsiteX71" fmla="*/ 6033121 w 10753706"/>
              <a:gd name="connsiteY71" fmla="*/ 806078 h 1027260"/>
              <a:gd name="connsiteX72" fmla="*/ 6023593 w 10753706"/>
              <a:gd name="connsiteY72" fmla="*/ 808842 h 1027260"/>
              <a:gd name="connsiteX73" fmla="*/ 6006639 w 10753706"/>
              <a:gd name="connsiteY73" fmla="*/ 815304 h 1027260"/>
              <a:gd name="connsiteX74" fmla="*/ 6001762 w 10753706"/>
              <a:gd name="connsiteY74" fmla="*/ 815557 h 1027260"/>
              <a:gd name="connsiteX75" fmla="*/ 5973534 w 10753706"/>
              <a:gd name="connsiteY75" fmla="*/ 823815 h 1027260"/>
              <a:gd name="connsiteX76" fmla="*/ 5972336 w 10753706"/>
              <a:gd name="connsiteY76" fmla="*/ 823476 h 1027260"/>
              <a:gd name="connsiteX77" fmla="*/ 5960841 w 10753706"/>
              <a:gd name="connsiteY77" fmla="*/ 823819 h 1027260"/>
              <a:gd name="connsiteX78" fmla="*/ 5940719 w 10753706"/>
              <a:gd name="connsiteY78" fmla="*/ 825514 h 1027260"/>
              <a:gd name="connsiteX79" fmla="*/ 5884298 w 10753706"/>
              <a:gd name="connsiteY79" fmla="*/ 823806 h 1027260"/>
              <a:gd name="connsiteX80" fmla="*/ 5854779 w 10753706"/>
              <a:gd name="connsiteY80" fmla="*/ 832365 h 1027260"/>
              <a:gd name="connsiteX81" fmla="*/ 5848382 w 10753706"/>
              <a:gd name="connsiteY81" fmla="*/ 833844 h 1027260"/>
              <a:gd name="connsiteX82" fmla="*/ 5848066 w 10753706"/>
              <a:gd name="connsiteY82" fmla="*/ 833772 h 1027260"/>
              <a:gd name="connsiteX83" fmla="*/ 5840944 w 10753706"/>
              <a:gd name="connsiteY83" fmla="*/ 835132 h 1027260"/>
              <a:gd name="connsiteX84" fmla="*/ 5836719 w 10753706"/>
              <a:gd name="connsiteY84" fmla="*/ 836539 h 1027260"/>
              <a:gd name="connsiteX85" fmla="*/ 5824311 w 10753706"/>
              <a:gd name="connsiteY85" fmla="*/ 839408 h 1027260"/>
              <a:gd name="connsiteX86" fmla="*/ 5818788 w 10753706"/>
              <a:gd name="connsiteY86" fmla="*/ 839727 h 1027260"/>
              <a:gd name="connsiteX87" fmla="*/ 5763953 w 10753706"/>
              <a:gd name="connsiteY87" fmla="*/ 834282 h 1027260"/>
              <a:gd name="connsiteX88" fmla="*/ 5667748 w 10753706"/>
              <a:gd name="connsiteY88" fmla="*/ 840211 h 1027260"/>
              <a:gd name="connsiteX89" fmla="*/ 5573108 w 10753706"/>
              <a:gd name="connsiteY89" fmla="*/ 847611 h 1027260"/>
              <a:gd name="connsiteX90" fmla="*/ 5539137 w 10753706"/>
              <a:gd name="connsiteY90" fmla="*/ 851033 h 1027260"/>
              <a:gd name="connsiteX91" fmla="*/ 5510651 w 10753706"/>
              <a:gd name="connsiteY91" fmla="*/ 844215 h 1027260"/>
              <a:gd name="connsiteX92" fmla="*/ 5457331 w 10753706"/>
              <a:gd name="connsiteY92" fmla="*/ 839159 h 1027260"/>
              <a:gd name="connsiteX93" fmla="*/ 5410613 w 10753706"/>
              <a:gd name="connsiteY93" fmla="*/ 834358 h 1027260"/>
              <a:gd name="connsiteX94" fmla="*/ 5370040 w 10753706"/>
              <a:gd name="connsiteY94" fmla="*/ 862127 h 1027260"/>
              <a:gd name="connsiteX95" fmla="*/ 5318778 w 10753706"/>
              <a:gd name="connsiteY95" fmla="*/ 855310 h 1027260"/>
              <a:gd name="connsiteX96" fmla="*/ 5298645 w 10753706"/>
              <a:gd name="connsiteY96" fmla="*/ 855171 h 1027260"/>
              <a:gd name="connsiteX97" fmla="*/ 5253828 w 10753706"/>
              <a:gd name="connsiteY97" fmla="*/ 859670 h 1027260"/>
              <a:gd name="connsiteX98" fmla="*/ 5216955 w 10753706"/>
              <a:gd name="connsiteY98" fmla="*/ 866245 h 1027260"/>
              <a:gd name="connsiteX99" fmla="*/ 5214344 w 10753706"/>
              <a:gd name="connsiteY99" fmla="*/ 868102 h 1027260"/>
              <a:gd name="connsiteX100" fmla="*/ 5195561 w 10753706"/>
              <a:gd name="connsiteY100" fmla="*/ 869949 h 1027260"/>
              <a:gd name="connsiteX101" fmla="*/ 5182555 w 10753706"/>
              <a:gd name="connsiteY101" fmla="*/ 873542 h 1027260"/>
              <a:gd name="connsiteX102" fmla="*/ 5172552 w 10753706"/>
              <a:gd name="connsiteY102" fmla="*/ 878801 h 1027260"/>
              <a:gd name="connsiteX103" fmla="*/ 5027993 w 10753706"/>
              <a:gd name="connsiteY103" fmla="*/ 889666 h 1027260"/>
              <a:gd name="connsiteX104" fmla="*/ 4939844 w 10753706"/>
              <a:gd name="connsiteY104" fmla="*/ 934802 h 1027260"/>
              <a:gd name="connsiteX105" fmla="*/ 4792576 w 10753706"/>
              <a:gd name="connsiteY105" fmla="*/ 934820 h 1027260"/>
              <a:gd name="connsiteX106" fmla="*/ 4602423 w 10753706"/>
              <a:gd name="connsiteY106" fmla="*/ 958063 h 1027260"/>
              <a:gd name="connsiteX107" fmla="*/ 4290656 w 10753706"/>
              <a:gd name="connsiteY107" fmla="*/ 969152 h 1027260"/>
              <a:gd name="connsiteX108" fmla="*/ 3952334 w 10753706"/>
              <a:gd name="connsiteY108" fmla="*/ 954043 h 1027260"/>
              <a:gd name="connsiteX109" fmla="*/ 3858560 w 10753706"/>
              <a:gd name="connsiteY109" fmla="*/ 948781 h 1027260"/>
              <a:gd name="connsiteX110" fmla="*/ 3846597 w 10753706"/>
              <a:gd name="connsiteY110" fmla="*/ 948382 h 1027260"/>
              <a:gd name="connsiteX111" fmla="*/ 3736044 w 10753706"/>
              <a:gd name="connsiteY111" fmla="*/ 947759 h 1027260"/>
              <a:gd name="connsiteX112" fmla="*/ 3713136 w 10753706"/>
              <a:gd name="connsiteY112" fmla="*/ 946963 h 1027260"/>
              <a:gd name="connsiteX113" fmla="*/ 3695939 w 10753706"/>
              <a:gd name="connsiteY113" fmla="*/ 943639 h 1027260"/>
              <a:gd name="connsiteX114" fmla="*/ 3694125 w 10753706"/>
              <a:gd name="connsiteY114" fmla="*/ 940567 h 1027260"/>
              <a:gd name="connsiteX115" fmla="*/ 3681925 w 10753706"/>
              <a:gd name="connsiteY115" fmla="*/ 939706 h 1027260"/>
              <a:gd name="connsiteX116" fmla="*/ 3679204 w 10753706"/>
              <a:gd name="connsiteY116" fmla="*/ 938926 h 1027260"/>
              <a:gd name="connsiteX117" fmla="*/ 3615656 w 10753706"/>
              <a:gd name="connsiteY117" fmla="*/ 940320 h 1027260"/>
              <a:gd name="connsiteX118" fmla="*/ 3567983 w 10753706"/>
              <a:gd name="connsiteY118" fmla="*/ 935596 h 1027260"/>
              <a:gd name="connsiteX119" fmla="*/ 3422423 w 10753706"/>
              <a:gd name="connsiteY119" fmla="*/ 932129 h 1027260"/>
              <a:gd name="connsiteX120" fmla="*/ 3310925 w 10753706"/>
              <a:gd name="connsiteY120" fmla="*/ 911072 h 1027260"/>
              <a:gd name="connsiteX121" fmla="*/ 3139421 w 10753706"/>
              <a:gd name="connsiteY121" fmla="*/ 934151 h 1027260"/>
              <a:gd name="connsiteX122" fmla="*/ 2996922 w 10753706"/>
              <a:gd name="connsiteY122" fmla="*/ 927537 h 1027260"/>
              <a:gd name="connsiteX123" fmla="*/ 2982785 w 10753706"/>
              <a:gd name="connsiteY123" fmla="*/ 931453 h 1027260"/>
              <a:gd name="connsiteX124" fmla="*/ 2967478 w 10753706"/>
              <a:gd name="connsiteY124" fmla="*/ 933397 h 1027260"/>
              <a:gd name="connsiteX125" fmla="*/ 2948552 w 10753706"/>
              <a:gd name="connsiteY125" fmla="*/ 932961 h 1027260"/>
              <a:gd name="connsiteX126" fmla="*/ 2944404 w 10753706"/>
              <a:gd name="connsiteY126" fmla="*/ 934452 h 1027260"/>
              <a:gd name="connsiteX127" fmla="*/ 2908608 w 10753706"/>
              <a:gd name="connsiteY127" fmla="*/ 937205 h 1027260"/>
              <a:gd name="connsiteX128" fmla="*/ 2904443 w 10753706"/>
              <a:gd name="connsiteY128" fmla="*/ 936455 h 1027260"/>
              <a:gd name="connsiteX129" fmla="*/ 2868935 w 10753706"/>
              <a:gd name="connsiteY129" fmla="*/ 938022 h 1027260"/>
              <a:gd name="connsiteX130" fmla="*/ 2868586 w 10753706"/>
              <a:gd name="connsiteY130" fmla="*/ 937487 h 1027260"/>
              <a:gd name="connsiteX131" fmla="*/ 2859191 w 10753706"/>
              <a:gd name="connsiteY131" fmla="*/ 935503 h 1027260"/>
              <a:gd name="connsiteX132" fmla="*/ 2840915 w 10753706"/>
              <a:gd name="connsiteY132" fmla="*/ 932977 h 1027260"/>
              <a:gd name="connsiteX133" fmla="*/ 2763509 w 10753706"/>
              <a:gd name="connsiteY133" fmla="*/ 921850 h 1027260"/>
              <a:gd name="connsiteX134" fmla="*/ 2756121 w 10753706"/>
              <a:gd name="connsiteY134" fmla="*/ 921864 h 1027260"/>
              <a:gd name="connsiteX135" fmla="*/ 2755998 w 10753706"/>
              <a:gd name="connsiteY135" fmla="*/ 921739 h 1027260"/>
              <a:gd name="connsiteX136" fmla="*/ 2748255 w 10753706"/>
              <a:gd name="connsiteY136" fmla="*/ 921505 h 1027260"/>
              <a:gd name="connsiteX137" fmla="*/ 2694601 w 10753706"/>
              <a:gd name="connsiteY137" fmla="*/ 915575 h 1027260"/>
              <a:gd name="connsiteX138" fmla="*/ 2635357 w 10753706"/>
              <a:gd name="connsiteY138" fmla="*/ 910976 h 1027260"/>
              <a:gd name="connsiteX139" fmla="*/ 2601047 w 10753706"/>
              <a:gd name="connsiteY139" fmla="*/ 910263 h 1027260"/>
              <a:gd name="connsiteX140" fmla="*/ 2507482 w 10753706"/>
              <a:gd name="connsiteY140" fmla="*/ 906211 h 1027260"/>
              <a:gd name="connsiteX141" fmla="*/ 2413884 w 10753706"/>
              <a:gd name="connsiteY141" fmla="*/ 900545 h 1027260"/>
              <a:gd name="connsiteX142" fmla="*/ 2368912 w 10753706"/>
              <a:gd name="connsiteY142" fmla="*/ 888755 h 1027260"/>
              <a:gd name="connsiteX143" fmla="*/ 2349490 w 10753706"/>
              <a:gd name="connsiteY143" fmla="*/ 889719 h 1027260"/>
              <a:gd name="connsiteX144" fmla="*/ 2344290 w 10753706"/>
              <a:gd name="connsiteY144" fmla="*/ 890584 h 1027260"/>
              <a:gd name="connsiteX145" fmla="*/ 2336488 w 10753706"/>
              <a:gd name="connsiteY145" fmla="*/ 891058 h 1027260"/>
              <a:gd name="connsiteX146" fmla="*/ 2329015 w 10753706"/>
              <a:gd name="connsiteY146" fmla="*/ 891627 h 1027260"/>
              <a:gd name="connsiteX147" fmla="*/ 2293898 w 10753706"/>
              <a:gd name="connsiteY147" fmla="*/ 896431 h 1027260"/>
              <a:gd name="connsiteX148" fmla="*/ 2243927 w 10753706"/>
              <a:gd name="connsiteY148" fmla="*/ 888076 h 1027260"/>
              <a:gd name="connsiteX149" fmla="*/ 2223920 w 10753706"/>
              <a:gd name="connsiteY149" fmla="*/ 887331 h 1027260"/>
              <a:gd name="connsiteX150" fmla="*/ 2213081 w 10753706"/>
              <a:gd name="connsiteY150" fmla="*/ 886302 h 1027260"/>
              <a:gd name="connsiteX151" fmla="*/ 2212307 w 10753706"/>
              <a:gd name="connsiteY151" fmla="*/ 885829 h 1027260"/>
              <a:gd name="connsiteX152" fmla="*/ 2152321 w 10753706"/>
              <a:gd name="connsiteY152" fmla="*/ 894418 h 1027260"/>
              <a:gd name="connsiteX153" fmla="*/ 2140985 w 10753706"/>
              <a:gd name="connsiteY153" fmla="*/ 895968 h 1027260"/>
              <a:gd name="connsiteX154" fmla="*/ 2121210 w 10753706"/>
              <a:gd name="connsiteY154" fmla="*/ 899354 h 1027260"/>
              <a:gd name="connsiteX155" fmla="*/ 2119146 w 10753706"/>
              <a:gd name="connsiteY155" fmla="*/ 899033 h 1027260"/>
              <a:gd name="connsiteX156" fmla="*/ 2105666 w 10753706"/>
              <a:gd name="connsiteY156" fmla="*/ 902240 h 1027260"/>
              <a:gd name="connsiteX157" fmla="*/ 2094924 w 10753706"/>
              <a:gd name="connsiteY157" fmla="*/ 907203 h 1027260"/>
              <a:gd name="connsiteX158" fmla="*/ 1949478 w 10753706"/>
              <a:gd name="connsiteY158" fmla="*/ 913748 h 1027260"/>
              <a:gd name="connsiteX159" fmla="*/ 1749684 w 10753706"/>
              <a:gd name="connsiteY159" fmla="*/ 942223 h 1027260"/>
              <a:gd name="connsiteX160" fmla="*/ 1585576 w 10753706"/>
              <a:gd name="connsiteY160" fmla="*/ 954170 h 1027260"/>
              <a:gd name="connsiteX161" fmla="*/ 1476250 w 10753706"/>
              <a:gd name="connsiteY161" fmla="*/ 950653 h 1027260"/>
              <a:gd name="connsiteX162" fmla="*/ 1433927 w 10753706"/>
              <a:gd name="connsiteY162" fmla="*/ 959926 h 1027260"/>
              <a:gd name="connsiteX163" fmla="*/ 1414893 w 10753706"/>
              <a:gd name="connsiteY163" fmla="*/ 957671 h 1027260"/>
              <a:gd name="connsiteX164" fmla="*/ 1411585 w 10753706"/>
              <a:gd name="connsiteY164" fmla="*/ 957179 h 1027260"/>
              <a:gd name="connsiteX165" fmla="*/ 1398896 w 10753706"/>
              <a:gd name="connsiteY165" fmla="*/ 957460 h 1027260"/>
              <a:gd name="connsiteX166" fmla="*/ 1394632 w 10753706"/>
              <a:gd name="connsiteY166" fmla="*/ 954725 h 1027260"/>
              <a:gd name="connsiteX167" fmla="*/ 1375043 w 10753706"/>
              <a:gd name="connsiteY167" fmla="*/ 953132 h 1027260"/>
              <a:gd name="connsiteX168" fmla="*/ 1351876 w 10753706"/>
              <a:gd name="connsiteY168" fmla="*/ 954436 h 1027260"/>
              <a:gd name="connsiteX169" fmla="*/ 1242676 w 10753706"/>
              <a:gd name="connsiteY169" fmla="*/ 963767 h 1027260"/>
              <a:gd name="connsiteX170" fmla="*/ 1205993 w 10753706"/>
              <a:gd name="connsiteY170" fmla="*/ 974080 h 1027260"/>
              <a:gd name="connsiteX171" fmla="*/ 1052221 w 10753706"/>
              <a:gd name="connsiteY171" fmla="*/ 963954 h 1027260"/>
              <a:gd name="connsiteX172" fmla="*/ 968270 w 10753706"/>
              <a:gd name="connsiteY172" fmla="*/ 964761 h 1027260"/>
              <a:gd name="connsiteX173" fmla="*/ 874493 w 10753706"/>
              <a:gd name="connsiteY173" fmla="*/ 998122 h 1027260"/>
              <a:gd name="connsiteX174" fmla="*/ 814411 w 10753706"/>
              <a:gd name="connsiteY174" fmla="*/ 1007391 h 1027260"/>
              <a:gd name="connsiteX175" fmla="*/ 688604 w 10753706"/>
              <a:gd name="connsiteY175" fmla="*/ 1015631 h 1027260"/>
              <a:gd name="connsiteX176" fmla="*/ 618171 w 10753706"/>
              <a:gd name="connsiteY176" fmla="*/ 1027260 h 1027260"/>
              <a:gd name="connsiteX177" fmla="*/ 570379 w 10753706"/>
              <a:gd name="connsiteY177" fmla="*/ 1023487 h 1027260"/>
              <a:gd name="connsiteX178" fmla="*/ 482519 w 10753706"/>
              <a:gd name="connsiteY178" fmla="*/ 1002108 h 1027260"/>
              <a:gd name="connsiteX179" fmla="*/ 475319 w 10753706"/>
              <a:gd name="connsiteY179" fmla="*/ 1009922 h 1027260"/>
              <a:gd name="connsiteX180" fmla="*/ 431104 w 10753706"/>
              <a:gd name="connsiteY180" fmla="*/ 1009317 h 1027260"/>
              <a:gd name="connsiteX181" fmla="*/ 363782 w 10753706"/>
              <a:gd name="connsiteY181" fmla="*/ 1007585 h 1027260"/>
              <a:gd name="connsiteX182" fmla="*/ 325533 w 10753706"/>
              <a:gd name="connsiteY182" fmla="*/ 1008502 h 1027260"/>
              <a:gd name="connsiteX183" fmla="*/ 220429 w 10753706"/>
              <a:gd name="connsiteY183" fmla="*/ 1008927 h 1027260"/>
              <a:gd name="connsiteX184" fmla="*/ 114676 w 10753706"/>
              <a:gd name="connsiteY184" fmla="*/ 1007765 h 1027260"/>
              <a:gd name="connsiteX185" fmla="*/ 13470 w 10753706"/>
              <a:gd name="connsiteY185" fmla="*/ 998544 h 1027260"/>
              <a:gd name="connsiteX186" fmla="*/ 0 w 10753706"/>
              <a:gd name="connsiteY186" fmla="*/ 997355 h 1027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Lst>
            <a:rect l="l" t="t" r="r" b="b"/>
            <a:pathLst>
              <a:path w="10753706" h="1027260">
                <a:moveTo>
                  <a:pt x="0" y="0"/>
                </a:moveTo>
                <a:lnTo>
                  <a:pt x="10753706" y="0"/>
                </a:lnTo>
                <a:lnTo>
                  <a:pt x="10748809" y="2522"/>
                </a:lnTo>
                <a:cubicBezTo>
                  <a:pt x="10744031" y="4644"/>
                  <a:pt x="10737551" y="7204"/>
                  <a:pt x="10725330" y="11977"/>
                </a:cubicBezTo>
                <a:cubicBezTo>
                  <a:pt x="10700888" y="21523"/>
                  <a:pt x="10652058" y="39304"/>
                  <a:pt x="10615423" y="52967"/>
                </a:cubicBezTo>
                <a:cubicBezTo>
                  <a:pt x="10598524" y="49017"/>
                  <a:pt x="10550674" y="61360"/>
                  <a:pt x="10533936" y="53095"/>
                </a:cubicBezTo>
                <a:cubicBezTo>
                  <a:pt x="10519435" y="55674"/>
                  <a:pt x="10480156" y="49393"/>
                  <a:pt x="10466876" y="45180"/>
                </a:cubicBezTo>
                <a:cubicBezTo>
                  <a:pt x="10443145" y="68059"/>
                  <a:pt x="10382269" y="71294"/>
                  <a:pt x="10355090" y="89741"/>
                </a:cubicBezTo>
                <a:cubicBezTo>
                  <a:pt x="10286222" y="95376"/>
                  <a:pt x="10146285" y="63529"/>
                  <a:pt x="10087145" y="66115"/>
                </a:cubicBezTo>
                <a:cubicBezTo>
                  <a:pt x="10067575" y="79584"/>
                  <a:pt x="10043111" y="68921"/>
                  <a:pt x="10015902" y="76178"/>
                </a:cubicBezTo>
                <a:cubicBezTo>
                  <a:pt x="9952302" y="84628"/>
                  <a:pt x="9893286" y="103337"/>
                  <a:pt x="9806005" y="102435"/>
                </a:cubicBezTo>
                <a:cubicBezTo>
                  <a:pt x="9782247" y="141133"/>
                  <a:pt x="9674787" y="151643"/>
                  <a:pt x="9602583" y="179170"/>
                </a:cubicBezTo>
                <a:cubicBezTo>
                  <a:pt x="9557658" y="187584"/>
                  <a:pt x="9478290" y="154235"/>
                  <a:pt x="9469719" y="174721"/>
                </a:cubicBezTo>
                <a:cubicBezTo>
                  <a:pt x="9443779" y="165070"/>
                  <a:pt x="9431317" y="185692"/>
                  <a:pt x="9408692" y="189513"/>
                </a:cubicBezTo>
                <a:cubicBezTo>
                  <a:pt x="9387154" y="183843"/>
                  <a:pt x="9380475" y="191089"/>
                  <a:pt x="9364151" y="194072"/>
                </a:cubicBezTo>
                <a:cubicBezTo>
                  <a:pt x="9354686" y="190222"/>
                  <a:pt x="9340485" y="191782"/>
                  <a:pt x="9337751" y="197579"/>
                </a:cubicBezTo>
                <a:cubicBezTo>
                  <a:pt x="9349566" y="209270"/>
                  <a:pt x="9297468" y="207714"/>
                  <a:pt x="9297166" y="216558"/>
                </a:cubicBezTo>
                <a:cubicBezTo>
                  <a:pt x="9269057" y="220999"/>
                  <a:pt x="9139630" y="221783"/>
                  <a:pt x="9123859" y="237356"/>
                </a:cubicBezTo>
                <a:cubicBezTo>
                  <a:pt x="9068176" y="249209"/>
                  <a:pt x="8975349" y="235349"/>
                  <a:pt x="8950741" y="238020"/>
                </a:cubicBezTo>
                <a:cubicBezTo>
                  <a:pt x="8916265" y="215428"/>
                  <a:pt x="8822808" y="292026"/>
                  <a:pt x="8718236" y="303148"/>
                </a:cubicBezTo>
                <a:cubicBezTo>
                  <a:pt x="8703111" y="302060"/>
                  <a:pt x="8695551" y="302792"/>
                  <a:pt x="8694011" y="308812"/>
                </a:cubicBezTo>
                <a:cubicBezTo>
                  <a:pt x="8661810" y="312764"/>
                  <a:pt x="8637956" y="329628"/>
                  <a:pt x="8611976" y="324819"/>
                </a:cubicBezTo>
                <a:cubicBezTo>
                  <a:pt x="8621849" y="336388"/>
                  <a:pt x="8562809" y="325917"/>
                  <a:pt x="8562074" y="337971"/>
                </a:cubicBezTo>
                <a:cubicBezTo>
                  <a:pt x="8543699" y="343978"/>
                  <a:pt x="8511321" y="356396"/>
                  <a:pt x="8501724" y="360865"/>
                </a:cubicBezTo>
                <a:lnTo>
                  <a:pt x="8504489" y="364790"/>
                </a:lnTo>
                <a:lnTo>
                  <a:pt x="8492774" y="366181"/>
                </a:lnTo>
                <a:lnTo>
                  <a:pt x="8466405" y="368724"/>
                </a:lnTo>
                <a:cubicBezTo>
                  <a:pt x="8455454" y="372229"/>
                  <a:pt x="8440175" y="385805"/>
                  <a:pt x="8427069" y="387211"/>
                </a:cubicBezTo>
                <a:cubicBezTo>
                  <a:pt x="8400442" y="392215"/>
                  <a:pt x="8397079" y="382989"/>
                  <a:pt x="8387766" y="377161"/>
                </a:cubicBezTo>
                <a:cubicBezTo>
                  <a:pt x="8369233" y="378548"/>
                  <a:pt x="8334756" y="390869"/>
                  <a:pt x="8315874" y="395527"/>
                </a:cubicBezTo>
                <a:cubicBezTo>
                  <a:pt x="8306664" y="400500"/>
                  <a:pt x="8272845" y="393679"/>
                  <a:pt x="8274474" y="405112"/>
                </a:cubicBezTo>
                <a:cubicBezTo>
                  <a:pt x="8255483" y="406194"/>
                  <a:pt x="8244963" y="408376"/>
                  <a:pt x="8234664" y="410219"/>
                </a:cubicBezTo>
                <a:lnTo>
                  <a:pt x="8211268" y="416791"/>
                </a:lnTo>
                <a:cubicBezTo>
                  <a:pt x="8204720" y="419941"/>
                  <a:pt x="8197411" y="422004"/>
                  <a:pt x="8188615" y="421755"/>
                </a:cubicBezTo>
                <a:lnTo>
                  <a:pt x="8179981" y="420402"/>
                </a:lnTo>
                <a:lnTo>
                  <a:pt x="8179307" y="422516"/>
                </a:lnTo>
                <a:cubicBezTo>
                  <a:pt x="8179027" y="425797"/>
                  <a:pt x="8175790" y="448341"/>
                  <a:pt x="8147929" y="450302"/>
                </a:cubicBezTo>
                <a:cubicBezTo>
                  <a:pt x="8130300" y="457967"/>
                  <a:pt x="8114933" y="461015"/>
                  <a:pt x="8089136" y="465283"/>
                </a:cubicBezTo>
                <a:cubicBezTo>
                  <a:pt x="8072810" y="465920"/>
                  <a:pt x="8069376" y="451569"/>
                  <a:pt x="8049973" y="454121"/>
                </a:cubicBezTo>
                <a:cubicBezTo>
                  <a:pt x="7974508" y="471465"/>
                  <a:pt x="8006050" y="447139"/>
                  <a:pt x="7965913" y="464415"/>
                </a:cubicBezTo>
                <a:cubicBezTo>
                  <a:pt x="7958234" y="466025"/>
                  <a:pt x="7951405" y="465800"/>
                  <a:pt x="7945093" y="464798"/>
                </a:cubicBezTo>
                <a:lnTo>
                  <a:pt x="7935335" y="462442"/>
                </a:lnTo>
                <a:lnTo>
                  <a:pt x="7904779" y="471429"/>
                </a:lnTo>
                <a:cubicBezTo>
                  <a:pt x="7889387" y="474999"/>
                  <a:pt x="7872867" y="477951"/>
                  <a:pt x="7855604" y="480199"/>
                </a:cubicBezTo>
                <a:cubicBezTo>
                  <a:pt x="7850005" y="476378"/>
                  <a:pt x="7838628" y="483595"/>
                  <a:pt x="7832630" y="485371"/>
                </a:cubicBezTo>
                <a:cubicBezTo>
                  <a:pt x="7831473" y="482645"/>
                  <a:pt x="7816623" y="482661"/>
                  <a:pt x="7812438" y="485391"/>
                </a:cubicBezTo>
                <a:cubicBezTo>
                  <a:pt x="7709470" y="505049"/>
                  <a:pt x="7759426" y="473956"/>
                  <a:pt x="7701399" y="495197"/>
                </a:cubicBezTo>
                <a:cubicBezTo>
                  <a:pt x="7690986" y="496989"/>
                  <a:pt x="7682397" y="496365"/>
                  <a:pt x="7674778" y="494723"/>
                </a:cubicBezTo>
                <a:lnTo>
                  <a:pt x="7660445" y="490194"/>
                </a:lnTo>
                <a:lnTo>
                  <a:pt x="7651781" y="493084"/>
                </a:lnTo>
                <a:cubicBezTo>
                  <a:pt x="7616113" y="496548"/>
                  <a:pt x="7603273" y="491735"/>
                  <a:pt x="7584807" y="499490"/>
                </a:cubicBezTo>
                <a:cubicBezTo>
                  <a:pt x="7549256" y="490212"/>
                  <a:pt x="7563949" y="500167"/>
                  <a:pt x="7541324" y="504184"/>
                </a:cubicBezTo>
                <a:cubicBezTo>
                  <a:pt x="7523851" y="508307"/>
                  <a:pt x="7559546" y="509825"/>
                  <a:pt x="7541756" y="512184"/>
                </a:cubicBezTo>
                <a:cubicBezTo>
                  <a:pt x="7520963" y="510864"/>
                  <a:pt x="7525755" y="520497"/>
                  <a:pt x="7503906" y="518551"/>
                </a:cubicBezTo>
                <a:cubicBezTo>
                  <a:pt x="7505924" y="510774"/>
                  <a:pt x="7464361" y="523683"/>
                  <a:pt x="7460411" y="517415"/>
                </a:cubicBezTo>
                <a:lnTo>
                  <a:pt x="7460116" y="517548"/>
                </a:lnTo>
                <a:cubicBezTo>
                  <a:pt x="7447785" y="530928"/>
                  <a:pt x="7310141" y="550568"/>
                  <a:pt x="7297810" y="563947"/>
                </a:cubicBezTo>
                <a:cubicBezTo>
                  <a:pt x="7221791" y="605698"/>
                  <a:pt x="7039072" y="646008"/>
                  <a:pt x="6946388" y="665244"/>
                </a:cubicBezTo>
                <a:cubicBezTo>
                  <a:pt x="6853704" y="684480"/>
                  <a:pt x="6804875" y="677485"/>
                  <a:pt x="6741704" y="679365"/>
                </a:cubicBezTo>
                <a:lnTo>
                  <a:pt x="6624680" y="677674"/>
                </a:lnTo>
                <a:lnTo>
                  <a:pt x="6605700" y="683566"/>
                </a:lnTo>
                <a:cubicBezTo>
                  <a:pt x="6603309" y="685184"/>
                  <a:pt x="6599550" y="685647"/>
                  <a:pt x="6576922" y="683030"/>
                </a:cubicBezTo>
                <a:cubicBezTo>
                  <a:pt x="6527275" y="698355"/>
                  <a:pt x="6440981" y="702347"/>
                  <a:pt x="6405123" y="721946"/>
                </a:cubicBezTo>
                <a:cubicBezTo>
                  <a:pt x="6407963" y="715467"/>
                  <a:pt x="6383450" y="712913"/>
                  <a:pt x="6368938" y="717341"/>
                </a:cubicBezTo>
                <a:cubicBezTo>
                  <a:pt x="6377914" y="692119"/>
                  <a:pt x="6315316" y="744281"/>
                  <a:pt x="6295102" y="729508"/>
                </a:cubicBezTo>
                <a:cubicBezTo>
                  <a:pt x="6300358" y="744473"/>
                  <a:pt x="6240070" y="776254"/>
                  <a:pt x="6202084" y="767091"/>
                </a:cubicBezTo>
                <a:cubicBezTo>
                  <a:pt x="6152826" y="774744"/>
                  <a:pt x="6122010" y="790367"/>
                  <a:pt x="6067157" y="790339"/>
                </a:cubicBezTo>
                <a:cubicBezTo>
                  <a:pt x="6066310" y="792484"/>
                  <a:pt x="6064283" y="794403"/>
                  <a:pt x="6061443" y="796151"/>
                </a:cubicBezTo>
                <a:lnTo>
                  <a:pt x="6051406" y="800684"/>
                </a:lnTo>
                <a:lnTo>
                  <a:pt x="6049097" y="800636"/>
                </a:lnTo>
                <a:cubicBezTo>
                  <a:pt x="6040408" y="801393"/>
                  <a:pt x="6036299" y="802645"/>
                  <a:pt x="6034222" y="804110"/>
                </a:cubicBezTo>
                <a:lnTo>
                  <a:pt x="6033121" y="806078"/>
                </a:lnTo>
                <a:lnTo>
                  <a:pt x="6023593" y="808842"/>
                </a:lnTo>
                <a:lnTo>
                  <a:pt x="6006639" y="815304"/>
                </a:lnTo>
                <a:lnTo>
                  <a:pt x="6001762" y="815557"/>
                </a:lnTo>
                <a:lnTo>
                  <a:pt x="5973534" y="823815"/>
                </a:lnTo>
                <a:lnTo>
                  <a:pt x="5972336" y="823476"/>
                </a:lnTo>
                <a:cubicBezTo>
                  <a:pt x="5969004" y="822901"/>
                  <a:pt x="5965329" y="822833"/>
                  <a:pt x="5960841" y="823819"/>
                </a:cubicBezTo>
                <a:cubicBezTo>
                  <a:pt x="5955860" y="815655"/>
                  <a:pt x="5953515" y="821882"/>
                  <a:pt x="5940719" y="825514"/>
                </a:cubicBezTo>
                <a:cubicBezTo>
                  <a:pt x="5930130" y="813644"/>
                  <a:pt x="5900943" y="827979"/>
                  <a:pt x="5884298" y="823806"/>
                </a:cubicBezTo>
                <a:cubicBezTo>
                  <a:pt x="5875133" y="826741"/>
                  <a:pt x="5865250" y="829630"/>
                  <a:pt x="5854779" y="832365"/>
                </a:cubicBezTo>
                <a:lnTo>
                  <a:pt x="5848382" y="833844"/>
                </a:lnTo>
                <a:lnTo>
                  <a:pt x="5848066" y="833772"/>
                </a:lnTo>
                <a:cubicBezTo>
                  <a:pt x="5846273" y="833879"/>
                  <a:pt x="5844018" y="834284"/>
                  <a:pt x="5840944" y="835132"/>
                </a:cubicBezTo>
                <a:lnTo>
                  <a:pt x="5836719" y="836539"/>
                </a:lnTo>
                <a:lnTo>
                  <a:pt x="5824311" y="839408"/>
                </a:lnTo>
                <a:lnTo>
                  <a:pt x="5818788" y="839727"/>
                </a:lnTo>
                <a:cubicBezTo>
                  <a:pt x="5797008" y="838594"/>
                  <a:pt x="5786883" y="822081"/>
                  <a:pt x="5763953" y="834282"/>
                </a:cubicBezTo>
                <a:cubicBezTo>
                  <a:pt x="5726813" y="837521"/>
                  <a:pt x="5699446" y="830949"/>
                  <a:pt x="5667748" y="840211"/>
                </a:cubicBezTo>
                <a:cubicBezTo>
                  <a:pt x="5632959" y="843205"/>
                  <a:pt x="5601436" y="842280"/>
                  <a:pt x="5573108" y="847611"/>
                </a:cubicBezTo>
                <a:cubicBezTo>
                  <a:pt x="5560030" y="845832"/>
                  <a:pt x="5549547" y="851598"/>
                  <a:pt x="5539137" y="851033"/>
                </a:cubicBezTo>
                <a:cubicBezTo>
                  <a:pt x="5528728" y="850467"/>
                  <a:pt x="5529256" y="837509"/>
                  <a:pt x="5510651" y="844215"/>
                </a:cubicBezTo>
                <a:cubicBezTo>
                  <a:pt x="5494241" y="833607"/>
                  <a:pt x="5466101" y="839171"/>
                  <a:pt x="5457331" y="839159"/>
                </a:cubicBezTo>
                <a:lnTo>
                  <a:pt x="5410613" y="834358"/>
                </a:lnTo>
                <a:lnTo>
                  <a:pt x="5370040" y="862127"/>
                </a:lnTo>
                <a:cubicBezTo>
                  <a:pt x="5357863" y="856469"/>
                  <a:pt x="5319115" y="868069"/>
                  <a:pt x="5318778" y="855310"/>
                </a:cubicBezTo>
                <a:cubicBezTo>
                  <a:pt x="5303920" y="857760"/>
                  <a:pt x="5296727" y="863736"/>
                  <a:pt x="5298645" y="855171"/>
                </a:cubicBezTo>
                <a:cubicBezTo>
                  <a:pt x="5287819" y="855897"/>
                  <a:pt x="5267444" y="857825"/>
                  <a:pt x="5253828" y="859670"/>
                </a:cubicBezTo>
                <a:lnTo>
                  <a:pt x="5216955" y="866245"/>
                </a:lnTo>
                <a:lnTo>
                  <a:pt x="5214344" y="868102"/>
                </a:lnTo>
                <a:cubicBezTo>
                  <a:pt x="5210778" y="868719"/>
                  <a:pt x="5200859" y="869042"/>
                  <a:pt x="5195561" y="869949"/>
                </a:cubicBezTo>
                <a:lnTo>
                  <a:pt x="5182555" y="873542"/>
                </a:lnTo>
                <a:cubicBezTo>
                  <a:pt x="5178496" y="875023"/>
                  <a:pt x="5175066" y="876746"/>
                  <a:pt x="5172552" y="878801"/>
                </a:cubicBezTo>
                <a:cubicBezTo>
                  <a:pt x="5121406" y="873797"/>
                  <a:pt x="5080096" y="886529"/>
                  <a:pt x="5027993" y="889666"/>
                </a:cubicBezTo>
                <a:cubicBezTo>
                  <a:pt x="4999924" y="877115"/>
                  <a:pt x="4946973" y="919452"/>
                  <a:pt x="4939844" y="934802"/>
                </a:cubicBezTo>
                <a:cubicBezTo>
                  <a:pt x="4895154" y="940701"/>
                  <a:pt x="4844006" y="928240"/>
                  <a:pt x="4792576" y="934820"/>
                </a:cubicBezTo>
                <a:lnTo>
                  <a:pt x="4602423" y="958063"/>
                </a:lnTo>
                <a:cubicBezTo>
                  <a:pt x="4488530" y="967131"/>
                  <a:pt x="4399004" y="969822"/>
                  <a:pt x="4290656" y="969152"/>
                </a:cubicBezTo>
                <a:cubicBezTo>
                  <a:pt x="4182308" y="968482"/>
                  <a:pt x="4046938" y="971167"/>
                  <a:pt x="3952334" y="954043"/>
                </a:cubicBezTo>
                <a:lnTo>
                  <a:pt x="3858560" y="948781"/>
                </a:lnTo>
                <a:lnTo>
                  <a:pt x="3846597" y="948382"/>
                </a:lnTo>
                <a:cubicBezTo>
                  <a:pt x="3807516" y="956616"/>
                  <a:pt x="3767475" y="941640"/>
                  <a:pt x="3736044" y="947759"/>
                </a:cubicBezTo>
                <a:cubicBezTo>
                  <a:pt x="3727323" y="948128"/>
                  <a:pt x="3719828" y="947771"/>
                  <a:pt x="3713136" y="946963"/>
                </a:cubicBezTo>
                <a:lnTo>
                  <a:pt x="3695939" y="943639"/>
                </a:lnTo>
                <a:lnTo>
                  <a:pt x="3694125" y="940567"/>
                </a:lnTo>
                <a:lnTo>
                  <a:pt x="3681925" y="939706"/>
                </a:lnTo>
                <a:lnTo>
                  <a:pt x="3679204" y="938926"/>
                </a:lnTo>
                <a:cubicBezTo>
                  <a:pt x="3668160" y="939028"/>
                  <a:pt x="3634193" y="940875"/>
                  <a:pt x="3615656" y="940320"/>
                </a:cubicBezTo>
                <a:cubicBezTo>
                  <a:pt x="3582626" y="936974"/>
                  <a:pt x="3593904" y="949140"/>
                  <a:pt x="3567983" y="935596"/>
                </a:cubicBezTo>
                <a:cubicBezTo>
                  <a:pt x="3504185" y="939048"/>
                  <a:pt x="3482818" y="922224"/>
                  <a:pt x="3422423" y="932129"/>
                </a:cubicBezTo>
                <a:cubicBezTo>
                  <a:pt x="3369166" y="933413"/>
                  <a:pt x="3329486" y="910108"/>
                  <a:pt x="3310925" y="911072"/>
                </a:cubicBezTo>
                <a:cubicBezTo>
                  <a:pt x="3261363" y="909787"/>
                  <a:pt x="3198415" y="933574"/>
                  <a:pt x="3139421" y="934151"/>
                </a:cubicBezTo>
                <a:cubicBezTo>
                  <a:pt x="3088799" y="931012"/>
                  <a:pt x="3038941" y="938464"/>
                  <a:pt x="2996922" y="927537"/>
                </a:cubicBezTo>
                <a:cubicBezTo>
                  <a:pt x="2992673" y="929234"/>
                  <a:pt x="2987900" y="930498"/>
                  <a:pt x="2982785" y="931453"/>
                </a:cubicBezTo>
                <a:lnTo>
                  <a:pt x="2967478" y="933397"/>
                </a:lnTo>
                <a:lnTo>
                  <a:pt x="2948552" y="932961"/>
                </a:lnTo>
                <a:lnTo>
                  <a:pt x="2944404" y="934452"/>
                </a:lnTo>
                <a:lnTo>
                  <a:pt x="2908608" y="937205"/>
                </a:lnTo>
                <a:lnTo>
                  <a:pt x="2904443" y="936455"/>
                </a:lnTo>
                <a:lnTo>
                  <a:pt x="2868935" y="938022"/>
                </a:lnTo>
                <a:lnTo>
                  <a:pt x="2868586" y="937487"/>
                </a:lnTo>
                <a:cubicBezTo>
                  <a:pt x="2866994" y="936327"/>
                  <a:pt x="2864292" y="935538"/>
                  <a:pt x="2859191" y="935503"/>
                </a:cubicBezTo>
                <a:cubicBezTo>
                  <a:pt x="2869075" y="927418"/>
                  <a:pt x="2856828" y="932364"/>
                  <a:pt x="2840915" y="932977"/>
                </a:cubicBezTo>
                <a:lnTo>
                  <a:pt x="2763509" y="921850"/>
                </a:lnTo>
                <a:lnTo>
                  <a:pt x="2756121" y="921864"/>
                </a:lnTo>
                <a:cubicBezTo>
                  <a:pt x="2756081" y="921822"/>
                  <a:pt x="2756039" y="921781"/>
                  <a:pt x="2755998" y="921739"/>
                </a:cubicBezTo>
                <a:cubicBezTo>
                  <a:pt x="2754445" y="921476"/>
                  <a:pt x="2752036" y="921380"/>
                  <a:pt x="2748255" y="921505"/>
                </a:cubicBezTo>
                <a:lnTo>
                  <a:pt x="2694601" y="915575"/>
                </a:lnTo>
                <a:cubicBezTo>
                  <a:pt x="2671223" y="919874"/>
                  <a:pt x="2666972" y="913376"/>
                  <a:pt x="2635357" y="910976"/>
                </a:cubicBezTo>
                <a:cubicBezTo>
                  <a:pt x="2621906" y="915051"/>
                  <a:pt x="2611315" y="913542"/>
                  <a:pt x="2601047" y="910263"/>
                </a:cubicBezTo>
                <a:cubicBezTo>
                  <a:pt x="2570084" y="912074"/>
                  <a:pt x="2542135" y="907435"/>
                  <a:pt x="2507482" y="906211"/>
                </a:cubicBezTo>
                <a:cubicBezTo>
                  <a:pt x="2469706" y="911437"/>
                  <a:pt x="2450920" y="901812"/>
                  <a:pt x="2413884" y="900545"/>
                </a:cubicBezTo>
                <a:cubicBezTo>
                  <a:pt x="2381338" y="909664"/>
                  <a:pt x="2387753" y="892438"/>
                  <a:pt x="2368912" y="888755"/>
                </a:cubicBezTo>
                <a:lnTo>
                  <a:pt x="2349490" y="889719"/>
                </a:lnTo>
                <a:lnTo>
                  <a:pt x="2344290" y="890584"/>
                </a:lnTo>
                <a:cubicBezTo>
                  <a:pt x="2340673" y="891041"/>
                  <a:pt x="2338228" y="891167"/>
                  <a:pt x="2336488" y="891058"/>
                </a:cubicBezTo>
                <a:lnTo>
                  <a:pt x="2329015" y="891627"/>
                </a:lnTo>
                <a:cubicBezTo>
                  <a:pt x="2316843" y="893039"/>
                  <a:pt x="2305064" y="894669"/>
                  <a:pt x="2293898" y="896431"/>
                </a:cubicBezTo>
                <a:cubicBezTo>
                  <a:pt x="2282637" y="890404"/>
                  <a:pt x="2242346" y="900851"/>
                  <a:pt x="2243927" y="888076"/>
                </a:cubicBezTo>
                <a:cubicBezTo>
                  <a:pt x="2228778" y="890081"/>
                  <a:pt x="2220725" y="895845"/>
                  <a:pt x="2223920" y="887331"/>
                </a:cubicBezTo>
                <a:cubicBezTo>
                  <a:pt x="2218877" y="887756"/>
                  <a:pt x="2215583" y="887254"/>
                  <a:pt x="2213081" y="886302"/>
                </a:cubicBezTo>
                <a:lnTo>
                  <a:pt x="2212307" y="885829"/>
                </a:lnTo>
                <a:lnTo>
                  <a:pt x="2152321" y="894418"/>
                </a:lnTo>
                <a:lnTo>
                  <a:pt x="2140985" y="895968"/>
                </a:lnTo>
                <a:lnTo>
                  <a:pt x="2121210" y="899354"/>
                </a:lnTo>
                <a:lnTo>
                  <a:pt x="2119146" y="899033"/>
                </a:lnTo>
                <a:lnTo>
                  <a:pt x="2105666" y="902240"/>
                </a:lnTo>
                <a:cubicBezTo>
                  <a:pt x="2101407" y="903601"/>
                  <a:pt x="2097735" y="905221"/>
                  <a:pt x="2094924" y="907203"/>
                </a:cubicBezTo>
                <a:cubicBezTo>
                  <a:pt x="2044793" y="900664"/>
                  <a:pt x="2001785" y="912168"/>
                  <a:pt x="1949478" y="913748"/>
                </a:cubicBezTo>
                <a:cubicBezTo>
                  <a:pt x="1891937" y="919585"/>
                  <a:pt x="1810334" y="935486"/>
                  <a:pt x="1749684" y="942223"/>
                </a:cubicBezTo>
                <a:lnTo>
                  <a:pt x="1585576" y="954170"/>
                </a:lnTo>
                <a:cubicBezTo>
                  <a:pt x="1549165" y="943719"/>
                  <a:pt x="1511425" y="950847"/>
                  <a:pt x="1476250" y="950653"/>
                </a:cubicBezTo>
                <a:cubicBezTo>
                  <a:pt x="1488515" y="961596"/>
                  <a:pt x="1432660" y="946795"/>
                  <a:pt x="1433927" y="959926"/>
                </a:cubicBezTo>
                <a:cubicBezTo>
                  <a:pt x="1427485" y="959475"/>
                  <a:pt x="1421205" y="958623"/>
                  <a:pt x="1414893" y="957671"/>
                </a:cubicBezTo>
                <a:lnTo>
                  <a:pt x="1411585" y="957179"/>
                </a:lnTo>
                <a:lnTo>
                  <a:pt x="1398896" y="957460"/>
                </a:lnTo>
                <a:lnTo>
                  <a:pt x="1394632" y="954725"/>
                </a:lnTo>
                <a:lnTo>
                  <a:pt x="1375043" y="953132"/>
                </a:lnTo>
                <a:cubicBezTo>
                  <a:pt x="1367813" y="952970"/>
                  <a:pt x="1360155" y="953305"/>
                  <a:pt x="1351876" y="954436"/>
                </a:cubicBezTo>
                <a:cubicBezTo>
                  <a:pt x="1325912" y="963028"/>
                  <a:pt x="1274459" y="952492"/>
                  <a:pt x="1242676" y="963767"/>
                </a:cubicBezTo>
                <a:cubicBezTo>
                  <a:pt x="1230276" y="966918"/>
                  <a:pt x="1216715" y="977098"/>
                  <a:pt x="1205993" y="974080"/>
                </a:cubicBezTo>
                <a:cubicBezTo>
                  <a:pt x="1174251" y="974112"/>
                  <a:pt x="1086982" y="964420"/>
                  <a:pt x="1052221" y="963954"/>
                </a:cubicBezTo>
                <a:cubicBezTo>
                  <a:pt x="1038515" y="970622"/>
                  <a:pt x="1009522" y="962342"/>
                  <a:pt x="968270" y="964761"/>
                </a:cubicBezTo>
                <a:cubicBezTo>
                  <a:pt x="943437" y="973698"/>
                  <a:pt x="900136" y="991017"/>
                  <a:pt x="874493" y="998122"/>
                </a:cubicBezTo>
                <a:cubicBezTo>
                  <a:pt x="848849" y="1005226"/>
                  <a:pt x="853424" y="1009427"/>
                  <a:pt x="814411" y="1007391"/>
                </a:cubicBezTo>
                <a:cubicBezTo>
                  <a:pt x="765926" y="1022821"/>
                  <a:pt x="732885" y="1009859"/>
                  <a:pt x="688604" y="1015631"/>
                </a:cubicBezTo>
                <a:cubicBezTo>
                  <a:pt x="638045" y="1020877"/>
                  <a:pt x="677999" y="1011556"/>
                  <a:pt x="618171" y="1027260"/>
                </a:cubicBezTo>
                <a:cubicBezTo>
                  <a:pt x="609680" y="1023165"/>
                  <a:pt x="583253" y="1020277"/>
                  <a:pt x="570379" y="1023487"/>
                </a:cubicBezTo>
                <a:cubicBezTo>
                  <a:pt x="543992" y="1022523"/>
                  <a:pt x="505183" y="1001686"/>
                  <a:pt x="482519" y="1002108"/>
                </a:cubicBezTo>
                <a:cubicBezTo>
                  <a:pt x="464011" y="1002285"/>
                  <a:pt x="495211" y="1007995"/>
                  <a:pt x="475319" y="1009922"/>
                </a:cubicBezTo>
                <a:cubicBezTo>
                  <a:pt x="450818" y="1011135"/>
                  <a:pt x="454804" y="1022539"/>
                  <a:pt x="431104" y="1009317"/>
                </a:cubicBezTo>
                <a:cubicBezTo>
                  <a:pt x="406857" y="1014651"/>
                  <a:pt x="399686" y="1008456"/>
                  <a:pt x="363782" y="1007585"/>
                </a:cubicBezTo>
                <a:cubicBezTo>
                  <a:pt x="350440" y="1012231"/>
                  <a:pt x="338145" y="1011245"/>
                  <a:pt x="325533" y="1008502"/>
                </a:cubicBezTo>
                <a:cubicBezTo>
                  <a:pt x="291944" y="1011745"/>
                  <a:pt x="259251" y="1008497"/>
                  <a:pt x="220429" y="1008927"/>
                </a:cubicBezTo>
                <a:cubicBezTo>
                  <a:pt x="180594" y="1015852"/>
                  <a:pt x="156150" y="1007265"/>
                  <a:pt x="114676" y="1007765"/>
                </a:cubicBezTo>
                <a:cubicBezTo>
                  <a:pt x="85718" y="1006195"/>
                  <a:pt x="43316" y="1001491"/>
                  <a:pt x="13470" y="998544"/>
                </a:cubicBezTo>
                <a:lnTo>
                  <a:pt x="0" y="997355"/>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2759300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8">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C149342-9890-CAE3-8580-769EACA2EB09}"/>
              </a:ext>
            </a:extLst>
          </p:cNvPr>
          <p:cNvSpPr>
            <a:spLocks noGrp="1"/>
          </p:cNvSpPr>
          <p:nvPr>
            <p:ph type="title"/>
          </p:nvPr>
        </p:nvSpPr>
        <p:spPr>
          <a:xfrm>
            <a:off x="589560" y="856180"/>
            <a:ext cx="4560584" cy="1128068"/>
          </a:xfrm>
        </p:spPr>
        <p:txBody>
          <a:bodyPr anchor="ctr">
            <a:normAutofit/>
          </a:bodyPr>
          <a:lstStyle/>
          <a:p>
            <a:r>
              <a:rPr lang="en-GB" sz="3700">
                <a:cs typeface="Calibri Light"/>
              </a:rPr>
              <a:t>Building relationships – why it's important?</a:t>
            </a:r>
            <a:endParaRPr lang="en-GB" sz="3700"/>
          </a:p>
        </p:txBody>
      </p:sp>
      <p:grpSp>
        <p:nvGrpSpPr>
          <p:cNvPr id="11" name="Group 10">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12" name="Rectangle 11">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D9621E7-8828-EDB6-8E36-4DA7477EAF47}"/>
              </a:ext>
            </a:extLst>
          </p:cNvPr>
          <p:cNvSpPr>
            <a:spLocks noGrp="1"/>
          </p:cNvSpPr>
          <p:nvPr>
            <p:ph idx="1"/>
          </p:nvPr>
        </p:nvSpPr>
        <p:spPr>
          <a:xfrm>
            <a:off x="590719" y="2756328"/>
            <a:ext cx="4559425" cy="3979585"/>
          </a:xfrm>
        </p:spPr>
        <p:txBody>
          <a:bodyPr vert="horz" lIns="91440" tIns="45720" rIns="91440" bIns="45720" rtlCol="0" anchor="ctr">
            <a:normAutofit/>
          </a:bodyPr>
          <a:lstStyle/>
          <a:p>
            <a:pPr marL="0" indent="0">
              <a:buNone/>
            </a:pPr>
            <a:r>
              <a:rPr lang="en-GB" sz="2400" dirty="0">
                <a:ea typeface="+mn-lt"/>
                <a:cs typeface="+mn-lt"/>
              </a:rPr>
              <a:t>For Youth workers, good-quality relationships are important within their work as explained by Open University (Open Learn, Professional relationships with young people, 2016) "the trust built by those strong relationships enables them to encourage young people to have new experiences, take some risks and gain new learning".</a:t>
            </a:r>
            <a:endParaRPr lang="en-US" sz="2400" dirty="0">
              <a:cs typeface="Calibri"/>
            </a:endParaRPr>
          </a:p>
          <a:p>
            <a:pPr>
              <a:buFont typeface="Calibri" panose="020B0604020202020204" pitchFamily="34" charset="0"/>
              <a:buChar char="-"/>
            </a:pPr>
            <a:endParaRPr lang="en-GB" sz="2000">
              <a:ea typeface="+mn-lt"/>
              <a:cs typeface="+mn-lt"/>
            </a:endParaRPr>
          </a:p>
          <a:p>
            <a:endParaRPr lang="en-GB" sz="2000">
              <a:ea typeface="+mn-lt"/>
              <a:cs typeface="+mn-lt"/>
            </a:endParaRPr>
          </a:p>
        </p:txBody>
      </p:sp>
      <p:sp>
        <p:nvSpPr>
          <p:cNvPr id="17" name="Rectangle 16">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a:extLst>
              <a:ext uri="{FF2B5EF4-FFF2-40B4-BE49-F238E27FC236}">
                <a16:creationId xmlns:a16="http://schemas.microsoft.com/office/drawing/2014/main" id="{D9813923-9062-3709-F7D2-D91DCCBE9DA6}"/>
              </a:ext>
            </a:extLst>
          </p:cNvPr>
          <p:cNvPicPr>
            <a:picLocks noChangeAspect="1"/>
          </p:cNvPicPr>
          <p:nvPr/>
        </p:nvPicPr>
        <p:blipFill rotWithShape="1">
          <a:blip r:embed="rId2"/>
          <a:srcRect t="2024" r="-2" b="6852"/>
          <a:stretch/>
        </p:blipFill>
        <p:spPr>
          <a:xfrm>
            <a:off x="5977788" y="799352"/>
            <a:ext cx="5425410" cy="5259296"/>
          </a:xfrm>
          <a:prstGeom prst="rect">
            <a:avLst/>
          </a:prstGeom>
        </p:spPr>
      </p:pic>
    </p:spTree>
    <p:extLst>
      <p:ext uri="{BB962C8B-B14F-4D97-AF65-F5344CB8AC3E}">
        <p14:creationId xmlns:p14="http://schemas.microsoft.com/office/powerpoint/2010/main" val="31860580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 name="Rectangle 7">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79AAF02-37D0-742E-0EE6-5DA977C65FC6}"/>
              </a:ext>
            </a:extLst>
          </p:cNvPr>
          <p:cNvSpPr>
            <a:spLocks noGrp="1"/>
          </p:cNvSpPr>
          <p:nvPr>
            <p:ph type="title"/>
          </p:nvPr>
        </p:nvSpPr>
        <p:spPr>
          <a:xfrm>
            <a:off x="1171074" y="1396686"/>
            <a:ext cx="3240506" cy="4064628"/>
          </a:xfrm>
        </p:spPr>
        <p:txBody>
          <a:bodyPr>
            <a:normAutofit/>
          </a:bodyPr>
          <a:lstStyle/>
          <a:p>
            <a:r>
              <a:rPr lang="en-GB">
                <a:solidFill>
                  <a:srgbClr val="FFFFFF"/>
                </a:solidFill>
                <a:cs typeface="Calibri Light"/>
              </a:rPr>
              <a:t>Building relationships – where it takes place</a:t>
            </a:r>
            <a:endParaRPr lang="en-GB">
              <a:solidFill>
                <a:srgbClr val="FFFFFF"/>
              </a:solidFill>
            </a:endParaRPr>
          </a:p>
        </p:txBody>
      </p:sp>
      <p:sp>
        <p:nvSpPr>
          <p:cNvPr id="33" name="Arc 11">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4" name="Content Placeholder 2">
            <a:extLst>
              <a:ext uri="{FF2B5EF4-FFF2-40B4-BE49-F238E27FC236}">
                <a16:creationId xmlns:a16="http://schemas.microsoft.com/office/drawing/2014/main" id="{F78C6191-3254-CAC8-2777-33C75E26640A}"/>
              </a:ext>
            </a:extLst>
          </p:cNvPr>
          <p:cNvSpPr>
            <a:spLocks noGrp="1"/>
          </p:cNvSpPr>
          <p:nvPr>
            <p:ph idx="1"/>
          </p:nvPr>
        </p:nvSpPr>
        <p:spPr>
          <a:xfrm>
            <a:off x="5437388" y="1806180"/>
            <a:ext cx="5536397" cy="3935281"/>
          </a:xfrm>
        </p:spPr>
        <p:txBody>
          <a:bodyPr vert="horz" lIns="91440" tIns="45720" rIns="91440" bIns="45720" rtlCol="0" anchor="t">
            <a:normAutofit/>
          </a:bodyPr>
          <a:lstStyle/>
          <a:p>
            <a:pPr marL="0" indent="0">
              <a:buNone/>
            </a:pPr>
            <a:r>
              <a:rPr lang="en-GB" sz="2400" dirty="0">
                <a:ea typeface="+mn-lt"/>
                <a:cs typeface="+mn-lt"/>
              </a:rPr>
              <a:t>Building relationships takes place in a wide range of Youth settings, wherever young people are.</a:t>
            </a:r>
            <a:endParaRPr lang="en-US" sz="2400" dirty="0">
              <a:ea typeface="+mn-lt"/>
              <a:cs typeface="+mn-lt"/>
            </a:endParaRPr>
          </a:p>
          <a:p>
            <a:pPr marL="0" indent="0">
              <a:buNone/>
            </a:pPr>
            <a:r>
              <a:rPr lang="en-GB" sz="2400" dirty="0">
                <a:ea typeface="+mn-lt"/>
                <a:cs typeface="+mn-lt"/>
              </a:rPr>
              <a:t>Some of which include:</a:t>
            </a:r>
            <a:endParaRPr lang="en-US" sz="2400" dirty="0">
              <a:ea typeface="+mn-lt"/>
              <a:cs typeface="+mn-lt"/>
            </a:endParaRPr>
          </a:p>
          <a:p>
            <a:pPr>
              <a:buFont typeface="Calibri" panose="020B0604020202020204" pitchFamily="34" charset="0"/>
              <a:buChar char="-"/>
            </a:pPr>
            <a:r>
              <a:rPr lang="en-GB" sz="2400" dirty="0">
                <a:ea typeface="+mn-lt"/>
                <a:cs typeface="+mn-lt"/>
              </a:rPr>
              <a:t>Youth clubs and Youth centres </a:t>
            </a:r>
          </a:p>
          <a:p>
            <a:pPr>
              <a:buFont typeface="Calibri" panose="020B0604020202020204" pitchFamily="34" charset="0"/>
              <a:buChar char="-"/>
            </a:pPr>
            <a:r>
              <a:rPr lang="en-GB" sz="2400" dirty="0">
                <a:ea typeface="+mn-lt"/>
                <a:cs typeface="+mn-lt"/>
              </a:rPr>
              <a:t>Youth counselling units, </a:t>
            </a:r>
            <a:endParaRPr lang="en-US" sz="2400" dirty="0">
              <a:ea typeface="+mn-lt"/>
              <a:cs typeface="+mn-lt"/>
            </a:endParaRPr>
          </a:p>
          <a:p>
            <a:pPr>
              <a:buFont typeface="Calibri" panose="020B0604020202020204" pitchFamily="34" charset="0"/>
              <a:buChar char="-"/>
            </a:pPr>
            <a:r>
              <a:rPr lang="en-GB" sz="2400" dirty="0">
                <a:ea typeface="+mn-lt"/>
                <a:cs typeface="+mn-lt"/>
              </a:rPr>
              <a:t>Youth action and participation groups</a:t>
            </a:r>
            <a:endParaRPr lang="en-US" sz="2400" dirty="0">
              <a:ea typeface="+mn-lt"/>
              <a:cs typeface="+mn-lt"/>
            </a:endParaRPr>
          </a:p>
          <a:p>
            <a:pPr>
              <a:buFont typeface="Calibri" panose="020B0604020202020204" pitchFamily="34" charset="0"/>
              <a:buChar char="-"/>
            </a:pPr>
            <a:r>
              <a:rPr lang="en-GB" sz="2400" dirty="0">
                <a:ea typeface="+mn-lt"/>
                <a:cs typeface="+mn-lt"/>
              </a:rPr>
              <a:t>Drug and alcohol projects </a:t>
            </a:r>
            <a:endParaRPr lang="en-US" sz="2400" dirty="0">
              <a:cs typeface="Calibri"/>
            </a:endParaRPr>
          </a:p>
          <a:p>
            <a:pPr marL="0" indent="0">
              <a:buNone/>
            </a:pPr>
            <a:endParaRPr lang="en-GB" sz="2400">
              <a:cs typeface="Calibri"/>
            </a:endParaRPr>
          </a:p>
          <a:p>
            <a:endParaRPr lang="en-GB" sz="2400">
              <a:cs typeface="Calibri"/>
            </a:endParaRPr>
          </a:p>
        </p:txBody>
      </p:sp>
    </p:spTree>
    <p:extLst>
      <p:ext uri="{BB962C8B-B14F-4D97-AF65-F5344CB8AC3E}">
        <p14:creationId xmlns:p14="http://schemas.microsoft.com/office/powerpoint/2010/main" val="1542809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A89BD1-A670-F202-0838-E88C0D330722}"/>
              </a:ext>
            </a:extLst>
          </p:cNvPr>
          <p:cNvSpPr>
            <a:spLocks noGrp="1"/>
          </p:cNvSpPr>
          <p:nvPr>
            <p:ph type="title"/>
          </p:nvPr>
        </p:nvSpPr>
        <p:spPr>
          <a:xfrm>
            <a:off x="424811" y="315502"/>
            <a:ext cx="3505495" cy="1622321"/>
          </a:xfrm>
        </p:spPr>
        <p:txBody>
          <a:bodyPr>
            <a:normAutofit/>
          </a:bodyPr>
          <a:lstStyle/>
          <a:p>
            <a:r>
              <a:rPr lang="en-GB" sz="3400">
                <a:cs typeface="Calibri Light"/>
              </a:rPr>
              <a:t>Factors to consider when working with young people</a:t>
            </a:r>
            <a:endParaRPr lang="en-GB" sz="3400"/>
          </a:p>
        </p:txBody>
      </p:sp>
      <p:sp>
        <p:nvSpPr>
          <p:cNvPr id="3" name="Content Placeholder 2">
            <a:extLst>
              <a:ext uri="{FF2B5EF4-FFF2-40B4-BE49-F238E27FC236}">
                <a16:creationId xmlns:a16="http://schemas.microsoft.com/office/drawing/2014/main" id="{DC75CB17-5257-A6B2-2BE5-FCF1B0D09AF4}"/>
              </a:ext>
            </a:extLst>
          </p:cNvPr>
          <p:cNvSpPr>
            <a:spLocks noGrp="1"/>
          </p:cNvSpPr>
          <p:nvPr>
            <p:ph idx="1"/>
          </p:nvPr>
        </p:nvSpPr>
        <p:spPr>
          <a:xfrm>
            <a:off x="379990" y="2057400"/>
            <a:ext cx="3774435" cy="4558624"/>
          </a:xfrm>
        </p:spPr>
        <p:txBody>
          <a:bodyPr vert="horz" lIns="91440" tIns="45720" rIns="91440" bIns="45720" rtlCol="0" anchor="t">
            <a:noAutofit/>
          </a:bodyPr>
          <a:lstStyle/>
          <a:p>
            <a:pPr marL="0" indent="0">
              <a:buNone/>
            </a:pPr>
            <a:r>
              <a:rPr lang="en-GB" sz="2000" dirty="0">
                <a:ea typeface="+mn-lt"/>
                <a:cs typeface="+mn-lt"/>
              </a:rPr>
              <a:t>To develop meaningful relationships there are several factors to consider as they come with different interpretations.</a:t>
            </a:r>
            <a:endParaRPr lang="en-US" sz="2000">
              <a:ea typeface="+mn-lt"/>
              <a:cs typeface="+mn-lt"/>
            </a:endParaRPr>
          </a:p>
          <a:p>
            <a:pPr marL="0" indent="0">
              <a:buNone/>
            </a:pPr>
            <a:r>
              <a:rPr lang="en-GB" sz="2000" dirty="0">
                <a:ea typeface="+mn-lt"/>
                <a:cs typeface="+mn-lt"/>
              </a:rPr>
              <a:t>Some factors explained by Egan (The skilled helper, </a:t>
            </a:r>
            <a:r>
              <a:rPr lang="en-GB" sz="2000" dirty="0" err="1">
                <a:ea typeface="+mn-lt"/>
                <a:cs typeface="+mn-lt"/>
              </a:rPr>
              <a:t>pg</a:t>
            </a:r>
            <a:r>
              <a:rPr lang="en-GB" sz="2000" dirty="0">
                <a:ea typeface="+mn-lt"/>
                <a:cs typeface="+mn-lt"/>
              </a:rPr>
              <a:t> 67, 2002) include:</a:t>
            </a:r>
            <a:endParaRPr lang="en-US" sz="2000">
              <a:ea typeface="+mn-lt"/>
              <a:cs typeface="+mn-lt"/>
            </a:endParaRPr>
          </a:p>
          <a:p>
            <a:pPr marL="457200" indent="-457200">
              <a:buFont typeface="Calibri" panose="020B0604020202020204" pitchFamily="34" charset="0"/>
              <a:buChar char="-"/>
            </a:pPr>
            <a:r>
              <a:rPr lang="en-GB" sz="2000" dirty="0">
                <a:ea typeface="+mn-lt"/>
                <a:cs typeface="+mn-lt"/>
              </a:rPr>
              <a:t>Bodily behaviour </a:t>
            </a:r>
            <a:endParaRPr lang="en-GB" sz="2000">
              <a:ea typeface="Calibri"/>
              <a:cs typeface="Calibri" panose="020F0502020204030204"/>
            </a:endParaRPr>
          </a:p>
          <a:p>
            <a:pPr marL="457200" indent="-457200">
              <a:buFont typeface="Calibri" panose="020B0604020202020204" pitchFamily="34" charset="0"/>
              <a:buChar char="-"/>
            </a:pPr>
            <a:r>
              <a:rPr lang="en-GB" sz="2000" dirty="0">
                <a:ea typeface="+mn-lt"/>
                <a:cs typeface="+mn-lt"/>
              </a:rPr>
              <a:t>Eye behaviour</a:t>
            </a:r>
            <a:endParaRPr lang="en-GB" sz="2000">
              <a:ea typeface="Calibri"/>
              <a:cs typeface="Calibri" panose="020F0502020204030204"/>
            </a:endParaRPr>
          </a:p>
          <a:p>
            <a:pPr marL="457200" indent="-457200">
              <a:buFont typeface="Calibri" panose="020B0604020202020204" pitchFamily="34" charset="0"/>
              <a:buChar char="-"/>
            </a:pPr>
            <a:r>
              <a:rPr lang="en-GB" sz="2000" dirty="0">
                <a:ea typeface="+mn-lt"/>
                <a:cs typeface="+mn-lt"/>
              </a:rPr>
              <a:t>Facial expressions </a:t>
            </a:r>
            <a:endParaRPr lang="en-GB" sz="2000" dirty="0">
              <a:ea typeface="Calibri"/>
              <a:cs typeface="Calibri"/>
            </a:endParaRPr>
          </a:p>
          <a:p>
            <a:pPr marL="457200" indent="-457200">
              <a:buFont typeface="Calibri"/>
              <a:buChar char="-"/>
            </a:pPr>
            <a:r>
              <a:rPr lang="en-GB" sz="2000" dirty="0">
                <a:ea typeface="+mn-lt"/>
                <a:cs typeface="+mn-lt"/>
              </a:rPr>
              <a:t>tone of voice (pitch, volume)</a:t>
            </a:r>
          </a:p>
          <a:p>
            <a:pPr marL="0" indent="0">
              <a:buNone/>
            </a:pPr>
            <a:endParaRPr lang="en-GB" sz="2000" dirty="0">
              <a:ea typeface="Calibri"/>
              <a:cs typeface="Calibri"/>
            </a:endParaRPr>
          </a:p>
          <a:p>
            <a:pPr marL="457200" indent="-457200">
              <a:buFont typeface="Calibri"/>
              <a:buChar char="-"/>
            </a:pPr>
            <a:endParaRPr lang="en-GB" sz="1400" dirty="0">
              <a:ea typeface="Calibri"/>
              <a:cs typeface="Calibri"/>
            </a:endParaRPr>
          </a:p>
        </p:txBody>
      </p:sp>
      <p:sp>
        <p:nvSpPr>
          <p:cNvPr id="22" name="Rectangle 15">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a:extLst>
              <a:ext uri="{FF2B5EF4-FFF2-40B4-BE49-F238E27FC236}">
                <a16:creationId xmlns:a16="http://schemas.microsoft.com/office/drawing/2014/main" id="{A81B950B-202F-348C-E52C-74761190A70E}"/>
              </a:ext>
            </a:extLst>
          </p:cNvPr>
          <p:cNvPicPr>
            <a:picLocks noChangeAspect="1"/>
          </p:cNvPicPr>
          <p:nvPr/>
        </p:nvPicPr>
        <p:blipFill rotWithShape="1">
          <a:blip r:embed="rId2"/>
          <a:srcRect l="2785" r="19494" b="9493"/>
          <a:stretch/>
        </p:blipFill>
        <p:spPr>
          <a:xfrm>
            <a:off x="5512708" y="807593"/>
            <a:ext cx="5805638" cy="5239568"/>
          </a:xfrm>
          <a:prstGeom prst="rect">
            <a:avLst/>
          </a:prstGeom>
          <a:effectLst/>
        </p:spPr>
      </p:pic>
    </p:spTree>
    <p:extLst>
      <p:ext uri="{BB962C8B-B14F-4D97-AF65-F5344CB8AC3E}">
        <p14:creationId xmlns:p14="http://schemas.microsoft.com/office/powerpoint/2010/main" val="20526894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9D645A8-CB9B-FE09-F950-47E4B4F32A5D}"/>
              </a:ext>
            </a:extLst>
          </p:cNvPr>
          <p:cNvSpPr>
            <a:spLocks noGrp="1"/>
          </p:cNvSpPr>
          <p:nvPr>
            <p:ph type="title"/>
          </p:nvPr>
        </p:nvSpPr>
        <p:spPr>
          <a:xfrm>
            <a:off x="589560" y="856180"/>
            <a:ext cx="4560584" cy="1128068"/>
          </a:xfrm>
        </p:spPr>
        <p:txBody>
          <a:bodyPr anchor="ctr">
            <a:normAutofit/>
          </a:bodyPr>
          <a:lstStyle/>
          <a:p>
            <a:r>
              <a:rPr lang="en-GB" sz="3700" dirty="0">
                <a:cs typeface="Calibri Light"/>
              </a:rPr>
              <a:t>First impressions </a:t>
            </a:r>
            <a:endParaRPr lang="en-GB" sz="3700" dirty="0"/>
          </a:p>
        </p:txBody>
      </p:sp>
      <p:grpSp>
        <p:nvGrpSpPr>
          <p:cNvPr id="11" name="Group 10">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12" name="Rectangle 11">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8613B8B-DFC9-0CE4-41AE-B8669226AFC9}"/>
              </a:ext>
            </a:extLst>
          </p:cNvPr>
          <p:cNvSpPr>
            <a:spLocks noGrp="1"/>
          </p:cNvSpPr>
          <p:nvPr>
            <p:ph idx="1"/>
          </p:nvPr>
        </p:nvSpPr>
        <p:spPr>
          <a:xfrm>
            <a:off x="176103" y="2330505"/>
            <a:ext cx="5287805" cy="3979585"/>
          </a:xfrm>
        </p:spPr>
        <p:txBody>
          <a:bodyPr vert="horz" lIns="91440" tIns="45720" rIns="91440" bIns="45720" rtlCol="0" anchor="ctr">
            <a:normAutofit/>
          </a:bodyPr>
          <a:lstStyle/>
          <a:p>
            <a:pPr marL="342900" indent="-342900">
              <a:buFont typeface="Calibri" panose="020B0604020202020204" pitchFamily="34" charset="0"/>
              <a:buChar char="-"/>
            </a:pPr>
            <a:r>
              <a:rPr lang="en-GB" sz="2000" dirty="0">
                <a:cs typeface="Calibri" panose="020F0502020204030204"/>
              </a:rPr>
              <a:t>It is important for Youth workers to provide new members with an appropriate welcome that suits their circumstances and needs to be able to start building a positive relationship</a:t>
            </a:r>
            <a:endParaRPr lang="en-US" sz="2000">
              <a:cs typeface="Calibri"/>
            </a:endParaRPr>
          </a:p>
          <a:p>
            <a:pPr marL="342900" indent="-342900">
              <a:buFont typeface="Calibri" panose="020B0604020202020204" pitchFamily="34" charset="0"/>
              <a:buChar char="-"/>
            </a:pPr>
            <a:r>
              <a:rPr lang="en-GB" sz="2000" dirty="0">
                <a:cs typeface="Calibri" panose="020F0502020204030204"/>
              </a:rPr>
              <a:t>The method of welcoming young people as explained by </a:t>
            </a:r>
            <a:r>
              <a:rPr lang="en-GB" sz="2000" dirty="0" err="1">
                <a:cs typeface="Calibri" panose="020F0502020204030204"/>
              </a:rPr>
              <a:t>kate</a:t>
            </a:r>
            <a:r>
              <a:rPr lang="en-GB" sz="2000" dirty="0">
                <a:cs typeface="Calibri" panose="020F0502020204030204"/>
              </a:rPr>
              <a:t> Sapin (Essential Skills for Youth Practice, 2nd edition, </a:t>
            </a:r>
            <a:r>
              <a:rPr lang="en-GB" sz="2000" dirty="0" err="1">
                <a:cs typeface="Calibri" panose="020F0502020204030204"/>
              </a:rPr>
              <a:t>pg</a:t>
            </a:r>
            <a:r>
              <a:rPr lang="en-GB" sz="2000" dirty="0">
                <a:cs typeface="Calibri" panose="020F0502020204030204"/>
              </a:rPr>
              <a:t> 58, 2013) requires a Youth worker who "embraces participative and anti-oppressive values"</a:t>
            </a:r>
          </a:p>
          <a:p>
            <a:pPr marL="0" indent="0">
              <a:buNone/>
            </a:pPr>
            <a:endParaRPr lang="en-GB" sz="1900">
              <a:ea typeface="Calibri"/>
              <a:cs typeface="Calibri" panose="020F0502020204030204"/>
            </a:endParaRPr>
          </a:p>
          <a:p>
            <a:pPr marL="0" indent="0">
              <a:buNone/>
            </a:pPr>
            <a:endParaRPr lang="en-GB" sz="1900">
              <a:cs typeface="Calibri" panose="020F0502020204030204"/>
            </a:endParaRPr>
          </a:p>
        </p:txBody>
      </p:sp>
      <p:sp>
        <p:nvSpPr>
          <p:cNvPr id="17" name="Rectangle 16">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Diagram, text&#10;&#10;Description automatically generated">
            <a:extLst>
              <a:ext uri="{FF2B5EF4-FFF2-40B4-BE49-F238E27FC236}">
                <a16:creationId xmlns:a16="http://schemas.microsoft.com/office/drawing/2014/main" id="{AAF126BC-53AE-2002-12D6-061018B9BA04}"/>
              </a:ext>
            </a:extLst>
          </p:cNvPr>
          <p:cNvPicPr>
            <a:picLocks noChangeAspect="1"/>
          </p:cNvPicPr>
          <p:nvPr/>
        </p:nvPicPr>
        <p:blipFill rotWithShape="1">
          <a:blip r:embed="rId2"/>
          <a:srcRect l="14064" r="12951"/>
          <a:stretch/>
        </p:blipFill>
        <p:spPr>
          <a:xfrm>
            <a:off x="5977788" y="799352"/>
            <a:ext cx="5425410" cy="5259296"/>
          </a:xfrm>
          <a:prstGeom prst="rect">
            <a:avLst/>
          </a:prstGeom>
        </p:spPr>
      </p:pic>
    </p:spTree>
    <p:extLst>
      <p:ext uri="{BB962C8B-B14F-4D97-AF65-F5344CB8AC3E}">
        <p14:creationId xmlns:p14="http://schemas.microsoft.com/office/powerpoint/2010/main" val="37816633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427AF5F-9A0E-42B7-A252-FD64C9885F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BE9EDF9-BFC5-6E19-C6CE-0FB7E23ABF48}"/>
              </a:ext>
            </a:extLst>
          </p:cNvPr>
          <p:cNvSpPr>
            <a:spLocks noGrp="1"/>
          </p:cNvSpPr>
          <p:nvPr>
            <p:ph type="title"/>
          </p:nvPr>
        </p:nvSpPr>
        <p:spPr>
          <a:xfrm>
            <a:off x="838200" y="365125"/>
            <a:ext cx="10515600" cy="1306443"/>
          </a:xfrm>
        </p:spPr>
        <p:txBody>
          <a:bodyPr>
            <a:normAutofit/>
          </a:bodyPr>
          <a:lstStyle/>
          <a:p>
            <a:r>
              <a:rPr lang="en-GB" sz="4000">
                <a:cs typeface="Calibri Light"/>
              </a:rPr>
              <a:t>Building relationships – Skills and characteristics needed (In groups or one to one)</a:t>
            </a:r>
            <a:endParaRPr lang="en-GB" sz="4000"/>
          </a:p>
        </p:txBody>
      </p:sp>
      <p:sp>
        <p:nvSpPr>
          <p:cNvPr id="3" name="Content Placeholder 2">
            <a:extLst>
              <a:ext uri="{FF2B5EF4-FFF2-40B4-BE49-F238E27FC236}">
                <a16:creationId xmlns:a16="http://schemas.microsoft.com/office/drawing/2014/main" id="{BC8764B8-C425-0822-CAF3-84B1370F2C97}"/>
              </a:ext>
            </a:extLst>
          </p:cNvPr>
          <p:cNvSpPr>
            <a:spLocks noGrp="1"/>
          </p:cNvSpPr>
          <p:nvPr>
            <p:ph idx="1"/>
          </p:nvPr>
        </p:nvSpPr>
        <p:spPr>
          <a:xfrm>
            <a:off x="333936" y="1825625"/>
            <a:ext cx="5374214" cy="4404316"/>
          </a:xfrm>
        </p:spPr>
        <p:txBody>
          <a:bodyPr vert="horz" lIns="91440" tIns="45720" rIns="91440" bIns="45720" rtlCol="0" anchor="t">
            <a:normAutofit/>
          </a:bodyPr>
          <a:lstStyle/>
          <a:p>
            <a:pPr marL="0" indent="0">
              <a:buNone/>
            </a:pPr>
            <a:endParaRPr lang="en-GB" sz="2000">
              <a:cs typeface="Calibri"/>
            </a:endParaRPr>
          </a:p>
          <a:p>
            <a:pPr marL="514350" indent="-514350">
              <a:buAutoNum type="arabicParenR"/>
            </a:pPr>
            <a:r>
              <a:rPr lang="en-GB" sz="2400" dirty="0"/>
              <a:t>Communication and listening skills</a:t>
            </a:r>
            <a:endParaRPr lang="en-GB" sz="2400" dirty="0">
              <a:cs typeface="Calibri"/>
            </a:endParaRPr>
          </a:p>
          <a:p>
            <a:pPr marL="514350" indent="-514350">
              <a:buAutoNum type="arabicParenR"/>
            </a:pPr>
            <a:r>
              <a:rPr lang="en-GB" sz="2400" dirty="0"/>
              <a:t>Psychological knowledge</a:t>
            </a:r>
            <a:endParaRPr lang="en-GB" sz="2400" dirty="0">
              <a:ea typeface="Calibri"/>
              <a:cs typeface="Calibri" panose="020F0502020204030204"/>
            </a:endParaRPr>
          </a:p>
          <a:p>
            <a:pPr marL="514350" indent="-514350">
              <a:buAutoNum type="arabicParenR"/>
            </a:pPr>
            <a:r>
              <a:rPr lang="en-GB" sz="2400" dirty="0"/>
              <a:t>Sensitivity, empathy and patience</a:t>
            </a:r>
            <a:endParaRPr lang="en-GB" sz="2400" dirty="0">
              <a:cs typeface="Calibri"/>
            </a:endParaRPr>
          </a:p>
          <a:p>
            <a:pPr marL="514350" indent="-514350">
              <a:buAutoNum type="arabicParenR"/>
            </a:pPr>
            <a:r>
              <a:rPr lang="en-GB" sz="2400" dirty="0"/>
              <a:t>Positive</a:t>
            </a:r>
            <a:r>
              <a:rPr lang="en-GB" sz="2400" dirty="0">
                <a:ea typeface="+mn-lt"/>
                <a:cs typeface="+mn-lt"/>
              </a:rPr>
              <a:t> Attitude</a:t>
            </a:r>
            <a:endParaRPr lang="en-US" sz="2400" dirty="0">
              <a:cs typeface="Calibri"/>
            </a:endParaRPr>
          </a:p>
          <a:p>
            <a:pPr marL="514350" indent="-514350">
              <a:buAutoNum type="arabicParenR"/>
            </a:pPr>
            <a:r>
              <a:rPr lang="en-GB" sz="2400" dirty="0">
                <a:cs typeface="Calibri"/>
              </a:rPr>
              <a:t>Observation skills</a:t>
            </a:r>
            <a:endParaRPr lang="en-GB" sz="2400" dirty="0">
              <a:ea typeface="+mn-lt"/>
              <a:cs typeface="+mn-lt"/>
            </a:endParaRPr>
          </a:p>
          <a:p>
            <a:pPr marL="514350" indent="-514350">
              <a:buAutoNum type="arabicParenR"/>
            </a:pPr>
            <a:r>
              <a:rPr lang="en-GB" sz="2400" dirty="0">
                <a:cs typeface="Calibri"/>
              </a:rPr>
              <a:t>Considering culture.  What do you know about the things that are influencing the way they understand the world?  </a:t>
            </a:r>
          </a:p>
          <a:p>
            <a:pPr marL="514350" indent="-514350">
              <a:buAutoNum type="arabicParenR"/>
            </a:pPr>
            <a:endParaRPr lang="en-GB" sz="2000">
              <a:cs typeface="Calibri"/>
            </a:endParaRPr>
          </a:p>
          <a:p>
            <a:pPr>
              <a:buNone/>
            </a:pPr>
            <a:endParaRPr lang="en-GB" sz="2000">
              <a:cs typeface="Calibri"/>
            </a:endParaRPr>
          </a:p>
          <a:p>
            <a:pPr>
              <a:buNone/>
            </a:pPr>
            <a:endParaRPr lang="en-GB" sz="2000">
              <a:ea typeface="Calibri"/>
              <a:cs typeface="Calibri"/>
            </a:endParaRPr>
          </a:p>
          <a:p>
            <a:pPr marL="0" indent="0">
              <a:buNone/>
            </a:pPr>
            <a:endParaRPr lang="en-GB" sz="2000">
              <a:ea typeface="Calibri"/>
              <a:cs typeface="Calibri"/>
            </a:endParaRPr>
          </a:p>
        </p:txBody>
      </p:sp>
      <p:pic>
        <p:nvPicPr>
          <p:cNvPr id="4" name="Picture 4" descr="Text, whiteboard&#10;&#10;Description automatically generated">
            <a:extLst>
              <a:ext uri="{FF2B5EF4-FFF2-40B4-BE49-F238E27FC236}">
                <a16:creationId xmlns:a16="http://schemas.microsoft.com/office/drawing/2014/main" id="{A8A70845-0DE8-6C7E-E877-26045E4C6E1F}"/>
              </a:ext>
            </a:extLst>
          </p:cNvPr>
          <p:cNvPicPr>
            <a:picLocks noChangeAspect="1"/>
          </p:cNvPicPr>
          <p:nvPr/>
        </p:nvPicPr>
        <p:blipFill rotWithShape="1">
          <a:blip r:embed="rId2"/>
          <a:srcRect r="2511" b="-2"/>
          <a:stretch/>
        </p:blipFill>
        <p:spPr>
          <a:xfrm>
            <a:off x="6035147" y="2150811"/>
            <a:ext cx="5598799" cy="3832603"/>
          </a:xfrm>
          <a:prstGeom prst="rect">
            <a:avLst/>
          </a:prstGeom>
        </p:spPr>
      </p:pic>
    </p:spTree>
    <p:extLst>
      <p:ext uri="{BB962C8B-B14F-4D97-AF65-F5344CB8AC3E}">
        <p14:creationId xmlns:p14="http://schemas.microsoft.com/office/powerpoint/2010/main" val="34176855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10">
            <a:extLst>
              <a:ext uri="{FF2B5EF4-FFF2-40B4-BE49-F238E27FC236}">
                <a16:creationId xmlns:a16="http://schemas.microsoft.com/office/drawing/2014/main" id="{6B92FAF7-0AD3-4B47-9111-D0E9CD79E2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5" name="Group 12">
            <a:extLst>
              <a:ext uri="{FF2B5EF4-FFF2-40B4-BE49-F238E27FC236}">
                <a16:creationId xmlns:a16="http://schemas.microsoft.com/office/drawing/2014/main" id="{D6A77139-BADB-4B2C-BD41-B67A4D37D75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855526" y="2227167"/>
            <a:ext cx="4336168" cy="4630834"/>
            <a:chOff x="7855526" y="2145638"/>
            <a:chExt cx="4336168" cy="4630834"/>
          </a:xfr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p:grpSpPr>
        <p:sp useBgFill="1">
          <p:nvSpPr>
            <p:cNvPr id="14" name="Freeform: Shape 13">
              <a:extLst>
                <a:ext uri="{FF2B5EF4-FFF2-40B4-BE49-F238E27FC236}">
                  <a16:creationId xmlns:a16="http://schemas.microsoft.com/office/drawing/2014/main" id="{DAC7B25D-E1A6-459A-B45A-1912B0CD95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75903" y="2463723"/>
              <a:ext cx="4315791" cy="4312749"/>
            </a:xfrm>
            <a:custGeom>
              <a:avLst/>
              <a:gdLst>
                <a:gd name="connsiteX0" fmla="*/ 2987009 w 4315791"/>
                <a:gd name="connsiteY0" fmla="*/ 0 h 4312749"/>
                <a:gd name="connsiteX1" fmla="*/ 4136908 w 4315791"/>
                <a:gd name="connsiteY1" fmla="*/ 333995 h 4312749"/>
                <a:gd name="connsiteX2" fmla="*/ 4315791 w 4315791"/>
                <a:gd name="connsiteY2" fmla="*/ 445229 h 4312749"/>
                <a:gd name="connsiteX3" fmla="*/ 4315791 w 4315791"/>
                <a:gd name="connsiteY3" fmla="*/ 1208150 h 4312749"/>
                <a:gd name="connsiteX4" fmla="*/ 4145996 w 4315791"/>
                <a:gd name="connsiteY4" fmla="*/ 1085198 h 4312749"/>
                <a:gd name="connsiteX5" fmla="*/ 3631470 w 4315791"/>
                <a:gd name="connsiteY5" fmla="*/ 767158 h 4312749"/>
                <a:gd name="connsiteX6" fmla="*/ 2987009 w 4315791"/>
                <a:gd name="connsiteY6" fmla="*/ 611504 h 4312749"/>
                <a:gd name="connsiteX7" fmla="*/ 1985110 w 4315791"/>
                <a:gd name="connsiteY7" fmla="*/ 855943 h 4312749"/>
                <a:gd name="connsiteX8" fmla="*/ 1223061 w 4315791"/>
                <a:gd name="connsiteY8" fmla="*/ 1585590 h 4312749"/>
                <a:gd name="connsiteX9" fmla="*/ 1023311 w 4315791"/>
                <a:gd name="connsiteY9" fmla="*/ 1849089 h 4312749"/>
                <a:gd name="connsiteX10" fmla="*/ 652067 w 4315791"/>
                <a:gd name="connsiteY10" fmla="*/ 2610233 h 4312749"/>
                <a:gd name="connsiteX11" fmla="*/ 876921 w 4315791"/>
                <a:gd name="connsiteY11" fmla="*/ 3447930 h 4312749"/>
                <a:gd name="connsiteX12" fmla="*/ 1504428 w 4315791"/>
                <a:gd name="connsiteY12" fmla="*/ 4177169 h 4312749"/>
                <a:gd name="connsiteX13" fmla="*/ 1689053 w 4315791"/>
                <a:gd name="connsiteY13" fmla="*/ 4312749 h 4312749"/>
                <a:gd name="connsiteX14" fmla="*/ 729636 w 4315791"/>
                <a:gd name="connsiteY14" fmla="*/ 4312749 h 4312749"/>
                <a:gd name="connsiteX15" fmla="*/ 638463 w 4315791"/>
                <a:gd name="connsiteY15" fmla="*/ 4216521 h 4312749"/>
                <a:gd name="connsiteX16" fmla="*/ 0 w 4315791"/>
                <a:gd name="connsiteY16" fmla="*/ 2610335 h 4312749"/>
                <a:gd name="connsiteX17" fmla="*/ 683474 w 4315791"/>
                <a:gd name="connsiteY17" fmla="*/ 1242376 h 4312749"/>
                <a:gd name="connsiteX18" fmla="*/ 2987009 w 4315791"/>
                <a:gd name="connsiteY18" fmla="*/ 0 h 43127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4315791" h="4312749">
                  <a:moveTo>
                    <a:pt x="2987009" y="0"/>
                  </a:moveTo>
                  <a:cubicBezTo>
                    <a:pt x="3434423" y="0"/>
                    <a:pt x="3798884" y="137413"/>
                    <a:pt x="4136908" y="333995"/>
                  </a:cubicBezTo>
                  <a:lnTo>
                    <a:pt x="4315791" y="445229"/>
                  </a:lnTo>
                  <a:lnTo>
                    <a:pt x="4315791" y="1208150"/>
                  </a:lnTo>
                  <a:lnTo>
                    <a:pt x="4145996" y="1085198"/>
                  </a:lnTo>
                  <a:cubicBezTo>
                    <a:pt x="3968282" y="958859"/>
                    <a:pt x="3800518" y="848961"/>
                    <a:pt x="3631470" y="767158"/>
                  </a:cubicBezTo>
                  <a:cubicBezTo>
                    <a:pt x="3411941" y="660943"/>
                    <a:pt x="3207191" y="611504"/>
                    <a:pt x="2987009" y="611504"/>
                  </a:cubicBezTo>
                  <a:cubicBezTo>
                    <a:pt x="2599030" y="611504"/>
                    <a:pt x="2271258" y="691421"/>
                    <a:pt x="1985110" y="855943"/>
                  </a:cubicBezTo>
                  <a:cubicBezTo>
                    <a:pt x="1715153" y="1011087"/>
                    <a:pt x="1465955" y="1249819"/>
                    <a:pt x="1223061" y="1585590"/>
                  </a:cubicBezTo>
                  <a:cubicBezTo>
                    <a:pt x="1154375" y="1680490"/>
                    <a:pt x="1087756" y="1766217"/>
                    <a:pt x="1023311" y="1849089"/>
                  </a:cubicBezTo>
                  <a:cubicBezTo>
                    <a:pt x="765853" y="2180172"/>
                    <a:pt x="652067" y="2338069"/>
                    <a:pt x="652067" y="2610233"/>
                  </a:cubicBezTo>
                  <a:cubicBezTo>
                    <a:pt x="652067" y="2895038"/>
                    <a:pt x="727707" y="3176887"/>
                    <a:pt x="876921" y="3447930"/>
                  </a:cubicBezTo>
                  <a:cubicBezTo>
                    <a:pt x="1022224" y="3711838"/>
                    <a:pt x="1239145" y="3964023"/>
                    <a:pt x="1504428" y="4177169"/>
                  </a:cubicBezTo>
                  <a:lnTo>
                    <a:pt x="1689053" y="4312749"/>
                  </a:lnTo>
                  <a:lnTo>
                    <a:pt x="729636" y="4312749"/>
                  </a:lnTo>
                  <a:lnTo>
                    <a:pt x="638463" y="4216521"/>
                  </a:lnTo>
                  <a:cubicBezTo>
                    <a:pt x="243716" y="3758034"/>
                    <a:pt x="0" y="3205314"/>
                    <a:pt x="0" y="2610335"/>
                  </a:cubicBezTo>
                  <a:cubicBezTo>
                    <a:pt x="0" y="2015344"/>
                    <a:pt x="351790" y="1700877"/>
                    <a:pt x="683474" y="1242376"/>
                  </a:cubicBezTo>
                  <a:cubicBezTo>
                    <a:pt x="1236211" y="478174"/>
                    <a:pt x="1925445" y="0"/>
                    <a:pt x="2987009"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26" name="Freeform: Shape 14">
              <a:extLst>
                <a:ext uri="{FF2B5EF4-FFF2-40B4-BE49-F238E27FC236}">
                  <a16:creationId xmlns:a16="http://schemas.microsoft.com/office/drawing/2014/main" id="{920A7C7E-00F6-490C-A8E7-5167EA6A4B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75903" y="2463723"/>
              <a:ext cx="4315791" cy="4312749"/>
            </a:xfrm>
            <a:custGeom>
              <a:avLst/>
              <a:gdLst>
                <a:gd name="connsiteX0" fmla="*/ 2987009 w 4315791"/>
                <a:gd name="connsiteY0" fmla="*/ 0 h 4312749"/>
                <a:gd name="connsiteX1" fmla="*/ 4136908 w 4315791"/>
                <a:gd name="connsiteY1" fmla="*/ 333995 h 4312749"/>
                <a:gd name="connsiteX2" fmla="*/ 4315791 w 4315791"/>
                <a:gd name="connsiteY2" fmla="*/ 445229 h 4312749"/>
                <a:gd name="connsiteX3" fmla="*/ 4315791 w 4315791"/>
                <a:gd name="connsiteY3" fmla="*/ 1079495 h 4312749"/>
                <a:gd name="connsiteX4" fmla="*/ 4206793 w 4315791"/>
                <a:gd name="connsiteY4" fmla="*/ 1000737 h 4312749"/>
                <a:gd name="connsiteX5" fmla="*/ 2987119 w 4315791"/>
                <a:gd name="connsiteY5" fmla="*/ 509571 h 4312749"/>
                <a:gd name="connsiteX6" fmla="*/ 1133184 w 4315791"/>
                <a:gd name="connsiteY6" fmla="*/ 1528405 h 4312749"/>
                <a:gd name="connsiteX7" fmla="*/ 935607 w 4315791"/>
                <a:gd name="connsiteY7" fmla="*/ 1789050 h 4312749"/>
                <a:gd name="connsiteX8" fmla="*/ 543498 w 4315791"/>
                <a:gd name="connsiteY8" fmla="*/ 2610233 h 4312749"/>
                <a:gd name="connsiteX9" fmla="*/ 780416 w 4315791"/>
                <a:gd name="connsiteY9" fmla="*/ 3494616 h 4312749"/>
                <a:gd name="connsiteX10" fmla="*/ 1433786 w 4315791"/>
                <a:gd name="connsiteY10" fmla="*/ 4254537 h 4312749"/>
                <a:gd name="connsiteX11" fmla="*/ 1513041 w 4315791"/>
                <a:gd name="connsiteY11" fmla="*/ 4312749 h 4312749"/>
                <a:gd name="connsiteX12" fmla="*/ 729636 w 4315791"/>
                <a:gd name="connsiteY12" fmla="*/ 4312749 h 4312749"/>
                <a:gd name="connsiteX13" fmla="*/ 638463 w 4315791"/>
                <a:gd name="connsiteY13" fmla="*/ 4216521 h 4312749"/>
                <a:gd name="connsiteX14" fmla="*/ 0 w 4315791"/>
                <a:gd name="connsiteY14" fmla="*/ 2610335 h 4312749"/>
                <a:gd name="connsiteX15" fmla="*/ 683474 w 4315791"/>
                <a:gd name="connsiteY15" fmla="*/ 1242376 h 4312749"/>
                <a:gd name="connsiteX16" fmla="*/ 2987009 w 4315791"/>
                <a:gd name="connsiteY16" fmla="*/ 0 h 43127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315791" h="4312749">
                  <a:moveTo>
                    <a:pt x="2987009" y="0"/>
                  </a:moveTo>
                  <a:cubicBezTo>
                    <a:pt x="3434423" y="0"/>
                    <a:pt x="3798884" y="137413"/>
                    <a:pt x="4136908" y="333995"/>
                  </a:cubicBezTo>
                  <a:lnTo>
                    <a:pt x="4315791" y="445229"/>
                  </a:lnTo>
                  <a:lnTo>
                    <a:pt x="4315791" y="1079495"/>
                  </a:lnTo>
                  <a:lnTo>
                    <a:pt x="4206793" y="1000737"/>
                  </a:lnTo>
                  <a:cubicBezTo>
                    <a:pt x="3781561" y="699607"/>
                    <a:pt x="3436718" y="509571"/>
                    <a:pt x="2987119" y="509571"/>
                  </a:cubicBezTo>
                  <a:cubicBezTo>
                    <a:pt x="2204204" y="509571"/>
                    <a:pt x="1649730" y="814251"/>
                    <a:pt x="1133184" y="1528405"/>
                  </a:cubicBezTo>
                  <a:cubicBezTo>
                    <a:pt x="1065585" y="1621878"/>
                    <a:pt x="999510" y="1706892"/>
                    <a:pt x="935607" y="1789050"/>
                  </a:cubicBezTo>
                  <a:cubicBezTo>
                    <a:pt x="670760" y="2129716"/>
                    <a:pt x="543498" y="2306877"/>
                    <a:pt x="543498" y="2610233"/>
                  </a:cubicBezTo>
                  <a:cubicBezTo>
                    <a:pt x="543498" y="2911449"/>
                    <a:pt x="623267" y="3208997"/>
                    <a:pt x="780416" y="3494616"/>
                  </a:cubicBezTo>
                  <a:cubicBezTo>
                    <a:pt x="934194" y="3774018"/>
                    <a:pt x="1154050" y="4029772"/>
                    <a:pt x="1433786" y="4254537"/>
                  </a:cubicBezTo>
                  <a:lnTo>
                    <a:pt x="1513041" y="4312749"/>
                  </a:lnTo>
                  <a:lnTo>
                    <a:pt x="729636" y="4312749"/>
                  </a:lnTo>
                  <a:lnTo>
                    <a:pt x="638463" y="4216521"/>
                  </a:lnTo>
                  <a:cubicBezTo>
                    <a:pt x="243716" y="3758034"/>
                    <a:pt x="0" y="3205314"/>
                    <a:pt x="0" y="2610335"/>
                  </a:cubicBezTo>
                  <a:cubicBezTo>
                    <a:pt x="0" y="2015344"/>
                    <a:pt x="351790" y="1700877"/>
                    <a:pt x="683474" y="1242376"/>
                  </a:cubicBezTo>
                  <a:cubicBezTo>
                    <a:pt x="1236211" y="478174"/>
                    <a:pt x="1925445" y="0"/>
                    <a:pt x="2987009"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6" name="Freeform: Shape 15">
              <a:extLst>
                <a:ext uri="{FF2B5EF4-FFF2-40B4-BE49-F238E27FC236}">
                  <a16:creationId xmlns:a16="http://schemas.microsoft.com/office/drawing/2014/main" id="{2E166FC5-8F23-41C3-879A-BFF8D5B705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77037" y="2411531"/>
              <a:ext cx="4314657" cy="4364939"/>
            </a:xfrm>
            <a:custGeom>
              <a:avLst/>
              <a:gdLst>
                <a:gd name="connsiteX0" fmla="*/ 3028307 w 4314657"/>
                <a:gd name="connsiteY0" fmla="*/ 21 h 4364939"/>
                <a:gd name="connsiteX1" fmla="*/ 3066670 w 4314657"/>
                <a:gd name="connsiteY1" fmla="*/ 836 h 4364939"/>
                <a:gd name="connsiteX2" fmla="*/ 3220125 w 4314657"/>
                <a:gd name="connsiteY2" fmla="*/ 9909 h 4364939"/>
                <a:gd name="connsiteX3" fmla="*/ 3816113 w 4314657"/>
                <a:gd name="connsiteY3" fmla="*/ 150272 h 4364939"/>
                <a:gd name="connsiteX4" fmla="*/ 4089981 w 4314657"/>
                <a:gd name="connsiteY4" fmla="*/ 272287 h 4364939"/>
                <a:gd name="connsiteX5" fmla="*/ 4314657 w 4314657"/>
                <a:gd name="connsiteY5" fmla="*/ 398926 h 4364939"/>
                <a:gd name="connsiteX6" fmla="*/ 4314657 w 4314657"/>
                <a:gd name="connsiteY6" fmla="*/ 911199 h 4364939"/>
                <a:gd name="connsiteX7" fmla="*/ 4310597 w 4314657"/>
                <a:gd name="connsiteY7" fmla="*/ 908154 h 4364939"/>
                <a:gd name="connsiteX8" fmla="*/ 4203223 w 4314657"/>
                <a:gd name="connsiteY8" fmla="*/ 829562 h 4364939"/>
                <a:gd name="connsiteX9" fmla="*/ 4095850 w 4314657"/>
                <a:gd name="connsiteY9" fmla="*/ 753520 h 4364939"/>
                <a:gd name="connsiteX10" fmla="*/ 3652987 w 4314657"/>
                <a:gd name="connsiteY10" fmla="*/ 494811 h 4364939"/>
                <a:gd name="connsiteX11" fmla="*/ 3173610 w 4314657"/>
                <a:gd name="connsiteY11" fmla="*/ 347209 h 4364939"/>
                <a:gd name="connsiteX12" fmla="*/ 3047760 w 4314657"/>
                <a:gd name="connsiteY12" fmla="*/ 332632 h 4364939"/>
                <a:gd name="connsiteX13" fmla="*/ 3016027 w 4314657"/>
                <a:gd name="connsiteY13" fmla="*/ 330186 h 4364939"/>
                <a:gd name="connsiteX14" fmla="*/ 2984184 w 4314657"/>
                <a:gd name="connsiteY14" fmla="*/ 328658 h 4364939"/>
                <a:gd name="connsiteX15" fmla="*/ 2952233 w 4314657"/>
                <a:gd name="connsiteY15" fmla="*/ 327332 h 4364939"/>
                <a:gd name="connsiteX16" fmla="*/ 2919085 w 4314657"/>
                <a:gd name="connsiteY16" fmla="*/ 327026 h 4364939"/>
                <a:gd name="connsiteX17" fmla="*/ 2852901 w 4314657"/>
                <a:gd name="connsiteY17" fmla="*/ 326720 h 4364939"/>
                <a:gd name="connsiteX18" fmla="*/ 2786826 w 4314657"/>
                <a:gd name="connsiteY18" fmla="*/ 328148 h 4364939"/>
                <a:gd name="connsiteX19" fmla="*/ 2720965 w 4314657"/>
                <a:gd name="connsiteY19" fmla="*/ 331409 h 4364939"/>
                <a:gd name="connsiteX20" fmla="*/ 2655325 w 4314657"/>
                <a:gd name="connsiteY20" fmla="*/ 336098 h 4364939"/>
                <a:gd name="connsiteX21" fmla="*/ 2524803 w 4314657"/>
                <a:gd name="connsiteY21" fmla="*/ 350573 h 4364939"/>
                <a:gd name="connsiteX22" fmla="*/ 2460139 w 4314657"/>
                <a:gd name="connsiteY22" fmla="*/ 360664 h 4364939"/>
                <a:gd name="connsiteX23" fmla="*/ 2396019 w 4314657"/>
                <a:gd name="connsiteY23" fmla="*/ 372693 h 4364939"/>
                <a:gd name="connsiteX24" fmla="*/ 2145843 w 4314657"/>
                <a:gd name="connsiteY24" fmla="*/ 440989 h 4364939"/>
                <a:gd name="connsiteX25" fmla="*/ 1698635 w 4314657"/>
                <a:gd name="connsiteY25" fmla="*/ 682676 h 4364939"/>
                <a:gd name="connsiteX26" fmla="*/ 1498450 w 4314657"/>
                <a:gd name="connsiteY26" fmla="*/ 835474 h 4364939"/>
                <a:gd name="connsiteX27" fmla="*/ 1307285 w 4314657"/>
                <a:gd name="connsiteY27" fmla="*/ 1001220 h 4364939"/>
                <a:gd name="connsiteX28" fmla="*/ 947780 w 4314657"/>
                <a:gd name="connsiteY28" fmla="*/ 1369612 h 4364939"/>
                <a:gd name="connsiteX29" fmla="*/ 905939 w 4314657"/>
                <a:gd name="connsiteY29" fmla="*/ 1419458 h 4364939"/>
                <a:gd name="connsiteX30" fmla="*/ 863228 w 4314657"/>
                <a:gd name="connsiteY30" fmla="*/ 1471545 h 4364939"/>
                <a:gd name="connsiteX31" fmla="*/ 774330 w 4314657"/>
                <a:gd name="connsiteY31" fmla="*/ 1577659 h 4364939"/>
                <a:gd name="connsiteX32" fmla="*/ 595554 w 4314657"/>
                <a:gd name="connsiteY32" fmla="*/ 1780916 h 4364939"/>
                <a:gd name="connsiteX33" fmla="*/ 430365 w 4314657"/>
                <a:gd name="connsiteY33" fmla="*/ 1982644 h 4364939"/>
                <a:gd name="connsiteX34" fmla="*/ 358855 w 4314657"/>
                <a:gd name="connsiteY34" fmla="*/ 2087025 h 4364939"/>
                <a:gd name="connsiteX35" fmla="*/ 296583 w 4314657"/>
                <a:gd name="connsiteY35" fmla="*/ 2194872 h 4364939"/>
                <a:gd name="connsiteX36" fmla="*/ 207358 w 4314657"/>
                <a:gd name="connsiteY36" fmla="*/ 2423918 h 4364939"/>
                <a:gd name="connsiteX37" fmla="*/ 177146 w 4314657"/>
                <a:gd name="connsiteY37" fmla="*/ 2668765 h 4364939"/>
                <a:gd name="connsiteX38" fmla="*/ 248763 w 4314657"/>
                <a:gd name="connsiteY38" fmla="*/ 3168854 h 4364939"/>
                <a:gd name="connsiteX39" fmla="*/ 445688 w 4314657"/>
                <a:gd name="connsiteY39" fmla="*/ 3637956 h 4364939"/>
                <a:gd name="connsiteX40" fmla="*/ 735859 w 4314657"/>
                <a:gd name="connsiteY40" fmla="*/ 4062310 h 4364939"/>
                <a:gd name="connsiteX41" fmla="*/ 910884 w 4314657"/>
                <a:gd name="connsiteY41" fmla="*/ 4254366 h 4364939"/>
                <a:gd name="connsiteX42" fmla="*/ 1030507 w 4314657"/>
                <a:gd name="connsiteY42" fmla="*/ 4364939 h 4364939"/>
                <a:gd name="connsiteX43" fmla="*/ 676755 w 4314657"/>
                <a:gd name="connsiteY43" fmla="*/ 4364939 h 4364939"/>
                <a:gd name="connsiteX44" fmla="*/ 538105 w 4314657"/>
                <a:gd name="connsiteY44" fmla="*/ 4202315 h 4364939"/>
                <a:gd name="connsiteX45" fmla="*/ 241592 w 4314657"/>
                <a:gd name="connsiteY45" fmla="*/ 3731226 h 4364939"/>
                <a:gd name="connsiteX46" fmla="*/ 60317 w 4314657"/>
                <a:gd name="connsiteY46" fmla="*/ 3211362 h 4364939"/>
                <a:gd name="connsiteX47" fmla="*/ 0 w 4314657"/>
                <a:gd name="connsiteY47" fmla="*/ 2668765 h 4364939"/>
                <a:gd name="connsiteX48" fmla="*/ 21736 w 4314657"/>
                <a:gd name="connsiteY48" fmla="*/ 2390280 h 4364939"/>
                <a:gd name="connsiteX49" fmla="*/ 27605 w 4314657"/>
                <a:gd name="connsiteY49" fmla="*/ 2355521 h 4364939"/>
                <a:gd name="connsiteX50" fmla="*/ 34669 w 4314657"/>
                <a:gd name="connsiteY50" fmla="*/ 2320862 h 4364939"/>
                <a:gd name="connsiteX51" fmla="*/ 50753 w 4314657"/>
                <a:gd name="connsiteY51" fmla="*/ 2251750 h 4364939"/>
                <a:gd name="connsiteX52" fmla="*/ 93899 w 4314657"/>
                <a:gd name="connsiteY52" fmla="*/ 2116179 h 4364939"/>
                <a:gd name="connsiteX53" fmla="*/ 150194 w 4314657"/>
                <a:gd name="connsiteY53" fmla="*/ 1985498 h 4364939"/>
                <a:gd name="connsiteX54" fmla="*/ 216486 w 4314657"/>
                <a:gd name="connsiteY54" fmla="*/ 1860628 h 4364939"/>
                <a:gd name="connsiteX55" fmla="*/ 363527 w 4314657"/>
                <a:gd name="connsiteY55" fmla="*/ 1625058 h 4364939"/>
                <a:gd name="connsiteX56" fmla="*/ 514155 w 4314657"/>
                <a:gd name="connsiteY56" fmla="*/ 1402231 h 4364939"/>
                <a:gd name="connsiteX57" fmla="*/ 586861 w 4314657"/>
                <a:gd name="connsiteY57" fmla="*/ 1293160 h 4364939"/>
                <a:gd name="connsiteX58" fmla="*/ 623702 w 4314657"/>
                <a:gd name="connsiteY58" fmla="*/ 1236892 h 4364939"/>
                <a:gd name="connsiteX59" fmla="*/ 662283 w 4314657"/>
                <a:gd name="connsiteY59" fmla="*/ 1178892 h 4364939"/>
                <a:gd name="connsiteX60" fmla="*/ 827364 w 4314657"/>
                <a:gd name="connsiteY60" fmla="*/ 951170 h 4364939"/>
                <a:gd name="connsiteX61" fmla="*/ 1016355 w 4314657"/>
                <a:gd name="connsiteY61" fmla="*/ 736089 h 4364939"/>
                <a:gd name="connsiteX62" fmla="*/ 1482474 w 4314657"/>
                <a:gd name="connsiteY62" fmla="*/ 378707 h 4364939"/>
                <a:gd name="connsiteX63" fmla="*/ 2035644 w 4314657"/>
                <a:gd name="connsiteY63" fmla="*/ 149151 h 4364939"/>
                <a:gd name="connsiteX64" fmla="*/ 2324619 w 4314657"/>
                <a:gd name="connsiteY64" fmla="*/ 72802 h 4364939"/>
                <a:gd name="connsiteX65" fmla="*/ 2618809 w 4314657"/>
                <a:gd name="connsiteY65" fmla="*/ 24078 h 4364939"/>
                <a:gd name="connsiteX66" fmla="*/ 2914849 w 4314657"/>
                <a:gd name="connsiteY66" fmla="*/ 1957 h 4364939"/>
                <a:gd name="connsiteX67" fmla="*/ 2951907 w 4314657"/>
                <a:gd name="connsiteY67" fmla="*/ 633 h 4364939"/>
                <a:gd name="connsiteX68" fmla="*/ 2990052 w 4314657"/>
                <a:gd name="connsiteY68" fmla="*/ 224 h 4364939"/>
                <a:gd name="connsiteX69" fmla="*/ 3028307 w 4314657"/>
                <a:gd name="connsiteY69" fmla="*/ 21 h 43649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4314657" h="4364939">
                  <a:moveTo>
                    <a:pt x="3028307" y="21"/>
                  </a:moveTo>
                  <a:lnTo>
                    <a:pt x="3066670" y="836"/>
                  </a:lnTo>
                  <a:cubicBezTo>
                    <a:pt x="3117749" y="1856"/>
                    <a:pt x="3168937" y="5320"/>
                    <a:pt x="3220125" y="9909"/>
                  </a:cubicBezTo>
                  <a:cubicBezTo>
                    <a:pt x="3424763" y="29073"/>
                    <a:pt x="3627448" y="77898"/>
                    <a:pt x="3816113" y="150272"/>
                  </a:cubicBezTo>
                  <a:cubicBezTo>
                    <a:pt x="3910880" y="185950"/>
                    <a:pt x="4001951" y="227538"/>
                    <a:pt x="4089981" y="272287"/>
                  </a:cubicBezTo>
                  <a:lnTo>
                    <a:pt x="4314657" y="398926"/>
                  </a:lnTo>
                  <a:lnTo>
                    <a:pt x="4314657" y="911199"/>
                  </a:lnTo>
                  <a:lnTo>
                    <a:pt x="4310597" y="908154"/>
                  </a:lnTo>
                  <a:cubicBezTo>
                    <a:pt x="4274842" y="881549"/>
                    <a:pt x="4239087" y="855352"/>
                    <a:pt x="4203223" y="829562"/>
                  </a:cubicBezTo>
                  <a:cubicBezTo>
                    <a:pt x="4167576" y="803773"/>
                    <a:pt x="4131821" y="778086"/>
                    <a:pt x="4095850" y="753520"/>
                  </a:cubicBezTo>
                  <a:cubicBezTo>
                    <a:pt x="3951852" y="654949"/>
                    <a:pt x="3806115" y="565043"/>
                    <a:pt x="3652987" y="494811"/>
                  </a:cubicBezTo>
                  <a:cubicBezTo>
                    <a:pt x="3500404" y="423761"/>
                    <a:pt x="3340213" y="373101"/>
                    <a:pt x="3173610" y="347209"/>
                  </a:cubicBezTo>
                  <a:cubicBezTo>
                    <a:pt x="3131987" y="341093"/>
                    <a:pt x="3090036" y="335792"/>
                    <a:pt x="3047760" y="332632"/>
                  </a:cubicBezTo>
                  <a:lnTo>
                    <a:pt x="3016027" y="330186"/>
                  </a:lnTo>
                  <a:cubicBezTo>
                    <a:pt x="3005485" y="329472"/>
                    <a:pt x="2994834" y="329168"/>
                    <a:pt x="2984184" y="328658"/>
                  </a:cubicBezTo>
                  <a:cubicBezTo>
                    <a:pt x="2973533" y="328249"/>
                    <a:pt x="2962992" y="327638"/>
                    <a:pt x="2952233" y="327332"/>
                  </a:cubicBezTo>
                  <a:lnTo>
                    <a:pt x="2919085" y="327026"/>
                  </a:lnTo>
                  <a:cubicBezTo>
                    <a:pt x="2897025" y="326925"/>
                    <a:pt x="2874854" y="326212"/>
                    <a:pt x="2852901" y="326720"/>
                  </a:cubicBezTo>
                  <a:lnTo>
                    <a:pt x="2786826" y="328148"/>
                  </a:lnTo>
                  <a:cubicBezTo>
                    <a:pt x="2764763" y="328759"/>
                    <a:pt x="2742919" y="330391"/>
                    <a:pt x="2720965" y="331409"/>
                  </a:cubicBezTo>
                  <a:cubicBezTo>
                    <a:pt x="2699013" y="332326"/>
                    <a:pt x="2677170" y="334162"/>
                    <a:pt x="2655325" y="336098"/>
                  </a:cubicBezTo>
                  <a:cubicBezTo>
                    <a:pt x="2611528" y="339463"/>
                    <a:pt x="2568165" y="345170"/>
                    <a:pt x="2524803" y="350573"/>
                  </a:cubicBezTo>
                  <a:lnTo>
                    <a:pt x="2460139" y="360664"/>
                  </a:lnTo>
                  <a:cubicBezTo>
                    <a:pt x="2438622" y="364130"/>
                    <a:pt x="2417430" y="368717"/>
                    <a:pt x="2396019" y="372693"/>
                  </a:cubicBezTo>
                  <a:cubicBezTo>
                    <a:pt x="2310709" y="389513"/>
                    <a:pt x="2226809" y="411836"/>
                    <a:pt x="2145843" y="440989"/>
                  </a:cubicBezTo>
                  <a:cubicBezTo>
                    <a:pt x="1983479" y="499295"/>
                    <a:pt x="1835678" y="585838"/>
                    <a:pt x="1698635" y="682676"/>
                  </a:cubicBezTo>
                  <a:cubicBezTo>
                    <a:pt x="1629841" y="730992"/>
                    <a:pt x="1563549" y="782367"/>
                    <a:pt x="1498450" y="835474"/>
                  </a:cubicBezTo>
                  <a:cubicBezTo>
                    <a:pt x="1433352" y="888583"/>
                    <a:pt x="1369775" y="943932"/>
                    <a:pt x="1307285" y="1001220"/>
                  </a:cubicBezTo>
                  <a:cubicBezTo>
                    <a:pt x="1182958" y="1116304"/>
                    <a:pt x="1060588" y="1237708"/>
                    <a:pt x="947780" y="1369612"/>
                  </a:cubicBezTo>
                  <a:cubicBezTo>
                    <a:pt x="933325" y="1385818"/>
                    <a:pt x="919958" y="1402841"/>
                    <a:pt x="905939" y="1419458"/>
                  </a:cubicBezTo>
                  <a:lnTo>
                    <a:pt x="863228" y="1471545"/>
                  </a:lnTo>
                  <a:cubicBezTo>
                    <a:pt x="833776" y="1507529"/>
                    <a:pt x="804215" y="1543001"/>
                    <a:pt x="774330" y="1577659"/>
                  </a:cubicBezTo>
                  <a:cubicBezTo>
                    <a:pt x="714665" y="1647178"/>
                    <a:pt x="653806" y="1714046"/>
                    <a:pt x="595554" y="1780916"/>
                  </a:cubicBezTo>
                  <a:cubicBezTo>
                    <a:pt x="537303" y="1847683"/>
                    <a:pt x="481009" y="1914144"/>
                    <a:pt x="430365" y="1982644"/>
                  </a:cubicBezTo>
                  <a:cubicBezTo>
                    <a:pt x="405369" y="2016995"/>
                    <a:pt x="381351" y="2051756"/>
                    <a:pt x="358855" y="2087025"/>
                  </a:cubicBezTo>
                  <a:cubicBezTo>
                    <a:pt x="336685" y="2122396"/>
                    <a:pt x="315601" y="2158277"/>
                    <a:pt x="296583" y="2194872"/>
                  </a:cubicBezTo>
                  <a:cubicBezTo>
                    <a:pt x="258980" y="2268161"/>
                    <a:pt x="227572" y="2344307"/>
                    <a:pt x="207358" y="2423918"/>
                  </a:cubicBezTo>
                  <a:cubicBezTo>
                    <a:pt x="186817" y="2503426"/>
                    <a:pt x="178124" y="2585790"/>
                    <a:pt x="177146" y="2668765"/>
                  </a:cubicBezTo>
                  <a:cubicBezTo>
                    <a:pt x="177037" y="2837670"/>
                    <a:pt x="201490" y="3006472"/>
                    <a:pt x="248763" y="3168854"/>
                  </a:cubicBezTo>
                  <a:cubicBezTo>
                    <a:pt x="295931" y="3331644"/>
                    <a:pt x="363962" y="3488316"/>
                    <a:pt x="445688" y="3637956"/>
                  </a:cubicBezTo>
                  <a:cubicBezTo>
                    <a:pt x="527413" y="3787697"/>
                    <a:pt x="625115" y="3929794"/>
                    <a:pt x="735859" y="4062310"/>
                  </a:cubicBezTo>
                  <a:cubicBezTo>
                    <a:pt x="791121" y="4128668"/>
                    <a:pt x="849589" y="4192733"/>
                    <a:pt x="910884" y="4254366"/>
                  </a:cubicBezTo>
                  <a:lnTo>
                    <a:pt x="1030507" y="4364939"/>
                  </a:lnTo>
                  <a:lnTo>
                    <a:pt x="676755" y="4364939"/>
                  </a:lnTo>
                  <a:lnTo>
                    <a:pt x="538105" y="4202315"/>
                  </a:lnTo>
                  <a:cubicBezTo>
                    <a:pt x="423518" y="4054791"/>
                    <a:pt x="323372" y="3897379"/>
                    <a:pt x="241592" y="3731226"/>
                  </a:cubicBezTo>
                  <a:cubicBezTo>
                    <a:pt x="160193" y="3565073"/>
                    <a:pt x="99768" y="3389950"/>
                    <a:pt x="60317" y="3211362"/>
                  </a:cubicBezTo>
                  <a:cubicBezTo>
                    <a:pt x="20759" y="3032669"/>
                    <a:pt x="435" y="2850716"/>
                    <a:pt x="0" y="2668765"/>
                  </a:cubicBezTo>
                  <a:cubicBezTo>
                    <a:pt x="0" y="2576309"/>
                    <a:pt x="6413" y="2483039"/>
                    <a:pt x="21736" y="2390280"/>
                  </a:cubicBezTo>
                  <a:lnTo>
                    <a:pt x="27605" y="2355521"/>
                  </a:lnTo>
                  <a:lnTo>
                    <a:pt x="34669" y="2320862"/>
                  </a:lnTo>
                  <a:cubicBezTo>
                    <a:pt x="39343" y="2297723"/>
                    <a:pt x="45102" y="2274686"/>
                    <a:pt x="50753" y="2251750"/>
                  </a:cubicBezTo>
                  <a:cubicBezTo>
                    <a:pt x="62708" y="2205881"/>
                    <a:pt x="77379" y="2160723"/>
                    <a:pt x="93899" y="2116179"/>
                  </a:cubicBezTo>
                  <a:cubicBezTo>
                    <a:pt x="110744" y="2071734"/>
                    <a:pt x="129762" y="2028209"/>
                    <a:pt x="150194" y="1985498"/>
                  </a:cubicBezTo>
                  <a:cubicBezTo>
                    <a:pt x="170734" y="1942890"/>
                    <a:pt x="193229" y="1901402"/>
                    <a:pt x="216486" y="1860628"/>
                  </a:cubicBezTo>
                  <a:cubicBezTo>
                    <a:pt x="263109" y="1779183"/>
                    <a:pt x="312993" y="1701000"/>
                    <a:pt x="363527" y="1625058"/>
                  </a:cubicBezTo>
                  <a:lnTo>
                    <a:pt x="514155" y="1402231"/>
                  </a:lnTo>
                  <a:cubicBezTo>
                    <a:pt x="538825" y="1365636"/>
                    <a:pt x="563277" y="1329551"/>
                    <a:pt x="586861" y="1293160"/>
                  </a:cubicBezTo>
                  <a:lnTo>
                    <a:pt x="623702" y="1236892"/>
                  </a:lnTo>
                  <a:cubicBezTo>
                    <a:pt x="636526" y="1217525"/>
                    <a:pt x="649025" y="1198055"/>
                    <a:pt x="662283" y="1178892"/>
                  </a:cubicBezTo>
                  <a:cubicBezTo>
                    <a:pt x="713905" y="1101523"/>
                    <a:pt x="769222" y="1025786"/>
                    <a:pt x="827364" y="951170"/>
                  </a:cubicBezTo>
                  <a:cubicBezTo>
                    <a:pt x="885834" y="876861"/>
                    <a:pt x="947997" y="804283"/>
                    <a:pt x="1016355" y="736089"/>
                  </a:cubicBezTo>
                  <a:cubicBezTo>
                    <a:pt x="1152311" y="599497"/>
                    <a:pt x="1308047" y="476054"/>
                    <a:pt x="1482474" y="378707"/>
                  </a:cubicBezTo>
                  <a:cubicBezTo>
                    <a:pt x="1656793" y="281156"/>
                    <a:pt x="1845132" y="207966"/>
                    <a:pt x="2035644" y="149151"/>
                  </a:cubicBezTo>
                  <a:cubicBezTo>
                    <a:pt x="2131063" y="119997"/>
                    <a:pt x="2227460" y="94412"/>
                    <a:pt x="2324619" y="72802"/>
                  </a:cubicBezTo>
                  <a:cubicBezTo>
                    <a:pt x="2421885" y="51396"/>
                    <a:pt x="2520239" y="35291"/>
                    <a:pt x="2618809" y="24078"/>
                  </a:cubicBezTo>
                  <a:cubicBezTo>
                    <a:pt x="2717272" y="12252"/>
                    <a:pt x="2816168" y="4914"/>
                    <a:pt x="2914849" y="1957"/>
                  </a:cubicBezTo>
                  <a:lnTo>
                    <a:pt x="2951907" y="633"/>
                  </a:lnTo>
                  <a:lnTo>
                    <a:pt x="2990052" y="224"/>
                  </a:lnTo>
                  <a:cubicBezTo>
                    <a:pt x="3002768" y="224"/>
                    <a:pt x="3015592" y="-81"/>
                    <a:pt x="3028307" y="2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27" name="Freeform: Shape 16">
              <a:extLst>
                <a:ext uri="{FF2B5EF4-FFF2-40B4-BE49-F238E27FC236}">
                  <a16:creationId xmlns:a16="http://schemas.microsoft.com/office/drawing/2014/main" id="{5C727C6A-DB0B-482E-B0E4-4F035FC023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55526" y="2145638"/>
              <a:ext cx="4336168" cy="4630833"/>
            </a:xfrm>
            <a:custGeom>
              <a:avLst/>
              <a:gdLst>
                <a:gd name="connsiteX0" fmla="*/ 3053738 w 4336168"/>
                <a:gd name="connsiteY0" fmla="*/ 111 h 4630833"/>
                <a:gd name="connsiteX1" fmla="*/ 3093948 w 4336168"/>
                <a:gd name="connsiteY1" fmla="*/ 316 h 4630833"/>
                <a:gd name="connsiteX2" fmla="*/ 3134268 w 4336168"/>
                <a:gd name="connsiteY2" fmla="*/ 1743 h 4630833"/>
                <a:gd name="connsiteX3" fmla="*/ 3295438 w 4336168"/>
                <a:gd name="connsiteY3" fmla="*/ 13058 h 4630833"/>
                <a:gd name="connsiteX4" fmla="*/ 3918813 w 4336168"/>
                <a:gd name="connsiteY4" fmla="*/ 169935 h 4630833"/>
                <a:gd name="connsiteX5" fmla="*/ 4203331 w 4336168"/>
                <a:gd name="connsiteY5" fmla="*/ 305405 h 4630833"/>
                <a:gd name="connsiteX6" fmla="*/ 4336168 w 4336168"/>
                <a:gd name="connsiteY6" fmla="*/ 386579 h 4630833"/>
                <a:gd name="connsiteX7" fmla="*/ 4336168 w 4336168"/>
                <a:gd name="connsiteY7" fmla="*/ 772673 h 4630833"/>
                <a:gd name="connsiteX8" fmla="*/ 4270820 w 4336168"/>
                <a:gd name="connsiteY8" fmla="*/ 728127 h 4630833"/>
                <a:gd name="connsiteX9" fmla="*/ 4030208 w 4336168"/>
                <a:gd name="connsiteY9" fmla="*/ 587253 h 4630833"/>
                <a:gd name="connsiteX10" fmla="*/ 3781010 w 4336168"/>
                <a:gd name="connsiteY10" fmla="*/ 471455 h 4630833"/>
                <a:gd name="connsiteX11" fmla="*/ 3254466 w 4336168"/>
                <a:gd name="connsiteY11" fmla="*/ 338024 h 4630833"/>
                <a:gd name="connsiteX12" fmla="*/ 3117966 w 4336168"/>
                <a:gd name="connsiteY12" fmla="*/ 326812 h 4630833"/>
                <a:gd name="connsiteX13" fmla="*/ 3083625 w 4336168"/>
                <a:gd name="connsiteY13" fmla="*/ 325179 h 4630833"/>
                <a:gd name="connsiteX14" fmla="*/ 3049173 w 4336168"/>
                <a:gd name="connsiteY14" fmla="*/ 324366 h 4630833"/>
                <a:gd name="connsiteX15" fmla="*/ 2978858 w 4336168"/>
                <a:gd name="connsiteY15" fmla="*/ 323855 h 4630833"/>
                <a:gd name="connsiteX16" fmla="*/ 2695862 w 4336168"/>
                <a:gd name="connsiteY16" fmla="*/ 335373 h 4630833"/>
                <a:gd name="connsiteX17" fmla="*/ 2417972 w 4336168"/>
                <a:gd name="connsiteY17" fmla="*/ 372070 h 4630833"/>
                <a:gd name="connsiteX18" fmla="*/ 2148451 w 4336168"/>
                <a:gd name="connsiteY18" fmla="*/ 437613 h 4630833"/>
                <a:gd name="connsiteX19" fmla="*/ 1889690 w 4336168"/>
                <a:gd name="connsiteY19" fmla="*/ 532515 h 4630833"/>
                <a:gd name="connsiteX20" fmla="*/ 1644512 w 4336168"/>
                <a:gd name="connsiteY20" fmla="*/ 658098 h 4630833"/>
                <a:gd name="connsiteX21" fmla="*/ 1200999 w 4336168"/>
                <a:gd name="connsiteY21" fmla="*/ 992137 h 4630833"/>
                <a:gd name="connsiteX22" fmla="*/ 1003531 w 4336168"/>
                <a:gd name="connsiteY22" fmla="*/ 1192234 h 4630833"/>
                <a:gd name="connsiteX23" fmla="*/ 910394 w 4336168"/>
                <a:gd name="connsiteY23" fmla="*/ 1298347 h 4630833"/>
                <a:gd name="connsiteX24" fmla="*/ 821278 w 4336168"/>
                <a:gd name="connsiteY24" fmla="*/ 1408233 h 4630833"/>
                <a:gd name="connsiteX25" fmla="*/ 732162 w 4336168"/>
                <a:gd name="connsiteY25" fmla="*/ 1521993 h 4630833"/>
                <a:gd name="connsiteX26" fmla="*/ 640548 w 4336168"/>
                <a:gd name="connsiteY26" fmla="*/ 1634323 h 4630833"/>
                <a:gd name="connsiteX27" fmla="*/ 457317 w 4336168"/>
                <a:gd name="connsiteY27" fmla="*/ 1855930 h 4630833"/>
                <a:gd name="connsiteX28" fmla="*/ 369288 w 4336168"/>
                <a:gd name="connsiteY28" fmla="*/ 1967955 h 4630833"/>
                <a:gd name="connsiteX29" fmla="*/ 287128 w 4336168"/>
                <a:gd name="connsiteY29" fmla="*/ 2083243 h 4630833"/>
                <a:gd name="connsiteX30" fmla="*/ 212683 w 4336168"/>
                <a:gd name="connsiteY30" fmla="*/ 2202607 h 4630833"/>
                <a:gd name="connsiteX31" fmla="*/ 179101 w 4336168"/>
                <a:gd name="connsiteY31" fmla="*/ 2264177 h 4630833"/>
                <a:gd name="connsiteX32" fmla="*/ 148890 w 4336168"/>
                <a:gd name="connsiteY32" fmla="*/ 2327172 h 4630833"/>
                <a:gd name="connsiteX33" fmla="*/ 61295 w 4336168"/>
                <a:gd name="connsiteY33" fmla="*/ 2590672 h 4630833"/>
                <a:gd name="connsiteX34" fmla="*/ 32604 w 4336168"/>
                <a:gd name="connsiteY34" fmla="*/ 2866202 h 4630833"/>
                <a:gd name="connsiteX35" fmla="*/ 100853 w 4336168"/>
                <a:gd name="connsiteY35" fmla="*/ 3418074 h 4630833"/>
                <a:gd name="connsiteX36" fmla="*/ 184971 w 4336168"/>
                <a:gd name="connsiteY36" fmla="*/ 3684428 h 4630833"/>
                <a:gd name="connsiteX37" fmla="*/ 210836 w 4336168"/>
                <a:gd name="connsiteY37" fmla="*/ 3749462 h 4630833"/>
                <a:gd name="connsiteX38" fmla="*/ 238440 w 4336168"/>
                <a:gd name="connsiteY38" fmla="*/ 3813783 h 4630833"/>
                <a:gd name="connsiteX39" fmla="*/ 252894 w 4336168"/>
                <a:gd name="connsiteY39" fmla="*/ 3845688 h 4630833"/>
                <a:gd name="connsiteX40" fmla="*/ 268109 w 4336168"/>
                <a:gd name="connsiteY40" fmla="*/ 3877287 h 4630833"/>
                <a:gd name="connsiteX41" fmla="*/ 299409 w 4336168"/>
                <a:gd name="connsiteY41" fmla="*/ 3939978 h 4630833"/>
                <a:gd name="connsiteX42" fmla="*/ 440689 w 4336168"/>
                <a:gd name="connsiteY42" fmla="*/ 4182378 h 4630833"/>
                <a:gd name="connsiteX43" fmla="*/ 606640 w 4336168"/>
                <a:gd name="connsiteY43" fmla="*/ 4409488 h 4630833"/>
                <a:gd name="connsiteX44" fmla="*/ 792425 w 4336168"/>
                <a:gd name="connsiteY44" fmla="*/ 4621205 h 4630833"/>
                <a:gd name="connsiteX45" fmla="*/ 802442 w 4336168"/>
                <a:gd name="connsiteY45" fmla="*/ 4630833 h 4630833"/>
                <a:gd name="connsiteX46" fmla="*/ 592561 w 4336168"/>
                <a:gd name="connsiteY46" fmla="*/ 4630833 h 4630833"/>
                <a:gd name="connsiteX47" fmla="*/ 489377 w 4336168"/>
                <a:gd name="connsiteY47" fmla="*/ 4483185 h 4630833"/>
                <a:gd name="connsiteX48" fmla="*/ 344944 w 4336168"/>
                <a:gd name="connsiteY48" fmla="*/ 4231611 h 4630833"/>
                <a:gd name="connsiteX49" fmla="*/ 224311 w 4336168"/>
                <a:gd name="connsiteY49" fmla="*/ 3970456 h 4630833"/>
                <a:gd name="connsiteX50" fmla="*/ 0 w 4336168"/>
                <a:gd name="connsiteY50" fmla="*/ 2866202 h 4630833"/>
                <a:gd name="connsiteX51" fmla="*/ 25105 w 4336168"/>
                <a:gd name="connsiteY51" fmla="*/ 2584351 h 4630833"/>
                <a:gd name="connsiteX52" fmla="*/ 105200 w 4336168"/>
                <a:gd name="connsiteY52" fmla="*/ 2310863 h 4630833"/>
                <a:gd name="connsiteX53" fmla="*/ 232245 w 4336168"/>
                <a:gd name="connsiteY53" fmla="*/ 2053172 h 4630833"/>
                <a:gd name="connsiteX54" fmla="*/ 307667 w 4336168"/>
                <a:gd name="connsiteY54" fmla="*/ 1930341 h 4630833"/>
                <a:gd name="connsiteX55" fmla="*/ 386893 w 4336168"/>
                <a:gd name="connsiteY55" fmla="*/ 1810161 h 4630833"/>
                <a:gd name="connsiteX56" fmla="*/ 548823 w 4336168"/>
                <a:gd name="connsiteY56" fmla="*/ 1573876 h 4630833"/>
                <a:gd name="connsiteX57" fmla="*/ 626419 w 4336168"/>
                <a:gd name="connsiteY57" fmla="*/ 1455224 h 4630833"/>
                <a:gd name="connsiteX58" fmla="*/ 701081 w 4336168"/>
                <a:gd name="connsiteY58" fmla="*/ 1334534 h 4630833"/>
                <a:gd name="connsiteX59" fmla="*/ 861162 w 4336168"/>
                <a:gd name="connsiteY59" fmla="*/ 1091320 h 4630833"/>
                <a:gd name="connsiteX60" fmla="*/ 1042329 w 4336168"/>
                <a:gd name="connsiteY60" fmla="*/ 858093 h 4630833"/>
                <a:gd name="connsiteX61" fmla="*/ 1487799 w 4336168"/>
                <a:gd name="connsiteY61" fmla="*/ 446686 h 4630833"/>
                <a:gd name="connsiteX62" fmla="*/ 1754060 w 4336168"/>
                <a:gd name="connsiteY62" fmla="*/ 283388 h 4630833"/>
                <a:gd name="connsiteX63" fmla="*/ 2044121 w 4336168"/>
                <a:gd name="connsiteY63" fmla="*/ 157906 h 4630833"/>
                <a:gd name="connsiteX64" fmla="*/ 2349287 w 4336168"/>
                <a:gd name="connsiteY64" fmla="*/ 71364 h 4630833"/>
                <a:gd name="connsiteX65" fmla="*/ 2661411 w 4336168"/>
                <a:gd name="connsiteY65" fmla="*/ 21213 h 4630833"/>
                <a:gd name="connsiteX66" fmla="*/ 2818124 w 4336168"/>
                <a:gd name="connsiteY66" fmla="*/ 7146 h 4630833"/>
                <a:gd name="connsiteX67" fmla="*/ 2974728 w 4336168"/>
                <a:gd name="connsiteY67" fmla="*/ 1029 h 4630833"/>
                <a:gd name="connsiteX68" fmla="*/ 3053738 w 4336168"/>
                <a:gd name="connsiteY68" fmla="*/ 111 h 46308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4336168" h="4630833">
                  <a:moveTo>
                    <a:pt x="3053738" y="111"/>
                  </a:moveTo>
                  <a:lnTo>
                    <a:pt x="3093948" y="316"/>
                  </a:lnTo>
                  <a:lnTo>
                    <a:pt x="3134268" y="1743"/>
                  </a:lnTo>
                  <a:cubicBezTo>
                    <a:pt x="3187955" y="3475"/>
                    <a:pt x="3241749" y="7756"/>
                    <a:pt x="3295438" y="13058"/>
                  </a:cubicBezTo>
                  <a:cubicBezTo>
                    <a:pt x="3510076" y="35585"/>
                    <a:pt x="3722324" y="89406"/>
                    <a:pt x="3918813" y="169935"/>
                  </a:cubicBezTo>
                  <a:cubicBezTo>
                    <a:pt x="4017384" y="209689"/>
                    <a:pt x="4111933" y="255763"/>
                    <a:pt x="4203331" y="305405"/>
                  </a:cubicBezTo>
                  <a:lnTo>
                    <a:pt x="4336168" y="386579"/>
                  </a:lnTo>
                  <a:lnTo>
                    <a:pt x="4336168" y="772673"/>
                  </a:lnTo>
                  <a:lnTo>
                    <a:pt x="4270820" y="728127"/>
                  </a:lnTo>
                  <a:cubicBezTo>
                    <a:pt x="4191920" y="677771"/>
                    <a:pt x="4111825" y="630168"/>
                    <a:pt x="4030208" y="587253"/>
                  </a:cubicBezTo>
                  <a:cubicBezTo>
                    <a:pt x="3948699" y="544136"/>
                    <a:pt x="3865886" y="504687"/>
                    <a:pt x="3781010" y="471455"/>
                  </a:cubicBezTo>
                  <a:cubicBezTo>
                    <a:pt x="3611688" y="404384"/>
                    <a:pt x="3435522" y="358818"/>
                    <a:pt x="3254466" y="338024"/>
                  </a:cubicBezTo>
                  <a:cubicBezTo>
                    <a:pt x="3209255" y="333029"/>
                    <a:pt x="3163720" y="328748"/>
                    <a:pt x="3117966" y="326812"/>
                  </a:cubicBezTo>
                  <a:lnTo>
                    <a:pt x="3083625" y="325179"/>
                  </a:lnTo>
                  <a:lnTo>
                    <a:pt x="3049173" y="324366"/>
                  </a:lnTo>
                  <a:cubicBezTo>
                    <a:pt x="3026568" y="323447"/>
                    <a:pt x="3002550" y="323855"/>
                    <a:pt x="2978858" y="323855"/>
                  </a:cubicBezTo>
                  <a:cubicBezTo>
                    <a:pt x="2883983" y="323956"/>
                    <a:pt x="2789434" y="327423"/>
                    <a:pt x="2695862" y="335373"/>
                  </a:cubicBezTo>
                  <a:cubicBezTo>
                    <a:pt x="2602290" y="343223"/>
                    <a:pt x="2509371" y="354945"/>
                    <a:pt x="2417972" y="372070"/>
                  </a:cubicBezTo>
                  <a:cubicBezTo>
                    <a:pt x="2326683" y="389500"/>
                    <a:pt x="2236697" y="411009"/>
                    <a:pt x="2148451" y="437613"/>
                  </a:cubicBezTo>
                  <a:cubicBezTo>
                    <a:pt x="2060204" y="464116"/>
                    <a:pt x="1973588" y="495411"/>
                    <a:pt x="1889690" y="532515"/>
                  </a:cubicBezTo>
                  <a:cubicBezTo>
                    <a:pt x="1805247" y="568599"/>
                    <a:pt x="1723848" y="611411"/>
                    <a:pt x="1644512" y="658098"/>
                  </a:cubicBezTo>
                  <a:cubicBezTo>
                    <a:pt x="1486169" y="751979"/>
                    <a:pt x="1338149" y="865229"/>
                    <a:pt x="1200999" y="992137"/>
                  </a:cubicBezTo>
                  <a:cubicBezTo>
                    <a:pt x="1132531" y="1055744"/>
                    <a:pt x="1066782" y="1122715"/>
                    <a:pt x="1003531" y="1192234"/>
                  </a:cubicBezTo>
                  <a:cubicBezTo>
                    <a:pt x="971688" y="1226790"/>
                    <a:pt x="941150" y="1262568"/>
                    <a:pt x="910394" y="1298347"/>
                  </a:cubicBezTo>
                  <a:cubicBezTo>
                    <a:pt x="880507" y="1334738"/>
                    <a:pt x="850187" y="1370925"/>
                    <a:pt x="821278" y="1408233"/>
                  </a:cubicBezTo>
                  <a:cubicBezTo>
                    <a:pt x="792152" y="1444624"/>
                    <a:pt x="762266" y="1484480"/>
                    <a:pt x="732162" y="1521993"/>
                  </a:cubicBezTo>
                  <a:cubicBezTo>
                    <a:pt x="701950" y="1559810"/>
                    <a:pt x="671302" y="1597219"/>
                    <a:pt x="640548" y="1634323"/>
                  </a:cubicBezTo>
                  <a:cubicBezTo>
                    <a:pt x="579362" y="1708838"/>
                    <a:pt x="516980" y="1781618"/>
                    <a:pt x="457317" y="1855930"/>
                  </a:cubicBezTo>
                  <a:cubicBezTo>
                    <a:pt x="427540" y="1893033"/>
                    <a:pt x="397870" y="1930239"/>
                    <a:pt x="369288" y="1967955"/>
                  </a:cubicBezTo>
                  <a:cubicBezTo>
                    <a:pt x="341141" y="2005976"/>
                    <a:pt x="313211" y="2044100"/>
                    <a:pt x="287128" y="2083243"/>
                  </a:cubicBezTo>
                  <a:cubicBezTo>
                    <a:pt x="260936" y="2122284"/>
                    <a:pt x="235506" y="2161835"/>
                    <a:pt x="212683" y="2202607"/>
                  </a:cubicBezTo>
                  <a:cubicBezTo>
                    <a:pt x="200728" y="2222791"/>
                    <a:pt x="190187" y="2243586"/>
                    <a:pt x="179101" y="2264177"/>
                  </a:cubicBezTo>
                  <a:cubicBezTo>
                    <a:pt x="168886" y="2285072"/>
                    <a:pt x="158127" y="2305867"/>
                    <a:pt x="148890" y="2327172"/>
                  </a:cubicBezTo>
                  <a:cubicBezTo>
                    <a:pt x="109982" y="2411777"/>
                    <a:pt x="81183" y="2500256"/>
                    <a:pt x="61295" y="2590672"/>
                  </a:cubicBezTo>
                  <a:cubicBezTo>
                    <a:pt x="42386" y="2681292"/>
                    <a:pt x="33147" y="2773643"/>
                    <a:pt x="32604" y="2866202"/>
                  </a:cubicBezTo>
                  <a:cubicBezTo>
                    <a:pt x="32495" y="3051925"/>
                    <a:pt x="55643" y="3237650"/>
                    <a:pt x="100853" y="3418074"/>
                  </a:cubicBezTo>
                  <a:cubicBezTo>
                    <a:pt x="123133" y="3508490"/>
                    <a:pt x="151498" y="3597377"/>
                    <a:pt x="184971" y="3684428"/>
                  </a:cubicBezTo>
                  <a:cubicBezTo>
                    <a:pt x="192796" y="3706344"/>
                    <a:pt x="202250" y="3727751"/>
                    <a:pt x="210836" y="3749462"/>
                  </a:cubicBezTo>
                  <a:cubicBezTo>
                    <a:pt x="219421" y="3771175"/>
                    <a:pt x="228985" y="3792479"/>
                    <a:pt x="238440" y="3813783"/>
                  </a:cubicBezTo>
                  <a:lnTo>
                    <a:pt x="252894" y="3845688"/>
                  </a:lnTo>
                  <a:lnTo>
                    <a:pt x="268109" y="3877287"/>
                  </a:lnTo>
                  <a:cubicBezTo>
                    <a:pt x="278215" y="3898287"/>
                    <a:pt x="288432" y="3919284"/>
                    <a:pt x="299409" y="3939978"/>
                  </a:cubicBezTo>
                  <a:cubicBezTo>
                    <a:pt x="341792" y="4023258"/>
                    <a:pt x="389828" y="4103787"/>
                    <a:pt x="440689" y="4182378"/>
                  </a:cubicBezTo>
                  <a:cubicBezTo>
                    <a:pt x="492420" y="4260561"/>
                    <a:pt x="547953" y="4336299"/>
                    <a:pt x="606640" y="4409488"/>
                  </a:cubicBezTo>
                  <a:cubicBezTo>
                    <a:pt x="665381" y="4482677"/>
                    <a:pt x="727435" y="4553292"/>
                    <a:pt x="792425" y="4621205"/>
                  </a:cubicBezTo>
                  <a:lnTo>
                    <a:pt x="802442" y="4630833"/>
                  </a:lnTo>
                  <a:lnTo>
                    <a:pt x="592561" y="4630833"/>
                  </a:lnTo>
                  <a:lnTo>
                    <a:pt x="489377" y="4483185"/>
                  </a:lnTo>
                  <a:cubicBezTo>
                    <a:pt x="437212" y="4401230"/>
                    <a:pt x="388850" y="4317339"/>
                    <a:pt x="344944" y="4231611"/>
                  </a:cubicBezTo>
                  <a:cubicBezTo>
                    <a:pt x="300386" y="4146191"/>
                    <a:pt x="260828" y="4058731"/>
                    <a:pt x="224311" y="3970456"/>
                  </a:cubicBezTo>
                  <a:cubicBezTo>
                    <a:pt x="78901" y="3617049"/>
                    <a:pt x="1413" y="3242136"/>
                    <a:pt x="0" y="2866202"/>
                  </a:cubicBezTo>
                  <a:cubicBezTo>
                    <a:pt x="0" y="2771912"/>
                    <a:pt x="8043" y="2677417"/>
                    <a:pt x="25105" y="2584351"/>
                  </a:cubicBezTo>
                  <a:cubicBezTo>
                    <a:pt x="42928" y="2491285"/>
                    <a:pt x="69446" y="2399444"/>
                    <a:pt x="105200" y="2310863"/>
                  </a:cubicBezTo>
                  <a:cubicBezTo>
                    <a:pt x="140304" y="2221974"/>
                    <a:pt x="184318" y="2136351"/>
                    <a:pt x="232245" y="2053172"/>
                  </a:cubicBezTo>
                  <a:cubicBezTo>
                    <a:pt x="256154" y="2011379"/>
                    <a:pt x="281802" y="1970810"/>
                    <a:pt x="307667" y="1930341"/>
                  </a:cubicBezTo>
                  <a:cubicBezTo>
                    <a:pt x="333533" y="1889873"/>
                    <a:pt x="360049" y="1849915"/>
                    <a:pt x="386893" y="1810161"/>
                  </a:cubicBezTo>
                  <a:lnTo>
                    <a:pt x="548823" y="1573876"/>
                  </a:lnTo>
                  <a:cubicBezTo>
                    <a:pt x="575341" y="1534529"/>
                    <a:pt x="601098" y="1494877"/>
                    <a:pt x="626419" y="1455224"/>
                  </a:cubicBezTo>
                  <a:cubicBezTo>
                    <a:pt x="651959" y="1415266"/>
                    <a:pt x="675434" y="1376225"/>
                    <a:pt x="701081" y="1334534"/>
                  </a:cubicBezTo>
                  <a:cubicBezTo>
                    <a:pt x="751290" y="1252070"/>
                    <a:pt x="804324" y="1170828"/>
                    <a:pt x="861162" y="1091320"/>
                  </a:cubicBezTo>
                  <a:cubicBezTo>
                    <a:pt x="917894" y="1011810"/>
                    <a:pt x="977884" y="933729"/>
                    <a:pt x="1042329" y="858093"/>
                  </a:cubicBezTo>
                  <a:cubicBezTo>
                    <a:pt x="1171765" y="707536"/>
                    <a:pt x="1319348" y="566764"/>
                    <a:pt x="1487799" y="446686"/>
                  </a:cubicBezTo>
                  <a:cubicBezTo>
                    <a:pt x="1571699" y="386340"/>
                    <a:pt x="1661031" y="332010"/>
                    <a:pt x="1754060" y="283388"/>
                  </a:cubicBezTo>
                  <a:cubicBezTo>
                    <a:pt x="1847414" y="235478"/>
                    <a:pt x="1944463" y="193278"/>
                    <a:pt x="2044121" y="157906"/>
                  </a:cubicBezTo>
                  <a:cubicBezTo>
                    <a:pt x="2143778" y="122638"/>
                    <a:pt x="2245936" y="93789"/>
                    <a:pt x="2349287" y="71364"/>
                  </a:cubicBezTo>
                  <a:cubicBezTo>
                    <a:pt x="2452641" y="48939"/>
                    <a:pt x="2556971" y="32935"/>
                    <a:pt x="2661411" y="21213"/>
                  </a:cubicBezTo>
                  <a:cubicBezTo>
                    <a:pt x="2713576" y="14994"/>
                    <a:pt x="2765850" y="11222"/>
                    <a:pt x="2818124" y="7146"/>
                  </a:cubicBezTo>
                  <a:cubicBezTo>
                    <a:pt x="2870290" y="4596"/>
                    <a:pt x="2922672" y="1640"/>
                    <a:pt x="2974728" y="1029"/>
                  </a:cubicBezTo>
                  <a:cubicBezTo>
                    <a:pt x="3000811" y="519"/>
                    <a:pt x="3026568" y="-296"/>
                    <a:pt x="3053738" y="11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28" name="Group 18">
            <a:extLst>
              <a:ext uri="{FF2B5EF4-FFF2-40B4-BE49-F238E27FC236}">
                <a16:creationId xmlns:a16="http://schemas.microsoft.com/office/drawing/2014/main" id="{2786ABD8-AB9F-46F2-A7D9-36F1F7338CF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5112326" y="0"/>
            <a:ext cx="4683941" cy="3456291"/>
            <a:chOff x="4345582" y="0"/>
            <a:chExt cx="5069918" cy="3741104"/>
          </a:xfrm>
          <a:solidFill>
            <a:schemeClr val="accent5">
              <a:alpha val="5000"/>
            </a:schemeClr>
          </a:solidFill>
        </p:grpSpPr>
        <p:sp>
          <p:nvSpPr>
            <p:cNvPr id="29" name="Freeform: Shape 19">
              <a:extLst>
                <a:ext uri="{FF2B5EF4-FFF2-40B4-BE49-F238E27FC236}">
                  <a16:creationId xmlns:a16="http://schemas.microsoft.com/office/drawing/2014/main" id="{DB26E49F-E19A-487B-A8A4-A26128CFDC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45582" y="1"/>
              <a:ext cx="5069918" cy="3741103"/>
            </a:xfrm>
            <a:custGeom>
              <a:avLst/>
              <a:gdLst>
                <a:gd name="connsiteX0" fmla="*/ 475344 w 5069918"/>
                <a:gd name="connsiteY0" fmla="*/ 0 h 3741103"/>
                <a:gd name="connsiteX1" fmla="*/ 643707 w 5069918"/>
                <a:gd name="connsiteY1" fmla="*/ 0 h 3741103"/>
                <a:gd name="connsiteX2" fmla="*/ 635672 w 5069918"/>
                <a:gd name="connsiteY2" fmla="*/ 7778 h 3741103"/>
                <a:gd name="connsiteX3" fmla="*/ 486638 w 5069918"/>
                <a:gd name="connsiteY3" fmla="*/ 178818 h 3741103"/>
                <a:gd name="connsiteX4" fmla="*/ 353514 w 5069918"/>
                <a:gd name="connsiteY4" fmla="*/ 362293 h 3741103"/>
                <a:gd name="connsiteX5" fmla="*/ 240181 w 5069918"/>
                <a:gd name="connsiteY5" fmla="*/ 558120 h 3741103"/>
                <a:gd name="connsiteX6" fmla="*/ 215073 w 5069918"/>
                <a:gd name="connsiteY6" fmla="*/ 608766 h 3741103"/>
                <a:gd name="connsiteX7" fmla="*/ 202868 w 5069918"/>
                <a:gd name="connsiteY7" fmla="*/ 634294 h 3741103"/>
                <a:gd name="connsiteX8" fmla="*/ 191273 w 5069918"/>
                <a:gd name="connsiteY8" fmla="*/ 660069 h 3741103"/>
                <a:gd name="connsiteX9" fmla="*/ 169129 w 5069918"/>
                <a:gd name="connsiteY9" fmla="*/ 712032 h 3741103"/>
                <a:gd name="connsiteX10" fmla="*/ 148381 w 5069918"/>
                <a:gd name="connsiteY10" fmla="*/ 764571 h 3741103"/>
                <a:gd name="connsiteX11" fmla="*/ 80903 w 5069918"/>
                <a:gd name="connsiteY11" fmla="*/ 979750 h 3741103"/>
                <a:gd name="connsiteX12" fmla="*/ 26154 w 5069918"/>
                <a:gd name="connsiteY12" fmla="*/ 1425590 h 3741103"/>
                <a:gd name="connsiteX13" fmla="*/ 49170 w 5069918"/>
                <a:gd name="connsiteY13" fmla="*/ 1648182 h 3741103"/>
                <a:gd name="connsiteX14" fmla="*/ 119437 w 5069918"/>
                <a:gd name="connsiteY14" fmla="*/ 1861055 h 3741103"/>
                <a:gd name="connsiteX15" fmla="*/ 143672 w 5069918"/>
                <a:gd name="connsiteY15" fmla="*/ 1911947 h 3741103"/>
                <a:gd name="connsiteX16" fmla="*/ 170611 w 5069918"/>
                <a:gd name="connsiteY16" fmla="*/ 1961687 h 3741103"/>
                <a:gd name="connsiteX17" fmla="*/ 230330 w 5069918"/>
                <a:gd name="connsiteY17" fmla="*/ 2058118 h 3741103"/>
                <a:gd name="connsiteX18" fmla="*/ 296237 w 5069918"/>
                <a:gd name="connsiteY18" fmla="*/ 2151255 h 3741103"/>
                <a:gd name="connsiteX19" fmla="*/ 366853 w 5069918"/>
                <a:gd name="connsiteY19" fmla="*/ 2241757 h 3741103"/>
                <a:gd name="connsiteX20" fmla="*/ 513838 w 5069918"/>
                <a:gd name="connsiteY20" fmla="*/ 2420786 h 3741103"/>
                <a:gd name="connsiteX21" fmla="*/ 587330 w 5069918"/>
                <a:gd name="connsiteY21" fmla="*/ 2511534 h 3741103"/>
                <a:gd name="connsiteX22" fmla="*/ 658817 w 5069918"/>
                <a:gd name="connsiteY22" fmla="*/ 2603437 h 3741103"/>
                <a:gd name="connsiteX23" fmla="*/ 730305 w 5069918"/>
                <a:gd name="connsiteY23" fmla="*/ 2692210 h 3741103"/>
                <a:gd name="connsiteX24" fmla="*/ 805018 w 5069918"/>
                <a:gd name="connsiteY24" fmla="*/ 2777936 h 3741103"/>
                <a:gd name="connsiteX25" fmla="*/ 963424 w 5069918"/>
                <a:gd name="connsiteY25" fmla="*/ 2939588 h 3741103"/>
                <a:gd name="connsiteX26" fmla="*/ 1319204 w 5069918"/>
                <a:gd name="connsiteY26" fmla="*/ 3209447 h 3741103"/>
                <a:gd name="connsiteX27" fmla="*/ 1515882 w 5069918"/>
                <a:gd name="connsiteY27" fmla="*/ 3310902 h 3741103"/>
                <a:gd name="connsiteX28" fmla="*/ 1723456 w 5069918"/>
                <a:gd name="connsiteY28" fmla="*/ 3387570 h 3741103"/>
                <a:gd name="connsiteX29" fmla="*/ 1939662 w 5069918"/>
                <a:gd name="connsiteY29" fmla="*/ 3440520 h 3741103"/>
                <a:gd name="connsiteX30" fmla="*/ 2162581 w 5069918"/>
                <a:gd name="connsiteY30" fmla="*/ 3470167 h 3741103"/>
                <a:gd name="connsiteX31" fmla="*/ 2389597 w 5069918"/>
                <a:gd name="connsiteY31" fmla="*/ 3479472 h 3741103"/>
                <a:gd name="connsiteX32" fmla="*/ 2446002 w 5069918"/>
                <a:gd name="connsiteY32" fmla="*/ 3479059 h 3741103"/>
                <a:gd name="connsiteX33" fmla="*/ 2473639 w 5069918"/>
                <a:gd name="connsiteY33" fmla="*/ 3478402 h 3741103"/>
                <a:gd name="connsiteX34" fmla="*/ 2501187 w 5069918"/>
                <a:gd name="connsiteY34" fmla="*/ 3477083 h 3741103"/>
                <a:gd name="connsiteX35" fmla="*/ 2610685 w 5069918"/>
                <a:gd name="connsiteY35" fmla="*/ 3468025 h 3741103"/>
                <a:gd name="connsiteX36" fmla="*/ 3033071 w 5069918"/>
                <a:gd name="connsiteY36" fmla="*/ 3360230 h 3741103"/>
                <a:gd name="connsiteX37" fmla="*/ 3232974 w 5069918"/>
                <a:gd name="connsiteY37" fmla="*/ 3266681 h 3741103"/>
                <a:gd name="connsiteX38" fmla="*/ 3425990 w 5069918"/>
                <a:gd name="connsiteY38" fmla="*/ 3152873 h 3741103"/>
                <a:gd name="connsiteX39" fmla="*/ 3613601 w 5069918"/>
                <a:gd name="connsiteY39" fmla="*/ 3024078 h 3741103"/>
                <a:gd name="connsiteX40" fmla="*/ 3706185 w 5069918"/>
                <a:gd name="connsiteY40" fmla="*/ 2955893 h 3741103"/>
                <a:gd name="connsiteX41" fmla="*/ 3799729 w 5069918"/>
                <a:gd name="connsiteY41" fmla="*/ 2885155 h 3741103"/>
                <a:gd name="connsiteX42" fmla="*/ 4175561 w 5069918"/>
                <a:gd name="connsiteY42" fmla="*/ 2606072 h 3741103"/>
                <a:gd name="connsiteX43" fmla="*/ 4517132 w 5069918"/>
                <a:gd name="connsiteY43" fmla="*/ 2312331 h 3741103"/>
                <a:gd name="connsiteX44" fmla="*/ 4659758 w 5069918"/>
                <a:gd name="connsiteY44" fmla="*/ 2148703 h 3741103"/>
                <a:gd name="connsiteX45" fmla="*/ 4773178 w 5069918"/>
                <a:gd name="connsiteY45" fmla="*/ 1969674 h 3741103"/>
                <a:gd name="connsiteX46" fmla="*/ 4892092 w 5069918"/>
                <a:gd name="connsiteY46" fmla="*/ 1567562 h 3741103"/>
                <a:gd name="connsiteX47" fmla="*/ 4898804 w 5069918"/>
                <a:gd name="connsiteY47" fmla="*/ 1460754 h 3741103"/>
                <a:gd name="connsiteX48" fmla="*/ 4899153 w 5069918"/>
                <a:gd name="connsiteY48" fmla="*/ 1406239 h 3741103"/>
                <a:gd name="connsiteX49" fmla="*/ 4898456 w 5069918"/>
                <a:gd name="connsiteY49" fmla="*/ 1350735 h 3741103"/>
                <a:gd name="connsiteX50" fmla="*/ 4886774 w 5069918"/>
                <a:gd name="connsiteY50" fmla="*/ 1128886 h 3741103"/>
                <a:gd name="connsiteX51" fmla="*/ 4815896 w 5069918"/>
                <a:gd name="connsiteY51" fmla="*/ 689221 h 3741103"/>
                <a:gd name="connsiteX52" fmla="*/ 4673183 w 5069918"/>
                <a:gd name="connsiteY52" fmla="*/ 264874 h 3741103"/>
                <a:gd name="connsiteX53" fmla="*/ 4625496 w 5069918"/>
                <a:gd name="connsiteY53" fmla="*/ 162925 h 3741103"/>
                <a:gd name="connsiteX54" fmla="*/ 4572490 w 5069918"/>
                <a:gd name="connsiteY54" fmla="*/ 63364 h 3741103"/>
                <a:gd name="connsiteX55" fmla="*/ 4532299 w 5069918"/>
                <a:gd name="connsiteY55" fmla="*/ 0 h 3741103"/>
                <a:gd name="connsiteX56" fmla="*/ 4626680 w 5069918"/>
                <a:gd name="connsiteY56" fmla="*/ 0 h 3741103"/>
                <a:gd name="connsiteX57" fmla="*/ 4643978 w 5069918"/>
                <a:gd name="connsiteY57" fmla="*/ 26636 h 3741103"/>
                <a:gd name="connsiteX58" fmla="*/ 4700644 w 5069918"/>
                <a:gd name="connsiteY58" fmla="*/ 128338 h 3741103"/>
                <a:gd name="connsiteX59" fmla="*/ 4753214 w 5069918"/>
                <a:gd name="connsiteY59" fmla="*/ 232016 h 3741103"/>
                <a:gd name="connsiteX60" fmla="*/ 4921297 w 5069918"/>
                <a:gd name="connsiteY60" fmla="*/ 663363 h 3741103"/>
                <a:gd name="connsiteX61" fmla="*/ 5027482 w 5069918"/>
                <a:gd name="connsiteY61" fmla="*/ 1112991 h 3741103"/>
                <a:gd name="connsiteX62" fmla="*/ 5058082 w 5069918"/>
                <a:gd name="connsiteY62" fmla="*/ 1342088 h 3741103"/>
                <a:gd name="connsiteX63" fmla="*/ 5063486 w 5069918"/>
                <a:gd name="connsiteY63" fmla="*/ 1399651 h 3741103"/>
                <a:gd name="connsiteX64" fmla="*/ 5067846 w 5069918"/>
                <a:gd name="connsiteY64" fmla="*/ 1458284 h 3741103"/>
                <a:gd name="connsiteX65" fmla="*/ 5069414 w 5069918"/>
                <a:gd name="connsiteY65" fmla="*/ 1577772 h 3741103"/>
                <a:gd name="connsiteX66" fmla="*/ 5040732 w 5069918"/>
                <a:gd name="connsiteY66" fmla="*/ 1817822 h 3741103"/>
                <a:gd name="connsiteX67" fmla="*/ 4964102 w 5069918"/>
                <a:gd name="connsiteY67" fmla="*/ 2050871 h 3741103"/>
                <a:gd name="connsiteX68" fmla="*/ 4689486 w 5069918"/>
                <a:gd name="connsiteY68" fmla="*/ 2458008 h 3741103"/>
                <a:gd name="connsiteX69" fmla="*/ 4333792 w 5069918"/>
                <a:gd name="connsiteY69" fmla="*/ 2784606 h 3741103"/>
                <a:gd name="connsiteX70" fmla="*/ 3965197 w 5069918"/>
                <a:gd name="connsiteY70" fmla="*/ 3076041 h 3741103"/>
                <a:gd name="connsiteX71" fmla="*/ 3873745 w 5069918"/>
                <a:gd name="connsiteY71" fmla="*/ 3149167 h 3741103"/>
                <a:gd name="connsiteX72" fmla="*/ 3779416 w 5069918"/>
                <a:gd name="connsiteY72" fmla="*/ 3222705 h 3741103"/>
                <a:gd name="connsiteX73" fmla="*/ 3582739 w 5069918"/>
                <a:gd name="connsiteY73" fmla="*/ 3364594 h 3741103"/>
                <a:gd name="connsiteX74" fmla="*/ 3371851 w 5069918"/>
                <a:gd name="connsiteY74" fmla="*/ 3494377 h 3741103"/>
                <a:gd name="connsiteX75" fmla="*/ 3143615 w 5069918"/>
                <a:gd name="connsiteY75" fmla="*/ 3603819 h 3741103"/>
                <a:gd name="connsiteX76" fmla="*/ 2643552 w 5069918"/>
                <a:gd name="connsiteY76" fmla="*/ 3730555 h 3741103"/>
                <a:gd name="connsiteX77" fmla="*/ 2514264 w 5069918"/>
                <a:gd name="connsiteY77" fmla="*/ 3739696 h 3741103"/>
                <a:gd name="connsiteX78" fmla="*/ 2481920 w 5069918"/>
                <a:gd name="connsiteY78" fmla="*/ 3740849 h 3741103"/>
                <a:gd name="connsiteX79" fmla="*/ 2449664 w 5069918"/>
                <a:gd name="connsiteY79" fmla="*/ 3741014 h 3741103"/>
                <a:gd name="connsiteX80" fmla="*/ 2386284 w 5069918"/>
                <a:gd name="connsiteY80" fmla="*/ 3740273 h 3741103"/>
                <a:gd name="connsiteX81" fmla="*/ 2260658 w 5069918"/>
                <a:gd name="connsiteY81" fmla="*/ 3735331 h 3741103"/>
                <a:gd name="connsiteX82" fmla="*/ 2134945 w 5069918"/>
                <a:gd name="connsiteY82" fmla="*/ 3723967 h 3741103"/>
                <a:gd name="connsiteX83" fmla="*/ 1884564 w 5069918"/>
                <a:gd name="connsiteY83" fmla="*/ 3683451 h 3741103"/>
                <a:gd name="connsiteX84" fmla="*/ 1639764 w 5069918"/>
                <a:gd name="connsiteY84" fmla="*/ 3613537 h 3741103"/>
                <a:gd name="connsiteX85" fmla="*/ 1407081 w 5069918"/>
                <a:gd name="connsiteY85" fmla="*/ 3512164 h 3741103"/>
                <a:gd name="connsiteX86" fmla="*/ 1193491 w 5069918"/>
                <a:gd name="connsiteY86" fmla="*/ 3380240 h 3741103"/>
                <a:gd name="connsiteX87" fmla="*/ 836141 w 5069918"/>
                <a:gd name="connsiteY87" fmla="*/ 3047878 h 3741103"/>
                <a:gd name="connsiteX88" fmla="*/ 690812 w 5069918"/>
                <a:gd name="connsiteY88" fmla="*/ 2859461 h 3741103"/>
                <a:gd name="connsiteX89" fmla="*/ 562397 w 5069918"/>
                <a:gd name="connsiteY89" fmla="*/ 2662976 h 3741103"/>
                <a:gd name="connsiteX90" fmla="*/ 502504 w 5069918"/>
                <a:gd name="connsiteY90" fmla="*/ 2565474 h 3741103"/>
                <a:gd name="connsiteX91" fmla="*/ 440258 w 5069918"/>
                <a:gd name="connsiteY91" fmla="*/ 2469619 h 3741103"/>
                <a:gd name="connsiteX92" fmla="*/ 310360 w 5069918"/>
                <a:gd name="connsiteY92" fmla="*/ 2278732 h 3741103"/>
                <a:gd name="connsiteX93" fmla="*/ 246806 w 5069918"/>
                <a:gd name="connsiteY93" fmla="*/ 2181642 h 3741103"/>
                <a:gd name="connsiteX94" fmla="*/ 186303 w 5069918"/>
                <a:gd name="connsiteY94" fmla="*/ 2082411 h 3741103"/>
                <a:gd name="connsiteX95" fmla="*/ 84390 w 5069918"/>
                <a:gd name="connsiteY95" fmla="*/ 1874231 h 3741103"/>
                <a:gd name="connsiteX96" fmla="*/ 20139 w 5069918"/>
                <a:gd name="connsiteY96" fmla="*/ 1653288 h 3741103"/>
                <a:gd name="connsiteX97" fmla="*/ 0 w 5069918"/>
                <a:gd name="connsiteY97" fmla="*/ 1425590 h 3741103"/>
                <a:gd name="connsiteX98" fmla="*/ 179939 w 5069918"/>
                <a:gd name="connsiteY98" fmla="*/ 533498 h 3741103"/>
                <a:gd name="connsiteX99" fmla="*/ 276709 w 5069918"/>
                <a:gd name="connsiteY99" fmla="*/ 322519 h 3741103"/>
                <a:gd name="connsiteX100" fmla="*/ 392571 w 5069918"/>
                <a:gd name="connsiteY100" fmla="*/ 119280 h 37411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5069918" h="3741103">
                  <a:moveTo>
                    <a:pt x="475344" y="0"/>
                  </a:moveTo>
                  <a:lnTo>
                    <a:pt x="643707" y="0"/>
                  </a:lnTo>
                  <a:lnTo>
                    <a:pt x="635672" y="7778"/>
                  </a:lnTo>
                  <a:cubicBezTo>
                    <a:pt x="583538" y="62643"/>
                    <a:pt x="533759" y="119691"/>
                    <a:pt x="486638" y="178818"/>
                  </a:cubicBezTo>
                  <a:cubicBezTo>
                    <a:pt x="439560" y="237945"/>
                    <a:pt x="395012" y="299131"/>
                    <a:pt x="353514" y="362293"/>
                  </a:cubicBezTo>
                  <a:cubicBezTo>
                    <a:pt x="312714" y="425784"/>
                    <a:pt x="274180" y="490841"/>
                    <a:pt x="240181" y="558120"/>
                  </a:cubicBezTo>
                  <a:cubicBezTo>
                    <a:pt x="231376" y="574838"/>
                    <a:pt x="223180" y="591801"/>
                    <a:pt x="215073" y="608766"/>
                  </a:cubicBezTo>
                  <a:lnTo>
                    <a:pt x="202868" y="634294"/>
                  </a:lnTo>
                  <a:lnTo>
                    <a:pt x="191273" y="660069"/>
                  </a:lnTo>
                  <a:cubicBezTo>
                    <a:pt x="183688" y="677280"/>
                    <a:pt x="176016" y="694491"/>
                    <a:pt x="169129" y="712032"/>
                  </a:cubicBezTo>
                  <a:cubicBezTo>
                    <a:pt x="162242" y="729572"/>
                    <a:pt x="154658" y="746866"/>
                    <a:pt x="148381" y="764571"/>
                  </a:cubicBezTo>
                  <a:cubicBezTo>
                    <a:pt x="121529" y="834897"/>
                    <a:pt x="98775" y="906706"/>
                    <a:pt x="80903" y="979750"/>
                  </a:cubicBezTo>
                  <a:cubicBezTo>
                    <a:pt x="44636" y="1125509"/>
                    <a:pt x="26067" y="1275550"/>
                    <a:pt x="26154" y="1425590"/>
                  </a:cubicBezTo>
                  <a:cubicBezTo>
                    <a:pt x="26590" y="1500365"/>
                    <a:pt x="34001" y="1574973"/>
                    <a:pt x="49170" y="1648182"/>
                  </a:cubicBezTo>
                  <a:cubicBezTo>
                    <a:pt x="65124" y="1721226"/>
                    <a:pt x="88226" y="1792705"/>
                    <a:pt x="119437" y="1861055"/>
                  </a:cubicBezTo>
                  <a:cubicBezTo>
                    <a:pt x="126847" y="1878267"/>
                    <a:pt x="135478" y="1895066"/>
                    <a:pt x="143672" y="1911947"/>
                  </a:cubicBezTo>
                  <a:cubicBezTo>
                    <a:pt x="152565" y="1928582"/>
                    <a:pt x="161021" y="1945381"/>
                    <a:pt x="170611" y="1961687"/>
                  </a:cubicBezTo>
                  <a:cubicBezTo>
                    <a:pt x="188919" y="1994626"/>
                    <a:pt x="209319" y="2026578"/>
                    <a:pt x="230330" y="2058118"/>
                  </a:cubicBezTo>
                  <a:cubicBezTo>
                    <a:pt x="251253" y="2089740"/>
                    <a:pt x="273658" y="2120539"/>
                    <a:pt x="296237" y="2151255"/>
                  </a:cubicBezTo>
                  <a:cubicBezTo>
                    <a:pt x="319165" y="2181725"/>
                    <a:pt x="342966" y="2211782"/>
                    <a:pt x="366853" y="2241757"/>
                  </a:cubicBezTo>
                  <a:cubicBezTo>
                    <a:pt x="414714" y="2301791"/>
                    <a:pt x="464756" y="2360588"/>
                    <a:pt x="513838" y="2420786"/>
                  </a:cubicBezTo>
                  <a:cubicBezTo>
                    <a:pt x="538509" y="2450761"/>
                    <a:pt x="563094" y="2480983"/>
                    <a:pt x="587330" y="2511534"/>
                  </a:cubicBezTo>
                  <a:cubicBezTo>
                    <a:pt x="611479" y="2541839"/>
                    <a:pt x="635453" y="2574038"/>
                    <a:pt x="658817" y="2603437"/>
                  </a:cubicBezTo>
                  <a:cubicBezTo>
                    <a:pt x="682008" y="2633577"/>
                    <a:pt x="706330" y="2662811"/>
                    <a:pt x="730305" y="2692210"/>
                  </a:cubicBezTo>
                  <a:cubicBezTo>
                    <a:pt x="754977" y="2721115"/>
                    <a:pt x="779474" y="2750019"/>
                    <a:pt x="805018" y="2777936"/>
                  </a:cubicBezTo>
                  <a:cubicBezTo>
                    <a:pt x="855757" y="2834098"/>
                    <a:pt x="908500" y="2888202"/>
                    <a:pt x="963424" y="2939588"/>
                  </a:cubicBezTo>
                  <a:cubicBezTo>
                    <a:pt x="1073444" y="3042113"/>
                    <a:pt x="1192183" y="3133604"/>
                    <a:pt x="1319204" y="3209447"/>
                  </a:cubicBezTo>
                  <a:cubicBezTo>
                    <a:pt x="1382846" y="3247164"/>
                    <a:pt x="1448143" y="3281751"/>
                    <a:pt x="1515882" y="3310902"/>
                  </a:cubicBezTo>
                  <a:cubicBezTo>
                    <a:pt x="1583184" y="3340877"/>
                    <a:pt x="1652666" y="3366159"/>
                    <a:pt x="1723456" y="3387570"/>
                  </a:cubicBezTo>
                  <a:cubicBezTo>
                    <a:pt x="1794246" y="3409063"/>
                    <a:pt x="1866431" y="3426439"/>
                    <a:pt x="1939662" y="3440520"/>
                  </a:cubicBezTo>
                  <a:cubicBezTo>
                    <a:pt x="2012981" y="3454355"/>
                    <a:pt x="2087519" y="3463825"/>
                    <a:pt x="2162581" y="3470167"/>
                  </a:cubicBezTo>
                  <a:cubicBezTo>
                    <a:pt x="2237643" y="3476589"/>
                    <a:pt x="2313489" y="3479390"/>
                    <a:pt x="2389597" y="3479472"/>
                  </a:cubicBezTo>
                  <a:cubicBezTo>
                    <a:pt x="2408602" y="3479472"/>
                    <a:pt x="2427869" y="3479801"/>
                    <a:pt x="2446002" y="3479059"/>
                  </a:cubicBezTo>
                  <a:lnTo>
                    <a:pt x="2473639" y="3478402"/>
                  </a:lnTo>
                  <a:lnTo>
                    <a:pt x="2501187" y="3477083"/>
                  </a:lnTo>
                  <a:cubicBezTo>
                    <a:pt x="2537890" y="3475519"/>
                    <a:pt x="2574418" y="3472060"/>
                    <a:pt x="2610685" y="3468025"/>
                  </a:cubicBezTo>
                  <a:cubicBezTo>
                    <a:pt x="2755926" y="3451226"/>
                    <a:pt x="2897244" y="3414415"/>
                    <a:pt x="3033071" y="3360230"/>
                  </a:cubicBezTo>
                  <a:cubicBezTo>
                    <a:pt x="3101158" y="3333383"/>
                    <a:pt x="3167589" y="3301514"/>
                    <a:pt x="3232974" y="3266681"/>
                  </a:cubicBezTo>
                  <a:cubicBezTo>
                    <a:pt x="3298446" y="3232011"/>
                    <a:pt x="3362697" y="3193554"/>
                    <a:pt x="3425990" y="3152873"/>
                  </a:cubicBezTo>
                  <a:cubicBezTo>
                    <a:pt x="3489282" y="3112110"/>
                    <a:pt x="3551529" y="3068712"/>
                    <a:pt x="3613601" y="3024078"/>
                  </a:cubicBezTo>
                  <a:cubicBezTo>
                    <a:pt x="3644549" y="3001762"/>
                    <a:pt x="3675411" y="2978868"/>
                    <a:pt x="3706185" y="2955893"/>
                  </a:cubicBezTo>
                  <a:lnTo>
                    <a:pt x="3799729" y="2885155"/>
                  </a:lnTo>
                  <a:cubicBezTo>
                    <a:pt x="3926402" y="2790205"/>
                    <a:pt x="4053597" y="2699374"/>
                    <a:pt x="4175561" y="2606072"/>
                  </a:cubicBezTo>
                  <a:cubicBezTo>
                    <a:pt x="4297526" y="2512852"/>
                    <a:pt x="4414084" y="2416833"/>
                    <a:pt x="4517132" y="2312331"/>
                  </a:cubicBezTo>
                  <a:cubicBezTo>
                    <a:pt x="4568480" y="2259956"/>
                    <a:pt x="4616604" y="2205689"/>
                    <a:pt x="4659758" y="2148703"/>
                  </a:cubicBezTo>
                  <a:cubicBezTo>
                    <a:pt x="4702650" y="2091634"/>
                    <a:pt x="4741184" y="2032096"/>
                    <a:pt x="4773178" y="1969674"/>
                  </a:cubicBezTo>
                  <a:cubicBezTo>
                    <a:pt x="4837865" y="1845080"/>
                    <a:pt x="4877446" y="1709038"/>
                    <a:pt x="4892092" y="1567562"/>
                  </a:cubicBezTo>
                  <a:cubicBezTo>
                    <a:pt x="4895666" y="1532233"/>
                    <a:pt x="4897845" y="1496576"/>
                    <a:pt x="4898804" y="1460754"/>
                  </a:cubicBezTo>
                  <a:cubicBezTo>
                    <a:pt x="4899066" y="1442884"/>
                    <a:pt x="4899414" y="1425015"/>
                    <a:pt x="4899153" y="1406239"/>
                  </a:cubicBezTo>
                  <a:cubicBezTo>
                    <a:pt x="4898979" y="1387711"/>
                    <a:pt x="4899066" y="1369263"/>
                    <a:pt x="4898456" y="1350735"/>
                  </a:cubicBezTo>
                  <a:cubicBezTo>
                    <a:pt x="4896974" y="1276703"/>
                    <a:pt x="4893226" y="1202753"/>
                    <a:pt x="4886774" y="1128886"/>
                  </a:cubicBezTo>
                  <a:cubicBezTo>
                    <a:pt x="4873610" y="981232"/>
                    <a:pt x="4851030" y="833991"/>
                    <a:pt x="4815896" y="689221"/>
                  </a:cubicBezTo>
                  <a:cubicBezTo>
                    <a:pt x="4780676" y="544533"/>
                    <a:pt x="4733860" y="402068"/>
                    <a:pt x="4673183" y="264874"/>
                  </a:cubicBezTo>
                  <a:cubicBezTo>
                    <a:pt x="4658101" y="230533"/>
                    <a:pt x="4642147" y="196605"/>
                    <a:pt x="4625496" y="162925"/>
                  </a:cubicBezTo>
                  <a:cubicBezTo>
                    <a:pt x="4608583" y="129326"/>
                    <a:pt x="4590885" y="96222"/>
                    <a:pt x="4572490" y="63364"/>
                  </a:cubicBezTo>
                  <a:lnTo>
                    <a:pt x="4532299" y="0"/>
                  </a:lnTo>
                  <a:lnTo>
                    <a:pt x="4626680" y="0"/>
                  </a:lnTo>
                  <a:lnTo>
                    <a:pt x="4643978" y="26636"/>
                  </a:lnTo>
                  <a:cubicBezTo>
                    <a:pt x="4663594" y="60152"/>
                    <a:pt x="4682598" y="94080"/>
                    <a:pt x="4700644" y="128338"/>
                  </a:cubicBezTo>
                  <a:cubicBezTo>
                    <a:pt x="4718866" y="162595"/>
                    <a:pt x="4736476" y="197100"/>
                    <a:pt x="4753214" y="232016"/>
                  </a:cubicBezTo>
                  <a:cubicBezTo>
                    <a:pt x="4820082" y="371681"/>
                    <a:pt x="4875964" y="515957"/>
                    <a:pt x="4921297" y="663363"/>
                  </a:cubicBezTo>
                  <a:cubicBezTo>
                    <a:pt x="4966630" y="810687"/>
                    <a:pt x="5002460" y="960975"/>
                    <a:pt x="5027482" y="1112991"/>
                  </a:cubicBezTo>
                  <a:cubicBezTo>
                    <a:pt x="5040123" y="1189000"/>
                    <a:pt x="5050323" y="1265421"/>
                    <a:pt x="5058082" y="1342088"/>
                  </a:cubicBezTo>
                  <a:cubicBezTo>
                    <a:pt x="5060261" y="1361276"/>
                    <a:pt x="5061743" y="1380464"/>
                    <a:pt x="5063486" y="1399651"/>
                  </a:cubicBezTo>
                  <a:cubicBezTo>
                    <a:pt x="5065318" y="1418591"/>
                    <a:pt x="5066625" y="1438437"/>
                    <a:pt x="5067846" y="1458284"/>
                  </a:cubicBezTo>
                  <a:cubicBezTo>
                    <a:pt x="5069851" y="1497894"/>
                    <a:pt x="5070461" y="1537751"/>
                    <a:pt x="5069414" y="1577772"/>
                  </a:cubicBezTo>
                  <a:cubicBezTo>
                    <a:pt x="5067060" y="1657734"/>
                    <a:pt x="5057820" y="1738272"/>
                    <a:pt x="5040732" y="1817822"/>
                  </a:cubicBezTo>
                  <a:cubicBezTo>
                    <a:pt x="5023123" y="1897289"/>
                    <a:pt x="4997578" y="1975686"/>
                    <a:pt x="4964102" y="2050871"/>
                  </a:cubicBezTo>
                  <a:cubicBezTo>
                    <a:pt x="4897409" y="2201736"/>
                    <a:pt x="4799942" y="2338271"/>
                    <a:pt x="4689486" y="2458008"/>
                  </a:cubicBezTo>
                  <a:cubicBezTo>
                    <a:pt x="4579116" y="2578485"/>
                    <a:pt x="4456716" y="2684139"/>
                    <a:pt x="4333792" y="2784606"/>
                  </a:cubicBezTo>
                  <a:cubicBezTo>
                    <a:pt x="4210520" y="2884908"/>
                    <a:pt x="4085853" y="2979775"/>
                    <a:pt x="3965197" y="3076041"/>
                  </a:cubicBezTo>
                  <a:lnTo>
                    <a:pt x="3873745" y="3149167"/>
                  </a:lnTo>
                  <a:cubicBezTo>
                    <a:pt x="3842621" y="3173790"/>
                    <a:pt x="3811325" y="3198413"/>
                    <a:pt x="3779416" y="3222705"/>
                  </a:cubicBezTo>
                  <a:cubicBezTo>
                    <a:pt x="3715863" y="3271374"/>
                    <a:pt x="3650652" y="3319055"/>
                    <a:pt x="3582739" y="3364594"/>
                  </a:cubicBezTo>
                  <a:cubicBezTo>
                    <a:pt x="3514913" y="3410051"/>
                    <a:pt x="3445170" y="3454190"/>
                    <a:pt x="3371851" y="3494377"/>
                  </a:cubicBezTo>
                  <a:cubicBezTo>
                    <a:pt x="3298533" y="3534481"/>
                    <a:pt x="3222687" y="3571703"/>
                    <a:pt x="3143615" y="3603819"/>
                  </a:cubicBezTo>
                  <a:cubicBezTo>
                    <a:pt x="2985994" y="3668876"/>
                    <a:pt x="2815732" y="3712356"/>
                    <a:pt x="2643552" y="3730555"/>
                  </a:cubicBezTo>
                  <a:cubicBezTo>
                    <a:pt x="2600484" y="3734838"/>
                    <a:pt x="2557331" y="3738297"/>
                    <a:pt x="2514264" y="3739696"/>
                  </a:cubicBezTo>
                  <a:lnTo>
                    <a:pt x="2481920" y="3740849"/>
                  </a:lnTo>
                  <a:lnTo>
                    <a:pt x="2449664" y="3741014"/>
                  </a:lnTo>
                  <a:cubicBezTo>
                    <a:pt x="2427869" y="3741343"/>
                    <a:pt x="2407207" y="3740685"/>
                    <a:pt x="2386284" y="3740273"/>
                  </a:cubicBezTo>
                  <a:cubicBezTo>
                    <a:pt x="2344525" y="3739779"/>
                    <a:pt x="2302505" y="3737391"/>
                    <a:pt x="2260658" y="3735331"/>
                  </a:cubicBezTo>
                  <a:cubicBezTo>
                    <a:pt x="2218725" y="3732038"/>
                    <a:pt x="2176791" y="3728991"/>
                    <a:pt x="2134945" y="3723967"/>
                  </a:cubicBezTo>
                  <a:cubicBezTo>
                    <a:pt x="2051165" y="3714497"/>
                    <a:pt x="1967473" y="3701568"/>
                    <a:pt x="1884564" y="3683451"/>
                  </a:cubicBezTo>
                  <a:cubicBezTo>
                    <a:pt x="1801657" y="3665335"/>
                    <a:pt x="1719708" y="3642029"/>
                    <a:pt x="1639764" y="3613537"/>
                  </a:cubicBezTo>
                  <a:cubicBezTo>
                    <a:pt x="1559820" y="3584961"/>
                    <a:pt x="1481969" y="3550869"/>
                    <a:pt x="1407081" y="3512164"/>
                  </a:cubicBezTo>
                  <a:cubicBezTo>
                    <a:pt x="1332455" y="3472884"/>
                    <a:pt x="1260794" y="3428992"/>
                    <a:pt x="1193491" y="3380240"/>
                  </a:cubicBezTo>
                  <a:cubicBezTo>
                    <a:pt x="1058362" y="3283233"/>
                    <a:pt x="939973" y="3169508"/>
                    <a:pt x="836141" y="3047878"/>
                  </a:cubicBezTo>
                  <a:cubicBezTo>
                    <a:pt x="784444" y="2986774"/>
                    <a:pt x="736321" y="2923695"/>
                    <a:pt x="690812" y="2859461"/>
                  </a:cubicBezTo>
                  <a:cubicBezTo>
                    <a:pt x="645217" y="2795229"/>
                    <a:pt x="602674" y="2729596"/>
                    <a:pt x="562397" y="2662976"/>
                  </a:cubicBezTo>
                  <a:cubicBezTo>
                    <a:pt x="541823" y="2629295"/>
                    <a:pt x="522992" y="2597755"/>
                    <a:pt x="502504" y="2565474"/>
                  </a:cubicBezTo>
                  <a:cubicBezTo>
                    <a:pt x="482192" y="2533440"/>
                    <a:pt x="461530" y="2501406"/>
                    <a:pt x="440258" y="2469619"/>
                  </a:cubicBezTo>
                  <a:lnTo>
                    <a:pt x="310360" y="2278732"/>
                  </a:lnTo>
                  <a:cubicBezTo>
                    <a:pt x="288826" y="2246616"/>
                    <a:pt x="267555" y="2214335"/>
                    <a:pt x="246806" y="2181642"/>
                  </a:cubicBezTo>
                  <a:cubicBezTo>
                    <a:pt x="226057" y="2148949"/>
                    <a:pt x="205483" y="2116174"/>
                    <a:pt x="186303" y="2082411"/>
                  </a:cubicBezTo>
                  <a:cubicBezTo>
                    <a:pt x="147857" y="2015213"/>
                    <a:pt x="112550" y="1946041"/>
                    <a:pt x="84390" y="1874231"/>
                  </a:cubicBezTo>
                  <a:cubicBezTo>
                    <a:pt x="55708" y="1802669"/>
                    <a:pt x="34436" y="1728473"/>
                    <a:pt x="20139" y="1653288"/>
                  </a:cubicBezTo>
                  <a:cubicBezTo>
                    <a:pt x="6452" y="1578103"/>
                    <a:pt x="0" y="1501764"/>
                    <a:pt x="0" y="1425590"/>
                  </a:cubicBezTo>
                  <a:cubicBezTo>
                    <a:pt x="1133" y="1121885"/>
                    <a:pt x="63293" y="819004"/>
                    <a:pt x="179939" y="533498"/>
                  </a:cubicBezTo>
                  <a:cubicBezTo>
                    <a:pt x="209232" y="462183"/>
                    <a:pt x="240965" y="391527"/>
                    <a:pt x="276709" y="322519"/>
                  </a:cubicBezTo>
                  <a:cubicBezTo>
                    <a:pt x="311930" y="253262"/>
                    <a:pt x="350725" y="185489"/>
                    <a:pt x="392571" y="11928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58E67742-7BE5-458C-BC8D-9EE8557636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62838" y="1"/>
              <a:ext cx="4960548" cy="3526297"/>
            </a:xfrm>
            <a:custGeom>
              <a:avLst/>
              <a:gdLst>
                <a:gd name="connsiteX0" fmla="*/ 542883 w 4960548"/>
                <a:gd name="connsiteY0" fmla="*/ 0 h 3526297"/>
                <a:gd name="connsiteX1" fmla="*/ 826658 w 4960548"/>
                <a:gd name="connsiteY1" fmla="*/ 0 h 3526297"/>
                <a:gd name="connsiteX2" fmla="*/ 730698 w 4960548"/>
                <a:gd name="connsiteY2" fmla="*/ 89329 h 3526297"/>
                <a:gd name="connsiteX3" fmla="*/ 590295 w 4960548"/>
                <a:gd name="connsiteY3" fmla="*/ 244485 h 3526297"/>
                <a:gd name="connsiteX4" fmla="*/ 357524 w 4960548"/>
                <a:gd name="connsiteY4" fmla="*/ 587307 h 3526297"/>
                <a:gd name="connsiteX5" fmla="*/ 199554 w 4960548"/>
                <a:gd name="connsiteY5" fmla="*/ 966280 h 3526297"/>
                <a:gd name="connsiteX6" fmla="*/ 142104 w 4960548"/>
                <a:gd name="connsiteY6" fmla="*/ 1370286 h 3526297"/>
                <a:gd name="connsiteX7" fmla="*/ 166339 w 4960548"/>
                <a:gd name="connsiteY7" fmla="*/ 1568090 h 3526297"/>
                <a:gd name="connsiteX8" fmla="*/ 237914 w 4960548"/>
                <a:gd name="connsiteY8" fmla="*/ 1753129 h 3526297"/>
                <a:gd name="connsiteX9" fmla="*/ 287868 w 4960548"/>
                <a:gd name="connsiteY9" fmla="*/ 1840255 h 3526297"/>
                <a:gd name="connsiteX10" fmla="*/ 345232 w 4960548"/>
                <a:gd name="connsiteY10" fmla="*/ 1924581 h 3526297"/>
                <a:gd name="connsiteX11" fmla="*/ 477745 w 4960548"/>
                <a:gd name="connsiteY11" fmla="*/ 2087551 h 3526297"/>
                <a:gd name="connsiteX12" fmla="*/ 621156 w 4960548"/>
                <a:gd name="connsiteY12" fmla="*/ 2251756 h 3526297"/>
                <a:gd name="connsiteX13" fmla="*/ 692469 w 4960548"/>
                <a:gd name="connsiteY13" fmla="*/ 2337482 h 3526297"/>
                <a:gd name="connsiteX14" fmla="*/ 726731 w 4960548"/>
                <a:gd name="connsiteY14" fmla="*/ 2379562 h 3526297"/>
                <a:gd name="connsiteX15" fmla="*/ 760295 w 4960548"/>
                <a:gd name="connsiteY15" fmla="*/ 2419831 h 3526297"/>
                <a:gd name="connsiteX16" fmla="*/ 1048685 w 4960548"/>
                <a:gd name="connsiteY16" fmla="*/ 2717443 h 3526297"/>
                <a:gd name="connsiteX17" fmla="*/ 1202035 w 4960548"/>
                <a:gd name="connsiteY17" fmla="*/ 2851344 h 3526297"/>
                <a:gd name="connsiteX18" fmla="*/ 1362620 w 4960548"/>
                <a:gd name="connsiteY18" fmla="*/ 2974785 h 3526297"/>
                <a:gd name="connsiteX19" fmla="*/ 1721364 w 4960548"/>
                <a:gd name="connsiteY19" fmla="*/ 3170036 h 3526297"/>
                <a:gd name="connsiteX20" fmla="*/ 1922052 w 4960548"/>
                <a:gd name="connsiteY20" fmla="*/ 3225210 h 3526297"/>
                <a:gd name="connsiteX21" fmla="*/ 1973488 w 4960548"/>
                <a:gd name="connsiteY21" fmla="*/ 3234928 h 3526297"/>
                <a:gd name="connsiteX22" fmla="*/ 2025360 w 4960548"/>
                <a:gd name="connsiteY22" fmla="*/ 3243080 h 3526297"/>
                <a:gd name="connsiteX23" fmla="*/ 2130063 w 4960548"/>
                <a:gd name="connsiteY23" fmla="*/ 3254774 h 3526297"/>
                <a:gd name="connsiteX24" fmla="*/ 2182719 w 4960548"/>
                <a:gd name="connsiteY24" fmla="*/ 3258562 h 3526297"/>
                <a:gd name="connsiteX25" fmla="*/ 2235551 w 4960548"/>
                <a:gd name="connsiteY25" fmla="*/ 3261197 h 3526297"/>
                <a:gd name="connsiteX26" fmla="*/ 2288556 w 4960548"/>
                <a:gd name="connsiteY26" fmla="*/ 3262350 h 3526297"/>
                <a:gd name="connsiteX27" fmla="*/ 2341648 w 4960548"/>
                <a:gd name="connsiteY27" fmla="*/ 3262103 h 3526297"/>
                <a:gd name="connsiteX28" fmla="*/ 2368238 w 4960548"/>
                <a:gd name="connsiteY28" fmla="*/ 3261856 h 3526297"/>
                <a:gd name="connsiteX29" fmla="*/ 2393869 w 4960548"/>
                <a:gd name="connsiteY29" fmla="*/ 3260785 h 3526297"/>
                <a:gd name="connsiteX30" fmla="*/ 2419413 w 4960548"/>
                <a:gd name="connsiteY30" fmla="*/ 3259550 h 3526297"/>
                <a:gd name="connsiteX31" fmla="*/ 2444869 w 4960548"/>
                <a:gd name="connsiteY31" fmla="*/ 3257574 h 3526297"/>
                <a:gd name="connsiteX32" fmla="*/ 2545824 w 4960548"/>
                <a:gd name="connsiteY32" fmla="*/ 3245798 h 3526297"/>
                <a:gd name="connsiteX33" fmla="*/ 2930373 w 4960548"/>
                <a:gd name="connsiteY33" fmla="*/ 3126555 h 3526297"/>
                <a:gd name="connsiteX34" fmla="*/ 3285631 w 4960548"/>
                <a:gd name="connsiteY34" fmla="*/ 2917552 h 3526297"/>
                <a:gd name="connsiteX35" fmla="*/ 3371764 w 4960548"/>
                <a:gd name="connsiteY35" fmla="*/ 2856120 h 3526297"/>
                <a:gd name="connsiteX36" fmla="*/ 3457898 w 4960548"/>
                <a:gd name="connsiteY36" fmla="*/ 2792628 h 3526297"/>
                <a:gd name="connsiteX37" fmla="*/ 3632344 w 4960548"/>
                <a:gd name="connsiteY37" fmla="*/ 2660869 h 3526297"/>
                <a:gd name="connsiteX38" fmla="*/ 3990915 w 4960548"/>
                <a:gd name="connsiteY38" fmla="*/ 2405832 h 3526297"/>
                <a:gd name="connsiteX39" fmla="*/ 4324988 w 4960548"/>
                <a:gd name="connsiteY39" fmla="*/ 2152196 h 3526297"/>
                <a:gd name="connsiteX40" fmla="*/ 4592106 w 4960548"/>
                <a:gd name="connsiteY40" fmla="*/ 1861501 h 3526297"/>
                <a:gd name="connsiteX41" fmla="*/ 4683122 w 4960548"/>
                <a:gd name="connsiteY41" fmla="*/ 1692521 h 3526297"/>
                <a:gd name="connsiteX42" fmla="*/ 4738568 w 4960548"/>
                <a:gd name="connsiteY42" fmla="*/ 1507893 h 3526297"/>
                <a:gd name="connsiteX43" fmla="*/ 4753912 w 4960548"/>
                <a:gd name="connsiteY43" fmla="*/ 1411050 h 3526297"/>
                <a:gd name="connsiteX44" fmla="*/ 4756440 w 4960548"/>
                <a:gd name="connsiteY44" fmla="*/ 1386509 h 3526297"/>
                <a:gd name="connsiteX45" fmla="*/ 4758358 w 4960548"/>
                <a:gd name="connsiteY45" fmla="*/ 1361475 h 3526297"/>
                <a:gd name="connsiteX46" fmla="*/ 4761148 w 4960548"/>
                <a:gd name="connsiteY46" fmla="*/ 1309759 h 3526297"/>
                <a:gd name="connsiteX47" fmla="*/ 4756354 w 4960548"/>
                <a:gd name="connsiteY47" fmla="*/ 1102980 h 3526297"/>
                <a:gd name="connsiteX48" fmla="*/ 4725578 w 4960548"/>
                <a:gd name="connsiteY48" fmla="*/ 898753 h 3526297"/>
                <a:gd name="connsiteX49" fmla="*/ 4673358 w 4960548"/>
                <a:gd name="connsiteY49" fmla="*/ 699384 h 3526297"/>
                <a:gd name="connsiteX50" fmla="*/ 4538491 w 4960548"/>
                <a:gd name="connsiteY50" fmla="*/ 312754 h 3526297"/>
                <a:gd name="connsiteX51" fmla="*/ 4446604 w 4960548"/>
                <a:gd name="connsiteY51" fmla="*/ 129196 h 3526297"/>
                <a:gd name="connsiteX52" fmla="*/ 4419840 w 4960548"/>
                <a:gd name="connsiteY52" fmla="*/ 85222 h 3526297"/>
                <a:gd name="connsiteX53" fmla="*/ 4391680 w 4960548"/>
                <a:gd name="connsiteY53" fmla="*/ 42071 h 3526297"/>
                <a:gd name="connsiteX54" fmla="*/ 4361930 w 4960548"/>
                <a:gd name="connsiteY54" fmla="*/ 0 h 3526297"/>
                <a:gd name="connsiteX55" fmla="*/ 4588871 w 4960548"/>
                <a:gd name="connsiteY55" fmla="*/ 0 h 3526297"/>
                <a:gd name="connsiteX56" fmla="*/ 4613640 w 4960548"/>
                <a:gd name="connsiteY56" fmla="*/ 38859 h 3526297"/>
                <a:gd name="connsiteX57" fmla="*/ 4724445 w 4960548"/>
                <a:gd name="connsiteY57" fmla="*/ 234687 h 3526297"/>
                <a:gd name="connsiteX58" fmla="*/ 4876138 w 4960548"/>
                <a:gd name="connsiteY58" fmla="*/ 653022 h 3526297"/>
                <a:gd name="connsiteX59" fmla="*/ 4911707 w 4960548"/>
                <a:gd name="connsiteY59" fmla="*/ 870671 h 3526297"/>
                <a:gd name="connsiteX60" fmla="*/ 4934810 w 4960548"/>
                <a:gd name="connsiteY60" fmla="*/ 1088487 h 3526297"/>
                <a:gd name="connsiteX61" fmla="*/ 4953206 w 4960548"/>
                <a:gd name="connsiteY61" fmla="*/ 1306301 h 3526297"/>
                <a:gd name="connsiteX62" fmla="*/ 4956954 w 4960548"/>
                <a:gd name="connsiteY62" fmla="*/ 1360899 h 3526297"/>
                <a:gd name="connsiteX63" fmla="*/ 4958610 w 4960548"/>
                <a:gd name="connsiteY63" fmla="*/ 1388980 h 3526297"/>
                <a:gd name="connsiteX64" fmla="*/ 4959830 w 4960548"/>
                <a:gd name="connsiteY64" fmla="*/ 1417555 h 3526297"/>
                <a:gd name="connsiteX65" fmla="*/ 4958174 w 4960548"/>
                <a:gd name="connsiteY65" fmla="*/ 1532680 h 3526297"/>
                <a:gd name="connsiteX66" fmla="*/ 4834030 w 4960548"/>
                <a:gd name="connsiteY66" fmla="*/ 1984861 h 3526297"/>
                <a:gd name="connsiteX67" fmla="*/ 4558106 w 4960548"/>
                <a:gd name="connsiteY67" fmla="*/ 2368857 h 3526297"/>
                <a:gd name="connsiteX68" fmla="*/ 4389936 w 4960548"/>
                <a:gd name="connsiteY68" fmla="*/ 2528945 h 3526297"/>
                <a:gd name="connsiteX69" fmla="*/ 4214618 w 4960548"/>
                <a:gd name="connsiteY69" fmla="*/ 2674457 h 3526297"/>
                <a:gd name="connsiteX70" fmla="*/ 3858489 w 4960548"/>
                <a:gd name="connsiteY70" fmla="*/ 2936658 h 3526297"/>
                <a:gd name="connsiteX71" fmla="*/ 3768868 w 4960548"/>
                <a:gd name="connsiteY71" fmla="*/ 3000643 h 3526297"/>
                <a:gd name="connsiteX72" fmla="*/ 3676806 w 4960548"/>
                <a:gd name="connsiteY72" fmla="*/ 3065040 h 3526297"/>
                <a:gd name="connsiteX73" fmla="*/ 3582477 w 4960548"/>
                <a:gd name="connsiteY73" fmla="*/ 3128614 h 3526297"/>
                <a:gd name="connsiteX74" fmla="*/ 3485185 w 4960548"/>
                <a:gd name="connsiteY74" fmla="*/ 3190377 h 3526297"/>
                <a:gd name="connsiteX75" fmla="*/ 3280923 w 4960548"/>
                <a:gd name="connsiteY75" fmla="*/ 3306325 h 3526297"/>
                <a:gd name="connsiteX76" fmla="*/ 3061230 w 4960548"/>
                <a:gd name="connsiteY76" fmla="*/ 3404897 h 3526297"/>
                <a:gd name="connsiteX77" fmla="*/ 2583137 w 4960548"/>
                <a:gd name="connsiteY77" fmla="*/ 3518292 h 3526297"/>
                <a:gd name="connsiteX78" fmla="*/ 2460038 w 4960548"/>
                <a:gd name="connsiteY78" fmla="*/ 3525622 h 3526297"/>
                <a:gd name="connsiteX79" fmla="*/ 2429264 w 4960548"/>
                <a:gd name="connsiteY79" fmla="*/ 3526280 h 3526297"/>
                <a:gd name="connsiteX80" fmla="*/ 2398576 w 4960548"/>
                <a:gd name="connsiteY80" fmla="*/ 3526116 h 3526297"/>
                <a:gd name="connsiteX81" fmla="*/ 2367977 w 4960548"/>
                <a:gd name="connsiteY81" fmla="*/ 3525786 h 3526297"/>
                <a:gd name="connsiteX82" fmla="*/ 2338249 w 4960548"/>
                <a:gd name="connsiteY82" fmla="*/ 3524716 h 3526297"/>
                <a:gd name="connsiteX83" fmla="*/ 2100770 w 4960548"/>
                <a:gd name="connsiteY83" fmla="*/ 3506845 h 3526297"/>
                <a:gd name="connsiteX84" fmla="*/ 1864776 w 4960548"/>
                <a:gd name="connsiteY84" fmla="*/ 3467483 h 3526297"/>
                <a:gd name="connsiteX85" fmla="*/ 1632964 w 4960548"/>
                <a:gd name="connsiteY85" fmla="*/ 3405803 h 3526297"/>
                <a:gd name="connsiteX86" fmla="*/ 1189219 w 4960548"/>
                <a:gd name="connsiteY86" fmla="*/ 3220352 h 3526297"/>
                <a:gd name="connsiteX87" fmla="*/ 815305 w 4960548"/>
                <a:gd name="connsiteY87" fmla="*/ 2931634 h 3526297"/>
                <a:gd name="connsiteX88" fmla="*/ 663699 w 4960548"/>
                <a:gd name="connsiteY88" fmla="*/ 2757877 h 3526297"/>
                <a:gd name="connsiteX89" fmla="*/ 531274 w 4960548"/>
                <a:gd name="connsiteY89" fmla="*/ 2573907 h 3526297"/>
                <a:gd name="connsiteX90" fmla="*/ 500325 w 4960548"/>
                <a:gd name="connsiteY90" fmla="*/ 2527051 h 3526297"/>
                <a:gd name="connsiteX91" fmla="*/ 470771 w 4960548"/>
                <a:gd name="connsiteY91" fmla="*/ 2481594 h 3526297"/>
                <a:gd name="connsiteX92" fmla="*/ 412448 w 4960548"/>
                <a:gd name="connsiteY92" fmla="*/ 2393479 h 3526297"/>
                <a:gd name="connsiteX93" fmla="*/ 291616 w 4960548"/>
                <a:gd name="connsiteY93" fmla="*/ 2213464 h 3526297"/>
                <a:gd name="connsiteX94" fmla="*/ 173662 w 4960548"/>
                <a:gd name="connsiteY94" fmla="*/ 2023154 h 3526297"/>
                <a:gd name="connsiteX95" fmla="*/ 120483 w 4960548"/>
                <a:gd name="connsiteY95" fmla="*/ 1922276 h 3526297"/>
                <a:gd name="connsiteX96" fmla="*/ 75324 w 4960548"/>
                <a:gd name="connsiteY96" fmla="*/ 1816703 h 3526297"/>
                <a:gd name="connsiteX97" fmla="*/ 40713 w 4960548"/>
                <a:gd name="connsiteY97" fmla="*/ 1707179 h 3526297"/>
                <a:gd name="connsiteX98" fmla="*/ 27811 w 4960548"/>
                <a:gd name="connsiteY98" fmla="*/ 1651346 h 3526297"/>
                <a:gd name="connsiteX99" fmla="*/ 22144 w 4960548"/>
                <a:gd name="connsiteY99" fmla="*/ 1623346 h 3526297"/>
                <a:gd name="connsiteX100" fmla="*/ 17436 w 4960548"/>
                <a:gd name="connsiteY100" fmla="*/ 1595265 h 3526297"/>
                <a:gd name="connsiteX101" fmla="*/ 0 w 4960548"/>
                <a:gd name="connsiteY101" fmla="*/ 1370286 h 3526297"/>
                <a:gd name="connsiteX102" fmla="*/ 48385 w 4960548"/>
                <a:gd name="connsiteY102" fmla="*/ 931939 h 3526297"/>
                <a:gd name="connsiteX103" fmla="*/ 193801 w 4960548"/>
                <a:gd name="connsiteY103" fmla="*/ 511957 h 3526297"/>
                <a:gd name="connsiteX104" fmla="*/ 431660 w 4960548"/>
                <a:gd name="connsiteY104" fmla="*/ 131379 h 3526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Lst>
              <a:rect l="l" t="t" r="r" b="b"/>
              <a:pathLst>
                <a:path w="4960548" h="3526297">
                  <a:moveTo>
                    <a:pt x="542883" y="0"/>
                  </a:moveTo>
                  <a:lnTo>
                    <a:pt x="826658" y="0"/>
                  </a:lnTo>
                  <a:lnTo>
                    <a:pt x="730698" y="89329"/>
                  </a:lnTo>
                  <a:cubicBezTo>
                    <a:pt x="681528" y="139120"/>
                    <a:pt x="634626" y="190876"/>
                    <a:pt x="590295" y="244485"/>
                  </a:cubicBezTo>
                  <a:cubicBezTo>
                    <a:pt x="501458" y="351540"/>
                    <a:pt x="423083" y="466336"/>
                    <a:pt x="357524" y="587307"/>
                  </a:cubicBezTo>
                  <a:cubicBezTo>
                    <a:pt x="291965" y="708196"/>
                    <a:pt x="237391" y="834767"/>
                    <a:pt x="199554" y="966280"/>
                  </a:cubicBezTo>
                  <a:cubicBezTo>
                    <a:pt x="161632" y="1097463"/>
                    <a:pt x="142016" y="1233833"/>
                    <a:pt x="142104" y="1370286"/>
                  </a:cubicBezTo>
                  <a:cubicBezTo>
                    <a:pt x="142888" y="1437319"/>
                    <a:pt x="149862" y="1503858"/>
                    <a:pt x="166339" y="1568090"/>
                  </a:cubicBezTo>
                  <a:cubicBezTo>
                    <a:pt x="182555" y="1632405"/>
                    <a:pt x="207750" y="1693921"/>
                    <a:pt x="237914" y="1753129"/>
                  </a:cubicBezTo>
                  <a:cubicBezTo>
                    <a:pt x="253170" y="1782693"/>
                    <a:pt x="270084" y="1811680"/>
                    <a:pt x="287868" y="1840255"/>
                  </a:cubicBezTo>
                  <a:cubicBezTo>
                    <a:pt x="305914" y="1868748"/>
                    <a:pt x="325181" y="1896830"/>
                    <a:pt x="345232" y="1924581"/>
                  </a:cubicBezTo>
                  <a:cubicBezTo>
                    <a:pt x="385858" y="1979920"/>
                    <a:pt x="431017" y="2033612"/>
                    <a:pt x="477745" y="2087551"/>
                  </a:cubicBezTo>
                  <a:cubicBezTo>
                    <a:pt x="524474" y="2141573"/>
                    <a:pt x="573294" y="2195594"/>
                    <a:pt x="621156" y="2251756"/>
                  </a:cubicBezTo>
                  <a:cubicBezTo>
                    <a:pt x="645130" y="2279755"/>
                    <a:pt x="668843" y="2308412"/>
                    <a:pt x="692469" y="2337482"/>
                  </a:cubicBezTo>
                  <a:lnTo>
                    <a:pt x="726731" y="2379562"/>
                  </a:lnTo>
                  <a:cubicBezTo>
                    <a:pt x="737977" y="2392986"/>
                    <a:pt x="748700" y="2406738"/>
                    <a:pt x="760295" y="2419831"/>
                  </a:cubicBezTo>
                  <a:cubicBezTo>
                    <a:pt x="850788" y="2526392"/>
                    <a:pt x="948952" y="2624470"/>
                    <a:pt x="1048685" y="2717443"/>
                  </a:cubicBezTo>
                  <a:cubicBezTo>
                    <a:pt x="1098814" y="2763724"/>
                    <a:pt x="1149814" y="2808439"/>
                    <a:pt x="1202035" y="2851344"/>
                  </a:cubicBezTo>
                  <a:cubicBezTo>
                    <a:pt x="1254256" y="2894248"/>
                    <a:pt x="1307435" y="2935752"/>
                    <a:pt x="1362620" y="2974785"/>
                  </a:cubicBezTo>
                  <a:cubicBezTo>
                    <a:pt x="1472554" y="3053017"/>
                    <a:pt x="1591118" y="3122932"/>
                    <a:pt x="1721364" y="3170036"/>
                  </a:cubicBezTo>
                  <a:cubicBezTo>
                    <a:pt x="1786314" y="3193588"/>
                    <a:pt x="1853617" y="3211622"/>
                    <a:pt x="1922052" y="3225210"/>
                  </a:cubicBezTo>
                  <a:cubicBezTo>
                    <a:pt x="1939227" y="3228422"/>
                    <a:pt x="1956227" y="3232128"/>
                    <a:pt x="1973488" y="3234928"/>
                  </a:cubicBezTo>
                  <a:lnTo>
                    <a:pt x="2025360" y="3243080"/>
                  </a:lnTo>
                  <a:cubicBezTo>
                    <a:pt x="2060145" y="3247445"/>
                    <a:pt x="2094930" y="3252056"/>
                    <a:pt x="2130063" y="3254774"/>
                  </a:cubicBezTo>
                  <a:cubicBezTo>
                    <a:pt x="2147587" y="3256338"/>
                    <a:pt x="2165109" y="3257821"/>
                    <a:pt x="2182719" y="3258562"/>
                  </a:cubicBezTo>
                  <a:cubicBezTo>
                    <a:pt x="2200330" y="3259385"/>
                    <a:pt x="2217853" y="3260703"/>
                    <a:pt x="2235551" y="3261197"/>
                  </a:cubicBezTo>
                  <a:lnTo>
                    <a:pt x="2288556" y="3262350"/>
                  </a:lnTo>
                  <a:cubicBezTo>
                    <a:pt x="2306166" y="3262761"/>
                    <a:pt x="2323951" y="3262185"/>
                    <a:pt x="2341648" y="3262103"/>
                  </a:cubicBezTo>
                  <a:lnTo>
                    <a:pt x="2368238" y="3261856"/>
                  </a:lnTo>
                  <a:cubicBezTo>
                    <a:pt x="2376869" y="3261609"/>
                    <a:pt x="2385325" y="3261115"/>
                    <a:pt x="2393869" y="3260785"/>
                  </a:cubicBezTo>
                  <a:cubicBezTo>
                    <a:pt x="2402412" y="3260373"/>
                    <a:pt x="2410956" y="3260127"/>
                    <a:pt x="2419413" y="3259550"/>
                  </a:cubicBezTo>
                  <a:lnTo>
                    <a:pt x="2444869" y="3257574"/>
                  </a:lnTo>
                  <a:cubicBezTo>
                    <a:pt x="2478782" y="3255021"/>
                    <a:pt x="2512434" y="3250739"/>
                    <a:pt x="2545824" y="3245798"/>
                  </a:cubicBezTo>
                  <a:cubicBezTo>
                    <a:pt x="2679470" y="3224881"/>
                    <a:pt x="2807973" y="3183954"/>
                    <a:pt x="2930373" y="3126555"/>
                  </a:cubicBezTo>
                  <a:cubicBezTo>
                    <a:pt x="3053210" y="3069817"/>
                    <a:pt x="3170118" y="2997184"/>
                    <a:pt x="3285631" y="2917552"/>
                  </a:cubicBezTo>
                  <a:cubicBezTo>
                    <a:pt x="3314487" y="2897706"/>
                    <a:pt x="3343169" y="2876954"/>
                    <a:pt x="3371764" y="2856120"/>
                  </a:cubicBezTo>
                  <a:cubicBezTo>
                    <a:pt x="3400534" y="2835285"/>
                    <a:pt x="3429216" y="2814121"/>
                    <a:pt x="3457898" y="2792628"/>
                  </a:cubicBezTo>
                  <a:lnTo>
                    <a:pt x="3632344" y="2660869"/>
                  </a:lnTo>
                  <a:cubicBezTo>
                    <a:pt x="3752043" y="2571190"/>
                    <a:pt x="3872873" y="2487687"/>
                    <a:pt x="3990915" y="2405832"/>
                  </a:cubicBezTo>
                  <a:cubicBezTo>
                    <a:pt x="4108869" y="2323976"/>
                    <a:pt x="4222378" y="2241297"/>
                    <a:pt x="4324988" y="2152196"/>
                  </a:cubicBezTo>
                  <a:cubicBezTo>
                    <a:pt x="4427598" y="2063258"/>
                    <a:pt x="4520270" y="1968474"/>
                    <a:pt x="4592106" y="1861501"/>
                  </a:cubicBezTo>
                  <a:cubicBezTo>
                    <a:pt x="4628024" y="1808057"/>
                    <a:pt x="4658712" y="1751730"/>
                    <a:pt x="4683122" y="1692521"/>
                  </a:cubicBezTo>
                  <a:cubicBezTo>
                    <a:pt x="4707706" y="1633393"/>
                    <a:pt x="4725404" y="1571467"/>
                    <a:pt x="4738568" y="1507893"/>
                  </a:cubicBezTo>
                  <a:cubicBezTo>
                    <a:pt x="4745106" y="1476106"/>
                    <a:pt x="4750338" y="1443742"/>
                    <a:pt x="4753912" y="1411050"/>
                  </a:cubicBezTo>
                  <a:cubicBezTo>
                    <a:pt x="4754958" y="1402897"/>
                    <a:pt x="4755656" y="1394662"/>
                    <a:pt x="4756440" y="1386509"/>
                  </a:cubicBezTo>
                  <a:cubicBezTo>
                    <a:pt x="4757138" y="1378274"/>
                    <a:pt x="4758010" y="1370204"/>
                    <a:pt x="4758358" y="1361475"/>
                  </a:cubicBezTo>
                  <a:lnTo>
                    <a:pt x="4761148" y="1309759"/>
                  </a:lnTo>
                  <a:cubicBezTo>
                    <a:pt x="4763676" y="1240751"/>
                    <a:pt x="4762106" y="1171659"/>
                    <a:pt x="4756354" y="1102980"/>
                  </a:cubicBezTo>
                  <a:cubicBezTo>
                    <a:pt x="4750774" y="1034218"/>
                    <a:pt x="4740050" y="966033"/>
                    <a:pt x="4725578" y="898753"/>
                  </a:cubicBezTo>
                  <a:cubicBezTo>
                    <a:pt x="4710932" y="831473"/>
                    <a:pt x="4692624" y="765100"/>
                    <a:pt x="4673358" y="699384"/>
                  </a:cubicBezTo>
                  <a:cubicBezTo>
                    <a:pt x="4634912" y="568037"/>
                    <a:pt x="4592456" y="438419"/>
                    <a:pt x="4538491" y="312754"/>
                  </a:cubicBezTo>
                  <a:cubicBezTo>
                    <a:pt x="4511464" y="250003"/>
                    <a:pt x="4481301" y="188406"/>
                    <a:pt x="4446604" y="129196"/>
                  </a:cubicBezTo>
                  <a:cubicBezTo>
                    <a:pt x="4438147" y="114291"/>
                    <a:pt x="4428819" y="99798"/>
                    <a:pt x="4419840" y="85222"/>
                  </a:cubicBezTo>
                  <a:cubicBezTo>
                    <a:pt x="4410598" y="70728"/>
                    <a:pt x="4401008" y="56482"/>
                    <a:pt x="4391680" y="42071"/>
                  </a:cubicBezTo>
                  <a:lnTo>
                    <a:pt x="4361930" y="0"/>
                  </a:lnTo>
                  <a:lnTo>
                    <a:pt x="4588871" y="0"/>
                  </a:lnTo>
                  <a:lnTo>
                    <a:pt x="4613640" y="38859"/>
                  </a:lnTo>
                  <a:cubicBezTo>
                    <a:pt x="4653306" y="102762"/>
                    <a:pt x="4690706" y="167901"/>
                    <a:pt x="4724445" y="234687"/>
                  </a:cubicBezTo>
                  <a:cubicBezTo>
                    <a:pt x="4792096" y="368257"/>
                    <a:pt x="4844230" y="508828"/>
                    <a:pt x="4876138" y="653022"/>
                  </a:cubicBezTo>
                  <a:cubicBezTo>
                    <a:pt x="4892005" y="725161"/>
                    <a:pt x="4903077" y="797874"/>
                    <a:pt x="4911707" y="870671"/>
                  </a:cubicBezTo>
                  <a:cubicBezTo>
                    <a:pt x="4920513" y="943386"/>
                    <a:pt x="4927574" y="1016019"/>
                    <a:pt x="4934810" y="1088487"/>
                  </a:cubicBezTo>
                  <a:cubicBezTo>
                    <a:pt x="4941697" y="1161036"/>
                    <a:pt x="4947799" y="1233586"/>
                    <a:pt x="4953206" y="1306301"/>
                  </a:cubicBezTo>
                  <a:lnTo>
                    <a:pt x="4956954" y="1360899"/>
                  </a:lnTo>
                  <a:cubicBezTo>
                    <a:pt x="4957651" y="1369875"/>
                    <a:pt x="4958087" y="1379510"/>
                    <a:pt x="4958610" y="1388980"/>
                  </a:cubicBezTo>
                  <a:cubicBezTo>
                    <a:pt x="4959133" y="1398450"/>
                    <a:pt x="4959656" y="1408003"/>
                    <a:pt x="4959830" y="1417555"/>
                  </a:cubicBezTo>
                  <a:cubicBezTo>
                    <a:pt x="4961138" y="1455683"/>
                    <a:pt x="4960702" y="1494140"/>
                    <a:pt x="4958174" y="1532680"/>
                  </a:cubicBezTo>
                  <a:cubicBezTo>
                    <a:pt x="4948760" y="1686920"/>
                    <a:pt x="4904908" y="1842314"/>
                    <a:pt x="4834030" y="1984861"/>
                  </a:cubicBezTo>
                  <a:cubicBezTo>
                    <a:pt x="4763328" y="2127820"/>
                    <a:pt x="4665860" y="2256121"/>
                    <a:pt x="4558106" y="2368857"/>
                  </a:cubicBezTo>
                  <a:cubicBezTo>
                    <a:pt x="4504230" y="2425432"/>
                    <a:pt x="4447650" y="2478465"/>
                    <a:pt x="4389936" y="2528945"/>
                  </a:cubicBezTo>
                  <a:cubicBezTo>
                    <a:pt x="4332223" y="2579425"/>
                    <a:pt x="4273726" y="2628011"/>
                    <a:pt x="4214618" y="2674457"/>
                  </a:cubicBezTo>
                  <a:cubicBezTo>
                    <a:pt x="4096664" y="2767759"/>
                    <a:pt x="3976094" y="2852826"/>
                    <a:pt x="3858489" y="2936658"/>
                  </a:cubicBezTo>
                  <a:lnTo>
                    <a:pt x="3768868" y="3000643"/>
                  </a:lnTo>
                  <a:cubicBezTo>
                    <a:pt x="3738530" y="3022136"/>
                    <a:pt x="3707929" y="3043794"/>
                    <a:pt x="3676806" y="3065040"/>
                  </a:cubicBezTo>
                  <a:cubicBezTo>
                    <a:pt x="3645770" y="3086369"/>
                    <a:pt x="3614386" y="3107615"/>
                    <a:pt x="3582477" y="3128614"/>
                  </a:cubicBezTo>
                  <a:cubicBezTo>
                    <a:pt x="3550483" y="3149449"/>
                    <a:pt x="3518226" y="3170118"/>
                    <a:pt x="3485185" y="3190377"/>
                  </a:cubicBezTo>
                  <a:cubicBezTo>
                    <a:pt x="3419452" y="3230975"/>
                    <a:pt x="3351625" y="3270338"/>
                    <a:pt x="3280923" y="3306325"/>
                  </a:cubicBezTo>
                  <a:cubicBezTo>
                    <a:pt x="3210307" y="3342476"/>
                    <a:pt x="3137251" y="3376074"/>
                    <a:pt x="3061230" y="3404897"/>
                  </a:cubicBezTo>
                  <a:cubicBezTo>
                    <a:pt x="2909886" y="3463366"/>
                    <a:pt x="2747295" y="3502810"/>
                    <a:pt x="2583137" y="3518292"/>
                  </a:cubicBezTo>
                  <a:cubicBezTo>
                    <a:pt x="2542075" y="3521999"/>
                    <a:pt x="2501013" y="3524798"/>
                    <a:pt x="2460038" y="3525622"/>
                  </a:cubicBezTo>
                  <a:lnTo>
                    <a:pt x="2429264" y="3526280"/>
                  </a:lnTo>
                  <a:cubicBezTo>
                    <a:pt x="2419064" y="3526363"/>
                    <a:pt x="2408777" y="3526116"/>
                    <a:pt x="2398576" y="3526116"/>
                  </a:cubicBezTo>
                  <a:lnTo>
                    <a:pt x="2367977" y="3525786"/>
                  </a:lnTo>
                  <a:lnTo>
                    <a:pt x="2338249" y="3524716"/>
                  </a:lnTo>
                  <a:cubicBezTo>
                    <a:pt x="2259089" y="3522327"/>
                    <a:pt x="2179756" y="3516399"/>
                    <a:pt x="2100770" y="3506845"/>
                  </a:cubicBezTo>
                  <a:cubicBezTo>
                    <a:pt x="2021699" y="3497787"/>
                    <a:pt x="1942801" y="3484776"/>
                    <a:pt x="1864776" y="3467483"/>
                  </a:cubicBezTo>
                  <a:cubicBezTo>
                    <a:pt x="1786836" y="3450025"/>
                    <a:pt x="1709508" y="3429355"/>
                    <a:pt x="1632964" y="3405803"/>
                  </a:cubicBezTo>
                  <a:cubicBezTo>
                    <a:pt x="1480138" y="3358288"/>
                    <a:pt x="1329055" y="3299160"/>
                    <a:pt x="1189219" y="3220352"/>
                  </a:cubicBezTo>
                  <a:cubicBezTo>
                    <a:pt x="1049296" y="3141708"/>
                    <a:pt x="924367" y="3041982"/>
                    <a:pt x="815305" y="2931634"/>
                  </a:cubicBezTo>
                  <a:cubicBezTo>
                    <a:pt x="760469" y="2876542"/>
                    <a:pt x="710603" y="2817909"/>
                    <a:pt x="663699" y="2757877"/>
                  </a:cubicBezTo>
                  <a:cubicBezTo>
                    <a:pt x="617059" y="2697597"/>
                    <a:pt x="572684" y="2636411"/>
                    <a:pt x="531274" y="2573907"/>
                  </a:cubicBezTo>
                  <a:cubicBezTo>
                    <a:pt x="520638" y="2558426"/>
                    <a:pt x="510612" y="2542697"/>
                    <a:pt x="500325" y="2527051"/>
                  </a:cubicBezTo>
                  <a:lnTo>
                    <a:pt x="470771" y="2481594"/>
                  </a:lnTo>
                  <a:cubicBezTo>
                    <a:pt x="451853" y="2452195"/>
                    <a:pt x="432238" y="2423043"/>
                    <a:pt x="412448" y="2393479"/>
                  </a:cubicBezTo>
                  <a:lnTo>
                    <a:pt x="291616" y="2213464"/>
                  </a:lnTo>
                  <a:cubicBezTo>
                    <a:pt x="251078" y="2152113"/>
                    <a:pt x="211062" y="2088951"/>
                    <a:pt x="173662" y="2023154"/>
                  </a:cubicBezTo>
                  <a:cubicBezTo>
                    <a:pt x="155005" y="1990214"/>
                    <a:pt x="136960" y="1956697"/>
                    <a:pt x="120483" y="1922276"/>
                  </a:cubicBezTo>
                  <a:cubicBezTo>
                    <a:pt x="104093" y="1887771"/>
                    <a:pt x="88837" y="1852608"/>
                    <a:pt x="75324" y="1816703"/>
                  </a:cubicBezTo>
                  <a:cubicBezTo>
                    <a:pt x="62072" y="1780717"/>
                    <a:pt x="50303" y="1744235"/>
                    <a:pt x="40713" y="1707179"/>
                  </a:cubicBezTo>
                  <a:cubicBezTo>
                    <a:pt x="36180" y="1688650"/>
                    <a:pt x="31560" y="1670039"/>
                    <a:pt x="27811" y="1651346"/>
                  </a:cubicBezTo>
                  <a:lnTo>
                    <a:pt x="22144" y="1623346"/>
                  </a:lnTo>
                  <a:lnTo>
                    <a:pt x="17436" y="1595265"/>
                  </a:lnTo>
                  <a:cubicBezTo>
                    <a:pt x="5144" y="1520328"/>
                    <a:pt x="0" y="1444978"/>
                    <a:pt x="0" y="1370286"/>
                  </a:cubicBezTo>
                  <a:cubicBezTo>
                    <a:pt x="349" y="1223293"/>
                    <a:pt x="16652" y="1076299"/>
                    <a:pt x="48385" y="931939"/>
                  </a:cubicBezTo>
                  <a:cubicBezTo>
                    <a:pt x="80032" y="787663"/>
                    <a:pt x="128504" y="646187"/>
                    <a:pt x="193801" y="511957"/>
                  </a:cubicBezTo>
                  <a:cubicBezTo>
                    <a:pt x="259404" y="377727"/>
                    <a:pt x="339740" y="250559"/>
                    <a:pt x="431660" y="13137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EB03BE98-6C07-41CD-ACA9-5244A3DA10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61928" y="0"/>
              <a:ext cx="4934374" cy="3484134"/>
            </a:xfrm>
            <a:custGeom>
              <a:avLst/>
              <a:gdLst>
                <a:gd name="connsiteX0" fmla="*/ 585303 w 4934374"/>
                <a:gd name="connsiteY0" fmla="*/ 0 h 3484134"/>
                <a:gd name="connsiteX1" fmla="*/ 1213739 w 4934374"/>
                <a:gd name="connsiteY1" fmla="*/ 0 h 3484134"/>
                <a:gd name="connsiteX2" fmla="*/ 1150162 w 4934374"/>
                <a:gd name="connsiteY2" fmla="*/ 47028 h 3484134"/>
                <a:gd name="connsiteX3" fmla="*/ 626038 w 4934374"/>
                <a:gd name="connsiteY3" fmla="*/ 660944 h 3484134"/>
                <a:gd name="connsiteX4" fmla="*/ 435986 w 4934374"/>
                <a:gd name="connsiteY4" fmla="*/ 1375409 h 3484134"/>
                <a:gd name="connsiteX5" fmla="*/ 750530 w 4934374"/>
                <a:gd name="connsiteY5" fmla="*/ 2038817 h 3484134"/>
                <a:gd name="connsiteX6" fmla="*/ 909024 w 4934374"/>
                <a:gd name="connsiteY6" fmla="*/ 2249384 h 3484134"/>
                <a:gd name="connsiteX7" fmla="*/ 2396223 w 4934374"/>
                <a:gd name="connsiteY7" fmla="*/ 3072468 h 3484134"/>
                <a:gd name="connsiteX8" fmla="*/ 3525201 w 4934374"/>
                <a:gd name="connsiteY8" fmla="*/ 2566101 h 3484134"/>
                <a:gd name="connsiteX9" fmla="*/ 3662596 w 4934374"/>
                <a:gd name="connsiteY9" fmla="*/ 2465552 h 3484134"/>
                <a:gd name="connsiteX10" fmla="*/ 4287500 w 4934374"/>
                <a:gd name="connsiteY10" fmla="*/ 1939915 h 3484134"/>
                <a:gd name="connsiteX11" fmla="*/ 4498563 w 4934374"/>
                <a:gd name="connsiteY11" fmla="*/ 1375409 h 3484134"/>
                <a:gd name="connsiteX12" fmla="*/ 4132831 w 4934374"/>
                <a:gd name="connsiteY12" fmla="*/ 134540 h 3484134"/>
                <a:gd name="connsiteX13" fmla="*/ 4025590 w 4934374"/>
                <a:gd name="connsiteY13" fmla="*/ 0 h 3484134"/>
                <a:gd name="connsiteX14" fmla="*/ 4555675 w 4934374"/>
                <a:gd name="connsiteY14" fmla="*/ 0 h 3484134"/>
                <a:gd name="connsiteX15" fmla="*/ 4605933 w 4934374"/>
                <a:gd name="connsiteY15" fmla="*/ 77740 h 3484134"/>
                <a:gd name="connsiteX16" fmla="*/ 4934374 w 4934374"/>
                <a:gd name="connsiteY16" fmla="*/ 1375327 h 3484134"/>
                <a:gd name="connsiteX17" fmla="*/ 3793540 w 4934374"/>
                <a:gd name="connsiteY17" fmla="*/ 2890475 h 3484134"/>
                <a:gd name="connsiteX18" fmla="*/ 2396135 w 4934374"/>
                <a:gd name="connsiteY18" fmla="*/ 3484134 h 3484134"/>
                <a:gd name="connsiteX19" fmla="*/ 548273 w 4934374"/>
                <a:gd name="connsiteY19" fmla="*/ 2480458 h 3484134"/>
                <a:gd name="connsiteX20" fmla="*/ 0 w 4934374"/>
                <a:gd name="connsiteY20" fmla="*/ 1375327 h 3484134"/>
                <a:gd name="connsiteX21" fmla="*/ 512166 w 4934374"/>
                <a:gd name="connsiteY21" fmla="*/ 77740 h 3484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934374" h="3484134">
                  <a:moveTo>
                    <a:pt x="585303" y="0"/>
                  </a:moveTo>
                  <a:lnTo>
                    <a:pt x="1213739" y="0"/>
                  </a:lnTo>
                  <a:lnTo>
                    <a:pt x="1150162" y="47028"/>
                  </a:lnTo>
                  <a:cubicBezTo>
                    <a:pt x="925762" y="228608"/>
                    <a:pt x="749397" y="435224"/>
                    <a:pt x="626038" y="660944"/>
                  </a:cubicBezTo>
                  <a:cubicBezTo>
                    <a:pt x="499976" y="891687"/>
                    <a:pt x="435986" y="1132066"/>
                    <a:pt x="435986" y="1375409"/>
                  </a:cubicBezTo>
                  <a:cubicBezTo>
                    <a:pt x="435986" y="1620481"/>
                    <a:pt x="538074" y="1763604"/>
                    <a:pt x="750530" y="2038817"/>
                  </a:cubicBezTo>
                  <a:cubicBezTo>
                    <a:pt x="801792" y="2105190"/>
                    <a:pt x="854797" y="2173870"/>
                    <a:pt x="909024" y="2249384"/>
                  </a:cubicBezTo>
                  <a:cubicBezTo>
                    <a:pt x="1323389" y="2826326"/>
                    <a:pt x="1768180" y="3072468"/>
                    <a:pt x="2396223" y="3072468"/>
                  </a:cubicBezTo>
                  <a:cubicBezTo>
                    <a:pt x="2808409" y="3072468"/>
                    <a:pt x="3110835" y="2871947"/>
                    <a:pt x="3525201" y="2566101"/>
                  </a:cubicBezTo>
                  <a:cubicBezTo>
                    <a:pt x="3571493" y="2531926"/>
                    <a:pt x="3617786" y="2498162"/>
                    <a:pt x="3662596" y="2465552"/>
                  </a:cubicBezTo>
                  <a:cubicBezTo>
                    <a:pt x="3905479" y="2288583"/>
                    <a:pt x="4134849" y="2121414"/>
                    <a:pt x="4287500" y="1939915"/>
                  </a:cubicBezTo>
                  <a:cubicBezTo>
                    <a:pt x="4433440" y="1766404"/>
                    <a:pt x="4498563" y="1592317"/>
                    <a:pt x="4498563" y="1375409"/>
                  </a:cubicBezTo>
                  <a:cubicBezTo>
                    <a:pt x="4498563" y="899696"/>
                    <a:pt x="4369741" y="465973"/>
                    <a:pt x="4132831" y="134540"/>
                  </a:cubicBezTo>
                  <a:lnTo>
                    <a:pt x="4025590" y="0"/>
                  </a:lnTo>
                  <a:lnTo>
                    <a:pt x="4555675" y="0"/>
                  </a:lnTo>
                  <a:lnTo>
                    <a:pt x="4605933" y="77740"/>
                  </a:lnTo>
                  <a:cubicBezTo>
                    <a:pt x="4820335" y="448137"/>
                    <a:pt x="4934374" y="894662"/>
                    <a:pt x="4934374" y="1375327"/>
                  </a:cubicBezTo>
                  <a:cubicBezTo>
                    <a:pt x="4934374" y="2116884"/>
                    <a:pt x="4369100" y="2465635"/>
                    <a:pt x="3793540" y="2890475"/>
                  </a:cubicBezTo>
                  <a:cubicBezTo>
                    <a:pt x="3374293" y="3199945"/>
                    <a:pt x="2970389" y="3484134"/>
                    <a:pt x="2396135" y="3484134"/>
                  </a:cubicBezTo>
                  <a:cubicBezTo>
                    <a:pt x="1544564" y="3484134"/>
                    <a:pt x="991670" y="3097832"/>
                    <a:pt x="548273" y="2480458"/>
                  </a:cubicBezTo>
                  <a:cubicBezTo>
                    <a:pt x="282201" y="2110049"/>
                    <a:pt x="0" y="1856001"/>
                    <a:pt x="0" y="1375327"/>
                  </a:cubicBezTo>
                  <a:cubicBezTo>
                    <a:pt x="0" y="894662"/>
                    <a:pt x="195505" y="448137"/>
                    <a:pt x="512166" y="7774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Shape 22">
              <a:extLst>
                <a:ext uri="{FF2B5EF4-FFF2-40B4-BE49-F238E27FC236}">
                  <a16:creationId xmlns:a16="http://schemas.microsoft.com/office/drawing/2014/main" id="{D13CCE92-2C5E-48BC-9713-FBEEDBAE61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61928" y="0"/>
              <a:ext cx="4934374" cy="3484134"/>
            </a:xfrm>
            <a:custGeom>
              <a:avLst/>
              <a:gdLst>
                <a:gd name="connsiteX0" fmla="*/ 585303 w 4934374"/>
                <a:gd name="connsiteY0" fmla="*/ 0 h 3484134"/>
                <a:gd name="connsiteX1" fmla="*/ 1354934 w 4934374"/>
                <a:gd name="connsiteY1" fmla="*/ 0 h 3484134"/>
                <a:gd name="connsiteX2" fmla="*/ 1206830 w 4934374"/>
                <a:gd name="connsiteY2" fmla="*/ 109531 h 3484134"/>
                <a:gd name="connsiteX3" fmla="*/ 703453 w 4934374"/>
                <a:gd name="connsiteY3" fmla="*/ 698660 h 3484134"/>
                <a:gd name="connsiteX4" fmla="*/ 523079 w 4934374"/>
                <a:gd name="connsiteY4" fmla="*/ 1375409 h 3484134"/>
                <a:gd name="connsiteX5" fmla="*/ 820885 w 4934374"/>
                <a:gd name="connsiteY5" fmla="*/ 1990313 h 3484134"/>
                <a:gd name="connsiteX6" fmla="*/ 981122 w 4934374"/>
                <a:gd name="connsiteY6" fmla="*/ 2203186 h 3484134"/>
                <a:gd name="connsiteX7" fmla="*/ 1592426 w 4934374"/>
                <a:gd name="connsiteY7" fmla="*/ 2792645 h 3484134"/>
                <a:gd name="connsiteX8" fmla="*/ 2396135 w 4934374"/>
                <a:gd name="connsiteY8" fmla="*/ 2990119 h 3484134"/>
                <a:gd name="connsiteX9" fmla="*/ 2913112 w 4934374"/>
                <a:gd name="connsiteY9" fmla="*/ 2864371 h 3484134"/>
                <a:gd name="connsiteX10" fmla="*/ 3471411 w 4934374"/>
                <a:gd name="connsiteY10" fmla="*/ 2501292 h 3484134"/>
                <a:gd name="connsiteX11" fmla="*/ 3609242 w 4934374"/>
                <a:gd name="connsiteY11" fmla="*/ 2400414 h 3484134"/>
                <a:gd name="connsiteX12" fmla="*/ 4219151 w 4934374"/>
                <a:gd name="connsiteY12" fmla="*/ 1888693 h 3484134"/>
                <a:gd name="connsiteX13" fmla="*/ 4411296 w 4934374"/>
                <a:gd name="connsiteY13" fmla="*/ 1375409 h 3484134"/>
                <a:gd name="connsiteX14" fmla="*/ 3957874 w 4934374"/>
                <a:gd name="connsiteY14" fmla="*/ 51887 h 3484134"/>
                <a:gd name="connsiteX15" fmla="*/ 3906637 w 4934374"/>
                <a:gd name="connsiteY15" fmla="*/ 0 h 3484134"/>
                <a:gd name="connsiteX16" fmla="*/ 4555675 w 4934374"/>
                <a:gd name="connsiteY16" fmla="*/ 0 h 3484134"/>
                <a:gd name="connsiteX17" fmla="*/ 4605933 w 4934374"/>
                <a:gd name="connsiteY17" fmla="*/ 77740 h 3484134"/>
                <a:gd name="connsiteX18" fmla="*/ 4934374 w 4934374"/>
                <a:gd name="connsiteY18" fmla="*/ 1375327 h 3484134"/>
                <a:gd name="connsiteX19" fmla="*/ 3793540 w 4934374"/>
                <a:gd name="connsiteY19" fmla="*/ 2890475 h 3484134"/>
                <a:gd name="connsiteX20" fmla="*/ 2396135 w 4934374"/>
                <a:gd name="connsiteY20" fmla="*/ 3484134 h 3484134"/>
                <a:gd name="connsiteX21" fmla="*/ 548273 w 4934374"/>
                <a:gd name="connsiteY21" fmla="*/ 2480458 h 3484134"/>
                <a:gd name="connsiteX22" fmla="*/ 0 w 4934374"/>
                <a:gd name="connsiteY22" fmla="*/ 1375327 h 3484134"/>
                <a:gd name="connsiteX23" fmla="*/ 512166 w 4934374"/>
                <a:gd name="connsiteY23" fmla="*/ 77740 h 3484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4934374" h="3484134">
                  <a:moveTo>
                    <a:pt x="585303" y="0"/>
                  </a:moveTo>
                  <a:lnTo>
                    <a:pt x="1354934" y="0"/>
                  </a:lnTo>
                  <a:lnTo>
                    <a:pt x="1206830" y="109531"/>
                  </a:lnTo>
                  <a:cubicBezTo>
                    <a:pt x="994024" y="281725"/>
                    <a:pt x="820013" y="485457"/>
                    <a:pt x="703453" y="698660"/>
                  </a:cubicBezTo>
                  <a:cubicBezTo>
                    <a:pt x="583756" y="917627"/>
                    <a:pt x="523079" y="1145324"/>
                    <a:pt x="523079" y="1375409"/>
                  </a:cubicBezTo>
                  <a:cubicBezTo>
                    <a:pt x="523079" y="1595282"/>
                    <a:pt x="614356" y="1722842"/>
                    <a:pt x="820885" y="1990313"/>
                  </a:cubicBezTo>
                  <a:cubicBezTo>
                    <a:pt x="872582" y="2057263"/>
                    <a:pt x="926023" y="2126519"/>
                    <a:pt x="981122" y="2203186"/>
                  </a:cubicBezTo>
                  <a:cubicBezTo>
                    <a:pt x="1175968" y="2474445"/>
                    <a:pt x="1375871" y="2667309"/>
                    <a:pt x="1592426" y="2792645"/>
                  </a:cubicBezTo>
                  <a:cubicBezTo>
                    <a:pt x="1821970" y="2925557"/>
                    <a:pt x="2084904" y="2990119"/>
                    <a:pt x="2396135" y="2990119"/>
                  </a:cubicBezTo>
                  <a:cubicBezTo>
                    <a:pt x="2572762" y="2990119"/>
                    <a:pt x="2737009" y="2950179"/>
                    <a:pt x="2913112" y="2864371"/>
                  </a:cubicBezTo>
                  <a:cubicBezTo>
                    <a:pt x="3093922" y="2776257"/>
                    <a:pt x="3272903" y="2647792"/>
                    <a:pt x="3471411" y="2501292"/>
                  </a:cubicBezTo>
                  <a:cubicBezTo>
                    <a:pt x="3517964" y="2466952"/>
                    <a:pt x="3564344" y="2433106"/>
                    <a:pt x="3609242" y="2400414"/>
                  </a:cubicBezTo>
                  <a:cubicBezTo>
                    <a:pt x="3847766" y="2226574"/>
                    <a:pt x="4073038" y="2062368"/>
                    <a:pt x="4219151" y="1888693"/>
                  </a:cubicBezTo>
                  <a:cubicBezTo>
                    <a:pt x="4353844" y="1728606"/>
                    <a:pt x="4411296" y="1575106"/>
                    <a:pt x="4411296" y="1375409"/>
                  </a:cubicBezTo>
                  <a:cubicBezTo>
                    <a:pt x="4411296" y="851089"/>
                    <a:pt x="4250274" y="381038"/>
                    <a:pt x="3957874" y="51887"/>
                  </a:cubicBezTo>
                  <a:lnTo>
                    <a:pt x="3906637" y="0"/>
                  </a:lnTo>
                  <a:lnTo>
                    <a:pt x="4555675" y="0"/>
                  </a:lnTo>
                  <a:lnTo>
                    <a:pt x="4605933" y="77740"/>
                  </a:lnTo>
                  <a:cubicBezTo>
                    <a:pt x="4820335" y="448137"/>
                    <a:pt x="4934374" y="894662"/>
                    <a:pt x="4934374" y="1375327"/>
                  </a:cubicBezTo>
                  <a:cubicBezTo>
                    <a:pt x="4934374" y="2116884"/>
                    <a:pt x="4369100" y="2465635"/>
                    <a:pt x="3793540" y="2890475"/>
                  </a:cubicBezTo>
                  <a:cubicBezTo>
                    <a:pt x="3374293" y="3199945"/>
                    <a:pt x="2970389" y="3484134"/>
                    <a:pt x="2396135" y="3484134"/>
                  </a:cubicBezTo>
                  <a:cubicBezTo>
                    <a:pt x="1544564" y="3484134"/>
                    <a:pt x="991670" y="3097832"/>
                    <a:pt x="548273" y="2480458"/>
                  </a:cubicBezTo>
                  <a:cubicBezTo>
                    <a:pt x="282201" y="2110049"/>
                    <a:pt x="0" y="1856001"/>
                    <a:pt x="0" y="1375327"/>
                  </a:cubicBezTo>
                  <a:cubicBezTo>
                    <a:pt x="0" y="894662"/>
                    <a:pt x="195505" y="448137"/>
                    <a:pt x="512166" y="7774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41B84E57-3794-EE04-4CEB-ABF3F742CF0C}"/>
              </a:ext>
            </a:extLst>
          </p:cNvPr>
          <p:cNvSpPr>
            <a:spLocks noGrp="1"/>
          </p:cNvSpPr>
          <p:nvPr>
            <p:ph type="title"/>
          </p:nvPr>
        </p:nvSpPr>
        <p:spPr>
          <a:xfrm>
            <a:off x="98702" y="209043"/>
            <a:ext cx="5145024" cy="1454051"/>
          </a:xfrm>
        </p:spPr>
        <p:txBody>
          <a:bodyPr anchor="b">
            <a:normAutofit/>
          </a:bodyPr>
          <a:lstStyle/>
          <a:p>
            <a:r>
              <a:rPr lang="en-GB" sz="3300" dirty="0">
                <a:cs typeface="Calibri Light"/>
              </a:rPr>
              <a:t>Additional Skills  - Understanding Youth work roles and responsibilities</a:t>
            </a:r>
          </a:p>
        </p:txBody>
      </p:sp>
      <p:pic>
        <p:nvPicPr>
          <p:cNvPr id="6" name="Picture 6" descr="A picture containing shape&#10;&#10;Description automatically generated">
            <a:extLst>
              <a:ext uri="{FF2B5EF4-FFF2-40B4-BE49-F238E27FC236}">
                <a16:creationId xmlns:a16="http://schemas.microsoft.com/office/drawing/2014/main" id="{DB448279-1E4E-0214-B260-3492BA2EF02A}"/>
              </a:ext>
            </a:extLst>
          </p:cNvPr>
          <p:cNvPicPr>
            <a:picLocks noChangeAspect="1"/>
          </p:cNvPicPr>
          <p:nvPr/>
        </p:nvPicPr>
        <p:blipFill>
          <a:blip r:embed="rId2"/>
          <a:stretch>
            <a:fillRect/>
          </a:stretch>
        </p:blipFill>
        <p:spPr>
          <a:xfrm>
            <a:off x="6300710" y="268595"/>
            <a:ext cx="2425658" cy="1723494"/>
          </a:xfrm>
          <a:prstGeom prst="rect">
            <a:avLst/>
          </a:prstGeom>
        </p:spPr>
      </p:pic>
      <p:sp>
        <p:nvSpPr>
          <p:cNvPr id="3" name="Content Placeholder 2">
            <a:extLst>
              <a:ext uri="{FF2B5EF4-FFF2-40B4-BE49-F238E27FC236}">
                <a16:creationId xmlns:a16="http://schemas.microsoft.com/office/drawing/2014/main" id="{8AD71951-8FCA-F09B-4345-D24DD5FDCBB9}"/>
              </a:ext>
            </a:extLst>
          </p:cNvPr>
          <p:cNvSpPr>
            <a:spLocks noGrp="1"/>
          </p:cNvSpPr>
          <p:nvPr>
            <p:ph idx="1"/>
          </p:nvPr>
        </p:nvSpPr>
        <p:spPr>
          <a:xfrm>
            <a:off x="98701" y="2276005"/>
            <a:ext cx="5192644" cy="4300436"/>
          </a:xfrm>
        </p:spPr>
        <p:txBody>
          <a:bodyPr vert="horz" lIns="91440" tIns="45720" rIns="91440" bIns="45720" rtlCol="0" anchor="ctr">
            <a:noAutofit/>
          </a:bodyPr>
          <a:lstStyle/>
          <a:p>
            <a:pPr marL="0" indent="0">
              <a:buNone/>
            </a:pPr>
            <a:r>
              <a:rPr lang="en-US" sz="1800" dirty="0">
                <a:ea typeface="Calibri"/>
                <a:cs typeface="Calibri" panose="020F0502020204030204"/>
              </a:rPr>
              <a:t>Sapin </a:t>
            </a:r>
            <a:r>
              <a:rPr lang="en-GB" sz="1800" dirty="0">
                <a:ea typeface="Calibri"/>
                <a:cs typeface="Calibri" panose="020F0502020204030204"/>
              </a:rPr>
              <a:t>(</a:t>
            </a:r>
            <a:r>
              <a:rPr lang="en-GB" sz="1800" dirty="0">
                <a:ea typeface="+mn-lt"/>
                <a:cs typeface="+mn-lt"/>
              </a:rPr>
              <a:t>Essential Skills for Youth Practice, 2nd edition, </a:t>
            </a:r>
            <a:r>
              <a:rPr lang="en-GB" sz="1800" dirty="0" err="1">
                <a:ea typeface="+mn-lt"/>
                <a:cs typeface="+mn-lt"/>
              </a:rPr>
              <a:t>pg</a:t>
            </a:r>
            <a:r>
              <a:rPr lang="en-GB" sz="1800" dirty="0">
                <a:ea typeface="+mn-lt"/>
                <a:cs typeface="+mn-lt"/>
              </a:rPr>
              <a:t> 20, 2013) explains the essential skills based on roles and responsibilities. Here are some below:</a:t>
            </a:r>
            <a:endParaRPr lang="en-US" sz="1800">
              <a:cs typeface="Calibri" panose="020F0502020204030204"/>
            </a:endParaRPr>
          </a:p>
          <a:p>
            <a:pPr>
              <a:buFont typeface="Calibri" panose="020B0604020202020204" pitchFamily="34" charset="0"/>
              <a:buChar char="-"/>
            </a:pPr>
            <a:r>
              <a:rPr lang="en-GB" sz="1800" dirty="0">
                <a:ea typeface="+mn-lt"/>
                <a:cs typeface="+mn-lt"/>
              </a:rPr>
              <a:t>Identifying Youth work values and applying them to practice </a:t>
            </a:r>
          </a:p>
          <a:p>
            <a:pPr>
              <a:buFont typeface="Calibri" panose="020B0604020202020204" pitchFamily="34" charset="0"/>
              <a:buChar char="-"/>
            </a:pPr>
            <a:r>
              <a:rPr lang="en-GB" sz="1800" dirty="0">
                <a:ea typeface="+mn-lt"/>
                <a:cs typeface="+mn-lt"/>
              </a:rPr>
              <a:t>Recognising role conflict </a:t>
            </a:r>
          </a:p>
          <a:p>
            <a:pPr>
              <a:buFont typeface="Calibri" panose="020B0604020202020204" pitchFamily="34" charset="0"/>
              <a:buChar char="-"/>
            </a:pPr>
            <a:r>
              <a:rPr lang="en-GB" sz="1800" dirty="0">
                <a:ea typeface="+mn-lt"/>
                <a:cs typeface="+mn-lt"/>
              </a:rPr>
              <a:t>Identifying unacceptable Youth work behaviour </a:t>
            </a:r>
          </a:p>
          <a:p>
            <a:pPr marL="0" indent="0">
              <a:buNone/>
            </a:pPr>
            <a:r>
              <a:rPr lang="en-GB" sz="1800" dirty="0">
                <a:ea typeface="+mn-lt"/>
                <a:cs typeface="+mn-lt"/>
              </a:rPr>
              <a:t>-   Keeping up to date with legal constraints </a:t>
            </a:r>
          </a:p>
          <a:p>
            <a:pPr marL="0" indent="0">
              <a:buNone/>
            </a:pPr>
            <a:endParaRPr lang="en-GB" sz="1800" dirty="0">
              <a:ea typeface="+mn-lt"/>
              <a:cs typeface="+mn-lt"/>
            </a:endParaRPr>
          </a:p>
          <a:p>
            <a:pPr marL="0" indent="0">
              <a:buNone/>
            </a:pPr>
            <a:r>
              <a:rPr lang="en-GB" sz="1800" dirty="0">
                <a:ea typeface="+mn-lt"/>
                <a:cs typeface="+mn-lt"/>
              </a:rPr>
              <a:t>Respect for young people is at the heart of Youth work values as it's profession that works with young people through a positive and participative approach – enables them to build relationships</a:t>
            </a:r>
            <a:endParaRPr lang="en-GB" sz="1800" dirty="0">
              <a:ea typeface="Calibri"/>
              <a:cs typeface="Calibri"/>
            </a:endParaRPr>
          </a:p>
          <a:p>
            <a:pPr marL="0" indent="0">
              <a:buNone/>
            </a:pPr>
            <a:endParaRPr lang="en-GB" sz="1500">
              <a:solidFill>
                <a:schemeClr val="tx2"/>
              </a:solidFill>
              <a:ea typeface="+mn-lt"/>
              <a:cs typeface="+mn-lt"/>
            </a:endParaRPr>
          </a:p>
          <a:p>
            <a:endParaRPr lang="en-GB" sz="1500">
              <a:solidFill>
                <a:schemeClr val="tx2"/>
              </a:solidFill>
              <a:cs typeface="Calibri"/>
            </a:endParaRPr>
          </a:p>
        </p:txBody>
      </p:sp>
      <p:pic>
        <p:nvPicPr>
          <p:cNvPr id="4" name="Picture 4" descr="A picture containing shape&#10;&#10;Description automatically generated">
            <a:extLst>
              <a:ext uri="{FF2B5EF4-FFF2-40B4-BE49-F238E27FC236}">
                <a16:creationId xmlns:a16="http://schemas.microsoft.com/office/drawing/2014/main" id="{A1B6CCFD-A111-F2A6-2474-66B924815C9A}"/>
              </a:ext>
            </a:extLst>
          </p:cNvPr>
          <p:cNvPicPr>
            <a:picLocks noChangeAspect="1"/>
          </p:cNvPicPr>
          <p:nvPr/>
        </p:nvPicPr>
        <p:blipFill>
          <a:blip r:embed="rId2"/>
          <a:stretch>
            <a:fillRect/>
          </a:stretch>
        </p:blipFill>
        <p:spPr>
          <a:xfrm>
            <a:off x="9227061" y="3863170"/>
            <a:ext cx="2809693" cy="1996361"/>
          </a:xfrm>
          <a:prstGeom prst="rect">
            <a:avLst/>
          </a:prstGeom>
        </p:spPr>
      </p:pic>
    </p:spTree>
    <p:extLst>
      <p:ext uri="{BB962C8B-B14F-4D97-AF65-F5344CB8AC3E}">
        <p14:creationId xmlns:p14="http://schemas.microsoft.com/office/powerpoint/2010/main" val="20040300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9" name="Arc 18">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E2AD40C-EB29-1CEC-F42D-FDF99B704376}"/>
              </a:ext>
            </a:extLst>
          </p:cNvPr>
          <p:cNvSpPr>
            <a:spLocks noGrp="1"/>
          </p:cNvSpPr>
          <p:nvPr>
            <p:ph type="title"/>
          </p:nvPr>
        </p:nvSpPr>
        <p:spPr>
          <a:xfrm>
            <a:off x="460110" y="266581"/>
            <a:ext cx="8103425" cy="1325563"/>
          </a:xfrm>
        </p:spPr>
        <p:txBody>
          <a:bodyPr>
            <a:normAutofit/>
          </a:bodyPr>
          <a:lstStyle/>
          <a:p>
            <a:r>
              <a:rPr lang="en-GB" dirty="0">
                <a:cs typeface="Calibri Light"/>
              </a:rPr>
              <a:t>Building relationships  - boundaries</a:t>
            </a:r>
            <a:endParaRPr lang="en-GB" dirty="0"/>
          </a:p>
        </p:txBody>
      </p:sp>
      <p:sp>
        <p:nvSpPr>
          <p:cNvPr id="21" name="Freeform: Shape 20">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4">
            <a:extLst>
              <a:ext uri="{FF2B5EF4-FFF2-40B4-BE49-F238E27FC236}">
                <a16:creationId xmlns:a16="http://schemas.microsoft.com/office/drawing/2014/main" id="{36816A4B-3EBC-49C6-3515-30BC3716DF54}"/>
              </a:ext>
            </a:extLst>
          </p:cNvPr>
          <p:cNvPicPr>
            <a:picLocks noChangeAspect="1"/>
          </p:cNvPicPr>
          <p:nvPr/>
        </p:nvPicPr>
        <p:blipFill>
          <a:blip r:embed="rId2"/>
          <a:stretch>
            <a:fillRect/>
          </a:stretch>
        </p:blipFill>
        <p:spPr>
          <a:xfrm>
            <a:off x="254947" y="1985666"/>
            <a:ext cx="4598087" cy="2907422"/>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3" name="Content Placeholder 2">
            <a:extLst>
              <a:ext uri="{FF2B5EF4-FFF2-40B4-BE49-F238E27FC236}">
                <a16:creationId xmlns:a16="http://schemas.microsoft.com/office/drawing/2014/main" id="{B4A357B0-A0A8-B07F-1884-E8EB3EE3BA1A}"/>
              </a:ext>
            </a:extLst>
          </p:cNvPr>
          <p:cNvSpPr>
            <a:spLocks noGrp="1"/>
          </p:cNvSpPr>
          <p:nvPr>
            <p:ph idx="1"/>
          </p:nvPr>
        </p:nvSpPr>
        <p:spPr>
          <a:xfrm>
            <a:off x="5222610" y="1547414"/>
            <a:ext cx="6400131" cy="4954519"/>
          </a:xfrm>
        </p:spPr>
        <p:txBody>
          <a:bodyPr vert="horz" lIns="91440" tIns="45720" rIns="91440" bIns="45720" rtlCol="0" anchor="t">
            <a:normAutofit/>
          </a:bodyPr>
          <a:lstStyle/>
          <a:p>
            <a:pPr>
              <a:buFont typeface="Calibri"/>
              <a:buChar char="-"/>
            </a:pPr>
            <a:endParaRPr lang="en-GB" sz="1500" dirty="0">
              <a:ea typeface="+mn-lt"/>
              <a:cs typeface="+mn-lt"/>
            </a:endParaRPr>
          </a:p>
          <a:p>
            <a:pPr>
              <a:buFont typeface="Calibri"/>
              <a:buChar char="-"/>
            </a:pPr>
            <a:r>
              <a:rPr lang="en-GB" sz="2400" dirty="0">
                <a:ea typeface="+mn-lt"/>
                <a:cs typeface="+mn-lt"/>
              </a:rPr>
              <a:t>The National Youth Agency (Guidance, on Personal, Professional and Environmental Boundaries, </a:t>
            </a:r>
            <a:r>
              <a:rPr lang="en-GB" sz="2400" dirty="0" err="1">
                <a:ea typeface="+mn-lt"/>
                <a:cs typeface="+mn-lt"/>
              </a:rPr>
              <a:t>pg</a:t>
            </a:r>
            <a:r>
              <a:rPr lang="en-GB" sz="2400" dirty="0">
                <a:ea typeface="+mn-lt"/>
                <a:cs typeface="+mn-lt"/>
              </a:rPr>
              <a:t> 2, September 2021) explains the values of boundaries by stating that "</a:t>
            </a:r>
            <a:r>
              <a:rPr lang="en-GB" sz="2400" dirty="0">
                <a:cs typeface="Calibri"/>
              </a:rPr>
              <a:t>Successful youth work is built upon a trusted relationship. Boundaries are there with the intention to support this relationship, whilst identifying appropriate behaviours in that relationship"</a:t>
            </a:r>
            <a:endParaRPr lang="en-US" sz="2400">
              <a:ea typeface="+mn-lt"/>
              <a:cs typeface="+mn-lt"/>
            </a:endParaRPr>
          </a:p>
          <a:p>
            <a:pPr>
              <a:buFont typeface="Calibri" panose="020B0604020202020204" pitchFamily="34" charset="0"/>
              <a:buChar char="-"/>
            </a:pPr>
            <a:r>
              <a:rPr lang="en-GB" sz="2400" dirty="0">
                <a:cs typeface="Calibri"/>
              </a:rPr>
              <a:t>Based around the idea that you are friendly but not friends.</a:t>
            </a:r>
            <a:r>
              <a:rPr lang="en-GB" sz="2400" dirty="0">
                <a:ea typeface="+mn-lt"/>
                <a:cs typeface="+mn-lt"/>
              </a:rPr>
              <a:t> = Ensures a safe space for all and avoid unhealthy relationships.</a:t>
            </a:r>
            <a:endParaRPr lang="en-GB" sz="2400" dirty="0">
              <a:ea typeface="Calibri" panose="020F0502020204030204"/>
              <a:cs typeface="Calibri"/>
            </a:endParaRPr>
          </a:p>
          <a:p>
            <a:pPr marL="0" indent="0">
              <a:buNone/>
            </a:pPr>
            <a:endParaRPr lang="en-GB" sz="2000" dirty="0">
              <a:ea typeface="+mn-lt"/>
              <a:cs typeface="+mn-lt"/>
            </a:endParaRPr>
          </a:p>
          <a:p>
            <a:endParaRPr lang="en-GB" sz="2000" dirty="0">
              <a:ea typeface="+mn-lt"/>
              <a:cs typeface="+mn-lt"/>
            </a:endParaRPr>
          </a:p>
        </p:txBody>
      </p:sp>
    </p:spTree>
    <p:extLst>
      <p:ext uri="{BB962C8B-B14F-4D97-AF65-F5344CB8AC3E}">
        <p14:creationId xmlns:p14="http://schemas.microsoft.com/office/powerpoint/2010/main" val="26051976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72A2BB7-19E2-CCA7-2A7D-40E6E2D53DEA}"/>
              </a:ext>
            </a:extLst>
          </p:cNvPr>
          <p:cNvSpPr>
            <a:spLocks noGrp="1"/>
          </p:cNvSpPr>
          <p:nvPr>
            <p:ph type="title"/>
          </p:nvPr>
        </p:nvSpPr>
        <p:spPr>
          <a:xfrm>
            <a:off x="572493" y="238539"/>
            <a:ext cx="11018520" cy="1434415"/>
          </a:xfrm>
        </p:spPr>
        <p:txBody>
          <a:bodyPr anchor="b">
            <a:normAutofit/>
          </a:bodyPr>
          <a:lstStyle/>
          <a:p>
            <a:r>
              <a:rPr lang="en-GB" sz="5400">
                <a:cs typeface="Calibri Light"/>
              </a:rPr>
              <a:t>Building relationships – tools needed</a:t>
            </a:r>
            <a:endParaRPr lang="en-GB" sz="5400"/>
          </a:p>
        </p:txBody>
      </p:sp>
      <p:sp>
        <p:nvSpPr>
          <p:cNvPr id="11"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0CA7230-8031-677C-D4A9-7766A412F38C}"/>
              </a:ext>
            </a:extLst>
          </p:cNvPr>
          <p:cNvSpPr>
            <a:spLocks noGrp="1"/>
          </p:cNvSpPr>
          <p:nvPr>
            <p:ph idx="1"/>
          </p:nvPr>
        </p:nvSpPr>
        <p:spPr>
          <a:xfrm>
            <a:off x="572493" y="2071316"/>
            <a:ext cx="6713552" cy="4119172"/>
          </a:xfrm>
        </p:spPr>
        <p:txBody>
          <a:bodyPr vert="horz" lIns="91440" tIns="45720" rIns="91440" bIns="45720" rtlCol="0" anchor="t">
            <a:normAutofit/>
          </a:bodyPr>
          <a:lstStyle/>
          <a:p>
            <a:pPr marL="0" indent="0">
              <a:buNone/>
            </a:pPr>
            <a:r>
              <a:rPr lang="en-GB" sz="2400" dirty="0">
                <a:cs typeface="Calibri"/>
              </a:rPr>
              <a:t>The tools needed for Youth workers to build a relationships:</a:t>
            </a:r>
          </a:p>
          <a:p>
            <a:pPr>
              <a:buFont typeface="Calibri" panose="020B0604020202020204" pitchFamily="34" charset="0"/>
              <a:buChar char="-"/>
            </a:pPr>
            <a:r>
              <a:rPr lang="en-GB" sz="2400" dirty="0">
                <a:cs typeface="Calibri"/>
              </a:rPr>
              <a:t>Activities/session plans. Such as Naomi model</a:t>
            </a:r>
            <a:endParaRPr lang="en-GB" sz="2400" dirty="0">
              <a:ea typeface="Calibri"/>
              <a:cs typeface="Calibri"/>
            </a:endParaRPr>
          </a:p>
          <a:p>
            <a:pPr>
              <a:buFont typeface="Calibri" panose="020B0604020202020204" pitchFamily="34" charset="0"/>
              <a:buChar char="-"/>
            </a:pPr>
            <a:r>
              <a:rPr lang="en-GB" sz="2400" dirty="0">
                <a:cs typeface="Calibri"/>
              </a:rPr>
              <a:t>Carrying a risk assessment</a:t>
            </a:r>
            <a:endParaRPr lang="en-GB" sz="2400" dirty="0">
              <a:ea typeface="Calibri"/>
              <a:cs typeface="Calibri"/>
            </a:endParaRPr>
          </a:p>
          <a:p>
            <a:pPr>
              <a:buFont typeface="Calibri" panose="020B0604020202020204" pitchFamily="34" charset="0"/>
              <a:buChar char="-"/>
            </a:pPr>
            <a:r>
              <a:rPr lang="en-GB" sz="2400" dirty="0">
                <a:cs typeface="Calibri"/>
              </a:rPr>
              <a:t>Information on </a:t>
            </a:r>
            <a:r>
              <a:rPr lang="en-GB" sz="2400" dirty="0" err="1">
                <a:cs typeface="Calibri"/>
              </a:rPr>
              <a:t>Meic</a:t>
            </a:r>
            <a:r>
              <a:rPr lang="en-GB" sz="2400" dirty="0">
                <a:cs typeface="Calibri"/>
              </a:rPr>
              <a:t> Cymru </a:t>
            </a:r>
            <a:endParaRPr lang="en-GB" sz="2400" dirty="0">
              <a:ea typeface="Calibri"/>
              <a:cs typeface="Calibri"/>
            </a:endParaRPr>
          </a:p>
          <a:p>
            <a:pPr>
              <a:buFont typeface="Calibri" panose="020B0604020202020204" pitchFamily="34" charset="0"/>
              <a:buChar char="-"/>
            </a:pPr>
            <a:r>
              <a:rPr lang="en-GB" sz="2400" dirty="0">
                <a:ea typeface="Calibri"/>
                <a:cs typeface="Calibri"/>
              </a:rPr>
              <a:t>A list of ideas using participatory and therapeutic methods to use in their practice </a:t>
            </a:r>
            <a:endParaRPr lang="en-GB" sz="2400">
              <a:ea typeface="+mn-lt"/>
              <a:cs typeface="+mn-lt"/>
            </a:endParaRPr>
          </a:p>
          <a:p>
            <a:pPr>
              <a:buFont typeface="Calibri" panose="020B0604020202020204" pitchFamily="34" charset="0"/>
              <a:buChar char="-"/>
            </a:pPr>
            <a:r>
              <a:rPr lang="en-GB" sz="2400" dirty="0">
                <a:ea typeface="Calibri"/>
                <a:cs typeface="Calibri"/>
              </a:rPr>
              <a:t>NOS (CLD Standards Council Scotland,2019) function map as a reminder about Youth work values</a:t>
            </a:r>
          </a:p>
          <a:p>
            <a:pPr>
              <a:buFont typeface="Calibri" panose="020B0604020202020204" pitchFamily="34" charset="0"/>
              <a:buChar char="-"/>
            </a:pPr>
            <a:endParaRPr lang="en-GB" sz="2000" dirty="0">
              <a:cs typeface="Calibri"/>
            </a:endParaRPr>
          </a:p>
          <a:p>
            <a:pPr>
              <a:buFont typeface="Calibri" panose="020B0604020202020204" pitchFamily="34" charset="0"/>
              <a:buChar char="-"/>
            </a:pPr>
            <a:endParaRPr lang="en-GB" sz="2000">
              <a:cs typeface="Calibri"/>
            </a:endParaRPr>
          </a:p>
        </p:txBody>
      </p:sp>
      <p:pic>
        <p:nvPicPr>
          <p:cNvPr id="4" name="Picture 4" descr="Diagram&#10;&#10;Description automatically generated">
            <a:extLst>
              <a:ext uri="{FF2B5EF4-FFF2-40B4-BE49-F238E27FC236}">
                <a16:creationId xmlns:a16="http://schemas.microsoft.com/office/drawing/2014/main" id="{2676B6D8-B066-AFE2-9D94-BC0F074AC735}"/>
              </a:ext>
            </a:extLst>
          </p:cNvPr>
          <p:cNvPicPr>
            <a:picLocks noChangeAspect="1"/>
          </p:cNvPicPr>
          <p:nvPr/>
        </p:nvPicPr>
        <p:blipFill rotWithShape="1">
          <a:blip r:embed="rId2"/>
          <a:srcRect r="3792" b="-3"/>
          <a:stretch/>
        </p:blipFill>
        <p:spPr>
          <a:xfrm>
            <a:off x="7675658" y="2093976"/>
            <a:ext cx="3941064" cy="4096512"/>
          </a:xfrm>
          <a:prstGeom prst="rect">
            <a:avLst/>
          </a:prstGeom>
        </p:spPr>
      </p:pic>
    </p:spTree>
    <p:extLst>
      <p:ext uri="{BB962C8B-B14F-4D97-AF65-F5344CB8AC3E}">
        <p14:creationId xmlns:p14="http://schemas.microsoft.com/office/powerpoint/2010/main" val="15105805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9"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1" name="Rectangle 30">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D03BFC73-BB9B-A777-2792-BD5C5C6A18E8}"/>
              </a:ext>
            </a:extLst>
          </p:cNvPr>
          <p:cNvSpPr>
            <a:spLocks noGrp="1"/>
          </p:cNvSpPr>
          <p:nvPr>
            <p:ph type="title"/>
          </p:nvPr>
        </p:nvSpPr>
        <p:spPr>
          <a:xfrm>
            <a:off x="958506" y="800392"/>
            <a:ext cx="10264697" cy="1212102"/>
          </a:xfrm>
        </p:spPr>
        <p:txBody>
          <a:bodyPr>
            <a:normAutofit/>
          </a:bodyPr>
          <a:lstStyle/>
          <a:p>
            <a:r>
              <a:rPr lang="en-GB" sz="4000">
                <a:solidFill>
                  <a:srgbClr val="FFFFFF"/>
                </a:solidFill>
                <a:cs typeface="Calibri Light"/>
              </a:rPr>
              <a:t>Building relationships – approaches needed</a:t>
            </a:r>
            <a:endParaRPr lang="en-GB" sz="4000">
              <a:solidFill>
                <a:srgbClr val="FFFFFF"/>
              </a:solidFill>
            </a:endParaRPr>
          </a:p>
        </p:txBody>
      </p:sp>
      <p:sp>
        <p:nvSpPr>
          <p:cNvPr id="3" name="Content Placeholder 2">
            <a:extLst>
              <a:ext uri="{FF2B5EF4-FFF2-40B4-BE49-F238E27FC236}">
                <a16:creationId xmlns:a16="http://schemas.microsoft.com/office/drawing/2014/main" id="{81712D0F-1DBB-2E78-A448-04DCDBD18E34}"/>
              </a:ext>
            </a:extLst>
          </p:cNvPr>
          <p:cNvSpPr>
            <a:spLocks noGrp="1"/>
          </p:cNvSpPr>
          <p:nvPr>
            <p:ph idx="1"/>
          </p:nvPr>
        </p:nvSpPr>
        <p:spPr>
          <a:xfrm>
            <a:off x="1434859" y="2916259"/>
            <a:ext cx="9708995" cy="3567173"/>
          </a:xfrm>
        </p:spPr>
        <p:txBody>
          <a:bodyPr vert="horz" lIns="91440" tIns="45720" rIns="91440" bIns="45720" rtlCol="0" anchor="ctr">
            <a:normAutofit/>
          </a:bodyPr>
          <a:lstStyle/>
          <a:p>
            <a:pPr marL="457200" indent="-457200">
              <a:buFont typeface="Calibri" panose="020B0604020202020204" pitchFamily="34" charset="0"/>
              <a:buChar char="-"/>
            </a:pPr>
            <a:r>
              <a:rPr lang="en-GB" sz="2400" dirty="0">
                <a:ea typeface="+mn-lt"/>
                <a:cs typeface="+mn-lt"/>
              </a:rPr>
              <a:t>Person centred approach (self-actualization, a young person could do this themselves) – Carl Rogers theory (1959)</a:t>
            </a:r>
            <a:endParaRPr lang="en-US" sz="2400">
              <a:ea typeface="+mn-lt"/>
              <a:cs typeface="+mn-lt"/>
            </a:endParaRPr>
          </a:p>
          <a:p>
            <a:pPr marL="457200" indent="-457200">
              <a:buFont typeface="Calibri" panose="020B0604020202020204" pitchFamily="34" charset="0"/>
              <a:buChar char="-"/>
            </a:pPr>
            <a:r>
              <a:rPr lang="en-GB" sz="2400" dirty="0">
                <a:ea typeface="+mn-lt"/>
                <a:cs typeface="+mn-lt"/>
              </a:rPr>
              <a:t>5 pillars approach (Youth Work in Wales: Principles and Purposes (2022)  - Youth workers should always work in accordance with the 5 pillars. Building relationships through Empowerment by encouraging young people to engage in social activities to build relationships.</a:t>
            </a:r>
          </a:p>
          <a:p>
            <a:pPr marL="0" indent="0">
              <a:buNone/>
            </a:pPr>
            <a:endParaRPr lang="en-GB" sz="2000">
              <a:ea typeface="+mn-lt"/>
              <a:cs typeface="+mn-lt"/>
            </a:endParaRPr>
          </a:p>
          <a:p>
            <a:pPr marL="0" indent="0">
              <a:buNone/>
            </a:pPr>
            <a:r>
              <a:rPr lang="en-GB" sz="2400" dirty="0">
                <a:highlight>
                  <a:srgbClr val="00FFFF"/>
                </a:highlight>
                <a:cs typeface="Calibri"/>
              </a:rPr>
              <a:t>Educative</a:t>
            </a:r>
            <a:r>
              <a:rPr lang="en-GB" sz="2400" dirty="0">
                <a:cs typeface="Calibri"/>
              </a:rPr>
              <a:t>     </a:t>
            </a:r>
            <a:r>
              <a:rPr lang="en-GB" sz="2400" dirty="0">
                <a:highlight>
                  <a:srgbClr val="00FFFF"/>
                </a:highlight>
                <a:cs typeface="Calibri"/>
              </a:rPr>
              <a:t>Expressive</a:t>
            </a:r>
            <a:r>
              <a:rPr lang="en-GB" sz="2400" dirty="0">
                <a:cs typeface="Calibri"/>
              </a:rPr>
              <a:t>     </a:t>
            </a:r>
            <a:r>
              <a:rPr lang="en-GB" sz="2400" dirty="0">
                <a:highlight>
                  <a:srgbClr val="00FFFF"/>
                </a:highlight>
                <a:cs typeface="Calibri"/>
              </a:rPr>
              <a:t>Participative</a:t>
            </a:r>
            <a:r>
              <a:rPr lang="en-GB" sz="2400" dirty="0">
                <a:cs typeface="Calibri"/>
              </a:rPr>
              <a:t>     </a:t>
            </a:r>
            <a:r>
              <a:rPr lang="en-GB" sz="2400" dirty="0">
                <a:highlight>
                  <a:srgbClr val="00FFFF"/>
                </a:highlight>
                <a:cs typeface="Calibri"/>
              </a:rPr>
              <a:t>Inclusive</a:t>
            </a:r>
            <a:r>
              <a:rPr lang="en-GB" sz="2400" dirty="0">
                <a:cs typeface="Calibri"/>
              </a:rPr>
              <a:t>    </a:t>
            </a:r>
            <a:r>
              <a:rPr lang="en-GB" sz="2400" dirty="0">
                <a:highlight>
                  <a:srgbClr val="00FFFF"/>
                </a:highlight>
                <a:cs typeface="Calibri"/>
              </a:rPr>
              <a:t>Empowerment</a:t>
            </a:r>
          </a:p>
          <a:p>
            <a:pPr marL="0" indent="0">
              <a:buNone/>
            </a:pPr>
            <a:endParaRPr lang="en-GB" sz="2400" dirty="0">
              <a:highlight>
                <a:srgbClr val="00FFFF"/>
              </a:highlight>
              <a:ea typeface="Calibri" panose="020F0502020204030204"/>
              <a:cs typeface="Calibri"/>
            </a:endParaRPr>
          </a:p>
          <a:p>
            <a:pPr marL="0" indent="0">
              <a:buNone/>
            </a:pPr>
            <a:endParaRPr lang="en-GB" sz="2000" dirty="0">
              <a:ea typeface="Calibri" panose="020F0502020204030204"/>
              <a:cs typeface="Calibri"/>
            </a:endParaRPr>
          </a:p>
        </p:txBody>
      </p:sp>
    </p:spTree>
    <p:extLst>
      <p:ext uri="{BB962C8B-B14F-4D97-AF65-F5344CB8AC3E}">
        <p14:creationId xmlns:p14="http://schemas.microsoft.com/office/powerpoint/2010/main" val="13601136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41E94B-60CD-DFE7-7E55-5DD0F9D35C66}"/>
              </a:ext>
            </a:extLst>
          </p:cNvPr>
          <p:cNvSpPr>
            <a:spLocks noGrp="1"/>
          </p:cNvSpPr>
          <p:nvPr>
            <p:ph type="title"/>
          </p:nvPr>
        </p:nvSpPr>
        <p:spPr/>
        <p:txBody>
          <a:bodyPr/>
          <a:lstStyle/>
          <a:p>
            <a:r>
              <a:rPr lang="en-GB">
                <a:cs typeface="Calibri Light"/>
              </a:rPr>
              <a:t>Building</a:t>
            </a:r>
            <a:r>
              <a:rPr lang="en-GB" dirty="0">
                <a:cs typeface="Calibri Light"/>
              </a:rPr>
              <a:t> Relationships through understanding theories</a:t>
            </a:r>
            <a:endParaRPr lang="en-GB" dirty="0"/>
          </a:p>
        </p:txBody>
      </p:sp>
      <p:sp>
        <p:nvSpPr>
          <p:cNvPr id="3" name="Content Placeholder 2">
            <a:extLst>
              <a:ext uri="{FF2B5EF4-FFF2-40B4-BE49-F238E27FC236}">
                <a16:creationId xmlns:a16="http://schemas.microsoft.com/office/drawing/2014/main" id="{F47F181D-FFCD-93F4-BE36-83EEF4B51FDA}"/>
              </a:ext>
            </a:extLst>
          </p:cNvPr>
          <p:cNvSpPr>
            <a:spLocks noGrp="1"/>
          </p:cNvSpPr>
          <p:nvPr>
            <p:ph idx="1"/>
          </p:nvPr>
        </p:nvSpPr>
        <p:spPr/>
        <p:txBody>
          <a:bodyPr vert="horz" lIns="91440" tIns="45720" rIns="91440" bIns="45720" rtlCol="0" anchor="t">
            <a:normAutofit/>
          </a:bodyPr>
          <a:lstStyle/>
          <a:p>
            <a:pPr marL="0" indent="0">
              <a:buNone/>
            </a:pPr>
            <a:endParaRPr lang="en-GB" dirty="0">
              <a:cs typeface="Calibri"/>
            </a:endParaRPr>
          </a:p>
          <a:p>
            <a:pPr marL="457200" indent="-457200" algn="just">
              <a:buFont typeface="Calibri"/>
              <a:buChar char="-"/>
            </a:pPr>
            <a:r>
              <a:rPr lang="en-GB" dirty="0">
                <a:ea typeface="+mn-lt"/>
                <a:cs typeface="+mn-lt"/>
              </a:rPr>
              <a:t>According to Tuckman (1965), groups need to fully explore four stages to be able to progress and work effectively as a team.</a:t>
            </a:r>
            <a:endParaRPr lang="en-GB" dirty="0">
              <a:cs typeface="Calibri"/>
            </a:endParaRPr>
          </a:p>
          <a:p>
            <a:pPr algn="just"/>
            <a:endParaRPr lang="en-GB" dirty="0">
              <a:ea typeface="+mn-lt"/>
              <a:cs typeface="+mn-lt"/>
            </a:endParaRPr>
          </a:p>
          <a:p>
            <a:pPr marL="0" indent="0" algn="ctr">
              <a:buNone/>
            </a:pPr>
            <a:r>
              <a:rPr lang="en-GB" dirty="0">
                <a:highlight>
                  <a:srgbClr val="FFFF00"/>
                </a:highlight>
                <a:ea typeface="+mn-lt"/>
                <a:cs typeface="+mn-lt"/>
              </a:rPr>
              <a:t>Forming</a:t>
            </a:r>
            <a:r>
              <a:rPr lang="en-GB" dirty="0">
                <a:ea typeface="+mn-lt"/>
                <a:cs typeface="+mn-lt"/>
              </a:rPr>
              <a:t>     </a:t>
            </a:r>
            <a:r>
              <a:rPr lang="en-GB" dirty="0">
                <a:highlight>
                  <a:srgbClr val="FFFF00"/>
                </a:highlight>
                <a:ea typeface="+mn-lt"/>
                <a:cs typeface="+mn-lt"/>
              </a:rPr>
              <a:t>Storming</a:t>
            </a:r>
            <a:r>
              <a:rPr lang="en-GB" dirty="0">
                <a:ea typeface="+mn-lt"/>
                <a:cs typeface="+mn-lt"/>
              </a:rPr>
              <a:t>     </a:t>
            </a:r>
            <a:r>
              <a:rPr lang="en-GB" dirty="0">
                <a:highlight>
                  <a:srgbClr val="FFFF00"/>
                </a:highlight>
                <a:ea typeface="+mn-lt"/>
                <a:cs typeface="+mn-lt"/>
              </a:rPr>
              <a:t>Norming</a:t>
            </a:r>
            <a:r>
              <a:rPr lang="en-GB" dirty="0">
                <a:ea typeface="+mn-lt"/>
                <a:cs typeface="+mn-lt"/>
              </a:rPr>
              <a:t>     </a:t>
            </a:r>
            <a:r>
              <a:rPr lang="en-GB" dirty="0">
                <a:highlight>
                  <a:srgbClr val="FFFF00"/>
                </a:highlight>
                <a:ea typeface="+mn-lt"/>
                <a:cs typeface="+mn-lt"/>
              </a:rPr>
              <a:t>Performing</a:t>
            </a:r>
            <a:endParaRPr lang="en-GB">
              <a:highlight>
                <a:srgbClr val="FFFF00"/>
              </a:highlight>
              <a:cs typeface="Calibri"/>
            </a:endParaRPr>
          </a:p>
          <a:p>
            <a:pPr algn="just"/>
            <a:endParaRPr lang="en-GB" dirty="0">
              <a:cs typeface="Calibri"/>
            </a:endParaRPr>
          </a:p>
          <a:p>
            <a:pPr marL="0" indent="0" algn="just">
              <a:buNone/>
            </a:pPr>
            <a:r>
              <a:rPr lang="en-GB" dirty="0">
                <a:cs typeface="Calibri"/>
              </a:rPr>
              <a:t>Enables young people to understand each other and build a positive relationship</a:t>
            </a:r>
          </a:p>
          <a:p>
            <a:pPr marL="0" indent="0" algn="just">
              <a:buNone/>
            </a:pPr>
            <a:endParaRPr lang="en-GB" dirty="0">
              <a:ea typeface="Calibri" panose="020F0502020204030204"/>
              <a:cs typeface="Calibri"/>
            </a:endParaRPr>
          </a:p>
          <a:p>
            <a:endParaRPr lang="en-GB" dirty="0">
              <a:ea typeface="Calibri" panose="020F0502020204030204"/>
              <a:cs typeface="Calibri"/>
            </a:endParaRPr>
          </a:p>
        </p:txBody>
      </p:sp>
    </p:spTree>
    <p:extLst>
      <p:ext uri="{BB962C8B-B14F-4D97-AF65-F5344CB8AC3E}">
        <p14:creationId xmlns:p14="http://schemas.microsoft.com/office/powerpoint/2010/main" val="24980271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E139F69-90DB-4363-99C1-CDD094EED9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D613102-9163-0EA0-B963-58FADDB78F3A}"/>
              </a:ext>
            </a:extLst>
          </p:cNvPr>
          <p:cNvSpPr>
            <a:spLocks noGrp="1"/>
          </p:cNvSpPr>
          <p:nvPr>
            <p:ph type="title"/>
          </p:nvPr>
        </p:nvSpPr>
        <p:spPr>
          <a:xfrm>
            <a:off x="1600183" y="225370"/>
            <a:ext cx="5995987" cy="1494000"/>
          </a:xfrm>
        </p:spPr>
        <p:txBody>
          <a:bodyPr anchor="t">
            <a:normAutofit/>
          </a:bodyPr>
          <a:lstStyle/>
          <a:p>
            <a:r>
              <a:rPr lang="en-GB" dirty="0">
                <a:cs typeface="Calibri Light"/>
              </a:rPr>
              <a:t>Building relationships – self-care</a:t>
            </a:r>
            <a:endParaRPr lang="en-GB" dirty="0"/>
          </a:p>
        </p:txBody>
      </p:sp>
      <p:grpSp>
        <p:nvGrpSpPr>
          <p:cNvPr id="11" name="Group 10">
            <a:extLst>
              <a:ext uri="{FF2B5EF4-FFF2-40B4-BE49-F238E27FC236}">
                <a16:creationId xmlns:a16="http://schemas.microsoft.com/office/drawing/2014/main" id="{EF5608BC-985E-44AE-8C56-1C799028658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885825" cy="6858000"/>
            <a:chOff x="0" y="0"/>
            <a:chExt cx="885825" cy="6858000"/>
          </a:xfrm>
        </p:grpSpPr>
        <p:sp>
          <p:nvSpPr>
            <p:cNvPr id="12" name="Freeform 6">
              <a:extLst>
                <a:ext uri="{FF2B5EF4-FFF2-40B4-BE49-F238E27FC236}">
                  <a16:creationId xmlns:a16="http://schemas.microsoft.com/office/drawing/2014/main" id="{FF652A2A-BC90-4341-B339-840F6E1C28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rgbClr val="FFFFFF"/>
            </a:solidFill>
            <a:ln w="0">
              <a:noFill/>
              <a:prstDash val="solid"/>
              <a:round/>
              <a:headEnd/>
              <a:tailEnd/>
            </a:ln>
          </p:spPr>
        </p:sp>
        <p:sp>
          <p:nvSpPr>
            <p:cNvPr id="13" name="Freeform 6">
              <a:extLst>
                <a:ext uri="{FF2B5EF4-FFF2-40B4-BE49-F238E27FC236}">
                  <a16:creationId xmlns:a16="http://schemas.microsoft.com/office/drawing/2014/main" id="{E55F3E59-21AB-424D-B654-E1B9E304F4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accent1">
                <a:lumMod val="50000"/>
                <a:alpha val="25000"/>
              </a:schemeClr>
            </a:solidFill>
            <a:ln w="0">
              <a:noFill/>
              <a:prstDash val="solid"/>
              <a:round/>
              <a:headEnd/>
              <a:tailEnd/>
            </a:ln>
          </p:spPr>
        </p:sp>
      </p:grpSp>
      <p:sp>
        <p:nvSpPr>
          <p:cNvPr id="3" name="Content Placeholder 2">
            <a:extLst>
              <a:ext uri="{FF2B5EF4-FFF2-40B4-BE49-F238E27FC236}">
                <a16:creationId xmlns:a16="http://schemas.microsoft.com/office/drawing/2014/main" id="{5502314C-5C56-2424-BA01-CB92186121C2}"/>
              </a:ext>
            </a:extLst>
          </p:cNvPr>
          <p:cNvSpPr>
            <a:spLocks noGrp="1"/>
          </p:cNvSpPr>
          <p:nvPr>
            <p:ph idx="1"/>
          </p:nvPr>
        </p:nvSpPr>
        <p:spPr>
          <a:xfrm>
            <a:off x="971531" y="1512795"/>
            <a:ext cx="6833926" cy="5245533"/>
          </a:xfrm>
        </p:spPr>
        <p:txBody>
          <a:bodyPr vert="horz" lIns="91440" tIns="45720" rIns="91440" bIns="45720" rtlCol="0" anchor="t">
            <a:normAutofit/>
          </a:bodyPr>
          <a:lstStyle/>
          <a:p>
            <a:pPr>
              <a:buFont typeface="Calibri" panose="020B0604020202020204" pitchFamily="34" charset="0"/>
              <a:buChar char="-"/>
            </a:pPr>
            <a:endParaRPr lang="en-GB" sz="2000" dirty="0">
              <a:ea typeface="+mn-lt"/>
              <a:cs typeface="+mn-lt"/>
            </a:endParaRPr>
          </a:p>
          <a:p>
            <a:pPr>
              <a:buFont typeface="Calibri" panose="020B0604020202020204" pitchFamily="34" charset="0"/>
              <a:buChar char="-"/>
            </a:pPr>
            <a:r>
              <a:rPr lang="en-GB" sz="2000" dirty="0">
                <a:ea typeface="+mn-lt"/>
                <a:cs typeface="+mn-lt"/>
              </a:rPr>
              <a:t>Youth workers show a concern for the well-being of young people.</a:t>
            </a:r>
            <a:endParaRPr lang="en-GB" sz="2000" dirty="0">
              <a:ea typeface="Calibri"/>
              <a:cs typeface="Calibri" panose="020F0502020204030204"/>
            </a:endParaRPr>
          </a:p>
          <a:p>
            <a:pPr>
              <a:buFont typeface="Calibri"/>
              <a:buChar char="-"/>
            </a:pPr>
            <a:r>
              <a:rPr lang="en-US" sz="2000" dirty="0">
                <a:ea typeface="+mn-lt"/>
                <a:cs typeface="+mn-lt"/>
              </a:rPr>
              <a:t>As explained by the Global Self-Care Federation (What is self-care?, 2023) "It is a decision-making process that empowers individuals to look after their own health efficiently and conveniently"</a:t>
            </a:r>
          </a:p>
          <a:p>
            <a:pPr marL="0" indent="0">
              <a:buNone/>
            </a:pPr>
            <a:r>
              <a:rPr lang="en-US" sz="2000" dirty="0">
                <a:solidFill>
                  <a:schemeClr val="tx1">
                    <a:lumMod val="95000"/>
                    <a:lumOff val="5000"/>
                  </a:schemeClr>
                </a:solidFill>
                <a:cs typeface="Calibri"/>
              </a:rPr>
              <a:t>Why is it important?</a:t>
            </a:r>
            <a:endParaRPr lang="en-US" sz="2000">
              <a:solidFill>
                <a:schemeClr val="tx1">
                  <a:lumMod val="95000"/>
                  <a:lumOff val="5000"/>
                </a:schemeClr>
              </a:solidFill>
              <a:ea typeface="Calibri"/>
              <a:cs typeface="Calibri"/>
            </a:endParaRPr>
          </a:p>
          <a:p>
            <a:pPr>
              <a:buFont typeface="Calibri" panose="020B0604020202020204" pitchFamily="34" charset="0"/>
              <a:buChar char="-"/>
            </a:pPr>
            <a:r>
              <a:rPr lang="en-GB" sz="2000" dirty="0">
                <a:ea typeface="+mn-lt"/>
                <a:cs typeface="+mn-lt"/>
              </a:rPr>
              <a:t> Self-care is also a way to remind a Youth worker that they are a person before an employee – might forget to look after themselves</a:t>
            </a:r>
          </a:p>
          <a:p>
            <a:pPr>
              <a:buFont typeface="Calibri"/>
              <a:buChar char="-"/>
            </a:pPr>
            <a:r>
              <a:rPr lang="en-GB" sz="2000" dirty="0">
                <a:cs typeface="Calibri"/>
              </a:rPr>
              <a:t>Knowing what steps Youth workers can take to support their mental well-being can help them feel better and have better relationships with the people around them</a:t>
            </a:r>
            <a:endParaRPr lang="en-US" sz="2000" dirty="0">
              <a:ea typeface="+mn-lt"/>
              <a:cs typeface="+mn-lt"/>
            </a:endParaRPr>
          </a:p>
          <a:p>
            <a:pPr marL="0" indent="0">
              <a:buNone/>
            </a:pPr>
            <a:br>
              <a:rPr lang="en-US" sz="1100" dirty="0"/>
            </a:br>
            <a:endParaRPr lang="en-US" sz="1100">
              <a:solidFill>
                <a:schemeClr val="tx1">
                  <a:alpha val="60000"/>
                </a:schemeClr>
              </a:solidFill>
              <a:cs typeface="Calibri"/>
            </a:endParaRPr>
          </a:p>
          <a:p>
            <a:endParaRPr lang="en-GB" sz="1100">
              <a:solidFill>
                <a:schemeClr val="tx1">
                  <a:alpha val="60000"/>
                </a:schemeClr>
              </a:solidFill>
              <a:cs typeface="Calibri"/>
            </a:endParaRPr>
          </a:p>
        </p:txBody>
      </p:sp>
      <p:pic>
        <p:nvPicPr>
          <p:cNvPr id="4" name="Picture 4" descr="Graphical user interface&#10;&#10;Description automatically generated">
            <a:extLst>
              <a:ext uri="{FF2B5EF4-FFF2-40B4-BE49-F238E27FC236}">
                <a16:creationId xmlns:a16="http://schemas.microsoft.com/office/drawing/2014/main" id="{5D4FEFBE-98FE-8D93-0D31-429B2229286C}"/>
              </a:ext>
            </a:extLst>
          </p:cNvPr>
          <p:cNvPicPr>
            <a:picLocks noChangeAspect="1"/>
          </p:cNvPicPr>
          <p:nvPr/>
        </p:nvPicPr>
        <p:blipFill rotWithShape="1">
          <a:blip r:embed="rId2"/>
          <a:srcRect r="408" b="5373"/>
          <a:stretch/>
        </p:blipFill>
        <p:spPr>
          <a:xfrm>
            <a:off x="7935987" y="1093392"/>
            <a:ext cx="3914164" cy="5343568"/>
          </a:xfrm>
          <a:prstGeom prst="rect">
            <a:avLst/>
          </a:prstGeom>
        </p:spPr>
      </p:pic>
    </p:spTree>
    <p:extLst>
      <p:ext uri="{BB962C8B-B14F-4D97-AF65-F5344CB8AC3E}">
        <p14:creationId xmlns:p14="http://schemas.microsoft.com/office/powerpoint/2010/main" val="18120544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 name="Content Placeholder 18">
            <a:extLst>
              <a:ext uri="{FF2B5EF4-FFF2-40B4-BE49-F238E27FC236}">
                <a16:creationId xmlns:a16="http://schemas.microsoft.com/office/drawing/2014/main" id="{07B13420-FA64-CC6E-E157-2160F9522F46}"/>
              </a:ext>
            </a:extLst>
          </p:cNvPr>
          <p:cNvSpPr>
            <a:spLocks noGrp="1"/>
          </p:cNvSpPr>
          <p:nvPr>
            <p:ph idx="1"/>
          </p:nvPr>
        </p:nvSpPr>
        <p:spPr>
          <a:xfrm>
            <a:off x="4965431" y="432548"/>
            <a:ext cx="6586489" cy="5791271"/>
          </a:xfrm>
        </p:spPr>
        <p:txBody>
          <a:bodyPr vert="horz" lIns="91440" tIns="45720" rIns="91440" bIns="45720" rtlCol="0" anchor="t">
            <a:normAutofit/>
          </a:bodyPr>
          <a:lstStyle/>
          <a:p>
            <a:pPr marL="0" indent="0">
              <a:buNone/>
            </a:pPr>
            <a:endParaRPr lang="en-US" dirty="0">
              <a:highlight>
                <a:srgbClr val="FF0000"/>
              </a:highlight>
              <a:cs typeface="Calibri"/>
            </a:endParaRPr>
          </a:p>
          <a:p>
            <a:pPr marL="0" indent="0" algn="ctr">
              <a:buNone/>
            </a:pPr>
            <a:r>
              <a:rPr lang="en-US" sz="4800" dirty="0">
                <a:highlight>
                  <a:srgbClr val="FF0000"/>
                </a:highlight>
                <a:cs typeface="Calibri"/>
              </a:rPr>
              <a:t> Picture block </a:t>
            </a:r>
            <a:endParaRPr lang="en-US" dirty="0">
              <a:highlight>
                <a:srgbClr val="FF0000"/>
              </a:highlight>
              <a:cs typeface="Calibri" panose="020F0502020204030204"/>
            </a:endParaRPr>
          </a:p>
          <a:p>
            <a:pPr marL="0" indent="0">
              <a:buNone/>
            </a:pPr>
            <a:endParaRPr lang="en-US" sz="4800" dirty="0">
              <a:cs typeface="Calibri"/>
            </a:endParaRPr>
          </a:p>
          <a:p>
            <a:pPr marL="0" indent="0">
              <a:buNone/>
            </a:pPr>
            <a:r>
              <a:rPr lang="en-US" sz="2000" dirty="0">
                <a:cs typeface="Calibri"/>
              </a:rPr>
              <a:t>Step 1 - Grab your materials</a:t>
            </a:r>
          </a:p>
          <a:p>
            <a:pPr marL="0" indent="0">
              <a:buNone/>
            </a:pPr>
            <a:r>
              <a:rPr lang="en-US" sz="2000" dirty="0">
                <a:cs typeface="Calibri"/>
              </a:rPr>
              <a:t>Step 2 - Stick the peg onto the block</a:t>
            </a:r>
            <a:endParaRPr lang="en-US" dirty="0"/>
          </a:p>
          <a:p>
            <a:pPr marL="0" indent="0">
              <a:buNone/>
            </a:pPr>
            <a:r>
              <a:rPr lang="en-US" sz="2000" dirty="0">
                <a:cs typeface="Calibri"/>
              </a:rPr>
              <a:t>Step 3 - Get your card and get creative</a:t>
            </a:r>
            <a:endParaRPr lang="en-US" sz="2000" dirty="0">
              <a:ea typeface="Calibri"/>
              <a:cs typeface="Calibri"/>
            </a:endParaRPr>
          </a:p>
          <a:p>
            <a:pPr marL="0" indent="0">
              <a:buNone/>
            </a:pPr>
            <a:r>
              <a:rPr lang="en-US" sz="2000" dirty="0">
                <a:ea typeface="Calibri"/>
                <a:cs typeface="Calibri"/>
              </a:rPr>
              <a:t>Step 4 - Attach your card to the peg</a:t>
            </a:r>
          </a:p>
          <a:p>
            <a:pPr marL="0" indent="0">
              <a:buNone/>
            </a:pPr>
            <a:endParaRPr lang="en-US" sz="2000" dirty="0">
              <a:cs typeface="Calibri"/>
            </a:endParaRPr>
          </a:p>
          <a:p>
            <a:pPr marL="0" indent="0">
              <a:buNone/>
            </a:pPr>
            <a:endParaRPr lang="en-US" sz="4800" dirty="0">
              <a:cs typeface="Calibri"/>
            </a:endParaRPr>
          </a:p>
          <a:p>
            <a:pPr marL="0" indent="0">
              <a:buNone/>
            </a:pPr>
            <a:r>
              <a:rPr lang="en-US" sz="4800" dirty="0">
                <a:cs typeface="Calibri"/>
              </a:rPr>
              <a:t>Now it is your turn</a:t>
            </a:r>
            <a:endParaRPr lang="en-US" dirty="0">
              <a:cs typeface="Calibri"/>
            </a:endParaRPr>
          </a:p>
        </p:txBody>
      </p:sp>
      <p:pic>
        <p:nvPicPr>
          <p:cNvPr id="4" name="Picture 4">
            <a:extLst>
              <a:ext uri="{FF2B5EF4-FFF2-40B4-BE49-F238E27FC236}">
                <a16:creationId xmlns:a16="http://schemas.microsoft.com/office/drawing/2014/main" id="{57F0274D-3019-EF82-702C-9AD793184590}"/>
              </a:ext>
            </a:extLst>
          </p:cNvPr>
          <p:cNvPicPr>
            <a:picLocks noChangeAspect="1"/>
          </p:cNvPicPr>
          <p:nvPr/>
        </p:nvPicPr>
        <p:blipFill rotWithShape="1">
          <a:blip r:embed="rId2"/>
          <a:srcRect r="2" b="1990"/>
          <a:stretch/>
        </p:blipFill>
        <p:spPr>
          <a:xfrm>
            <a:off x="20" y="10"/>
            <a:ext cx="4635571" cy="6857990"/>
          </a:xfrm>
          <a:prstGeom prst="rect">
            <a:avLst/>
          </a:prstGeom>
          <a:effectLst/>
        </p:spPr>
      </p:pic>
    </p:spTree>
    <p:extLst>
      <p:ext uri="{BB962C8B-B14F-4D97-AF65-F5344CB8AC3E}">
        <p14:creationId xmlns:p14="http://schemas.microsoft.com/office/powerpoint/2010/main" val="5014876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8">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7830E30-AA82-7FFC-C280-7BA2A03ED041}"/>
              </a:ext>
            </a:extLst>
          </p:cNvPr>
          <p:cNvSpPr>
            <a:spLocks noGrp="1"/>
          </p:cNvSpPr>
          <p:nvPr>
            <p:ph type="title"/>
          </p:nvPr>
        </p:nvSpPr>
        <p:spPr>
          <a:xfrm>
            <a:off x="589560" y="856180"/>
            <a:ext cx="4560584" cy="1128068"/>
          </a:xfrm>
        </p:spPr>
        <p:txBody>
          <a:bodyPr anchor="ctr">
            <a:normAutofit/>
          </a:bodyPr>
          <a:lstStyle/>
          <a:p>
            <a:r>
              <a:rPr lang="en-GB" sz="3700">
                <a:cs typeface="Calibri Light"/>
              </a:rPr>
              <a:t>Method – Arts and Crafts background </a:t>
            </a:r>
            <a:endParaRPr lang="en-GB" sz="3700"/>
          </a:p>
        </p:txBody>
      </p:sp>
      <p:grpSp>
        <p:nvGrpSpPr>
          <p:cNvPr id="18" name="Group 10">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20" name="Rectangle 11">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F6091A1-474B-A442-F0CF-B814747CBFFC}"/>
              </a:ext>
            </a:extLst>
          </p:cNvPr>
          <p:cNvSpPr>
            <a:spLocks noGrp="1"/>
          </p:cNvSpPr>
          <p:nvPr>
            <p:ph idx="1"/>
          </p:nvPr>
        </p:nvSpPr>
        <p:spPr>
          <a:xfrm>
            <a:off x="590719" y="2330505"/>
            <a:ext cx="4559425" cy="3979585"/>
          </a:xfrm>
        </p:spPr>
        <p:txBody>
          <a:bodyPr vert="horz" lIns="91440" tIns="45720" rIns="91440" bIns="45720" rtlCol="0" anchor="ctr">
            <a:normAutofit/>
          </a:bodyPr>
          <a:lstStyle/>
          <a:p>
            <a:pPr marL="0" indent="0">
              <a:buNone/>
            </a:pPr>
            <a:r>
              <a:rPr lang="en-GB" sz="1800" dirty="0">
                <a:cs typeface="Calibri"/>
              </a:rPr>
              <a:t>Why do Youth workers use art and crafts and why is this approach effective?</a:t>
            </a:r>
            <a:endParaRPr lang="en-GB" sz="1800" dirty="0">
              <a:ea typeface="+mn-lt"/>
              <a:cs typeface="+mn-lt"/>
            </a:endParaRPr>
          </a:p>
          <a:p>
            <a:pPr marL="342900" indent="-342900">
              <a:buAutoNum type="arabicParenR"/>
            </a:pPr>
            <a:r>
              <a:rPr lang="en-GB" sz="1800" dirty="0">
                <a:ea typeface="+mn-lt"/>
                <a:cs typeface="+mn-lt"/>
              </a:rPr>
              <a:t> Self-Expression and Managing Feelings</a:t>
            </a:r>
          </a:p>
          <a:p>
            <a:pPr marL="0" indent="0">
              <a:buNone/>
            </a:pPr>
            <a:r>
              <a:rPr lang="en-GB" sz="1800" dirty="0">
                <a:ea typeface="+mn-lt"/>
                <a:cs typeface="+mn-lt"/>
              </a:rPr>
              <a:t>Art and crafts are also proven to have a "positive impact on mental health and well-being" (Amber </a:t>
            </a:r>
            <a:r>
              <a:rPr lang="en-GB" sz="1800" dirty="0" err="1">
                <a:ea typeface="+mn-lt"/>
                <a:cs typeface="+mn-lt"/>
              </a:rPr>
              <a:t>Gravenell</a:t>
            </a:r>
            <a:r>
              <a:rPr lang="en-GB" sz="1800" dirty="0">
                <a:ea typeface="+mn-lt"/>
                <a:cs typeface="+mn-lt"/>
              </a:rPr>
              <a:t>, Kent-Tech.com, The Many Benefits of Arts and Crafts for Children, 28/06/2021)</a:t>
            </a:r>
          </a:p>
          <a:p>
            <a:pPr marL="0" indent="0">
              <a:buNone/>
            </a:pPr>
            <a:r>
              <a:rPr lang="en-GB" sz="1800" dirty="0">
                <a:ea typeface="+mn-lt"/>
                <a:cs typeface="+mn-lt"/>
              </a:rPr>
              <a:t>2) Fine Motor Skills</a:t>
            </a:r>
            <a:endParaRPr lang="en-GB" sz="1800">
              <a:cs typeface="Calibri" panose="020F0502020204030204"/>
            </a:endParaRPr>
          </a:p>
          <a:p>
            <a:pPr marL="0" indent="0">
              <a:buNone/>
            </a:pPr>
            <a:r>
              <a:rPr lang="en-GB" sz="1800" dirty="0">
                <a:ea typeface="+mn-lt"/>
                <a:cs typeface="+mn-lt"/>
              </a:rPr>
              <a:t>3) Patience</a:t>
            </a:r>
          </a:p>
          <a:p>
            <a:pPr marL="0" indent="0">
              <a:buNone/>
            </a:pPr>
            <a:r>
              <a:rPr lang="en-GB" sz="1800" dirty="0">
                <a:ea typeface="+mn-lt"/>
                <a:cs typeface="+mn-lt"/>
              </a:rPr>
              <a:t>4) Organisational Skills</a:t>
            </a:r>
            <a:endParaRPr lang="en-GB" sz="1800">
              <a:cs typeface="Calibri"/>
            </a:endParaRPr>
          </a:p>
          <a:p>
            <a:pPr marL="0" indent="0">
              <a:buNone/>
            </a:pPr>
            <a:br>
              <a:rPr lang="en-US" sz="1400" dirty="0"/>
            </a:br>
            <a:endParaRPr lang="en-US" sz="1400"/>
          </a:p>
        </p:txBody>
      </p:sp>
      <p:sp>
        <p:nvSpPr>
          <p:cNvPr id="17" name="Rectangle 16">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A picture containing diagram&#10;&#10;Description automatically generated">
            <a:extLst>
              <a:ext uri="{FF2B5EF4-FFF2-40B4-BE49-F238E27FC236}">
                <a16:creationId xmlns:a16="http://schemas.microsoft.com/office/drawing/2014/main" id="{EF944173-31FD-D6A6-38BF-772F2F38F95A}"/>
              </a:ext>
            </a:extLst>
          </p:cNvPr>
          <p:cNvPicPr>
            <a:picLocks noChangeAspect="1"/>
          </p:cNvPicPr>
          <p:nvPr/>
        </p:nvPicPr>
        <p:blipFill rotWithShape="1">
          <a:blip r:embed="rId2"/>
          <a:srcRect l="-620" t="576" r="-157" b="8829"/>
          <a:stretch/>
        </p:blipFill>
        <p:spPr>
          <a:xfrm>
            <a:off x="5977788" y="799352"/>
            <a:ext cx="5467556" cy="5293292"/>
          </a:xfrm>
          <a:prstGeom prst="rect">
            <a:avLst/>
          </a:prstGeom>
        </p:spPr>
      </p:pic>
    </p:spTree>
    <p:extLst>
      <p:ext uri="{BB962C8B-B14F-4D97-AF65-F5344CB8AC3E}">
        <p14:creationId xmlns:p14="http://schemas.microsoft.com/office/powerpoint/2010/main" val="33700373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5" name="Arc 24">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D0E2FEA2-F813-214E-A484-E743BD4274C4}"/>
              </a:ext>
            </a:extLst>
          </p:cNvPr>
          <p:cNvSpPr>
            <a:spLocks noGrp="1"/>
          </p:cNvSpPr>
          <p:nvPr>
            <p:ph type="title"/>
          </p:nvPr>
        </p:nvSpPr>
        <p:spPr>
          <a:xfrm>
            <a:off x="5894962" y="826876"/>
            <a:ext cx="5458838" cy="1325563"/>
          </a:xfrm>
        </p:spPr>
        <p:txBody>
          <a:bodyPr>
            <a:normAutofit/>
          </a:bodyPr>
          <a:lstStyle/>
          <a:p>
            <a:r>
              <a:rPr lang="en-GB">
                <a:cs typeface="Calibri Light"/>
              </a:rPr>
              <a:t>Chosen Method – picture block holders</a:t>
            </a:r>
            <a:endParaRPr lang="en-GB">
              <a:ea typeface="Calibri Light"/>
              <a:cs typeface="Calibri Light"/>
            </a:endParaRPr>
          </a:p>
        </p:txBody>
      </p:sp>
      <p:sp>
        <p:nvSpPr>
          <p:cNvPr id="27" name="Freeform: Shape 26">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4" descr="Diagram&#10;&#10;Description automatically generated">
            <a:extLst>
              <a:ext uri="{FF2B5EF4-FFF2-40B4-BE49-F238E27FC236}">
                <a16:creationId xmlns:a16="http://schemas.microsoft.com/office/drawing/2014/main" id="{A2ABEB61-464D-75D6-F90E-13EE9FCB019B}"/>
              </a:ext>
            </a:extLst>
          </p:cNvPr>
          <p:cNvPicPr>
            <a:picLocks noChangeAspect="1"/>
          </p:cNvPicPr>
          <p:nvPr/>
        </p:nvPicPr>
        <p:blipFill rotWithShape="1">
          <a:blip r:embed="rId2"/>
          <a:srcRect l="-1633" t="-9137" r="2041" b="8629"/>
          <a:stretch/>
        </p:blipFill>
        <p:spPr>
          <a:xfrm>
            <a:off x="579917" y="901183"/>
            <a:ext cx="4777381" cy="3854947"/>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3" name="Content Placeholder 2">
            <a:extLst>
              <a:ext uri="{FF2B5EF4-FFF2-40B4-BE49-F238E27FC236}">
                <a16:creationId xmlns:a16="http://schemas.microsoft.com/office/drawing/2014/main" id="{B1C87DB8-DB4E-6752-AED4-D99017CD472D}"/>
              </a:ext>
            </a:extLst>
          </p:cNvPr>
          <p:cNvSpPr>
            <a:spLocks noGrp="1"/>
          </p:cNvSpPr>
          <p:nvPr>
            <p:ph idx="1"/>
          </p:nvPr>
        </p:nvSpPr>
        <p:spPr>
          <a:xfrm>
            <a:off x="5894962" y="1984443"/>
            <a:ext cx="5458838" cy="4192520"/>
          </a:xfrm>
        </p:spPr>
        <p:txBody>
          <a:bodyPr vert="horz" lIns="91440" tIns="45720" rIns="91440" bIns="45720" rtlCol="0" anchor="t">
            <a:noAutofit/>
          </a:bodyPr>
          <a:lstStyle/>
          <a:p>
            <a:pPr marL="0" indent="0">
              <a:buNone/>
            </a:pPr>
            <a:endParaRPr lang="en-US" sz="1300"/>
          </a:p>
          <a:p>
            <a:pPr marL="0" indent="0">
              <a:buNone/>
            </a:pPr>
            <a:r>
              <a:rPr lang="en-GB" sz="2000" dirty="0">
                <a:highlight>
                  <a:srgbClr val="00FFFF"/>
                </a:highlight>
                <a:cs typeface="Calibri"/>
              </a:rPr>
              <a:t>Why I chose it </a:t>
            </a:r>
            <a:endParaRPr lang="en-GB" sz="2000" dirty="0">
              <a:cs typeface="Calibri"/>
            </a:endParaRPr>
          </a:p>
          <a:p>
            <a:pPr marL="0" indent="0">
              <a:buNone/>
            </a:pPr>
            <a:r>
              <a:rPr lang="en-GB" sz="2000" dirty="0">
                <a:cs typeface="Calibri"/>
              </a:rPr>
              <a:t>1 - Doesn't need words</a:t>
            </a:r>
            <a:endParaRPr lang="en-GB" sz="2000">
              <a:ea typeface="Calibri" panose="020F0502020204030204"/>
              <a:cs typeface="Calibri"/>
            </a:endParaRPr>
          </a:p>
          <a:p>
            <a:pPr marL="0" indent="0">
              <a:buNone/>
            </a:pPr>
            <a:r>
              <a:rPr lang="en-GB" sz="2000" dirty="0">
                <a:cs typeface="Calibri"/>
              </a:rPr>
              <a:t>2 - Suitable for any Youth ages</a:t>
            </a:r>
            <a:endParaRPr lang="en-GB" sz="2000">
              <a:ea typeface="Calibri" panose="020F0502020204030204"/>
              <a:cs typeface="Calibri"/>
            </a:endParaRPr>
          </a:p>
          <a:p>
            <a:pPr marL="0" indent="0">
              <a:buNone/>
            </a:pPr>
            <a:r>
              <a:rPr lang="en-GB" sz="2000" dirty="0">
                <a:cs typeface="Calibri"/>
              </a:rPr>
              <a:t>3 - Can</a:t>
            </a:r>
            <a:r>
              <a:rPr lang="en-GB" sz="2000" dirty="0">
                <a:ea typeface="+mn-lt"/>
                <a:cs typeface="+mn-lt"/>
              </a:rPr>
              <a:t> be used in group work or individual </a:t>
            </a:r>
          </a:p>
          <a:p>
            <a:pPr marL="0" indent="0">
              <a:buNone/>
            </a:pPr>
            <a:r>
              <a:rPr lang="en-GB" sz="2000" dirty="0">
                <a:cs typeface="Calibri"/>
              </a:rPr>
              <a:t>4 - </a:t>
            </a:r>
            <a:r>
              <a:rPr lang="en-GB" sz="2000" dirty="0">
                <a:ea typeface="+mn-lt"/>
                <a:cs typeface="+mn-lt"/>
              </a:rPr>
              <a:t>Can be used for emotions</a:t>
            </a:r>
          </a:p>
          <a:p>
            <a:pPr marL="0" indent="0">
              <a:buNone/>
            </a:pPr>
            <a:r>
              <a:rPr lang="en-GB" sz="2000" dirty="0">
                <a:cs typeface="Calibri"/>
              </a:rPr>
              <a:t>5 - Doesn't cost much to use/work with what you have at home/materials are accessible. </a:t>
            </a:r>
          </a:p>
          <a:p>
            <a:pPr marL="0" indent="0">
              <a:buNone/>
            </a:pPr>
            <a:r>
              <a:rPr lang="en-GB" sz="2000" dirty="0">
                <a:cs typeface="Calibri"/>
              </a:rPr>
              <a:t>6 - Anyone with physical disabilities such as wheelchair users are included so they won't feel left out.</a:t>
            </a:r>
          </a:p>
          <a:p>
            <a:pPr marL="0" indent="0">
              <a:buNone/>
            </a:pPr>
            <a:r>
              <a:rPr lang="en-GB" sz="2000" dirty="0">
                <a:cs typeface="Calibri"/>
              </a:rPr>
              <a:t>7 - No right or wrong answer/can interpretate in different ways </a:t>
            </a:r>
          </a:p>
          <a:p>
            <a:pPr marL="0" indent="0">
              <a:buNone/>
            </a:pPr>
            <a:endParaRPr lang="en-GB" sz="2000" dirty="0">
              <a:cs typeface="Calibri"/>
            </a:endParaRPr>
          </a:p>
          <a:p>
            <a:pPr>
              <a:buFont typeface="Calibri" panose="020B0604020202020204" pitchFamily="34" charset="0"/>
              <a:buChar char="-"/>
            </a:pPr>
            <a:endParaRPr lang="en-GB" sz="1600" dirty="0">
              <a:cs typeface="Calibri"/>
            </a:endParaRPr>
          </a:p>
          <a:p>
            <a:pPr>
              <a:buFont typeface="Calibri" panose="020B0604020202020204" pitchFamily="34" charset="0"/>
              <a:buChar char="-"/>
            </a:pPr>
            <a:endParaRPr lang="en-GB" sz="1600" dirty="0">
              <a:cs typeface="Calibri"/>
            </a:endParaRPr>
          </a:p>
          <a:p>
            <a:pPr>
              <a:buFont typeface="Calibri" panose="020B0604020202020204" pitchFamily="34" charset="0"/>
              <a:buChar char="-"/>
            </a:pPr>
            <a:endParaRPr lang="en-GB" sz="1300">
              <a:cs typeface="Calibri"/>
            </a:endParaRPr>
          </a:p>
        </p:txBody>
      </p:sp>
    </p:spTree>
    <p:extLst>
      <p:ext uri="{BB962C8B-B14F-4D97-AF65-F5344CB8AC3E}">
        <p14:creationId xmlns:p14="http://schemas.microsoft.com/office/powerpoint/2010/main" val="27632895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FF47CB7-972F-479F-A36D-9E72D26EC8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0D153B68-5844-490D-8E67-F616D6D721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1766176" cy="2061837"/>
          </a:xfrm>
          <a:custGeom>
            <a:avLst/>
            <a:gdLst>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13657 w 10768629"/>
              <a:gd name="connsiteY144" fmla="*/ 1730706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84330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Lst>
            <a:rect l="l" t="t" r="r" b="b"/>
            <a:pathLst>
              <a:path w="10768629" h="1978172">
                <a:moveTo>
                  <a:pt x="0" y="0"/>
                </a:moveTo>
                <a:lnTo>
                  <a:pt x="10768629" y="0"/>
                </a:lnTo>
                <a:lnTo>
                  <a:pt x="10733254" y="31439"/>
                </a:lnTo>
                <a:lnTo>
                  <a:pt x="10727085" y="37910"/>
                </a:lnTo>
                <a:cubicBezTo>
                  <a:pt x="10712973" y="56080"/>
                  <a:pt x="10699457" y="78430"/>
                  <a:pt x="10675953" y="68623"/>
                </a:cubicBezTo>
                <a:cubicBezTo>
                  <a:pt x="10685972" y="89202"/>
                  <a:pt x="10641629" y="69781"/>
                  <a:pt x="10637091" y="90361"/>
                </a:cubicBezTo>
                <a:cubicBezTo>
                  <a:pt x="10635214" y="107005"/>
                  <a:pt x="10621323" y="104993"/>
                  <a:pt x="10610971" y="110764"/>
                </a:cubicBezTo>
                <a:cubicBezTo>
                  <a:pt x="10603980" y="127568"/>
                  <a:pt x="10551417" y="141180"/>
                  <a:pt x="10532872" y="138028"/>
                </a:cubicBezTo>
                <a:cubicBezTo>
                  <a:pt x="10480300" y="119072"/>
                  <a:pt x="10440532" y="186296"/>
                  <a:pt x="10398558" y="172911"/>
                </a:cubicBezTo>
                <a:cubicBezTo>
                  <a:pt x="10387708" y="174114"/>
                  <a:pt x="10378792" y="177646"/>
                  <a:pt x="10371128" y="182609"/>
                </a:cubicBezTo>
                <a:lnTo>
                  <a:pt x="10352178" y="199976"/>
                </a:lnTo>
                <a:lnTo>
                  <a:pt x="10351815" y="211879"/>
                </a:lnTo>
                <a:lnTo>
                  <a:pt x="10337471" y="218661"/>
                </a:lnTo>
                <a:lnTo>
                  <a:pt x="10334625" y="222351"/>
                </a:lnTo>
                <a:cubicBezTo>
                  <a:pt x="10321108" y="225227"/>
                  <a:pt x="10278615" y="228401"/>
                  <a:pt x="10256365" y="235917"/>
                </a:cubicBezTo>
                <a:cubicBezTo>
                  <a:pt x="10218136" y="258033"/>
                  <a:pt x="10224552" y="209685"/>
                  <a:pt x="10201127" y="267448"/>
                </a:cubicBezTo>
                <a:cubicBezTo>
                  <a:pt x="10121320" y="273476"/>
                  <a:pt x="10040763" y="345580"/>
                  <a:pt x="9961218" y="326720"/>
                </a:cubicBezTo>
                <a:cubicBezTo>
                  <a:pt x="9980173" y="341621"/>
                  <a:pt x="9883038" y="318484"/>
                  <a:pt x="9859715" y="355698"/>
                </a:cubicBezTo>
                <a:cubicBezTo>
                  <a:pt x="9812822" y="367758"/>
                  <a:pt x="9752089" y="383830"/>
                  <a:pt x="9679867" y="399081"/>
                </a:cubicBezTo>
                <a:cubicBezTo>
                  <a:pt x="9618357" y="415668"/>
                  <a:pt x="9525492" y="446315"/>
                  <a:pt x="9490654" y="455225"/>
                </a:cubicBezTo>
                <a:lnTo>
                  <a:pt x="9470837" y="452539"/>
                </a:lnTo>
                <a:lnTo>
                  <a:pt x="9469082" y="454891"/>
                </a:lnTo>
                <a:cubicBezTo>
                  <a:pt x="9460057" y="461184"/>
                  <a:pt x="9453495" y="461729"/>
                  <a:pt x="9448038" y="459733"/>
                </a:cubicBezTo>
                <a:lnTo>
                  <a:pt x="9396821" y="455795"/>
                </a:lnTo>
                <a:lnTo>
                  <a:pt x="9392197" y="459796"/>
                </a:lnTo>
                <a:lnTo>
                  <a:pt x="9347994" y="464462"/>
                </a:lnTo>
                <a:cubicBezTo>
                  <a:pt x="9347959" y="465155"/>
                  <a:pt x="9347925" y="465846"/>
                  <a:pt x="9347889" y="466539"/>
                </a:cubicBezTo>
                <a:cubicBezTo>
                  <a:pt x="9346648" y="471307"/>
                  <a:pt x="9343831" y="475025"/>
                  <a:pt x="9337639" y="476654"/>
                </a:cubicBezTo>
                <a:cubicBezTo>
                  <a:pt x="9354547" y="503661"/>
                  <a:pt x="9307720" y="510631"/>
                  <a:pt x="9287964" y="513052"/>
                </a:cubicBezTo>
                <a:cubicBezTo>
                  <a:pt x="9269905" y="526173"/>
                  <a:pt x="9245386" y="544358"/>
                  <a:pt x="9229283" y="555377"/>
                </a:cubicBezTo>
                <a:lnTo>
                  <a:pt x="9220274" y="557502"/>
                </a:lnTo>
                <a:cubicBezTo>
                  <a:pt x="9220250" y="557668"/>
                  <a:pt x="9220226" y="557835"/>
                  <a:pt x="9220202" y="558001"/>
                </a:cubicBezTo>
                <a:cubicBezTo>
                  <a:pt x="9218468" y="559434"/>
                  <a:pt x="9215591" y="560497"/>
                  <a:pt x="9210908" y="561147"/>
                </a:cubicBezTo>
                <a:lnTo>
                  <a:pt x="9186374" y="565502"/>
                </a:lnTo>
                <a:lnTo>
                  <a:pt x="9181058" y="569943"/>
                </a:lnTo>
                <a:lnTo>
                  <a:pt x="9167549" y="584727"/>
                </a:lnTo>
                <a:lnTo>
                  <a:pt x="9149110" y="598906"/>
                </a:lnTo>
                <a:cubicBezTo>
                  <a:pt x="9133575" y="594395"/>
                  <a:pt x="9087390" y="636567"/>
                  <a:pt x="9078556" y="644039"/>
                </a:cubicBezTo>
                <a:lnTo>
                  <a:pt x="8996399" y="690055"/>
                </a:lnTo>
                <a:cubicBezTo>
                  <a:pt x="8913147" y="777045"/>
                  <a:pt x="8867993" y="772591"/>
                  <a:pt x="8803791" y="813860"/>
                </a:cubicBezTo>
                <a:cubicBezTo>
                  <a:pt x="8745270" y="819906"/>
                  <a:pt x="8690049" y="823612"/>
                  <a:pt x="8636202" y="848463"/>
                </a:cubicBezTo>
                <a:cubicBezTo>
                  <a:pt x="8594799" y="860014"/>
                  <a:pt x="8568613" y="864779"/>
                  <a:pt x="8555372" y="883171"/>
                </a:cubicBezTo>
                <a:lnTo>
                  <a:pt x="8507229" y="901665"/>
                </a:lnTo>
                <a:lnTo>
                  <a:pt x="8428473" y="927985"/>
                </a:lnTo>
                <a:cubicBezTo>
                  <a:pt x="8428287" y="929817"/>
                  <a:pt x="8428100" y="931648"/>
                  <a:pt x="8427914" y="933480"/>
                </a:cubicBezTo>
                <a:lnTo>
                  <a:pt x="8420327" y="941984"/>
                </a:lnTo>
                <a:lnTo>
                  <a:pt x="8394729" y="948347"/>
                </a:lnTo>
                <a:lnTo>
                  <a:pt x="8380548" y="987916"/>
                </a:lnTo>
                <a:lnTo>
                  <a:pt x="8375330" y="965444"/>
                </a:lnTo>
                <a:cubicBezTo>
                  <a:pt x="8372375" y="964202"/>
                  <a:pt x="8344433" y="977378"/>
                  <a:pt x="8340796" y="980522"/>
                </a:cubicBezTo>
                <a:cubicBezTo>
                  <a:pt x="8328292" y="982128"/>
                  <a:pt x="8319237" y="991089"/>
                  <a:pt x="8304438" y="996739"/>
                </a:cubicBezTo>
                <a:cubicBezTo>
                  <a:pt x="8297193" y="1005683"/>
                  <a:pt x="8289328" y="1014568"/>
                  <a:pt x="8280929" y="1023089"/>
                </a:cubicBezTo>
                <a:lnTo>
                  <a:pt x="8275760" y="1027772"/>
                </a:lnTo>
                <a:lnTo>
                  <a:pt x="8275478" y="1027605"/>
                </a:lnTo>
                <a:cubicBezTo>
                  <a:pt x="8273970" y="1028076"/>
                  <a:pt x="8251461" y="1029408"/>
                  <a:pt x="8249003" y="1032033"/>
                </a:cubicBezTo>
                <a:lnTo>
                  <a:pt x="8203836" y="1037347"/>
                </a:lnTo>
                <a:cubicBezTo>
                  <a:pt x="8172789" y="1049890"/>
                  <a:pt x="8148166" y="1034625"/>
                  <a:pt x="8122936" y="1063113"/>
                </a:cubicBezTo>
                <a:cubicBezTo>
                  <a:pt x="8093850" y="1074757"/>
                  <a:pt x="8066781" y="1075350"/>
                  <a:pt x="8043658" y="1092746"/>
                </a:cubicBezTo>
                <a:cubicBezTo>
                  <a:pt x="8032157" y="1089174"/>
                  <a:pt x="8022145" y="1089998"/>
                  <a:pt x="8015351" y="1105478"/>
                </a:cubicBezTo>
                <a:cubicBezTo>
                  <a:pt x="7987544" y="1113006"/>
                  <a:pt x="7977708" y="1099152"/>
                  <a:pt x="7963145" y="1119346"/>
                </a:cubicBezTo>
                <a:cubicBezTo>
                  <a:pt x="7942622" y="1098880"/>
                  <a:pt x="7943760" y="1109516"/>
                  <a:pt x="7938145" y="1120225"/>
                </a:cubicBezTo>
                <a:lnTo>
                  <a:pt x="7937238" y="1121204"/>
                </a:lnTo>
                <a:lnTo>
                  <a:pt x="7934398" y="1118240"/>
                </a:lnTo>
                <a:lnTo>
                  <a:pt x="7918248" y="1124371"/>
                </a:lnTo>
                <a:lnTo>
                  <a:pt x="7914119" y="1127653"/>
                </a:lnTo>
                <a:cubicBezTo>
                  <a:pt x="7911201" y="1129547"/>
                  <a:pt x="7909169" y="1130331"/>
                  <a:pt x="7907658" y="1130350"/>
                </a:cubicBezTo>
                <a:lnTo>
                  <a:pt x="7907434" y="1130103"/>
                </a:lnTo>
                <a:lnTo>
                  <a:pt x="7901508" y="1133245"/>
                </a:lnTo>
                <a:cubicBezTo>
                  <a:pt x="7891644" y="1139271"/>
                  <a:pt x="7882185" y="1145815"/>
                  <a:pt x="7873287" y="1152609"/>
                </a:cubicBezTo>
                <a:cubicBezTo>
                  <a:pt x="7864672" y="1141906"/>
                  <a:pt x="7845199" y="1159242"/>
                  <a:pt x="7834833" y="1153868"/>
                </a:cubicBezTo>
                <a:lnTo>
                  <a:pt x="7828661" y="1139994"/>
                </a:lnTo>
                <a:lnTo>
                  <a:pt x="7823966" y="1143178"/>
                </a:lnTo>
                <a:lnTo>
                  <a:pt x="7815078" y="1151776"/>
                </a:lnTo>
                <a:cubicBezTo>
                  <a:pt x="7813692" y="1152943"/>
                  <a:pt x="7812687" y="1153116"/>
                  <a:pt x="7812026" y="1151522"/>
                </a:cubicBezTo>
                <a:cubicBezTo>
                  <a:pt x="7806555" y="1153054"/>
                  <a:pt x="7788673" y="1159989"/>
                  <a:pt x="7782249" y="1160970"/>
                </a:cubicBezTo>
                <a:lnTo>
                  <a:pt x="7773476" y="1157414"/>
                </a:lnTo>
                <a:lnTo>
                  <a:pt x="7769600" y="1157365"/>
                </a:lnTo>
                <a:lnTo>
                  <a:pt x="7752631" y="1172815"/>
                </a:lnTo>
                <a:lnTo>
                  <a:pt x="7739392" y="1192062"/>
                </a:lnTo>
                <a:lnTo>
                  <a:pt x="7677677" y="1216394"/>
                </a:lnTo>
                <a:lnTo>
                  <a:pt x="7586920" y="1261888"/>
                </a:lnTo>
                <a:cubicBezTo>
                  <a:pt x="7556723" y="1298911"/>
                  <a:pt x="7489187" y="1284518"/>
                  <a:pt x="7486100" y="1292563"/>
                </a:cubicBezTo>
                <a:cubicBezTo>
                  <a:pt x="7454875" y="1308356"/>
                  <a:pt x="7453335" y="1326361"/>
                  <a:pt x="7411323" y="1340732"/>
                </a:cubicBezTo>
                <a:cubicBezTo>
                  <a:pt x="7372519" y="1390006"/>
                  <a:pt x="7288617" y="1403664"/>
                  <a:pt x="7240698" y="1438832"/>
                </a:cubicBezTo>
                <a:cubicBezTo>
                  <a:pt x="7206467" y="1417136"/>
                  <a:pt x="7227555" y="1441678"/>
                  <a:pt x="7197675" y="1447530"/>
                </a:cubicBezTo>
                <a:cubicBezTo>
                  <a:pt x="7211601" y="1474927"/>
                  <a:pt x="7159483" y="1444981"/>
                  <a:pt x="7164788" y="1480293"/>
                </a:cubicBezTo>
                <a:cubicBezTo>
                  <a:pt x="7159184" y="1480240"/>
                  <a:pt x="7153584" y="1479075"/>
                  <a:pt x="7147929" y="1477641"/>
                </a:cubicBezTo>
                <a:lnTo>
                  <a:pt x="7144965" y="1476908"/>
                </a:lnTo>
                <a:lnTo>
                  <a:pt x="7134299" y="1479969"/>
                </a:lnTo>
                <a:lnTo>
                  <a:pt x="7129809" y="1473339"/>
                </a:lnTo>
                <a:lnTo>
                  <a:pt x="7112688" y="1472575"/>
                </a:lnTo>
                <a:cubicBezTo>
                  <a:pt x="7106506" y="1473449"/>
                  <a:pt x="7100123" y="1475741"/>
                  <a:pt x="7093470" y="1480300"/>
                </a:cubicBezTo>
                <a:cubicBezTo>
                  <a:pt x="7079039" y="1501274"/>
                  <a:pt x="7048991" y="1495718"/>
                  <a:pt x="7025034" y="1506934"/>
                </a:cubicBezTo>
                <a:lnTo>
                  <a:pt x="7014783" y="1515868"/>
                </a:lnTo>
                <a:lnTo>
                  <a:pt x="6979706" y="1523511"/>
                </a:lnTo>
                <a:lnTo>
                  <a:pt x="6977890" y="1525793"/>
                </a:lnTo>
                <a:cubicBezTo>
                  <a:pt x="6971996" y="1527914"/>
                  <a:pt x="6959488" y="1529941"/>
                  <a:pt x="6944339" y="1536237"/>
                </a:cubicBezTo>
                <a:lnTo>
                  <a:pt x="6886996" y="1563569"/>
                </a:lnTo>
                <a:lnTo>
                  <a:pt x="6874510" y="1558469"/>
                </a:lnTo>
                <a:lnTo>
                  <a:pt x="6871943" y="1554651"/>
                </a:lnTo>
                <a:lnTo>
                  <a:pt x="6856174" y="1562024"/>
                </a:lnTo>
                <a:lnTo>
                  <a:pt x="6842321" y="1560554"/>
                </a:lnTo>
                <a:lnTo>
                  <a:pt x="6832713" y="1569357"/>
                </a:lnTo>
                <a:lnTo>
                  <a:pt x="6816351" y="1571495"/>
                </a:lnTo>
                <a:cubicBezTo>
                  <a:pt x="6810216" y="1571510"/>
                  <a:pt x="6803310" y="1571324"/>
                  <a:pt x="6795800" y="1572010"/>
                </a:cubicBezTo>
                <a:lnTo>
                  <a:pt x="6777546" y="1568661"/>
                </a:lnTo>
                <a:lnTo>
                  <a:pt x="6751528" y="1574143"/>
                </a:lnTo>
                <a:cubicBezTo>
                  <a:pt x="6731455" y="1578562"/>
                  <a:pt x="6712054" y="1582098"/>
                  <a:pt x="6691966" y="1582255"/>
                </a:cubicBezTo>
                <a:cubicBezTo>
                  <a:pt x="6677921" y="1590738"/>
                  <a:pt x="6663787" y="1595441"/>
                  <a:pt x="6646941" y="1588471"/>
                </a:cubicBezTo>
                <a:cubicBezTo>
                  <a:pt x="6605135" y="1597971"/>
                  <a:pt x="6598373" y="1612583"/>
                  <a:pt x="6568576" y="1606488"/>
                </a:cubicBezTo>
                <a:cubicBezTo>
                  <a:pt x="6562510" y="1614734"/>
                  <a:pt x="6558067" y="1619360"/>
                  <a:pt x="6554358" y="1621701"/>
                </a:cubicBezTo>
                <a:cubicBezTo>
                  <a:pt x="6543227" y="1628727"/>
                  <a:pt x="6538724" y="1615196"/>
                  <a:pt x="6516968" y="1617195"/>
                </a:cubicBezTo>
                <a:cubicBezTo>
                  <a:pt x="6493173" y="1617368"/>
                  <a:pt x="6528193" y="1598652"/>
                  <a:pt x="6506479" y="1602227"/>
                </a:cubicBezTo>
                <a:cubicBezTo>
                  <a:pt x="6486674" y="1613929"/>
                  <a:pt x="6478484" y="1593997"/>
                  <a:pt x="6458436" y="1607332"/>
                </a:cubicBezTo>
                <a:cubicBezTo>
                  <a:pt x="6471168" y="1620800"/>
                  <a:pt x="6410323" y="1615478"/>
                  <a:pt x="6414786" y="1628815"/>
                </a:cubicBezTo>
                <a:cubicBezTo>
                  <a:pt x="6385942" y="1615041"/>
                  <a:pt x="6386569" y="1640238"/>
                  <a:pt x="6357085" y="1640846"/>
                </a:cubicBezTo>
                <a:cubicBezTo>
                  <a:pt x="6341163" y="1636809"/>
                  <a:pt x="6331497" y="1637754"/>
                  <a:pt x="6322636" y="1648213"/>
                </a:cubicBezTo>
                <a:cubicBezTo>
                  <a:pt x="6248448" y="1627802"/>
                  <a:pt x="6286748" y="1654976"/>
                  <a:pt x="6226172" y="1654676"/>
                </a:cubicBezTo>
                <a:lnTo>
                  <a:pt x="6221217" y="1654506"/>
                </a:lnTo>
                <a:lnTo>
                  <a:pt x="6204956" y="1664280"/>
                </a:lnTo>
                <a:cubicBezTo>
                  <a:pt x="6204728" y="1665114"/>
                  <a:pt x="6204498" y="1665947"/>
                  <a:pt x="6204270" y="1666782"/>
                </a:cubicBezTo>
                <a:lnTo>
                  <a:pt x="6143810" y="1661963"/>
                </a:lnTo>
                <a:lnTo>
                  <a:pt x="6136560" y="1665728"/>
                </a:lnTo>
                <a:lnTo>
                  <a:pt x="6096155" y="1656951"/>
                </a:lnTo>
                <a:lnTo>
                  <a:pt x="6075812" y="1655422"/>
                </a:lnTo>
                <a:lnTo>
                  <a:pt x="6039495" y="1649680"/>
                </a:lnTo>
                <a:lnTo>
                  <a:pt x="6036523" y="1652121"/>
                </a:lnTo>
                <a:lnTo>
                  <a:pt x="6029328" y="1649904"/>
                </a:lnTo>
                <a:lnTo>
                  <a:pt x="6024075" y="1652779"/>
                </a:lnTo>
                <a:lnTo>
                  <a:pt x="6018085" y="1652030"/>
                </a:lnTo>
                <a:cubicBezTo>
                  <a:pt x="6006658" y="1653831"/>
                  <a:pt x="5968194" y="1662035"/>
                  <a:pt x="5955513" y="1663584"/>
                </a:cubicBezTo>
                <a:lnTo>
                  <a:pt x="5941996" y="1661326"/>
                </a:lnTo>
                <a:lnTo>
                  <a:pt x="5931789" y="1669915"/>
                </a:lnTo>
                <a:lnTo>
                  <a:pt x="5888686" y="1672175"/>
                </a:lnTo>
                <a:lnTo>
                  <a:pt x="5873794" y="1665454"/>
                </a:lnTo>
                <a:lnTo>
                  <a:pt x="5860022" y="1660635"/>
                </a:lnTo>
                <a:lnTo>
                  <a:pt x="5858237" y="1660649"/>
                </a:lnTo>
                <a:lnTo>
                  <a:pt x="5840319" y="1660798"/>
                </a:lnTo>
                <a:lnTo>
                  <a:pt x="5806984" y="1661075"/>
                </a:lnTo>
                <a:cubicBezTo>
                  <a:pt x="5785708" y="1661533"/>
                  <a:pt x="5764126" y="1662974"/>
                  <a:pt x="5742351" y="1667489"/>
                </a:cubicBezTo>
                <a:cubicBezTo>
                  <a:pt x="5659069" y="1645168"/>
                  <a:pt x="5615134" y="1706361"/>
                  <a:pt x="5521171" y="1671626"/>
                </a:cubicBezTo>
                <a:cubicBezTo>
                  <a:pt x="5491803" y="1671296"/>
                  <a:pt x="5498089" y="1662666"/>
                  <a:pt x="5457384" y="1683952"/>
                </a:cubicBezTo>
                <a:cubicBezTo>
                  <a:pt x="5356959" y="1699287"/>
                  <a:pt x="5078905" y="1774579"/>
                  <a:pt x="4950070" y="1748401"/>
                </a:cubicBezTo>
                <a:cubicBezTo>
                  <a:pt x="4918276" y="1752255"/>
                  <a:pt x="4891043" y="1756936"/>
                  <a:pt x="4872172" y="1757222"/>
                </a:cubicBezTo>
                <a:lnTo>
                  <a:pt x="4809524" y="1761033"/>
                </a:lnTo>
                <a:cubicBezTo>
                  <a:pt x="4791324" y="1772975"/>
                  <a:pt x="4777258" y="1754591"/>
                  <a:pt x="4759058" y="1766533"/>
                </a:cubicBezTo>
                <a:cubicBezTo>
                  <a:pt x="4747481" y="1770744"/>
                  <a:pt x="4734604" y="1772921"/>
                  <a:pt x="4719749" y="1771811"/>
                </a:cubicBezTo>
                <a:cubicBezTo>
                  <a:pt x="4671168" y="1780243"/>
                  <a:pt x="4634134" y="1775931"/>
                  <a:pt x="4568686" y="1786141"/>
                </a:cubicBezTo>
                <a:cubicBezTo>
                  <a:pt x="4544667" y="1777910"/>
                  <a:pt x="4432547" y="1778168"/>
                  <a:pt x="4418751" y="1796932"/>
                </a:cubicBezTo>
                <a:cubicBezTo>
                  <a:pt x="4403360" y="1801488"/>
                  <a:pt x="4385278" y="1795746"/>
                  <a:pt x="4378377" y="1815528"/>
                </a:cubicBezTo>
                <a:cubicBezTo>
                  <a:pt x="4366870" y="1839461"/>
                  <a:pt x="4337372" y="1814003"/>
                  <a:pt x="4320575" y="1832722"/>
                </a:cubicBezTo>
                <a:cubicBezTo>
                  <a:pt x="4277898" y="1857053"/>
                  <a:pt x="4243945" y="1846759"/>
                  <a:pt x="4211935" y="1860177"/>
                </a:cubicBezTo>
                <a:cubicBezTo>
                  <a:pt x="4181519" y="1859584"/>
                  <a:pt x="4171342" y="1859762"/>
                  <a:pt x="4101228" y="1868717"/>
                </a:cubicBezTo>
                <a:cubicBezTo>
                  <a:pt x="4080159" y="1876188"/>
                  <a:pt x="4039427" y="1877381"/>
                  <a:pt x="3973223" y="1881015"/>
                </a:cubicBezTo>
                <a:cubicBezTo>
                  <a:pt x="3971330" y="1884974"/>
                  <a:pt x="3952843" y="1879225"/>
                  <a:pt x="3900992" y="1880603"/>
                </a:cubicBezTo>
                <a:cubicBezTo>
                  <a:pt x="3849141" y="1881981"/>
                  <a:pt x="3740060" y="1895686"/>
                  <a:pt x="3662119" y="1889285"/>
                </a:cubicBezTo>
                <a:cubicBezTo>
                  <a:pt x="3565155" y="1881322"/>
                  <a:pt x="3613412" y="1915150"/>
                  <a:pt x="3496919" y="1873180"/>
                </a:cubicBezTo>
                <a:cubicBezTo>
                  <a:pt x="3488062" y="1895719"/>
                  <a:pt x="3474293" y="1876288"/>
                  <a:pt x="3449433" y="1889681"/>
                </a:cubicBezTo>
                <a:cubicBezTo>
                  <a:pt x="3406553" y="1891629"/>
                  <a:pt x="3413217" y="1897797"/>
                  <a:pt x="3369766" y="1916653"/>
                </a:cubicBezTo>
                <a:cubicBezTo>
                  <a:pt x="3338805" y="1929531"/>
                  <a:pt x="3289487" y="1928617"/>
                  <a:pt x="3269672" y="1938036"/>
                </a:cubicBezTo>
                <a:lnTo>
                  <a:pt x="3224897" y="1943733"/>
                </a:lnTo>
                <a:cubicBezTo>
                  <a:pt x="3188693" y="1949271"/>
                  <a:pt x="3178540" y="1909145"/>
                  <a:pt x="3161463" y="1946591"/>
                </a:cubicBezTo>
                <a:lnTo>
                  <a:pt x="3112044" y="1935614"/>
                </a:lnTo>
                <a:lnTo>
                  <a:pt x="3069716" y="1930463"/>
                </a:lnTo>
                <a:cubicBezTo>
                  <a:pt x="3049937" y="1924285"/>
                  <a:pt x="3047816" y="1925644"/>
                  <a:pt x="3005773" y="1915878"/>
                </a:cubicBezTo>
                <a:cubicBezTo>
                  <a:pt x="2978838" y="1921092"/>
                  <a:pt x="2967972" y="1927319"/>
                  <a:pt x="2897201" y="1926772"/>
                </a:cubicBezTo>
                <a:lnTo>
                  <a:pt x="2783891" y="1931749"/>
                </a:lnTo>
                <a:cubicBezTo>
                  <a:pt x="2753098" y="1932794"/>
                  <a:pt x="2731621" y="1915151"/>
                  <a:pt x="2712447" y="1933044"/>
                </a:cubicBezTo>
                <a:cubicBezTo>
                  <a:pt x="2621923" y="1990472"/>
                  <a:pt x="2637976" y="1949546"/>
                  <a:pt x="2560151" y="1963609"/>
                </a:cubicBezTo>
                <a:cubicBezTo>
                  <a:pt x="2472084" y="1973456"/>
                  <a:pt x="2423631" y="1962133"/>
                  <a:pt x="2367221" y="1971884"/>
                </a:cubicBezTo>
                <a:cubicBezTo>
                  <a:pt x="2355331" y="1950582"/>
                  <a:pt x="2295649" y="1950006"/>
                  <a:pt x="2272130" y="1961162"/>
                </a:cubicBezTo>
                <a:cubicBezTo>
                  <a:pt x="2229336" y="1964326"/>
                  <a:pt x="2232627" y="1943953"/>
                  <a:pt x="2189404" y="1978172"/>
                </a:cubicBezTo>
                <a:cubicBezTo>
                  <a:pt x="2153824" y="1968017"/>
                  <a:pt x="2114605" y="1969166"/>
                  <a:pt x="2077704" y="1965002"/>
                </a:cubicBezTo>
                <a:cubicBezTo>
                  <a:pt x="2053064" y="1962036"/>
                  <a:pt x="2051584" y="1971011"/>
                  <a:pt x="2033299" y="1969042"/>
                </a:cubicBezTo>
                <a:cubicBezTo>
                  <a:pt x="2015014" y="1967073"/>
                  <a:pt x="1998956" y="1958903"/>
                  <a:pt x="1967996" y="1953187"/>
                </a:cubicBezTo>
                <a:cubicBezTo>
                  <a:pt x="1924117" y="1970917"/>
                  <a:pt x="1915668" y="1940297"/>
                  <a:pt x="1855805" y="1926082"/>
                </a:cubicBezTo>
                <a:cubicBezTo>
                  <a:pt x="1830663" y="1943732"/>
                  <a:pt x="1810564" y="1935694"/>
                  <a:pt x="1790957" y="1919460"/>
                </a:cubicBezTo>
                <a:cubicBezTo>
                  <a:pt x="1732588" y="1924884"/>
                  <a:pt x="1679506" y="1900619"/>
                  <a:pt x="1613978" y="1891581"/>
                </a:cubicBezTo>
                <a:cubicBezTo>
                  <a:pt x="1542961" y="1912227"/>
                  <a:pt x="1506863" y="1865666"/>
                  <a:pt x="1436831" y="1856201"/>
                </a:cubicBezTo>
                <a:cubicBezTo>
                  <a:pt x="1409149" y="1862955"/>
                  <a:pt x="1416370" y="1829853"/>
                  <a:pt x="1357365" y="1832140"/>
                </a:cubicBezTo>
                <a:cubicBezTo>
                  <a:pt x="1285880" y="1811785"/>
                  <a:pt x="1273193" y="1786872"/>
                  <a:pt x="1232341" y="1785942"/>
                </a:cubicBezTo>
                <a:cubicBezTo>
                  <a:pt x="1223903" y="1792798"/>
                  <a:pt x="1160576" y="1793911"/>
                  <a:pt x="1162595" y="1784330"/>
                </a:cubicBezTo>
                <a:cubicBezTo>
                  <a:pt x="1153167" y="1787110"/>
                  <a:pt x="1122206" y="1805077"/>
                  <a:pt x="1120257" y="1789615"/>
                </a:cubicBezTo>
                <a:cubicBezTo>
                  <a:pt x="1073149" y="1786750"/>
                  <a:pt x="1034361" y="1768718"/>
                  <a:pt x="991903" y="1786741"/>
                </a:cubicBezTo>
                <a:cubicBezTo>
                  <a:pt x="966383" y="1781126"/>
                  <a:pt x="949501" y="1800915"/>
                  <a:pt x="883960" y="1809389"/>
                </a:cubicBezTo>
                <a:cubicBezTo>
                  <a:pt x="836064" y="1808194"/>
                  <a:pt x="826980" y="1826610"/>
                  <a:pt x="766531" y="1805053"/>
                </a:cubicBezTo>
                <a:cubicBezTo>
                  <a:pt x="732778" y="1801141"/>
                  <a:pt x="694055" y="1787044"/>
                  <a:pt x="669779" y="1800537"/>
                </a:cubicBezTo>
                <a:cubicBezTo>
                  <a:pt x="645252" y="1794709"/>
                  <a:pt x="563495" y="1813232"/>
                  <a:pt x="523898" y="1811085"/>
                </a:cubicBezTo>
                <a:cubicBezTo>
                  <a:pt x="457555" y="1798530"/>
                  <a:pt x="395227" y="1824052"/>
                  <a:pt x="360251" y="1830735"/>
                </a:cubicBezTo>
                <a:cubicBezTo>
                  <a:pt x="313564" y="1825583"/>
                  <a:pt x="298281" y="1811622"/>
                  <a:pt x="255207" y="1818275"/>
                </a:cubicBezTo>
                <a:cubicBezTo>
                  <a:pt x="206572" y="1839769"/>
                  <a:pt x="160277" y="1836800"/>
                  <a:pt x="101803" y="1870647"/>
                </a:cubicBezTo>
                <a:cubicBezTo>
                  <a:pt x="85849" y="1910002"/>
                  <a:pt x="27997" y="1845258"/>
                  <a:pt x="25397" y="1888443"/>
                </a:cubicBezTo>
                <a:cubicBezTo>
                  <a:pt x="19096" y="1881154"/>
                  <a:pt x="11260" y="1878398"/>
                  <a:pt x="2370" y="1878311"/>
                </a:cubicBezTo>
                <a:lnTo>
                  <a:pt x="0" y="1878785"/>
                </a:lnTo>
                <a:lnTo>
                  <a:pt x="0"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6203AC90-5562-554C-F5D8-6FA87BD78DE0}"/>
              </a:ext>
            </a:extLst>
          </p:cNvPr>
          <p:cNvSpPr>
            <a:spLocks noGrp="1"/>
          </p:cNvSpPr>
          <p:nvPr>
            <p:ph type="title"/>
          </p:nvPr>
        </p:nvSpPr>
        <p:spPr>
          <a:xfrm>
            <a:off x="1137034" y="609597"/>
            <a:ext cx="9392421" cy="1330841"/>
          </a:xfrm>
        </p:spPr>
        <p:txBody>
          <a:bodyPr>
            <a:normAutofit/>
          </a:bodyPr>
          <a:lstStyle/>
          <a:p>
            <a:r>
              <a:rPr lang="en-GB" dirty="0">
                <a:cs typeface="Calibri Light"/>
              </a:rPr>
              <a:t>Skills developed through picture blocks</a:t>
            </a:r>
            <a:endParaRPr lang="en-GB" dirty="0"/>
          </a:p>
        </p:txBody>
      </p:sp>
      <p:sp>
        <p:nvSpPr>
          <p:cNvPr id="3" name="Content Placeholder 2">
            <a:extLst>
              <a:ext uri="{FF2B5EF4-FFF2-40B4-BE49-F238E27FC236}">
                <a16:creationId xmlns:a16="http://schemas.microsoft.com/office/drawing/2014/main" id="{E8B36FB3-05DE-EAD5-4C5F-CA1031A0E3EF}"/>
              </a:ext>
            </a:extLst>
          </p:cNvPr>
          <p:cNvSpPr>
            <a:spLocks noGrp="1"/>
          </p:cNvSpPr>
          <p:nvPr>
            <p:ph idx="1"/>
          </p:nvPr>
        </p:nvSpPr>
        <p:spPr>
          <a:xfrm>
            <a:off x="1137034" y="2198362"/>
            <a:ext cx="4958966" cy="3917773"/>
          </a:xfrm>
        </p:spPr>
        <p:txBody>
          <a:bodyPr vert="horz" lIns="91440" tIns="45720" rIns="91440" bIns="45720" rtlCol="0" anchor="t">
            <a:noAutofit/>
          </a:bodyPr>
          <a:lstStyle/>
          <a:p>
            <a:pPr marL="514350" indent="-514350">
              <a:buAutoNum type="arabicParenR"/>
            </a:pPr>
            <a:r>
              <a:rPr lang="en-GB" sz="2400" dirty="0">
                <a:cs typeface="Calibri"/>
              </a:rPr>
              <a:t>Creative skills</a:t>
            </a:r>
          </a:p>
          <a:p>
            <a:pPr marL="514350" indent="-514350">
              <a:buAutoNum type="arabicParenR"/>
            </a:pPr>
            <a:r>
              <a:rPr lang="en-GB" sz="2400" dirty="0">
                <a:cs typeface="Calibri"/>
              </a:rPr>
              <a:t>Thinking skills  </a:t>
            </a:r>
            <a:endParaRPr lang="en-GB" sz="2400">
              <a:ea typeface="Calibri"/>
              <a:cs typeface="Calibri"/>
            </a:endParaRPr>
          </a:p>
          <a:p>
            <a:pPr marL="514350" indent="-514350">
              <a:buAutoNum type="arabicParenR"/>
            </a:pPr>
            <a:r>
              <a:rPr lang="en-GB" sz="2400" dirty="0">
                <a:cs typeface="Calibri"/>
              </a:rPr>
              <a:t>Communication skills </a:t>
            </a:r>
          </a:p>
          <a:p>
            <a:pPr marL="514350" indent="-514350">
              <a:buAutoNum type="arabicParenR"/>
            </a:pPr>
            <a:r>
              <a:rPr lang="en-GB" sz="2400" dirty="0">
                <a:cs typeface="Calibri"/>
              </a:rPr>
              <a:t>Concentration </a:t>
            </a:r>
            <a:endParaRPr lang="en-GB" sz="2400">
              <a:ea typeface="Calibri"/>
              <a:cs typeface="Calibri"/>
            </a:endParaRPr>
          </a:p>
          <a:p>
            <a:pPr marL="514350" indent="-514350">
              <a:buAutoNum type="arabicParenR"/>
            </a:pPr>
            <a:r>
              <a:rPr lang="en-GB" sz="2400" dirty="0">
                <a:cs typeface="Calibri"/>
              </a:rPr>
              <a:t>Confidence </a:t>
            </a:r>
            <a:endParaRPr lang="en-GB" sz="2400">
              <a:ea typeface="Calibri"/>
              <a:cs typeface="Calibri"/>
            </a:endParaRPr>
          </a:p>
          <a:p>
            <a:pPr marL="514350" indent="-514350">
              <a:buAutoNum type="arabicParenR"/>
            </a:pPr>
            <a:r>
              <a:rPr lang="en-GB" sz="2400" dirty="0">
                <a:cs typeface="Calibri"/>
              </a:rPr>
              <a:t>Imagination/problem solving skills</a:t>
            </a:r>
            <a:endParaRPr lang="en-GB" sz="2400">
              <a:ea typeface="Calibri"/>
              <a:cs typeface="Calibri"/>
            </a:endParaRPr>
          </a:p>
          <a:p>
            <a:pPr marL="514350" indent="-514350">
              <a:buAutoNum type="arabicParenR"/>
            </a:pPr>
            <a:r>
              <a:rPr lang="en-GB" sz="2400" dirty="0">
                <a:cs typeface="Calibri"/>
              </a:rPr>
              <a:t>Planning skills</a:t>
            </a:r>
            <a:endParaRPr lang="en-GB" sz="2400">
              <a:ea typeface="Calibri"/>
              <a:cs typeface="Calibri"/>
            </a:endParaRPr>
          </a:p>
          <a:p>
            <a:pPr marL="514350" indent="-514350">
              <a:buAutoNum type="arabicParenR"/>
            </a:pPr>
            <a:r>
              <a:rPr lang="en-GB" sz="2400" dirty="0">
                <a:cs typeface="Calibri"/>
              </a:rPr>
              <a:t>Fine Motor skills</a:t>
            </a:r>
          </a:p>
          <a:p>
            <a:pPr>
              <a:buFont typeface="Calibri" panose="020B0604020202020204" pitchFamily="34" charset="0"/>
              <a:buChar char="-"/>
            </a:pPr>
            <a:endParaRPr lang="en-GB" sz="1600">
              <a:cs typeface="Calibri"/>
            </a:endParaRPr>
          </a:p>
        </p:txBody>
      </p:sp>
      <p:pic>
        <p:nvPicPr>
          <p:cNvPr id="4" name="Picture 4" descr="A picture containing person&#10;&#10;Description automatically generated">
            <a:extLst>
              <a:ext uri="{FF2B5EF4-FFF2-40B4-BE49-F238E27FC236}">
                <a16:creationId xmlns:a16="http://schemas.microsoft.com/office/drawing/2014/main" id="{FBBD3511-F91A-7DC9-6AE5-B190F972FD12}"/>
              </a:ext>
            </a:extLst>
          </p:cNvPr>
          <p:cNvPicPr>
            <a:picLocks noChangeAspect="1"/>
          </p:cNvPicPr>
          <p:nvPr/>
        </p:nvPicPr>
        <p:blipFill>
          <a:blip r:embed="rId2"/>
          <a:stretch>
            <a:fillRect/>
          </a:stretch>
        </p:blipFill>
        <p:spPr>
          <a:xfrm>
            <a:off x="6719367" y="2440765"/>
            <a:ext cx="4788505" cy="3244212"/>
          </a:xfrm>
          <a:prstGeom prst="rect">
            <a:avLst/>
          </a:prstGeom>
        </p:spPr>
      </p:pic>
      <p:sp>
        <p:nvSpPr>
          <p:cNvPr id="13" name="Freeform: Shape 12">
            <a:extLst>
              <a:ext uri="{FF2B5EF4-FFF2-40B4-BE49-F238E27FC236}">
                <a16:creationId xmlns:a16="http://schemas.microsoft.com/office/drawing/2014/main" id="{9A0D773F-7A7D-4DBB-9DEA-86BB8B8F4B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5381624" y="6209414"/>
            <a:ext cx="6810375" cy="648586"/>
          </a:xfrm>
          <a:custGeom>
            <a:avLst/>
            <a:gdLst>
              <a:gd name="connsiteX0" fmla="*/ 0 w 10753706"/>
              <a:gd name="connsiteY0" fmla="*/ 0 h 1027260"/>
              <a:gd name="connsiteX1" fmla="*/ 10753706 w 10753706"/>
              <a:gd name="connsiteY1" fmla="*/ 0 h 1027260"/>
              <a:gd name="connsiteX2" fmla="*/ 10748809 w 10753706"/>
              <a:gd name="connsiteY2" fmla="*/ 2522 h 1027260"/>
              <a:gd name="connsiteX3" fmla="*/ 10725330 w 10753706"/>
              <a:gd name="connsiteY3" fmla="*/ 11977 h 1027260"/>
              <a:gd name="connsiteX4" fmla="*/ 10615423 w 10753706"/>
              <a:gd name="connsiteY4" fmla="*/ 52967 h 1027260"/>
              <a:gd name="connsiteX5" fmla="*/ 10533936 w 10753706"/>
              <a:gd name="connsiteY5" fmla="*/ 53095 h 1027260"/>
              <a:gd name="connsiteX6" fmla="*/ 10466876 w 10753706"/>
              <a:gd name="connsiteY6" fmla="*/ 45180 h 1027260"/>
              <a:gd name="connsiteX7" fmla="*/ 10355090 w 10753706"/>
              <a:gd name="connsiteY7" fmla="*/ 89741 h 1027260"/>
              <a:gd name="connsiteX8" fmla="*/ 10087145 w 10753706"/>
              <a:gd name="connsiteY8" fmla="*/ 66115 h 1027260"/>
              <a:gd name="connsiteX9" fmla="*/ 10015902 w 10753706"/>
              <a:gd name="connsiteY9" fmla="*/ 76178 h 1027260"/>
              <a:gd name="connsiteX10" fmla="*/ 9806005 w 10753706"/>
              <a:gd name="connsiteY10" fmla="*/ 102435 h 1027260"/>
              <a:gd name="connsiteX11" fmla="*/ 9602583 w 10753706"/>
              <a:gd name="connsiteY11" fmla="*/ 179170 h 1027260"/>
              <a:gd name="connsiteX12" fmla="*/ 9469719 w 10753706"/>
              <a:gd name="connsiteY12" fmla="*/ 174721 h 1027260"/>
              <a:gd name="connsiteX13" fmla="*/ 9408692 w 10753706"/>
              <a:gd name="connsiteY13" fmla="*/ 189513 h 1027260"/>
              <a:gd name="connsiteX14" fmla="*/ 9364151 w 10753706"/>
              <a:gd name="connsiteY14" fmla="*/ 194072 h 1027260"/>
              <a:gd name="connsiteX15" fmla="*/ 9337751 w 10753706"/>
              <a:gd name="connsiteY15" fmla="*/ 197579 h 1027260"/>
              <a:gd name="connsiteX16" fmla="*/ 9297166 w 10753706"/>
              <a:gd name="connsiteY16" fmla="*/ 216558 h 1027260"/>
              <a:gd name="connsiteX17" fmla="*/ 9123859 w 10753706"/>
              <a:gd name="connsiteY17" fmla="*/ 237356 h 1027260"/>
              <a:gd name="connsiteX18" fmla="*/ 8950741 w 10753706"/>
              <a:gd name="connsiteY18" fmla="*/ 238020 h 1027260"/>
              <a:gd name="connsiteX19" fmla="*/ 8718236 w 10753706"/>
              <a:gd name="connsiteY19" fmla="*/ 303148 h 1027260"/>
              <a:gd name="connsiteX20" fmla="*/ 8694011 w 10753706"/>
              <a:gd name="connsiteY20" fmla="*/ 308812 h 1027260"/>
              <a:gd name="connsiteX21" fmla="*/ 8611976 w 10753706"/>
              <a:gd name="connsiteY21" fmla="*/ 324819 h 1027260"/>
              <a:gd name="connsiteX22" fmla="*/ 8562074 w 10753706"/>
              <a:gd name="connsiteY22" fmla="*/ 337971 h 1027260"/>
              <a:gd name="connsiteX23" fmla="*/ 8501724 w 10753706"/>
              <a:gd name="connsiteY23" fmla="*/ 360865 h 1027260"/>
              <a:gd name="connsiteX24" fmla="*/ 8504489 w 10753706"/>
              <a:gd name="connsiteY24" fmla="*/ 364790 h 1027260"/>
              <a:gd name="connsiteX25" fmla="*/ 8492774 w 10753706"/>
              <a:gd name="connsiteY25" fmla="*/ 366181 h 1027260"/>
              <a:gd name="connsiteX26" fmla="*/ 8466405 w 10753706"/>
              <a:gd name="connsiteY26" fmla="*/ 368724 h 1027260"/>
              <a:gd name="connsiteX27" fmla="*/ 8427069 w 10753706"/>
              <a:gd name="connsiteY27" fmla="*/ 387211 h 1027260"/>
              <a:gd name="connsiteX28" fmla="*/ 8387766 w 10753706"/>
              <a:gd name="connsiteY28" fmla="*/ 377161 h 1027260"/>
              <a:gd name="connsiteX29" fmla="*/ 8315874 w 10753706"/>
              <a:gd name="connsiteY29" fmla="*/ 395527 h 1027260"/>
              <a:gd name="connsiteX30" fmla="*/ 8274474 w 10753706"/>
              <a:gd name="connsiteY30" fmla="*/ 405112 h 1027260"/>
              <a:gd name="connsiteX31" fmla="*/ 8234664 w 10753706"/>
              <a:gd name="connsiteY31" fmla="*/ 410219 h 1027260"/>
              <a:gd name="connsiteX32" fmla="*/ 8211268 w 10753706"/>
              <a:gd name="connsiteY32" fmla="*/ 416791 h 1027260"/>
              <a:gd name="connsiteX33" fmla="*/ 8188615 w 10753706"/>
              <a:gd name="connsiteY33" fmla="*/ 421755 h 1027260"/>
              <a:gd name="connsiteX34" fmla="*/ 8179981 w 10753706"/>
              <a:gd name="connsiteY34" fmla="*/ 420402 h 1027260"/>
              <a:gd name="connsiteX35" fmla="*/ 8179307 w 10753706"/>
              <a:gd name="connsiteY35" fmla="*/ 422516 h 1027260"/>
              <a:gd name="connsiteX36" fmla="*/ 8147929 w 10753706"/>
              <a:gd name="connsiteY36" fmla="*/ 450302 h 1027260"/>
              <a:gd name="connsiteX37" fmla="*/ 8089136 w 10753706"/>
              <a:gd name="connsiteY37" fmla="*/ 465283 h 1027260"/>
              <a:gd name="connsiteX38" fmla="*/ 8049973 w 10753706"/>
              <a:gd name="connsiteY38" fmla="*/ 454121 h 1027260"/>
              <a:gd name="connsiteX39" fmla="*/ 7965913 w 10753706"/>
              <a:gd name="connsiteY39" fmla="*/ 464415 h 1027260"/>
              <a:gd name="connsiteX40" fmla="*/ 7945093 w 10753706"/>
              <a:gd name="connsiteY40" fmla="*/ 464798 h 1027260"/>
              <a:gd name="connsiteX41" fmla="*/ 7935335 w 10753706"/>
              <a:gd name="connsiteY41" fmla="*/ 462442 h 1027260"/>
              <a:gd name="connsiteX42" fmla="*/ 7904779 w 10753706"/>
              <a:gd name="connsiteY42" fmla="*/ 471429 h 1027260"/>
              <a:gd name="connsiteX43" fmla="*/ 7855604 w 10753706"/>
              <a:gd name="connsiteY43" fmla="*/ 480199 h 1027260"/>
              <a:gd name="connsiteX44" fmla="*/ 7832630 w 10753706"/>
              <a:gd name="connsiteY44" fmla="*/ 485371 h 1027260"/>
              <a:gd name="connsiteX45" fmla="*/ 7812438 w 10753706"/>
              <a:gd name="connsiteY45" fmla="*/ 485391 h 1027260"/>
              <a:gd name="connsiteX46" fmla="*/ 7701399 w 10753706"/>
              <a:gd name="connsiteY46" fmla="*/ 495197 h 1027260"/>
              <a:gd name="connsiteX47" fmla="*/ 7674778 w 10753706"/>
              <a:gd name="connsiteY47" fmla="*/ 494723 h 1027260"/>
              <a:gd name="connsiteX48" fmla="*/ 7660445 w 10753706"/>
              <a:gd name="connsiteY48" fmla="*/ 490194 h 1027260"/>
              <a:gd name="connsiteX49" fmla="*/ 7651781 w 10753706"/>
              <a:gd name="connsiteY49" fmla="*/ 493084 h 1027260"/>
              <a:gd name="connsiteX50" fmla="*/ 7584807 w 10753706"/>
              <a:gd name="connsiteY50" fmla="*/ 499490 h 1027260"/>
              <a:gd name="connsiteX51" fmla="*/ 7541324 w 10753706"/>
              <a:gd name="connsiteY51" fmla="*/ 504184 h 1027260"/>
              <a:gd name="connsiteX52" fmla="*/ 7541756 w 10753706"/>
              <a:gd name="connsiteY52" fmla="*/ 512184 h 1027260"/>
              <a:gd name="connsiteX53" fmla="*/ 7503906 w 10753706"/>
              <a:gd name="connsiteY53" fmla="*/ 518551 h 1027260"/>
              <a:gd name="connsiteX54" fmla="*/ 7460411 w 10753706"/>
              <a:gd name="connsiteY54" fmla="*/ 517415 h 1027260"/>
              <a:gd name="connsiteX55" fmla="*/ 7460116 w 10753706"/>
              <a:gd name="connsiteY55" fmla="*/ 517548 h 1027260"/>
              <a:gd name="connsiteX56" fmla="*/ 7297810 w 10753706"/>
              <a:gd name="connsiteY56" fmla="*/ 563947 h 1027260"/>
              <a:gd name="connsiteX57" fmla="*/ 6946388 w 10753706"/>
              <a:gd name="connsiteY57" fmla="*/ 665244 h 1027260"/>
              <a:gd name="connsiteX58" fmla="*/ 6741704 w 10753706"/>
              <a:gd name="connsiteY58" fmla="*/ 679365 h 1027260"/>
              <a:gd name="connsiteX59" fmla="*/ 6624680 w 10753706"/>
              <a:gd name="connsiteY59" fmla="*/ 677674 h 1027260"/>
              <a:gd name="connsiteX60" fmla="*/ 6605700 w 10753706"/>
              <a:gd name="connsiteY60" fmla="*/ 683566 h 1027260"/>
              <a:gd name="connsiteX61" fmla="*/ 6576922 w 10753706"/>
              <a:gd name="connsiteY61" fmla="*/ 683030 h 1027260"/>
              <a:gd name="connsiteX62" fmla="*/ 6405123 w 10753706"/>
              <a:gd name="connsiteY62" fmla="*/ 721946 h 1027260"/>
              <a:gd name="connsiteX63" fmla="*/ 6368938 w 10753706"/>
              <a:gd name="connsiteY63" fmla="*/ 717341 h 1027260"/>
              <a:gd name="connsiteX64" fmla="*/ 6295102 w 10753706"/>
              <a:gd name="connsiteY64" fmla="*/ 729508 h 1027260"/>
              <a:gd name="connsiteX65" fmla="*/ 6202084 w 10753706"/>
              <a:gd name="connsiteY65" fmla="*/ 767091 h 1027260"/>
              <a:gd name="connsiteX66" fmla="*/ 6067157 w 10753706"/>
              <a:gd name="connsiteY66" fmla="*/ 790339 h 1027260"/>
              <a:gd name="connsiteX67" fmla="*/ 6061443 w 10753706"/>
              <a:gd name="connsiteY67" fmla="*/ 796151 h 1027260"/>
              <a:gd name="connsiteX68" fmla="*/ 6051406 w 10753706"/>
              <a:gd name="connsiteY68" fmla="*/ 800684 h 1027260"/>
              <a:gd name="connsiteX69" fmla="*/ 6049097 w 10753706"/>
              <a:gd name="connsiteY69" fmla="*/ 800636 h 1027260"/>
              <a:gd name="connsiteX70" fmla="*/ 6034222 w 10753706"/>
              <a:gd name="connsiteY70" fmla="*/ 804110 h 1027260"/>
              <a:gd name="connsiteX71" fmla="*/ 6033121 w 10753706"/>
              <a:gd name="connsiteY71" fmla="*/ 806078 h 1027260"/>
              <a:gd name="connsiteX72" fmla="*/ 6023593 w 10753706"/>
              <a:gd name="connsiteY72" fmla="*/ 808842 h 1027260"/>
              <a:gd name="connsiteX73" fmla="*/ 6006639 w 10753706"/>
              <a:gd name="connsiteY73" fmla="*/ 815304 h 1027260"/>
              <a:gd name="connsiteX74" fmla="*/ 6001762 w 10753706"/>
              <a:gd name="connsiteY74" fmla="*/ 815557 h 1027260"/>
              <a:gd name="connsiteX75" fmla="*/ 5973534 w 10753706"/>
              <a:gd name="connsiteY75" fmla="*/ 823815 h 1027260"/>
              <a:gd name="connsiteX76" fmla="*/ 5972336 w 10753706"/>
              <a:gd name="connsiteY76" fmla="*/ 823476 h 1027260"/>
              <a:gd name="connsiteX77" fmla="*/ 5960841 w 10753706"/>
              <a:gd name="connsiteY77" fmla="*/ 823819 h 1027260"/>
              <a:gd name="connsiteX78" fmla="*/ 5940719 w 10753706"/>
              <a:gd name="connsiteY78" fmla="*/ 825514 h 1027260"/>
              <a:gd name="connsiteX79" fmla="*/ 5884298 w 10753706"/>
              <a:gd name="connsiteY79" fmla="*/ 823806 h 1027260"/>
              <a:gd name="connsiteX80" fmla="*/ 5854779 w 10753706"/>
              <a:gd name="connsiteY80" fmla="*/ 832365 h 1027260"/>
              <a:gd name="connsiteX81" fmla="*/ 5848382 w 10753706"/>
              <a:gd name="connsiteY81" fmla="*/ 833844 h 1027260"/>
              <a:gd name="connsiteX82" fmla="*/ 5848066 w 10753706"/>
              <a:gd name="connsiteY82" fmla="*/ 833772 h 1027260"/>
              <a:gd name="connsiteX83" fmla="*/ 5840944 w 10753706"/>
              <a:gd name="connsiteY83" fmla="*/ 835132 h 1027260"/>
              <a:gd name="connsiteX84" fmla="*/ 5836719 w 10753706"/>
              <a:gd name="connsiteY84" fmla="*/ 836539 h 1027260"/>
              <a:gd name="connsiteX85" fmla="*/ 5824311 w 10753706"/>
              <a:gd name="connsiteY85" fmla="*/ 839408 h 1027260"/>
              <a:gd name="connsiteX86" fmla="*/ 5818788 w 10753706"/>
              <a:gd name="connsiteY86" fmla="*/ 839727 h 1027260"/>
              <a:gd name="connsiteX87" fmla="*/ 5763953 w 10753706"/>
              <a:gd name="connsiteY87" fmla="*/ 834282 h 1027260"/>
              <a:gd name="connsiteX88" fmla="*/ 5667748 w 10753706"/>
              <a:gd name="connsiteY88" fmla="*/ 840211 h 1027260"/>
              <a:gd name="connsiteX89" fmla="*/ 5573108 w 10753706"/>
              <a:gd name="connsiteY89" fmla="*/ 847611 h 1027260"/>
              <a:gd name="connsiteX90" fmla="*/ 5539137 w 10753706"/>
              <a:gd name="connsiteY90" fmla="*/ 851033 h 1027260"/>
              <a:gd name="connsiteX91" fmla="*/ 5510651 w 10753706"/>
              <a:gd name="connsiteY91" fmla="*/ 844215 h 1027260"/>
              <a:gd name="connsiteX92" fmla="*/ 5457331 w 10753706"/>
              <a:gd name="connsiteY92" fmla="*/ 839159 h 1027260"/>
              <a:gd name="connsiteX93" fmla="*/ 5410613 w 10753706"/>
              <a:gd name="connsiteY93" fmla="*/ 834358 h 1027260"/>
              <a:gd name="connsiteX94" fmla="*/ 5370040 w 10753706"/>
              <a:gd name="connsiteY94" fmla="*/ 862127 h 1027260"/>
              <a:gd name="connsiteX95" fmla="*/ 5318778 w 10753706"/>
              <a:gd name="connsiteY95" fmla="*/ 855310 h 1027260"/>
              <a:gd name="connsiteX96" fmla="*/ 5298645 w 10753706"/>
              <a:gd name="connsiteY96" fmla="*/ 855171 h 1027260"/>
              <a:gd name="connsiteX97" fmla="*/ 5253828 w 10753706"/>
              <a:gd name="connsiteY97" fmla="*/ 859670 h 1027260"/>
              <a:gd name="connsiteX98" fmla="*/ 5216955 w 10753706"/>
              <a:gd name="connsiteY98" fmla="*/ 866245 h 1027260"/>
              <a:gd name="connsiteX99" fmla="*/ 5214344 w 10753706"/>
              <a:gd name="connsiteY99" fmla="*/ 868102 h 1027260"/>
              <a:gd name="connsiteX100" fmla="*/ 5195561 w 10753706"/>
              <a:gd name="connsiteY100" fmla="*/ 869949 h 1027260"/>
              <a:gd name="connsiteX101" fmla="*/ 5182555 w 10753706"/>
              <a:gd name="connsiteY101" fmla="*/ 873542 h 1027260"/>
              <a:gd name="connsiteX102" fmla="*/ 5172552 w 10753706"/>
              <a:gd name="connsiteY102" fmla="*/ 878801 h 1027260"/>
              <a:gd name="connsiteX103" fmla="*/ 5027993 w 10753706"/>
              <a:gd name="connsiteY103" fmla="*/ 889666 h 1027260"/>
              <a:gd name="connsiteX104" fmla="*/ 4939844 w 10753706"/>
              <a:gd name="connsiteY104" fmla="*/ 934802 h 1027260"/>
              <a:gd name="connsiteX105" fmla="*/ 4792576 w 10753706"/>
              <a:gd name="connsiteY105" fmla="*/ 934820 h 1027260"/>
              <a:gd name="connsiteX106" fmla="*/ 4602423 w 10753706"/>
              <a:gd name="connsiteY106" fmla="*/ 958063 h 1027260"/>
              <a:gd name="connsiteX107" fmla="*/ 4290656 w 10753706"/>
              <a:gd name="connsiteY107" fmla="*/ 969152 h 1027260"/>
              <a:gd name="connsiteX108" fmla="*/ 3952334 w 10753706"/>
              <a:gd name="connsiteY108" fmla="*/ 954043 h 1027260"/>
              <a:gd name="connsiteX109" fmla="*/ 3858560 w 10753706"/>
              <a:gd name="connsiteY109" fmla="*/ 948781 h 1027260"/>
              <a:gd name="connsiteX110" fmla="*/ 3846597 w 10753706"/>
              <a:gd name="connsiteY110" fmla="*/ 948382 h 1027260"/>
              <a:gd name="connsiteX111" fmla="*/ 3736044 w 10753706"/>
              <a:gd name="connsiteY111" fmla="*/ 947759 h 1027260"/>
              <a:gd name="connsiteX112" fmla="*/ 3713136 w 10753706"/>
              <a:gd name="connsiteY112" fmla="*/ 946963 h 1027260"/>
              <a:gd name="connsiteX113" fmla="*/ 3695939 w 10753706"/>
              <a:gd name="connsiteY113" fmla="*/ 943639 h 1027260"/>
              <a:gd name="connsiteX114" fmla="*/ 3694125 w 10753706"/>
              <a:gd name="connsiteY114" fmla="*/ 940567 h 1027260"/>
              <a:gd name="connsiteX115" fmla="*/ 3681925 w 10753706"/>
              <a:gd name="connsiteY115" fmla="*/ 939706 h 1027260"/>
              <a:gd name="connsiteX116" fmla="*/ 3679204 w 10753706"/>
              <a:gd name="connsiteY116" fmla="*/ 938926 h 1027260"/>
              <a:gd name="connsiteX117" fmla="*/ 3615656 w 10753706"/>
              <a:gd name="connsiteY117" fmla="*/ 940320 h 1027260"/>
              <a:gd name="connsiteX118" fmla="*/ 3567983 w 10753706"/>
              <a:gd name="connsiteY118" fmla="*/ 935596 h 1027260"/>
              <a:gd name="connsiteX119" fmla="*/ 3422423 w 10753706"/>
              <a:gd name="connsiteY119" fmla="*/ 932129 h 1027260"/>
              <a:gd name="connsiteX120" fmla="*/ 3310925 w 10753706"/>
              <a:gd name="connsiteY120" fmla="*/ 911072 h 1027260"/>
              <a:gd name="connsiteX121" fmla="*/ 3139421 w 10753706"/>
              <a:gd name="connsiteY121" fmla="*/ 934151 h 1027260"/>
              <a:gd name="connsiteX122" fmla="*/ 2996922 w 10753706"/>
              <a:gd name="connsiteY122" fmla="*/ 927537 h 1027260"/>
              <a:gd name="connsiteX123" fmla="*/ 2982785 w 10753706"/>
              <a:gd name="connsiteY123" fmla="*/ 931453 h 1027260"/>
              <a:gd name="connsiteX124" fmla="*/ 2967478 w 10753706"/>
              <a:gd name="connsiteY124" fmla="*/ 933397 h 1027260"/>
              <a:gd name="connsiteX125" fmla="*/ 2948552 w 10753706"/>
              <a:gd name="connsiteY125" fmla="*/ 932961 h 1027260"/>
              <a:gd name="connsiteX126" fmla="*/ 2944404 w 10753706"/>
              <a:gd name="connsiteY126" fmla="*/ 934452 h 1027260"/>
              <a:gd name="connsiteX127" fmla="*/ 2908608 w 10753706"/>
              <a:gd name="connsiteY127" fmla="*/ 937205 h 1027260"/>
              <a:gd name="connsiteX128" fmla="*/ 2904443 w 10753706"/>
              <a:gd name="connsiteY128" fmla="*/ 936455 h 1027260"/>
              <a:gd name="connsiteX129" fmla="*/ 2868935 w 10753706"/>
              <a:gd name="connsiteY129" fmla="*/ 938022 h 1027260"/>
              <a:gd name="connsiteX130" fmla="*/ 2868586 w 10753706"/>
              <a:gd name="connsiteY130" fmla="*/ 937487 h 1027260"/>
              <a:gd name="connsiteX131" fmla="*/ 2859191 w 10753706"/>
              <a:gd name="connsiteY131" fmla="*/ 935503 h 1027260"/>
              <a:gd name="connsiteX132" fmla="*/ 2840915 w 10753706"/>
              <a:gd name="connsiteY132" fmla="*/ 932977 h 1027260"/>
              <a:gd name="connsiteX133" fmla="*/ 2763509 w 10753706"/>
              <a:gd name="connsiteY133" fmla="*/ 921850 h 1027260"/>
              <a:gd name="connsiteX134" fmla="*/ 2756121 w 10753706"/>
              <a:gd name="connsiteY134" fmla="*/ 921864 h 1027260"/>
              <a:gd name="connsiteX135" fmla="*/ 2755998 w 10753706"/>
              <a:gd name="connsiteY135" fmla="*/ 921739 h 1027260"/>
              <a:gd name="connsiteX136" fmla="*/ 2748255 w 10753706"/>
              <a:gd name="connsiteY136" fmla="*/ 921505 h 1027260"/>
              <a:gd name="connsiteX137" fmla="*/ 2694601 w 10753706"/>
              <a:gd name="connsiteY137" fmla="*/ 915575 h 1027260"/>
              <a:gd name="connsiteX138" fmla="*/ 2635357 w 10753706"/>
              <a:gd name="connsiteY138" fmla="*/ 910976 h 1027260"/>
              <a:gd name="connsiteX139" fmla="*/ 2601047 w 10753706"/>
              <a:gd name="connsiteY139" fmla="*/ 910263 h 1027260"/>
              <a:gd name="connsiteX140" fmla="*/ 2507482 w 10753706"/>
              <a:gd name="connsiteY140" fmla="*/ 906211 h 1027260"/>
              <a:gd name="connsiteX141" fmla="*/ 2413884 w 10753706"/>
              <a:gd name="connsiteY141" fmla="*/ 900545 h 1027260"/>
              <a:gd name="connsiteX142" fmla="*/ 2368912 w 10753706"/>
              <a:gd name="connsiteY142" fmla="*/ 888755 h 1027260"/>
              <a:gd name="connsiteX143" fmla="*/ 2349490 w 10753706"/>
              <a:gd name="connsiteY143" fmla="*/ 889719 h 1027260"/>
              <a:gd name="connsiteX144" fmla="*/ 2344290 w 10753706"/>
              <a:gd name="connsiteY144" fmla="*/ 890584 h 1027260"/>
              <a:gd name="connsiteX145" fmla="*/ 2336488 w 10753706"/>
              <a:gd name="connsiteY145" fmla="*/ 891058 h 1027260"/>
              <a:gd name="connsiteX146" fmla="*/ 2329015 w 10753706"/>
              <a:gd name="connsiteY146" fmla="*/ 891627 h 1027260"/>
              <a:gd name="connsiteX147" fmla="*/ 2293898 w 10753706"/>
              <a:gd name="connsiteY147" fmla="*/ 896431 h 1027260"/>
              <a:gd name="connsiteX148" fmla="*/ 2243927 w 10753706"/>
              <a:gd name="connsiteY148" fmla="*/ 888076 h 1027260"/>
              <a:gd name="connsiteX149" fmla="*/ 2223920 w 10753706"/>
              <a:gd name="connsiteY149" fmla="*/ 887331 h 1027260"/>
              <a:gd name="connsiteX150" fmla="*/ 2213081 w 10753706"/>
              <a:gd name="connsiteY150" fmla="*/ 886302 h 1027260"/>
              <a:gd name="connsiteX151" fmla="*/ 2212307 w 10753706"/>
              <a:gd name="connsiteY151" fmla="*/ 885829 h 1027260"/>
              <a:gd name="connsiteX152" fmla="*/ 2152321 w 10753706"/>
              <a:gd name="connsiteY152" fmla="*/ 894418 h 1027260"/>
              <a:gd name="connsiteX153" fmla="*/ 2140985 w 10753706"/>
              <a:gd name="connsiteY153" fmla="*/ 895968 h 1027260"/>
              <a:gd name="connsiteX154" fmla="*/ 2121210 w 10753706"/>
              <a:gd name="connsiteY154" fmla="*/ 899354 h 1027260"/>
              <a:gd name="connsiteX155" fmla="*/ 2119146 w 10753706"/>
              <a:gd name="connsiteY155" fmla="*/ 899033 h 1027260"/>
              <a:gd name="connsiteX156" fmla="*/ 2105666 w 10753706"/>
              <a:gd name="connsiteY156" fmla="*/ 902240 h 1027260"/>
              <a:gd name="connsiteX157" fmla="*/ 2094924 w 10753706"/>
              <a:gd name="connsiteY157" fmla="*/ 907203 h 1027260"/>
              <a:gd name="connsiteX158" fmla="*/ 1949478 w 10753706"/>
              <a:gd name="connsiteY158" fmla="*/ 913748 h 1027260"/>
              <a:gd name="connsiteX159" fmla="*/ 1749684 w 10753706"/>
              <a:gd name="connsiteY159" fmla="*/ 942223 h 1027260"/>
              <a:gd name="connsiteX160" fmla="*/ 1585576 w 10753706"/>
              <a:gd name="connsiteY160" fmla="*/ 954170 h 1027260"/>
              <a:gd name="connsiteX161" fmla="*/ 1476250 w 10753706"/>
              <a:gd name="connsiteY161" fmla="*/ 950653 h 1027260"/>
              <a:gd name="connsiteX162" fmla="*/ 1433927 w 10753706"/>
              <a:gd name="connsiteY162" fmla="*/ 959926 h 1027260"/>
              <a:gd name="connsiteX163" fmla="*/ 1414893 w 10753706"/>
              <a:gd name="connsiteY163" fmla="*/ 957671 h 1027260"/>
              <a:gd name="connsiteX164" fmla="*/ 1411585 w 10753706"/>
              <a:gd name="connsiteY164" fmla="*/ 957179 h 1027260"/>
              <a:gd name="connsiteX165" fmla="*/ 1398896 w 10753706"/>
              <a:gd name="connsiteY165" fmla="*/ 957460 h 1027260"/>
              <a:gd name="connsiteX166" fmla="*/ 1394632 w 10753706"/>
              <a:gd name="connsiteY166" fmla="*/ 954725 h 1027260"/>
              <a:gd name="connsiteX167" fmla="*/ 1375043 w 10753706"/>
              <a:gd name="connsiteY167" fmla="*/ 953132 h 1027260"/>
              <a:gd name="connsiteX168" fmla="*/ 1351876 w 10753706"/>
              <a:gd name="connsiteY168" fmla="*/ 954436 h 1027260"/>
              <a:gd name="connsiteX169" fmla="*/ 1242676 w 10753706"/>
              <a:gd name="connsiteY169" fmla="*/ 963767 h 1027260"/>
              <a:gd name="connsiteX170" fmla="*/ 1205993 w 10753706"/>
              <a:gd name="connsiteY170" fmla="*/ 974080 h 1027260"/>
              <a:gd name="connsiteX171" fmla="*/ 1052221 w 10753706"/>
              <a:gd name="connsiteY171" fmla="*/ 963954 h 1027260"/>
              <a:gd name="connsiteX172" fmla="*/ 968270 w 10753706"/>
              <a:gd name="connsiteY172" fmla="*/ 964761 h 1027260"/>
              <a:gd name="connsiteX173" fmla="*/ 874493 w 10753706"/>
              <a:gd name="connsiteY173" fmla="*/ 998122 h 1027260"/>
              <a:gd name="connsiteX174" fmla="*/ 814411 w 10753706"/>
              <a:gd name="connsiteY174" fmla="*/ 1007391 h 1027260"/>
              <a:gd name="connsiteX175" fmla="*/ 688604 w 10753706"/>
              <a:gd name="connsiteY175" fmla="*/ 1015631 h 1027260"/>
              <a:gd name="connsiteX176" fmla="*/ 618171 w 10753706"/>
              <a:gd name="connsiteY176" fmla="*/ 1027260 h 1027260"/>
              <a:gd name="connsiteX177" fmla="*/ 570379 w 10753706"/>
              <a:gd name="connsiteY177" fmla="*/ 1023487 h 1027260"/>
              <a:gd name="connsiteX178" fmla="*/ 482519 w 10753706"/>
              <a:gd name="connsiteY178" fmla="*/ 1002108 h 1027260"/>
              <a:gd name="connsiteX179" fmla="*/ 475319 w 10753706"/>
              <a:gd name="connsiteY179" fmla="*/ 1009922 h 1027260"/>
              <a:gd name="connsiteX180" fmla="*/ 431104 w 10753706"/>
              <a:gd name="connsiteY180" fmla="*/ 1009317 h 1027260"/>
              <a:gd name="connsiteX181" fmla="*/ 363782 w 10753706"/>
              <a:gd name="connsiteY181" fmla="*/ 1007585 h 1027260"/>
              <a:gd name="connsiteX182" fmla="*/ 325533 w 10753706"/>
              <a:gd name="connsiteY182" fmla="*/ 1008502 h 1027260"/>
              <a:gd name="connsiteX183" fmla="*/ 220429 w 10753706"/>
              <a:gd name="connsiteY183" fmla="*/ 1008927 h 1027260"/>
              <a:gd name="connsiteX184" fmla="*/ 114676 w 10753706"/>
              <a:gd name="connsiteY184" fmla="*/ 1007765 h 1027260"/>
              <a:gd name="connsiteX185" fmla="*/ 13470 w 10753706"/>
              <a:gd name="connsiteY185" fmla="*/ 998544 h 1027260"/>
              <a:gd name="connsiteX186" fmla="*/ 0 w 10753706"/>
              <a:gd name="connsiteY186" fmla="*/ 997355 h 1027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Lst>
            <a:rect l="l" t="t" r="r" b="b"/>
            <a:pathLst>
              <a:path w="10753706" h="1027260">
                <a:moveTo>
                  <a:pt x="0" y="0"/>
                </a:moveTo>
                <a:lnTo>
                  <a:pt x="10753706" y="0"/>
                </a:lnTo>
                <a:lnTo>
                  <a:pt x="10748809" y="2522"/>
                </a:lnTo>
                <a:cubicBezTo>
                  <a:pt x="10744031" y="4644"/>
                  <a:pt x="10737551" y="7204"/>
                  <a:pt x="10725330" y="11977"/>
                </a:cubicBezTo>
                <a:cubicBezTo>
                  <a:pt x="10700888" y="21523"/>
                  <a:pt x="10652058" y="39304"/>
                  <a:pt x="10615423" y="52967"/>
                </a:cubicBezTo>
                <a:cubicBezTo>
                  <a:pt x="10598524" y="49017"/>
                  <a:pt x="10550674" y="61360"/>
                  <a:pt x="10533936" y="53095"/>
                </a:cubicBezTo>
                <a:cubicBezTo>
                  <a:pt x="10519435" y="55674"/>
                  <a:pt x="10480156" y="49393"/>
                  <a:pt x="10466876" y="45180"/>
                </a:cubicBezTo>
                <a:cubicBezTo>
                  <a:pt x="10443145" y="68059"/>
                  <a:pt x="10382269" y="71294"/>
                  <a:pt x="10355090" y="89741"/>
                </a:cubicBezTo>
                <a:cubicBezTo>
                  <a:pt x="10286222" y="95376"/>
                  <a:pt x="10146285" y="63529"/>
                  <a:pt x="10087145" y="66115"/>
                </a:cubicBezTo>
                <a:cubicBezTo>
                  <a:pt x="10067575" y="79584"/>
                  <a:pt x="10043111" y="68921"/>
                  <a:pt x="10015902" y="76178"/>
                </a:cubicBezTo>
                <a:cubicBezTo>
                  <a:pt x="9952302" y="84628"/>
                  <a:pt x="9893286" y="103337"/>
                  <a:pt x="9806005" y="102435"/>
                </a:cubicBezTo>
                <a:cubicBezTo>
                  <a:pt x="9782247" y="141133"/>
                  <a:pt x="9674787" y="151643"/>
                  <a:pt x="9602583" y="179170"/>
                </a:cubicBezTo>
                <a:cubicBezTo>
                  <a:pt x="9557658" y="187584"/>
                  <a:pt x="9478290" y="154235"/>
                  <a:pt x="9469719" y="174721"/>
                </a:cubicBezTo>
                <a:cubicBezTo>
                  <a:pt x="9443779" y="165070"/>
                  <a:pt x="9431317" y="185692"/>
                  <a:pt x="9408692" y="189513"/>
                </a:cubicBezTo>
                <a:cubicBezTo>
                  <a:pt x="9387154" y="183843"/>
                  <a:pt x="9380475" y="191089"/>
                  <a:pt x="9364151" y="194072"/>
                </a:cubicBezTo>
                <a:cubicBezTo>
                  <a:pt x="9354686" y="190222"/>
                  <a:pt x="9340485" y="191782"/>
                  <a:pt x="9337751" y="197579"/>
                </a:cubicBezTo>
                <a:cubicBezTo>
                  <a:pt x="9349566" y="209270"/>
                  <a:pt x="9297468" y="207714"/>
                  <a:pt x="9297166" y="216558"/>
                </a:cubicBezTo>
                <a:cubicBezTo>
                  <a:pt x="9269057" y="220999"/>
                  <a:pt x="9139630" y="221783"/>
                  <a:pt x="9123859" y="237356"/>
                </a:cubicBezTo>
                <a:cubicBezTo>
                  <a:pt x="9068176" y="249209"/>
                  <a:pt x="8975349" y="235349"/>
                  <a:pt x="8950741" y="238020"/>
                </a:cubicBezTo>
                <a:cubicBezTo>
                  <a:pt x="8916265" y="215428"/>
                  <a:pt x="8822808" y="292026"/>
                  <a:pt x="8718236" y="303148"/>
                </a:cubicBezTo>
                <a:cubicBezTo>
                  <a:pt x="8703111" y="302060"/>
                  <a:pt x="8695551" y="302792"/>
                  <a:pt x="8694011" y="308812"/>
                </a:cubicBezTo>
                <a:cubicBezTo>
                  <a:pt x="8661810" y="312764"/>
                  <a:pt x="8637956" y="329628"/>
                  <a:pt x="8611976" y="324819"/>
                </a:cubicBezTo>
                <a:cubicBezTo>
                  <a:pt x="8621849" y="336388"/>
                  <a:pt x="8562809" y="325917"/>
                  <a:pt x="8562074" y="337971"/>
                </a:cubicBezTo>
                <a:cubicBezTo>
                  <a:pt x="8543699" y="343978"/>
                  <a:pt x="8511321" y="356396"/>
                  <a:pt x="8501724" y="360865"/>
                </a:cubicBezTo>
                <a:lnTo>
                  <a:pt x="8504489" y="364790"/>
                </a:lnTo>
                <a:lnTo>
                  <a:pt x="8492774" y="366181"/>
                </a:lnTo>
                <a:lnTo>
                  <a:pt x="8466405" y="368724"/>
                </a:lnTo>
                <a:cubicBezTo>
                  <a:pt x="8455454" y="372229"/>
                  <a:pt x="8440175" y="385805"/>
                  <a:pt x="8427069" y="387211"/>
                </a:cubicBezTo>
                <a:cubicBezTo>
                  <a:pt x="8400442" y="392215"/>
                  <a:pt x="8397079" y="382989"/>
                  <a:pt x="8387766" y="377161"/>
                </a:cubicBezTo>
                <a:cubicBezTo>
                  <a:pt x="8369233" y="378548"/>
                  <a:pt x="8334756" y="390869"/>
                  <a:pt x="8315874" y="395527"/>
                </a:cubicBezTo>
                <a:cubicBezTo>
                  <a:pt x="8306664" y="400500"/>
                  <a:pt x="8272845" y="393679"/>
                  <a:pt x="8274474" y="405112"/>
                </a:cubicBezTo>
                <a:cubicBezTo>
                  <a:pt x="8255483" y="406194"/>
                  <a:pt x="8244963" y="408376"/>
                  <a:pt x="8234664" y="410219"/>
                </a:cubicBezTo>
                <a:lnTo>
                  <a:pt x="8211268" y="416791"/>
                </a:lnTo>
                <a:cubicBezTo>
                  <a:pt x="8204720" y="419941"/>
                  <a:pt x="8197411" y="422004"/>
                  <a:pt x="8188615" y="421755"/>
                </a:cubicBezTo>
                <a:lnTo>
                  <a:pt x="8179981" y="420402"/>
                </a:lnTo>
                <a:lnTo>
                  <a:pt x="8179307" y="422516"/>
                </a:lnTo>
                <a:cubicBezTo>
                  <a:pt x="8179027" y="425797"/>
                  <a:pt x="8175790" y="448341"/>
                  <a:pt x="8147929" y="450302"/>
                </a:cubicBezTo>
                <a:cubicBezTo>
                  <a:pt x="8130300" y="457967"/>
                  <a:pt x="8114933" y="461015"/>
                  <a:pt x="8089136" y="465283"/>
                </a:cubicBezTo>
                <a:cubicBezTo>
                  <a:pt x="8072810" y="465920"/>
                  <a:pt x="8069376" y="451569"/>
                  <a:pt x="8049973" y="454121"/>
                </a:cubicBezTo>
                <a:cubicBezTo>
                  <a:pt x="7974508" y="471465"/>
                  <a:pt x="8006050" y="447139"/>
                  <a:pt x="7965913" y="464415"/>
                </a:cubicBezTo>
                <a:cubicBezTo>
                  <a:pt x="7958234" y="466025"/>
                  <a:pt x="7951405" y="465800"/>
                  <a:pt x="7945093" y="464798"/>
                </a:cubicBezTo>
                <a:lnTo>
                  <a:pt x="7935335" y="462442"/>
                </a:lnTo>
                <a:lnTo>
                  <a:pt x="7904779" y="471429"/>
                </a:lnTo>
                <a:cubicBezTo>
                  <a:pt x="7889387" y="474999"/>
                  <a:pt x="7872867" y="477951"/>
                  <a:pt x="7855604" y="480199"/>
                </a:cubicBezTo>
                <a:cubicBezTo>
                  <a:pt x="7850005" y="476378"/>
                  <a:pt x="7838628" y="483595"/>
                  <a:pt x="7832630" y="485371"/>
                </a:cubicBezTo>
                <a:cubicBezTo>
                  <a:pt x="7831473" y="482645"/>
                  <a:pt x="7816623" y="482661"/>
                  <a:pt x="7812438" y="485391"/>
                </a:cubicBezTo>
                <a:cubicBezTo>
                  <a:pt x="7709470" y="505049"/>
                  <a:pt x="7759426" y="473956"/>
                  <a:pt x="7701399" y="495197"/>
                </a:cubicBezTo>
                <a:cubicBezTo>
                  <a:pt x="7690986" y="496989"/>
                  <a:pt x="7682397" y="496365"/>
                  <a:pt x="7674778" y="494723"/>
                </a:cubicBezTo>
                <a:lnTo>
                  <a:pt x="7660445" y="490194"/>
                </a:lnTo>
                <a:lnTo>
                  <a:pt x="7651781" y="493084"/>
                </a:lnTo>
                <a:cubicBezTo>
                  <a:pt x="7616113" y="496548"/>
                  <a:pt x="7603273" y="491735"/>
                  <a:pt x="7584807" y="499490"/>
                </a:cubicBezTo>
                <a:cubicBezTo>
                  <a:pt x="7549256" y="490212"/>
                  <a:pt x="7563949" y="500167"/>
                  <a:pt x="7541324" y="504184"/>
                </a:cubicBezTo>
                <a:cubicBezTo>
                  <a:pt x="7523851" y="508307"/>
                  <a:pt x="7559546" y="509825"/>
                  <a:pt x="7541756" y="512184"/>
                </a:cubicBezTo>
                <a:cubicBezTo>
                  <a:pt x="7520963" y="510864"/>
                  <a:pt x="7525755" y="520497"/>
                  <a:pt x="7503906" y="518551"/>
                </a:cubicBezTo>
                <a:cubicBezTo>
                  <a:pt x="7505924" y="510774"/>
                  <a:pt x="7464361" y="523683"/>
                  <a:pt x="7460411" y="517415"/>
                </a:cubicBezTo>
                <a:lnTo>
                  <a:pt x="7460116" y="517548"/>
                </a:lnTo>
                <a:cubicBezTo>
                  <a:pt x="7447785" y="530928"/>
                  <a:pt x="7310141" y="550568"/>
                  <a:pt x="7297810" y="563947"/>
                </a:cubicBezTo>
                <a:cubicBezTo>
                  <a:pt x="7221791" y="605698"/>
                  <a:pt x="7039072" y="646008"/>
                  <a:pt x="6946388" y="665244"/>
                </a:cubicBezTo>
                <a:cubicBezTo>
                  <a:pt x="6853704" y="684480"/>
                  <a:pt x="6804875" y="677485"/>
                  <a:pt x="6741704" y="679365"/>
                </a:cubicBezTo>
                <a:lnTo>
                  <a:pt x="6624680" y="677674"/>
                </a:lnTo>
                <a:lnTo>
                  <a:pt x="6605700" y="683566"/>
                </a:lnTo>
                <a:cubicBezTo>
                  <a:pt x="6603309" y="685184"/>
                  <a:pt x="6599550" y="685647"/>
                  <a:pt x="6576922" y="683030"/>
                </a:cubicBezTo>
                <a:cubicBezTo>
                  <a:pt x="6527275" y="698355"/>
                  <a:pt x="6440981" y="702347"/>
                  <a:pt x="6405123" y="721946"/>
                </a:cubicBezTo>
                <a:cubicBezTo>
                  <a:pt x="6407963" y="715467"/>
                  <a:pt x="6383450" y="712913"/>
                  <a:pt x="6368938" y="717341"/>
                </a:cubicBezTo>
                <a:cubicBezTo>
                  <a:pt x="6377914" y="692119"/>
                  <a:pt x="6315316" y="744281"/>
                  <a:pt x="6295102" y="729508"/>
                </a:cubicBezTo>
                <a:cubicBezTo>
                  <a:pt x="6300358" y="744473"/>
                  <a:pt x="6240070" y="776254"/>
                  <a:pt x="6202084" y="767091"/>
                </a:cubicBezTo>
                <a:cubicBezTo>
                  <a:pt x="6152826" y="774744"/>
                  <a:pt x="6122010" y="790367"/>
                  <a:pt x="6067157" y="790339"/>
                </a:cubicBezTo>
                <a:cubicBezTo>
                  <a:pt x="6066310" y="792484"/>
                  <a:pt x="6064283" y="794403"/>
                  <a:pt x="6061443" y="796151"/>
                </a:cubicBezTo>
                <a:lnTo>
                  <a:pt x="6051406" y="800684"/>
                </a:lnTo>
                <a:lnTo>
                  <a:pt x="6049097" y="800636"/>
                </a:lnTo>
                <a:cubicBezTo>
                  <a:pt x="6040408" y="801393"/>
                  <a:pt x="6036299" y="802645"/>
                  <a:pt x="6034222" y="804110"/>
                </a:cubicBezTo>
                <a:lnTo>
                  <a:pt x="6033121" y="806078"/>
                </a:lnTo>
                <a:lnTo>
                  <a:pt x="6023593" y="808842"/>
                </a:lnTo>
                <a:lnTo>
                  <a:pt x="6006639" y="815304"/>
                </a:lnTo>
                <a:lnTo>
                  <a:pt x="6001762" y="815557"/>
                </a:lnTo>
                <a:lnTo>
                  <a:pt x="5973534" y="823815"/>
                </a:lnTo>
                <a:lnTo>
                  <a:pt x="5972336" y="823476"/>
                </a:lnTo>
                <a:cubicBezTo>
                  <a:pt x="5969004" y="822901"/>
                  <a:pt x="5965329" y="822833"/>
                  <a:pt x="5960841" y="823819"/>
                </a:cubicBezTo>
                <a:cubicBezTo>
                  <a:pt x="5955860" y="815655"/>
                  <a:pt x="5953515" y="821882"/>
                  <a:pt x="5940719" y="825514"/>
                </a:cubicBezTo>
                <a:cubicBezTo>
                  <a:pt x="5930130" y="813644"/>
                  <a:pt x="5900943" y="827979"/>
                  <a:pt x="5884298" y="823806"/>
                </a:cubicBezTo>
                <a:cubicBezTo>
                  <a:pt x="5875133" y="826741"/>
                  <a:pt x="5865250" y="829630"/>
                  <a:pt x="5854779" y="832365"/>
                </a:cubicBezTo>
                <a:lnTo>
                  <a:pt x="5848382" y="833844"/>
                </a:lnTo>
                <a:lnTo>
                  <a:pt x="5848066" y="833772"/>
                </a:lnTo>
                <a:cubicBezTo>
                  <a:pt x="5846273" y="833879"/>
                  <a:pt x="5844018" y="834284"/>
                  <a:pt x="5840944" y="835132"/>
                </a:cubicBezTo>
                <a:lnTo>
                  <a:pt x="5836719" y="836539"/>
                </a:lnTo>
                <a:lnTo>
                  <a:pt x="5824311" y="839408"/>
                </a:lnTo>
                <a:lnTo>
                  <a:pt x="5818788" y="839727"/>
                </a:lnTo>
                <a:cubicBezTo>
                  <a:pt x="5797008" y="838594"/>
                  <a:pt x="5786883" y="822081"/>
                  <a:pt x="5763953" y="834282"/>
                </a:cubicBezTo>
                <a:cubicBezTo>
                  <a:pt x="5726813" y="837521"/>
                  <a:pt x="5699446" y="830949"/>
                  <a:pt x="5667748" y="840211"/>
                </a:cubicBezTo>
                <a:cubicBezTo>
                  <a:pt x="5632959" y="843205"/>
                  <a:pt x="5601436" y="842280"/>
                  <a:pt x="5573108" y="847611"/>
                </a:cubicBezTo>
                <a:cubicBezTo>
                  <a:pt x="5560030" y="845832"/>
                  <a:pt x="5549547" y="851598"/>
                  <a:pt x="5539137" y="851033"/>
                </a:cubicBezTo>
                <a:cubicBezTo>
                  <a:pt x="5528728" y="850467"/>
                  <a:pt x="5529256" y="837509"/>
                  <a:pt x="5510651" y="844215"/>
                </a:cubicBezTo>
                <a:cubicBezTo>
                  <a:pt x="5494241" y="833607"/>
                  <a:pt x="5466101" y="839171"/>
                  <a:pt x="5457331" y="839159"/>
                </a:cubicBezTo>
                <a:lnTo>
                  <a:pt x="5410613" y="834358"/>
                </a:lnTo>
                <a:lnTo>
                  <a:pt x="5370040" y="862127"/>
                </a:lnTo>
                <a:cubicBezTo>
                  <a:pt x="5357863" y="856469"/>
                  <a:pt x="5319115" y="868069"/>
                  <a:pt x="5318778" y="855310"/>
                </a:cubicBezTo>
                <a:cubicBezTo>
                  <a:pt x="5303920" y="857760"/>
                  <a:pt x="5296727" y="863736"/>
                  <a:pt x="5298645" y="855171"/>
                </a:cubicBezTo>
                <a:cubicBezTo>
                  <a:pt x="5287819" y="855897"/>
                  <a:pt x="5267444" y="857825"/>
                  <a:pt x="5253828" y="859670"/>
                </a:cubicBezTo>
                <a:lnTo>
                  <a:pt x="5216955" y="866245"/>
                </a:lnTo>
                <a:lnTo>
                  <a:pt x="5214344" y="868102"/>
                </a:lnTo>
                <a:cubicBezTo>
                  <a:pt x="5210778" y="868719"/>
                  <a:pt x="5200859" y="869042"/>
                  <a:pt x="5195561" y="869949"/>
                </a:cubicBezTo>
                <a:lnTo>
                  <a:pt x="5182555" y="873542"/>
                </a:lnTo>
                <a:cubicBezTo>
                  <a:pt x="5178496" y="875023"/>
                  <a:pt x="5175066" y="876746"/>
                  <a:pt x="5172552" y="878801"/>
                </a:cubicBezTo>
                <a:cubicBezTo>
                  <a:pt x="5121406" y="873797"/>
                  <a:pt x="5080096" y="886529"/>
                  <a:pt x="5027993" y="889666"/>
                </a:cubicBezTo>
                <a:cubicBezTo>
                  <a:pt x="4999924" y="877115"/>
                  <a:pt x="4946973" y="919452"/>
                  <a:pt x="4939844" y="934802"/>
                </a:cubicBezTo>
                <a:cubicBezTo>
                  <a:pt x="4895154" y="940701"/>
                  <a:pt x="4844006" y="928240"/>
                  <a:pt x="4792576" y="934820"/>
                </a:cubicBezTo>
                <a:lnTo>
                  <a:pt x="4602423" y="958063"/>
                </a:lnTo>
                <a:cubicBezTo>
                  <a:pt x="4488530" y="967131"/>
                  <a:pt x="4399004" y="969822"/>
                  <a:pt x="4290656" y="969152"/>
                </a:cubicBezTo>
                <a:cubicBezTo>
                  <a:pt x="4182308" y="968482"/>
                  <a:pt x="4046938" y="971167"/>
                  <a:pt x="3952334" y="954043"/>
                </a:cubicBezTo>
                <a:lnTo>
                  <a:pt x="3858560" y="948781"/>
                </a:lnTo>
                <a:lnTo>
                  <a:pt x="3846597" y="948382"/>
                </a:lnTo>
                <a:cubicBezTo>
                  <a:pt x="3807516" y="956616"/>
                  <a:pt x="3767475" y="941640"/>
                  <a:pt x="3736044" y="947759"/>
                </a:cubicBezTo>
                <a:cubicBezTo>
                  <a:pt x="3727323" y="948128"/>
                  <a:pt x="3719828" y="947771"/>
                  <a:pt x="3713136" y="946963"/>
                </a:cubicBezTo>
                <a:lnTo>
                  <a:pt x="3695939" y="943639"/>
                </a:lnTo>
                <a:lnTo>
                  <a:pt x="3694125" y="940567"/>
                </a:lnTo>
                <a:lnTo>
                  <a:pt x="3681925" y="939706"/>
                </a:lnTo>
                <a:lnTo>
                  <a:pt x="3679204" y="938926"/>
                </a:lnTo>
                <a:cubicBezTo>
                  <a:pt x="3668160" y="939028"/>
                  <a:pt x="3634193" y="940875"/>
                  <a:pt x="3615656" y="940320"/>
                </a:cubicBezTo>
                <a:cubicBezTo>
                  <a:pt x="3582626" y="936974"/>
                  <a:pt x="3593904" y="949140"/>
                  <a:pt x="3567983" y="935596"/>
                </a:cubicBezTo>
                <a:cubicBezTo>
                  <a:pt x="3504185" y="939048"/>
                  <a:pt x="3482818" y="922224"/>
                  <a:pt x="3422423" y="932129"/>
                </a:cubicBezTo>
                <a:cubicBezTo>
                  <a:pt x="3369166" y="933413"/>
                  <a:pt x="3329486" y="910108"/>
                  <a:pt x="3310925" y="911072"/>
                </a:cubicBezTo>
                <a:cubicBezTo>
                  <a:pt x="3261363" y="909787"/>
                  <a:pt x="3198415" y="933574"/>
                  <a:pt x="3139421" y="934151"/>
                </a:cubicBezTo>
                <a:cubicBezTo>
                  <a:pt x="3088799" y="931012"/>
                  <a:pt x="3038941" y="938464"/>
                  <a:pt x="2996922" y="927537"/>
                </a:cubicBezTo>
                <a:cubicBezTo>
                  <a:pt x="2992673" y="929234"/>
                  <a:pt x="2987900" y="930498"/>
                  <a:pt x="2982785" y="931453"/>
                </a:cubicBezTo>
                <a:lnTo>
                  <a:pt x="2967478" y="933397"/>
                </a:lnTo>
                <a:lnTo>
                  <a:pt x="2948552" y="932961"/>
                </a:lnTo>
                <a:lnTo>
                  <a:pt x="2944404" y="934452"/>
                </a:lnTo>
                <a:lnTo>
                  <a:pt x="2908608" y="937205"/>
                </a:lnTo>
                <a:lnTo>
                  <a:pt x="2904443" y="936455"/>
                </a:lnTo>
                <a:lnTo>
                  <a:pt x="2868935" y="938022"/>
                </a:lnTo>
                <a:lnTo>
                  <a:pt x="2868586" y="937487"/>
                </a:lnTo>
                <a:cubicBezTo>
                  <a:pt x="2866994" y="936327"/>
                  <a:pt x="2864292" y="935538"/>
                  <a:pt x="2859191" y="935503"/>
                </a:cubicBezTo>
                <a:cubicBezTo>
                  <a:pt x="2869075" y="927418"/>
                  <a:pt x="2856828" y="932364"/>
                  <a:pt x="2840915" y="932977"/>
                </a:cubicBezTo>
                <a:lnTo>
                  <a:pt x="2763509" y="921850"/>
                </a:lnTo>
                <a:lnTo>
                  <a:pt x="2756121" y="921864"/>
                </a:lnTo>
                <a:cubicBezTo>
                  <a:pt x="2756081" y="921822"/>
                  <a:pt x="2756039" y="921781"/>
                  <a:pt x="2755998" y="921739"/>
                </a:cubicBezTo>
                <a:cubicBezTo>
                  <a:pt x="2754445" y="921476"/>
                  <a:pt x="2752036" y="921380"/>
                  <a:pt x="2748255" y="921505"/>
                </a:cubicBezTo>
                <a:lnTo>
                  <a:pt x="2694601" y="915575"/>
                </a:lnTo>
                <a:cubicBezTo>
                  <a:pt x="2671223" y="919874"/>
                  <a:pt x="2666972" y="913376"/>
                  <a:pt x="2635357" y="910976"/>
                </a:cubicBezTo>
                <a:cubicBezTo>
                  <a:pt x="2621906" y="915051"/>
                  <a:pt x="2611315" y="913542"/>
                  <a:pt x="2601047" y="910263"/>
                </a:cubicBezTo>
                <a:cubicBezTo>
                  <a:pt x="2570084" y="912074"/>
                  <a:pt x="2542135" y="907435"/>
                  <a:pt x="2507482" y="906211"/>
                </a:cubicBezTo>
                <a:cubicBezTo>
                  <a:pt x="2469706" y="911437"/>
                  <a:pt x="2450920" y="901812"/>
                  <a:pt x="2413884" y="900545"/>
                </a:cubicBezTo>
                <a:cubicBezTo>
                  <a:pt x="2381338" y="909664"/>
                  <a:pt x="2387753" y="892438"/>
                  <a:pt x="2368912" y="888755"/>
                </a:cubicBezTo>
                <a:lnTo>
                  <a:pt x="2349490" y="889719"/>
                </a:lnTo>
                <a:lnTo>
                  <a:pt x="2344290" y="890584"/>
                </a:lnTo>
                <a:cubicBezTo>
                  <a:pt x="2340673" y="891041"/>
                  <a:pt x="2338228" y="891167"/>
                  <a:pt x="2336488" y="891058"/>
                </a:cubicBezTo>
                <a:lnTo>
                  <a:pt x="2329015" y="891627"/>
                </a:lnTo>
                <a:cubicBezTo>
                  <a:pt x="2316843" y="893039"/>
                  <a:pt x="2305064" y="894669"/>
                  <a:pt x="2293898" y="896431"/>
                </a:cubicBezTo>
                <a:cubicBezTo>
                  <a:pt x="2282637" y="890404"/>
                  <a:pt x="2242346" y="900851"/>
                  <a:pt x="2243927" y="888076"/>
                </a:cubicBezTo>
                <a:cubicBezTo>
                  <a:pt x="2228778" y="890081"/>
                  <a:pt x="2220725" y="895845"/>
                  <a:pt x="2223920" y="887331"/>
                </a:cubicBezTo>
                <a:cubicBezTo>
                  <a:pt x="2218877" y="887756"/>
                  <a:pt x="2215583" y="887254"/>
                  <a:pt x="2213081" y="886302"/>
                </a:cubicBezTo>
                <a:lnTo>
                  <a:pt x="2212307" y="885829"/>
                </a:lnTo>
                <a:lnTo>
                  <a:pt x="2152321" y="894418"/>
                </a:lnTo>
                <a:lnTo>
                  <a:pt x="2140985" y="895968"/>
                </a:lnTo>
                <a:lnTo>
                  <a:pt x="2121210" y="899354"/>
                </a:lnTo>
                <a:lnTo>
                  <a:pt x="2119146" y="899033"/>
                </a:lnTo>
                <a:lnTo>
                  <a:pt x="2105666" y="902240"/>
                </a:lnTo>
                <a:cubicBezTo>
                  <a:pt x="2101407" y="903601"/>
                  <a:pt x="2097735" y="905221"/>
                  <a:pt x="2094924" y="907203"/>
                </a:cubicBezTo>
                <a:cubicBezTo>
                  <a:pt x="2044793" y="900664"/>
                  <a:pt x="2001785" y="912168"/>
                  <a:pt x="1949478" y="913748"/>
                </a:cubicBezTo>
                <a:cubicBezTo>
                  <a:pt x="1891937" y="919585"/>
                  <a:pt x="1810334" y="935486"/>
                  <a:pt x="1749684" y="942223"/>
                </a:cubicBezTo>
                <a:lnTo>
                  <a:pt x="1585576" y="954170"/>
                </a:lnTo>
                <a:cubicBezTo>
                  <a:pt x="1549165" y="943719"/>
                  <a:pt x="1511425" y="950847"/>
                  <a:pt x="1476250" y="950653"/>
                </a:cubicBezTo>
                <a:cubicBezTo>
                  <a:pt x="1488515" y="961596"/>
                  <a:pt x="1432660" y="946795"/>
                  <a:pt x="1433927" y="959926"/>
                </a:cubicBezTo>
                <a:cubicBezTo>
                  <a:pt x="1427485" y="959475"/>
                  <a:pt x="1421205" y="958623"/>
                  <a:pt x="1414893" y="957671"/>
                </a:cubicBezTo>
                <a:lnTo>
                  <a:pt x="1411585" y="957179"/>
                </a:lnTo>
                <a:lnTo>
                  <a:pt x="1398896" y="957460"/>
                </a:lnTo>
                <a:lnTo>
                  <a:pt x="1394632" y="954725"/>
                </a:lnTo>
                <a:lnTo>
                  <a:pt x="1375043" y="953132"/>
                </a:lnTo>
                <a:cubicBezTo>
                  <a:pt x="1367813" y="952970"/>
                  <a:pt x="1360155" y="953305"/>
                  <a:pt x="1351876" y="954436"/>
                </a:cubicBezTo>
                <a:cubicBezTo>
                  <a:pt x="1325912" y="963028"/>
                  <a:pt x="1274459" y="952492"/>
                  <a:pt x="1242676" y="963767"/>
                </a:cubicBezTo>
                <a:cubicBezTo>
                  <a:pt x="1230276" y="966918"/>
                  <a:pt x="1216715" y="977098"/>
                  <a:pt x="1205993" y="974080"/>
                </a:cubicBezTo>
                <a:cubicBezTo>
                  <a:pt x="1174251" y="974112"/>
                  <a:pt x="1086982" y="964420"/>
                  <a:pt x="1052221" y="963954"/>
                </a:cubicBezTo>
                <a:cubicBezTo>
                  <a:pt x="1038515" y="970622"/>
                  <a:pt x="1009522" y="962342"/>
                  <a:pt x="968270" y="964761"/>
                </a:cubicBezTo>
                <a:cubicBezTo>
                  <a:pt x="943437" y="973698"/>
                  <a:pt x="900136" y="991017"/>
                  <a:pt x="874493" y="998122"/>
                </a:cubicBezTo>
                <a:cubicBezTo>
                  <a:pt x="848849" y="1005226"/>
                  <a:pt x="853424" y="1009427"/>
                  <a:pt x="814411" y="1007391"/>
                </a:cubicBezTo>
                <a:cubicBezTo>
                  <a:pt x="765926" y="1022821"/>
                  <a:pt x="732885" y="1009859"/>
                  <a:pt x="688604" y="1015631"/>
                </a:cubicBezTo>
                <a:cubicBezTo>
                  <a:pt x="638045" y="1020877"/>
                  <a:pt x="677999" y="1011556"/>
                  <a:pt x="618171" y="1027260"/>
                </a:cubicBezTo>
                <a:cubicBezTo>
                  <a:pt x="609680" y="1023165"/>
                  <a:pt x="583253" y="1020277"/>
                  <a:pt x="570379" y="1023487"/>
                </a:cubicBezTo>
                <a:cubicBezTo>
                  <a:pt x="543992" y="1022523"/>
                  <a:pt x="505183" y="1001686"/>
                  <a:pt x="482519" y="1002108"/>
                </a:cubicBezTo>
                <a:cubicBezTo>
                  <a:pt x="464011" y="1002285"/>
                  <a:pt x="495211" y="1007995"/>
                  <a:pt x="475319" y="1009922"/>
                </a:cubicBezTo>
                <a:cubicBezTo>
                  <a:pt x="450818" y="1011135"/>
                  <a:pt x="454804" y="1022539"/>
                  <a:pt x="431104" y="1009317"/>
                </a:cubicBezTo>
                <a:cubicBezTo>
                  <a:pt x="406857" y="1014651"/>
                  <a:pt x="399686" y="1008456"/>
                  <a:pt x="363782" y="1007585"/>
                </a:cubicBezTo>
                <a:cubicBezTo>
                  <a:pt x="350440" y="1012231"/>
                  <a:pt x="338145" y="1011245"/>
                  <a:pt x="325533" y="1008502"/>
                </a:cubicBezTo>
                <a:cubicBezTo>
                  <a:pt x="291944" y="1011745"/>
                  <a:pt x="259251" y="1008497"/>
                  <a:pt x="220429" y="1008927"/>
                </a:cubicBezTo>
                <a:cubicBezTo>
                  <a:pt x="180594" y="1015852"/>
                  <a:pt x="156150" y="1007265"/>
                  <a:pt x="114676" y="1007765"/>
                </a:cubicBezTo>
                <a:cubicBezTo>
                  <a:pt x="85718" y="1006195"/>
                  <a:pt x="43316" y="1001491"/>
                  <a:pt x="13470" y="998544"/>
                </a:cubicBezTo>
                <a:lnTo>
                  <a:pt x="0" y="997355"/>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15853952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825264D-1759-B555-BDF8-D9C67E0C9A38}"/>
              </a:ext>
            </a:extLst>
          </p:cNvPr>
          <p:cNvSpPr>
            <a:spLocks noGrp="1"/>
          </p:cNvSpPr>
          <p:nvPr>
            <p:ph type="title"/>
          </p:nvPr>
        </p:nvSpPr>
        <p:spPr>
          <a:xfrm>
            <a:off x="572493" y="238539"/>
            <a:ext cx="11018520" cy="1434415"/>
          </a:xfrm>
        </p:spPr>
        <p:txBody>
          <a:bodyPr anchor="b">
            <a:normAutofit/>
          </a:bodyPr>
          <a:lstStyle/>
          <a:p>
            <a:r>
              <a:rPr lang="en-GB" sz="3800">
                <a:cs typeface="Calibri Light"/>
              </a:rPr>
              <a:t>Chosen method – how this approach can be used to build meaningful relationships (in groups or one to one)</a:t>
            </a:r>
            <a:endParaRPr lang="en-GB" sz="3800"/>
          </a:p>
        </p:txBody>
      </p:sp>
      <p:sp>
        <p:nvSpPr>
          <p:cNvPr id="11"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0805963-22CA-B7F6-CA89-395AFC4EC234}"/>
              </a:ext>
            </a:extLst>
          </p:cNvPr>
          <p:cNvSpPr>
            <a:spLocks noGrp="1"/>
          </p:cNvSpPr>
          <p:nvPr>
            <p:ph idx="1"/>
          </p:nvPr>
        </p:nvSpPr>
        <p:spPr>
          <a:xfrm>
            <a:off x="572493" y="2485934"/>
            <a:ext cx="6713552" cy="4119172"/>
          </a:xfrm>
        </p:spPr>
        <p:txBody>
          <a:bodyPr vert="horz" lIns="91440" tIns="45720" rIns="91440" bIns="45720" rtlCol="0" anchor="t">
            <a:normAutofit/>
          </a:bodyPr>
          <a:lstStyle/>
          <a:p>
            <a:pPr marL="342900" indent="-342900">
              <a:buAutoNum type="arabicParenR"/>
            </a:pPr>
            <a:r>
              <a:rPr lang="en-GB" sz="2400" dirty="0">
                <a:cs typeface="Calibri"/>
              </a:rPr>
              <a:t>Non-formal activity (no pressure put on them to get it right/no need for perfection) = no conflict</a:t>
            </a:r>
            <a:endParaRPr lang="en-US" sz="2400">
              <a:cs typeface="Calibri"/>
            </a:endParaRPr>
          </a:p>
          <a:p>
            <a:pPr marL="342900" indent="-342900">
              <a:buAutoNum type="arabicParenR"/>
            </a:pPr>
            <a:r>
              <a:rPr lang="en-GB" sz="2400" dirty="0">
                <a:cs typeface="Calibri"/>
              </a:rPr>
              <a:t>Youth workers can get to know them with their interests</a:t>
            </a:r>
          </a:p>
          <a:p>
            <a:pPr marL="342900" indent="-342900">
              <a:buAutoNum type="arabicParenR"/>
            </a:pPr>
            <a:r>
              <a:rPr lang="en-GB" sz="2400" dirty="0">
                <a:cs typeface="Calibri"/>
              </a:rPr>
              <a:t>Teamwork</a:t>
            </a:r>
          </a:p>
          <a:p>
            <a:pPr marL="342900" indent="-342900">
              <a:buAutoNum type="arabicParenR"/>
            </a:pPr>
            <a:r>
              <a:rPr lang="en-GB" sz="2400" dirty="0">
                <a:cs typeface="Calibri"/>
              </a:rPr>
              <a:t>Understanding emotions</a:t>
            </a:r>
          </a:p>
          <a:p>
            <a:pPr marL="342900" indent="-342900">
              <a:buAutoNum type="arabicParenR"/>
            </a:pPr>
            <a:r>
              <a:rPr lang="en-GB" sz="2400" dirty="0">
                <a:cs typeface="Calibri"/>
              </a:rPr>
              <a:t>Self-care (building a relationship with themselves)</a:t>
            </a:r>
          </a:p>
          <a:p>
            <a:pPr marL="0" indent="0">
              <a:buNone/>
            </a:pPr>
            <a:endParaRPr lang="en-GB" sz="1700">
              <a:cs typeface="Calibri"/>
            </a:endParaRPr>
          </a:p>
          <a:p>
            <a:pPr marL="0" indent="0">
              <a:buNone/>
            </a:pPr>
            <a:endParaRPr lang="en-GB" sz="1700">
              <a:cs typeface="Calibri"/>
            </a:endParaRPr>
          </a:p>
          <a:p>
            <a:pPr>
              <a:buFont typeface="Calibri" panose="020B0604020202020204" pitchFamily="34" charset="0"/>
              <a:buChar char="-"/>
            </a:pPr>
            <a:endParaRPr lang="en-GB" sz="1700">
              <a:cs typeface="Calibri"/>
            </a:endParaRPr>
          </a:p>
          <a:p>
            <a:pPr>
              <a:buFont typeface="Calibri" panose="020B0604020202020204" pitchFamily="34" charset="0"/>
              <a:buChar char="-"/>
            </a:pPr>
            <a:endParaRPr lang="en-GB" sz="1700">
              <a:cs typeface="Calibri"/>
            </a:endParaRPr>
          </a:p>
          <a:p>
            <a:endParaRPr lang="en-GB" sz="1700">
              <a:cs typeface="Calibri"/>
            </a:endParaRPr>
          </a:p>
        </p:txBody>
      </p:sp>
      <p:pic>
        <p:nvPicPr>
          <p:cNvPr id="4" name="Picture 4" descr="A picture containing text, LEGO, toy, vector graphics&#10;&#10;Description automatically generated">
            <a:extLst>
              <a:ext uri="{FF2B5EF4-FFF2-40B4-BE49-F238E27FC236}">
                <a16:creationId xmlns:a16="http://schemas.microsoft.com/office/drawing/2014/main" id="{687ADA38-1054-AE7E-3B73-5ECAF3022BB5}"/>
              </a:ext>
            </a:extLst>
          </p:cNvPr>
          <p:cNvPicPr>
            <a:picLocks noChangeAspect="1"/>
          </p:cNvPicPr>
          <p:nvPr/>
        </p:nvPicPr>
        <p:blipFill rotWithShape="1">
          <a:blip r:embed="rId2"/>
          <a:srcRect l="3795" r="-3" b="-3"/>
          <a:stretch/>
        </p:blipFill>
        <p:spPr>
          <a:xfrm>
            <a:off x="7675658" y="2093976"/>
            <a:ext cx="3941064" cy="4096512"/>
          </a:xfrm>
          <a:prstGeom prst="rect">
            <a:avLst/>
          </a:prstGeom>
        </p:spPr>
      </p:pic>
    </p:spTree>
    <p:extLst>
      <p:ext uri="{BB962C8B-B14F-4D97-AF65-F5344CB8AC3E}">
        <p14:creationId xmlns:p14="http://schemas.microsoft.com/office/powerpoint/2010/main" val="35527335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346177D-ADC4-4968-B747-5CFCD390B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B0465DC-1A5F-31B4-2536-E8E1FCEE41F4}"/>
              </a:ext>
            </a:extLst>
          </p:cNvPr>
          <p:cNvSpPr>
            <a:spLocks noGrp="1"/>
          </p:cNvSpPr>
          <p:nvPr>
            <p:ph type="title"/>
          </p:nvPr>
        </p:nvSpPr>
        <p:spPr>
          <a:xfrm>
            <a:off x="5484442" y="-182845"/>
            <a:ext cx="5754896" cy="1667569"/>
          </a:xfrm>
        </p:spPr>
        <p:txBody>
          <a:bodyPr anchor="b">
            <a:normAutofit/>
          </a:bodyPr>
          <a:lstStyle/>
          <a:p>
            <a:r>
              <a:rPr lang="en-GB" sz="4000">
                <a:cs typeface="Calibri Light"/>
              </a:rPr>
              <a:t>Chosen method – links for building a relationship </a:t>
            </a:r>
            <a:endParaRPr lang="en-GB" sz="4000"/>
          </a:p>
        </p:txBody>
      </p:sp>
      <p:pic>
        <p:nvPicPr>
          <p:cNvPr id="4" name="Picture 4" descr="Logo&#10;&#10;Description automatically generated">
            <a:extLst>
              <a:ext uri="{FF2B5EF4-FFF2-40B4-BE49-F238E27FC236}">
                <a16:creationId xmlns:a16="http://schemas.microsoft.com/office/drawing/2014/main" id="{22684A6F-3AFD-1342-8F3C-4586694C47FF}"/>
              </a:ext>
            </a:extLst>
          </p:cNvPr>
          <p:cNvPicPr>
            <a:picLocks noChangeAspect="1"/>
          </p:cNvPicPr>
          <p:nvPr/>
        </p:nvPicPr>
        <p:blipFill>
          <a:blip r:embed="rId2"/>
          <a:stretch>
            <a:fillRect/>
          </a:stretch>
        </p:blipFill>
        <p:spPr>
          <a:xfrm>
            <a:off x="799189" y="1268709"/>
            <a:ext cx="3876165" cy="3866474"/>
          </a:xfrm>
          <a:prstGeom prst="rect">
            <a:avLst/>
          </a:prstGeom>
        </p:spPr>
      </p:pic>
      <p:sp>
        <p:nvSpPr>
          <p:cNvPr id="3" name="Content Placeholder 2">
            <a:extLst>
              <a:ext uri="{FF2B5EF4-FFF2-40B4-BE49-F238E27FC236}">
                <a16:creationId xmlns:a16="http://schemas.microsoft.com/office/drawing/2014/main" id="{66EF1BBC-7DFF-47EA-AAC0-FBFF14D1F1E3}"/>
              </a:ext>
            </a:extLst>
          </p:cNvPr>
          <p:cNvSpPr>
            <a:spLocks noGrp="1"/>
          </p:cNvSpPr>
          <p:nvPr>
            <p:ph idx="1"/>
          </p:nvPr>
        </p:nvSpPr>
        <p:spPr>
          <a:xfrm>
            <a:off x="5484443" y="1755953"/>
            <a:ext cx="5754896" cy="3197464"/>
          </a:xfrm>
        </p:spPr>
        <p:txBody>
          <a:bodyPr vert="horz" lIns="91440" tIns="45720" rIns="91440" bIns="45720" rtlCol="0" anchor="t">
            <a:noAutofit/>
          </a:bodyPr>
          <a:lstStyle/>
          <a:p>
            <a:pPr marL="514350" indent="-514350">
              <a:buAutoNum type="arabicParenR"/>
            </a:pPr>
            <a:r>
              <a:rPr lang="en-GB" sz="2400" dirty="0">
                <a:ea typeface="+mn-lt"/>
                <a:cs typeface="+mn-lt"/>
              </a:rPr>
              <a:t>Can take place in any Youth setting and used in a variety of different ways</a:t>
            </a:r>
            <a:endParaRPr lang="en-GB" sz="2400" dirty="0">
              <a:cs typeface="Calibri" panose="020F0502020204030204"/>
            </a:endParaRPr>
          </a:p>
          <a:p>
            <a:pPr marL="514350" indent="-514350">
              <a:buAutoNum type="arabicParenR"/>
            </a:pPr>
            <a:r>
              <a:rPr lang="en-GB" sz="2400" dirty="0">
                <a:cs typeface="Calibri" panose="020F0502020204030204"/>
              </a:rPr>
              <a:t>The skills, tools, approaches needed and factors to consider for a Youth worker to build relationships can be applied and used during this method</a:t>
            </a:r>
          </a:p>
          <a:p>
            <a:pPr marL="514350" indent="-514350">
              <a:buAutoNum type="arabicParenR"/>
            </a:pPr>
            <a:r>
              <a:rPr lang="en-GB" sz="2400" dirty="0">
                <a:cs typeface="Calibri" panose="020F0502020204030204"/>
              </a:rPr>
              <a:t>Self-care for both the young person and Youth worker (a relaxing activity to deliver and do).</a:t>
            </a:r>
          </a:p>
          <a:p>
            <a:pPr marL="514350" indent="-514350">
              <a:buAutoNum type="arabicParenR"/>
            </a:pPr>
            <a:r>
              <a:rPr lang="en-GB" sz="2400" dirty="0">
                <a:cs typeface="Calibri" panose="020F0502020204030204"/>
              </a:rPr>
              <a:t>Theories such as Rogers and Egan can be applied to this method</a:t>
            </a:r>
          </a:p>
        </p:txBody>
      </p:sp>
      <p:sp>
        <p:nvSpPr>
          <p:cNvPr id="11" name="Rectangle 10">
            <a:extLst>
              <a:ext uri="{FF2B5EF4-FFF2-40B4-BE49-F238E27FC236}">
                <a16:creationId xmlns:a16="http://schemas.microsoft.com/office/drawing/2014/main" id="{0844A943-BF79-4FEA-ABB1-3BD54D2366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90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6437CC72-F4A8-4DC3-AFAB-D22C482C81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50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655342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526E0BFB-CDF1-4990-8C11-AC849311E0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descr="Blood in a test tube">
            <a:extLst>
              <a:ext uri="{FF2B5EF4-FFF2-40B4-BE49-F238E27FC236}">
                <a16:creationId xmlns:a16="http://schemas.microsoft.com/office/drawing/2014/main" id="{451BD7F0-5E08-D501-6E21-C830AB2F316A}"/>
              </a:ext>
            </a:extLst>
          </p:cNvPr>
          <p:cNvPicPr>
            <a:picLocks noChangeAspect="1"/>
          </p:cNvPicPr>
          <p:nvPr/>
        </p:nvPicPr>
        <p:blipFill rotWithShape="1">
          <a:blip r:embed="rId2"/>
          <a:srcRect l="23411" t="3991" r="8" b="5106"/>
          <a:stretch/>
        </p:blipFill>
        <p:spPr>
          <a:xfrm>
            <a:off x="-2" y="10"/>
            <a:ext cx="8668512" cy="6857990"/>
          </a:xfrm>
          <a:prstGeom prst="rect">
            <a:avLst/>
          </a:prstGeom>
        </p:spPr>
      </p:pic>
      <p:sp>
        <p:nvSpPr>
          <p:cNvPr id="22" name="Rectangle 21">
            <a:extLst>
              <a:ext uri="{FF2B5EF4-FFF2-40B4-BE49-F238E27FC236}">
                <a16:creationId xmlns:a16="http://schemas.microsoft.com/office/drawing/2014/main" id="{6069A1F8-9BEB-4786-9694-FC48B2D75D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788244" y="0"/>
            <a:ext cx="9403756" cy="6858000"/>
          </a:xfrm>
          <a:prstGeom prst="rect">
            <a:avLst/>
          </a:prstGeom>
          <a:gradFill>
            <a:gsLst>
              <a:gs pos="58000">
                <a:schemeClr val="bg1"/>
              </a:gs>
              <a:gs pos="30000">
                <a:schemeClr val="bg1">
                  <a:alpha val="64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BAB3706-243A-F881-110D-BB42B1945150}"/>
              </a:ext>
            </a:extLst>
          </p:cNvPr>
          <p:cNvSpPr>
            <a:spLocks noGrp="1"/>
          </p:cNvSpPr>
          <p:nvPr>
            <p:ph type="title"/>
          </p:nvPr>
        </p:nvSpPr>
        <p:spPr>
          <a:xfrm>
            <a:off x="7848600" y="1122363"/>
            <a:ext cx="4023360" cy="3204134"/>
          </a:xfrm>
        </p:spPr>
        <p:txBody>
          <a:bodyPr vert="horz" lIns="91440" tIns="45720" rIns="91440" bIns="45720" rtlCol="0" anchor="b">
            <a:normAutofit/>
          </a:bodyPr>
          <a:lstStyle/>
          <a:p>
            <a:r>
              <a:rPr lang="en-US" sz="4800"/>
              <a:t>Conclusion</a:t>
            </a:r>
          </a:p>
        </p:txBody>
      </p:sp>
      <p:sp>
        <p:nvSpPr>
          <p:cNvPr id="24" name="Rectangle 23">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130540"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6" name="Rectangle 25">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51648" y="4546920"/>
            <a:ext cx="402336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71671042"/>
      </p:ext>
    </p:extLst>
  </p:cSld>
  <p:clrMapOvr>
    <a:overrideClrMapping bg1="dk1" tx1="lt1" bg2="dk2" tx2="lt2" accent1="accent1" accent2="accent2" accent3="accent3" accent4="accent4" accent5="accent5" accent6="accent6" hlink="hlink" folHlink="folHlink"/>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7" name="Rectangle 36">
            <a:extLst>
              <a:ext uri="{FF2B5EF4-FFF2-40B4-BE49-F238E27FC236}">
                <a16:creationId xmlns:a16="http://schemas.microsoft.com/office/drawing/2014/main" id="{6753252F-4873-4F63-801D-CC719279A7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a:extLst>
              <a:ext uri="{FF2B5EF4-FFF2-40B4-BE49-F238E27FC236}">
                <a16:creationId xmlns:a16="http://schemas.microsoft.com/office/drawing/2014/main" id="{047C8CCB-F95D-4249-92DD-651249D353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3557" cy="6858000"/>
          </a:xfrm>
          <a:prstGeom prst="rect">
            <a:avLst/>
          </a:prstGeom>
          <a:solidFill>
            <a:srgbClr val="6C57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C851FB7-89C9-B6BD-2083-D1C8AF7F1B7A}"/>
              </a:ext>
            </a:extLst>
          </p:cNvPr>
          <p:cNvSpPr txBox="1"/>
          <p:nvPr/>
        </p:nvSpPr>
        <p:spPr>
          <a:xfrm>
            <a:off x="595257" y="2074363"/>
            <a:ext cx="2920441" cy="2709275"/>
          </a:xfrm>
          <a:prstGeom prst="ellipse">
            <a:avLst/>
          </a:prstGeom>
          <a:solidFill>
            <a:srgbClr val="262626"/>
          </a:solidFill>
          <a:ln w="174625" cmpd="thinThick">
            <a:solidFill>
              <a:srgbClr val="262626"/>
            </a:solidFill>
          </a:ln>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lgn="ctr">
              <a:lnSpc>
                <a:spcPct val="90000"/>
              </a:lnSpc>
              <a:spcBef>
                <a:spcPct val="0"/>
              </a:spcBef>
              <a:spcAft>
                <a:spcPts val="600"/>
              </a:spcAft>
            </a:pPr>
            <a:r>
              <a:rPr lang="en-US" sz="3200" kern="1200" dirty="0">
                <a:solidFill>
                  <a:srgbClr val="FFFFFF"/>
                </a:solidFill>
                <a:latin typeface="+mj-lt"/>
                <a:ea typeface="+mj-ea"/>
                <a:cs typeface="+mj-cs"/>
              </a:rPr>
              <a:t>Any Questions?</a:t>
            </a:r>
            <a:endParaRPr lang="en-US" sz="3200" kern="1200">
              <a:solidFill>
                <a:srgbClr val="FFFFFF"/>
              </a:solidFill>
              <a:latin typeface="+mj-lt"/>
              <a:ea typeface="+mj-ea"/>
              <a:cs typeface="Calibri Light"/>
            </a:endParaRPr>
          </a:p>
        </p:txBody>
      </p:sp>
      <p:pic>
        <p:nvPicPr>
          <p:cNvPr id="3" name="Picture 3" descr="A picture containing logo&#10;&#10;Description automatically generated">
            <a:extLst>
              <a:ext uri="{FF2B5EF4-FFF2-40B4-BE49-F238E27FC236}">
                <a16:creationId xmlns:a16="http://schemas.microsoft.com/office/drawing/2014/main" id="{0DBE56B2-66C3-D758-A00E-3E2B8F4A89C7}"/>
              </a:ext>
            </a:extLst>
          </p:cNvPr>
          <p:cNvPicPr>
            <a:picLocks noChangeAspect="1"/>
          </p:cNvPicPr>
          <p:nvPr/>
        </p:nvPicPr>
        <p:blipFill rotWithShape="1">
          <a:blip r:embed="rId2"/>
          <a:srcRect l="10463" r="6490" b="6046"/>
          <a:stretch/>
        </p:blipFill>
        <p:spPr>
          <a:xfrm>
            <a:off x="4939734" y="961812"/>
            <a:ext cx="5385930" cy="4930987"/>
          </a:xfrm>
          <a:prstGeom prst="rect">
            <a:avLst/>
          </a:prstGeom>
        </p:spPr>
      </p:pic>
    </p:spTree>
    <p:extLst>
      <p:ext uri="{BB962C8B-B14F-4D97-AF65-F5344CB8AC3E}">
        <p14:creationId xmlns:p14="http://schemas.microsoft.com/office/powerpoint/2010/main" val="37625167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D8943A-4CE2-531A-FF48-AE8EF9472DB3}"/>
              </a:ext>
            </a:extLst>
          </p:cNvPr>
          <p:cNvSpPr>
            <a:spLocks noGrp="1"/>
          </p:cNvSpPr>
          <p:nvPr>
            <p:ph type="title"/>
          </p:nvPr>
        </p:nvSpPr>
        <p:spPr/>
        <p:txBody>
          <a:bodyPr/>
          <a:lstStyle/>
          <a:p>
            <a:r>
              <a:rPr lang="en-GB" dirty="0">
                <a:cs typeface="Calibri Light"/>
              </a:rPr>
              <a:t>Reference List</a:t>
            </a:r>
            <a:endParaRPr lang="en-GB" dirty="0"/>
          </a:p>
        </p:txBody>
      </p:sp>
      <p:sp>
        <p:nvSpPr>
          <p:cNvPr id="3" name="Content Placeholder 2">
            <a:extLst>
              <a:ext uri="{FF2B5EF4-FFF2-40B4-BE49-F238E27FC236}">
                <a16:creationId xmlns:a16="http://schemas.microsoft.com/office/drawing/2014/main" id="{938B125F-803A-ACB1-87A6-3DC3CE57970B}"/>
              </a:ext>
            </a:extLst>
          </p:cNvPr>
          <p:cNvSpPr>
            <a:spLocks noGrp="1"/>
          </p:cNvSpPr>
          <p:nvPr>
            <p:ph idx="1"/>
          </p:nvPr>
        </p:nvSpPr>
        <p:spPr/>
        <p:txBody>
          <a:bodyPr vert="horz" lIns="91440" tIns="45720" rIns="91440" bIns="45720" rtlCol="0" anchor="t">
            <a:normAutofit/>
          </a:bodyPr>
          <a:lstStyle/>
          <a:p>
            <a:pPr marL="0" indent="0">
              <a:buNone/>
            </a:pPr>
            <a:r>
              <a:rPr lang="en-GB" u="sng" dirty="0">
                <a:solidFill>
                  <a:srgbClr val="0070C0"/>
                </a:solidFill>
                <a:ea typeface="+mn-lt"/>
                <a:cs typeface="+mn-lt"/>
              </a:rPr>
              <a:t>Egan, G. (2002) The Skilled Helper, Pacific Grave, C.A: Brookes/Cole.</a:t>
            </a:r>
            <a:endParaRPr lang="en-US" u="sng">
              <a:solidFill>
                <a:srgbClr val="0070C0"/>
              </a:solidFill>
              <a:cs typeface="Calibri"/>
            </a:endParaRPr>
          </a:p>
          <a:p>
            <a:pPr marL="0" indent="0">
              <a:buNone/>
            </a:pPr>
            <a:r>
              <a:rPr lang="en-GB" u="sng" dirty="0">
                <a:solidFill>
                  <a:srgbClr val="0070C0"/>
                </a:solidFill>
                <a:ea typeface="+mn-lt"/>
                <a:cs typeface="+mn-lt"/>
              </a:rPr>
              <a:t> Kate Sapin, Essential skills for Youth Work Practice, 2nd edition, London, Sage Publications ltd, 2013</a:t>
            </a:r>
          </a:p>
          <a:p>
            <a:pPr marL="0" indent="0">
              <a:buNone/>
            </a:pPr>
            <a:r>
              <a:rPr lang="en-GB" u="sng" dirty="0">
                <a:solidFill>
                  <a:srgbClr val="0070C0"/>
                </a:solidFill>
                <a:ea typeface="+mn-lt"/>
                <a:cs typeface="+mn-lt"/>
                <a:hlinkClick r:id="rId2">
                  <a:extLst>
                    <a:ext uri="{A12FA001-AC4F-418D-AE19-62706E023703}">
                      <ahyp:hlinkClr xmlns:ahyp="http://schemas.microsoft.com/office/drawing/2018/hyperlinkcolor" val="tx"/>
                    </a:ext>
                  </a:extLst>
                </a:hlinkClick>
              </a:rPr>
              <a:t>https://centerstone.org/our-resources/health-wellness/tips-for-happier-relationships/#:~:text=Listening%20strengthens%20relationships%20and%20demonstrates,interruption%20is%20like%20a%20release</a:t>
            </a:r>
            <a:r>
              <a:rPr lang="en-GB" u="sng" dirty="0">
                <a:solidFill>
                  <a:srgbClr val="0070C0"/>
                </a:solidFill>
                <a:ea typeface="+mn-lt"/>
                <a:cs typeface="+mn-lt"/>
              </a:rPr>
              <a:t>.</a:t>
            </a:r>
          </a:p>
          <a:p>
            <a:pPr marL="0" indent="0">
              <a:buNone/>
            </a:pPr>
            <a:r>
              <a:rPr lang="en-GB" u="sng" dirty="0">
                <a:solidFill>
                  <a:srgbClr val="0070C0"/>
                </a:solidFill>
                <a:ea typeface="+mn-lt"/>
                <a:cs typeface="+mn-lt"/>
                <a:hlinkClick r:id="rId3">
                  <a:extLst>
                    <a:ext uri="{A12FA001-AC4F-418D-AE19-62706E023703}">
                      <ahyp:hlinkClr xmlns:ahyp="http://schemas.microsoft.com/office/drawing/2018/hyperlinkcolor" val="tx"/>
                    </a:ext>
                  </a:extLst>
                </a:hlinkClick>
              </a:rPr>
              <a:t>https://exchangepress.com/eed/view/4447/#:~:text=Observing%20helps%20you%20build%20relationships,and%20preferred%20mode%20of%20expression.%22</a:t>
            </a:r>
          </a:p>
          <a:p>
            <a:endParaRPr lang="en-GB" dirty="0">
              <a:cs typeface="Calibri"/>
            </a:endParaRPr>
          </a:p>
        </p:txBody>
      </p:sp>
    </p:spTree>
    <p:extLst>
      <p:ext uri="{BB962C8B-B14F-4D97-AF65-F5344CB8AC3E}">
        <p14:creationId xmlns:p14="http://schemas.microsoft.com/office/powerpoint/2010/main" val="361633574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3D2432-75B7-1AF3-BC0D-715259675843}"/>
              </a:ext>
            </a:extLst>
          </p:cNvPr>
          <p:cNvSpPr>
            <a:spLocks noGrp="1"/>
          </p:cNvSpPr>
          <p:nvPr>
            <p:ph type="title"/>
          </p:nvPr>
        </p:nvSpPr>
        <p:spPr/>
        <p:txBody>
          <a:bodyPr/>
          <a:lstStyle/>
          <a:p>
            <a:r>
              <a:rPr lang="en-GB" dirty="0">
                <a:cs typeface="Calibri Light"/>
              </a:rPr>
              <a:t>Reference List</a:t>
            </a:r>
            <a:endParaRPr lang="en-GB" dirty="0"/>
          </a:p>
        </p:txBody>
      </p:sp>
      <p:sp>
        <p:nvSpPr>
          <p:cNvPr id="3" name="Content Placeholder 2">
            <a:extLst>
              <a:ext uri="{FF2B5EF4-FFF2-40B4-BE49-F238E27FC236}">
                <a16:creationId xmlns:a16="http://schemas.microsoft.com/office/drawing/2014/main" id="{6B7AB409-A04C-FD27-9469-6ABE51D8EE19}"/>
              </a:ext>
            </a:extLst>
          </p:cNvPr>
          <p:cNvSpPr>
            <a:spLocks noGrp="1"/>
          </p:cNvSpPr>
          <p:nvPr>
            <p:ph idx="1"/>
          </p:nvPr>
        </p:nvSpPr>
        <p:spPr/>
        <p:txBody>
          <a:bodyPr vert="horz" lIns="91440" tIns="45720" rIns="91440" bIns="45720" rtlCol="0" anchor="t">
            <a:normAutofit fontScale="92500" lnSpcReduction="20000"/>
          </a:bodyPr>
          <a:lstStyle/>
          <a:p>
            <a:pPr marL="0" indent="0">
              <a:buNone/>
            </a:pPr>
            <a:r>
              <a:rPr lang="en-GB" dirty="0">
                <a:solidFill>
                  <a:srgbClr val="0070C0"/>
                </a:solidFill>
                <a:ea typeface="+mn-lt"/>
                <a:cs typeface="+mn-lt"/>
                <a:hlinkClick r:id="rId2">
                  <a:extLst>
                    <a:ext uri="{A12FA001-AC4F-418D-AE19-62706E023703}">
                      <ahyp:hlinkClr xmlns:ahyp="http://schemas.microsoft.com/office/drawing/2018/hyperlinkcolor" val="tx"/>
                    </a:ext>
                  </a:extLst>
                </a:hlinkClick>
              </a:rPr>
              <a:t>https://cldstandardscouncil.org.uk/resources/standards-and-benchmarks/national-occupational-standards/youth-work-nos/</a:t>
            </a:r>
            <a:endParaRPr lang="en-US">
              <a:solidFill>
                <a:srgbClr val="0070C0"/>
              </a:solidFill>
              <a:ea typeface="+mn-lt"/>
              <a:cs typeface="+mn-lt"/>
              <a:hlinkClick r:id="rId2">
                <a:extLst>
                  <a:ext uri="{A12FA001-AC4F-418D-AE19-62706E023703}">
                    <ahyp:hlinkClr xmlns:ahyp="http://schemas.microsoft.com/office/drawing/2018/hyperlinkcolor" val="tx"/>
                  </a:ext>
                </a:extLst>
              </a:hlinkClick>
            </a:endParaRPr>
          </a:p>
          <a:p>
            <a:pPr marL="0" indent="0">
              <a:buNone/>
            </a:pPr>
            <a:r>
              <a:rPr lang="en-GB" dirty="0">
                <a:solidFill>
                  <a:srgbClr val="0070C0"/>
                </a:solidFill>
                <a:ea typeface="+mn-lt"/>
                <a:cs typeface="+mn-lt"/>
                <a:hlinkClick r:id="rId3">
                  <a:extLst>
                    <a:ext uri="{A12FA001-AC4F-418D-AE19-62706E023703}">
                      <ahyp:hlinkClr xmlns:ahyp="http://schemas.microsoft.com/office/drawing/2018/hyperlinkcolor" val="tx"/>
                    </a:ext>
                  </a:extLst>
                </a:hlinkClick>
              </a:rPr>
              <a:t>https://inyous.teachable.com/courses/inyous/lectures/11564892</a:t>
            </a:r>
            <a:endParaRPr lang="en-US">
              <a:solidFill>
                <a:srgbClr val="0070C0"/>
              </a:solidFill>
              <a:cs typeface="Calibri"/>
            </a:endParaRPr>
          </a:p>
          <a:p>
            <a:pPr marL="0" indent="0">
              <a:buNone/>
            </a:pPr>
            <a:r>
              <a:rPr lang="en-GB" dirty="0">
                <a:solidFill>
                  <a:srgbClr val="0070C0"/>
                </a:solidFill>
                <a:ea typeface="+mn-lt"/>
                <a:cs typeface="+mn-lt"/>
                <a:hlinkClick r:id="rId4">
                  <a:extLst>
                    <a:ext uri="{A12FA001-AC4F-418D-AE19-62706E023703}">
                      <ahyp:hlinkClr xmlns:ahyp="http://schemas.microsoft.com/office/drawing/2018/hyperlinkcolor" val="tx"/>
                    </a:ext>
                  </a:extLst>
                </a:hlinkClick>
              </a:rPr>
              <a:t>https://naaweb.org/professional-development/item/380-10-tips-for-building-relationships-with-youth#:~:text=Building%20positive%20relationships%20with%20youth,%2C%20security%2C%20and%20responsive%20interactions</a:t>
            </a:r>
            <a:r>
              <a:rPr lang="en-GB" dirty="0">
                <a:solidFill>
                  <a:srgbClr val="0070C0"/>
                </a:solidFill>
                <a:ea typeface="+mn-lt"/>
                <a:cs typeface="+mn-lt"/>
              </a:rPr>
              <a:t>.</a:t>
            </a:r>
            <a:endParaRPr lang="en-GB">
              <a:solidFill>
                <a:srgbClr val="0070C0"/>
              </a:solidFill>
              <a:cs typeface="Calibri"/>
            </a:endParaRPr>
          </a:p>
          <a:p>
            <a:pPr marL="0" indent="0">
              <a:buNone/>
            </a:pPr>
            <a:r>
              <a:rPr lang="en-GB" dirty="0">
                <a:solidFill>
                  <a:srgbClr val="0070C0"/>
                </a:solidFill>
                <a:ea typeface="+mn-lt"/>
                <a:cs typeface="+mn-lt"/>
                <a:hlinkClick r:id="rId5">
                  <a:extLst>
                    <a:ext uri="{A12FA001-AC4F-418D-AE19-62706E023703}">
                      <ahyp:hlinkClr xmlns:ahyp="http://schemas.microsoft.com/office/drawing/2018/hyperlinkcolor" val="tx"/>
                    </a:ext>
                  </a:extLst>
                </a:hlinkClick>
              </a:rPr>
              <a:t>https://www.coe.int/en/web/european-youth-foundation/definitions</a:t>
            </a:r>
            <a:endParaRPr lang="en-GB">
              <a:solidFill>
                <a:srgbClr val="0070C0"/>
              </a:solidFill>
              <a:ea typeface="+mn-lt"/>
              <a:cs typeface="+mn-lt"/>
            </a:endParaRPr>
          </a:p>
          <a:p>
            <a:pPr marL="0" indent="0">
              <a:buNone/>
            </a:pPr>
            <a:r>
              <a:rPr lang="en-GB" dirty="0">
                <a:solidFill>
                  <a:srgbClr val="0070C0"/>
                </a:solidFill>
                <a:ea typeface="+mn-lt"/>
                <a:cs typeface="+mn-lt"/>
                <a:hlinkClick r:id="rId6">
                  <a:extLst>
                    <a:ext uri="{A12FA001-AC4F-418D-AE19-62706E023703}">
                      <ahyp:hlinkClr xmlns:ahyp="http://schemas.microsoft.com/office/drawing/2018/hyperlinkcolor" val="tx"/>
                    </a:ext>
                  </a:extLst>
                </a:hlinkClick>
              </a:rPr>
              <a:t>https://www.kent-teach.com/Blog/post/2021/06/28/the-many-benefits-of-arts-and-crafts-for-children.aspx#:~:text=Art%20can%20improve%20confidence%20and,communicating%20how%20they%20are%20feeling</a:t>
            </a:r>
            <a:r>
              <a:rPr lang="en-GB" dirty="0">
                <a:solidFill>
                  <a:srgbClr val="0070C0"/>
                </a:solidFill>
                <a:ea typeface="+mn-lt"/>
                <a:cs typeface="+mn-lt"/>
              </a:rPr>
              <a:t>.</a:t>
            </a:r>
          </a:p>
        </p:txBody>
      </p:sp>
    </p:spTree>
    <p:extLst>
      <p:ext uri="{BB962C8B-B14F-4D97-AF65-F5344CB8AC3E}">
        <p14:creationId xmlns:p14="http://schemas.microsoft.com/office/powerpoint/2010/main" val="144363699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B4DB40-E6BF-9271-035C-316FD8FA9B76}"/>
              </a:ext>
            </a:extLst>
          </p:cNvPr>
          <p:cNvSpPr>
            <a:spLocks noGrp="1"/>
          </p:cNvSpPr>
          <p:nvPr>
            <p:ph type="title"/>
          </p:nvPr>
        </p:nvSpPr>
        <p:spPr/>
        <p:txBody>
          <a:bodyPr/>
          <a:lstStyle/>
          <a:p>
            <a:r>
              <a:rPr lang="en-GB" dirty="0">
                <a:cs typeface="Calibri Light"/>
              </a:rPr>
              <a:t>Reference List</a:t>
            </a:r>
            <a:endParaRPr lang="en-GB" dirty="0"/>
          </a:p>
        </p:txBody>
      </p:sp>
      <p:sp>
        <p:nvSpPr>
          <p:cNvPr id="3" name="Content Placeholder 2">
            <a:extLst>
              <a:ext uri="{FF2B5EF4-FFF2-40B4-BE49-F238E27FC236}">
                <a16:creationId xmlns:a16="http://schemas.microsoft.com/office/drawing/2014/main" id="{D951A114-BC46-1282-01DD-79BA6026B82E}"/>
              </a:ext>
            </a:extLst>
          </p:cNvPr>
          <p:cNvSpPr>
            <a:spLocks noGrp="1"/>
          </p:cNvSpPr>
          <p:nvPr>
            <p:ph idx="1"/>
          </p:nvPr>
        </p:nvSpPr>
        <p:spPr/>
        <p:txBody>
          <a:bodyPr vert="horz" lIns="91440" tIns="45720" rIns="91440" bIns="45720" rtlCol="0" anchor="t">
            <a:normAutofit/>
          </a:bodyPr>
          <a:lstStyle/>
          <a:p>
            <a:pPr marL="0" indent="0">
              <a:buNone/>
            </a:pPr>
            <a:r>
              <a:rPr lang="en-GB" dirty="0">
                <a:solidFill>
                  <a:srgbClr val="0070C0"/>
                </a:solidFill>
                <a:ea typeface="+mn-lt"/>
                <a:cs typeface="+mn-lt"/>
                <a:hlinkClick r:id="rId2">
                  <a:extLst>
                    <a:ext uri="{A12FA001-AC4F-418D-AE19-62706E023703}">
                      <ahyp:hlinkClr xmlns:ahyp="http://schemas.microsoft.com/office/drawing/2018/hyperlinkcolor" val="tx"/>
                    </a:ext>
                  </a:extLst>
                </a:hlinkClick>
              </a:rPr>
              <a:t>https://www.nya.org.uk/wp-content/uploads/guidance-on-personal-professional-and-environmental-boudnaries.pdf</a:t>
            </a:r>
          </a:p>
          <a:p>
            <a:pPr marL="0" indent="0">
              <a:buNone/>
            </a:pPr>
            <a:r>
              <a:rPr lang="en-GB" dirty="0">
                <a:solidFill>
                  <a:srgbClr val="0070C0"/>
                </a:solidFill>
                <a:ea typeface="+mn-lt"/>
                <a:cs typeface="+mn-lt"/>
                <a:hlinkClick r:id="rId3">
                  <a:extLst>
                    <a:ext uri="{A12FA001-AC4F-418D-AE19-62706E023703}">
                      <ahyp:hlinkClr xmlns:ahyp="http://schemas.microsoft.com/office/drawing/2018/hyperlinkcolor" val="tx"/>
                    </a:ext>
                  </a:extLst>
                </a:hlinkClick>
              </a:rPr>
              <a:t>https://www.open.edu/openlearn/health-sports-psychology/professional-relationships-young-people/content-section-0/?printable=1#:~:text=For%20practitioners%20working%20with%20young,and%20perhaps%20acquire%20new%20learning</a:t>
            </a:r>
            <a:r>
              <a:rPr lang="en-GB" dirty="0">
                <a:solidFill>
                  <a:srgbClr val="0070C0"/>
                </a:solidFill>
                <a:ea typeface="+mn-lt"/>
                <a:cs typeface="+mn-lt"/>
              </a:rPr>
              <a:t>.</a:t>
            </a:r>
          </a:p>
          <a:p>
            <a:pPr marL="0" indent="0">
              <a:buNone/>
            </a:pPr>
            <a:r>
              <a:rPr lang="en-GB" dirty="0">
                <a:solidFill>
                  <a:srgbClr val="0070C0"/>
                </a:solidFill>
                <a:ea typeface="+mn-lt"/>
                <a:cs typeface="+mn-lt"/>
                <a:hlinkClick r:id="rId4">
                  <a:extLst>
                    <a:ext uri="{A12FA001-AC4F-418D-AE19-62706E023703}">
                      <ahyp:hlinkClr xmlns:ahyp="http://schemas.microsoft.com/office/drawing/2018/hyperlinkcolor" val="tx"/>
                    </a:ext>
                  </a:extLst>
                </a:hlinkClick>
              </a:rPr>
              <a:t>https://www.selfcarefederation.org/what-is-self-care#:~:text=Self%2Dcare%20is%20the%20practice,social%20care%20professionals%20as%20needed</a:t>
            </a:r>
            <a:r>
              <a:rPr lang="en-GB" dirty="0">
                <a:solidFill>
                  <a:srgbClr val="0070C0"/>
                </a:solidFill>
                <a:ea typeface="+mn-lt"/>
                <a:cs typeface="+mn-lt"/>
              </a:rPr>
              <a:t>.</a:t>
            </a:r>
          </a:p>
          <a:p>
            <a:endParaRPr lang="en-GB" dirty="0">
              <a:cs typeface="Calibri"/>
            </a:endParaRPr>
          </a:p>
        </p:txBody>
      </p:sp>
    </p:spTree>
    <p:extLst>
      <p:ext uri="{BB962C8B-B14F-4D97-AF65-F5344CB8AC3E}">
        <p14:creationId xmlns:p14="http://schemas.microsoft.com/office/powerpoint/2010/main" val="297014811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4FF8D6-4A9E-97C3-72EC-F1A31176EA8B}"/>
              </a:ext>
            </a:extLst>
          </p:cNvPr>
          <p:cNvSpPr>
            <a:spLocks noGrp="1"/>
          </p:cNvSpPr>
          <p:nvPr>
            <p:ph type="title"/>
          </p:nvPr>
        </p:nvSpPr>
        <p:spPr/>
        <p:txBody>
          <a:bodyPr/>
          <a:lstStyle/>
          <a:p>
            <a:r>
              <a:rPr lang="en-GB" dirty="0">
                <a:cs typeface="Calibri Light"/>
              </a:rPr>
              <a:t>Reference List</a:t>
            </a:r>
            <a:endParaRPr lang="en-GB" dirty="0"/>
          </a:p>
        </p:txBody>
      </p:sp>
      <p:sp>
        <p:nvSpPr>
          <p:cNvPr id="3" name="Content Placeholder 2">
            <a:extLst>
              <a:ext uri="{FF2B5EF4-FFF2-40B4-BE49-F238E27FC236}">
                <a16:creationId xmlns:a16="http://schemas.microsoft.com/office/drawing/2014/main" id="{F7674F00-F039-036C-E7A1-D300E9988081}"/>
              </a:ext>
            </a:extLst>
          </p:cNvPr>
          <p:cNvSpPr>
            <a:spLocks noGrp="1"/>
          </p:cNvSpPr>
          <p:nvPr>
            <p:ph idx="1"/>
          </p:nvPr>
        </p:nvSpPr>
        <p:spPr/>
        <p:txBody>
          <a:bodyPr vert="horz" lIns="91440" tIns="45720" rIns="91440" bIns="45720" rtlCol="0" anchor="t">
            <a:normAutofit fontScale="85000" lnSpcReduction="20000"/>
          </a:bodyPr>
          <a:lstStyle/>
          <a:p>
            <a:pPr marL="0" indent="0">
              <a:buNone/>
            </a:pPr>
            <a:r>
              <a:rPr lang="en-GB" dirty="0">
                <a:solidFill>
                  <a:srgbClr val="0070C0"/>
                </a:solidFill>
                <a:ea typeface="+mn-lt"/>
                <a:cs typeface="+mn-lt"/>
                <a:hlinkClick r:id="rId2">
                  <a:extLst>
                    <a:ext uri="{A12FA001-AC4F-418D-AE19-62706E023703}">
                      <ahyp:hlinkClr xmlns:ahyp="http://schemas.microsoft.com/office/drawing/2018/hyperlinkcolor" val="tx"/>
                    </a:ext>
                  </a:extLst>
                </a:hlinkClick>
              </a:rPr>
              <a:t>https://www.simplypsychology.org/carl-rogers.html#:~:text=Carl%20Rogers%20(1959)%20believed%20that,human%2Dbeingness'%20we%20can</a:t>
            </a:r>
            <a:r>
              <a:rPr lang="en-GB" dirty="0">
                <a:solidFill>
                  <a:srgbClr val="0070C0"/>
                </a:solidFill>
                <a:ea typeface="+mn-lt"/>
                <a:cs typeface="+mn-lt"/>
              </a:rPr>
              <a:t>.</a:t>
            </a:r>
            <a:endParaRPr lang="en-US">
              <a:solidFill>
                <a:srgbClr val="0070C0"/>
              </a:solidFill>
              <a:cs typeface="Calibri"/>
            </a:endParaRPr>
          </a:p>
          <a:p>
            <a:pPr marL="0" indent="0">
              <a:buNone/>
            </a:pPr>
            <a:r>
              <a:rPr lang="en-GB" dirty="0">
                <a:solidFill>
                  <a:srgbClr val="0070C0"/>
                </a:solidFill>
                <a:ea typeface="+mn-lt"/>
                <a:cs typeface="+mn-lt"/>
                <a:hlinkClick r:id="rId3">
                  <a:extLst>
                    <a:ext uri="{A12FA001-AC4F-418D-AE19-62706E023703}">
                      <ahyp:hlinkClr xmlns:ahyp="http://schemas.microsoft.com/office/drawing/2018/hyperlinkcolor" val="tx"/>
                    </a:ext>
                  </a:extLst>
                </a:hlinkClick>
              </a:rPr>
              <a:t>https://www.youngminds.org.uk/professional/community-support/building-supportive-relationships-with-young-people/</a:t>
            </a:r>
          </a:p>
          <a:p>
            <a:pPr marL="0" indent="0">
              <a:buNone/>
            </a:pPr>
            <a:r>
              <a:rPr lang="en-GB" dirty="0">
                <a:solidFill>
                  <a:srgbClr val="0070C0"/>
                </a:solidFill>
                <a:ea typeface="+mn-lt"/>
                <a:cs typeface="+mn-lt"/>
                <a:hlinkClick r:id="rId4">
                  <a:extLst>
                    <a:ext uri="{A12FA001-AC4F-418D-AE19-62706E023703}">
                      <ahyp:hlinkClr xmlns:ahyp="http://schemas.microsoft.com/office/drawing/2018/hyperlinkcolor" val="tx"/>
                    </a:ext>
                  </a:extLst>
                </a:hlinkClick>
              </a:rPr>
              <a:t>https://www.youthscotland.org.uk/youth-work-essentials/up-running/what-is-youth-work/#:~:text=Effective%20youth%20work%20takes%20place,projects%20%2D%20wherever%20young%20people%20are</a:t>
            </a:r>
          </a:p>
          <a:p>
            <a:pPr marL="0" indent="0">
              <a:buNone/>
            </a:pPr>
            <a:r>
              <a:rPr lang="en-GB" dirty="0">
                <a:solidFill>
                  <a:srgbClr val="0070C0"/>
                </a:solidFill>
                <a:ea typeface="+mn-lt"/>
                <a:cs typeface="+mn-lt"/>
                <a:hlinkClick r:id="rId5">
                  <a:extLst>
                    <a:ext uri="{A12FA001-AC4F-418D-AE19-62706E023703}">
                      <ahyp:hlinkClr xmlns:ahyp="http://schemas.microsoft.com/office/drawing/2018/hyperlinkcolor" val="tx"/>
                    </a:ext>
                  </a:extLst>
                </a:hlinkClick>
              </a:rPr>
              <a:t>https://www.cwvys.org.uk/wp-content/uploads/2022/10/YOUTH-WORK-IN-WALES-2022-ENGLISH.pdf</a:t>
            </a:r>
          </a:p>
          <a:p>
            <a:pPr marL="0" indent="0">
              <a:buNone/>
            </a:pPr>
            <a:r>
              <a:rPr lang="en-GB" dirty="0">
                <a:solidFill>
                  <a:srgbClr val="0070C0"/>
                </a:solidFill>
                <a:ea typeface="+mn-lt"/>
                <a:cs typeface="+mn-lt"/>
                <a:hlinkClick r:id="rId6">
                  <a:extLst>
                    <a:ext uri="{A12FA001-AC4F-418D-AE19-62706E023703}">
                      <ahyp:hlinkClr xmlns:ahyp="http://schemas.microsoft.com/office/drawing/2018/hyperlinkcolor" val="tx"/>
                    </a:ext>
                  </a:extLst>
                </a:hlinkClick>
              </a:rPr>
              <a:t>https://www.wcupa.edu/coral/tuckmanStagesGroupDelvelopment.aspx#:~:text=These%20stages%20are%20commonly%20known,more%20collaborative%20or%20shared%20leadership</a:t>
            </a:r>
            <a:r>
              <a:rPr lang="en-GB" dirty="0">
                <a:solidFill>
                  <a:srgbClr val="0070C0"/>
                </a:solidFill>
                <a:ea typeface="+mn-lt"/>
                <a:cs typeface="+mn-lt"/>
              </a:rPr>
              <a:t>.</a:t>
            </a:r>
          </a:p>
          <a:p>
            <a:endParaRPr lang="en-GB" dirty="0">
              <a:cs typeface="Calibri"/>
            </a:endParaRPr>
          </a:p>
        </p:txBody>
      </p:sp>
    </p:spTree>
    <p:extLst>
      <p:ext uri="{BB962C8B-B14F-4D97-AF65-F5344CB8AC3E}">
        <p14:creationId xmlns:p14="http://schemas.microsoft.com/office/powerpoint/2010/main" val="233763315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26</Slides>
  <Notes>0</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office theme</vt:lpstr>
      <vt:lpstr>Counselling, Mindfulness and Therapeutic Practice (ECYW4004)</vt:lpstr>
      <vt:lpstr>Introduction/Index</vt:lpstr>
      <vt:lpstr>Building relationships  - definition</vt:lpstr>
      <vt:lpstr>Building relationships – why it's important?</vt:lpstr>
      <vt:lpstr>Building relationships – where it takes place</vt:lpstr>
      <vt:lpstr>Factors to consider when working with young people</vt:lpstr>
      <vt:lpstr>First impressions </vt:lpstr>
      <vt:lpstr>Building relationships – Skills and characteristics needed (In groups or one to one)</vt:lpstr>
      <vt:lpstr>Additional Skills  - Understanding Youth work roles and responsibilities</vt:lpstr>
      <vt:lpstr>Building relationships  - boundaries</vt:lpstr>
      <vt:lpstr>Building relationships – tools needed</vt:lpstr>
      <vt:lpstr>Building relationships – approaches needed</vt:lpstr>
      <vt:lpstr>Building Relationships through understanding theories</vt:lpstr>
      <vt:lpstr>Building relationships – self-care</vt:lpstr>
      <vt:lpstr>PowerPoint Presentation</vt:lpstr>
      <vt:lpstr>Method – Arts and Crafts background </vt:lpstr>
      <vt:lpstr>Chosen Method – picture block holders</vt:lpstr>
      <vt:lpstr>Skills developed through picture blocks</vt:lpstr>
      <vt:lpstr>Chosen method – how this approach can be used to build meaningful relationships (in groups or one to one)</vt:lpstr>
      <vt:lpstr>Chosen method – links for building a relationship </vt:lpstr>
      <vt:lpstr>Conclusion</vt:lpstr>
      <vt:lpstr>PowerPoint Presentation</vt:lpstr>
      <vt:lpstr>Reference List</vt:lpstr>
      <vt:lpstr>Reference List</vt:lpstr>
      <vt:lpstr>Reference List</vt:lpstr>
      <vt:lpstr>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2845</cp:revision>
  <dcterms:created xsi:type="dcterms:W3CDTF">2023-02-06T17:10:35Z</dcterms:created>
  <dcterms:modified xsi:type="dcterms:W3CDTF">2023-03-01T13:47:12Z</dcterms:modified>
</cp:coreProperties>
</file>