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thompson-richards" userId="0d945fd2c9de7881" providerId="LiveId" clId="{0B48EBBC-98C4-48DA-B1B4-4AABB1EC6BF2}"/>
    <pc:docChg chg="modSld">
      <pc:chgData name="lauren thompson-richards" userId="0d945fd2c9de7881" providerId="LiveId" clId="{0B48EBBC-98C4-48DA-B1B4-4AABB1EC6BF2}" dt="2024-03-19T10:22:13.383" v="10" actId="1076"/>
      <pc:docMkLst>
        <pc:docMk/>
      </pc:docMkLst>
      <pc:sldChg chg="modSp mod">
        <pc:chgData name="lauren thompson-richards" userId="0d945fd2c9de7881" providerId="LiveId" clId="{0B48EBBC-98C4-48DA-B1B4-4AABB1EC6BF2}" dt="2024-03-19T10:22:13.383" v="10" actId="1076"/>
        <pc:sldMkLst>
          <pc:docMk/>
          <pc:sldMk cId="147285350" sldId="256"/>
        </pc:sldMkLst>
        <pc:spChg chg="mod">
          <ac:chgData name="lauren thompson-richards" userId="0d945fd2c9de7881" providerId="LiveId" clId="{0B48EBBC-98C4-48DA-B1B4-4AABB1EC6BF2}" dt="2024-03-19T10:22:07.199" v="9" actId="20577"/>
          <ac:spMkLst>
            <pc:docMk/>
            <pc:sldMk cId="147285350" sldId="256"/>
            <ac:spMk id="11" creationId="{052B6793-317C-0EA1-75EC-B3182A487417}"/>
          </ac:spMkLst>
        </pc:spChg>
        <pc:spChg chg="mod">
          <ac:chgData name="lauren thompson-richards" userId="0d945fd2c9de7881" providerId="LiveId" clId="{0B48EBBC-98C4-48DA-B1B4-4AABB1EC6BF2}" dt="2024-03-19T10:22:13.383" v="10" actId="1076"/>
          <ac:spMkLst>
            <pc:docMk/>
            <pc:sldMk cId="147285350" sldId="256"/>
            <ac:spMk id="13" creationId="{B7D9D74C-9E61-30C0-F186-745297CC270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508A6A-1D97-4A42-B001-2A9E5979CA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C3B953-09B3-42D8-B8FF-8E1493241C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167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C3B953-09B3-42D8-B8FF-8E1493241C9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48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C0413-07B1-E138-2CA2-64B2659FF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1D8C8A-A46F-DE78-8F42-111AF57A7D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E9E30-40C4-32AF-DC1B-F6BBB4772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6AE78-D7B2-5610-7101-59419AF3A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F876B-3EF3-EF5E-E680-2546F22F2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46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960D3-B85D-4A6B-343A-B18F355AE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0E1DA-1281-464B-13E7-A3D973643E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1E179-EA0D-F66A-0EA4-1996D7053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C81C6-0B7C-1053-42A6-BF4CFD660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752C2-56D6-71FE-3B6F-63BAD16B7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59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25FFC-2FCB-B481-74D1-3597FC44E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5A113-878E-6B20-EE24-AC5F0EF7E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1D463-C185-CDF9-CFE3-BE1786234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BA937-90F3-DE9C-FAC2-36B31BB88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B6C67-AC1F-46A9-F088-E6E452429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36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7865C-31E4-F8C4-BF82-B765E4434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0B75E-05DF-30C0-A911-A2E8AF491F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3968E2-8C58-8F2A-A34F-3A82FC9E8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CBA76-6555-2DE6-BFAB-A77DC2B98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51033-00DC-826D-DD97-F29C0DE98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B87CEA-93D5-C88F-6519-1D0050BF3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75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04533-BB87-CFC7-3C26-D647EB935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71338-3AC2-F87C-D0E6-C7FA48928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57E44-C7FC-BF69-AB49-E81D85B81D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0C98FA-8288-82ED-FF0C-C2892499B4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B07723-5F67-B938-9CAA-15290D2677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2EED3A-6D74-D5CC-1841-88342641A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D346AB-EFE8-9D2D-1871-3747938F2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3FF36D-A524-F381-7702-4670276EB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68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6E737-E08A-52FF-D60B-7C3030DB8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C09A3E-23AB-AEFD-4F54-BCD7B9A27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BCA9C-BCB9-4BC5-24DF-AEFBCA03D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1EED17-8826-2421-C915-3D137D8B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469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00B6F2-A96F-C42B-02DB-1FA853F1A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574831-250F-0643-882F-8ABBF245F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025313-D43E-955A-8127-1602BE32D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251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BB562-E5E8-1635-FAD5-CAACB1DFF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FD45A-09C8-A498-6282-B36D85626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47548E-DD55-95C0-C726-AA8493BE9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FC6B0-FD46-76C2-9AE0-3590211CB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CD78E2-ABD9-7ADC-180F-CA33BD476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C7AD13-F570-D940-B12B-F3CE570F3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065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E717-DB7A-9108-A7BD-C0A6D68CF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0F94EE-BBDC-DE18-52EB-EC736D68B5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5BED40-7AD6-0CA8-FAB4-6517A04063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226E73-410C-330D-FDFC-814536770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322F71-ABB4-4CA6-6BA5-EBDBAA48D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377E76-9DFE-3BE4-38F7-1042F1763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57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B4603-B4C6-4AB6-C74A-597787F68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DC2EE-270D-0755-FAA8-ED2F72D23B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95EC6-C1DB-45FA-1CEA-9AE77FA72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669B7-C012-1F33-EBEE-AE6FBC266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FA294-93BB-9272-D908-365AA9FBE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00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6DAD88-B670-126C-5BBA-0A0C3CA1C3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B0878E-77E0-B92F-EDFF-C4BD015D8F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8F8EE-2335-A1CD-72DA-8D93C9AA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84BB6-950E-D2E8-379C-1CAB480E0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A446E-E190-1D69-10E0-389A793CB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684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DCCB13-A728-3407-8F3B-80BD87ECD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39DD6-8EC9-1E13-E5B1-A371AF41B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51096-5E29-D47C-49B3-8C9A3493C3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2593A7-8488-4A45-853C-612FE61222A2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DB91E-8B77-A5BD-41C4-9A9E15A9DD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D064C-FCE8-B5F3-A225-60940C621A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B476D6-4588-485B-A9B8-EC31E035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26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2D89530-AC35-CE23-A978-EF560C37ED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95" y="4176739"/>
            <a:ext cx="1427496" cy="23690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ED435F-2279-B3D9-73D9-B707F9B302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95" y="555492"/>
            <a:ext cx="2348690" cy="1568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7EF900-1293-1BE8-5A1B-3FCB59A769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595" y="2367681"/>
            <a:ext cx="2348691" cy="15657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785B5F-B92E-1D35-95A0-A6A1FF731C95}"/>
              </a:ext>
            </a:extLst>
          </p:cNvPr>
          <p:cNvSpPr txBox="1"/>
          <p:nvPr/>
        </p:nvSpPr>
        <p:spPr>
          <a:xfrm>
            <a:off x="4751253" y="180092"/>
            <a:ext cx="2689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 boat that floats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E74292-AB50-07DE-E2F5-5F45CEC82CE0}"/>
              </a:ext>
            </a:extLst>
          </p:cNvPr>
          <p:cNvSpPr txBox="1"/>
          <p:nvPr/>
        </p:nvSpPr>
        <p:spPr>
          <a:xfrm>
            <a:off x="3053509" y="641757"/>
            <a:ext cx="701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recycled materials, you must create a pirate ship that floats.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2B6793-317C-0EA1-75EC-B3182A487417}"/>
              </a:ext>
            </a:extLst>
          </p:cNvPr>
          <p:cNvSpPr txBox="1"/>
          <p:nvPr/>
        </p:nvSpPr>
        <p:spPr>
          <a:xfrm>
            <a:off x="3010323" y="1902062"/>
            <a:ext cx="42414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Creating your ship!</a:t>
            </a:r>
          </a:p>
          <a:p>
            <a:r>
              <a:rPr lang="en-GB" dirty="0"/>
              <a:t>Success Criteria:</a:t>
            </a:r>
          </a:p>
          <a:p>
            <a:r>
              <a:rPr lang="en-GB" dirty="0"/>
              <a:t>Your ship must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sail and a mast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pirate flag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helm (the ship wheel)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base of the boat where the pirate can stand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Treasure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62BD23-EDE9-9F7E-959D-36F4EFBD46E3}"/>
              </a:ext>
            </a:extLst>
          </p:cNvPr>
          <p:cNvSpPr txBox="1"/>
          <p:nvPr/>
        </p:nvSpPr>
        <p:spPr>
          <a:xfrm>
            <a:off x="3426749" y="5476672"/>
            <a:ext cx="22033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the iPad, we will time how long your groups boat can float.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D9D74C-9E61-30C0-F186-745297CC270B}"/>
              </a:ext>
            </a:extLst>
          </p:cNvPr>
          <p:cNvSpPr txBox="1"/>
          <p:nvPr/>
        </p:nvSpPr>
        <p:spPr>
          <a:xfrm>
            <a:off x="2243584" y="4470807"/>
            <a:ext cx="5574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Estimate which recycled materials will float</a:t>
            </a:r>
          </a:p>
          <a:p>
            <a:r>
              <a:rPr lang="en-GB" dirty="0">
                <a:solidFill>
                  <a:srgbClr val="002060"/>
                </a:solidFill>
              </a:rPr>
              <a:t>After experimenting, ort the materials into things that float and things that sink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BC16F8-F9CB-4B84-D182-C451CB7B38B8}"/>
              </a:ext>
            </a:extLst>
          </p:cNvPr>
          <p:cNvSpPr txBox="1"/>
          <p:nvPr/>
        </p:nvSpPr>
        <p:spPr>
          <a:xfrm>
            <a:off x="3053509" y="1011089"/>
            <a:ext cx="80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Learning Intention: </a:t>
            </a:r>
          </a:p>
          <a:p>
            <a:r>
              <a:rPr lang="en-GB" dirty="0">
                <a:solidFill>
                  <a:srgbClr val="FF0000"/>
                </a:solidFill>
              </a:rPr>
              <a:t>By the end of this lesson, you should be able to identify which recycled materials float and use your knowledge to create a pirate ship that can float. 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592B4A1-200D-903D-303D-5A119495E7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222858"/>
              </p:ext>
            </p:extLst>
          </p:nvPr>
        </p:nvGraphicFramePr>
        <p:xfrm>
          <a:off x="7730166" y="2111662"/>
          <a:ext cx="4241496" cy="17022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0748">
                  <a:extLst>
                    <a:ext uri="{9D8B030D-6E8A-4147-A177-3AD203B41FA5}">
                      <a16:colId xmlns:a16="http://schemas.microsoft.com/office/drawing/2014/main" val="1815152648"/>
                    </a:ext>
                  </a:extLst>
                </a:gridCol>
                <a:gridCol w="2120748">
                  <a:extLst>
                    <a:ext uri="{9D8B030D-6E8A-4147-A177-3AD203B41FA5}">
                      <a16:colId xmlns:a16="http://schemas.microsoft.com/office/drawing/2014/main" val="859622487"/>
                    </a:ext>
                  </a:extLst>
                </a:gridCol>
              </a:tblGrid>
              <a:tr h="580325">
                <a:tc>
                  <a:txBody>
                    <a:bodyPr/>
                    <a:lstStyle/>
                    <a:p>
                      <a:r>
                        <a:rPr lang="en-GB" dirty="0"/>
                        <a:t>Floats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1983915"/>
                  </a:ext>
                </a:extLst>
              </a:tr>
              <a:tr h="112193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966397"/>
                  </a:ext>
                </a:extLst>
              </a:tr>
            </a:tbl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354D57BC-EE16-632E-E0C1-9DA1209640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6906" y="2190119"/>
            <a:ext cx="1051113" cy="123888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B852CE5-3ED2-1759-EBCE-D0573E9871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5673" y="5607900"/>
            <a:ext cx="1494806" cy="120032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7BC1D37-F2C2-9580-7B7E-B7C87330C3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71021" y="3982961"/>
            <a:ext cx="1334176" cy="72901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2020A04-A555-021C-0EAA-8429AD51FD2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3519" y="4072849"/>
            <a:ext cx="729013" cy="72901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D3650F8-5BDB-9CF1-84C6-F1AB88E47A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30646" y="4855730"/>
            <a:ext cx="1494807" cy="101105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849814E-20A0-8020-9B6E-017BDC27BB0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88339" y="6030623"/>
            <a:ext cx="1039128" cy="65550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B303A58-CBB2-FC90-8D90-F1A43BEA49F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44985" y="4852684"/>
            <a:ext cx="892040" cy="124797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3905707-A321-A9A7-0745-03A3E09CAF3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337025" y="5990989"/>
            <a:ext cx="944682" cy="7347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19BA594-73A2-AC26-629E-056BC5C44DA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8467" y="3956693"/>
            <a:ext cx="725496" cy="99553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4313052-4A9A-DC76-2095-1B53F82068B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0803532" y="4868204"/>
            <a:ext cx="1107266" cy="110726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BDD7D1CC-E778-A159-4CE1-DAFC986871F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417692" y="3944550"/>
            <a:ext cx="614027" cy="101981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0095CB3-74D3-4F0C-9CE2-DB96A40C0C22}"/>
              </a:ext>
            </a:extLst>
          </p:cNvPr>
          <p:cNvSpPr txBox="1"/>
          <p:nvPr/>
        </p:nvSpPr>
        <p:spPr>
          <a:xfrm>
            <a:off x="6109019" y="5435045"/>
            <a:ext cx="17249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Sort the materials into the table</a:t>
            </a:r>
          </a:p>
        </p:txBody>
      </p:sp>
    </p:spTree>
    <p:extLst>
      <p:ext uri="{BB962C8B-B14F-4D97-AF65-F5344CB8AC3E}">
        <p14:creationId xmlns:p14="http://schemas.microsoft.com/office/powerpoint/2010/main" val="147285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132</Words>
  <Application>Microsoft Office PowerPoint</Application>
  <PresentationFormat>Widescreen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thompson-richards</dc:creator>
  <cp:lastModifiedBy>lauren thompson-richards</cp:lastModifiedBy>
  <cp:revision>1</cp:revision>
  <dcterms:created xsi:type="dcterms:W3CDTF">2024-03-19T09:42:33Z</dcterms:created>
  <dcterms:modified xsi:type="dcterms:W3CDTF">2024-03-19T10:22:16Z</dcterms:modified>
</cp:coreProperties>
</file>