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3" r:id="rId3"/>
    <p:sldId id="257" r:id="rId4"/>
    <p:sldId id="268" r:id="rId5"/>
    <p:sldId id="267" r:id="rId6"/>
    <p:sldId id="265" r:id="rId7"/>
    <p:sldId id="266" r:id="rId8"/>
    <p:sldId id="258" r:id="rId9"/>
    <p:sldId id="270" r:id="rId10"/>
    <p:sldId id="259" r:id="rId11"/>
    <p:sldId id="272" r:id="rId12"/>
    <p:sldId id="271" r:id="rId13"/>
    <p:sldId id="260" r:id="rId14"/>
    <p:sldId id="26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85DE"/>
    <a:srgbClr val="F5FC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E16E6B-CBB4-9584-F8E7-0F662E62E5FC}" v="10" dt="2025-02-28T13:58:08.139"/>
    <p1510:client id="{D8E6F187-4439-BC17-1B2F-2ADBC9D085E6}" v="1045" dt="2025-02-28T13:43:14.4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Thomas (2204305)" userId="S::2204305@student.uwtsd.ac.uk::37ee8dd8-bb5f-4311-a279-9e63182f05be" providerId="AD" clId="Web-{1F87F49E-4F31-A4EA-E0E8-7B2949D266B7}"/>
    <pc:docChg chg="addSld delSld modSld">
      <pc:chgData name="Ryan Thomas (2204305)" userId="S::2204305@student.uwtsd.ac.uk::37ee8dd8-bb5f-4311-a279-9e63182f05be" providerId="AD" clId="Web-{1F87F49E-4F31-A4EA-E0E8-7B2949D266B7}" dt="2025-02-18T13:43:26.881" v="560" actId="20577"/>
      <pc:docMkLst>
        <pc:docMk/>
      </pc:docMkLst>
      <pc:sldChg chg="modSp">
        <pc:chgData name="Ryan Thomas (2204305)" userId="S::2204305@student.uwtsd.ac.uk::37ee8dd8-bb5f-4311-a279-9e63182f05be" providerId="AD" clId="Web-{1F87F49E-4F31-A4EA-E0E8-7B2949D266B7}" dt="2025-02-18T12:27:12.465" v="13"/>
        <pc:sldMkLst>
          <pc:docMk/>
          <pc:sldMk cId="2525214191" sldId="257"/>
        </pc:sldMkLst>
        <pc:spChg chg="mod">
          <ac:chgData name="Ryan Thomas (2204305)" userId="S::2204305@student.uwtsd.ac.uk::37ee8dd8-bb5f-4311-a279-9e63182f05be" providerId="AD" clId="Web-{1F87F49E-4F31-A4EA-E0E8-7B2949D266B7}" dt="2025-02-18T12:27:12.465" v="13"/>
          <ac:spMkLst>
            <pc:docMk/>
            <pc:sldMk cId="2525214191" sldId="257"/>
            <ac:spMk id="2" creationId="{0798E058-4A07-CEDB-B8B9-C8A632B0FCA6}"/>
          </ac:spMkLst>
        </pc:spChg>
      </pc:sldChg>
      <pc:sldChg chg="modSp">
        <pc:chgData name="Ryan Thomas (2204305)" userId="S::2204305@student.uwtsd.ac.uk::37ee8dd8-bb5f-4311-a279-9e63182f05be" providerId="AD" clId="Web-{1F87F49E-4F31-A4EA-E0E8-7B2949D266B7}" dt="2025-02-18T12:49:18.954" v="208" actId="20577"/>
        <pc:sldMkLst>
          <pc:docMk/>
          <pc:sldMk cId="1059534339" sldId="260"/>
        </pc:sldMkLst>
        <pc:spChg chg="mod">
          <ac:chgData name="Ryan Thomas (2204305)" userId="S::2204305@student.uwtsd.ac.uk::37ee8dd8-bb5f-4311-a279-9e63182f05be" providerId="AD" clId="Web-{1F87F49E-4F31-A4EA-E0E8-7B2949D266B7}" dt="2025-02-18T12:49:18.954" v="208" actId="20577"/>
          <ac:spMkLst>
            <pc:docMk/>
            <pc:sldMk cId="1059534339" sldId="260"/>
            <ac:spMk id="3" creationId="{04B01A90-5BC1-8547-476C-0AA41F083EAA}"/>
          </ac:spMkLst>
        </pc:spChg>
      </pc:sldChg>
      <pc:sldChg chg="modSp">
        <pc:chgData name="Ryan Thomas (2204305)" userId="S::2204305@student.uwtsd.ac.uk::37ee8dd8-bb5f-4311-a279-9e63182f05be" providerId="AD" clId="Web-{1F87F49E-4F31-A4EA-E0E8-7B2949D266B7}" dt="2025-02-18T12:40:26.184" v="99" actId="20577"/>
        <pc:sldMkLst>
          <pc:docMk/>
          <pc:sldMk cId="488371657" sldId="261"/>
        </pc:sldMkLst>
        <pc:spChg chg="mod">
          <ac:chgData name="Ryan Thomas (2204305)" userId="S::2204305@student.uwtsd.ac.uk::37ee8dd8-bb5f-4311-a279-9e63182f05be" providerId="AD" clId="Web-{1F87F49E-4F31-A4EA-E0E8-7B2949D266B7}" dt="2025-02-18T12:40:26.184" v="99" actId="20577"/>
          <ac:spMkLst>
            <pc:docMk/>
            <pc:sldMk cId="488371657" sldId="261"/>
            <ac:spMk id="3" creationId="{A68EAE48-B4B3-2BFC-5630-76B50F27A34A}"/>
          </ac:spMkLst>
        </pc:spChg>
      </pc:sldChg>
      <pc:sldChg chg="del">
        <pc:chgData name="Ryan Thomas (2204305)" userId="S::2204305@student.uwtsd.ac.uk::37ee8dd8-bb5f-4311-a279-9e63182f05be" providerId="AD" clId="Web-{1F87F49E-4F31-A4EA-E0E8-7B2949D266B7}" dt="2025-02-18T12:52:09.914" v="209"/>
        <pc:sldMkLst>
          <pc:docMk/>
          <pc:sldMk cId="3926636954" sldId="262"/>
        </pc:sldMkLst>
      </pc:sldChg>
      <pc:sldChg chg="addSp delSp modSp">
        <pc:chgData name="Ryan Thomas (2204305)" userId="S::2204305@student.uwtsd.ac.uk::37ee8dd8-bb5f-4311-a279-9e63182f05be" providerId="AD" clId="Web-{1F87F49E-4F31-A4EA-E0E8-7B2949D266B7}" dt="2025-02-18T13:17:45.490" v="299" actId="1076"/>
        <pc:sldMkLst>
          <pc:docMk/>
          <pc:sldMk cId="423653877" sldId="267"/>
        </pc:sldMkLst>
        <pc:spChg chg="mod">
          <ac:chgData name="Ryan Thomas (2204305)" userId="S::2204305@student.uwtsd.ac.uk::37ee8dd8-bb5f-4311-a279-9e63182f05be" providerId="AD" clId="Web-{1F87F49E-4F31-A4EA-E0E8-7B2949D266B7}" dt="2025-02-18T12:59:58.698" v="211" actId="1076"/>
          <ac:spMkLst>
            <pc:docMk/>
            <pc:sldMk cId="423653877" sldId="267"/>
            <ac:spMk id="2" creationId="{CC7D2B8A-A58E-B4D9-7F63-5E8B68C1F81B}"/>
          </ac:spMkLst>
        </pc:spChg>
        <pc:spChg chg="add del mod">
          <ac:chgData name="Ryan Thomas (2204305)" userId="S::2204305@student.uwtsd.ac.uk::37ee8dd8-bb5f-4311-a279-9e63182f05be" providerId="AD" clId="Web-{1F87F49E-4F31-A4EA-E0E8-7B2949D266B7}" dt="2025-02-18T13:13:03.838" v="283" actId="1076"/>
          <ac:spMkLst>
            <pc:docMk/>
            <pc:sldMk cId="423653877" sldId="267"/>
            <ac:spMk id="3" creationId="{529918F3-33A4-65F3-3235-6C4303732860}"/>
          </ac:spMkLst>
        </pc:spChg>
        <pc:picChg chg="add mod modCrop">
          <ac:chgData name="Ryan Thomas (2204305)" userId="S::2204305@student.uwtsd.ac.uk::37ee8dd8-bb5f-4311-a279-9e63182f05be" providerId="AD" clId="Web-{1F87F49E-4F31-A4EA-E0E8-7B2949D266B7}" dt="2025-02-18T13:17:45.490" v="299" actId="1076"/>
          <ac:picMkLst>
            <pc:docMk/>
            <pc:sldMk cId="423653877" sldId="267"/>
            <ac:picMk id="17" creationId="{3DF8D662-6B42-6F46-35BE-D651A8C346E1}"/>
          </ac:picMkLst>
        </pc:picChg>
      </pc:sldChg>
      <pc:sldChg chg="addSp delSp modSp">
        <pc:chgData name="Ryan Thomas (2204305)" userId="S::2204305@student.uwtsd.ac.uk::37ee8dd8-bb5f-4311-a279-9e63182f05be" providerId="AD" clId="Web-{1F87F49E-4F31-A4EA-E0E8-7B2949D266B7}" dt="2025-02-18T13:40:15.730" v="553" actId="14100"/>
        <pc:sldMkLst>
          <pc:docMk/>
          <pc:sldMk cId="462271034" sldId="268"/>
        </pc:sldMkLst>
        <pc:spChg chg="add mod">
          <ac:chgData name="Ryan Thomas (2204305)" userId="S::2204305@student.uwtsd.ac.uk::37ee8dd8-bb5f-4311-a279-9e63182f05be" providerId="AD" clId="Web-{1F87F49E-4F31-A4EA-E0E8-7B2949D266B7}" dt="2025-02-18T12:43:47.426" v="148" actId="1076"/>
          <ac:spMkLst>
            <pc:docMk/>
            <pc:sldMk cId="462271034" sldId="268"/>
            <ac:spMk id="14" creationId="{845D13CA-CB46-13DC-FFE7-F6FBA1ED0DAA}"/>
          </ac:spMkLst>
        </pc:spChg>
        <pc:spChg chg="add mod">
          <ac:chgData name="Ryan Thomas (2204305)" userId="S::2204305@student.uwtsd.ac.uk::37ee8dd8-bb5f-4311-a279-9e63182f05be" providerId="AD" clId="Web-{1F87F49E-4F31-A4EA-E0E8-7B2949D266B7}" dt="2025-02-18T13:30:28.192" v="514" actId="1076"/>
          <ac:spMkLst>
            <pc:docMk/>
            <pc:sldMk cId="462271034" sldId="268"/>
            <ac:spMk id="16" creationId="{75DA4EB2-44B2-3011-62E4-9B2DEAA8FBE8}"/>
          </ac:spMkLst>
        </pc:spChg>
        <pc:graphicFrameChg chg="add mod modGraphic">
          <ac:chgData name="Ryan Thomas (2204305)" userId="S::2204305@student.uwtsd.ac.uk::37ee8dd8-bb5f-4311-a279-9e63182f05be" providerId="AD" clId="Web-{1F87F49E-4F31-A4EA-E0E8-7B2949D266B7}" dt="2025-02-18T13:40:15.730" v="553" actId="14100"/>
          <ac:graphicFrameMkLst>
            <pc:docMk/>
            <pc:sldMk cId="462271034" sldId="268"/>
            <ac:graphicFrameMk id="54" creationId="{4669C8C1-C922-B705-89B0-38D7951D54E1}"/>
          </ac:graphicFrameMkLst>
        </pc:graphicFrameChg>
        <pc:picChg chg="add mod">
          <ac:chgData name="Ryan Thomas (2204305)" userId="S::2204305@student.uwtsd.ac.uk::37ee8dd8-bb5f-4311-a279-9e63182f05be" providerId="AD" clId="Web-{1F87F49E-4F31-A4EA-E0E8-7B2949D266B7}" dt="2025-02-18T13:30:06.925" v="512" actId="14100"/>
          <ac:picMkLst>
            <pc:docMk/>
            <pc:sldMk cId="462271034" sldId="268"/>
            <ac:picMk id="13" creationId="{739B13AF-ABCC-A055-7738-B39DD3C19F64}"/>
          </ac:picMkLst>
        </pc:picChg>
      </pc:sldChg>
      <pc:sldChg chg="addSp delSp modSp">
        <pc:chgData name="Ryan Thomas (2204305)" userId="S::2204305@student.uwtsd.ac.uk::37ee8dd8-bb5f-4311-a279-9e63182f05be" providerId="AD" clId="Web-{1F87F49E-4F31-A4EA-E0E8-7B2949D266B7}" dt="2025-02-18T13:22:02.375" v="361" actId="1076"/>
        <pc:sldMkLst>
          <pc:docMk/>
          <pc:sldMk cId="2266354870" sldId="272"/>
        </pc:sldMkLst>
        <pc:spChg chg="mod">
          <ac:chgData name="Ryan Thomas (2204305)" userId="S::2204305@student.uwtsd.ac.uk::37ee8dd8-bb5f-4311-a279-9e63182f05be" providerId="AD" clId="Web-{1F87F49E-4F31-A4EA-E0E8-7B2949D266B7}" dt="2025-02-18T13:21:58.531" v="360" actId="20577"/>
          <ac:spMkLst>
            <pc:docMk/>
            <pc:sldMk cId="2266354870" sldId="272"/>
            <ac:spMk id="1601" creationId="{11504CCC-0615-800E-2AD8-DBC9AA53392D}"/>
          </ac:spMkLst>
        </pc:spChg>
        <pc:graphicFrameChg chg="add mod modGraphic">
          <ac:chgData name="Ryan Thomas (2204305)" userId="S::2204305@student.uwtsd.ac.uk::37ee8dd8-bb5f-4311-a279-9e63182f05be" providerId="AD" clId="Web-{1F87F49E-4F31-A4EA-E0E8-7B2949D266B7}" dt="2025-02-18T13:22:02.375" v="361" actId="1076"/>
          <ac:graphicFrameMkLst>
            <pc:docMk/>
            <pc:sldMk cId="2266354870" sldId="272"/>
            <ac:graphicFrameMk id="1631" creationId="{47BEE8FA-26B0-CFE4-A77F-07879F383C85}"/>
          </ac:graphicFrameMkLst>
        </pc:graphicFrameChg>
      </pc:sldChg>
      <pc:sldChg chg="modSp new">
        <pc:chgData name="Ryan Thomas (2204305)" userId="S::2204305@student.uwtsd.ac.uk::37ee8dd8-bb5f-4311-a279-9e63182f05be" providerId="AD" clId="Web-{1F87F49E-4F31-A4EA-E0E8-7B2949D266B7}" dt="2025-02-18T12:27:04.558" v="12" actId="20577"/>
        <pc:sldMkLst>
          <pc:docMk/>
          <pc:sldMk cId="3118815741" sldId="273"/>
        </pc:sldMkLst>
        <pc:spChg chg="mod">
          <ac:chgData name="Ryan Thomas (2204305)" userId="S::2204305@student.uwtsd.ac.uk::37ee8dd8-bb5f-4311-a279-9e63182f05be" providerId="AD" clId="Web-{1F87F49E-4F31-A4EA-E0E8-7B2949D266B7}" dt="2025-02-18T12:27:04.558" v="12" actId="20577"/>
          <ac:spMkLst>
            <pc:docMk/>
            <pc:sldMk cId="3118815741" sldId="273"/>
            <ac:spMk id="2" creationId="{B61DDCE6-E535-4BB1-9B2D-DBE3C3DFEF8A}"/>
          </ac:spMkLst>
        </pc:spChg>
      </pc:sldChg>
      <pc:sldChg chg="modSp new">
        <pc:chgData name="Ryan Thomas (2204305)" userId="S::2204305@student.uwtsd.ac.uk::37ee8dd8-bb5f-4311-a279-9e63182f05be" providerId="AD" clId="Web-{1F87F49E-4F31-A4EA-E0E8-7B2949D266B7}" dt="2025-02-18T13:43:26.881" v="560" actId="20577"/>
        <pc:sldMkLst>
          <pc:docMk/>
          <pc:sldMk cId="2706402435" sldId="274"/>
        </pc:sldMkLst>
        <pc:spChg chg="mod">
          <ac:chgData name="Ryan Thomas (2204305)" userId="S::2204305@student.uwtsd.ac.uk::37ee8dd8-bb5f-4311-a279-9e63182f05be" providerId="AD" clId="Web-{1F87F49E-4F31-A4EA-E0E8-7B2949D266B7}" dt="2025-02-18T13:43:26.881" v="560" actId="20577"/>
          <ac:spMkLst>
            <pc:docMk/>
            <pc:sldMk cId="2706402435" sldId="274"/>
            <ac:spMk id="3" creationId="{972FBCE3-BAE4-74F4-CA8D-71691F60E043}"/>
          </ac:spMkLst>
        </pc:spChg>
      </pc:sldChg>
    </pc:docChg>
  </pc:docChgLst>
  <pc:docChgLst>
    <pc:chgData name="Ryan Thomas (2204305)" userId="S::2204305@student.uwtsd.ac.uk::37ee8dd8-bb5f-4311-a279-9e63182f05be" providerId="AD" clId="Web-{D8E6F187-4439-BC17-1B2F-2ADBC9D085E6}"/>
    <pc:docChg chg="modSld sldOrd">
      <pc:chgData name="Ryan Thomas (2204305)" userId="S::2204305@student.uwtsd.ac.uk::37ee8dd8-bb5f-4311-a279-9e63182f05be" providerId="AD" clId="Web-{D8E6F187-4439-BC17-1B2F-2ADBC9D085E6}" dt="2025-02-28T00:43:37.736" v="1059"/>
      <pc:docMkLst>
        <pc:docMk/>
      </pc:docMkLst>
      <pc:sldChg chg="modSp">
        <pc:chgData name="Ryan Thomas (2204305)" userId="S::2204305@student.uwtsd.ac.uk::37ee8dd8-bb5f-4311-a279-9e63182f05be" providerId="AD" clId="Web-{D8E6F187-4439-BC17-1B2F-2ADBC9D085E6}" dt="2025-02-27T18:26:08.291" v="620" actId="20577"/>
        <pc:sldMkLst>
          <pc:docMk/>
          <pc:sldMk cId="2525214191" sldId="257"/>
        </pc:sldMkLst>
        <pc:spChg chg="mod">
          <ac:chgData name="Ryan Thomas (2204305)" userId="S::2204305@student.uwtsd.ac.uk::37ee8dd8-bb5f-4311-a279-9e63182f05be" providerId="AD" clId="Web-{D8E6F187-4439-BC17-1B2F-2ADBC9D085E6}" dt="2025-02-27T18:26:08.291" v="620" actId="20577"/>
          <ac:spMkLst>
            <pc:docMk/>
            <pc:sldMk cId="2525214191" sldId="257"/>
            <ac:spMk id="3" creationId="{D819546E-EEC8-EEBC-0535-3242C37ECD7F}"/>
          </ac:spMkLst>
        </pc:spChg>
      </pc:sldChg>
      <pc:sldChg chg="modSp">
        <pc:chgData name="Ryan Thomas (2204305)" userId="S::2204305@student.uwtsd.ac.uk::37ee8dd8-bb5f-4311-a279-9e63182f05be" providerId="AD" clId="Web-{D8E6F187-4439-BC17-1B2F-2ADBC9D085E6}" dt="2025-02-27T13:10:36.278" v="77" actId="1076"/>
        <pc:sldMkLst>
          <pc:docMk/>
          <pc:sldMk cId="3384870267" sldId="258"/>
        </pc:sldMkLst>
        <pc:spChg chg="mod">
          <ac:chgData name="Ryan Thomas (2204305)" userId="S::2204305@student.uwtsd.ac.uk::37ee8dd8-bb5f-4311-a279-9e63182f05be" providerId="AD" clId="Web-{D8E6F187-4439-BC17-1B2F-2ADBC9D085E6}" dt="2025-02-27T13:10:19.856" v="75" actId="14100"/>
          <ac:spMkLst>
            <pc:docMk/>
            <pc:sldMk cId="3384870267" sldId="258"/>
            <ac:spMk id="2" creationId="{1EC617D7-2656-971D-6471-EF192E1A6D39}"/>
          </ac:spMkLst>
        </pc:spChg>
        <pc:spChg chg="mod">
          <ac:chgData name="Ryan Thomas (2204305)" userId="S::2204305@student.uwtsd.ac.uk::37ee8dd8-bb5f-4311-a279-9e63182f05be" providerId="AD" clId="Web-{D8E6F187-4439-BC17-1B2F-2ADBC9D085E6}" dt="2025-02-27T13:10:36.278" v="77" actId="1076"/>
          <ac:spMkLst>
            <pc:docMk/>
            <pc:sldMk cId="3384870267" sldId="258"/>
            <ac:spMk id="12" creationId="{7D16A095-D1E8-ED8B-AF72-68253C508DAE}"/>
          </ac:spMkLst>
        </pc:spChg>
        <pc:spChg chg="mod">
          <ac:chgData name="Ryan Thomas (2204305)" userId="S::2204305@student.uwtsd.ac.uk::37ee8dd8-bb5f-4311-a279-9e63182f05be" providerId="AD" clId="Web-{D8E6F187-4439-BC17-1B2F-2ADBC9D085E6}" dt="2025-02-27T13:09:46.089" v="68" actId="1076"/>
          <ac:spMkLst>
            <pc:docMk/>
            <pc:sldMk cId="3384870267" sldId="258"/>
            <ac:spMk id="13" creationId="{EFEB55E2-727C-882F-2668-544702EBF20B}"/>
          </ac:spMkLst>
        </pc:spChg>
        <pc:picChg chg="mod">
          <ac:chgData name="Ryan Thomas (2204305)" userId="S::2204305@student.uwtsd.ac.uk::37ee8dd8-bb5f-4311-a279-9e63182f05be" providerId="AD" clId="Web-{D8E6F187-4439-BC17-1B2F-2ADBC9D085E6}" dt="2025-02-27T13:09:41.964" v="67" actId="1076"/>
          <ac:picMkLst>
            <pc:docMk/>
            <pc:sldMk cId="3384870267" sldId="258"/>
            <ac:picMk id="9" creationId="{AE9C1294-0367-9561-FF34-12E8BB7084E3}"/>
          </ac:picMkLst>
        </pc:picChg>
      </pc:sldChg>
      <pc:sldChg chg="modSp">
        <pc:chgData name="Ryan Thomas (2204305)" userId="S::2204305@student.uwtsd.ac.uk::37ee8dd8-bb5f-4311-a279-9e63182f05be" providerId="AD" clId="Web-{D8E6F187-4439-BC17-1B2F-2ADBC9D085E6}" dt="2025-02-27T22:21:32.233" v="895" actId="20577"/>
        <pc:sldMkLst>
          <pc:docMk/>
          <pc:sldMk cId="1181384130" sldId="259"/>
        </pc:sldMkLst>
        <pc:spChg chg="mod">
          <ac:chgData name="Ryan Thomas (2204305)" userId="S::2204305@student.uwtsd.ac.uk::37ee8dd8-bb5f-4311-a279-9e63182f05be" providerId="AD" clId="Web-{D8E6F187-4439-BC17-1B2F-2ADBC9D085E6}" dt="2025-02-27T18:08:38.591" v="462" actId="1076"/>
          <ac:spMkLst>
            <pc:docMk/>
            <pc:sldMk cId="1181384130" sldId="259"/>
            <ac:spMk id="2" creationId="{8AD3DF0D-196C-F9FD-02F3-0DDDEEA14FA7}"/>
          </ac:spMkLst>
        </pc:spChg>
        <pc:spChg chg="mod">
          <ac:chgData name="Ryan Thomas (2204305)" userId="S::2204305@student.uwtsd.ac.uk::37ee8dd8-bb5f-4311-a279-9e63182f05be" providerId="AD" clId="Web-{D8E6F187-4439-BC17-1B2F-2ADBC9D085E6}" dt="2025-02-27T22:21:32.233" v="895" actId="20577"/>
          <ac:spMkLst>
            <pc:docMk/>
            <pc:sldMk cId="1181384130" sldId="259"/>
            <ac:spMk id="3" creationId="{B7EFE4D3-F7CF-70F6-0E3A-FD657A4555FF}"/>
          </ac:spMkLst>
        </pc:spChg>
      </pc:sldChg>
      <pc:sldChg chg="modSp">
        <pc:chgData name="Ryan Thomas (2204305)" userId="S::2204305@student.uwtsd.ac.uk::37ee8dd8-bb5f-4311-a279-9e63182f05be" providerId="AD" clId="Web-{D8E6F187-4439-BC17-1B2F-2ADBC9D085E6}" dt="2025-02-27T18:25:08.055" v="594" actId="20577"/>
        <pc:sldMkLst>
          <pc:docMk/>
          <pc:sldMk cId="1059534339" sldId="260"/>
        </pc:sldMkLst>
        <pc:spChg chg="mod">
          <ac:chgData name="Ryan Thomas (2204305)" userId="S::2204305@student.uwtsd.ac.uk::37ee8dd8-bb5f-4311-a279-9e63182f05be" providerId="AD" clId="Web-{D8E6F187-4439-BC17-1B2F-2ADBC9D085E6}" dt="2025-02-27T18:25:08.055" v="594" actId="20577"/>
          <ac:spMkLst>
            <pc:docMk/>
            <pc:sldMk cId="1059534339" sldId="260"/>
            <ac:spMk id="3" creationId="{04B01A90-5BC1-8547-476C-0AA41F083EAA}"/>
          </ac:spMkLst>
        </pc:spChg>
      </pc:sldChg>
      <pc:sldChg chg="modSp">
        <pc:chgData name="Ryan Thomas (2204305)" userId="S::2204305@student.uwtsd.ac.uk::37ee8dd8-bb5f-4311-a279-9e63182f05be" providerId="AD" clId="Web-{D8E6F187-4439-BC17-1B2F-2ADBC9D085E6}" dt="2025-02-27T18:21:47.846" v="531" actId="20577"/>
        <pc:sldMkLst>
          <pc:docMk/>
          <pc:sldMk cId="488371657" sldId="261"/>
        </pc:sldMkLst>
        <pc:spChg chg="mod">
          <ac:chgData name="Ryan Thomas (2204305)" userId="S::2204305@student.uwtsd.ac.uk::37ee8dd8-bb5f-4311-a279-9e63182f05be" providerId="AD" clId="Web-{D8E6F187-4439-BC17-1B2F-2ADBC9D085E6}" dt="2025-02-27T18:21:47.846" v="531" actId="20577"/>
          <ac:spMkLst>
            <pc:docMk/>
            <pc:sldMk cId="488371657" sldId="261"/>
            <ac:spMk id="3" creationId="{A68EAE48-B4B3-2BFC-5630-76B50F27A34A}"/>
          </ac:spMkLst>
        </pc:spChg>
      </pc:sldChg>
      <pc:sldChg chg="modSp">
        <pc:chgData name="Ryan Thomas (2204305)" userId="S::2204305@student.uwtsd.ac.uk::37ee8dd8-bb5f-4311-a279-9e63182f05be" providerId="AD" clId="Web-{D8E6F187-4439-BC17-1B2F-2ADBC9D085E6}" dt="2025-02-27T13:27:21.691" v="85" actId="14100"/>
        <pc:sldMkLst>
          <pc:docMk/>
          <pc:sldMk cId="68031655" sldId="265"/>
        </pc:sldMkLst>
        <pc:spChg chg="mod">
          <ac:chgData name="Ryan Thomas (2204305)" userId="S::2204305@student.uwtsd.ac.uk::37ee8dd8-bb5f-4311-a279-9e63182f05be" providerId="AD" clId="Web-{D8E6F187-4439-BC17-1B2F-2ADBC9D085E6}" dt="2025-02-27T13:27:16.925" v="84" actId="1076"/>
          <ac:spMkLst>
            <pc:docMk/>
            <pc:sldMk cId="68031655" sldId="265"/>
            <ac:spMk id="3" creationId="{8EEA5765-C960-7CDC-8781-09744FF19473}"/>
          </ac:spMkLst>
        </pc:spChg>
        <pc:picChg chg="mod">
          <ac:chgData name="Ryan Thomas (2204305)" userId="S::2204305@student.uwtsd.ac.uk::37ee8dd8-bb5f-4311-a279-9e63182f05be" providerId="AD" clId="Web-{D8E6F187-4439-BC17-1B2F-2ADBC9D085E6}" dt="2025-02-27T13:27:21.691" v="85" actId="14100"/>
          <ac:picMkLst>
            <pc:docMk/>
            <pc:sldMk cId="68031655" sldId="265"/>
            <ac:picMk id="7" creationId="{08AD52D9-DEB0-88F8-44D1-E893DD603BC1}"/>
          </ac:picMkLst>
        </pc:picChg>
      </pc:sldChg>
      <pc:sldChg chg="addSp delSp modSp">
        <pc:chgData name="Ryan Thomas (2204305)" userId="S::2204305@student.uwtsd.ac.uk::37ee8dd8-bb5f-4311-a279-9e63182f05be" providerId="AD" clId="Web-{D8E6F187-4439-BC17-1B2F-2ADBC9D085E6}" dt="2025-02-28T00:43:21.423" v="1058" actId="20577"/>
        <pc:sldMkLst>
          <pc:docMk/>
          <pc:sldMk cId="1860553107" sldId="266"/>
        </pc:sldMkLst>
        <pc:spChg chg="mod">
          <ac:chgData name="Ryan Thomas (2204305)" userId="S::2204305@student.uwtsd.ac.uk::37ee8dd8-bb5f-4311-a279-9e63182f05be" providerId="AD" clId="Web-{D8E6F187-4439-BC17-1B2F-2ADBC9D085E6}" dt="2025-02-27T22:30:28.284" v="950" actId="1076"/>
          <ac:spMkLst>
            <pc:docMk/>
            <pc:sldMk cId="1860553107" sldId="266"/>
            <ac:spMk id="2" creationId="{2927EF95-BC0A-A081-056A-E4D233032D01}"/>
          </ac:spMkLst>
        </pc:spChg>
        <pc:spChg chg="del mod">
          <ac:chgData name="Ryan Thomas (2204305)" userId="S::2204305@student.uwtsd.ac.uk::37ee8dd8-bb5f-4311-a279-9e63182f05be" providerId="AD" clId="Web-{D8E6F187-4439-BC17-1B2F-2ADBC9D085E6}" dt="2025-02-27T22:30:48.847" v="954"/>
          <ac:spMkLst>
            <pc:docMk/>
            <pc:sldMk cId="1860553107" sldId="266"/>
            <ac:spMk id="3" creationId="{2DC039F5-DD77-FC9A-2C4B-0A9B4F979D8C}"/>
          </ac:spMkLst>
        </pc:spChg>
        <pc:spChg chg="add del mod">
          <ac:chgData name="Ryan Thomas (2204305)" userId="S::2204305@student.uwtsd.ac.uk::37ee8dd8-bb5f-4311-a279-9e63182f05be" providerId="AD" clId="Web-{D8E6F187-4439-BC17-1B2F-2ADBC9D085E6}" dt="2025-02-27T22:30:52.441" v="955"/>
          <ac:spMkLst>
            <pc:docMk/>
            <pc:sldMk cId="1860553107" sldId="266"/>
            <ac:spMk id="8" creationId="{F7C3DF7D-28C2-14F8-FD95-AFC21DC13E6E}"/>
          </ac:spMkLst>
        </pc:spChg>
        <pc:spChg chg="add del mod">
          <ac:chgData name="Ryan Thomas (2204305)" userId="S::2204305@student.uwtsd.ac.uk::37ee8dd8-bb5f-4311-a279-9e63182f05be" providerId="AD" clId="Web-{D8E6F187-4439-BC17-1B2F-2ADBC9D085E6}" dt="2025-02-27T22:31:32.364" v="958"/>
          <ac:spMkLst>
            <pc:docMk/>
            <pc:sldMk cId="1860553107" sldId="266"/>
            <ac:spMk id="29" creationId="{45F04218-29FE-9517-2D12-E6920ABA6103}"/>
          </ac:spMkLst>
        </pc:spChg>
        <pc:graphicFrameChg chg="add del mod ord modGraphic">
          <ac:chgData name="Ryan Thomas (2204305)" userId="S::2204305@student.uwtsd.ac.uk::37ee8dd8-bb5f-4311-a279-9e63182f05be" providerId="AD" clId="Web-{D8E6F187-4439-BC17-1B2F-2ADBC9D085E6}" dt="2025-02-27T22:31:04.129" v="957"/>
          <ac:graphicFrameMkLst>
            <pc:docMk/>
            <pc:sldMk cId="1860553107" sldId="266"/>
            <ac:graphicFrameMk id="9" creationId="{61980E68-5B70-6A7D-642E-86B1CD31809C}"/>
          </ac:graphicFrameMkLst>
        </pc:graphicFrameChg>
        <pc:graphicFrameChg chg="add mod ord modGraphic">
          <ac:chgData name="Ryan Thomas (2204305)" userId="S::2204305@student.uwtsd.ac.uk::37ee8dd8-bb5f-4311-a279-9e63182f05be" providerId="AD" clId="Web-{D8E6F187-4439-BC17-1B2F-2ADBC9D085E6}" dt="2025-02-28T00:43:21.423" v="1058" actId="20577"/>
          <ac:graphicFrameMkLst>
            <pc:docMk/>
            <pc:sldMk cId="1860553107" sldId="266"/>
            <ac:graphicFrameMk id="30" creationId="{E19FEDD5-985B-7D3E-533E-B95D7711C83A}"/>
          </ac:graphicFrameMkLst>
        </pc:graphicFrameChg>
      </pc:sldChg>
      <pc:sldChg chg="addSp delSp modSp">
        <pc:chgData name="Ryan Thomas (2204305)" userId="S::2204305@student.uwtsd.ac.uk::37ee8dd8-bb5f-4311-a279-9e63182f05be" providerId="AD" clId="Web-{D8E6F187-4439-BC17-1B2F-2ADBC9D085E6}" dt="2025-02-28T00:43:37.736" v="1059"/>
        <pc:sldMkLst>
          <pc:docMk/>
          <pc:sldMk cId="423653877" sldId="267"/>
        </pc:sldMkLst>
        <pc:spChg chg="mod">
          <ac:chgData name="Ryan Thomas (2204305)" userId="S::2204305@student.uwtsd.ac.uk::37ee8dd8-bb5f-4311-a279-9e63182f05be" providerId="AD" clId="Web-{D8E6F187-4439-BC17-1B2F-2ADBC9D085E6}" dt="2025-02-26T21:10:00.655" v="9" actId="1076"/>
          <ac:spMkLst>
            <pc:docMk/>
            <pc:sldMk cId="423653877" sldId="267"/>
            <ac:spMk id="2" creationId="{CC7D2B8A-A58E-B4D9-7F63-5E8B68C1F81B}"/>
          </ac:spMkLst>
        </pc:spChg>
        <pc:spChg chg="mod">
          <ac:chgData name="Ryan Thomas (2204305)" userId="S::2204305@student.uwtsd.ac.uk::37ee8dd8-bb5f-4311-a279-9e63182f05be" providerId="AD" clId="Web-{D8E6F187-4439-BC17-1B2F-2ADBC9D085E6}" dt="2025-02-28T00:43:37.736" v="1059"/>
          <ac:spMkLst>
            <pc:docMk/>
            <pc:sldMk cId="423653877" sldId="267"/>
            <ac:spMk id="3" creationId="{529918F3-33A4-65F3-3235-6C4303732860}"/>
          </ac:spMkLst>
        </pc:spChg>
        <pc:spChg chg="add del">
          <ac:chgData name="Ryan Thomas (2204305)" userId="S::2204305@student.uwtsd.ac.uk::37ee8dd8-bb5f-4311-a279-9e63182f05be" providerId="AD" clId="Web-{D8E6F187-4439-BC17-1B2F-2ADBC9D085E6}" dt="2025-02-26T21:10:40.156" v="13"/>
          <ac:spMkLst>
            <pc:docMk/>
            <pc:sldMk cId="423653877" sldId="267"/>
            <ac:spMk id="7" creationId="{AD96E734-8741-5413-0E2C-6F7C8D283C89}"/>
          </ac:spMkLst>
        </pc:spChg>
        <pc:spChg chg="add del mod">
          <ac:chgData name="Ryan Thomas (2204305)" userId="S::2204305@student.uwtsd.ac.uk::37ee8dd8-bb5f-4311-a279-9e63182f05be" providerId="AD" clId="Web-{D8E6F187-4439-BC17-1B2F-2ADBC9D085E6}" dt="2025-02-27T13:21:10.099" v="78"/>
          <ac:spMkLst>
            <pc:docMk/>
            <pc:sldMk cId="423653877" sldId="267"/>
            <ac:spMk id="8" creationId="{7AE7E0EB-3296-6F14-A68B-C155914251F7}"/>
          </ac:spMkLst>
        </pc:spChg>
        <pc:spChg chg="add mod">
          <ac:chgData name="Ryan Thomas (2204305)" userId="S::2204305@student.uwtsd.ac.uk::37ee8dd8-bb5f-4311-a279-9e63182f05be" providerId="AD" clId="Web-{D8E6F187-4439-BC17-1B2F-2ADBC9D085E6}" dt="2025-02-27T17:54:37.225" v="287" actId="20577"/>
          <ac:spMkLst>
            <pc:docMk/>
            <pc:sldMk cId="423653877" sldId="267"/>
            <ac:spMk id="8" creationId="{BBB8469A-0D42-BB26-4B21-E1F23DECD54E}"/>
          </ac:spMkLst>
        </pc:spChg>
        <pc:spChg chg="add mod">
          <ac:chgData name="Ryan Thomas (2204305)" userId="S::2204305@student.uwtsd.ac.uk::37ee8dd8-bb5f-4311-a279-9e63182f05be" providerId="AD" clId="Web-{D8E6F187-4439-BC17-1B2F-2ADBC9D085E6}" dt="2025-02-27T17:53:05.004" v="267" actId="20577"/>
          <ac:spMkLst>
            <pc:docMk/>
            <pc:sldMk cId="423653877" sldId="267"/>
            <ac:spMk id="9" creationId="{87AE2396-709C-BCFE-153F-C4B58B34024B}"/>
          </ac:spMkLst>
        </pc:spChg>
        <pc:spChg chg="add del mod">
          <ac:chgData name="Ryan Thomas (2204305)" userId="S::2204305@student.uwtsd.ac.uk::37ee8dd8-bb5f-4311-a279-9e63182f05be" providerId="AD" clId="Web-{D8E6F187-4439-BC17-1B2F-2ADBC9D085E6}" dt="2025-02-27T13:30:24.166" v="120"/>
          <ac:spMkLst>
            <pc:docMk/>
            <pc:sldMk cId="423653877" sldId="267"/>
            <ac:spMk id="10" creationId="{9FDBF2F6-C500-A215-2231-BD04B27B6F7C}"/>
          </ac:spMkLst>
        </pc:spChg>
        <pc:spChg chg="add mod">
          <ac:chgData name="Ryan Thomas (2204305)" userId="S::2204305@student.uwtsd.ac.uk::37ee8dd8-bb5f-4311-a279-9e63182f05be" providerId="AD" clId="Web-{D8E6F187-4439-BC17-1B2F-2ADBC9D085E6}" dt="2025-02-27T17:52:58.660" v="265"/>
          <ac:spMkLst>
            <pc:docMk/>
            <pc:sldMk cId="423653877" sldId="267"/>
            <ac:spMk id="10" creationId="{F45B17D2-3481-62EA-199D-2743CE27C705}"/>
          </ac:spMkLst>
        </pc:spChg>
        <pc:spChg chg="add mod">
          <ac:chgData name="Ryan Thomas (2204305)" userId="S::2204305@student.uwtsd.ac.uk::37ee8dd8-bb5f-4311-a279-9e63182f05be" providerId="AD" clId="Web-{D8E6F187-4439-BC17-1B2F-2ADBC9D085E6}" dt="2025-02-27T17:54:08.615" v="282" actId="1076"/>
          <ac:spMkLst>
            <pc:docMk/>
            <pc:sldMk cId="423653877" sldId="267"/>
            <ac:spMk id="11" creationId="{0F39B38E-754E-B834-E146-4D23B5739DF2}"/>
          </ac:spMkLst>
        </pc:spChg>
        <pc:picChg chg="mod modCrop">
          <ac:chgData name="Ryan Thomas (2204305)" userId="S::2204305@student.uwtsd.ac.uk::37ee8dd8-bb5f-4311-a279-9e63182f05be" providerId="AD" clId="Web-{D8E6F187-4439-BC17-1B2F-2ADBC9D085E6}" dt="2025-02-27T17:38:48.413" v="204" actId="1076"/>
          <ac:picMkLst>
            <pc:docMk/>
            <pc:sldMk cId="423653877" sldId="267"/>
            <ac:picMk id="17" creationId="{3DF8D662-6B42-6F46-35BE-D651A8C346E1}"/>
          </ac:picMkLst>
        </pc:picChg>
        <pc:cxnChg chg="add mod">
          <ac:chgData name="Ryan Thomas (2204305)" userId="S::2204305@student.uwtsd.ac.uk::37ee8dd8-bb5f-4311-a279-9e63182f05be" providerId="AD" clId="Web-{D8E6F187-4439-BC17-1B2F-2ADBC9D085E6}" dt="2025-02-27T17:54:20.491" v="284" actId="14100"/>
          <ac:cxnSpMkLst>
            <pc:docMk/>
            <pc:sldMk cId="423653877" sldId="267"/>
            <ac:cxnSpMk id="7" creationId="{4D44C2AE-5AAD-0C23-30B2-C8DB826C6719}"/>
          </ac:cxnSpMkLst>
        </pc:cxnChg>
        <pc:cxnChg chg="add mod">
          <ac:chgData name="Ryan Thomas (2204305)" userId="S::2204305@student.uwtsd.ac.uk::37ee8dd8-bb5f-4311-a279-9e63182f05be" providerId="AD" clId="Web-{D8E6F187-4439-BC17-1B2F-2ADBC9D085E6}" dt="2025-02-27T17:54:30.741" v="286" actId="14100"/>
          <ac:cxnSpMkLst>
            <pc:docMk/>
            <pc:sldMk cId="423653877" sldId="267"/>
            <ac:cxnSpMk id="12" creationId="{23320E5E-A035-E053-B2B4-EF24D8F7FB19}"/>
          </ac:cxnSpMkLst>
        </pc:cxnChg>
        <pc:cxnChg chg="add mod">
          <ac:chgData name="Ryan Thomas (2204305)" userId="S::2204305@student.uwtsd.ac.uk::37ee8dd8-bb5f-4311-a279-9e63182f05be" providerId="AD" clId="Web-{D8E6F187-4439-BC17-1B2F-2ADBC9D085E6}" dt="2025-02-27T17:54:14.459" v="283" actId="14100"/>
          <ac:cxnSpMkLst>
            <pc:docMk/>
            <pc:sldMk cId="423653877" sldId="267"/>
            <ac:cxnSpMk id="13" creationId="{B9F34C9A-D462-983D-0DE6-4515B6E2D63C}"/>
          </ac:cxnSpMkLst>
        </pc:cxnChg>
        <pc:cxnChg chg="add mod">
          <ac:chgData name="Ryan Thomas (2204305)" userId="S::2204305@student.uwtsd.ac.uk::37ee8dd8-bb5f-4311-a279-9e63182f05be" providerId="AD" clId="Web-{D8E6F187-4439-BC17-1B2F-2ADBC9D085E6}" dt="2025-02-27T17:54:23.897" v="285" actId="14100"/>
          <ac:cxnSpMkLst>
            <pc:docMk/>
            <pc:sldMk cId="423653877" sldId="267"/>
            <ac:cxnSpMk id="14" creationId="{5EF79EC1-E295-FFD1-DE5C-515608B08C26}"/>
          </ac:cxnSpMkLst>
        </pc:cxnChg>
      </pc:sldChg>
      <pc:sldChg chg="modSp">
        <pc:chgData name="Ryan Thomas (2204305)" userId="S::2204305@student.uwtsd.ac.uk::37ee8dd8-bb5f-4311-a279-9e63182f05be" providerId="AD" clId="Web-{D8E6F187-4439-BC17-1B2F-2ADBC9D085E6}" dt="2025-02-27T18:25:21.430" v="601" actId="20577"/>
        <pc:sldMkLst>
          <pc:docMk/>
          <pc:sldMk cId="462271034" sldId="268"/>
        </pc:sldMkLst>
        <pc:graphicFrameChg chg="modGraphic">
          <ac:chgData name="Ryan Thomas (2204305)" userId="S::2204305@student.uwtsd.ac.uk::37ee8dd8-bb5f-4311-a279-9e63182f05be" providerId="AD" clId="Web-{D8E6F187-4439-BC17-1B2F-2ADBC9D085E6}" dt="2025-02-27T18:25:21.430" v="601" actId="20577"/>
          <ac:graphicFrameMkLst>
            <pc:docMk/>
            <pc:sldMk cId="462271034" sldId="268"/>
            <ac:graphicFrameMk id="54" creationId="{4669C8C1-C922-B705-89B0-38D7951D54E1}"/>
          </ac:graphicFrameMkLst>
        </pc:graphicFrameChg>
      </pc:sldChg>
      <pc:sldChg chg="modSp">
        <pc:chgData name="Ryan Thomas (2204305)" userId="S::2204305@student.uwtsd.ac.uk::37ee8dd8-bb5f-4311-a279-9e63182f05be" providerId="AD" clId="Web-{D8E6F187-4439-BC17-1B2F-2ADBC9D085E6}" dt="2025-02-27T22:26:43.041" v="939" actId="1076"/>
        <pc:sldMkLst>
          <pc:docMk/>
          <pc:sldMk cId="1410962702" sldId="270"/>
        </pc:sldMkLst>
        <pc:spChg chg="mod">
          <ac:chgData name="Ryan Thomas (2204305)" userId="S::2204305@student.uwtsd.ac.uk::37ee8dd8-bb5f-4311-a279-9e63182f05be" providerId="AD" clId="Web-{D8E6F187-4439-BC17-1B2F-2ADBC9D085E6}" dt="2025-02-27T22:26:40.229" v="938" actId="1076"/>
          <ac:spMkLst>
            <pc:docMk/>
            <pc:sldMk cId="1410962702" sldId="270"/>
            <ac:spMk id="2" creationId="{E3E59714-7C81-65E8-BF51-D5EBBD3BCF11}"/>
          </ac:spMkLst>
        </pc:spChg>
        <pc:spChg chg="mod">
          <ac:chgData name="Ryan Thomas (2204305)" userId="S::2204305@student.uwtsd.ac.uk::37ee8dd8-bb5f-4311-a279-9e63182f05be" providerId="AD" clId="Web-{D8E6F187-4439-BC17-1B2F-2ADBC9D085E6}" dt="2025-02-27T22:22:15.907" v="899" actId="1076"/>
          <ac:spMkLst>
            <pc:docMk/>
            <pc:sldMk cId="1410962702" sldId="270"/>
            <ac:spMk id="9" creationId="{107CF662-F17D-3684-0784-C79E34468976}"/>
          </ac:spMkLst>
        </pc:spChg>
        <pc:spChg chg="mod">
          <ac:chgData name="Ryan Thomas (2204305)" userId="S::2204305@student.uwtsd.ac.uk::37ee8dd8-bb5f-4311-a279-9e63182f05be" providerId="AD" clId="Web-{D8E6F187-4439-BC17-1B2F-2ADBC9D085E6}" dt="2025-02-27T22:23:01.018" v="912" actId="1076"/>
          <ac:spMkLst>
            <pc:docMk/>
            <pc:sldMk cId="1410962702" sldId="270"/>
            <ac:spMk id="10" creationId="{E961AF88-0073-6453-26F4-3D5608A16DFB}"/>
          </ac:spMkLst>
        </pc:spChg>
        <pc:spChg chg="mod">
          <ac:chgData name="Ryan Thomas (2204305)" userId="S::2204305@student.uwtsd.ac.uk::37ee8dd8-bb5f-4311-a279-9e63182f05be" providerId="AD" clId="Web-{D8E6F187-4439-BC17-1B2F-2ADBC9D085E6}" dt="2025-02-27T22:24:29.005" v="925"/>
          <ac:spMkLst>
            <pc:docMk/>
            <pc:sldMk cId="1410962702" sldId="270"/>
            <ac:spMk id="16" creationId="{74AA6F04-0442-346B-6366-BC4AE11F91F0}"/>
          </ac:spMkLst>
        </pc:spChg>
        <pc:spChg chg="mod">
          <ac:chgData name="Ryan Thomas (2204305)" userId="S::2204305@student.uwtsd.ac.uk::37ee8dd8-bb5f-4311-a279-9e63182f05be" providerId="AD" clId="Web-{D8E6F187-4439-BC17-1B2F-2ADBC9D085E6}" dt="2025-02-27T22:26:03.993" v="931" actId="14100"/>
          <ac:spMkLst>
            <pc:docMk/>
            <pc:sldMk cId="1410962702" sldId="270"/>
            <ac:spMk id="19" creationId="{BD40E31E-91AC-EA9B-BC57-9980CF291AFC}"/>
          </ac:spMkLst>
        </pc:spChg>
        <pc:spChg chg="mod">
          <ac:chgData name="Ryan Thomas (2204305)" userId="S::2204305@student.uwtsd.ac.uk::37ee8dd8-bb5f-4311-a279-9e63182f05be" providerId="AD" clId="Web-{D8E6F187-4439-BC17-1B2F-2ADBC9D085E6}" dt="2025-02-27T22:25:44.352" v="929" actId="14100"/>
          <ac:spMkLst>
            <pc:docMk/>
            <pc:sldMk cId="1410962702" sldId="270"/>
            <ac:spMk id="20" creationId="{C5B4A46B-3DD9-9D68-42FB-985EC5880241}"/>
          </ac:spMkLst>
        </pc:spChg>
        <pc:spChg chg="mod">
          <ac:chgData name="Ryan Thomas (2204305)" userId="S::2204305@student.uwtsd.ac.uk::37ee8dd8-bb5f-4311-a279-9e63182f05be" providerId="AD" clId="Web-{D8E6F187-4439-BC17-1B2F-2ADBC9D085E6}" dt="2025-02-27T22:24:32.302" v="926"/>
          <ac:spMkLst>
            <pc:docMk/>
            <pc:sldMk cId="1410962702" sldId="270"/>
            <ac:spMk id="21" creationId="{DCA93FB6-E4A2-5C70-3D65-751209FB749B}"/>
          </ac:spMkLst>
        </pc:spChg>
        <pc:spChg chg="mod">
          <ac:chgData name="Ryan Thomas (2204305)" userId="S::2204305@student.uwtsd.ac.uk::37ee8dd8-bb5f-4311-a279-9e63182f05be" providerId="AD" clId="Web-{D8E6F187-4439-BC17-1B2F-2ADBC9D085E6}" dt="2025-02-27T22:24:37.693" v="927"/>
          <ac:spMkLst>
            <pc:docMk/>
            <pc:sldMk cId="1410962702" sldId="270"/>
            <ac:spMk id="22" creationId="{CE461538-4849-E6D9-6DBF-A3B669D7463E}"/>
          </ac:spMkLst>
        </pc:spChg>
        <pc:spChg chg="mod">
          <ac:chgData name="Ryan Thomas (2204305)" userId="S::2204305@student.uwtsd.ac.uk::37ee8dd8-bb5f-4311-a279-9e63182f05be" providerId="AD" clId="Web-{D8E6F187-4439-BC17-1B2F-2ADBC9D085E6}" dt="2025-02-27T22:26:43.041" v="939" actId="1076"/>
          <ac:spMkLst>
            <pc:docMk/>
            <pc:sldMk cId="1410962702" sldId="270"/>
            <ac:spMk id="24" creationId="{232BBD6A-AE11-290C-773E-732FA799E402}"/>
          </ac:spMkLst>
        </pc:spChg>
        <pc:picChg chg="mod">
          <ac:chgData name="Ryan Thomas (2204305)" userId="S::2204305@student.uwtsd.ac.uk::37ee8dd8-bb5f-4311-a279-9e63182f05be" providerId="AD" clId="Web-{D8E6F187-4439-BC17-1B2F-2ADBC9D085E6}" dt="2025-02-27T22:24:17.177" v="921" actId="1076"/>
          <ac:picMkLst>
            <pc:docMk/>
            <pc:sldMk cId="1410962702" sldId="270"/>
            <ac:picMk id="7" creationId="{0A60B9B8-75A0-D92A-4D51-231A5363A69B}"/>
          </ac:picMkLst>
        </pc:picChg>
        <pc:picChg chg="mod">
          <ac:chgData name="Ryan Thomas (2204305)" userId="S::2204305@student.uwtsd.ac.uk::37ee8dd8-bb5f-4311-a279-9e63182f05be" providerId="AD" clId="Web-{D8E6F187-4439-BC17-1B2F-2ADBC9D085E6}" dt="2025-02-27T22:23:01.018" v="913" actId="1076"/>
          <ac:picMkLst>
            <pc:docMk/>
            <pc:sldMk cId="1410962702" sldId="270"/>
            <ac:picMk id="12" creationId="{CB75D080-F97C-4EDE-89C5-165D199E5BA3}"/>
          </ac:picMkLst>
        </pc:picChg>
        <pc:picChg chg="mod">
          <ac:chgData name="Ryan Thomas (2204305)" userId="S::2204305@student.uwtsd.ac.uk::37ee8dd8-bb5f-4311-a279-9e63182f05be" providerId="AD" clId="Web-{D8E6F187-4439-BC17-1B2F-2ADBC9D085E6}" dt="2025-02-27T22:22:19.579" v="902" actId="1076"/>
          <ac:picMkLst>
            <pc:docMk/>
            <pc:sldMk cId="1410962702" sldId="270"/>
            <ac:picMk id="15" creationId="{6ED9656E-C1CF-73A6-40FF-C8D7DD77C5E8}"/>
          </ac:picMkLst>
        </pc:picChg>
        <pc:picChg chg="mod">
          <ac:chgData name="Ryan Thomas (2204305)" userId="S::2204305@student.uwtsd.ac.uk::37ee8dd8-bb5f-4311-a279-9e63182f05be" providerId="AD" clId="Web-{D8E6F187-4439-BC17-1B2F-2ADBC9D085E6}" dt="2025-02-27T22:24:05.848" v="918" actId="1076"/>
          <ac:picMkLst>
            <pc:docMk/>
            <pc:sldMk cId="1410962702" sldId="270"/>
            <ac:picMk id="17" creationId="{BE0E9A22-BCB7-6904-BE02-54BC2AB75731}"/>
          </ac:picMkLst>
        </pc:picChg>
        <pc:picChg chg="mod">
          <ac:chgData name="Ryan Thomas (2204305)" userId="S::2204305@student.uwtsd.ac.uk::37ee8dd8-bb5f-4311-a279-9e63182f05be" providerId="AD" clId="Web-{D8E6F187-4439-BC17-1B2F-2ADBC9D085E6}" dt="2025-02-27T22:22:15.907" v="900" actId="1076"/>
          <ac:picMkLst>
            <pc:docMk/>
            <pc:sldMk cId="1410962702" sldId="270"/>
            <ac:picMk id="18" creationId="{BD3923B9-1C05-4AD9-8E40-DF524142B120}"/>
          </ac:picMkLst>
        </pc:picChg>
      </pc:sldChg>
      <pc:sldChg chg="addSp modSp ord">
        <pc:chgData name="Ryan Thomas (2204305)" userId="S::2204305@student.uwtsd.ac.uk::37ee8dd8-bb5f-4311-a279-9e63182f05be" providerId="AD" clId="Web-{D8E6F187-4439-BC17-1B2F-2ADBC9D085E6}" dt="2025-02-27T22:15:53.175" v="784" actId="1076"/>
        <pc:sldMkLst>
          <pc:docMk/>
          <pc:sldMk cId="2266354870" sldId="272"/>
        </pc:sldMkLst>
        <pc:spChg chg="mod">
          <ac:chgData name="Ryan Thomas (2204305)" userId="S::2204305@student.uwtsd.ac.uk::37ee8dd8-bb5f-4311-a279-9e63182f05be" providerId="AD" clId="Web-{D8E6F187-4439-BC17-1B2F-2ADBC9D085E6}" dt="2025-02-27T21:57:21.660" v="705"/>
          <ac:spMkLst>
            <pc:docMk/>
            <pc:sldMk cId="2266354870" sldId="272"/>
            <ac:spMk id="2" creationId="{9BECED76-7E91-CA95-152C-02350482C603}"/>
          </ac:spMkLst>
        </pc:spChg>
        <pc:spChg chg="add mod">
          <ac:chgData name="Ryan Thomas (2204305)" userId="S::2204305@student.uwtsd.ac.uk::37ee8dd8-bb5f-4311-a279-9e63182f05be" providerId="AD" clId="Web-{D8E6F187-4439-BC17-1B2F-2ADBC9D085E6}" dt="2025-02-27T22:15:53.175" v="784" actId="1076"/>
          <ac:spMkLst>
            <pc:docMk/>
            <pc:sldMk cId="2266354870" sldId="272"/>
            <ac:spMk id="26" creationId="{C4CD3463-14C6-15ED-EBD5-84E1B0FAA3CA}"/>
          </ac:spMkLst>
        </pc:spChg>
        <pc:spChg chg="mod">
          <ac:chgData name="Ryan Thomas (2204305)" userId="S::2204305@student.uwtsd.ac.uk::37ee8dd8-bb5f-4311-a279-9e63182f05be" providerId="AD" clId="Web-{D8E6F187-4439-BC17-1B2F-2ADBC9D085E6}" dt="2025-02-27T21:57:27.645" v="706" actId="1076"/>
          <ac:spMkLst>
            <pc:docMk/>
            <pc:sldMk cId="2266354870" sldId="272"/>
            <ac:spMk id="1601" creationId="{11504CCC-0615-800E-2AD8-DBC9AA53392D}"/>
          </ac:spMkLst>
        </pc:spChg>
        <pc:graphicFrameChg chg="mod">
          <ac:chgData name="Ryan Thomas (2204305)" userId="S::2204305@student.uwtsd.ac.uk::37ee8dd8-bb5f-4311-a279-9e63182f05be" providerId="AD" clId="Web-{D8E6F187-4439-BC17-1B2F-2ADBC9D085E6}" dt="2025-02-27T21:57:05.300" v="700" actId="14100"/>
          <ac:graphicFrameMkLst>
            <pc:docMk/>
            <pc:sldMk cId="2266354870" sldId="272"/>
            <ac:graphicFrameMk id="1631" creationId="{47BEE8FA-26B0-CFE4-A77F-07879F383C85}"/>
          </ac:graphicFrameMkLst>
        </pc:graphicFrameChg>
      </pc:sldChg>
      <pc:sldChg chg="modSp">
        <pc:chgData name="Ryan Thomas (2204305)" userId="S::2204305@student.uwtsd.ac.uk::37ee8dd8-bb5f-4311-a279-9e63182f05be" providerId="AD" clId="Web-{D8E6F187-4439-BC17-1B2F-2ADBC9D085E6}" dt="2025-02-27T18:07:38.011" v="459" actId="20577"/>
        <pc:sldMkLst>
          <pc:docMk/>
          <pc:sldMk cId="3118815741" sldId="273"/>
        </pc:sldMkLst>
        <pc:spChg chg="mod">
          <ac:chgData name="Ryan Thomas (2204305)" userId="S::2204305@student.uwtsd.ac.uk::37ee8dd8-bb5f-4311-a279-9e63182f05be" providerId="AD" clId="Web-{D8E6F187-4439-BC17-1B2F-2ADBC9D085E6}" dt="2025-02-27T18:07:28.621" v="453" actId="1076"/>
          <ac:spMkLst>
            <pc:docMk/>
            <pc:sldMk cId="3118815741" sldId="273"/>
            <ac:spMk id="2" creationId="{B61DDCE6-E535-4BB1-9B2D-DBE3C3DFEF8A}"/>
          </ac:spMkLst>
        </pc:spChg>
        <pc:spChg chg="mod">
          <ac:chgData name="Ryan Thomas (2204305)" userId="S::2204305@student.uwtsd.ac.uk::37ee8dd8-bb5f-4311-a279-9e63182f05be" providerId="AD" clId="Web-{D8E6F187-4439-BC17-1B2F-2ADBC9D085E6}" dt="2025-02-27T18:07:38.011" v="459" actId="20577"/>
          <ac:spMkLst>
            <pc:docMk/>
            <pc:sldMk cId="3118815741" sldId="273"/>
            <ac:spMk id="3" creationId="{AACF6A02-1FA1-35BD-4BAB-DE279B1EFC48}"/>
          </ac:spMkLst>
        </pc:spChg>
      </pc:sldChg>
    </pc:docChg>
  </pc:docChgLst>
  <pc:docChgLst>
    <pc:chgData name="Ryan Thomas (2204305)" userId="S::2204305@student.uwtsd.ac.uk::37ee8dd8-bb5f-4311-a279-9e63182f05be" providerId="AD" clId="Web-{BBCCBD0D-D106-1351-0941-B93F5FDED2C1}"/>
    <pc:docChg chg="addSld modSld">
      <pc:chgData name="Ryan Thomas (2204305)" userId="S::2204305@student.uwtsd.ac.uk::37ee8dd8-bb5f-4311-a279-9e63182f05be" providerId="AD" clId="Web-{BBCCBD0D-D106-1351-0941-B93F5FDED2C1}" dt="2025-02-04T12:25:06.100" v="125" actId="20577"/>
      <pc:docMkLst>
        <pc:docMk/>
      </pc:docMkLst>
      <pc:sldChg chg="modSp new">
        <pc:chgData name="Ryan Thomas (2204305)" userId="S::2204305@student.uwtsd.ac.uk::37ee8dd8-bb5f-4311-a279-9e63182f05be" providerId="AD" clId="Web-{BBCCBD0D-D106-1351-0941-B93F5FDED2C1}" dt="2025-02-04T12:14:49.028" v="90" actId="20577"/>
        <pc:sldMkLst>
          <pc:docMk/>
          <pc:sldMk cId="2525214191" sldId="257"/>
        </pc:sldMkLst>
        <pc:spChg chg="mod">
          <ac:chgData name="Ryan Thomas (2204305)" userId="S::2204305@student.uwtsd.ac.uk::37ee8dd8-bb5f-4311-a279-9e63182f05be" providerId="AD" clId="Web-{BBCCBD0D-D106-1351-0941-B93F5FDED2C1}" dt="2025-02-04T12:14:49.028" v="90" actId="20577"/>
          <ac:spMkLst>
            <pc:docMk/>
            <pc:sldMk cId="2525214191" sldId="257"/>
            <ac:spMk id="2" creationId="{0798E058-4A07-CEDB-B8B9-C8A632B0FCA6}"/>
          </ac:spMkLst>
        </pc:spChg>
      </pc:sldChg>
      <pc:sldChg chg="modSp new">
        <pc:chgData name="Ryan Thomas (2204305)" userId="S::2204305@student.uwtsd.ac.uk::37ee8dd8-bb5f-4311-a279-9e63182f05be" providerId="AD" clId="Web-{BBCCBD0D-D106-1351-0941-B93F5FDED2C1}" dt="2025-02-04T12:23:26.674" v="109" actId="20577"/>
        <pc:sldMkLst>
          <pc:docMk/>
          <pc:sldMk cId="3384870267" sldId="258"/>
        </pc:sldMkLst>
        <pc:spChg chg="mod">
          <ac:chgData name="Ryan Thomas (2204305)" userId="S::2204305@student.uwtsd.ac.uk::37ee8dd8-bb5f-4311-a279-9e63182f05be" providerId="AD" clId="Web-{BBCCBD0D-D106-1351-0941-B93F5FDED2C1}" dt="2025-02-04T12:15:33.373" v="106" actId="1076"/>
          <ac:spMkLst>
            <pc:docMk/>
            <pc:sldMk cId="3384870267" sldId="258"/>
            <ac:spMk id="2" creationId="{1EC617D7-2656-971D-6471-EF192E1A6D39}"/>
          </ac:spMkLst>
        </pc:spChg>
      </pc:sldChg>
      <pc:sldChg chg="modSp new">
        <pc:chgData name="Ryan Thomas (2204305)" userId="S::2204305@student.uwtsd.ac.uk::37ee8dd8-bb5f-4311-a279-9e63182f05be" providerId="AD" clId="Web-{BBCCBD0D-D106-1351-0941-B93F5FDED2C1}" dt="2025-02-04T12:24:53.037" v="122" actId="20577"/>
        <pc:sldMkLst>
          <pc:docMk/>
          <pc:sldMk cId="1181384130" sldId="259"/>
        </pc:sldMkLst>
        <pc:spChg chg="mod">
          <ac:chgData name="Ryan Thomas (2204305)" userId="S::2204305@student.uwtsd.ac.uk::37ee8dd8-bb5f-4311-a279-9e63182f05be" providerId="AD" clId="Web-{BBCCBD0D-D106-1351-0941-B93F5FDED2C1}" dt="2025-02-04T12:23:33.721" v="113" actId="20577"/>
          <ac:spMkLst>
            <pc:docMk/>
            <pc:sldMk cId="1181384130" sldId="259"/>
            <ac:spMk id="2" creationId="{8AD3DF0D-196C-F9FD-02F3-0DDDEEA14FA7}"/>
          </ac:spMkLst>
        </pc:spChg>
        <pc:spChg chg="mod">
          <ac:chgData name="Ryan Thomas (2204305)" userId="S::2204305@student.uwtsd.ac.uk::37ee8dd8-bb5f-4311-a279-9e63182f05be" providerId="AD" clId="Web-{BBCCBD0D-D106-1351-0941-B93F5FDED2C1}" dt="2025-02-04T12:24:53.037" v="122" actId="20577"/>
          <ac:spMkLst>
            <pc:docMk/>
            <pc:sldMk cId="1181384130" sldId="259"/>
            <ac:spMk id="3" creationId="{B7EFE4D3-F7CF-70F6-0E3A-FD657A4555FF}"/>
          </ac:spMkLst>
        </pc:spChg>
      </pc:sldChg>
      <pc:sldChg chg="modSp new">
        <pc:chgData name="Ryan Thomas (2204305)" userId="S::2204305@student.uwtsd.ac.uk::37ee8dd8-bb5f-4311-a279-9e63182f05be" providerId="AD" clId="Web-{BBCCBD0D-D106-1351-0941-B93F5FDED2C1}" dt="2025-02-04T12:25:06.100" v="125" actId="20577"/>
        <pc:sldMkLst>
          <pc:docMk/>
          <pc:sldMk cId="1059534339" sldId="260"/>
        </pc:sldMkLst>
        <pc:spChg chg="mod">
          <ac:chgData name="Ryan Thomas (2204305)" userId="S::2204305@student.uwtsd.ac.uk::37ee8dd8-bb5f-4311-a279-9e63182f05be" providerId="AD" clId="Web-{BBCCBD0D-D106-1351-0941-B93F5FDED2C1}" dt="2025-02-04T12:11:18.426" v="24" actId="1076"/>
          <ac:spMkLst>
            <pc:docMk/>
            <pc:sldMk cId="1059534339" sldId="260"/>
            <ac:spMk id="2" creationId="{9F972437-1068-6011-66C7-D28B70B9F5D7}"/>
          </ac:spMkLst>
        </pc:spChg>
        <pc:spChg chg="mod">
          <ac:chgData name="Ryan Thomas (2204305)" userId="S::2204305@student.uwtsd.ac.uk::37ee8dd8-bb5f-4311-a279-9e63182f05be" providerId="AD" clId="Web-{BBCCBD0D-D106-1351-0941-B93F5FDED2C1}" dt="2025-02-04T12:25:06.100" v="125" actId="20577"/>
          <ac:spMkLst>
            <pc:docMk/>
            <pc:sldMk cId="1059534339" sldId="260"/>
            <ac:spMk id="3" creationId="{04B01A90-5BC1-8547-476C-0AA41F083EAA}"/>
          </ac:spMkLst>
        </pc:spChg>
      </pc:sldChg>
    </pc:docChg>
  </pc:docChgLst>
  <pc:docChgLst>
    <pc:chgData name="Ryan Thomas (2204305)" userId="S::2204305@student.uwtsd.ac.uk::37ee8dd8-bb5f-4311-a279-9e63182f05be" providerId="AD" clId="Web-{752975B4-B8EB-343E-3336-5FFD6E488197}"/>
    <pc:docChg chg="modSld">
      <pc:chgData name="Ryan Thomas (2204305)" userId="S::2204305@student.uwtsd.ac.uk::37ee8dd8-bb5f-4311-a279-9e63182f05be" providerId="AD" clId="Web-{752975B4-B8EB-343E-3336-5FFD6E488197}" dt="2025-02-20T11:43:26.530" v="67" actId="20577"/>
      <pc:docMkLst>
        <pc:docMk/>
      </pc:docMkLst>
      <pc:sldChg chg="modSp">
        <pc:chgData name="Ryan Thomas (2204305)" userId="S::2204305@student.uwtsd.ac.uk::37ee8dd8-bb5f-4311-a279-9e63182f05be" providerId="AD" clId="Web-{752975B4-B8EB-343E-3336-5FFD6E488197}" dt="2025-02-20T11:43:26.530" v="67" actId="20577"/>
        <pc:sldMkLst>
          <pc:docMk/>
          <pc:sldMk cId="1059534339" sldId="260"/>
        </pc:sldMkLst>
        <pc:spChg chg="mod">
          <ac:chgData name="Ryan Thomas (2204305)" userId="S::2204305@student.uwtsd.ac.uk::37ee8dd8-bb5f-4311-a279-9e63182f05be" providerId="AD" clId="Web-{752975B4-B8EB-343E-3336-5FFD6E488197}" dt="2025-02-20T11:43:26.530" v="67" actId="20577"/>
          <ac:spMkLst>
            <pc:docMk/>
            <pc:sldMk cId="1059534339" sldId="260"/>
            <ac:spMk id="3" creationId="{04B01A90-5BC1-8547-476C-0AA41F083EAA}"/>
          </ac:spMkLst>
        </pc:spChg>
      </pc:sldChg>
      <pc:sldChg chg="modSp">
        <pc:chgData name="Ryan Thomas (2204305)" userId="S::2204305@student.uwtsd.ac.uk::37ee8dd8-bb5f-4311-a279-9e63182f05be" providerId="AD" clId="Web-{752975B4-B8EB-343E-3336-5FFD6E488197}" dt="2025-02-20T11:41:32.102" v="50" actId="14100"/>
        <pc:sldMkLst>
          <pc:docMk/>
          <pc:sldMk cId="462271034" sldId="268"/>
        </pc:sldMkLst>
        <pc:graphicFrameChg chg="mod modGraphic">
          <ac:chgData name="Ryan Thomas (2204305)" userId="S::2204305@student.uwtsd.ac.uk::37ee8dd8-bb5f-4311-a279-9e63182f05be" providerId="AD" clId="Web-{752975B4-B8EB-343E-3336-5FFD6E488197}" dt="2025-02-20T11:41:32.102" v="50" actId="14100"/>
          <ac:graphicFrameMkLst>
            <pc:docMk/>
            <pc:sldMk cId="462271034" sldId="268"/>
            <ac:graphicFrameMk id="54" creationId="{4669C8C1-C922-B705-89B0-38D7951D54E1}"/>
          </ac:graphicFrameMkLst>
        </pc:graphicFrameChg>
      </pc:sldChg>
    </pc:docChg>
  </pc:docChgLst>
  <pc:docChgLst>
    <pc:chgData name="Ryan Thomas (2204305)" userId="S::2204305@student.uwtsd.ac.uk::37ee8dd8-bb5f-4311-a279-9e63182f05be" providerId="AD" clId="Web-{AB8D8FF4-FB3C-3B8A-9CEC-5C3CE47CDA37}"/>
    <pc:docChg chg="addSld delSld modSld">
      <pc:chgData name="Ryan Thomas (2204305)" userId="S::2204305@student.uwtsd.ac.uk::37ee8dd8-bb5f-4311-a279-9e63182f05be" providerId="AD" clId="Web-{AB8D8FF4-FB3C-3B8A-9CEC-5C3CE47CDA37}" dt="2025-02-15T22:18:39.843" v="297" actId="20577"/>
      <pc:docMkLst>
        <pc:docMk/>
      </pc:docMkLst>
      <pc:sldChg chg="modSp modAnim">
        <pc:chgData name="Ryan Thomas (2204305)" userId="S::2204305@student.uwtsd.ac.uk::37ee8dd8-bb5f-4311-a279-9e63182f05be" providerId="AD" clId="Web-{AB8D8FF4-FB3C-3B8A-9CEC-5C3CE47CDA37}" dt="2025-02-15T12:38:20.734" v="42"/>
        <pc:sldMkLst>
          <pc:docMk/>
          <pc:sldMk cId="109857222" sldId="256"/>
        </pc:sldMkLst>
        <pc:spChg chg="mod">
          <ac:chgData name="Ryan Thomas (2204305)" userId="S::2204305@student.uwtsd.ac.uk::37ee8dd8-bb5f-4311-a279-9e63182f05be" providerId="AD" clId="Web-{AB8D8FF4-FB3C-3B8A-9CEC-5C3CE47CDA37}" dt="2025-02-15T12:38:20.734" v="42"/>
          <ac:spMkLst>
            <pc:docMk/>
            <pc:sldMk cId="109857222" sldId="256"/>
            <ac:spMk id="6" creationId="{0875837D-64DF-3DA2-6F3A-2B0411152514}"/>
          </ac:spMkLst>
        </pc:spChg>
        <pc:spChg chg="mod">
          <ac:chgData name="Ryan Thomas (2204305)" userId="S::2204305@student.uwtsd.ac.uk::37ee8dd8-bb5f-4311-a279-9e63182f05be" providerId="AD" clId="Web-{AB8D8FF4-FB3C-3B8A-9CEC-5C3CE47CDA37}" dt="2025-02-15T12:38:13.859" v="41"/>
          <ac:spMkLst>
            <pc:docMk/>
            <pc:sldMk cId="109857222" sldId="256"/>
            <ac:spMk id="14" creationId="{80D13829-6330-D6CD-6995-3391721392A9}"/>
          </ac:spMkLst>
        </pc:spChg>
      </pc:sldChg>
      <pc:sldChg chg="addSp delSp modSp mod modClrScheme chgLayout">
        <pc:chgData name="Ryan Thomas (2204305)" userId="S::2204305@student.uwtsd.ac.uk::37ee8dd8-bb5f-4311-a279-9e63182f05be" providerId="AD" clId="Web-{AB8D8FF4-FB3C-3B8A-9CEC-5C3CE47CDA37}" dt="2025-02-15T22:18:24.733" v="295" actId="20577"/>
        <pc:sldMkLst>
          <pc:docMk/>
          <pc:sldMk cId="3384870267" sldId="258"/>
        </pc:sldMkLst>
        <pc:spChg chg="mod">
          <ac:chgData name="Ryan Thomas (2204305)" userId="S::2204305@student.uwtsd.ac.uk::37ee8dd8-bb5f-4311-a279-9e63182f05be" providerId="AD" clId="Web-{AB8D8FF4-FB3C-3B8A-9CEC-5C3CE47CDA37}" dt="2025-02-15T13:29:10.005" v="95"/>
          <ac:spMkLst>
            <pc:docMk/>
            <pc:sldMk cId="3384870267" sldId="258"/>
            <ac:spMk id="2" creationId="{1EC617D7-2656-971D-6471-EF192E1A6D39}"/>
          </ac:spMkLst>
        </pc:spChg>
        <pc:spChg chg="mod">
          <ac:chgData name="Ryan Thomas (2204305)" userId="S::2204305@student.uwtsd.ac.uk::37ee8dd8-bb5f-4311-a279-9e63182f05be" providerId="AD" clId="Web-{AB8D8FF4-FB3C-3B8A-9CEC-5C3CE47CDA37}" dt="2025-02-15T13:24:03.553" v="51"/>
          <ac:spMkLst>
            <pc:docMk/>
            <pc:sldMk cId="3384870267" sldId="258"/>
            <ac:spMk id="4" creationId="{8C134EDD-C138-0DAC-3086-FF8AD3C09758}"/>
          </ac:spMkLst>
        </pc:spChg>
        <pc:spChg chg="mod">
          <ac:chgData name="Ryan Thomas (2204305)" userId="S::2204305@student.uwtsd.ac.uk::37ee8dd8-bb5f-4311-a279-9e63182f05be" providerId="AD" clId="Web-{AB8D8FF4-FB3C-3B8A-9CEC-5C3CE47CDA37}" dt="2025-02-15T13:24:03.553" v="51"/>
          <ac:spMkLst>
            <pc:docMk/>
            <pc:sldMk cId="3384870267" sldId="258"/>
            <ac:spMk id="6" creationId="{E456CF45-2E2E-EA2C-529B-873E64396AF1}"/>
          </ac:spMkLst>
        </pc:spChg>
        <pc:spChg chg="add mod">
          <ac:chgData name="Ryan Thomas (2204305)" userId="S::2204305@student.uwtsd.ac.uk::37ee8dd8-bb5f-4311-a279-9e63182f05be" providerId="AD" clId="Web-{AB8D8FF4-FB3C-3B8A-9CEC-5C3CE47CDA37}" dt="2025-02-15T22:18:24.733" v="295" actId="20577"/>
          <ac:spMkLst>
            <pc:docMk/>
            <pc:sldMk cId="3384870267" sldId="258"/>
            <ac:spMk id="12" creationId="{7D16A095-D1E8-ED8B-AF72-68253C508DAE}"/>
          </ac:spMkLst>
        </pc:spChg>
        <pc:spChg chg="add mod">
          <ac:chgData name="Ryan Thomas (2204305)" userId="S::2204305@student.uwtsd.ac.uk::37ee8dd8-bb5f-4311-a279-9e63182f05be" providerId="AD" clId="Web-{AB8D8FF4-FB3C-3B8A-9CEC-5C3CE47CDA37}" dt="2025-02-15T13:50:21.502" v="195" actId="20577"/>
          <ac:spMkLst>
            <pc:docMk/>
            <pc:sldMk cId="3384870267" sldId="258"/>
            <ac:spMk id="13" creationId="{EFEB55E2-727C-882F-2668-544702EBF20B}"/>
          </ac:spMkLst>
        </pc:spChg>
        <pc:picChg chg="add mod ord">
          <ac:chgData name="Ryan Thomas (2204305)" userId="S::2204305@student.uwtsd.ac.uk::37ee8dd8-bb5f-4311-a279-9e63182f05be" providerId="AD" clId="Web-{AB8D8FF4-FB3C-3B8A-9CEC-5C3CE47CDA37}" dt="2025-02-15T13:24:13.600" v="53" actId="1076"/>
          <ac:picMkLst>
            <pc:docMk/>
            <pc:sldMk cId="3384870267" sldId="258"/>
            <ac:picMk id="9" creationId="{AE9C1294-0367-9561-FF34-12E8BB7084E3}"/>
          </ac:picMkLst>
        </pc:picChg>
      </pc:sldChg>
      <pc:sldChg chg="modSp">
        <pc:chgData name="Ryan Thomas (2204305)" userId="S::2204305@student.uwtsd.ac.uk::37ee8dd8-bb5f-4311-a279-9e63182f05be" providerId="AD" clId="Web-{AB8D8FF4-FB3C-3B8A-9CEC-5C3CE47CDA37}" dt="2025-02-15T22:18:39.843" v="297" actId="20577"/>
        <pc:sldMkLst>
          <pc:docMk/>
          <pc:sldMk cId="1059534339" sldId="260"/>
        </pc:sldMkLst>
        <pc:spChg chg="mod">
          <ac:chgData name="Ryan Thomas (2204305)" userId="S::2204305@student.uwtsd.ac.uk::37ee8dd8-bb5f-4311-a279-9e63182f05be" providerId="AD" clId="Web-{AB8D8FF4-FB3C-3B8A-9CEC-5C3CE47CDA37}" dt="2025-02-15T22:18:39.843" v="297" actId="20577"/>
          <ac:spMkLst>
            <pc:docMk/>
            <pc:sldMk cId="1059534339" sldId="260"/>
            <ac:spMk id="3" creationId="{04B01A90-5BC1-8547-476C-0AA41F083EAA}"/>
          </ac:spMkLst>
        </pc:spChg>
      </pc:sldChg>
      <pc:sldChg chg="modSp add replId">
        <pc:chgData name="Ryan Thomas (2204305)" userId="S::2204305@student.uwtsd.ac.uk::37ee8dd8-bb5f-4311-a279-9e63182f05be" providerId="AD" clId="Web-{AB8D8FF4-FB3C-3B8A-9CEC-5C3CE47CDA37}" dt="2025-02-15T13:39:55.801" v="188" actId="20577"/>
        <pc:sldMkLst>
          <pc:docMk/>
          <pc:sldMk cId="488371657" sldId="261"/>
        </pc:sldMkLst>
        <pc:spChg chg="mod">
          <ac:chgData name="Ryan Thomas (2204305)" userId="S::2204305@student.uwtsd.ac.uk::37ee8dd8-bb5f-4311-a279-9e63182f05be" providerId="AD" clId="Web-{AB8D8FF4-FB3C-3B8A-9CEC-5C3CE47CDA37}" dt="2025-02-15T13:39:55.801" v="188" actId="20577"/>
          <ac:spMkLst>
            <pc:docMk/>
            <pc:sldMk cId="488371657" sldId="261"/>
            <ac:spMk id="3" creationId="{A68EAE48-B4B3-2BFC-5630-76B50F27A34A}"/>
          </ac:spMkLst>
        </pc:spChg>
      </pc:sldChg>
      <pc:sldChg chg="new del">
        <pc:chgData name="Ryan Thomas (2204305)" userId="S::2204305@student.uwtsd.ac.uk::37ee8dd8-bb5f-4311-a279-9e63182f05be" providerId="AD" clId="Web-{AB8D8FF4-FB3C-3B8A-9CEC-5C3CE47CDA37}" dt="2025-02-15T13:36:15.244" v="123"/>
        <pc:sldMkLst>
          <pc:docMk/>
          <pc:sldMk cId="953419961" sldId="261"/>
        </pc:sldMkLst>
      </pc:sldChg>
    </pc:docChg>
  </pc:docChgLst>
  <pc:docChgLst>
    <pc:chgData name="Ryan Thomas (2204305)" userId="S::2204305@student.uwtsd.ac.uk::37ee8dd8-bb5f-4311-a279-9e63182f05be" providerId="AD" clId="Web-{D27AD4D9-4DF2-9641-5032-266B00E72BAF}"/>
    <pc:docChg chg="modSld">
      <pc:chgData name="Ryan Thomas (2204305)" userId="S::2204305@student.uwtsd.ac.uk::37ee8dd8-bb5f-4311-a279-9e63182f05be" providerId="AD" clId="Web-{D27AD4D9-4DF2-9641-5032-266B00E72BAF}" dt="2025-02-18T11:15:55.853" v="56" actId="20577"/>
      <pc:docMkLst>
        <pc:docMk/>
      </pc:docMkLst>
      <pc:sldChg chg="modSp">
        <pc:chgData name="Ryan Thomas (2204305)" userId="S::2204305@student.uwtsd.ac.uk::37ee8dd8-bb5f-4311-a279-9e63182f05be" providerId="AD" clId="Web-{D27AD4D9-4DF2-9641-5032-266B00E72BAF}" dt="2025-02-18T11:15:55.853" v="56" actId="20577"/>
        <pc:sldMkLst>
          <pc:docMk/>
          <pc:sldMk cId="1059534339" sldId="260"/>
        </pc:sldMkLst>
        <pc:spChg chg="mod">
          <ac:chgData name="Ryan Thomas (2204305)" userId="S::2204305@student.uwtsd.ac.uk::37ee8dd8-bb5f-4311-a279-9e63182f05be" providerId="AD" clId="Web-{D27AD4D9-4DF2-9641-5032-266B00E72BAF}" dt="2025-02-18T11:15:55.853" v="56" actId="20577"/>
          <ac:spMkLst>
            <pc:docMk/>
            <pc:sldMk cId="1059534339" sldId="260"/>
            <ac:spMk id="3" creationId="{04B01A90-5BC1-8547-476C-0AA41F083EAA}"/>
          </ac:spMkLst>
        </pc:spChg>
      </pc:sldChg>
    </pc:docChg>
  </pc:docChgLst>
  <pc:docChgLst>
    <pc:chgData name="Ryan Thomas (2204305)" userId="S::2204305@student.uwtsd.ac.uk::37ee8dd8-bb5f-4311-a279-9e63182f05be" providerId="AD" clId="Web-{CBFF267E-A5C6-CD8D-494F-A6825A2557AB}"/>
    <pc:docChg chg="addSld delSld modSld sldOrd">
      <pc:chgData name="Ryan Thomas (2204305)" userId="S::2204305@student.uwtsd.ac.uk::37ee8dd8-bb5f-4311-a279-9e63182f05be" providerId="AD" clId="Web-{CBFF267E-A5C6-CD8D-494F-A6825A2557AB}" dt="2025-02-17T14:09:43.355" v="1700" actId="20577"/>
      <pc:docMkLst>
        <pc:docMk/>
      </pc:docMkLst>
      <pc:sldChg chg="modSp modAnim">
        <pc:chgData name="Ryan Thomas (2204305)" userId="S::2204305@student.uwtsd.ac.uk::37ee8dd8-bb5f-4311-a279-9e63182f05be" providerId="AD" clId="Web-{CBFF267E-A5C6-CD8D-494F-A6825A2557AB}" dt="2025-02-17T11:06:30.279" v="619"/>
        <pc:sldMkLst>
          <pc:docMk/>
          <pc:sldMk cId="109857222" sldId="256"/>
        </pc:sldMkLst>
        <pc:spChg chg="mod">
          <ac:chgData name="Ryan Thomas (2204305)" userId="S::2204305@student.uwtsd.ac.uk::37ee8dd8-bb5f-4311-a279-9e63182f05be" providerId="AD" clId="Web-{CBFF267E-A5C6-CD8D-494F-A6825A2557AB}" dt="2025-02-17T11:04:22.930" v="588"/>
          <ac:spMkLst>
            <pc:docMk/>
            <pc:sldMk cId="109857222" sldId="256"/>
            <ac:spMk id="6" creationId="{0875837D-64DF-3DA2-6F3A-2B0411152514}"/>
          </ac:spMkLst>
        </pc:spChg>
      </pc:sldChg>
      <pc:sldChg chg="modSp">
        <pc:chgData name="Ryan Thomas (2204305)" userId="S::2204305@student.uwtsd.ac.uk::37ee8dd8-bb5f-4311-a279-9e63182f05be" providerId="AD" clId="Web-{CBFF267E-A5C6-CD8D-494F-A6825A2557AB}" dt="2025-02-17T10:59:53.450" v="584" actId="20577"/>
        <pc:sldMkLst>
          <pc:docMk/>
          <pc:sldMk cId="2525214191" sldId="257"/>
        </pc:sldMkLst>
        <pc:spChg chg="mod">
          <ac:chgData name="Ryan Thomas (2204305)" userId="S::2204305@student.uwtsd.ac.uk::37ee8dd8-bb5f-4311-a279-9e63182f05be" providerId="AD" clId="Web-{CBFF267E-A5C6-CD8D-494F-A6825A2557AB}" dt="2025-02-17T10:59:53.450" v="584" actId="20577"/>
          <ac:spMkLst>
            <pc:docMk/>
            <pc:sldMk cId="2525214191" sldId="257"/>
            <ac:spMk id="2" creationId="{0798E058-4A07-CEDB-B8B9-C8A632B0FCA6}"/>
          </ac:spMkLst>
        </pc:spChg>
      </pc:sldChg>
      <pc:sldChg chg="delSp modSp ord">
        <pc:chgData name="Ryan Thomas (2204305)" userId="S::2204305@student.uwtsd.ac.uk::37ee8dd8-bb5f-4311-a279-9e63182f05be" providerId="AD" clId="Web-{CBFF267E-A5C6-CD8D-494F-A6825A2557AB}" dt="2025-02-17T14:04:37.159" v="1635"/>
        <pc:sldMkLst>
          <pc:docMk/>
          <pc:sldMk cId="3384870267" sldId="258"/>
        </pc:sldMkLst>
        <pc:spChg chg="mod">
          <ac:chgData name="Ryan Thomas (2204305)" userId="S::2204305@student.uwtsd.ac.uk::37ee8dd8-bb5f-4311-a279-9e63182f05be" providerId="AD" clId="Web-{CBFF267E-A5C6-CD8D-494F-A6825A2557AB}" dt="2025-02-17T13:32:21.840" v="1197" actId="1076"/>
          <ac:spMkLst>
            <pc:docMk/>
            <pc:sldMk cId="3384870267" sldId="258"/>
            <ac:spMk id="2" creationId="{1EC617D7-2656-971D-6471-EF192E1A6D39}"/>
          </ac:spMkLst>
        </pc:spChg>
        <pc:spChg chg="mod">
          <ac:chgData name="Ryan Thomas (2204305)" userId="S::2204305@student.uwtsd.ac.uk::37ee8dd8-bb5f-4311-a279-9e63182f05be" providerId="AD" clId="Web-{CBFF267E-A5C6-CD8D-494F-A6825A2557AB}" dt="2025-02-17T14:04:37.159" v="1635"/>
          <ac:spMkLst>
            <pc:docMk/>
            <pc:sldMk cId="3384870267" sldId="258"/>
            <ac:spMk id="12" creationId="{7D16A095-D1E8-ED8B-AF72-68253C508DAE}"/>
          </ac:spMkLst>
        </pc:spChg>
        <pc:spChg chg="mod">
          <ac:chgData name="Ryan Thomas (2204305)" userId="S::2204305@student.uwtsd.ac.uk::37ee8dd8-bb5f-4311-a279-9e63182f05be" providerId="AD" clId="Web-{CBFF267E-A5C6-CD8D-494F-A6825A2557AB}" dt="2025-02-17T14:02:47.297" v="1619" actId="1076"/>
          <ac:spMkLst>
            <pc:docMk/>
            <pc:sldMk cId="3384870267" sldId="258"/>
            <ac:spMk id="13" creationId="{EFEB55E2-727C-882F-2668-544702EBF20B}"/>
          </ac:spMkLst>
        </pc:spChg>
        <pc:picChg chg="mod">
          <ac:chgData name="Ryan Thomas (2204305)" userId="S::2204305@student.uwtsd.ac.uk::37ee8dd8-bb5f-4311-a279-9e63182f05be" providerId="AD" clId="Web-{CBFF267E-A5C6-CD8D-494F-A6825A2557AB}" dt="2025-02-17T13:31:37.995" v="1190" actId="14100"/>
          <ac:picMkLst>
            <pc:docMk/>
            <pc:sldMk cId="3384870267" sldId="258"/>
            <ac:picMk id="9" creationId="{AE9C1294-0367-9561-FF34-12E8BB7084E3}"/>
          </ac:picMkLst>
        </pc:picChg>
      </pc:sldChg>
      <pc:sldChg chg="modSp ord">
        <pc:chgData name="Ryan Thomas (2204305)" userId="S::2204305@student.uwtsd.ac.uk::37ee8dd8-bb5f-4311-a279-9e63182f05be" providerId="AD" clId="Web-{CBFF267E-A5C6-CD8D-494F-A6825A2557AB}" dt="2025-02-17T13:19:03.552" v="1062"/>
        <pc:sldMkLst>
          <pc:docMk/>
          <pc:sldMk cId="1181384130" sldId="259"/>
        </pc:sldMkLst>
        <pc:spChg chg="mod">
          <ac:chgData name="Ryan Thomas (2204305)" userId="S::2204305@student.uwtsd.ac.uk::37ee8dd8-bb5f-4311-a279-9e63182f05be" providerId="AD" clId="Web-{CBFF267E-A5C6-CD8D-494F-A6825A2557AB}" dt="2025-02-17T11:05:38.199" v="609" actId="20577"/>
          <ac:spMkLst>
            <pc:docMk/>
            <pc:sldMk cId="1181384130" sldId="259"/>
            <ac:spMk id="2" creationId="{8AD3DF0D-196C-F9FD-02F3-0DDDEEA14FA7}"/>
          </ac:spMkLst>
        </pc:spChg>
      </pc:sldChg>
      <pc:sldChg chg="modSp">
        <pc:chgData name="Ryan Thomas (2204305)" userId="S::2204305@student.uwtsd.ac.uk::37ee8dd8-bb5f-4311-a279-9e63182f05be" providerId="AD" clId="Web-{CBFF267E-A5C6-CD8D-494F-A6825A2557AB}" dt="2025-02-17T14:09:43.355" v="1700" actId="20577"/>
        <pc:sldMkLst>
          <pc:docMk/>
          <pc:sldMk cId="1059534339" sldId="260"/>
        </pc:sldMkLst>
        <pc:spChg chg="mod">
          <ac:chgData name="Ryan Thomas (2204305)" userId="S::2204305@student.uwtsd.ac.uk::37ee8dd8-bb5f-4311-a279-9e63182f05be" providerId="AD" clId="Web-{CBFF267E-A5C6-CD8D-494F-A6825A2557AB}" dt="2025-02-17T14:09:43.355" v="1700" actId="20577"/>
          <ac:spMkLst>
            <pc:docMk/>
            <pc:sldMk cId="1059534339" sldId="260"/>
            <ac:spMk id="3" creationId="{04B01A90-5BC1-8547-476C-0AA41F083EAA}"/>
          </ac:spMkLst>
        </pc:spChg>
      </pc:sldChg>
      <pc:sldChg chg="modSp">
        <pc:chgData name="Ryan Thomas (2204305)" userId="S::2204305@student.uwtsd.ac.uk::37ee8dd8-bb5f-4311-a279-9e63182f05be" providerId="AD" clId="Web-{CBFF267E-A5C6-CD8D-494F-A6825A2557AB}" dt="2025-02-16T01:51:47.370" v="335" actId="20577"/>
        <pc:sldMkLst>
          <pc:docMk/>
          <pc:sldMk cId="488371657" sldId="261"/>
        </pc:sldMkLst>
        <pc:spChg chg="mod">
          <ac:chgData name="Ryan Thomas (2204305)" userId="S::2204305@student.uwtsd.ac.uk::37ee8dd8-bb5f-4311-a279-9e63182f05be" providerId="AD" clId="Web-{CBFF267E-A5C6-CD8D-494F-A6825A2557AB}" dt="2025-02-16T01:51:47.370" v="335" actId="20577"/>
          <ac:spMkLst>
            <pc:docMk/>
            <pc:sldMk cId="488371657" sldId="261"/>
            <ac:spMk id="3" creationId="{A68EAE48-B4B3-2BFC-5630-76B50F27A34A}"/>
          </ac:spMkLst>
        </pc:spChg>
      </pc:sldChg>
      <pc:sldChg chg="delSp modSp new ord">
        <pc:chgData name="Ryan Thomas (2204305)" userId="S::2204305@student.uwtsd.ac.uk::37ee8dd8-bb5f-4311-a279-9e63182f05be" providerId="AD" clId="Web-{CBFF267E-A5C6-CD8D-494F-A6825A2557AB}" dt="2025-02-16T00:15:26.147" v="182"/>
        <pc:sldMkLst>
          <pc:docMk/>
          <pc:sldMk cId="3926636954" sldId="262"/>
        </pc:sldMkLst>
      </pc:sldChg>
      <pc:sldChg chg="new del">
        <pc:chgData name="Ryan Thomas (2204305)" userId="S::2204305@student.uwtsd.ac.uk::37ee8dd8-bb5f-4311-a279-9e63182f05be" providerId="AD" clId="Web-{CBFF267E-A5C6-CD8D-494F-A6825A2557AB}" dt="2025-02-15T23:20:48.770" v="112"/>
        <pc:sldMkLst>
          <pc:docMk/>
          <pc:sldMk cId="3870441362" sldId="263"/>
        </pc:sldMkLst>
      </pc:sldChg>
      <pc:sldChg chg="modSp new ord">
        <pc:chgData name="Ryan Thomas (2204305)" userId="S::2204305@student.uwtsd.ac.uk::37ee8dd8-bb5f-4311-a279-9e63182f05be" providerId="AD" clId="Web-{CBFF267E-A5C6-CD8D-494F-A6825A2557AB}" dt="2025-02-17T11:05:54.856" v="613"/>
        <pc:sldMkLst>
          <pc:docMk/>
          <pc:sldMk cId="2495690989" sldId="264"/>
        </pc:sldMkLst>
        <pc:spChg chg="mod">
          <ac:chgData name="Ryan Thomas (2204305)" userId="S::2204305@student.uwtsd.ac.uk::37ee8dd8-bb5f-4311-a279-9e63182f05be" providerId="AD" clId="Web-{CBFF267E-A5C6-CD8D-494F-A6825A2557AB}" dt="2025-02-16T00:15:57.524" v="199" actId="20577"/>
          <ac:spMkLst>
            <pc:docMk/>
            <pc:sldMk cId="2495690989" sldId="264"/>
            <ac:spMk id="2" creationId="{864560F6-60D7-A76D-124D-0B71E5A0DF7C}"/>
          </ac:spMkLst>
        </pc:spChg>
      </pc:sldChg>
      <pc:sldChg chg="addSp modSp new mod modClrScheme chgLayout">
        <pc:chgData name="Ryan Thomas (2204305)" userId="S::2204305@student.uwtsd.ac.uk::37ee8dd8-bb5f-4311-a279-9e63182f05be" providerId="AD" clId="Web-{CBFF267E-A5C6-CD8D-494F-A6825A2557AB}" dt="2025-02-16T02:09:48.587" v="582" actId="14100"/>
        <pc:sldMkLst>
          <pc:docMk/>
          <pc:sldMk cId="68031655" sldId="265"/>
        </pc:sldMkLst>
        <pc:spChg chg="mod">
          <ac:chgData name="Ryan Thomas (2204305)" userId="S::2204305@student.uwtsd.ac.uk::37ee8dd8-bb5f-4311-a279-9e63182f05be" providerId="AD" clId="Web-{CBFF267E-A5C6-CD8D-494F-A6825A2557AB}" dt="2025-02-16T02:09:11.899" v="569" actId="1076"/>
          <ac:spMkLst>
            <pc:docMk/>
            <pc:sldMk cId="68031655" sldId="265"/>
            <ac:spMk id="2" creationId="{FAD66007-7DB4-53ED-1BFD-B279570848E3}"/>
          </ac:spMkLst>
        </pc:spChg>
        <pc:spChg chg="mod">
          <ac:chgData name="Ryan Thomas (2204305)" userId="S::2204305@student.uwtsd.ac.uk::37ee8dd8-bb5f-4311-a279-9e63182f05be" providerId="AD" clId="Web-{CBFF267E-A5C6-CD8D-494F-A6825A2557AB}" dt="2025-02-16T02:09:48.587" v="582" actId="14100"/>
          <ac:spMkLst>
            <pc:docMk/>
            <pc:sldMk cId="68031655" sldId="265"/>
            <ac:spMk id="3" creationId="{8EEA5765-C960-7CDC-8781-09744FF19473}"/>
          </ac:spMkLst>
        </pc:spChg>
        <pc:spChg chg="mod">
          <ac:chgData name="Ryan Thomas (2204305)" userId="S::2204305@student.uwtsd.ac.uk::37ee8dd8-bb5f-4311-a279-9e63182f05be" providerId="AD" clId="Web-{CBFF267E-A5C6-CD8D-494F-A6825A2557AB}" dt="2025-02-16T01:45:08.027" v="229"/>
          <ac:spMkLst>
            <pc:docMk/>
            <pc:sldMk cId="68031655" sldId="265"/>
            <ac:spMk id="4" creationId="{9D6D21B9-CD69-B57D-DBAD-7ADD76C8D7A4}"/>
          </ac:spMkLst>
        </pc:spChg>
        <pc:spChg chg="mod">
          <ac:chgData name="Ryan Thomas (2204305)" userId="S::2204305@student.uwtsd.ac.uk::37ee8dd8-bb5f-4311-a279-9e63182f05be" providerId="AD" clId="Web-{CBFF267E-A5C6-CD8D-494F-A6825A2557AB}" dt="2025-02-16T01:45:08.027" v="229"/>
          <ac:spMkLst>
            <pc:docMk/>
            <pc:sldMk cId="68031655" sldId="265"/>
            <ac:spMk id="5" creationId="{3A21EB05-0544-8FEF-39B6-9BE15E285DAE}"/>
          </ac:spMkLst>
        </pc:spChg>
        <pc:spChg chg="mod">
          <ac:chgData name="Ryan Thomas (2204305)" userId="S::2204305@student.uwtsd.ac.uk::37ee8dd8-bb5f-4311-a279-9e63182f05be" providerId="AD" clId="Web-{CBFF267E-A5C6-CD8D-494F-A6825A2557AB}" dt="2025-02-16T01:45:08.027" v="229"/>
          <ac:spMkLst>
            <pc:docMk/>
            <pc:sldMk cId="68031655" sldId="265"/>
            <ac:spMk id="6" creationId="{D9B3EC93-328A-36A5-6FF4-F2D5060BE7B0}"/>
          </ac:spMkLst>
        </pc:spChg>
        <pc:picChg chg="add mod ord">
          <ac:chgData name="Ryan Thomas (2204305)" userId="S::2204305@student.uwtsd.ac.uk::37ee8dd8-bb5f-4311-a279-9e63182f05be" providerId="AD" clId="Web-{CBFF267E-A5C6-CD8D-494F-A6825A2557AB}" dt="2025-02-16T02:09:34.165" v="578" actId="14100"/>
          <ac:picMkLst>
            <pc:docMk/>
            <pc:sldMk cId="68031655" sldId="265"/>
            <ac:picMk id="7" creationId="{08AD52D9-DEB0-88F8-44D1-E893DD603BC1}"/>
          </ac:picMkLst>
        </pc:picChg>
      </pc:sldChg>
      <pc:sldChg chg="new del">
        <pc:chgData name="Ryan Thomas (2204305)" userId="S::2204305@student.uwtsd.ac.uk::37ee8dd8-bb5f-4311-a279-9e63182f05be" providerId="AD" clId="Web-{CBFF267E-A5C6-CD8D-494F-A6825A2557AB}" dt="2025-02-16T00:10:44.820" v="159"/>
        <pc:sldMkLst>
          <pc:docMk/>
          <pc:sldMk cId="3519871271" sldId="265"/>
        </pc:sldMkLst>
      </pc:sldChg>
      <pc:sldChg chg="modSp new">
        <pc:chgData name="Ryan Thomas (2204305)" userId="S::2204305@student.uwtsd.ac.uk::37ee8dd8-bb5f-4311-a279-9e63182f05be" providerId="AD" clId="Web-{CBFF267E-A5C6-CD8D-494F-A6825A2557AB}" dt="2025-02-16T00:16:11.071" v="205" actId="20577"/>
        <pc:sldMkLst>
          <pc:docMk/>
          <pc:sldMk cId="1860553107" sldId="266"/>
        </pc:sldMkLst>
        <pc:spChg chg="mod">
          <ac:chgData name="Ryan Thomas (2204305)" userId="S::2204305@student.uwtsd.ac.uk::37ee8dd8-bb5f-4311-a279-9e63182f05be" providerId="AD" clId="Web-{CBFF267E-A5C6-CD8D-494F-A6825A2557AB}" dt="2025-02-16T00:16:11.071" v="205" actId="20577"/>
          <ac:spMkLst>
            <pc:docMk/>
            <pc:sldMk cId="1860553107" sldId="266"/>
            <ac:spMk id="2" creationId="{2927EF95-BC0A-A081-056A-E4D233032D01}"/>
          </ac:spMkLst>
        </pc:spChg>
      </pc:sldChg>
      <pc:sldChg chg="modSp new">
        <pc:chgData name="Ryan Thomas (2204305)" userId="S::2204305@student.uwtsd.ac.uk::37ee8dd8-bb5f-4311-a279-9e63182f05be" providerId="AD" clId="Web-{CBFF267E-A5C6-CD8D-494F-A6825A2557AB}" dt="2025-02-16T01:50:36.041" v="294" actId="20577"/>
        <pc:sldMkLst>
          <pc:docMk/>
          <pc:sldMk cId="423653877" sldId="267"/>
        </pc:sldMkLst>
        <pc:spChg chg="mod">
          <ac:chgData name="Ryan Thomas (2204305)" userId="S::2204305@student.uwtsd.ac.uk::37ee8dd8-bb5f-4311-a279-9e63182f05be" providerId="AD" clId="Web-{CBFF267E-A5C6-CD8D-494F-A6825A2557AB}" dt="2025-02-16T01:46:39.295" v="245"/>
          <ac:spMkLst>
            <pc:docMk/>
            <pc:sldMk cId="423653877" sldId="267"/>
            <ac:spMk id="2" creationId="{CC7D2B8A-A58E-B4D9-7F63-5E8B68C1F81B}"/>
          </ac:spMkLst>
        </pc:spChg>
        <pc:spChg chg="mod">
          <ac:chgData name="Ryan Thomas (2204305)" userId="S::2204305@student.uwtsd.ac.uk::37ee8dd8-bb5f-4311-a279-9e63182f05be" providerId="AD" clId="Web-{CBFF267E-A5C6-CD8D-494F-A6825A2557AB}" dt="2025-02-16T01:50:36.041" v="294" actId="20577"/>
          <ac:spMkLst>
            <pc:docMk/>
            <pc:sldMk cId="423653877" sldId="267"/>
            <ac:spMk id="3" creationId="{529918F3-33A4-65F3-3235-6C4303732860}"/>
          </ac:spMkLst>
        </pc:spChg>
      </pc:sldChg>
      <pc:sldChg chg="modSp new">
        <pc:chgData name="Ryan Thomas (2204305)" userId="S::2204305@student.uwtsd.ac.uk::37ee8dd8-bb5f-4311-a279-9e63182f05be" providerId="AD" clId="Web-{CBFF267E-A5C6-CD8D-494F-A6825A2557AB}" dt="2025-02-17T11:08:40.472" v="647"/>
        <pc:sldMkLst>
          <pc:docMk/>
          <pc:sldMk cId="462271034" sldId="268"/>
        </pc:sldMkLst>
        <pc:spChg chg="mod">
          <ac:chgData name="Ryan Thomas (2204305)" userId="S::2204305@student.uwtsd.ac.uk::37ee8dd8-bb5f-4311-a279-9e63182f05be" providerId="AD" clId="Web-{CBFF267E-A5C6-CD8D-494F-A6825A2557AB}" dt="2025-02-17T11:08:29.893" v="645" actId="1076"/>
          <ac:spMkLst>
            <pc:docMk/>
            <pc:sldMk cId="462271034" sldId="268"/>
            <ac:spMk id="2" creationId="{AD0F953D-FD90-2645-6675-19692E45FB1A}"/>
          </ac:spMkLst>
        </pc:spChg>
      </pc:sldChg>
      <pc:sldChg chg="new del">
        <pc:chgData name="Ryan Thomas (2204305)" userId="S::2204305@student.uwtsd.ac.uk::37ee8dd8-bb5f-4311-a279-9e63182f05be" providerId="AD" clId="Web-{CBFF267E-A5C6-CD8D-494F-A6825A2557AB}" dt="2025-02-17T11:54:34.197" v="652"/>
        <pc:sldMkLst>
          <pc:docMk/>
          <pc:sldMk cId="163960795" sldId="269"/>
        </pc:sldMkLst>
      </pc:sldChg>
      <pc:sldChg chg="addSp delSp modSp new">
        <pc:chgData name="Ryan Thomas (2204305)" userId="S::2204305@student.uwtsd.ac.uk::37ee8dd8-bb5f-4311-a279-9e63182f05be" providerId="AD" clId="Web-{CBFF267E-A5C6-CD8D-494F-A6825A2557AB}" dt="2025-02-17T13:37:33.942" v="1252" actId="1076"/>
        <pc:sldMkLst>
          <pc:docMk/>
          <pc:sldMk cId="1410962702" sldId="270"/>
        </pc:sldMkLst>
        <pc:spChg chg="mod">
          <ac:chgData name="Ryan Thomas (2204305)" userId="S::2204305@student.uwtsd.ac.uk::37ee8dd8-bb5f-4311-a279-9e63182f05be" providerId="AD" clId="Web-{CBFF267E-A5C6-CD8D-494F-A6825A2557AB}" dt="2025-02-17T13:34:32.156" v="1206" actId="20577"/>
          <ac:spMkLst>
            <pc:docMk/>
            <pc:sldMk cId="1410962702" sldId="270"/>
            <ac:spMk id="2" creationId="{E3E59714-7C81-65E8-BF51-D5EBBD3BCF11}"/>
          </ac:spMkLst>
        </pc:spChg>
        <pc:spChg chg="add mod">
          <ac:chgData name="Ryan Thomas (2204305)" userId="S::2204305@student.uwtsd.ac.uk::37ee8dd8-bb5f-4311-a279-9e63182f05be" providerId="AD" clId="Web-{CBFF267E-A5C6-CD8D-494F-A6825A2557AB}" dt="2025-02-17T11:57:12.172" v="670" actId="1076"/>
          <ac:spMkLst>
            <pc:docMk/>
            <pc:sldMk cId="1410962702" sldId="270"/>
            <ac:spMk id="9" creationId="{107CF662-F17D-3684-0784-C79E34468976}"/>
          </ac:spMkLst>
        </pc:spChg>
        <pc:spChg chg="add mod">
          <ac:chgData name="Ryan Thomas (2204305)" userId="S::2204305@student.uwtsd.ac.uk::37ee8dd8-bb5f-4311-a279-9e63182f05be" providerId="AD" clId="Web-{CBFF267E-A5C6-CD8D-494F-A6825A2557AB}" dt="2025-02-17T12:05:38.896" v="703" actId="1076"/>
          <ac:spMkLst>
            <pc:docMk/>
            <pc:sldMk cId="1410962702" sldId="270"/>
            <ac:spMk id="10" creationId="{E961AF88-0073-6453-26F4-3D5608A16DFB}"/>
          </ac:spMkLst>
        </pc:spChg>
        <pc:spChg chg="add mod">
          <ac:chgData name="Ryan Thomas (2204305)" userId="S::2204305@student.uwtsd.ac.uk::37ee8dd8-bb5f-4311-a279-9e63182f05be" providerId="AD" clId="Web-{CBFF267E-A5C6-CD8D-494F-A6825A2557AB}" dt="2025-02-17T13:06:02.312" v="988"/>
          <ac:spMkLst>
            <pc:docMk/>
            <pc:sldMk cId="1410962702" sldId="270"/>
            <ac:spMk id="16" creationId="{74AA6F04-0442-346B-6366-BC4AE11F91F0}"/>
          </ac:spMkLst>
        </pc:spChg>
        <pc:spChg chg="add mod">
          <ac:chgData name="Ryan Thomas (2204305)" userId="S::2204305@student.uwtsd.ac.uk::37ee8dd8-bb5f-4311-a279-9e63182f05be" providerId="AD" clId="Web-{CBFF267E-A5C6-CD8D-494F-A6825A2557AB}" dt="2025-02-17T13:06:02.296" v="987"/>
          <ac:spMkLst>
            <pc:docMk/>
            <pc:sldMk cId="1410962702" sldId="270"/>
            <ac:spMk id="19" creationId="{BD40E31E-91AC-EA9B-BC57-9980CF291AFC}"/>
          </ac:spMkLst>
        </pc:spChg>
        <pc:spChg chg="add mod">
          <ac:chgData name="Ryan Thomas (2204305)" userId="S::2204305@student.uwtsd.ac.uk::37ee8dd8-bb5f-4311-a279-9e63182f05be" providerId="AD" clId="Web-{CBFF267E-A5C6-CD8D-494F-A6825A2557AB}" dt="2025-02-17T13:06:29.688" v="990"/>
          <ac:spMkLst>
            <pc:docMk/>
            <pc:sldMk cId="1410962702" sldId="270"/>
            <ac:spMk id="20" creationId="{C5B4A46B-3DD9-9D68-42FB-985EC5880241}"/>
          </ac:spMkLst>
        </pc:spChg>
        <pc:spChg chg="add mod">
          <ac:chgData name="Ryan Thomas (2204305)" userId="S::2204305@student.uwtsd.ac.uk::37ee8dd8-bb5f-4311-a279-9e63182f05be" providerId="AD" clId="Web-{CBFF267E-A5C6-CD8D-494F-A6825A2557AB}" dt="2025-02-17T13:36:10.253" v="1231" actId="20577"/>
          <ac:spMkLst>
            <pc:docMk/>
            <pc:sldMk cId="1410962702" sldId="270"/>
            <ac:spMk id="21" creationId="{DCA93FB6-E4A2-5C70-3D65-751209FB749B}"/>
          </ac:spMkLst>
        </pc:spChg>
        <pc:spChg chg="add mod">
          <ac:chgData name="Ryan Thomas (2204305)" userId="S::2204305@student.uwtsd.ac.uk::37ee8dd8-bb5f-4311-a279-9e63182f05be" providerId="AD" clId="Web-{CBFF267E-A5C6-CD8D-494F-A6825A2557AB}" dt="2025-02-17T13:29:54.977" v="1172" actId="14100"/>
          <ac:spMkLst>
            <pc:docMk/>
            <pc:sldMk cId="1410962702" sldId="270"/>
            <ac:spMk id="22" creationId="{CE461538-4849-E6D9-6DBF-A3B669D7463E}"/>
          </ac:spMkLst>
        </pc:spChg>
        <pc:spChg chg="add mod">
          <ac:chgData name="Ryan Thomas (2204305)" userId="S::2204305@student.uwtsd.ac.uk::37ee8dd8-bb5f-4311-a279-9e63182f05be" providerId="AD" clId="Web-{CBFF267E-A5C6-CD8D-494F-A6825A2557AB}" dt="2025-02-17T13:36:57.723" v="1245" actId="20577"/>
          <ac:spMkLst>
            <pc:docMk/>
            <pc:sldMk cId="1410962702" sldId="270"/>
            <ac:spMk id="23" creationId="{E4F3A57F-6186-2D14-97B4-489C62901362}"/>
          </ac:spMkLst>
        </pc:spChg>
        <pc:spChg chg="add mod">
          <ac:chgData name="Ryan Thomas (2204305)" userId="S::2204305@student.uwtsd.ac.uk::37ee8dd8-bb5f-4311-a279-9e63182f05be" providerId="AD" clId="Web-{CBFF267E-A5C6-CD8D-494F-A6825A2557AB}" dt="2025-02-17T13:37:33.942" v="1252" actId="1076"/>
          <ac:spMkLst>
            <pc:docMk/>
            <pc:sldMk cId="1410962702" sldId="270"/>
            <ac:spMk id="24" creationId="{232BBD6A-AE11-290C-773E-732FA799E402}"/>
          </ac:spMkLst>
        </pc:spChg>
        <pc:picChg chg="add mod">
          <ac:chgData name="Ryan Thomas (2204305)" userId="S::2204305@student.uwtsd.ac.uk::37ee8dd8-bb5f-4311-a279-9e63182f05be" providerId="AD" clId="Web-{CBFF267E-A5C6-CD8D-494F-A6825A2557AB}" dt="2025-02-17T13:02:37.744" v="911" actId="1076"/>
          <ac:picMkLst>
            <pc:docMk/>
            <pc:sldMk cId="1410962702" sldId="270"/>
            <ac:picMk id="7" creationId="{0A60B9B8-75A0-D92A-4D51-231A5363A69B}"/>
          </ac:picMkLst>
        </pc:picChg>
        <pc:picChg chg="add mod">
          <ac:chgData name="Ryan Thomas (2204305)" userId="S::2204305@student.uwtsd.ac.uk::37ee8dd8-bb5f-4311-a279-9e63182f05be" providerId="AD" clId="Web-{CBFF267E-A5C6-CD8D-494F-A6825A2557AB}" dt="2025-02-17T12:54:21.339" v="816" actId="1076"/>
          <ac:picMkLst>
            <pc:docMk/>
            <pc:sldMk cId="1410962702" sldId="270"/>
            <ac:picMk id="12" creationId="{CB75D080-F97C-4EDE-89C5-165D199E5BA3}"/>
          </ac:picMkLst>
        </pc:picChg>
        <pc:picChg chg="add mod ord">
          <ac:chgData name="Ryan Thomas (2204305)" userId="S::2204305@student.uwtsd.ac.uk::37ee8dd8-bb5f-4311-a279-9e63182f05be" providerId="AD" clId="Web-{CBFF267E-A5C6-CD8D-494F-A6825A2557AB}" dt="2025-02-17T13:02:50.978" v="913" actId="1076"/>
          <ac:picMkLst>
            <pc:docMk/>
            <pc:sldMk cId="1410962702" sldId="270"/>
            <ac:picMk id="15" creationId="{6ED9656E-C1CF-73A6-40FF-C8D7DD77C5E8}"/>
          </ac:picMkLst>
        </pc:picChg>
        <pc:picChg chg="add mod">
          <ac:chgData name="Ryan Thomas (2204305)" userId="S::2204305@student.uwtsd.ac.uk::37ee8dd8-bb5f-4311-a279-9e63182f05be" providerId="AD" clId="Web-{CBFF267E-A5C6-CD8D-494F-A6825A2557AB}" dt="2025-02-17T13:03:15.620" v="916"/>
          <ac:picMkLst>
            <pc:docMk/>
            <pc:sldMk cId="1410962702" sldId="270"/>
            <ac:picMk id="17" creationId="{BE0E9A22-BCB7-6904-BE02-54BC2AB75731}"/>
          </ac:picMkLst>
        </pc:picChg>
        <pc:picChg chg="add mod">
          <ac:chgData name="Ryan Thomas (2204305)" userId="S::2204305@student.uwtsd.ac.uk::37ee8dd8-bb5f-4311-a279-9e63182f05be" providerId="AD" clId="Web-{CBFF267E-A5C6-CD8D-494F-A6825A2557AB}" dt="2025-02-17T12:25:24.413" v="749" actId="1076"/>
          <ac:picMkLst>
            <pc:docMk/>
            <pc:sldMk cId="1410962702" sldId="270"/>
            <ac:picMk id="18" creationId="{BD3923B9-1C05-4AD9-8E40-DF524142B120}"/>
          </ac:picMkLst>
        </pc:picChg>
      </pc:sldChg>
      <pc:sldChg chg="addSp modSp new">
        <pc:chgData name="Ryan Thomas (2204305)" userId="S::2204305@student.uwtsd.ac.uk::37ee8dd8-bb5f-4311-a279-9e63182f05be" providerId="AD" clId="Web-{CBFF267E-A5C6-CD8D-494F-A6825A2557AB}" dt="2025-02-17T13:10:40.898" v="1060" actId="1076"/>
        <pc:sldMkLst>
          <pc:docMk/>
          <pc:sldMk cId="2861636460" sldId="271"/>
        </pc:sldMkLst>
        <pc:spChg chg="add mod">
          <ac:chgData name="Ryan Thomas (2204305)" userId="S::2204305@student.uwtsd.ac.uk::37ee8dd8-bb5f-4311-a279-9e63182f05be" providerId="AD" clId="Web-{CBFF267E-A5C6-CD8D-494F-A6825A2557AB}" dt="2025-02-17T13:10:40.898" v="1060" actId="1076"/>
          <ac:spMkLst>
            <pc:docMk/>
            <pc:sldMk cId="2861636460" sldId="271"/>
            <ac:spMk id="6" creationId="{799E3755-8B86-22B6-DB57-B1DBFABBFDFD}"/>
          </ac:spMkLst>
        </pc:spChg>
        <pc:picChg chg="add mod">
          <ac:chgData name="Ryan Thomas (2204305)" userId="S::2204305@student.uwtsd.ac.uk::37ee8dd8-bb5f-4311-a279-9e63182f05be" providerId="AD" clId="Web-{CBFF267E-A5C6-CD8D-494F-A6825A2557AB}" dt="2025-02-17T13:09:18.271" v="1043" actId="14100"/>
          <ac:picMkLst>
            <pc:docMk/>
            <pc:sldMk cId="2861636460" sldId="271"/>
            <ac:picMk id="5" creationId="{3D530373-C942-F787-0FFA-2D54886FB6A5}"/>
          </ac:picMkLst>
        </pc:picChg>
      </pc:sldChg>
      <pc:sldChg chg="addSp delSp modSp new">
        <pc:chgData name="Ryan Thomas (2204305)" userId="S::2204305@student.uwtsd.ac.uk::37ee8dd8-bb5f-4311-a279-9e63182f05be" providerId="AD" clId="Web-{CBFF267E-A5C6-CD8D-494F-A6825A2557AB}" dt="2025-02-17T13:50:46.433" v="1543"/>
        <pc:sldMkLst>
          <pc:docMk/>
          <pc:sldMk cId="2266354870" sldId="272"/>
        </pc:sldMkLst>
        <pc:spChg chg="mod">
          <ac:chgData name="Ryan Thomas (2204305)" userId="S::2204305@student.uwtsd.ac.uk::37ee8dd8-bb5f-4311-a279-9e63182f05be" providerId="AD" clId="Web-{CBFF267E-A5C6-CD8D-494F-A6825A2557AB}" dt="2025-02-17T13:45:50.441" v="1436" actId="1076"/>
          <ac:spMkLst>
            <pc:docMk/>
            <pc:sldMk cId="2266354870" sldId="272"/>
            <ac:spMk id="2" creationId="{9BECED76-7E91-CA95-152C-02350482C603}"/>
          </ac:spMkLst>
        </pc:spChg>
        <pc:spChg chg="add mod">
          <ac:chgData name="Ryan Thomas (2204305)" userId="S::2204305@student.uwtsd.ac.uk::37ee8dd8-bb5f-4311-a279-9e63182f05be" providerId="AD" clId="Web-{CBFF267E-A5C6-CD8D-494F-A6825A2557AB}" dt="2025-02-17T13:50:46.433" v="1543"/>
          <ac:spMkLst>
            <pc:docMk/>
            <pc:sldMk cId="2266354870" sldId="272"/>
            <ac:spMk id="1601" creationId="{11504CCC-0615-800E-2AD8-DBC9AA53392D}"/>
          </ac:spMkLst>
        </pc:spChg>
      </pc:sldChg>
    </pc:docChg>
  </pc:docChgLst>
  <pc:docChgLst>
    <pc:chgData name="Ryan Thomas (2204305)" userId="S::2204305@student.uwtsd.ac.uk::37ee8dd8-bb5f-4311-a279-9e63182f05be" providerId="AD" clId="Web-{64C05394-8BCD-E4E3-71E8-5537E2BAA938}"/>
    <pc:docChg chg="modSld">
      <pc:chgData name="Ryan Thomas (2204305)" userId="S::2204305@student.uwtsd.ac.uk::37ee8dd8-bb5f-4311-a279-9e63182f05be" providerId="AD" clId="Web-{64C05394-8BCD-E4E3-71E8-5537E2BAA938}" dt="2025-02-15T00:55:56.501" v="20"/>
      <pc:docMkLst>
        <pc:docMk/>
      </pc:docMkLst>
      <pc:sldChg chg="addSp modSp addAnim delAnim">
        <pc:chgData name="Ryan Thomas (2204305)" userId="S::2204305@student.uwtsd.ac.uk::37ee8dd8-bb5f-4311-a279-9e63182f05be" providerId="AD" clId="Web-{64C05394-8BCD-E4E3-71E8-5537E2BAA938}" dt="2025-02-15T00:55:56.501" v="20"/>
        <pc:sldMkLst>
          <pc:docMk/>
          <pc:sldMk cId="109857222" sldId="256"/>
        </pc:sldMkLst>
        <pc:spChg chg="add mod">
          <ac:chgData name="Ryan Thomas (2204305)" userId="S::2204305@student.uwtsd.ac.uk::37ee8dd8-bb5f-4311-a279-9e63182f05be" providerId="AD" clId="Web-{64C05394-8BCD-E4E3-71E8-5537E2BAA938}" dt="2025-02-15T00:54:58.343" v="16" actId="14100"/>
          <ac:spMkLst>
            <pc:docMk/>
            <pc:sldMk cId="109857222" sldId="256"/>
            <ac:spMk id="6" creationId="{0875837D-64DF-3DA2-6F3A-2B0411152514}"/>
          </ac:spMkLst>
        </pc:spChg>
        <pc:spChg chg="mod">
          <ac:chgData name="Ryan Thomas (2204305)" userId="S::2204305@student.uwtsd.ac.uk::37ee8dd8-bb5f-4311-a279-9e63182f05be" providerId="AD" clId="Web-{64C05394-8BCD-E4E3-71E8-5537E2BAA938}" dt="2025-02-15T00:55:11.093" v="17" actId="1076"/>
          <ac:spMkLst>
            <pc:docMk/>
            <pc:sldMk cId="109857222" sldId="256"/>
            <ac:spMk id="14" creationId="{80D13829-6330-D6CD-6995-3391721392A9}"/>
          </ac:spMkLst>
        </pc:spChg>
      </pc:sldChg>
    </pc:docChg>
  </pc:docChgLst>
  <pc:docChgLst>
    <pc:chgData clId="Web-{84739E62-0F82-9CED-106D-E698D62825F6}"/>
    <pc:docChg chg="modSld">
      <pc:chgData name="" userId="" providerId="" clId="Web-{84739E62-0F82-9CED-106D-E698D62825F6}" dt="2025-02-04T11:12:02.692" v="4" actId="20577"/>
      <pc:docMkLst>
        <pc:docMk/>
      </pc:docMkLst>
      <pc:sldChg chg="modSp">
        <pc:chgData name="" userId="" providerId="" clId="Web-{84739E62-0F82-9CED-106D-E698D62825F6}" dt="2025-02-04T11:12:02.692" v="4" actId="20577"/>
        <pc:sldMkLst>
          <pc:docMk/>
          <pc:sldMk cId="109857222" sldId="256"/>
        </pc:sldMkLst>
        <pc:spChg chg="mod">
          <ac:chgData name="" userId="" providerId="" clId="Web-{84739E62-0F82-9CED-106D-E698D62825F6}" dt="2025-02-04T11:12:02.692" v="4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Ryan Thomas (2204305)" userId="S::2204305@student.uwtsd.ac.uk::37ee8dd8-bb5f-4311-a279-9e63182f05be" providerId="AD" clId="Web-{0AE16E6B-CBB4-9584-F8E7-0F662E62E5FC}"/>
    <pc:docChg chg="modSld">
      <pc:chgData name="Ryan Thomas (2204305)" userId="S::2204305@student.uwtsd.ac.uk::37ee8dd8-bb5f-4311-a279-9e63182f05be" providerId="AD" clId="Web-{0AE16E6B-CBB4-9584-F8E7-0F662E62E5FC}" dt="2025-02-28T13:58:08.139" v="9" actId="20577"/>
      <pc:docMkLst>
        <pc:docMk/>
      </pc:docMkLst>
      <pc:sldChg chg="modSp">
        <pc:chgData name="Ryan Thomas (2204305)" userId="S::2204305@student.uwtsd.ac.uk::37ee8dd8-bb5f-4311-a279-9e63182f05be" providerId="AD" clId="Web-{0AE16E6B-CBB4-9584-F8E7-0F662E62E5FC}" dt="2025-02-28T13:58:08.139" v="9" actId="20577"/>
        <pc:sldMkLst>
          <pc:docMk/>
          <pc:sldMk cId="68031655" sldId="265"/>
        </pc:sldMkLst>
        <pc:spChg chg="mod">
          <ac:chgData name="Ryan Thomas (2204305)" userId="S::2204305@student.uwtsd.ac.uk::37ee8dd8-bb5f-4311-a279-9e63182f05be" providerId="AD" clId="Web-{0AE16E6B-CBB4-9584-F8E7-0F662E62E5FC}" dt="2025-02-28T13:58:08.139" v="9" actId="20577"/>
          <ac:spMkLst>
            <pc:docMk/>
            <pc:sldMk cId="68031655" sldId="265"/>
            <ac:spMk id="3" creationId="{8EEA5765-C960-7CDC-8781-09744FF19473}"/>
          </ac:spMkLst>
        </pc:spChg>
      </pc:sldChg>
    </pc:docChg>
  </pc:docChgLst>
  <pc:docChgLst>
    <pc:chgData name="Ryan Thomas (2204305)" userId="S::2204305@student.uwtsd.ac.uk::37ee8dd8-bb5f-4311-a279-9e63182f05be" providerId="AD" clId="Web-{5E412906-89B0-A7D7-DBAC-4F7262D22CCB}"/>
    <pc:docChg chg="modSld">
      <pc:chgData name="Ryan Thomas (2204305)" userId="S::2204305@student.uwtsd.ac.uk::37ee8dd8-bb5f-4311-a279-9e63182f05be" providerId="AD" clId="Web-{5E412906-89B0-A7D7-DBAC-4F7262D22CCB}" dt="2025-02-18T11:09:42.782" v="35" actId="20577"/>
      <pc:docMkLst>
        <pc:docMk/>
      </pc:docMkLst>
      <pc:sldChg chg="modSp">
        <pc:chgData name="Ryan Thomas (2204305)" userId="S::2204305@student.uwtsd.ac.uk::37ee8dd8-bb5f-4311-a279-9e63182f05be" providerId="AD" clId="Web-{5E412906-89B0-A7D7-DBAC-4F7262D22CCB}" dt="2025-02-18T11:09:42.782" v="35" actId="20577"/>
        <pc:sldMkLst>
          <pc:docMk/>
          <pc:sldMk cId="488371657" sldId="261"/>
        </pc:sldMkLst>
        <pc:spChg chg="mod">
          <ac:chgData name="Ryan Thomas (2204305)" userId="S::2204305@student.uwtsd.ac.uk::37ee8dd8-bb5f-4311-a279-9e63182f05be" providerId="AD" clId="Web-{5E412906-89B0-A7D7-DBAC-4F7262D22CCB}" dt="2025-02-18T11:09:42.782" v="35" actId="20577"/>
          <ac:spMkLst>
            <pc:docMk/>
            <pc:sldMk cId="488371657" sldId="261"/>
            <ac:spMk id="3" creationId="{A68EAE48-B4B3-2BFC-5630-76B50F27A34A}"/>
          </ac:spMkLst>
        </pc:spChg>
      </pc:sldChg>
    </pc:docChg>
  </pc:docChgLst>
  <pc:docChgLst>
    <pc:chgData name="Ryan Thomas (2204305)" userId="S::2204305@student.uwtsd.ac.uk::37ee8dd8-bb5f-4311-a279-9e63182f05be" providerId="AD" clId="Web-{550D9A42-BBAF-1D1B-A9D9-4F0D12FBE5B8}"/>
    <pc:docChg chg="modSld">
      <pc:chgData name="Ryan Thomas (2204305)" userId="S::2204305@student.uwtsd.ac.uk::37ee8dd8-bb5f-4311-a279-9e63182f05be" providerId="AD" clId="Web-{550D9A42-BBAF-1D1B-A9D9-4F0D12FBE5B8}" dt="2025-02-15T01:01:31.788" v="63"/>
      <pc:docMkLst>
        <pc:docMk/>
      </pc:docMkLst>
      <pc:sldChg chg="modSp addAnim delAnim modAnim">
        <pc:chgData name="Ryan Thomas (2204305)" userId="S::2204305@student.uwtsd.ac.uk::37ee8dd8-bb5f-4311-a279-9e63182f05be" providerId="AD" clId="Web-{550D9A42-BBAF-1D1B-A9D9-4F0D12FBE5B8}" dt="2025-02-15T01:01:31.788" v="63"/>
        <pc:sldMkLst>
          <pc:docMk/>
          <pc:sldMk cId="109857222" sldId="256"/>
        </pc:sldMkLst>
        <pc:spChg chg="mod">
          <ac:chgData name="Ryan Thomas (2204305)" userId="S::2204305@student.uwtsd.ac.uk::37ee8dd8-bb5f-4311-a279-9e63182f05be" providerId="AD" clId="Web-{550D9A42-BBAF-1D1B-A9D9-4F0D12FBE5B8}" dt="2025-02-15T01:00:21.176" v="59"/>
          <ac:spMkLst>
            <pc:docMk/>
            <pc:sldMk cId="109857222" sldId="256"/>
            <ac:spMk id="14" creationId="{80D13829-6330-D6CD-6995-3391721392A9}"/>
          </ac:spMkLst>
        </pc:spChg>
      </pc:sldChg>
    </pc:docChg>
  </pc:docChgLst>
  <pc:docChgLst>
    <pc:chgData name="Ryan Thomas (2204305)" userId="S::2204305@student.uwtsd.ac.uk::37ee8dd8-bb5f-4311-a279-9e63182f05be" providerId="AD" clId="Web-{1BB20010-6C85-60F5-6FED-79B0B28D3D97}"/>
    <pc:docChg chg="delSld modSld">
      <pc:chgData name="Ryan Thomas (2204305)" userId="S::2204305@student.uwtsd.ac.uk::37ee8dd8-bb5f-4311-a279-9e63182f05be" providerId="AD" clId="Web-{1BB20010-6C85-60F5-6FED-79B0B28D3D97}" dt="2025-02-20T22:02:16.120" v="105" actId="20577"/>
      <pc:docMkLst>
        <pc:docMk/>
      </pc:docMkLst>
      <pc:sldChg chg="modSp">
        <pc:chgData name="Ryan Thomas (2204305)" userId="S::2204305@student.uwtsd.ac.uk::37ee8dd8-bb5f-4311-a279-9e63182f05be" providerId="AD" clId="Web-{1BB20010-6C85-60F5-6FED-79B0B28D3D97}" dt="2025-02-20T22:02:16.120" v="105" actId="20577"/>
        <pc:sldMkLst>
          <pc:docMk/>
          <pc:sldMk cId="2525214191" sldId="257"/>
        </pc:sldMkLst>
        <pc:spChg chg="mod">
          <ac:chgData name="Ryan Thomas (2204305)" userId="S::2204305@student.uwtsd.ac.uk::37ee8dd8-bb5f-4311-a279-9e63182f05be" providerId="AD" clId="Web-{1BB20010-6C85-60F5-6FED-79B0B28D3D97}" dt="2025-02-20T21:59:08.709" v="82" actId="14100"/>
          <ac:spMkLst>
            <pc:docMk/>
            <pc:sldMk cId="2525214191" sldId="257"/>
            <ac:spMk id="2" creationId="{0798E058-4A07-CEDB-B8B9-C8A632B0FCA6}"/>
          </ac:spMkLst>
        </pc:spChg>
        <pc:spChg chg="mod">
          <ac:chgData name="Ryan Thomas (2204305)" userId="S::2204305@student.uwtsd.ac.uk::37ee8dd8-bb5f-4311-a279-9e63182f05be" providerId="AD" clId="Web-{1BB20010-6C85-60F5-6FED-79B0B28D3D97}" dt="2025-02-20T22:02:16.120" v="105" actId="20577"/>
          <ac:spMkLst>
            <pc:docMk/>
            <pc:sldMk cId="2525214191" sldId="257"/>
            <ac:spMk id="3" creationId="{D819546E-EEC8-EEBC-0535-3242C37ECD7F}"/>
          </ac:spMkLst>
        </pc:spChg>
      </pc:sldChg>
      <pc:sldChg chg="modSp">
        <pc:chgData name="Ryan Thomas (2204305)" userId="S::2204305@student.uwtsd.ac.uk::37ee8dd8-bb5f-4311-a279-9e63182f05be" providerId="AD" clId="Web-{1BB20010-6C85-60F5-6FED-79B0B28D3D97}" dt="2025-02-20T21:58:02.614" v="55" actId="20577"/>
        <pc:sldMkLst>
          <pc:docMk/>
          <pc:sldMk cId="1181384130" sldId="259"/>
        </pc:sldMkLst>
        <pc:spChg chg="mod">
          <ac:chgData name="Ryan Thomas (2204305)" userId="S::2204305@student.uwtsd.ac.uk::37ee8dd8-bb5f-4311-a279-9e63182f05be" providerId="AD" clId="Web-{1BB20010-6C85-60F5-6FED-79B0B28D3D97}" dt="2025-02-20T21:56:26.031" v="50" actId="20577"/>
          <ac:spMkLst>
            <pc:docMk/>
            <pc:sldMk cId="1181384130" sldId="259"/>
            <ac:spMk id="2" creationId="{8AD3DF0D-196C-F9FD-02F3-0DDDEEA14FA7}"/>
          </ac:spMkLst>
        </pc:spChg>
        <pc:spChg chg="mod">
          <ac:chgData name="Ryan Thomas (2204305)" userId="S::2204305@student.uwtsd.ac.uk::37ee8dd8-bb5f-4311-a279-9e63182f05be" providerId="AD" clId="Web-{1BB20010-6C85-60F5-6FED-79B0B28D3D97}" dt="2025-02-20T21:58:02.614" v="55" actId="20577"/>
          <ac:spMkLst>
            <pc:docMk/>
            <pc:sldMk cId="1181384130" sldId="259"/>
            <ac:spMk id="3" creationId="{B7EFE4D3-F7CF-70F6-0E3A-FD657A4555FF}"/>
          </ac:spMkLst>
        </pc:spChg>
      </pc:sldChg>
      <pc:sldChg chg="del">
        <pc:chgData name="Ryan Thomas (2204305)" userId="S::2204305@student.uwtsd.ac.uk::37ee8dd8-bb5f-4311-a279-9e63182f05be" providerId="AD" clId="Web-{1BB20010-6C85-60F5-6FED-79B0B28D3D97}" dt="2025-02-20T21:55:51.249" v="39"/>
        <pc:sldMkLst>
          <pc:docMk/>
          <pc:sldMk cId="2495690989" sldId="264"/>
        </pc:sldMkLst>
      </pc:sldChg>
      <pc:sldChg chg="modSp">
        <pc:chgData name="Ryan Thomas (2204305)" userId="S::2204305@student.uwtsd.ac.uk::37ee8dd8-bb5f-4311-a279-9e63182f05be" providerId="AD" clId="Web-{1BB20010-6C85-60F5-6FED-79B0B28D3D97}" dt="2025-02-20T21:55:47.092" v="38" actId="20577"/>
        <pc:sldMkLst>
          <pc:docMk/>
          <pc:sldMk cId="68031655" sldId="265"/>
        </pc:sldMkLst>
        <pc:spChg chg="mod">
          <ac:chgData name="Ryan Thomas (2204305)" userId="S::2204305@student.uwtsd.ac.uk::37ee8dd8-bb5f-4311-a279-9e63182f05be" providerId="AD" clId="Web-{1BB20010-6C85-60F5-6FED-79B0B28D3D97}" dt="2025-02-20T21:55:47.092" v="38" actId="20577"/>
          <ac:spMkLst>
            <pc:docMk/>
            <pc:sldMk cId="68031655" sldId="265"/>
            <ac:spMk id="3" creationId="{8EEA5765-C960-7CDC-8781-09744FF19473}"/>
          </ac:spMkLst>
        </pc:spChg>
        <pc:picChg chg="mod">
          <ac:chgData name="Ryan Thomas (2204305)" userId="S::2204305@student.uwtsd.ac.uk::37ee8dd8-bb5f-4311-a279-9e63182f05be" providerId="AD" clId="Web-{1BB20010-6C85-60F5-6FED-79B0B28D3D97}" dt="2025-02-20T21:53:31.604" v="8" actId="14100"/>
          <ac:picMkLst>
            <pc:docMk/>
            <pc:sldMk cId="68031655" sldId="265"/>
            <ac:picMk id="7" creationId="{08AD52D9-DEB0-88F8-44D1-E893DD603BC1}"/>
          </ac:picMkLst>
        </pc:picChg>
      </pc:sldChg>
      <pc:sldChg chg="modSp">
        <pc:chgData name="Ryan Thomas (2204305)" userId="S::2204305@student.uwtsd.ac.uk::37ee8dd8-bb5f-4311-a279-9e63182f05be" providerId="AD" clId="Web-{1BB20010-6C85-60F5-6FED-79B0B28D3D97}" dt="2025-02-20T21:52:34.383" v="6" actId="14100"/>
        <pc:sldMkLst>
          <pc:docMk/>
          <pc:sldMk cId="423653877" sldId="267"/>
        </pc:sldMkLst>
        <pc:spChg chg="mod">
          <ac:chgData name="Ryan Thomas (2204305)" userId="S::2204305@student.uwtsd.ac.uk::37ee8dd8-bb5f-4311-a279-9e63182f05be" providerId="AD" clId="Web-{1BB20010-6C85-60F5-6FED-79B0B28D3D97}" dt="2025-02-20T21:52:34.383" v="6" actId="14100"/>
          <ac:spMkLst>
            <pc:docMk/>
            <pc:sldMk cId="423653877" sldId="267"/>
            <ac:spMk id="3" creationId="{529918F3-33A4-65F3-3235-6C4303732860}"/>
          </ac:spMkLst>
        </pc:spChg>
      </pc:sldChg>
      <pc:sldChg chg="del">
        <pc:chgData name="Ryan Thomas (2204305)" userId="S::2204305@student.uwtsd.ac.uk::37ee8dd8-bb5f-4311-a279-9e63182f05be" providerId="AD" clId="Web-{1BB20010-6C85-60F5-6FED-79B0B28D3D97}" dt="2025-02-20T21:53:09.244" v="7"/>
        <pc:sldMkLst>
          <pc:docMk/>
          <pc:sldMk cId="2706402435" sldId="274"/>
        </pc:sldMkLst>
      </pc:sldChg>
    </pc:docChg>
  </pc:docChgLst>
  <pc:docChgLst>
    <pc:chgData name="Ryan Thomas (2204305)" userId="S::2204305@student.uwtsd.ac.uk::37ee8dd8-bb5f-4311-a279-9e63182f05be" providerId="AD" clId="Web-{84739E62-0F82-9CED-106D-E698D62825F6}"/>
    <pc:docChg chg="modSld addMainMaster delMainMaster">
      <pc:chgData name="Ryan Thomas (2204305)" userId="S::2204305@student.uwtsd.ac.uk::37ee8dd8-bb5f-4311-a279-9e63182f05be" providerId="AD" clId="Web-{84739E62-0F82-9CED-106D-E698D62825F6}" dt="2025-02-04T11:24:08.001" v="93"/>
      <pc:docMkLst>
        <pc:docMk/>
      </pc:docMkLst>
      <pc:sldChg chg="addSp delSp modSp mod modClrScheme chgLayout">
        <pc:chgData name="Ryan Thomas (2204305)" userId="S::2204305@student.uwtsd.ac.uk::37ee8dd8-bb5f-4311-a279-9e63182f05be" providerId="AD" clId="Web-{84739E62-0F82-9CED-106D-E698D62825F6}" dt="2025-02-04T11:24:08.001" v="93"/>
        <pc:sldMkLst>
          <pc:docMk/>
          <pc:sldMk cId="109857222" sldId="256"/>
        </pc:sldMkLst>
        <pc:spChg chg="mod ord">
          <ac:chgData name="Ryan Thomas (2204305)" userId="S::2204305@student.uwtsd.ac.uk::37ee8dd8-bb5f-4311-a279-9e63182f05be" providerId="AD" clId="Web-{84739E62-0F82-9CED-106D-E698D62825F6}" dt="2025-02-04T11:13:45.790" v="10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yan Thomas (2204305)" userId="S::2204305@student.uwtsd.ac.uk::37ee8dd8-bb5f-4311-a279-9e63182f05be" providerId="AD" clId="Web-{84739E62-0F82-9CED-106D-E698D62825F6}" dt="2025-02-04T11:20:54.353" v="87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Ryan Thomas (2204305)" userId="S::2204305@student.uwtsd.ac.uk::37ee8dd8-bb5f-4311-a279-9e63182f05be" providerId="AD" clId="Web-{84739E62-0F82-9CED-106D-E698D62825F6}" dt="2025-02-04T11:18:31.566" v="55"/>
          <ac:spMkLst>
            <pc:docMk/>
            <pc:sldMk cId="109857222" sldId="256"/>
            <ac:spMk id="4" creationId="{4C368F03-E6E9-1D3F-898A-25451A6EC1D1}"/>
          </ac:spMkLst>
        </pc:spChg>
        <pc:spChg chg="add mod">
          <ac:chgData name="Ryan Thomas (2204305)" userId="S::2204305@student.uwtsd.ac.uk::37ee8dd8-bb5f-4311-a279-9e63182f05be" providerId="AD" clId="Web-{84739E62-0F82-9CED-106D-E698D62825F6}" dt="2025-02-04T11:19:04.333" v="59"/>
          <ac:spMkLst>
            <pc:docMk/>
            <pc:sldMk cId="109857222" sldId="256"/>
            <ac:spMk id="5" creationId="{6D6377A8-5994-754E-193E-A9E0CBEFA7F7}"/>
          </ac:spMkLst>
        </pc:spChg>
        <pc:spChg chg="add mod">
          <ac:chgData name="Ryan Thomas (2204305)" userId="S::2204305@student.uwtsd.ac.uk::37ee8dd8-bb5f-4311-a279-9e63182f05be" providerId="AD" clId="Web-{84739E62-0F82-9CED-106D-E698D62825F6}" dt="2025-02-04T11:20:46.040" v="86" actId="1076"/>
          <ac:spMkLst>
            <pc:docMk/>
            <pc:sldMk cId="109857222" sldId="256"/>
            <ac:spMk id="8" creationId="{6E6FDC9D-E6C7-78BF-D117-576E2EE41130}"/>
          </ac:spMkLst>
        </pc:spChg>
        <pc:spChg chg="add mod">
          <ac:chgData name="Ryan Thomas (2204305)" userId="S::2204305@student.uwtsd.ac.uk::37ee8dd8-bb5f-4311-a279-9e63182f05be" providerId="AD" clId="Web-{84739E62-0F82-9CED-106D-E698D62825F6}" dt="2025-02-04T11:20:42.649" v="85" actId="1076"/>
          <ac:spMkLst>
            <pc:docMk/>
            <pc:sldMk cId="109857222" sldId="256"/>
            <ac:spMk id="9" creationId="{F6011CE7-47A7-4615-67A8-52C5F56B7521}"/>
          </ac:spMkLst>
        </pc:spChg>
        <pc:spChg chg="add mod">
          <ac:chgData name="Ryan Thomas (2204305)" userId="S::2204305@student.uwtsd.ac.uk::37ee8dd8-bb5f-4311-a279-9e63182f05be" providerId="AD" clId="Web-{84739E62-0F82-9CED-106D-E698D62825F6}" dt="2025-02-04T11:20:39.602" v="84" actId="1076"/>
          <ac:spMkLst>
            <pc:docMk/>
            <pc:sldMk cId="109857222" sldId="256"/>
            <ac:spMk id="10" creationId="{1D371F81-AE03-1423-EDA6-7EB313EC8F02}"/>
          </ac:spMkLst>
        </pc:spChg>
        <pc:spChg chg="add mod">
          <ac:chgData name="Ryan Thomas (2204305)" userId="S::2204305@student.uwtsd.ac.uk::37ee8dd8-bb5f-4311-a279-9e63182f05be" providerId="AD" clId="Web-{84739E62-0F82-9CED-106D-E698D62825F6}" dt="2025-02-04T11:20:36.540" v="83" actId="1076"/>
          <ac:spMkLst>
            <pc:docMk/>
            <pc:sldMk cId="109857222" sldId="256"/>
            <ac:spMk id="11" creationId="{6041257C-E6B0-FF8C-84A2-A68B902CBE90}"/>
          </ac:spMkLst>
        </pc:spChg>
        <pc:spChg chg="add mod">
          <ac:chgData name="Ryan Thomas (2204305)" userId="S::2204305@student.uwtsd.ac.uk::37ee8dd8-bb5f-4311-a279-9e63182f05be" providerId="AD" clId="Web-{84739E62-0F82-9CED-106D-E698D62825F6}" dt="2025-02-04T11:20:05.288" v="78" actId="1076"/>
          <ac:spMkLst>
            <pc:docMk/>
            <pc:sldMk cId="109857222" sldId="256"/>
            <ac:spMk id="12" creationId="{0F85A8D7-58D0-E41F-DE59-11D4E56FA90F}"/>
          </ac:spMkLst>
        </pc:spChg>
        <pc:spChg chg="add mod">
          <ac:chgData name="Ryan Thomas (2204305)" userId="S::2204305@student.uwtsd.ac.uk::37ee8dd8-bb5f-4311-a279-9e63182f05be" providerId="AD" clId="Web-{84739E62-0F82-9CED-106D-E698D62825F6}" dt="2025-02-04T11:22:54.185" v="90" actId="1076"/>
          <ac:spMkLst>
            <pc:docMk/>
            <pc:sldMk cId="109857222" sldId="256"/>
            <ac:spMk id="14" creationId="{80D13829-6330-D6CD-6995-3391721392A9}"/>
          </ac:spMkLst>
        </pc:spChg>
      </pc:sldChg>
      <pc:sldMasterChg chg="del delSldLayout">
        <pc:chgData name="Ryan Thomas (2204305)" userId="S::2204305@student.uwtsd.ac.uk::37ee8dd8-bb5f-4311-a279-9e63182f05be" providerId="AD" clId="Web-{84739E62-0F82-9CED-106D-E698D62825F6}" dt="2025-02-04T11:13:14.273" v="1"/>
        <pc:sldMasterMkLst>
          <pc:docMk/>
          <pc:sldMasterMk cId="2460954070" sldId="2147483660"/>
        </pc:sldMasterMkLst>
        <pc:sldLayoutChg chg="del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Ryan Thomas (2204305)" userId="S::2204305@student.uwtsd.ac.uk::37ee8dd8-bb5f-4311-a279-9e63182f05be" providerId="AD" clId="Web-{84739E62-0F82-9CED-106D-E698D62825F6}" dt="2025-02-04T11:13:14.273" v="1"/>
        <pc:sldMasterMkLst>
          <pc:docMk/>
          <pc:sldMasterMk cId="452299214" sldId="2147483672"/>
        </pc:sldMasterMkLst>
        <pc:sldLayoutChg chg="add mod replId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452299214" sldId="2147483672"/>
            <pc:sldLayoutMk cId="4004335358" sldId="2147483673"/>
          </pc:sldLayoutMkLst>
        </pc:sldLayoutChg>
        <pc:sldLayoutChg chg="add mod replId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452299214" sldId="2147483672"/>
            <pc:sldLayoutMk cId="1463109852" sldId="2147483674"/>
          </pc:sldLayoutMkLst>
        </pc:sldLayoutChg>
        <pc:sldLayoutChg chg="add mod replId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452299214" sldId="2147483672"/>
            <pc:sldLayoutMk cId="3374688597" sldId="2147483675"/>
          </pc:sldLayoutMkLst>
        </pc:sldLayoutChg>
        <pc:sldLayoutChg chg="add mod replId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452299214" sldId="2147483672"/>
            <pc:sldLayoutMk cId="3483277312" sldId="2147483676"/>
          </pc:sldLayoutMkLst>
        </pc:sldLayoutChg>
        <pc:sldLayoutChg chg="add mod replId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452299214" sldId="2147483672"/>
            <pc:sldLayoutMk cId="4081986735" sldId="2147483677"/>
          </pc:sldLayoutMkLst>
        </pc:sldLayoutChg>
        <pc:sldLayoutChg chg="add mod replId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452299214" sldId="2147483672"/>
            <pc:sldLayoutMk cId="3288715833" sldId="2147483678"/>
          </pc:sldLayoutMkLst>
        </pc:sldLayoutChg>
        <pc:sldLayoutChg chg="add mod replId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452299214" sldId="2147483672"/>
            <pc:sldLayoutMk cId="2451777230" sldId="2147483679"/>
          </pc:sldLayoutMkLst>
        </pc:sldLayoutChg>
        <pc:sldLayoutChg chg="add mod replId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452299214" sldId="2147483672"/>
            <pc:sldLayoutMk cId="2067076625" sldId="2147483680"/>
          </pc:sldLayoutMkLst>
        </pc:sldLayoutChg>
        <pc:sldLayoutChg chg="add mod replId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452299214" sldId="2147483672"/>
            <pc:sldLayoutMk cId="1090948279" sldId="2147483681"/>
          </pc:sldLayoutMkLst>
        </pc:sldLayoutChg>
        <pc:sldLayoutChg chg="add mod replId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452299214" sldId="2147483672"/>
            <pc:sldLayoutMk cId="2620295107" sldId="2147483682"/>
          </pc:sldLayoutMkLst>
        </pc:sldLayoutChg>
        <pc:sldLayoutChg chg="add mod replId">
          <pc:chgData name="Ryan Thomas (2204305)" userId="S::2204305@student.uwtsd.ac.uk::37ee8dd8-bb5f-4311-a279-9e63182f05be" providerId="AD" clId="Web-{84739E62-0F82-9CED-106D-E698D62825F6}" dt="2025-02-04T11:13:14.273" v="1"/>
          <pc:sldLayoutMkLst>
            <pc:docMk/>
            <pc:sldMasterMk cId="452299214" sldId="2147483672"/>
            <pc:sldLayoutMk cId="1506453068" sldId="214748368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61C55A-ED83-47F9-983A-5C6DA9B54D91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9D4BB41D-C548-4653-920E-37C4F7E4F3E1}">
      <dgm:prSet phldrT="[Text]" phldr="0"/>
      <dgm:spPr/>
      <dgm:t>
        <a:bodyPr/>
        <a:lstStyle/>
        <a:p>
          <a:pPr rtl="0"/>
          <a:r>
            <a:rPr lang="en-US" dirty="0">
              <a:latin typeface="Walbaum Display"/>
            </a:rPr>
            <a:t>What did the Conservative do to combat county lines</a:t>
          </a:r>
          <a:endParaRPr lang="en-US" dirty="0"/>
        </a:p>
      </dgm:t>
    </dgm:pt>
    <dgm:pt modelId="{6E6D523A-6AB3-4CAE-BB0A-5CBD65C0E2BD}" type="parTrans" cxnId="{F0945547-3910-46A7-BB2E-E1F18EF58CA0}">
      <dgm:prSet/>
      <dgm:spPr/>
      <dgm:t>
        <a:bodyPr/>
        <a:lstStyle/>
        <a:p>
          <a:endParaRPr lang="en-US"/>
        </a:p>
      </dgm:t>
    </dgm:pt>
    <dgm:pt modelId="{BBD078C1-92FE-4644-A387-188210749577}" type="sibTrans" cxnId="{F0945547-3910-46A7-BB2E-E1F18EF58CA0}">
      <dgm:prSet/>
      <dgm:spPr/>
      <dgm:t>
        <a:bodyPr/>
        <a:lstStyle/>
        <a:p>
          <a:endParaRPr lang="en-US"/>
        </a:p>
      </dgm:t>
    </dgm:pt>
    <dgm:pt modelId="{C53A7A1C-6FED-413C-94A6-DDBB7CE028F8}">
      <dgm:prSet phldrT="[Text]" phldr="0"/>
      <dgm:spPr/>
      <dgm:t>
        <a:bodyPr/>
        <a:lstStyle/>
        <a:p>
          <a:pPr rtl="0"/>
          <a:r>
            <a:rPr lang="en-US" dirty="0">
              <a:latin typeface="Aptos Light"/>
            </a:rPr>
            <a:t>2017 Drug Strategy (</a:t>
          </a:r>
          <a:r>
            <a:rPr lang="en-US" dirty="0">
              <a:solidFill>
                <a:srgbClr val="35403A"/>
              </a:solidFill>
              <a:latin typeface="Aptos Light"/>
            </a:rPr>
            <a:t>Transform </a:t>
          </a:r>
          <a:r>
            <a:rPr lang="en-US" dirty="0">
              <a:latin typeface="Aptos Light"/>
            </a:rPr>
            <a:t>Drugs, 2020).</a:t>
          </a:r>
          <a:endParaRPr lang="en-US" dirty="0"/>
        </a:p>
      </dgm:t>
    </dgm:pt>
    <dgm:pt modelId="{0486B917-0646-4B0B-A8EB-017F70BBA417}" type="parTrans" cxnId="{ABB2D7A0-4F7A-4092-83DA-1131782A78AF}">
      <dgm:prSet/>
      <dgm:spPr/>
      <dgm:t>
        <a:bodyPr/>
        <a:lstStyle/>
        <a:p>
          <a:endParaRPr lang="en-US"/>
        </a:p>
      </dgm:t>
    </dgm:pt>
    <dgm:pt modelId="{CA06168A-91FB-4992-A05D-9251EFA8F872}" type="sibTrans" cxnId="{ABB2D7A0-4F7A-4092-83DA-1131782A78AF}">
      <dgm:prSet/>
      <dgm:spPr/>
      <dgm:t>
        <a:bodyPr/>
        <a:lstStyle/>
        <a:p>
          <a:endParaRPr lang="en-US"/>
        </a:p>
      </dgm:t>
    </dgm:pt>
    <dgm:pt modelId="{B40316FA-1BED-4A3A-82F3-D6F8361E05FE}">
      <dgm:prSet phldr="0"/>
      <dgm:spPr/>
      <dgm:t>
        <a:bodyPr/>
        <a:lstStyle/>
        <a:p>
          <a:r>
            <a:rPr lang="en-US" dirty="0">
              <a:latin typeface="Aptos Light"/>
            </a:rPr>
            <a:t>Home office Allocates £20 million to expand the NCLCC (The Guadian, 2019).</a:t>
          </a:r>
          <a:endParaRPr lang="en-US" dirty="0"/>
        </a:p>
      </dgm:t>
    </dgm:pt>
    <dgm:pt modelId="{E68EE973-1E46-4DFE-BE91-E2F08B1524C7}" type="parTrans" cxnId="{59C02828-485E-49C6-A04C-D3CDE38A56BF}">
      <dgm:prSet/>
      <dgm:spPr/>
    </dgm:pt>
    <dgm:pt modelId="{BE86F2FF-81A8-4F11-8AC2-1E2CC44F1B38}" type="sibTrans" cxnId="{59C02828-485E-49C6-A04C-D3CDE38A56BF}">
      <dgm:prSet/>
      <dgm:spPr/>
    </dgm:pt>
    <dgm:pt modelId="{15F94272-4621-472B-AE8E-4D5956BCDDA3}">
      <dgm:prSet phldr="0"/>
      <dgm:spPr/>
      <dgm:t>
        <a:bodyPr/>
        <a:lstStyle/>
        <a:p>
          <a:pPr rtl="0"/>
          <a:r>
            <a:rPr lang="en-US" dirty="0">
              <a:latin typeface="Aptos Light"/>
            </a:rPr>
            <a:t>Establishment of the National Crime Agency (</a:t>
          </a:r>
          <a:r>
            <a:rPr lang="en-US" dirty="0">
              <a:solidFill>
                <a:srgbClr val="35403A"/>
              </a:solidFill>
              <a:latin typeface="Aptos Light"/>
            </a:rPr>
            <a:t>National Crime Agency, No Date).</a:t>
          </a:r>
          <a:endParaRPr lang="en-US" dirty="0">
            <a:solidFill>
              <a:srgbClr val="35403A"/>
            </a:solidFill>
          </a:endParaRPr>
        </a:p>
      </dgm:t>
    </dgm:pt>
    <dgm:pt modelId="{951804D1-9FF9-4D36-A73B-8D0B14E3D698}" type="parTrans" cxnId="{6C9B3C90-3E0F-4F39-BF1F-03A06D8C8850}">
      <dgm:prSet/>
      <dgm:spPr/>
    </dgm:pt>
    <dgm:pt modelId="{3D620A35-BC23-432E-B28A-A10F4DEDDF90}" type="sibTrans" cxnId="{6C9B3C90-3E0F-4F39-BF1F-03A06D8C8850}">
      <dgm:prSet/>
      <dgm:spPr/>
    </dgm:pt>
    <dgm:pt modelId="{12D93255-E34B-4BBD-8208-9319D63C26C3}">
      <dgm:prSet phldr="0"/>
      <dgm:spPr/>
      <dgm:t>
        <a:bodyPr/>
        <a:lstStyle/>
        <a:p>
          <a:pPr rtl="0"/>
          <a:endParaRPr lang="en-US">
            <a:latin typeface="Aptos Light"/>
          </a:endParaRPr>
        </a:p>
      </dgm:t>
    </dgm:pt>
    <dgm:pt modelId="{3630C5C7-FF66-4995-B25A-5F17A819544D}" type="parTrans" cxnId="{12FD6ADD-FBAE-4C01-995F-F9A1F28B770A}">
      <dgm:prSet/>
      <dgm:spPr/>
    </dgm:pt>
    <dgm:pt modelId="{BFB42450-4D86-4AA8-B65A-EE1FCB28148E}" type="sibTrans" cxnId="{12FD6ADD-FBAE-4C01-995F-F9A1F28B770A}">
      <dgm:prSet/>
      <dgm:spPr/>
    </dgm:pt>
    <dgm:pt modelId="{874A7893-AA3A-42BB-B2F7-990BF878510E}">
      <dgm:prSet phldr="0"/>
      <dgm:spPr/>
      <dgm:t>
        <a:bodyPr/>
        <a:lstStyle/>
        <a:p>
          <a:pPr rtl="0"/>
          <a:endParaRPr lang="en-US">
            <a:latin typeface="Aptos Light"/>
          </a:endParaRPr>
        </a:p>
      </dgm:t>
    </dgm:pt>
    <dgm:pt modelId="{7B90232B-E817-430C-9C0D-2A29B7DC035D}" type="parTrans" cxnId="{4D37037B-F030-4EF0-AE44-9F24C2492BCF}">
      <dgm:prSet/>
      <dgm:spPr/>
    </dgm:pt>
    <dgm:pt modelId="{AFB79EF3-42F3-4D6D-A67F-4710A015BC3B}" type="sibTrans" cxnId="{4D37037B-F030-4EF0-AE44-9F24C2492BCF}">
      <dgm:prSet/>
      <dgm:spPr/>
    </dgm:pt>
    <dgm:pt modelId="{BE724598-1999-44D4-9DE7-63E648F28AFF}">
      <dgm:prSet phldr="0"/>
      <dgm:spPr/>
      <dgm:t>
        <a:bodyPr/>
        <a:lstStyle/>
        <a:p>
          <a:pPr rtl="0"/>
          <a:endParaRPr lang="en-US">
            <a:latin typeface="Aptos Light"/>
          </a:endParaRPr>
        </a:p>
      </dgm:t>
    </dgm:pt>
    <dgm:pt modelId="{BF40DDD3-0440-4B3A-BDE1-9E3C35AC9B3E}" type="parTrans" cxnId="{288FCAD7-4C9C-468D-A1ED-11DC367C2181}">
      <dgm:prSet/>
      <dgm:spPr/>
    </dgm:pt>
    <dgm:pt modelId="{826F2F2D-31C6-4592-9C8D-94DB13C72B7B}" type="sibTrans" cxnId="{288FCAD7-4C9C-468D-A1ED-11DC367C2181}">
      <dgm:prSet/>
      <dgm:spPr/>
    </dgm:pt>
    <dgm:pt modelId="{C68CB4EC-83D3-4DCE-8BD4-420B17609E80}" type="pres">
      <dgm:prSet presAssocID="{F761C55A-ED83-47F9-983A-5C6DA9B54D91}" presName="linear" presStyleCnt="0">
        <dgm:presLayoutVars>
          <dgm:animLvl val="lvl"/>
          <dgm:resizeHandles val="exact"/>
        </dgm:presLayoutVars>
      </dgm:prSet>
      <dgm:spPr/>
    </dgm:pt>
    <dgm:pt modelId="{101BDAB1-98B3-4655-AAB8-54F3E3F32D4E}" type="pres">
      <dgm:prSet presAssocID="{9D4BB41D-C548-4653-920E-37C4F7E4F3E1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3AEA4E3F-7B79-497E-B0C8-B1E7336A3619}" type="pres">
      <dgm:prSet presAssocID="{9D4BB41D-C548-4653-920E-37C4F7E4F3E1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8F1EE00-54A0-4791-B489-5913F7E4FEEF}" type="presOf" srcId="{F761C55A-ED83-47F9-983A-5C6DA9B54D91}" destId="{C68CB4EC-83D3-4DCE-8BD4-420B17609E80}" srcOrd="0" destOrd="0" presId="urn:microsoft.com/office/officeart/2005/8/layout/vList2"/>
    <dgm:cxn modelId="{A4B69D0C-FE3C-4E0A-A602-BC135DC09BCB}" type="presOf" srcId="{12D93255-E34B-4BBD-8208-9319D63C26C3}" destId="{3AEA4E3F-7B79-497E-B0C8-B1E7336A3619}" srcOrd="0" destOrd="0" presId="urn:microsoft.com/office/officeart/2005/8/layout/vList2"/>
    <dgm:cxn modelId="{59C02828-485E-49C6-A04C-D3CDE38A56BF}" srcId="{9D4BB41D-C548-4653-920E-37C4F7E4F3E1}" destId="{B40316FA-1BED-4A3A-82F3-D6F8361E05FE}" srcOrd="5" destOrd="0" parTransId="{E68EE973-1E46-4DFE-BE91-E2F08B1524C7}" sibTransId="{BE86F2FF-81A8-4F11-8AC2-1E2CC44F1B38}"/>
    <dgm:cxn modelId="{4E3BC564-4665-46C2-B55F-166D73B1D063}" type="presOf" srcId="{9D4BB41D-C548-4653-920E-37C4F7E4F3E1}" destId="{101BDAB1-98B3-4655-AAB8-54F3E3F32D4E}" srcOrd="0" destOrd="0" presId="urn:microsoft.com/office/officeart/2005/8/layout/vList2"/>
    <dgm:cxn modelId="{F0945547-3910-46A7-BB2E-E1F18EF58CA0}" srcId="{F761C55A-ED83-47F9-983A-5C6DA9B54D91}" destId="{9D4BB41D-C548-4653-920E-37C4F7E4F3E1}" srcOrd="0" destOrd="0" parTransId="{6E6D523A-6AB3-4CAE-BB0A-5CBD65C0E2BD}" sibTransId="{BBD078C1-92FE-4644-A387-188210749577}"/>
    <dgm:cxn modelId="{897C8A50-A47F-41C9-ABFD-9CF77BF33652}" type="presOf" srcId="{BE724598-1999-44D4-9DE7-63E648F28AFF}" destId="{3AEA4E3F-7B79-497E-B0C8-B1E7336A3619}" srcOrd="0" destOrd="4" presId="urn:microsoft.com/office/officeart/2005/8/layout/vList2"/>
    <dgm:cxn modelId="{8C46FF50-D0D4-4949-8D70-E7EC3965687D}" type="presOf" srcId="{B40316FA-1BED-4A3A-82F3-D6F8361E05FE}" destId="{3AEA4E3F-7B79-497E-B0C8-B1E7336A3619}" srcOrd="0" destOrd="5" presId="urn:microsoft.com/office/officeart/2005/8/layout/vList2"/>
    <dgm:cxn modelId="{4D37037B-F030-4EF0-AE44-9F24C2492BCF}" srcId="{9D4BB41D-C548-4653-920E-37C4F7E4F3E1}" destId="{874A7893-AA3A-42BB-B2F7-990BF878510E}" srcOrd="2" destOrd="0" parTransId="{7B90232B-E817-430C-9C0D-2A29B7DC035D}" sibTransId="{AFB79EF3-42F3-4D6D-A67F-4710A015BC3B}"/>
    <dgm:cxn modelId="{2511117B-B57E-4DBD-B3E4-E266EB9C3E5F}" type="presOf" srcId="{C53A7A1C-6FED-413C-94A6-DDBB7CE028F8}" destId="{3AEA4E3F-7B79-497E-B0C8-B1E7336A3619}" srcOrd="0" destOrd="3" presId="urn:microsoft.com/office/officeart/2005/8/layout/vList2"/>
    <dgm:cxn modelId="{6C9B3C90-3E0F-4F39-BF1F-03A06D8C8850}" srcId="{9D4BB41D-C548-4653-920E-37C4F7E4F3E1}" destId="{15F94272-4621-472B-AE8E-4D5956BCDDA3}" srcOrd="1" destOrd="0" parTransId="{951804D1-9FF9-4D36-A73B-8D0B14E3D698}" sibTransId="{3D620A35-BC23-432E-B28A-A10F4DEDDF90}"/>
    <dgm:cxn modelId="{ABB2D7A0-4F7A-4092-83DA-1131782A78AF}" srcId="{9D4BB41D-C548-4653-920E-37C4F7E4F3E1}" destId="{C53A7A1C-6FED-413C-94A6-DDBB7CE028F8}" srcOrd="3" destOrd="0" parTransId="{0486B917-0646-4B0B-A8EB-017F70BBA417}" sibTransId="{CA06168A-91FB-4992-A05D-9251EFA8F872}"/>
    <dgm:cxn modelId="{4E04AFAD-DF68-46F9-9FEB-A9DB30666566}" type="presOf" srcId="{15F94272-4621-472B-AE8E-4D5956BCDDA3}" destId="{3AEA4E3F-7B79-497E-B0C8-B1E7336A3619}" srcOrd="0" destOrd="1" presId="urn:microsoft.com/office/officeart/2005/8/layout/vList2"/>
    <dgm:cxn modelId="{72C5DBB3-F9D3-4F04-B4F9-BA4EAFD71409}" type="presOf" srcId="{874A7893-AA3A-42BB-B2F7-990BF878510E}" destId="{3AEA4E3F-7B79-497E-B0C8-B1E7336A3619}" srcOrd="0" destOrd="2" presId="urn:microsoft.com/office/officeart/2005/8/layout/vList2"/>
    <dgm:cxn modelId="{288FCAD7-4C9C-468D-A1ED-11DC367C2181}" srcId="{9D4BB41D-C548-4653-920E-37C4F7E4F3E1}" destId="{BE724598-1999-44D4-9DE7-63E648F28AFF}" srcOrd="4" destOrd="0" parTransId="{BF40DDD3-0440-4B3A-BDE1-9E3C35AC9B3E}" sibTransId="{826F2F2D-31C6-4592-9C8D-94DB13C72B7B}"/>
    <dgm:cxn modelId="{12FD6ADD-FBAE-4C01-995F-F9A1F28B770A}" srcId="{9D4BB41D-C548-4653-920E-37C4F7E4F3E1}" destId="{12D93255-E34B-4BBD-8208-9319D63C26C3}" srcOrd="0" destOrd="0" parTransId="{3630C5C7-FF66-4995-B25A-5F17A819544D}" sibTransId="{BFB42450-4D86-4AA8-B65A-EE1FCB28148E}"/>
    <dgm:cxn modelId="{28D2A269-518B-41A8-A789-9517C928B67C}" type="presParOf" srcId="{C68CB4EC-83D3-4DCE-8BD4-420B17609E80}" destId="{101BDAB1-98B3-4655-AAB8-54F3E3F32D4E}" srcOrd="0" destOrd="0" presId="urn:microsoft.com/office/officeart/2005/8/layout/vList2"/>
    <dgm:cxn modelId="{DF47A2BB-7145-49A9-BB2B-1C7765BFB00A}" type="presParOf" srcId="{C68CB4EC-83D3-4DCE-8BD4-420B17609E80}" destId="{3AEA4E3F-7B79-497E-B0C8-B1E7336A3619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28FC0B-F8D4-4E58-89F4-385ED3B7B53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20568C1-122A-4B15-86DB-4A9CC0439EB1}">
      <dgm:prSet phldrT="[Text]" phldr="0"/>
      <dgm:spPr/>
      <dgm:t>
        <a:bodyPr/>
        <a:lstStyle/>
        <a:p>
          <a:pPr rtl="0"/>
          <a:r>
            <a:rPr lang="en-US" dirty="0">
              <a:solidFill>
                <a:srgbClr val="1F2025"/>
              </a:solidFill>
            </a:rPr>
            <a:t> </a:t>
          </a:r>
          <a:r>
            <a:rPr lang="en-US">
              <a:solidFill>
                <a:schemeClr val="bg1"/>
              </a:solidFill>
              <a:latin typeface="Sitka Text"/>
            </a:rPr>
            <a:t>5,627 lines have been closed </a:t>
          </a:r>
          <a:r>
            <a:rPr lang="en-US" dirty="0">
              <a:solidFill>
                <a:schemeClr val="bg1"/>
              </a:solidFill>
              <a:latin typeface="Sitka Text"/>
              <a:ea typeface="Calibri"/>
              <a:cs typeface="Calibri"/>
            </a:rPr>
            <a:t>(NPCC, 2024B).</a:t>
          </a:r>
          <a:endParaRPr lang="en-US" dirty="0">
            <a:solidFill>
              <a:schemeClr val="bg1"/>
            </a:solidFill>
            <a:latin typeface="Sitka Text"/>
          </a:endParaRPr>
        </a:p>
      </dgm:t>
    </dgm:pt>
    <dgm:pt modelId="{D9594065-8176-4252-BAF2-EB0DFB45D550}" type="parTrans" cxnId="{D80808B5-B8CF-4168-B773-21078A4BD89D}">
      <dgm:prSet/>
      <dgm:spPr/>
      <dgm:t>
        <a:bodyPr/>
        <a:lstStyle/>
        <a:p>
          <a:endParaRPr lang="en-US"/>
        </a:p>
      </dgm:t>
    </dgm:pt>
    <dgm:pt modelId="{6BCF123F-D6B2-4E28-9611-4D23C080C2A7}" type="sibTrans" cxnId="{D80808B5-B8CF-4168-B773-21078A4BD89D}">
      <dgm:prSet/>
      <dgm:spPr/>
      <dgm:t>
        <a:bodyPr/>
        <a:lstStyle/>
        <a:p>
          <a:endParaRPr lang="en-US"/>
        </a:p>
      </dgm:t>
    </dgm:pt>
    <dgm:pt modelId="{F2FC7EF6-F530-4C26-AFF5-671E433541B5}">
      <dgm:prSet phldrT="[Text]" phldr="0"/>
      <dgm:spPr/>
      <dgm:t>
        <a:bodyPr/>
        <a:lstStyle/>
        <a:p>
          <a:pPr rtl="0"/>
          <a:r>
            <a:rPr lang="en-US" dirty="0" err="1">
              <a:solidFill>
                <a:schemeClr val="bg1"/>
              </a:solidFill>
              <a:latin typeface="Sitka Text"/>
            </a:rPr>
            <a:t>Delievered</a:t>
          </a:r>
          <a:r>
            <a:rPr lang="en-US" dirty="0">
              <a:solidFill>
                <a:schemeClr val="bg1"/>
              </a:solidFill>
              <a:latin typeface="Sitka Text"/>
            </a:rPr>
            <a:t> training to over 3200 officers </a:t>
          </a:r>
          <a:r>
            <a:rPr lang="en-US" dirty="0">
              <a:solidFill>
                <a:schemeClr val="bg1"/>
              </a:solidFill>
              <a:latin typeface="Sitka Text"/>
              <a:ea typeface="Calibri"/>
              <a:cs typeface="Calibri"/>
            </a:rPr>
            <a:t>(NPCC, 2024B).</a:t>
          </a:r>
        </a:p>
      </dgm:t>
    </dgm:pt>
    <dgm:pt modelId="{CFC5A821-7917-45DC-A90F-65DAF34119CA}" type="parTrans" cxnId="{412C795A-A6A5-461A-8A3B-3EAA28F0A68A}">
      <dgm:prSet/>
      <dgm:spPr/>
      <dgm:t>
        <a:bodyPr/>
        <a:lstStyle/>
        <a:p>
          <a:endParaRPr lang="en-US"/>
        </a:p>
      </dgm:t>
    </dgm:pt>
    <dgm:pt modelId="{2B531D3F-8D86-4C1C-A152-F05E48F78ADF}" type="sibTrans" cxnId="{412C795A-A6A5-461A-8A3B-3EAA28F0A68A}">
      <dgm:prSet/>
      <dgm:spPr/>
      <dgm:t>
        <a:bodyPr/>
        <a:lstStyle/>
        <a:p>
          <a:endParaRPr lang="en-US"/>
        </a:p>
      </dgm:t>
    </dgm:pt>
    <dgm:pt modelId="{9B3A3ACB-5DE5-446E-8666-ABD1016E60EC}">
      <dgm:prSet phldrT="[Text]" phldr="0"/>
      <dgm:spPr/>
      <dgm:t>
        <a:bodyPr/>
        <a:lstStyle/>
        <a:p>
          <a:pPr rtl="0"/>
          <a:r>
            <a:rPr lang="en-US" dirty="0">
              <a:solidFill>
                <a:srgbClr val="1F2025"/>
              </a:solidFill>
            </a:rPr>
            <a:t> </a:t>
          </a:r>
          <a:r>
            <a:rPr lang="en-US" dirty="0">
              <a:solidFill>
                <a:schemeClr val="bg1"/>
              </a:solidFill>
              <a:latin typeface="Sitka Text"/>
            </a:rPr>
            <a:t>8,800 individuals rescued and safeguarded (NPCC, 2024B).</a:t>
          </a:r>
          <a:br>
            <a:rPr lang="en-US" dirty="0">
              <a:solidFill>
                <a:schemeClr val="bg1"/>
              </a:solidFill>
              <a:latin typeface="Sitka Text"/>
            </a:rPr>
          </a:br>
          <a:endParaRPr lang="en-US" dirty="0">
            <a:solidFill>
              <a:schemeClr val="bg1"/>
            </a:solidFill>
            <a:latin typeface="Sitka Text"/>
          </a:endParaRPr>
        </a:p>
      </dgm:t>
    </dgm:pt>
    <dgm:pt modelId="{BFD7088D-9FC7-4212-90F3-7733DA947F68}" type="parTrans" cxnId="{5EDFB7EB-E682-4FA5-9DFC-35A06E6E3400}">
      <dgm:prSet/>
      <dgm:spPr/>
      <dgm:t>
        <a:bodyPr/>
        <a:lstStyle/>
        <a:p>
          <a:endParaRPr lang="en-US"/>
        </a:p>
      </dgm:t>
    </dgm:pt>
    <dgm:pt modelId="{30C4AD30-F0DF-4DD9-BF85-3D09E60749C3}" type="sibTrans" cxnId="{5EDFB7EB-E682-4FA5-9DFC-35A06E6E3400}">
      <dgm:prSet/>
      <dgm:spPr/>
      <dgm:t>
        <a:bodyPr/>
        <a:lstStyle/>
        <a:p>
          <a:endParaRPr lang="en-US"/>
        </a:p>
      </dgm:t>
    </dgm:pt>
    <dgm:pt modelId="{DAE44343-2B4E-4F94-8670-6645C82D51B4}">
      <dgm:prSet phldr="0"/>
      <dgm:spPr/>
      <dgm:t>
        <a:bodyPr/>
        <a:lstStyle/>
        <a:p>
          <a:pPr rtl="0"/>
          <a:r>
            <a:rPr lang="en-US" dirty="0">
              <a:solidFill>
                <a:schemeClr val="bg1"/>
              </a:solidFill>
              <a:latin typeface="Sitka Text"/>
              <a:ea typeface="Calibri"/>
              <a:cs typeface="Calibri"/>
            </a:rPr>
            <a:t>Has closed over 2500 drug lines since 2022 (NPCC, 2025).</a:t>
          </a:r>
          <a:endParaRPr lang="en-US" dirty="0">
            <a:solidFill>
              <a:schemeClr val="bg1"/>
            </a:solidFill>
            <a:latin typeface="Sitka Text"/>
          </a:endParaRPr>
        </a:p>
      </dgm:t>
    </dgm:pt>
    <dgm:pt modelId="{D0A55CF1-CA97-4697-8C21-F178927B7E96}" type="parTrans" cxnId="{D331E6FB-E802-4AE7-A1A3-6D75BC179E79}">
      <dgm:prSet/>
      <dgm:spPr/>
    </dgm:pt>
    <dgm:pt modelId="{158EE414-2DD1-4960-9C52-0A0CFA0A40D1}" type="sibTrans" cxnId="{D331E6FB-E802-4AE7-A1A3-6D75BC179E79}">
      <dgm:prSet/>
      <dgm:spPr/>
    </dgm:pt>
    <dgm:pt modelId="{7BA9F683-F7BA-4AB3-B87C-A5C68EF17B1E}">
      <dgm:prSet phldr="0"/>
      <dgm:spPr/>
      <dgm:t>
        <a:bodyPr/>
        <a:lstStyle/>
        <a:p>
          <a:pPr rtl="0"/>
          <a:r>
            <a:rPr lang="en-US" dirty="0">
              <a:solidFill>
                <a:schemeClr val="bg1"/>
              </a:solidFill>
              <a:latin typeface="Sitka Text"/>
              <a:ea typeface="Calibri"/>
              <a:cs typeface="Calibri"/>
            </a:rPr>
            <a:t>more than 16,500 people arrested (NPCC, 2024B).</a:t>
          </a:r>
        </a:p>
      </dgm:t>
    </dgm:pt>
    <dgm:pt modelId="{F14C879C-A89E-4E47-8911-3927377A1BA6}" type="parTrans" cxnId="{C0A5694D-6CB2-495F-8CBF-57111C90D39E}">
      <dgm:prSet/>
      <dgm:spPr/>
    </dgm:pt>
    <dgm:pt modelId="{98F67959-BA51-4623-A955-B9D74E1306F4}" type="sibTrans" cxnId="{C0A5694D-6CB2-495F-8CBF-57111C90D39E}">
      <dgm:prSet/>
      <dgm:spPr/>
    </dgm:pt>
    <dgm:pt modelId="{ADE44F04-29A0-4876-B72F-8BC1F0E6B15E}" type="pres">
      <dgm:prSet presAssocID="{3A28FC0B-F8D4-4E58-89F4-385ED3B7B538}" presName="diagram" presStyleCnt="0">
        <dgm:presLayoutVars>
          <dgm:dir/>
          <dgm:resizeHandles val="exact"/>
        </dgm:presLayoutVars>
      </dgm:prSet>
      <dgm:spPr/>
    </dgm:pt>
    <dgm:pt modelId="{470C753E-395E-4868-8B65-DB2055CBFA83}" type="pres">
      <dgm:prSet presAssocID="{620568C1-122A-4B15-86DB-4A9CC0439EB1}" presName="node" presStyleLbl="node1" presStyleIdx="0" presStyleCnt="5">
        <dgm:presLayoutVars>
          <dgm:bulletEnabled val="1"/>
        </dgm:presLayoutVars>
      </dgm:prSet>
      <dgm:spPr/>
    </dgm:pt>
    <dgm:pt modelId="{E9D9A5C6-00DC-4620-9985-612971CB4D6F}" type="pres">
      <dgm:prSet presAssocID="{6BCF123F-D6B2-4E28-9611-4D23C080C2A7}" presName="sibTrans" presStyleCnt="0"/>
      <dgm:spPr/>
    </dgm:pt>
    <dgm:pt modelId="{3F939F63-DA2D-4256-A48F-A209EE20DDE4}" type="pres">
      <dgm:prSet presAssocID="{DAE44343-2B4E-4F94-8670-6645C82D51B4}" presName="node" presStyleLbl="node1" presStyleIdx="1" presStyleCnt="5">
        <dgm:presLayoutVars>
          <dgm:bulletEnabled val="1"/>
        </dgm:presLayoutVars>
      </dgm:prSet>
      <dgm:spPr/>
    </dgm:pt>
    <dgm:pt modelId="{CB320AB6-0DAF-432C-8AB6-F14F66A1C03C}" type="pres">
      <dgm:prSet presAssocID="{158EE414-2DD1-4960-9C52-0A0CFA0A40D1}" presName="sibTrans" presStyleCnt="0"/>
      <dgm:spPr/>
    </dgm:pt>
    <dgm:pt modelId="{AEF121F1-7AAA-4B71-AD70-22BD400D12B7}" type="pres">
      <dgm:prSet presAssocID="{7BA9F683-F7BA-4AB3-B87C-A5C68EF17B1E}" presName="node" presStyleLbl="node1" presStyleIdx="2" presStyleCnt="5">
        <dgm:presLayoutVars>
          <dgm:bulletEnabled val="1"/>
        </dgm:presLayoutVars>
      </dgm:prSet>
      <dgm:spPr/>
    </dgm:pt>
    <dgm:pt modelId="{5041BA93-992A-4EFB-A535-0A0F60A24421}" type="pres">
      <dgm:prSet presAssocID="{98F67959-BA51-4623-A955-B9D74E1306F4}" presName="sibTrans" presStyleCnt="0"/>
      <dgm:spPr/>
    </dgm:pt>
    <dgm:pt modelId="{CCCF630A-C39F-4060-992A-00EF5FFAEB6C}" type="pres">
      <dgm:prSet presAssocID="{F2FC7EF6-F530-4C26-AFF5-671E433541B5}" presName="node" presStyleLbl="node1" presStyleIdx="3" presStyleCnt="5">
        <dgm:presLayoutVars>
          <dgm:bulletEnabled val="1"/>
        </dgm:presLayoutVars>
      </dgm:prSet>
      <dgm:spPr/>
    </dgm:pt>
    <dgm:pt modelId="{EEA87322-CD53-499B-9A9B-57E77370A235}" type="pres">
      <dgm:prSet presAssocID="{2B531D3F-8D86-4C1C-A152-F05E48F78ADF}" presName="sibTrans" presStyleCnt="0"/>
      <dgm:spPr/>
    </dgm:pt>
    <dgm:pt modelId="{84A70840-1731-49F2-8413-EAE1C38FBCAF}" type="pres">
      <dgm:prSet presAssocID="{9B3A3ACB-5DE5-446E-8666-ABD1016E60EC}" presName="node" presStyleLbl="node1" presStyleIdx="4" presStyleCnt="5">
        <dgm:presLayoutVars>
          <dgm:bulletEnabled val="1"/>
        </dgm:presLayoutVars>
      </dgm:prSet>
      <dgm:spPr/>
    </dgm:pt>
  </dgm:ptLst>
  <dgm:cxnLst>
    <dgm:cxn modelId="{D4D88B19-205E-4A3B-BD03-DDF54934A5C9}" type="presOf" srcId="{7BA9F683-F7BA-4AB3-B87C-A5C68EF17B1E}" destId="{AEF121F1-7AAA-4B71-AD70-22BD400D12B7}" srcOrd="0" destOrd="0" presId="urn:microsoft.com/office/officeart/2005/8/layout/default"/>
    <dgm:cxn modelId="{F73C883B-ED07-4700-903B-9B9A32039937}" type="presOf" srcId="{9B3A3ACB-5DE5-446E-8666-ABD1016E60EC}" destId="{84A70840-1731-49F2-8413-EAE1C38FBCAF}" srcOrd="0" destOrd="0" presId="urn:microsoft.com/office/officeart/2005/8/layout/default"/>
    <dgm:cxn modelId="{E22AD45E-D3AB-4437-8887-D033350D673C}" type="presOf" srcId="{DAE44343-2B4E-4F94-8670-6645C82D51B4}" destId="{3F939F63-DA2D-4256-A48F-A209EE20DDE4}" srcOrd="0" destOrd="0" presId="urn:microsoft.com/office/officeart/2005/8/layout/default"/>
    <dgm:cxn modelId="{C0A5694D-6CB2-495F-8CBF-57111C90D39E}" srcId="{3A28FC0B-F8D4-4E58-89F4-385ED3B7B538}" destId="{7BA9F683-F7BA-4AB3-B87C-A5C68EF17B1E}" srcOrd="2" destOrd="0" parTransId="{F14C879C-A89E-4E47-8911-3927377A1BA6}" sibTransId="{98F67959-BA51-4623-A955-B9D74E1306F4}"/>
    <dgm:cxn modelId="{412C795A-A6A5-461A-8A3B-3EAA28F0A68A}" srcId="{3A28FC0B-F8D4-4E58-89F4-385ED3B7B538}" destId="{F2FC7EF6-F530-4C26-AFF5-671E433541B5}" srcOrd="3" destOrd="0" parTransId="{CFC5A821-7917-45DC-A90F-65DAF34119CA}" sibTransId="{2B531D3F-8D86-4C1C-A152-F05E48F78ADF}"/>
    <dgm:cxn modelId="{37ACB99B-0611-4C15-9360-1813B9FE0C8F}" type="presOf" srcId="{3A28FC0B-F8D4-4E58-89F4-385ED3B7B538}" destId="{ADE44F04-29A0-4876-B72F-8BC1F0E6B15E}" srcOrd="0" destOrd="0" presId="urn:microsoft.com/office/officeart/2005/8/layout/default"/>
    <dgm:cxn modelId="{072322B2-D297-47CC-B6F4-4CA30361CC8B}" type="presOf" srcId="{620568C1-122A-4B15-86DB-4A9CC0439EB1}" destId="{470C753E-395E-4868-8B65-DB2055CBFA83}" srcOrd="0" destOrd="0" presId="urn:microsoft.com/office/officeart/2005/8/layout/default"/>
    <dgm:cxn modelId="{D80808B5-B8CF-4168-B773-21078A4BD89D}" srcId="{3A28FC0B-F8D4-4E58-89F4-385ED3B7B538}" destId="{620568C1-122A-4B15-86DB-4A9CC0439EB1}" srcOrd="0" destOrd="0" parTransId="{D9594065-8176-4252-BAF2-EB0DFB45D550}" sibTransId="{6BCF123F-D6B2-4E28-9611-4D23C080C2A7}"/>
    <dgm:cxn modelId="{83C5A2C4-985F-4B5C-B7A5-9897BC14BE1D}" type="presOf" srcId="{F2FC7EF6-F530-4C26-AFF5-671E433541B5}" destId="{CCCF630A-C39F-4060-992A-00EF5FFAEB6C}" srcOrd="0" destOrd="0" presId="urn:microsoft.com/office/officeart/2005/8/layout/default"/>
    <dgm:cxn modelId="{5EDFB7EB-E682-4FA5-9DFC-35A06E6E3400}" srcId="{3A28FC0B-F8D4-4E58-89F4-385ED3B7B538}" destId="{9B3A3ACB-5DE5-446E-8666-ABD1016E60EC}" srcOrd="4" destOrd="0" parTransId="{BFD7088D-9FC7-4212-90F3-7733DA947F68}" sibTransId="{30C4AD30-F0DF-4DD9-BF85-3D09E60749C3}"/>
    <dgm:cxn modelId="{D331E6FB-E802-4AE7-A1A3-6D75BC179E79}" srcId="{3A28FC0B-F8D4-4E58-89F4-385ED3B7B538}" destId="{DAE44343-2B4E-4F94-8670-6645C82D51B4}" srcOrd="1" destOrd="0" parTransId="{D0A55CF1-CA97-4697-8C21-F178927B7E96}" sibTransId="{158EE414-2DD1-4960-9C52-0A0CFA0A40D1}"/>
    <dgm:cxn modelId="{8759745D-5D23-448F-B605-C61D4101F206}" type="presParOf" srcId="{ADE44F04-29A0-4876-B72F-8BC1F0E6B15E}" destId="{470C753E-395E-4868-8B65-DB2055CBFA83}" srcOrd="0" destOrd="0" presId="urn:microsoft.com/office/officeart/2005/8/layout/default"/>
    <dgm:cxn modelId="{ED55B562-44A2-4356-9DD5-26B90FA41E6A}" type="presParOf" srcId="{ADE44F04-29A0-4876-B72F-8BC1F0E6B15E}" destId="{E9D9A5C6-00DC-4620-9985-612971CB4D6F}" srcOrd="1" destOrd="0" presId="urn:microsoft.com/office/officeart/2005/8/layout/default"/>
    <dgm:cxn modelId="{85EEBC07-ADD8-4684-9663-3EA6A5D9FC39}" type="presParOf" srcId="{ADE44F04-29A0-4876-B72F-8BC1F0E6B15E}" destId="{3F939F63-DA2D-4256-A48F-A209EE20DDE4}" srcOrd="2" destOrd="0" presId="urn:microsoft.com/office/officeart/2005/8/layout/default"/>
    <dgm:cxn modelId="{C44CB1A8-BCE5-4135-AC85-1FC918E6CC6F}" type="presParOf" srcId="{ADE44F04-29A0-4876-B72F-8BC1F0E6B15E}" destId="{CB320AB6-0DAF-432C-8AB6-F14F66A1C03C}" srcOrd="3" destOrd="0" presId="urn:microsoft.com/office/officeart/2005/8/layout/default"/>
    <dgm:cxn modelId="{44A7F04C-B8BB-4CD1-814C-1315A3622C7D}" type="presParOf" srcId="{ADE44F04-29A0-4876-B72F-8BC1F0E6B15E}" destId="{AEF121F1-7AAA-4B71-AD70-22BD400D12B7}" srcOrd="4" destOrd="0" presId="urn:microsoft.com/office/officeart/2005/8/layout/default"/>
    <dgm:cxn modelId="{147FAF3F-C902-455D-9540-AF62843DDCD2}" type="presParOf" srcId="{ADE44F04-29A0-4876-B72F-8BC1F0E6B15E}" destId="{5041BA93-992A-4EFB-A535-0A0F60A24421}" srcOrd="5" destOrd="0" presId="urn:microsoft.com/office/officeart/2005/8/layout/default"/>
    <dgm:cxn modelId="{977A3FA0-6339-43E2-B7B2-7A1EF8757F1D}" type="presParOf" srcId="{ADE44F04-29A0-4876-B72F-8BC1F0E6B15E}" destId="{CCCF630A-C39F-4060-992A-00EF5FFAEB6C}" srcOrd="6" destOrd="0" presId="urn:microsoft.com/office/officeart/2005/8/layout/default"/>
    <dgm:cxn modelId="{EA427A66-4783-43A4-9961-0D0A1437CB47}" type="presParOf" srcId="{ADE44F04-29A0-4876-B72F-8BC1F0E6B15E}" destId="{EEA87322-CD53-499B-9A9B-57E77370A235}" srcOrd="7" destOrd="0" presId="urn:microsoft.com/office/officeart/2005/8/layout/default"/>
    <dgm:cxn modelId="{61644FD5-4FEB-4B42-9180-D2F1F6036158}" type="presParOf" srcId="{ADE44F04-29A0-4876-B72F-8BC1F0E6B15E}" destId="{84A70840-1731-49F2-8413-EAE1C38FBCA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C5CB264-AD6C-467D-9D4C-C5BFCDC569E0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C00FCE-A22D-4A70-BF0C-6838711760EF}">
      <dgm:prSet phldrT="[Text]" phldr="0"/>
      <dgm:spPr/>
      <dgm:t>
        <a:bodyPr/>
        <a:lstStyle/>
        <a:p>
          <a:r>
            <a:rPr lang="en-GB">
              <a:solidFill>
                <a:srgbClr val="444444"/>
              </a:solidFill>
              <a:latin typeface="Calibri"/>
              <a:ea typeface="Calibri"/>
              <a:cs typeface="Calibri"/>
            </a:rPr>
            <a:t>Staying in a particular police force's jurisdiction.</a:t>
          </a:r>
          <a:endParaRPr lang="en-GB"/>
        </a:p>
      </dgm:t>
    </dgm:pt>
    <dgm:pt modelId="{9BEB0D66-EEBA-4470-B30A-A073F9F99100}" type="parTrans" cxnId="{9518E9C4-9525-4317-8F98-8C8EB425B656}">
      <dgm:prSet/>
      <dgm:spPr/>
      <dgm:t>
        <a:bodyPr/>
        <a:lstStyle/>
        <a:p>
          <a:endParaRPr lang="en-US"/>
        </a:p>
      </dgm:t>
    </dgm:pt>
    <dgm:pt modelId="{754120F5-8A02-4855-A111-FD62624E947D}" type="sibTrans" cxnId="{9518E9C4-9525-4317-8F98-8C8EB425B656}">
      <dgm:prSet/>
      <dgm:spPr/>
      <dgm:t>
        <a:bodyPr/>
        <a:lstStyle/>
        <a:p>
          <a:endParaRPr lang="en-US"/>
        </a:p>
      </dgm:t>
    </dgm:pt>
    <dgm:pt modelId="{1D2EEDE4-6A1F-437D-80F1-A5DC9A5ED9C7}">
      <dgm:prSet phldr="0"/>
      <dgm:spPr/>
      <dgm:t>
        <a:bodyPr/>
        <a:lstStyle/>
        <a:p>
          <a:pPr rtl="0"/>
          <a:r>
            <a:rPr lang="en-GB">
              <a:solidFill>
                <a:srgbClr val="444444"/>
              </a:solidFill>
              <a:latin typeface="Calibri"/>
              <a:ea typeface="Calibri"/>
              <a:cs typeface="Calibri"/>
            </a:rPr>
            <a:t>Why it needs change</a:t>
          </a:r>
        </a:p>
      </dgm:t>
    </dgm:pt>
    <dgm:pt modelId="{DAC6D506-0460-4268-A611-EFD8983690C5}" type="parTrans" cxnId="{1642CDE7-8C29-4E2E-926B-EF718E2EFFCF}">
      <dgm:prSet/>
      <dgm:spPr/>
    </dgm:pt>
    <dgm:pt modelId="{5899FADB-8DB2-4803-8806-7640749082FE}" type="sibTrans" cxnId="{1642CDE7-8C29-4E2E-926B-EF718E2EFFCF}">
      <dgm:prSet/>
      <dgm:spPr/>
    </dgm:pt>
    <dgm:pt modelId="{688A5332-ECD0-490C-8EF7-A686B8A4680A}">
      <dgm:prSet phldr="0"/>
      <dgm:spPr/>
      <dgm:t>
        <a:bodyPr/>
        <a:lstStyle/>
        <a:p>
          <a:r>
            <a:rPr lang="en-GB">
              <a:solidFill>
                <a:srgbClr val="444444"/>
              </a:solidFill>
              <a:latin typeface="Calibri"/>
              <a:ea typeface="Calibri"/>
              <a:cs typeface="Calibri"/>
            </a:rPr>
            <a:t>Less exploitation of children.</a:t>
          </a:r>
        </a:p>
      </dgm:t>
    </dgm:pt>
    <dgm:pt modelId="{665DD712-E4C9-4163-BE6E-4810C86F6354}" type="parTrans" cxnId="{8120A986-5BA6-49D3-8D25-97420E7C5329}">
      <dgm:prSet/>
      <dgm:spPr/>
    </dgm:pt>
    <dgm:pt modelId="{1C4256F7-CDF0-4184-A886-007B90AD5A73}" type="sibTrans" cxnId="{8120A986-5BA6-49D3-8D25-97420E7C5329}">
      <dgm:prSet/>
      <dgm:spPr/>
    </dgm:pt>
    <dgm:pt modelId="{FD8B40DA-31A7-4899-A09F-2DF9B355DA7A}">
      <dgm:prSet phldr="0"/>
      <dgm:spPr/>
      <dgm:t>
        <a:bodyPr/>
        <a:lstStyle/>
        <a:p>
          <a:r>
            <a:rPr lang="en-GB">
              <a:solidFill>
                <a:srgbClr val="444444"/>
              </a:solidFill>
              <a:latin typeface="Calibri"/>
              <a:ea typeface="Calibri"/>
              <a:cs typeface="Calibri"/>
            </a:rPr>
            <a:t>More offending committed by adults.</a:t>
          </a:r>
        </a:p>
      </dgm:t>
    </dgm:pt>
    <dgm:pt modelId="{394D9AC4-E3FD-41E6-81C5-E6BC374C5908}" type="parTrans" cxnId="{723FD3B1-5574-489E-8161-9698C420D4F7}">
      <dgm:prSet/>
      <dgm:spPr/>
    </dgm:pt>
    <dgm:pt modelId="{089AACEC-90AB-4E8B-8451-8DAD8E1D7685}" type="sibTrans" cxnId="{723FD3B1-5574-489E-8161-9698C420D4F7}">
      <dgm:prSet/>
      <dgm:spPr/>
    </dgm:pt>
    <dgm:pt modelId="{C9263385-337B-4669-8331-867DCEEB803A}">
      <dgm:prSet phldr="0"/>
      <dgm:spPr/>
      <dgm:t>
        <a:bodyPr/>
        <a:lstStyle/>
        <a:p>
          <a:r>
            <a:rPr lang="en-GB">
              <a:solidFill>
                <a:srgbClr val="444444"/>
              </a:solidFill>
              <a:latin typeface="Calibri"/>
              <a:ea typeface="Calibri"/>
              <a:cs typeface="Calibri"/>
            </a:rPr>
            <a:t>Changes in patterns</a:t>
          </a:r>
        </a:p>
      </dgm:t>
    </dgm:pt>
    <dgm:pt modelId="{FDEBA8D8-E800-49CE-BC22-2CC3119C34FB}" type="parTrans" cxnId="{71C503DD-1EED-4173-A1E2-C375FE7DF143}">
      <dgm:prSet/>
      <dgm:spPr/>
    </dgm:pt>
    <dgm:pt modelId="{F6982B2F-582A-4BDE-B41E-970D0371AF15}" type="sibTrans" cxnId="{71C503DD-1EED-4173-A1E2-C375FE7DF143}">
      <dgm:prSet/>
      <dgm:spPr/>
    </dgm:pt>
    <dgm:pt modelId="{8EE215A9-AC39-43DE-AC83-779D13B67713}">
      <dgm:prSet phldr="0"/>
      <dgm:spPr/>
      <dgm:t>
        <a:bodyPr/>
        <a:lstStyle/>
        <a:p>
          <a:r>
            <a:rPr lang="en-GB">
              <a:solidFill>
                <a:srgbClr val="444444"/>
              </a:solidFill>
              <a:latin typeface="Calibri"/>
              <a:ea typeface="Calibri"/>
              <a:cs typeface="Calibri"/>
            </a:rPr>
            <a:t>County lines is becoming more localised.</a:t>
          </a:r>
        </a:p>
      </dgm:t>
    </dgm:pt>
    <dgm:pt modelId="{B9C80069-EA41-497E-8910-B8E1827CA671}" type="parTrans" cxnId="{3BD55879-3927-4391-8FC8-9158763DD022}">
      <dgm:prSet/>
      <dgm:spPr/>
    </dgm:pt>
    <dgm:pt modelId="{6BE1B6AF-20BE-4EFC-A74D-C5EBD49A7EC5}" type="sibTrans" cxnId="{3BD55879-3927-4391-8FC8-9158763DD022}">
      <dgm:prSet/>
      <dgm:spPr/>
    </dgm:pt>
    <dgm:pt modelId="{C451AD48-F259-410C-9D1E-A36A8238469D}" type="pres">
      <dgm:prSet presAssocID="{EC5CB264-AD6C-467D-9D4C-C5BFCDC569E0}" presName="linearFlow" presStyleCnt="0">
        <dgm:presLayoutVars>
          <dgm:dir/>
          <dgm:animLvl val="lvl"/>
          <dgm:resizeHandles val="exact"/>
        </dgm:presLayoutVars>
      </dgm:prSet>
      <dgm:spPr/>
    </dgm:pt>
    <dgm:pt modelId="{AFE6157C-0F43-4DDB-BF4D-3FB905A063CD}" type="pres">
      <dgm:prSet presAssocID="{1D2EEDE4-6A1F-437D-80F1-A5DC9A5ED9C7}" presName="composite" presStyleCnt="0"/>
      <dgm:spPr/>
    </dgm:pt>
    <dgm:pt modelId="{8B70D84C-5015-489E-9E3D-4B9A24EBFC30}" type="pres">
      <dgm:prSet presAssocID="{1D2EEDE4-6A1F-437D-80F1-A5DC9A5ED9C7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A01D09B3-042D-4C14-AE3C-3AF9FB2C800D}" type="pres">
      <dgm:prSet presAssocID="{1D2EEDE4-6A1F-437D-80F1-A5DC9A5ED9C7}" presName="descendantText" presStyleLbl="alignAcc1" presStyleIdx="0" presStyleCnt="2">
        <dgm:presLayoutVars>
          <dgm:bulletEnabled val="1"/>
        </dgm:presLayoutVars>
      </dgm:prSet>
      <dgm:spPr/>
    </dgm:pt>
    <dgm:pt modelId="{AC328731-A982-4D13-B2CE-F94784637387}" type="pres">
      <dgm:prSet presAssocID="{5899FADB-8DB2-4803-8806-7640749082FE}" presName="sp" presStyleCnt="0"/>
      <dgm:spPr/>
    </dgm:pt>
    <dgm:pt modelId="{0E42476A-51BA-45E3-9B2E-9CABDD1EE950}" type="pres">
      <dgm:prSet presAssocID="{C9263385-337B-4669-8331-867DCEEB803A}" presName="composite" presStyleCnt="0"/>
      <dgm:spPr/>
    </dgm:pt>
    <dgm:pt modelId="{C648795D-E35B-4056-A8F2-3C475BAB10B1}" type="pres">
      <dgm:prSet presAssocID="{C9263385-337B-4669-8331-867DCEEB803A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598A1905-DD85-4FA0-A1E7-B53A893F1694}" type="pres">
      <dgm:prSet presAssocID="{C9263385-337B-4669-8331-867DCEEB803A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C5590960-52FE-4752-A7EC-CE62EAEDFCD7}" type="presOf" srcId="{EC5CB264-AD6C-467D-9D4C-C5BFCDC569E0}" destId="{C451AD48-F259-410C-9D1E-A36A8238469D}" srcOrd="0" destOrd="0" presId="urn:microsoft.com/office/officeart/2005/8/layout/chevron2"/>
    <dgm:cxn modelId="{3F9D9054-97BB-4BE2-9D9B-3CAEAB8FBF09}" type="presOf" srcId="{8EE215A9-AC39-43DE-AC83-779D13B67713}" destId="{598A1905-DD85-4FA0-A1E7-B53A893F1694}" srcOrd="0" destOrd="0" presId="urn:microsoft.com/office/officeart/2005/8/layout/chevron2"/>
    <dgm:cxn modelId="{3BD55879-3927-4391-8FC8-9158763DD022}" srcId="{C9263385-337B-4669-8331-867DCEEB803A}" destId="{8EE215A9-AC39-43DE-AC83-779D13B67713}" srcOrd="0" destOrd="0" parTransId="{B9C80069-EA41-497E-8910-B8E1827CA671}" sibTransId="{6BE1B6AF-20BE-4EFC-A74D-C5EBD49A7EC5}"/>
    <dgm:cxn modelId="{E474B15A-E968-4F56-8398-BCB9771CDA85}" type="presOf" srcId="{FFC00FCE-A22D-4A70-BF0C-6838711760EF}" destId="{598A1905-DD85-4FA0-A1E7-B53A893F1694}" srcOrd="0" destOrd="1" presId="urn:microsoft.com/office/officeart/2005/8/layout/chevron2"/>
    <dgm:cxn modelId="{8120A986-5BA6-49D3-8D25-97420E7C5329}" srcId="{1D2EEDE4-6A1F-437D-80F1-A5DC9A5ED9C7}" destId="{688A5332-ECD0-490C-8EF7-A686B8A4680A}" srcOrd="0" destOrd="0" parTransId="{665DD712-E4C9-4163-BE6E-4810C86F6354}" sibTransId="{1C4256F7-CDF0-4184-A886-007B90AD5A73}"/>
    <dgm:cxn modelId="{309DDC95-526F-4381-BFA1-971DAC2379B8}" type="presOf" srcId="{C9263385-337B-4669-8331-867DCEEB803A}" destId="{C648795D-E35B-4056-A8F2-3C475BAB10B1}" srcOrd="0" destOrd="0" presId="urn:microsoft.com/office/officeart/2005/8/layout/chevron2"/>
    <dgm:cxn modelId="{30B46F96-ED0E-43AA-A963-8C05770C464E}" type="presOf" srcId="{FD8B40DA-31A7-4899-A09F-2DF9B355DA7A}" destId="{A01D09B3-042D-4C14-AE3C-3AF9FB2C800D}" srcOrd="0" destOrd="1" presId="urn:microsoft.com/office/officeart/2005/8/layout/chevron2"/>
    <dgm:cxn modelId="{723FD3B1-5574-489E-8161-9698C420D4F7}" srcId="{1D2EEDE4-6A1F-437D-80F1-A5DC9A5ED9C7}" destId="{FD8B40DA-31A7-4899-A09F-2DF9B355DA7A}" srcOrd="1" destOrd="0" parTransId="{394D9AC4-E3FD-41E6-81C5-E6BC374C5908}" sibTransId="{089AACEC-90AB-4E8B-8451-8DAD8E1D7685}"/>
    <dgm:cxn modelId="{9518E9C4-9525-4317-8F98-8C8EB425B656}" srcId="{C9263385-337B-4669-8331-867DCEEB803A}" destId="{FFC00FCE-A22D-4A70-BF0C-6838711760EF}" srcOrd="1" destOrd="0" parTransId="{9BEB0D66-EEBA-4470-B30A-A073F9F99100}" sibTransId="{754120F5-8A02-4855-A111-FD62624E947D}"/>
    <dgm:cxn modelId="{13FD2FCC-8451-418A-9E75-49E043DEBB94}" type="presOf" srcId="{688A5332-ECD0-490C-8EF7-A686B8A4680A}" destId="{A01D09B3-042D-4C14-AE3C-3AF9FB2C800D}" srcOrd="0" destOrd="0" presId="urn:microsoft.com/office/officeart/2005/8/layout/chevron2"/>
    <dgm:cxn modelId="{71C503DD-1EED-4173-A1E2-C375FE7DF143}" srcId="{EC5CB264-AD6C-467D-9D4C-C5BFCDC569E0}" destId="{C9263385-337B-4669-8331-867DCEEB803A}" srcOrd="1" destOrd="0" parTransId="{FDEBA8D8-E800-49CE-BC22-2CC3119C34FB}" sibTransId="{F6982B2F-582A-4BDE-B41E-970D0371AF15}"/>
    <dgm:cxn modelId="{975717E0-37DA-4360-8D5E-D462E03DC54D}" type="presOf" srcId="{1D2EEDE4-6A1F-437D-80F1-A5DC9A5ED9C7}" destId="{8B70D84C-5015-489E-9E3D-4B9A24EBFC30}" srcOrd="0" destOrd="0" presId="urn:microsoft.com/office/officeart/2005/8/layout/chevron2"/>
    <dgm:cxn modelId="{1642CDE7-8C29-4E2E-926B-EF718E2EFFCF}" srcId="{EC5CB264-AD6C-467D-9D4C-C5BFCDC569E0}" destId="{1D2EEDE4-6A1F-437D-80F1-A5DC9A5ED9C7}" srcOrd="0" destOrd="0" parTransId="{DAC6D506-0460-4268-A611-EFD8983690C5}" sibTransId="{5899FADB-8DB2-4803-8806-7640749082FE}"/>
    <dgm:cxn modelId="{FECF0FD6-C578-4084-AFA3-996FC2A2FCED}" type="presParOf" srcId="{C451AD48-F259-410C-9D1E-A36A8238469D}" destId="{AFE6157C-0F43-4DDB-BF4D-3FB905A063CD}" srcOrd="0" destOrd="0" presId="urn:microsoft.com/office/officeart/2005/8/layout/chevron2"/>
    <dgm:cxn modelId="{06115F4D-4EA9-4D24-A27E-489BD4415EA2}" type="presParOf" srcId="{AFE6157C-0F43-4DDB-BF4D-3FB905A063CD}" destId="{8B70D84C-5015-489E-9E3D-4B9A24EBFC30}" srcOrd="0" destOrd="0" presId="urn:microsoft.com/office/officeart/2005/8/layout/chevron2"/>
    <dgm:cxn modelId="{FF46C9EF-F819-402D-9C2F-026FEBB26EB2}" type="presParOf" srcId="{AFE6157C-0F43-4DDB-BF4D-3FB905A063CD}" destId="{A01D09B3-042D-4C14-AE3C-3AF9FB2C800D}" srcOrd="1" destOrd="0" presId="urn:microsoft.com/office/officeart/2005/8/layout/chevron2"/>
    <dgm:cxn modelId="{A7C7E2EE-E513-4749-B47D-29BE17476634}" type="presParOf" srcId="{C451AD48-F259-410C-9D1E-A36A8238469D}" destId="{AC328731-A982-4D13-B2CE-F94784637387}" srcOrd="1" destOrd="0" presId="urn:microsoft.com/office/officeart/2005/8/layout/chevron2"/>
    <dgm:cxn modelId="{1E1B4358-3B4C-4A18-9A44-CD7E3D75F8D0}" type="presParOf" srcId="{C451AD48-F259-410C-9D1E-A36A8238469D}" destId="{0E42476A-51BA-45E3-9B2E-9CABDD1EE950}" srcOrd="2" destOrd="0" presId="urn:microsoft.com/office/officeart/2005/8/layout/chevron2"/>
    <dgm:cxn modelId="{5DC7D371-A4A3-400F-A31B-B885F321E77E}" type="presParOf" srcId="{0E42476A-51BA-45E3-9B2E-9CABDD1EE950}" destId="{C648795D-E35B-4056-A8F2-3C475BAB10B1}" srcOrd="0" destOrd="0" presId="urn:microsoft.com/office/officeart/2005/8/layout/chevron2"/>
    <dgm:cxn modelId="{FCAB2861-CBC7-4B3B-957A-D1DB3AA04AAA}" type="presParOf" srcId="{0E42476A-51BA-45E3-9B2E-9CABDD1EE950}" destId="{598A1905-DD85-4FA0-A1E7-B53A893F1694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BDAB1-98B3-4655-AAB8-54F3E3F32D4E}">
      <dsp:nvSpPr>
        <dsp:cNvPr id="0" name=""/>
        <dsp:cNvSpPr/>
      </dsp:nvSpPr>
      <dsp:spPr>
        <a:xfrm>
          <a:off x="0" y="48592"/>
          <a:ext cx="6487025" cy="10389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Walbaum Display"/>
            </a:rPr>
            <a:t>What did the Conservative do to combat county lines</a:t>
          </a:r>
          <a:endParaRPr lang="en-US" sz="2400" kern="1200" dirty="0"/>
        </a:p>
      </dsp:txBody>
      <dsp:txXfrm>
        <a:off x="50718" y="99310"/>
        <a:ext cx="6385589" cy="937523"/>
      </dsp:txXfrm>
    </dsp:sp>
    <dsp:sp modelId="{3AEA4E3F-7B79-497E-B0C8-B1E7336A3619}">
      <dsp:nvSpPr>
        <dsp:cNvPr id="0" name=""/>
        <dsp:cNvSpPr/>
      </dsp:nvSpPr>
      <dsp:spPr>
        <a:xfrm>
          <a:off x="0" y="1087552"/>
          <a:ext cx="6487025" cy="248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963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1900" kern="1200">
            <a:latin typeface="Aptos Light"/>
          </a:endParaRP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>
              <a:latin typeface="Aptos Light"/>
            </a:rPr>
            <a:t>Establishment of the National Crime Agency (</a:t>
          </a:r>
          <a:r>
            <a:rPr lang="en-US" sz="1900" kern="1200" dirty="0">
              <a:solidFill>
                <a:srgbClr val="35403A"/>
              </a:solidFill>
              <a:latin typeface="Aptos Light"/>
            </a:rPr>
            <a:t>National Crime Agency, No Date).</a:t>
          </a:r>
          <a:endParaRPr lang="en-US" sz="1900" kern="1200" dirty="0">
            <a:solidFill>
              <a:srgbClr val="35403A"/>
            </a:solidFill>
          </a:endParaRP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1900" kern="1200">
            <a:latin typeface="Aptos Light"/>
          </a:endParaRP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>
              <a:latin typeface="Aptos Light"/>
            </a:rPr>
            <a:t>2017 Drug Strategy (</a:t>
          </a:r>
          <a:r>
            <a:rPr lang="en-US" sz="1900" kern="1200" dirty="0">
              <a:solidFill>
                <a:srgbClr val="35403A"/>
              </a:solidFill>
              <a:latin typeface="Aptos Light"/>
            </a:rPr>
            <a:t>Transform </a:t>
          </a:r>
          <a:r>
            <a:rPr lang="en-US" sz="1900" kern="1200" dirty="0">
              <a:latin typeface="Aptos Light"/>
            </a:rPr>
            <a:t>Drugs, 2020).</a:t>
          </a:r>
          <a:endParaRPr lang="en-US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1900" kern="1200">
            <a:latin typeface="Aptos Light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>
              <a:latin typeface="Aptos Light"/>
            </a:rPr>
            <a:t>Home office Allocates £20 million to expand the NCLCC (The Guadian, 2019).</a:t>
          </a:r>
          <a:endParaRPr lang="en-US" sz="1900" kern="1200" dirty="0"/>
        </a:p>
      </dsp:txBody>
      <dsp:txXfrm>
        <a:off x="0" y="1087552"/>
        <a:ext cx="6487025" cy="2484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0C753E-395E-4868-8B65-DB2055CBFA83}">
      <dsp:nvSpPr>
        <dsp:cNvPr id="0" name=""/>
        <dsp:cNvSpPr/>
      </dsp:nvSpPr>
      <dsp:spPr>
        <a:xfrm>
          <a:off x="203398" y="1149"/>
          <a:ext cx="3410248" cy="2046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rgbClr val="1F2025"/>
              </a:solidFill>
            </a:rPr>
            <a:t> </a:t>
          </a:r>
          <a:r>
            <a:rPr lang="en-US" sz="2500" kern="1200">
              <a:solidFill>
                <a:schemeClr val="bg1"/>
              </a:solidFill>
              <a:latin typeface="Sitka Text"/>
            </a:rPr>
            <a:t>5,627 lines have been closed </a:t>
          </a:r>
          <a:r>
            <a:rPr lang="en-US" sz="2500" kern="1200" dirty="0">
              <a:solidFill>
                <a:schemeClr val="bg1"/>
              </a:solidFill>
              <a:latin typeface="Sitka Text"/>
              <a:ea typeface="Calibri"/>
              <a:cs typeface="Calibri"/>
            </a:rPr>
            <a:t>(NPCC, 2024B).</a:t>
          </a:r>
          <a:endParaRPr lang="en-US" sz="2500" kern="1200" dirty="0">
            <a:solidFill>
              <a:schemeClr val="bg1"/>
            </a:solidFill>
            <a:latin typeface="Sitka Text"/>
          </a:endParaRPr>
        </a:p>
      </dsp:txBody>
      <dsp:txXfrm>
        <a:off x="203398" y="1149"/>
        <a:ext cx="3410248" cy="2046149"/>
      </dsp:txXfrm>
    </dsp:sp>
    <dsp:sp modelId="{3F939F63-DA2D-4256-A48F-A209EE20DDE4}">
      <dsp:nvSpPr>
        <dsp:cNvPr id="0" name=""/>
        <dsp:cNvSpPr/>
      </dsp:nvSpPr>
      <dsp:spPr>
        <a:xfrm>
          <a:off x="3954672" y="1149"/>
          <a:ext cx="3410248" cy="2046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chemeClr val="bg1"/>
              </a:solidFill>
              <a:latin typeface="Sitka Text"/>
              <a:ea typeface="Calibri"/>
              <a:cs typeface="Calibri"/>
            </a:rPr>
            <a:t>Has closed over 2500 drug lines since 2022 (NPCC, 2025).</a:t>
          </a:r>
          <a:endParaRPr lang="en-US" sz="2500" kern="1200" dirty="0">
            <a:solidFill>
              <a:schemeClr val="bg1"/>
            </a:solidFill>
            <a:latin typeface="Sitka Text"/>
          </a:endParaRPr>
        </a:p>
      </dsp:txBody>
      <dsp:txXfrm>
        <a:off x="3954672" y="1149"/>
        <a:ext cx="3410248" cy="2046149"/>
      </dsp:txXfrm>
    </dsp:sp>
    <dsp:sp modelId="{AEF121F1-7AAA-4B71-AD70-22BD400D12B7}">
      <dsp:nvSpPr>
        <dsp:cNvPr id="0" name=""/>
        <dsp:cNvSpPr/>
      </dsp:nvSpPr>
      <dsp:spPr>
        <a:xfrm>
          <a:off x="7705945" y="1149"/>
          <a:ext cx="3410248" cy="2046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chemeClr val="bg1"/>
              </a:solidFill>
              <a:latin typeface="Sitka Text"/>
              <a:ea typeface="Calibri"/>
              <a:cs typeface="Calibri"/>
            </a:rPr>
            <a:t>more than 16,500 people arrested (NPCC, 2024B).</a:t>
          </a:r>
        </a:p>
      </dsp:txBody>
      <dsp:txXfrm>
        <a:off x="7705945" y="1149"/>
        <a:ext cx="3410248" cy="2046149"/>
      </dsp:txXfrm>
    </dsp:sp>
    <dsp:sp modelId="{CCCF630A-C39F-4060-992A-00EF5FFAEB6C}">
      <dsp:nvSpPr>
        <dsp:cNvPr id="0" name=""/>
        <dsp:cNvSpPr/>
      </dsp:nvSpPr>
      <dsp:spPr>
        <a:xfrm>
          <a:off x="2079035" y="2388323"/>
          <a:ext cx="3410248" cy="2046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 err="1">
              <a:solidFill>
                <a:schemeClr val="bg1"/>
              </a:solidFill>
              <a:latin typeface="Sitka Text"/>
            </a:rPr>
            <a:t>Delievered</a:t>
          </a:r>
          <a:r>
            <a:rPr lang="en-US" sz="2500" kern="1200" dirty="0">
              <a:solidFill>
                <a:schemeClr val="bg1"/>
              </a:solidFill>
              <a:latin typeface="Sitka Text"/>
            </a:rPr>
            <a:t> training to over 3200 officers </a:t>
          </a:r>
          <a:r>
            <a:rPr lang="en-US" sz="2500" kern="1200" dirty="0">
              <a:solidFill>
                <a:schemeClr val="bg1"/>
              </a:solidFill>
              <a:latin typeface="Sitka Text"/>
              <a:ea typeface="Calibri"/>
              <a:cs typeface="Calibri"/>
            </a:rPr>
            <a:t>(NPCC, 2024B).</a:t>
          </a:r>
        </a:p>
      </dsp:txBody>
      <dsp:txXfrm>
        <a:off x="2079035" y="2388323"/>
        <a:ext cx="3410248" cy="2046149"/>
      </dsp:txXfrm>
    </dsp:sp>
    <dsp:sp modelId="{84A70840-1731-49F2-8413-EAE1C38FBCAF}">
      <dsp:nvSpPr>
        <dsp:cNvPr id="0" name=""/>
        <dsp:cNvSpPr/>
      </dsp:nvSpPr>
      <dsp:spPr>
        <a:xfrm>
          <a:off x="5830308" y="2388323"/>
          <a:ext cx="3410248" cy="20461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rgbClr val="1F2025"/>
              </a:solidFill>
            </a:rPr>
            <a:t> </a:t>
          </a:r>
          <a:r>
            <a:rPr lang="en-US" sz="2500" kern="1200" dirty="0">
              <a:solidFill>
                <a:schemeClr val="bg1"/>
              </a:solidFill>
              <a:latin typeface="Sitka Text"/>
            </a:rPr>
            <a:t>8,800 individuals rescued and safeguarded (NPCC, 2024B).</a:t>
          </a:r>
          <a:br>
            <a:rPr lang="en-US" sz="2500" kern="1200" dirty="0">
              <a:solidFill>
                <a:schemeClr val="bg1"/>
              </a:solidFill>
              <a:latin typeface="Sitka Text"/>
            </a:rPr>
          </a:br>
          <a:endParaRPr lang="en-US" sz="2500" kern="1200" dirty="0">
            <a:solidFill>
              <a:schemeClr val="bg1"/>
            </a:solidFill>
            <a:latin typeface="Sitka Text"/>
          </a:endParaRPr>
        </a:p>
      </dsp:txBody>
      <dsp:txXfrm>
        <a:off x="5830308" y="2388323"/>
        <a:ext cx="3410248" cy="20461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70D84C-5015-489E-9E3D-4B9A24EBFC30}">
      <dsp:nvSpPr>
        <dsp:cNvPr id="0" name=""/>
        <dsp:cNvSpPr/>
      </dsp:nvSpPr>
      <dsp:spPr>
        <a:xfrm rot="5400000">
          <a:off x="-286847" y="289710"/>
          <a:ext cx="1912315" cy="13386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Why it needs change</a:t>
          </a:r>
        </a:p>
      </dsp:txBody>
      <dsp:txXfrm rot="-5400000">
        <a:off x="1" y="672172"/>
        <a:ext cx="1338620" cy="573695"/>
      </dsp:txXfrm>
    </dsp:sp>
    <dsp:sp modelId="{A01D09B3-042D-4C14-AE3C-3AF9FB2C800D}">
      <dsp:nvSpPr>
        <dsp:cNvPr id="0" name=""/>
        <dsp:cNvSpPr/>
      </dsp:nvSpPr>
      <dsp:spPr>
        <a:xfrm rot="5400000">
          <a:off x="5547241" y="-4205758"/>
          <a:ext cx="1243004" cy="966024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8920" tIns="22225" rIns="22225" bIns="22225" numCol="1" spcCol="1270" anchor="ctr" anchorCtr="0">
          <a:noAutofit/>
        </a:bodyPr>
        <a:lstStyle/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5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Less exploitation of children.</a:t>
          </a:r>
        </a:p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5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More offending committed by adults.</a:t>
          </a:r>
        </a:p>
      </dsp:txBody>
      <dsp:txXfrm rot="-5400000">
        <a:off x="1338620" y="63541"/>
        <a:ext cx="9599569" cy="1121648"/>
      </dsp:txXfrm>
    </dsp:sp>
    <dsp:sp modelId="{C648795D-E35B-4056-A8F2-3C475BAB10B1}">
      <dsp:nvSpPr>
        <dsp:cNvPr id="0" name=""/>
        <dsp:cNvSpPr/>
      </dsp:nvSpPr>
      <dsp:spPr>
        <a:xfrm rot="5400000">
          <a:off x="-286847" y="1912737"/>
          <a:ext cx="1912315" cy="13386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Changes in patterns</a:t>
          </a:r>
        </a:p>
      </dsp:txBody>
      <dsp:txXfrm rot="-5400000">
        <a:off x="1" y="2295199"/>
        <a:ext cx="1338620" cy="573695"/>
      </dsp:txXfrm>
    </dsp:sp>
    <dsp:sp modelId="{598A1905-DD85-4FA0-A1E7-B53A893F1694}">
      <dsp:nvSpPr>
        <dsp:cNvPr id="0" name=""/>
        <dsp:cNvSpPr/>
      </dsp:nvSpPr>
      <dsp:spPr>
        <a:xfrm rot="5400000">
          <a:off x="5547241" y="-2582731"/>
          <a:ext cx="1243004" cy="966024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8920" tIns="22225" rIns="22225" bIns="22225" numCol="1" spcCol="1270" anchor="ctr" anchorCtr="0">
          <a:noAutofit/>
        </a:bodyPr>
        <a:lstStyle/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5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County lines is becoming more localised.</a:t>
          </a:r>
        </a:p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5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Staying in a particular police force's jurisdiction.</a:t>
          </a:r>
          <a:endParaRPr lang="en-GB" sz="3500" kern="1200"/>
        </a:p>
      </dsp:txBody>
      <dsp:txXfrm rot="-5400000">
        <a:off x="1338620" y="1686568"/>
        <a:ext cx="9599569" cy="11216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3353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109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688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2/28/2025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277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2/28/2025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986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2/28/2025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715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2/28/2025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777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2/28/2025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76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2/28/2025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948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295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453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299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sv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png"/><Relationship Id="rId7" Type="http://schemas.openxmlformats.org/officeDocument/2006/relationships/image" Target="../media/image11.sv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sv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ationalcrimeagency.gov.uk/what-we-do/crime-threats/drug-trafficking/county-lines#:~:text=To%20enhance%20the%20law%20enforcement,most%20serious%20offenders%2C%20and%20engage" TargetMode="External"/><Relationship Id="rId3" Type="http://schemas.openxmlformats.org/officeDocument/2006/relationships/hyperlink" Target="https://www.cps.gov.uk/legal-guidance/county-lines-offending#:~:text=county%20lines'%20activity.-,National%20County%20Lines%20Co%2Dordination%20Centre%20(NCLCC),policing's%20approach%20to%20'county%20lines" TargetMode="External"/><Relationship Id="rId7" Type="http://schemas.openxmlformats.org/officeDocument/2006/relationships/hyperlink" Target="https://www.logo.wine/logo/Conservative_Party_%28UK%29" TargetMode="External"/><Relationship Id="rId2" Type="http://schemas.openxmlformats.org/officeDocument/2006/relationships/hyperlink" Target="https://www.britannica.com/topic/Conservative-Party-political-party-United-Kingd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abour.org.uk/change/take-back-our-streets/#better-policing" TargetMode="External"/><Relationship Id="rId5" Type="http://schemas.openxmlformats.org/officeDocument/2006/relationships/hyperlink" Target="https://www.how2become.com/courses/police-officer/" TargetMode="External"/><Relationship Id="rId4" Type="http://schemas.openxmlformats.org/officeDocument/2006/relationships/hyperlink" Target="https://assets.publishing.service.gov.uk/media/5acb21d140f0b64fed0afd55/serious-violence-strategy.pdf" TargetMode="External"/><Relationship Id="rId9" Type="http://schemas.openxmlformats.org/officeDocument/2006/relationships/hyperlink" Target="https://news.npcc.police.uk/releases/county-lines-are-changing-to-become-more-localised-reveals-new-county-lines-strategic-threat-risk-assessment#:~:text=Key%20findings%20within%20the%20assessment,criminals'%20intent%20on%20controlling%20lines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transformdrugs.org/timeline" TargetMode="External"/><Relationship Id="rId3" Type="http://schemas.openxmlformats.org/officeDocument/2006/relationships/hyperlink" Target="https://news.npcc.police.uk/releases/national-team-marks-six-years-of-disrupting-county-lines" TargetMode="External"/><Relationship Id="rId7" Type="http://schemas.openxmlformats.org/officeDocument/2006/relationships/hyperlink" Target="https://www.facebook.com/photo/?fbid=484092966422056&amp;set=a.484092946422058" TargetMode="External"/><Relationship Id="rId2" Type="http://schemas.openxmlformats.org/officeDocument/2006/relationships/hyperlink" Target="https://www.npcc.police.uk/SysSiteAssets/media/downloads/publications/publications-log/national-crime-coordination-committee/2024/disrupting-county-lines-policing-strategy-2024-to-2027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uk-news/2019/oct/01/priti-patel-unveils-county-lines-crackdown" TargetMode="External"/><Relationship Id="rId5" Type="http://schemas.openxmlformats.org/officeDocument/2006/relationships/hyperlink" Target="https://www.theguardian.com/politics/article/2024/jul/08/new-law-uk-child-exploitation-drug-dealers-labour-crackdown" TargetMode="External"/><Relationship Id="rId4" Type="http://schemas.openxmlformats.org/officeDocument/2006/relationships/hyperlink" Target="https://www.gov.uk/government/news/home-secretary-to-launch-serious-violence-strateg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353174"/>
            <a:ext cx="9144000" cy="1361129"/>
          </a:xfrm>
        </p:spPr>
        <p:txBody>
          <a:bodyPr>
            <a:normAutofit/>
          </a:bodyPr>
          <a:lstStyle/>
          <a:p>
            <a:r>
              <a:rPr lang="en-US" sz="7200"/>
              <a:t>County Lines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6811" y="4828415"/>
            <a:ext cx="9144000" cy="1368814"/>
          </a:xfrm>
        </p:spPr>
        <p:txBody>
          <a:bodyPr/>
          <a:lstStyle/>
          <a:p>
            <a:r>
              <a:rPr lang="en-US"/>
              <a:t>Module Code: BMPL5018</a:t>
            </a:r>
          </a:p>
          <a:p>
            <a:r>
              <a:rPr lang="en-US"/>
              <a:t>Group: </a:t>
            </a:r>
            <a:r>
              <a:rPr lang="en-US" err="1"/>
              <a:t>HArvey</a:t>
            </a:r>
            <a:r>
              <a:rPr lang="en-US"/>
              <a:t>, Morgan, and Ryan</a:t>
            </a:r>
          </a:p>
          <a:p>
            <a:r>
              <a:rPr lang="en-US"/>
              <a:t>Ryan Thomas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C368F03-E6E9-1D3F-898A-25451A6EC1D1}"/>
              </a:ext>
            </a:extLst>
          </p:cNvPr>
          <p:cNvSpPr/>
          <p:nvPr/>
        </p:nvSpPr>
        <p:spPr>
          <a:xfrm>
            <a:off x="-10253" y="1834957"/>
            <a:ext cx="12197126" cy="270750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6377A8-5994-754E-193E-A9E0CBEFA7F7}"/>
              </a:ext>
            </a:extLst>
          </p:cNvPr>
          <p:cNvSpPr/>
          <p:nvPr/>
        </p:nvSpPr>
        <p:spPr>
          <a:xfrm>
            <a:off x="145719" y="3070596"/>
            <a:ext cx="1219200" cy="2463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E6FDC9D-E6C7-78BF-D117-576E2EE41130}"/>
              </a:ext>
            </a:extLst>
          </p:cNvPr>
          <p:cNvSpPr/>
          <p:nvPr/>
        </p:nvSpPr>
        <p:spPr>
          <a:xfrm>
            <a:off x="2208869" y="3070595"/>
            <a:ext cx="1219200" cy="2463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6011CE7-47A7-4615-67A8-52C5F56B7521}"/>
              </a:ext>
            </a:extLst>
          </p:cNvPr>
          <p:cNvSpPr/>
          <p:nvPr/>
        </p:nvSpPr>
        <p:spPr>
          <a:xfrm>
            <a:off x="4329530" y="3070596"/>
            <a:ext cx="1219200" cy="2463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D371F81-AE03-1423-EDA6-7EB313EC8F02}"/>
              </a:ext>
            </a:extLst>
          </p:cNvPr>
          <p:cNvSpPr/>
          <p:nvPr/>
        </p:nvSpPr>
        <p:spPr>
          <a:xfrm>
            <a:off x="6529265" y="3070595"/>
            <a:ext cx="1219200" cy="2463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41257C-E6B0-FF8C-84A2-A68B902CBE90}"/>
              </a:ext>
            </a:extLst>
          </p:cNvPr>
          <p:cNvSpPr/>
          <p:nvPr/>
        </p:nvSpPr>
        <p:spPr>
          <a:xfrm>
            <a:off x="8685870" y="3070595"/>
            <a:ext cx="1219200" cy="2463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F85A8D7-58D0-E41F-DE59-11D4E56FA90F}"/>
              </a:ext>
            </a:extLst>
          </p:cNvPr>
          <p:cNvSpPr/>
          <p:nvPr/>
        </p:nvSpPr>
        <p:spPr>
          <a:xfrm>
            <a:off x="10806530" y="3070596"/>
            <a:ext cx="1219200" cy="2463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D13829-6330-D6CD-6995-3391721392A9}"/>
              </a:ext>
            </a:extLst>
          </p:cNvPr>
          <p:cNvSpPr/>
          <p:nvPr/>
        </p:nvSpPr>
        <p:spPr>
          <a:xfrm>
            <a:off x="500952" y="3525612"/>
            <a:ext cx="2041236" cy="736051"/>
          </a:xfrm>
          <a:prstGeom prst="rect">
            <a:avLst/>
          </a:prstGeom>
          <a:solidFill>
            <a:srgbClr val="F5FC1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875837D-64DF-3DA2-6F3A-2B0411152514}"/>
              </a:ext>
            </a:extLst>
          </p:cNvPr>
          <p:cNvSpPr/>
          <p:nvPr/>
        </p:nvSpPr>
        <p:spPr>
          <a:xfrm>
            <a:off x="9575679" y="2021404"/>
            <a:ext cx="1991756" cy="765739"/>
          </a:xfrm>
          <a:prstGeom prst="rect">
            <a:avLst/>
          </a:prstGeom>
          <a:solidFill>
            <a:srgbClr val="0985D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4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4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DDCE6-E535-4BB1-9B2D-DBE3C3DFE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7" y="192867"/>
            <a:ext cx="10442596" cy="1028702"/>
          </a:xfrm>
        </p:spPr>
        <p:txBody>
          <a:bodyPr>
            <a:normAutofit/>
          </a:bodyPr>
          <a:lstStyle/>
          <a:p>
            <a:pPr algn="ctr"/>
            <a:r>
              <a:rPr lang="en-US" sz="4400"/>
              <a:t>Contents Page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F6A02-1FA1-35BD-4BAB-DE279B1EF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636" y="1518192"/>
            <a:ext cx="10442448" cy="45436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spcBef>
                <a:spcPts val="600"/>
              </a:spcBef>
              <a:buAutoNum type="arabicPeriod"/>
            </a:pPr>
            <a:r>
              <a:rPr lang="en-US" sz="1800" dirty="0"/>
              <a:t>Introduction</a:t>
            </a: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en-US" sz="1800" dirty="0"/>
              <a:t>Conservative Government's Approach to County Lines</a:t>
            </a: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en-US" sz="1800" dirty="0"/>
              <a:t>Serious Violence Strategy</a:t>
            </a: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en-US" sz="1800" dirty="0"/>
              <a:t>National County Lines Co-ordination Centre</a:t>
            </a: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en-US" sz="1800" dirty="0"/>
              <a:t>A Review of the NCLCC</a:t>
            </a: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en-US" sz="1800" dirty="0"/>
              <a:t>Does the County Lines Business Model Need Change?</a:t>
            </a: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en-US" sz="1800" dirty="0"/>
              <a:t>The Current Government's Approach to County Lines</a:t>
            </a: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en-US" sz="1800" dirty="0"/>
              <a:t>Labour Manifesto Pledges</a:t>
            </a: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en-US" sz="1800" dirty="0"/>
              <a:t>The future of County Lines Policing.</a:t>
            </a: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en-US" sz="1800" dirty="0"/>
              <a:t>Conclusion</a:t>
            </a:r>
          </a:p>
          <a:p>
            <a:pPr marL="342900" indent="-342900">
              <a:buAutoNum type="arabicPeriod"/>
            </a:pPr>
            <a:endParaRPr 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6C1170-6A68-CC57-8783-F92F39B79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B9536-99C7-490C-939D-E2F8F63CBE62}" type="datetime1"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52F77F-5DBD-F674-8E07-7FC1A1B91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A70F9-6A73-BA96-23A8-5A0E8B5CF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815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8E058-4A07-CEDB-B8B9-C8A632B0F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296" y="437283"/>
            <a:ext cx="10442596" cy="1086211"/>
          </a:xfrm>
        </p:spPr>
        <p:txBody>
          <a:bodyPr>
            <a:normAutofit/>
          </a:bodyPr>
          <a:lstStyle/>
          <a:p>
            <a:pPr algn="ctr"/>
            <a:r>
              <a:rPr lang="en-US" sz="5400"/>
              <a:t>Introduction</a:t>
            </a:r>
            <a:endParaRPr lang="en-US" sz="4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9546E-EEC8-EEBC-0535-3242C37EC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What's the purpose of the presentation?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Type of research included.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What is a national response?</a:t>
            </a:r>
          </a:p>
          <a:p>
            <a:pPr marL="0" indent="0">
              <a:buNone/>
            </a:pPr>
            <a:endParaRPr lang="en-US" sz="3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C846CF-4296-3F25-3043-0C43F11AD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DDAB2-D9ED-47B3-B00A-5FB43E9C16F1}" type="datetime1"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ABF5AF-49DD-6BF6-2A91-6AEC03999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54F450-0FB2-4FF3-684C-07934F51E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214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F953D-FD90-2645-6675-19692E45F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834" y="311154"/>
            <a:ext cx="6239543" cy="126592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/>
              <a:t>Conservative Government's Approach to County Lines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78E420-853B-701F-E797-46CF1201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59F92-172E-4C73-9986-4BABC844009A}" type="datetime1"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05405A-2E70-4CF7-C5A5-362F6935B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27665-EB8A-7CC3-DFDD-514012B60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4</a:t>
            </a:fld>
            <a:endParaRPr lang="en-US"/>
          </a:p>
        </p:txBody>
      </p:sp>
      <p:pic>
        <p:nvPicPr>
          <p:cNvPr id="13" name="Graphic 12" descr="Download Conservative Party (Conservative and Unionist Party) Logo in SVG  Vector or PNG File Format - Logo.wine">
            <a:extLst>
              <a:ext uri="{FF2B5EF4-FFF2-40B4-BE49-F238E27FC236}">
                <a16:creationId xmlns:a16="http://schemas.microsoft.com/office/drawing/2014/main" id="{739B13AF-ABCC-A055-7738-B39DD3C19F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07770" y="489286"/>
            <a:ext cx="7355303" cy="669156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45D13CA-CB46-13DC-FFE7-F6FBA1ED0DAA}"/>
              </a:ext>
            </a:extLst>
          </p:cNvPr>
          <p:cNvSpPr txBox="1"/>
          <p:nvPr/>
        </p:nvSpPr>
        <p:spPr>
          <a:xfrm>
            <a:off x="7910762" y="6226342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(Logo Wine, No date)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5DA4EB2-44B2-3011-62E4-9B2DEAA8FBE8}"/>
              </a:ext>
            </a:extLst>
          </p:cNvPr>
          <p:cNvSpPr txBox="1"/>
          <p:nvPr/>
        </p:nvSpPr>
        <p:spPr>
          <a:xfrm>
            <a:off x="1052763" y="1574131"/>
            <a:ext cx="503922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For 14 years, the Conservatives lead the UK government (Britannica, 2025).</a:t>
            </a:r>
          </a:p>
          <a:p>
            <a:pPr algn="ctr"/>
            <a:endParaRPr lang="en-US"/>
          </a:p>
        </p:txBody>
      </p:sp>
      <p:graphicFrame>
        <p:nvGraphicFramePr>
          <p:cNvPr id="54" name="Diagram 53">
            <a:extLst>
              <a:ext uri="{FF2B5EF4-FFF2-40B4-BE49-F238E27FC236}">
                <a16:creationId xmlns:a16="http://schemas.microsoft.com/office/drawing/2014/main" id="{4669C8C1-C922-B705-89B0-38D7951D54E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7856250"/>
              </p:ext>
            </p:extLst>
          </p:nvPr>
        </p:nvGraphicFramePr>
        <p:xfrm>
          <a:off x="431131" y="2492542"/>
          <a:ext cx="6487025" cy="36201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62271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D2B8A-A58E-B4D9-7F63-5E8B68C1F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945" y="136682"/>
            <a:ext cx="10439758" cy="754586"/>
          </a:xfrm>
        </p:spPr>
        <p:txBody>
          <a:bodyPr>
            <a:normAutofit/>
          </a:bodyPr>
          <a:lstStyle/>
          <a:p>
            <a:pPr algn="ctr"/>
            <a:r>
              <a:rPr lang="en-US" sz="3600"/>
              <a:t>Serious Violence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918F3-33A4-65F3-3235-6C4303732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8633" y="890127"/>
            <a:ext cx="5791372" cy="109399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 dirty="0"/>
              <a:t>A summary on the strategy.</a:t>
            </a:r>
          </a:p>
          <a:p>
            <a:pPr marL="0" indent="0" algn="ctr">
              <a:buNone/>
            </a:pPr>
            <a:r>
              <a:rPr lang="en-US" sz="2400" dirty="0">
                <a:solidFill>
                  <a:srgbClr val="35403A"/>
                </a:solidFill>
              </a:rPr>
              <a:t>(Home Office, 2018)</a:t>
            </a:r>
            <a:endParaRPr 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8F8F6-7259-4D04-16E3-FB555A047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B9E66-C124-4B69-BFAE-1A9B5D2EF95A}" type="datetime1"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2D227-A099-8870-376F-2322E23C4D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CC4C3A-5FA0-011E-A4F3-1555E8564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5</a:t>
            </a:fld>
            <a:endParaRPr lang="en-US"/>
          </a:p>
        </p:txBody>
      </p:sp>
      <p:pic>
        <p:nvPicPr>
          <p:cNvPr id="17" name="Picture 16" descr="An arrow hitting a bull's eye target">
            <a:extLst>
              <a:ext uri="{FF2B5EF4-FFF2-40B4-BE49-F238E27FC236}">
                <a16:creationId xmlns:a16="http://schemas.microsoft.com/office/drawing/2014/main" id="{3DF8D662-6B42-6F46-35BE-D651A8C346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13832" t="13187" r="12676" b="13815"/>
          <a:stretch/>
        </p:blipFill>
        <p:spPr>
          <a:xfrm flipH="1">
            <a:off x="8579386" y="2499126"/>
            <a:ext cx="3373729" cy="3346716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D44C2AE-5AAD-0C23-30B2-C8DB826C6719}"/>
              </a:ext>
            </a:extLst>
          </p:cNvPr>
          <p:cNvCxnSpPr/>
          <p:nvPr/>
        </p:nvCxnSpPr>
        <p:spPr>
          <a:xfrm>
            <a:off x="2905895" y="2833615"/>
            <a:ext cx="1751641" cy="79894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87AE2396-709C-BCFE-153F-C4B58B34024B}"/>
              </a:ext>
            </a:extLst>
          </p:cNvPr>
          <p:cNvSpPr/>
          <p:nvPr/>
        </p:nvSpPr>
        <p:spPr>
          <a:xfrm>
            <a:off x="515174" y="2014631"/>
            <a:ext cx="2352135" cy="9647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Increased digital information sharing.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F39B38E-754E-B834-E146-4D23B5739DF2}"/>
              </a:ext>
            </a:extLst>
          </p:cNvPr>
          <p:cNvSpPr/>
          <p:nvPr/>
        </p:nvSpPr>
        <p:spPr>
          <a:xfrm>
            <a:off x="4785249" y="3315781"/>
            <a:ext cx="2503097" cy="148230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How does this relate to road policing?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3320E5E-A035-E053-B2B4-EF24D8F7FB19}"/>
              </a:ext>
            </a:extLst>
          </p:cNvPr>
          <p:cNvCxnSpPr>
            <a:cxnSpLocks/>
          </p:cNvCxnSpPr>
          <p:nvPr/>
        </p:nvCxnSpPr>
        <p:spPr>
          <a:xfrm>
            <a:off x="7290990" y="4127577"/>
            <a:ext cx="1377830" cy="819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BBB8469A-0D42-BB26-4B21-E1F23DECD54E}"/>
              </a:ext>
            </a:extLst>
          </p:cNvPr>
          <p:cNvSpPr/>
          <p:nvPr/>
        </p:nvSpPr>
        <p:spPr>
          <a:xfrm>
            <a:off x="515173" y="5012310"/>
            <a:ext cx="2352135" cy="110130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dirty="0"/>
              <a:t>Drug testing on arrest.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45B17D2-3481-62EA-199D-2743CE27C705}"/>
              </a:ext>
            </a:extLst>
          </p:cNvPr>
          <p:cNvSpPr/>
          <p:nvPr/>
        </p:nvSpPr>
        <p:spPr>
          <a:xfrm>
            <a:off x="515174" y="3445178"/>
            <a:ext cx="2352135" cy="111568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Establishment of the National County Lines Co-ordination Centre.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9F34C9A-D462-983D-0DE6-4515B6E2D63C}"/>
              </a:ext>
            </a:extLst>
          </p:cNvPr>
          <p:cNvCxnSpPr>
            <a:cxnSpLocks/>
          </p:cNvCxnSpPr>
          <p:nvPr/>
        </p:nvCxnSpPr>
        <p:spPr>
          <a:xfrm flipV="1">
            <a:off x="2898706" y="4624596"/>
            <a:ext cx="1751641" cy="73224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EF79EC1-E295-FFD1-DE5C-515608B08C26}"/>
              </a:ext>
            </a:extLst>
          </p:cNvPr>
          <p:cNvCxnSpPr>
            <a:cxnSpLocks/>
          </p:cNvCxnSpPr>
          <p:nvPr/>
        </p:nvCxnSpPr>
        <p:spPr>
          <a:xfrm>
            <a:off x="2877141" y="3947859"/>
            <a:ext cx="1801961" cy="13039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653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66007-7DB4-53ED-1BFD-B27957084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341941"/>
            <a:ext cx="10442088" cy="896474"/>
          </a:xfrm>
        </p:spPr>
        <p:txBody>
          <a:bodyPr anchor="b">
            <a:normAutofit/>
          </a:bodyPr>
          <a:lstStyle/>
          <a:p>
            <a:pPr algn="ctr"/>
            <a:r>
              <a:rPr lang="en-US" sz="4000"/>
              <a:t>National County Lines Co-ordination Centre </a:t>
            </a:r>
          </a:p>
        </p:txBody>
      </p:sp>
      <p:pic>
        <p:nvPicPr>
          <p:cNvPr id="7" name="Picture 6" descr="People at meeting">
            <a:extLst>
              <a:ext uri="{FF2B5EF4-FFF2-40B4-BE49-F238E27FC236}">
                <a16:creationId xmlns:a16="http://schemas.microsoft.com/office/drawing/2014/main" id="{08AD52D9-DEB0-88F8-44D1-E893DD603B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7307" b="1"/>
          <a:stretch/>
        </p:blipFill>
        <p:spPr>
          <a:xfrm>
            <a:off x="858364" y="1820436"/>
            <a:ext cx="4466549" cy="432058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A5765-C960-7CDC-8781-09744FF194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81690" y="1985775"/>
            <a:ext cx="6020662" cy="41336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Aft>
                <a:spcPts val="1500"/>
              </a:spcAft>
              <a:buNone/>
            </a:pPr>
            <a:r>
              <a:rPr lang="en-GB" sz="2100" dirty="0"/>
              <a:t>What is the National County Lines Co-ordination Centre?</a:t>
            </a:r>
            <a:endParaRPr lang="en-US" sz="2100" dirty="0"/>
          </a:p>
          <a:p>
            <a:pPr marL="0" indent="0">
              <a:spcAft>
                <a:spcPts val="1500"/>
              </a:spcAft>
              <a:buNone/>
            </a:pPr>
            <a:r>
              <a:rPr lang="en-GB" sz="2100" dirty="0"/>
              <a:t>Who is involved within the centre? (Crown Prosecution Service, 2022).</a:t>
            </a:r>
          </a:p>
          <a:p>
            <a:pPr>
              <a:spcBef>
                <a:spcPts val="600"/>
              </a:spcBef>
              <a:buFont typeface="Calibri" panose="020B0604020202020204" pitchFamily="34" charset="0"/>
              <a:buChar char="-"/>
            </a:pPr>
            <a:r>
              <a:rPr lang="en-GB" sz="2100"/>
              <a:t>Co-ordinator &amp; analyst network.</a:t>
            </a:r>
          </a:p>
          <a:p>
            <a:pPr>
              <a:spcBef>
                <a:spcPts val="600"/>
              </a:spcBef>
              <a:spcAft>
                <a:spcPts val="1500"/>
              </a:spcAft>
              <a:buFont typeface="Calibri" panose="020B0604020202020204" pitchFamily="34" charset="0"/>
              <a:buChar char="-"/>
            </a:pPr>
            <a:r>
              <a:rPr lang="en-GB" sz="2100" dirty="0"/>
              <a:t>Regional Organised Crime Units (ROCU).</a:t>
            </a:r>
          </a:p>
          <a:p>
            <a:pPr marL="0" indent="0">
              <a:buNone/>
            </a:pPr>
            <a:r>
              <a:rPr lang="en-GB" sz="2100" dirty="0"/>
              <a:t>How does the NCLCC combat county lines? (NPCC, </a:t>
            </a:r>
            <a:r>
              <a:rPr lang="en-GB" sz="2100"/>
              <a:t>2025).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6D21B9-CD69-B57D-DBAD-7ADD76C8D7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3C92EFC-8035-4500-90DB-37961CDD32EA}" type="datetime1">
              <a:rPr lang="en-US"/>
              <a:pPr>
                <a:spcAft>
                  <a:spcPts val="600"/>
                </a:spcAft>
              </a:pPr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21EB05-0544-8FEF-39B6-9BE15E285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B3EC93-328A-36A5-6FF4-F2D5060BE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31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7EF95-BC0A-A081-056A-E4D233032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7" y="358207"/>
            <a:ext cx="10442596" cy="1043079"/>
          </a:xfrm>
        </p:spPr>
        <p:txBody>
          <a:bodyPr>
            <a:normAutofit/>
          </a:bodyPr>
          <a:lstStyle/>
          <a:p>
            <a:pPr algn="ctr"/>
            <a:r>
              <a:rPr lang="en-US" sz="4800" dirty="0"/>
              <a:t>A Review of the NCLCC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68CB54-77B3-8753-3FFC-8B1BA0A8F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A617C-6FAB-4381-B056-D424F1EB04ED}" type="datetime1"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F2E89-69DA-B5F7-8D9D-0D50489EF0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4CEFC7-7A8B-A2C0-DD52-F529E8222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7</a:t>
            </a:fld>
            <a:endParaRPr lang="en-US"/>
          </a:p>
        </p:txBody>
      </p:sp>
      <p:graphicFrame>
        <p:nvGraphicFramePr>
          <p:cNvPr id="30" name="Content Placeholder 29">
            <a:extLst>
              <a:ext uri="{FF2B5EF4-FFF2-40B4-BE49-F238E27FC236}">
                <a16:creationId xmlns:a16="http://schemas.microsoft.com/office/drawing/2014/main" id="{E19FEDD5-985B-7D3E-533E-B95D7711C8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263904"/>
              </p:ext>
            </p:extLst>
          </p:nvPr>
        </p:nvGraphicFramePr>
        <p:xfrm>
          <a:off x="496889" y="1920187"/>
          <a:ext cx="11319593" cy="44356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05531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617D7-2656-971D-6471-EF192E1A6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523" y="224947"/>
            <a:ext cx="5845176" cy="1946215"/>
          </a:xfrm>
        </p:spPr>
        <p:txBody>
          <a:bodyPr anchor="t">
            <a:normAutofit/>
          </a:bodyPr>
          <a:lstStyle/>
          <a:p>
            <a:pPr algn="ctr"/>
            <a:r>
              <a:rPr lang="en-US" sz="4000" dirty="0"/>
              <a:t>The Current Government's Approach to County Lines</a:t>
            </a:r>
          </a:p>
        </p:txBody>
      </p:sp>
      <p:pic>
        <p:nvPicPr>
          <p:cNvPr id="9" name="Picture 8" descr="No photo description available.">
            <a:extLst>
              <a:ext uri="{FF2B5EF4-FFF2-40B4-BE49-F238E27FC236}">
                <a16:creationId xmlns:a16="http://schemas.microsoft.com/office/drawing/2014/main" id="{AE9C1294-0367-9561-FF34-12E8BB7084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403" y="617932"/>
            <a:ext cx="5169524" cy="5314074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134EDD-C138-0DAC-3086-FF8AD3C097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E9C664A-1B12-4236-9D15-4391EF4C3249}" type="datetime1">
              <a:rPr lang="en-US"/>
              <a:pPr>
                <a:spcAft>
                  <a:spcPts val="600"/>
                </a:spcAft>
              </a:pPr>
              <a:t>2/28/2025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56CF45-2E2E-EA2C-529B-873E64396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D16A095-D1E8-ED8B-AF72-68253C508DAE}"/>
              </a:ext>
            </a:extLst>
          </p:cNvPr>
          <p:cNvSpPr txBox="1"/>
          <p:nvPr/>
        </p:nvSpPr>
        <p:spPr>
          <a:xfrm>
            <a:off x="534341" y="3272148"/>
            <a:ext cx="5584647" cy="20764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2400"/>
              </a:spcAft>
            </a:pPr>
            <a:r>
              <a:rPr lang="en-GB" sz="3600" dirty="0"/>
              <a:t>The Labour Party's June 13th manifesto.</a:t>
            </a:r>
          </a:p>
          <a:p>
            <a:pPr algn="ctr">
              <a:spcAft>
                <a:spcPts val="2400"/>
              </a:spcAft>
            </a:pPr>
            <a:endParaRPr lang="en-GB" sz="36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FEB55E2-727C-882F-2668-544702EBF20B}"/>
              </a:ext>
            </a:extLst>
          </p:cNvPr>
          <p:cNvSpPr txBox="1"/>
          <p:nvPr/>
        </p:nvSpPr>
        <p:spPr>
          <a:xfrm>
            <a:off x="8035914" y="6036154"/>
            <a:ext cx="21532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35403A"/>
                </a:solidFill>
              </a:rPr>
              <a:t>(The Labour Party,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4870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59714-7C81-65E8-BF51-D5EBBD3BC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7" y="164112"/>
            <a:ext cx="10442596" cy="72401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400"/>
              <a:t>Labour Manifesto Pledges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E38749-B4FA-A3D6-6949-B90CBAE8A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5F520-4DE4-4F09-9153-1B2E80246347}" type="datetime1"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4BB9F3-D3CA-2A44-EB96-2BE1F9F34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B9950-045A-C384-B694-5E8F57350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9</a:t>
            </a:fld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07CF662-F17D-3684-0784-C79E34468976}"/>
              </a:ext>
            </a:extLst>
          </p:cNvPr>
          <p:cNvSpPr/>
          <p:nvPr/>
        </p:nvSpPr>
        <p:spPr>
          <a:xfrm>
            <a:off x="2794638" y="3594775"/>
            <a:ext cx="1724121" cy="1699490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961AF88-0073-6453-26F4-3D5608A16DFB}"/>
              </a:ext>
            </a:extLst>
          </p:cNvPr>
          <p:cNvSpPr/>
          <p:nvPr/>
        </p:nvSpPr>
        <p:spPr>
          <a:xfrm>
            <a:off x="7606404" y="3609152"/>
            <a:ext cx="1724121" cy="1699490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Content Placeholder 14" descr="People shaking hands">
            <a:extLst>
              <a:ext uri="{FF2B5EF4-FFF2-40B4-BE49-F238E27FC236}">
                <a16:creationId xmlns:a16="http://schemas.microsoft.com/office/drawing/2014/main" id="{6ED9656E-C1CF-73A6-40FF-C8D7DD77C5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1452" y="1681533"/>
            <a:ext cx="1852999" cy="1717768"/>
          </a:xfrm>
          <a:prstGeom prst="ellipse">
            <a:avLst/>
          </a:prstGeom>
          <a:ln>
            <a:solidFill>
              <a:schemeClr val="tx1"/>
            </a:solidFill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4AA6F04-0442-346B-6366-BC4AE11F91F0}"/>
              </a:ext>
            </a:extLst>
          </p:cNvPr>
          <p:cNvSpPr txBox="1"/>
          <p:nvPr/>
        </p:nvSpPr>
        <p:spPr>
          <a:xfrm>
            <a:off x="398267" y="3568154"/>
            <a:ext cx="191962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/>
              <a:t>Partnership working with policing bodies.</a:t>
            </a:r>
          </a:p>
        </p:txBody>
      </p:sp>
      <p:pic>
        <p:nvPicPr>
          <p:cNvPr id="18" name="Graphic 17" descr="Backpack with solid fill">
            <a:extLst>
              <a:ext uri="{FF2B5EF4-FFF2-40B4-BE49-F238E27FC236}">
                <a16:creationId xmlns:a16="http://schemas.microsoft.com/office/drawing/2014/main" id="{BD3923B9-1C05-4AD9-8E40-DF524142B1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15151" y="3800096"/>
            <a:ext cx="1291551" cy="128385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D40E31E-91AC-EA9B-BC57-9980CF291AFC}"/>
              </a:ext>
            </a:extLst>
          </p:cNvPr>
          <p:cNvSpPr txBox="1"/>
          <p:nvPr/>
        </p:nvSpPr>
        <p:spPr>
          <a:xfrm>
            <a:off x="2676919" y="5493179"/>
            <a:ext cx="192848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/>
              <a:t>Standardisation in procurement</a:t>
            </a:r>
          </a:p>
        </p:txBody>
      </p:sp>
      <p:pic>
        <p:nvPicPr>
          <p:cNvPr id="7" name="Picture 6" descr="Group of standing people looking at whiteboard on classroom wall, man wearing glasses holding whiteboard marker and writing">
            <a:extLst>
              <a:ext uri="{FF2B5EF4-FFF2-40B4-BE49-F238E27FC236}">
                <a16:creationId xmlns:a16="http://schemas.microsoft.com/office/drawing/2014/main" id="{0A60B9B8-75A0-D92A-4D51-231A5363A6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71344" y="1658567"/>
            <a:ext cx="1878063" cy="1714793"/>
          </a:xfrm>
          <a:prstGeom prst="ellipse">
            <a:avLst/>
          </a:prstGeom>
          <a:ln>
            <a:solidFill>
              <a:schemeClr val="tx1"/>
            </a:solidFill>
          </a:ln>
        </p:spPr>
      </p:pic>
      <p:pic>
        <p:nvPicPr>
          <p:cNvPr id="12" name="Graphic 11" descr="A stack of books">
            <a:extLst>
              <a:ext uri="{FF2B5EF4-FFF2-40B4-BE49-F238E27FC236}">
                <a16:creationId xmlns:a16="http://schemas.microsoft.com/office/drawing/2014/main" id="{CB75D080-F97C-4EDE-89C5-165D199E5BA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525022" y="3501977"/>
            <a:ext cx="1893455" cy="1924243"/>
          </a:xfrm>
          <a:prstGeom prst="rect">
            <a:avLst/>
          </a:prstGeom>
        </p:spPr>
      </p:pic>
      <p:pic>
        <p:nvPicPr>
          <p:cNvPr id="17" name="Picture 16" descr="Police Course | Live-Streamed Police Officer Training | How2Become">
            <a:extLst>
              <a:ext uri="{FF2B5EF4-FFF2-40B4-BE49-F238E27FC236}">
                <a16:creationId xmlns:a16="http://schemas.microsoft.com/office/drawing/2014/main" id="{BE0E9A22-BCB7-6904-BE02-54BC2AB7573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61255" y="1720977"/>
            <a:ext cx="1870830" cy="1727577"/>
          </a:xfrm>
          <a:prstGeom prst="ellipse">
            <a:avLst/>
          </a:prstGeom>
          <a:ln w="12700">
            <a:solidFill>
              <a:schemeClr val="tx1"/>
            </a:solidFill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5B4A46B-3DD9-9D68-42FB-985EC5880241}"/>
              </a:ext>
            </a:extLst>
          </p:cNvPr>
          <p:cNvSpPr txBox="1"/>
          <p:nvPr/>
        </p:nvSpPr>
        <p:spPr>
          <a:xfrm>
            <a:off x="5150753" y="3564045"/>
            <a:ext cx="1920786" cy="7150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/>
              <a:t>Standardisation in training.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A93FB6-E4A2-5C70-3D65-751209FB749B}"/>
              </a:ext>
            </a:extLst>
          </p:cNvPr>
          <p:cNvSpPr txBox="1"/>
          <p:nvPr/>
        </p:nvSpPr>
        <p:spPr>
          <a:xfrm>
            <a:off x="7612767" y="5497800"/>
            <a:ext cx="171950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/>
              <a:t>Organise the police service.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E461538-4849-E6D9-6DBF-A3B669D7463E}"/>
              </a:ext>
            </a:extLst>
          </p:cNvPr>
          <p:cNvSpPr txBox="1"/>
          <p:nvPr/>
        </p:nvSpPr>
        <p:spPr>
          <a:xfrm>
            <a:off x="9792461" y="3621554"/>
            <a:ext cx="1927322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/>
              <a:t>Recruiting Neighbourhood Policing officers.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4F3A57F-6186-2D14-97B4-489C62901362}"/>
              </a:ext>
            </a:extLst>
          </p:cNvPr>
          <p:cNvSpPr txBox="1"/>
          <p:nvPr/>
        </p:nvSpPr>
        <p:spPr>
          <a:xfrm>
            <a:off x="9401076" y="6517793"/>
            <a:ext cx="2081262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/>
              <a:t>(How2Become, 2025)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32BBD6A-AE11-290C-773E-732FA799E402}"/>
              </a:ext>
            </a:extLst>
          </p:cNvPr>
          <p:cNvSpPr txBox="1"/>
          <p:nvPr/>
        </p:nvSpPr>
        <p:spPr>
          <a:xfrm>
            <a:off x="4864309" y="887486"/>
            <a:ext cx="246080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/>
              <a:t>(Labour, 2024)</a:t>
            </a:r>
          </a:p>
        </p:txBody>
      </p:sp>
    </p:spTree>
    <p:extLst>
      <p:ext uri="{BB962C8B-B14F-4D97-AF65-F5344CB8AC3E}">
        <p14:creationId xmlns:p14="http://schemas.microsoft.com/office/powerpoint/2010/main" val="14109627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3DF0D-196C-F9FD-02F3-0DDDEEA14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296" y="142546"/>
            <a:ext cx="10442596" cy="762721"/>
          </a:xfrm>
        </p:spPr>
        <p:txBody>
          <a:bodyPr/>
          <a:lstStyle/>
          <a:p>
            <a:pPr algn="ctr"/>
            <a:r>
              <a:rPr lang="en-US"/>
              <a:t>The future of County Lines Policing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FE4D3-F7CF-70F6-0E3A-FD657A455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24" y="1712286"/>
            <a:ext cx="10442448" cy="43495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Aptos Light"/>
              </a:rPr>
              <a:t>National Police Chiefs' Council's new strategy to combating county lines (NPCC, 2025).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Disrupting county lines 2024 –2027 includes: </a:t>
            </a:r>
            <a:endParaRPr lang="en-US" dirty="0"/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 sz="2000" dirty="0"/>
              <a:t>Increase information-sharing between forces and partners.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 sz="2000" dirty="0"/>
              <a:t>Increase </a:t>
            </a:r>
            <a:r>
              <a:rPr lang="en-US" sz="2000" dirty="0" err="1"/>
              <a:t>neignborhood</a:t>
            </a:r>
            <a:r>
              <a:rPr lang="en-US" sz="2000" dirty="0"/>
              <a:t> policing presence.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 sz="2000" dirty="0"/>
              <a:t>Increase the quality of </a:t>
            </a:r>
            <a:r>
              <a:rPr lang="en-US" sz="2000" dirty="0" err="1"/>
              <a:t>practise</a:t>
            </a:r>
            <a:r>
              <a:rPr lang="en-US" sz="2000" dirty="0"/>
              <a:t> of police officers.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 sz="2000" dirty="0"/>
              <a:t>Better use of the ANPR technology to identify vehicles.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000" dirty="0"/>
              <a:t>Continue operations at transport hubs, including railways and coaches.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000" dirty="0"/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US" sz="2000" dirty="0"/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US" sz="2000" dirty="0"/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D482F0-BD82-7EFB-ABB7-83F3A51EA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4479E-CD9E-467F-9B24-51ABBA53552B}" type="datetime1"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CD7A05-701C-0D00-F1F1-EDF8C0676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A33968-1AD3-B270-2946-2A84B7179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3841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CED76-7E91-CA95-152C-02350482C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5711" y="120980"/>
            <a:ext cx="7660577" cy="121560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/>
              <a:t>Does the County Lines Business Model Need Change?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F6A46-3C6D-8989-A47E-DD85C603A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05574-D82A-4ADA-9AB2-9ADB83B83793}" type="datetime1"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312743-A268-A094-133B-35DC9BE1B6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7BA073-B769-92EC-E5AD-DB81B979B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11</a:t>
            </a:fld>
            <a:endParaRPr lang="en-US"/>
          </a:p>
        </p:txBody>
      </p:sp>
      <p:sp>
        <p:nvSpPr>
          <p:cNvPr id="1601" name="TextBox 1600">
            <a:extLst>
              <a:ext uri="{FF2B5EF4-FFF2-40B4-BE49-F238E27FC236}">
                <a16:creationId xmlns:a16="http://schemas.microsoft.com/office/drawing/2014/main" id="{11504CCC-0615-800E-2AD8-DBC9AA53392D}"/>
              </a:ext>
            </a:extLst>
          </p:cNvPr>
          <p:cNvSpPr txBox="1"/>
          <p:nvPr/>
        </p:nvSpPr>
        <p:spPr>
          <a:xfrm>
            <a:off x="4727072" y="1255727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/>
              <a:t>(NPCC, 2024A)</a:t>
            </a:r>
          </a:p>
        </p:txBody>
      </p:sp>
      <p:graphicFrame>
        <p:nvGraphicFramePr>
          <p:cNvPr id="1631" name="Diagram 1630">
            <a:extLst>
              <a:ext uri="{FF2B5EF4-FFF2-40B4-BE49-F238E27FC236}">
                <a16:creationId xmlns:a16="http://schemas.microsoft.com/office/drawing/2014/main" id="{47BEE8FA-26B0-CFE4-A77F-07879F383C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200752"/>
              </p:ext>
            </p:extLst>
          </p:nvPr>
        </p:nvGraphicFramePr>
        <p:xfrm>
          <a:off x="601579" y="1807347"/>
          <a:ext cx="10998868" cy="35410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C4CD3463-14C6-15ED-EBD5-84E1B0FAA3CA}"/>
              </a:ext>
            </a:extLst>
          </p:cNvPr>
          <p:cNvSpPr txBox="1"/>
          <p:nvPr/>
        </p:nvSpPr>
        <p:spPr>
          <a:xfrm>
            <a:off x="1297694" y="5350788"/>
            <a:ext cx="9608388" cy="7848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2000" dirty="0"/>
              <a:t>Does this contridict the initiative to improve information-sharing between forces?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 sz="2000" dirty="0"/>
              <a:t>Should we improve preventative measures relating to individual forces?</a:t>
            </a:r>
          </a:p>
        </p:txBody>
      </p:sp>
    </p:spTree>
    <p:extLst>
      <p:ext uri="{BB962C8B-B14F-4D97-AF65-F5344CB8AC3E}">
        <p14:creationId xmlns:p14="http://schemas.microsoft.com/office/powerpoint/2010/main" val="22663548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D214A1-53C1-F5B1-FC58-D905FC4D3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98E65-C497-4D38-AC17-5F981F13D6EC}" type="datetime1">
              <a:t>2/28/2025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41A639-8EF3-ED73-0FA5-836637D65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C55AC8-0EB4-EE28-B07F-AD3CC105E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12</a:t>
            </a:fld>
            <a:endParaRPr lang="en-US"/>
          </a:p>
        </p:txBody>
      </p:sp>
      <p:pic>
        <p:nvPicPr>
          <p:cNvPr id="5" name="Picture 4" descr="Yellow speech bubble on blue background">
            <a:extLst>
              <a:ext uri="{FF2B5EF4-FFF2-40B4-BE49-F238E27FC236}">
                <a16:creationId xmlns:a16="http://schemas.microsoft.com/office/drawing/2014/main" id="{3D530373-C942-F787-0FFA-2D54886FB6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948"/>
            <a:ext cx="12191999" cy="68777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99E3755-8B86-22B6-DB57-B1DBFABBFDFD}"/>
              </a:ext>
            </a:extLst>
          </p:cNvPr>
          <p:cNvSpPr txBox="1"/>
          <p:nvPr/>
        </p:nvSpPr>
        <p:spPr>
          <a:xfrm>
            <a:off x="3753042" y="2929467"/>
            <a:ext cx="469053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>
                <a:latin typeface="Cooper Black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8616364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72437-1068-6011-66C7-D28B70B9F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7" y="156924"/>
            <a:ext cx="10442596" cy="640513"/>
          </a:xfrm>
        </p:spPr>
        <p:txBody>
          <a:bodyPr>
            <a:normAutofit/>
          </a:bodyPr>
          <a:lstStyle/>
          <a:p>
            <a:pPr algn="ctr"/>
            <a:r>
              <a:rPr lang="en-US" sz="360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01A90-5BC1-8547-476C-0AA41F083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832" y="1101249"/>
            <a:ext cx="11964196" cy="543079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28600" lvl="1">
              <a:buNone/>
            </a:pPr>
            <a:r>
              <a:rPr lang="en-US" dirty="0"/>
              <a:t>Britannica (2025) </a:t>
            </a:r>
            <a:r>
              <a:rPr lang="en-US" i="1" dirty="0"/>
              <a:t>Conservative Party</a:t>
            </a:r>
            <a:r>
              <a:rPr lang="en-US" dirty="0"/>
              <a:t>. Available at: </a:t>
            </a:r>
            <a:r>
              <a:rPr lang="en-US" dirty="0">
                <a:ea typeface="+mn-lt"/>
                <a:cs typeface="+mn-lt"/>
                <a:hlinkClick r:id="rId2"/>
              </a:rPr>
              <a:t>https://www.britannica.com/topic/Conservative-Party-political-party-United-Kingdom</a:t>
            </a:r>
            <a:r>
              <a:rPr lang="en-US" dirty="0">
                <a:ea typeface="+mn-lt"/>
                <a:cs typeface="+mn-lt"/>
              </a:rPr>
              <a:t> (Accessed: 18th February 2025).</a:t>
            </a:r>
            <a:endParaRPr lang="en-US" dirty="0"/>
          </a:p>
          <a:p>
            <a:pPr marL="228600" lvl="1">
              <a:buNone/>
            </a:pPr>
            <a:r>
              <a:rPr lang="en-US" dirty="0"/>
              <a:t>Crown Prosecution Service (2022) </a:t>
            </a:r>
            <a:r>
              <a:rPr lang="en-US" i="1" dirty="0"/>
              <a:t>County Lines Offending</a:t>
            </a:r>
            <a:r>
              <a:rPr lang="en-US" dirty="0"/>
              <a:t>. 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https://www.cps.gov.uk/legal-guidance/county-lines-offending#:~:text=county%20lines'%20activity.-,National%20County%20Lines%20Co%2Dordination%20Centre%20(NCLCC),policing's%20approach%20to%20'county%20lines</a:t>
            </a:r>
            <a:r>
              <a:rPr lang="en-US" dirty="0">
                <a:ea typeface="+mn-lt"/>
                <a:cs typeface="+mn-lt"/>
              </a:rPr>
              <a:t>. (Accessed 15th February 2025).</a:t>
            </a:r>
            <a:endParaRPr lang="en-US" dirty="0"/>
          </a:p>
          <a:p>
            <a:pPr marL="228600" lvl="1">
              <a:buNone/>
            </a:pPr>
            <a:r>
              <a:rPr lang="en-US" dirty="0"/>
              <a:t>Home Office (2018)</a:t>
            </a:r>
            <a:r>
              <a:rPr lang="en-US" i="1" dirty="0"/>
              <a:t> Serious Violence Strategy</a:t>
            </a:r>
            <a:r>
              <a:rPr lang="en-US" dirty="0"/>
              <a:t>. Available at: </a:t>
            </a:r>
            <a:r>
              <a:rPr lang="en-US" dirty="0">
                <a:ea typeface="+mn-lt"/>
                <a:cs typeface="+mn-lt"/>
                <a:hlinkClick r:id="rId4"/>
              </a:rPr>
              <a:t>https://assets.publishing.service.gov.uk/media/5acb21d140f0b64fed0afd55/serious-violence-strategy.pdf</a:t>
            </a:r>
            <a:r>
              <a:rPr lang="en-US" dirty="0">
                <a:ea typeface="+mn-lt"/>
                <a:cs typeface="+mn-lt"/>
              </a:rPr>
              <a:t> (Accessed: 15th February 2025).</a:t>
            </a:r>
          </a:p>
          <a:p>
            <a:pPr marL="228600" lvl="1">
              <a:buNone/>
            </a:pPr>
            <a:r>
              <a:rPr lang="en-US" dirty="0"/>
              <a:t>How2Become (2025) </a:t>
            </a:r>
            <a:r>
              <a:rPr lang="en-US" i="1" dirty="0"/>
              <a:t>POLICE RECRUITMENT COURSE</a:t>
            </a:r>
            <a:r>
              <a:rPr lang="en-US" dirty="0"/>
              <a:t>. Available at: </a:t>
            </a:r>
            <a:r>
              <a:rPr lang="en-US" dirty="0">
                <a:ea typeface="+mn-lt"/>
                <a:cs typeface="+mn-lt"/>
                <a:hlinkClick r:id="rId5"/>
              </a:rPr>
              <a:t>https://www.how2become.com/courses/police-officer/</a:t>
            </a:r>
            <a:r>
              <a:rPr lang="en-US" dirty="0">
                <a:ea typeface="+mn-lt"/>
                <a:cs typeface="+mn-lt"/>
              </a:rPr>
              <a:t> (Accessed: 17th February 2025).</a:t>
            </a:r>
          </a:p>
          <a:p>
            <a:pPr marL="228600" lvl="1">
              <a:buNone/>
            </a:pPr>
            <a:r>
              <a:rPr lang="en-US" dirty="0"/>
              <a:t>Labour (2025) </a:t>
            </a:r>
            <a:r>
              <a:rPr lang="en-US" i="1" dirty="0"/>
              <a:t>Take back our streets</a:t>
            </a:r>
            <a:r>
              <a:rPr lang="en-US" dirty="0"/>
              <a:t>. Available at: </a:t>
            </a:r>
            <a:r>
              <a:rPr lang="en-US" dirty="0">
                <a:ea typeface="+mn-lt"/>
                <a:cs typeface="+mn-lt"/>
                <a:hlinkClick r:id="rId6"/>
              </a:rPr>
              <a:t>https://labour.org.uk/change/take-back-our-streets/#better-policing</a:t>
            </a:r>
            <a:r>
              <a:rPr lang="en-US" dirty="0">
                <a:ea typeface="+mn-lt"/>
                <a:cs typeface="+mn-lt"/>
              </a:rPr>
              <a:t> (Accessed: 4th February 2025).</a:t>
            </a:r>
          </a:p>
          <a:p>
            <a:pPr marL="228600" lvl="1">
              <a:buNone/>
            </a:pPr>
            <a:r>
              <a:rPr lang="en-US" dirty="0">
                <a:ea typeface="+mn-lt"/>
                <a:cs typeface="+mn-lt"/>
              </a:rPr>
              <a:t>Logo Wine (No date) </a:t>
            </a:r>
            <a:r>
              <a:rPr lang="en-US" i="1" dirty="0">
                <a:ea typeface="+mn-lt"/>
                <a:cs typeface="+mn-lt"/>
              </a:rPr>
              <a:t>Conservative Party (Conservative and Unionist Party) Logo Download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7"/>
              </a:rPr>
              <a:t>https://www.logo.wine/logo/Conservative_Party_%28UK%29</a:t>
            </a:r>
            <a:r>
              <a:rPr lang="en-US" dirty="0">
                <a:ea typeface="+mn-lt"/>
                <a:cs typeface="+mn-lt"/>
              </a:rPr>
              <a:t> (Accessed: 18th February 2025).</a:t>
            </a:r>
          </a:p>
          <a:p>
            <a:pPr marL="228600" lvl="1">
              <a:buNone/>
            </a:pPr>
            <a:r>
              <a:rPr lang="en-US" dirty="0">
                <a:ea typeface="+mn-lt"/>
                <a:cs typeface="+mn-lt"/>
              </a:rPr>
              <a:t>National Crime Agency (No Date) </a:t>
            </a:r>
            <a:r>
              <a:rPr lang="en-US" i="1" dirty="0">
                <a:ea typeface="+mn-lt"/>
                <a:cs typeface="+mn-lt"/>
              </a:rPr>
              <a:t>County LInes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8"/>
              </a:rPr>
              <a:t>https://www.nationalcrimeagency.gov.uk/what-we-do/crime-threats/drug-trafficking/county-lines#:~:text=To%20enhance%20the%20law%20enforcement,most%20serious%20offenders%2C%20and%20engage</a:t>
            </a:r>
            <a:r>
              <a:rPr lang="en-US" dirty="0">
                <a:ea typeface="+mn-lt"/>
                <a:cs typeface="+mn-lt"/>
              </a:rPr>
              <a:t> (Accessed: 23rd February 2025).</a:t>
            </a:r>
          </a:p>
          <a:p>
            <a:pPr marL="228600" lvl="1">
              <a:buNone/>
            </a:pPr>
            <a:r>
              <a:rPr lang="en-US" dirty="0">
                <a:ea typeface="+mn-lt"/>
                <a:cs typeface="+mn-lt"/>
              </a:rPr>
              <a:t>NPCC (2024A) </a:t>
            </a:r>
            <a:r>
              <a:rPr lang="en-US" i="1" dirty="0">
                <a:ea typeface="+mn-lt"/>
                <a:cs typeface="+mn-lt"/>
              </a:rPr>
              <a:t>County Lines becoming more </a:t>
            </a:r>
            <a:r>
              <a:rPr lang="en-US" i="1" dirty="0" err="1">
                <a:ea typeface="+mn-lt"/>
                <a:cs typeface="+mn-lt"/>
              </a:rPr>
              <a:t>localised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9"/>
              </a:rPr>
              <a:t>https://news.npcc.police.uk/releases/county-lines-are-changing-to-become-more-localised-reveals-new-county-lines-strategic-threat-risk-assessment#:~:text=Key%20findings%20within%20the%20assessment,criminals'%20intent%20on%20controlling%20lines</a:t>
            </a:r>
            <a:r>
              <a:rPr lang="en-US" dirty="0">
                <a:ea typeface="+mn-lt"/>
                <a:cs typeface="+mn-lt"/>
              </a:rPr>
              <a:t>.  (Accessed: 17th February 2025).</a:t>
            </a:r>
            <a:endParaRPr lang="en-US"/>
          </a:p>
          <a:p>
            <a:pPr marL="228600" lvl="1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1F5CA-D48C-483D-2120-529F94A283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B299F-6514-4C3F-A8D6-1D96D12B1520}" type="datetime1"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567F74-07B9-C8D0-60EA-DCD20439E3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B3D48-4380-AE49-B3D5-17E16DBAE0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5343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4F99FB-0CA7-A208-4391-89F15669FC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53384-6F9C-69F1-BCC2-9383495A0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7" y="156924"/>
            <a:ext cx="10442596" cy="640513"/>
          </a:xfrm>
        </p:spPr>
        <p:txBody>
          <a:bodyPr>
            <a:normAutofit/>
          </a:bodyPr>
          <a:lstStyle/>
          <a:p>
            <a:pPr algn="ctr"/>
            <a:r>
              <a:rPr lang="en-US" sz="360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EAE48-B4B3-2BFC-5630-76B50F27A3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165" y="1101249"/>
            <a:ext cx="11671712" cy="52768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lvl="1">
              <a:buNone/>
            </a:pPr>
            <a:r>
              <a:rPr lang="en-US" dirty="0"/>
              <a:t>NPCC (2025) </a:t>
            </a:r>
            <a:r>
              <a:rPr lang="en-US" i="1" dirty="0"/>
              <a:t>Disrupting County Lines Policing Strategy 2024 – 2027</a:t>
            </a:r>
            <a:r>
              <a:rPr lang="en-US" dirty="0"/>
              <a:t>. Available at: </a:t>
            </a:r>
            <a:r>
              <a:rPr lang="en-US" dirty="0">
                <a:solidFill>
                  <a:srgbClr val="000000"/>
                </a:solidFill>
                <a:hlinkClick r:id="rId2"/>
              </a:rPr>
              <a:t>https://www.npcc.police.uk/SysSiteAssets/media/downloads/publications/publications-log/national-crime-coordination-committee/2024/disrupting-county-lines-policing-strategy-2024-to-2027.pdf</a:t>
            </a:r>
            <a:r>
              <a:rPr lang="en-US" dirty="0"/>
              <a:t> (Accessed: 15th February 2025).</a:t>
            </a:r>
            <a:endParaRPr lang="en-US" dirty="0">
              <a:solidFill>
                <a:srgbClr val="000000"/>
              </a:solidFill>
            </a:endParaRPr>
          </a:p>
          <a:p>
            <a:pPr marL="228600" lvl="1">
              <a:buNone/>
            </a:pPr>
            <a:r>
              <a:rPr lang="en-US" dirty="0"/>
              <a:t>NPCC (2024B) </a:t>
            </a:r>
            <a:r>
              <a:rPr lang="en-US" i="1" dirty="0"/>
              <a:t>National team marks six years of disrupting County Lines</a:t>
            </a:r>
            <a:r>
              <a:rPr lang="en-US" dirty="0"/>
              <a:t>. Available at: </a:t>
            </a:r>
            <a:r>
              <a:rPr lang="en-US" dirty="0">
                <a:solidFill>
                  <a:srgbClr val="000000"/>
                </a:solidFill>
                <a:hlinkClick r:id="rId3"/>
              </a:rPr>
              <a:t>https://news.npcc.police.uk/releases/national-team-marks-six-years-of-disrupting-county-lines</a:t>
            </a:r>
            <a:r>
              <a:rPr lang="en-US" dirty="0"/>
              <a:t> (Accessed: 17th February 2025).</a:t>
            </a:r>
          </a:p>
          <a:p>
            <a:pPr marL="228600" lvl="1">
              <a:buNone/>
            </a:pPr>
            <a:r>
              <a:rPr lang="en-US" dirty="0"/>
              <a:t>Rudd. A (2018) </a:t>
            </a:r>
            <a:r>
              <a:rPr lang="en-US" i="1" dirty="0">
                <a:solidFill>
                  <a:srgbClr val="35403A"/>
                </a:solidFill>
              </a:rPr>
              <a:t>Home Secretary launches Serious Violence Strategy</a:t>
            </a:r>
            <a:r>
              <a:rPr lang="en-US" dirty="0">
                <a:solidFill>
                  <a:srgbClr val="35403A"/>
                </a:solidFill>
              </a:rPr>
              <a:t>. Available at: </a:t>
            </a:r>
            <a:r>
              <a:rPr lang="en-US" dirty="0">
                <a:solidFill>
                  <a:srgbClr val="35403A"/>
                </a:solidFill>
                <a:ea typeface="+mn-lt"/>
                <a:cs typeface="+mn-lt"/>
                <a:hlinkClick r:id="rId4"/>
              </a:rPr>
              <a:t>https://www.gov.uk/government/news/home-secretary-to-launch-serious-violence-strategy</a:t>
            </a:r>
            <a:r>
              <a:rPr lang="en-US" dirty="0">
                <a:solidFill>
                  <a:srgbClr val="35403A"/>
                </a:solidFill>
                <a:ea typeface="+mn-lt"/>
                <a:cs typeface="+mn-lt"/>
              </a:rPr>
              <a:t> (Accessed: 15th February 2025).</a:t>
            </a:r>
          </a:p>
          <a:p>
            <a:pPr marL="228600" lvl="1">
              <a:buNone/>
            </a:pPr>
            <a:r>
              <a:rPr lang="en-US" dirty="0"/>
              <a:t>The Guardian (2024) </a:t>
            </a:r>
            <a:r>
              <a:rPr lang="en-US" i="1" dirty="0"/>
              <a:t>New law on child exploitation by drug dealers in Labour crime crackdown</a:t>
            </a:r>
            <a:r>
              <a:rPr lang="en-US" dirty="0"/>
              <a:t>. Available at: </a:t>
            </a:r>
            <a:r>
              <a:rPr lang="en-US" dirty="0">
                <a:ea typeface="+mn-lt"/>
                <a:cs typeface="+mn-lt"/>
                <a:hlinkClick r:id="rId5"/>
              </a:rPr>
              <a:t>https://www.theguardian.com/politics/article/2024/jul/08/new-law-uk-child-exploitation-drug-dealers-labour-crackdown</a:t>
            </a:r>
            <a:r>
              <a:rPr lang="en-US" dirty="0">
                <a:ea typeface="+mn-lt"/>
                <a:cs typeface="+mn-lt"/>
              </a:rPr>
              <a:t> (Accessed 18th February 2025).</a:t>
            </a:r>
            <a:endParaRPr lang="en-US" dirty="0"/>
          </a:p>
          <a:p>
            <a:pPr marL="228600" lvl="1">
              <a:buNone/>
            </a:pPr>
            <a:r>
              <a:rPr lang="en-US" dirty="0"/>
              <a:t>The Guardian (2019)</a:t>
            </a:r>
            <a:r>
              <a:rPr lang="en-US" i="1" dirty="0"/>
              <a:t>‘We’re coming after you’: Priti Patel unveils £20m county lines crackdown</a:t>
            </a:r>
            <a:r>
              <a:rPr lang="en-US" dirty="0"/>
              <a:t>. Available at: </a:t>
            </a:r>
            <a:r>
              <a:rPr lang="en-US" dirty="0">
                <a:ea typeface="+mn-lt"/>
                <a:cs typeface="+mn-lt"/>
                <a:hlinkClick r:id="rId6"/>
              </a:rPr>
              <a:t>https://www.theguardian.com/uk-news/2019/oct/01/priti-patel-unveils-county-lines-crackdown</a:t>
            </a:r>
            <a:r>
              <a:rPr lang="en-US" dirty="0">
                <a:ea typeface="+mn-lt"/>
                <a:cs typeface="+mn-lt"/>
              </a:rPr>
              <a:t> (Accessed 19th February 2025).</a:t>
            </a:r>
            <a:endParaRPr lang="en-US" b="1" dirty="0">
              <a:latin typeface="Times New Roman"/>
              <a:cs typeface="Times New Roman"/>
            </a:endParaRPr>
          </a:p>
          <a:p>
            <a:pPr marL="228600" lvl="1">
              <a:buNone/>
            </a:pPr>
            <a:r>
              <a:rPr lang="en-US" dirty="0"/>
              <a:t>The Labour Party (2022) Profile Picture. [Facebook] 3 February. Available at: </a:t>
            </a:r>
            <a:r>
              <a:rPr lang="en-US" dirty="0">
                <a:ea typeface="+mn-lt"/>
                <a:cs typeface="+mn-lt"/>
                <a:hlinkClick r:id="rId7"/>
              </a:rPr>
              <a:t>https://www.facebook.com/photo/?fbid=484092966422056&amp;set=a.484092946422058</a:t>
            </a:r>
            <a:r>
              <a:rPr lang="en-US" dirty="0">
                <a:ea typeface="+mn-lt"/>
                <a:cs typeface="+mn-lt"/>
              </a:rPr>
              <a:t> (Accessed: 15th February 2025).</a:t>
            </a:r>
            <a:endParaRPr lang="en-US" dirty="0"/>
          </a:p>
          <a:p>
            <a:pPr marL="228600" lvl="1">
              <a:buNone/>
            </a:pPr>
            <a:r>
              <a:rPr lang="en-US" dirty="0"/>
              <a:t>Transform Drugs (2020) </a:t>
            </a:r>
            <a:r>
              <a:rPr lang="en-US" i="1" dirty="0"/>
              <a:t>A Timeline of UK Drug Policy</a:t>
            </a:r>
            <a:r>
              <a:rPr lang="en-US" dirty="0"/>
              <a:t>. Available at: </a:t>
            </a:r>
            <a:r>
              <a:rPr lang="en-US" dirty="0">
                <a:ea typeface="+mn-lt"/>
                <a:cs typeface="+mn-lt"/>
                <a:hlinkClick r:id="rId8"/>
              </a:rPr>
              <a:t>https://transformdrugs.org/timeline</a:t>
            </a:r>
            <a:r>
              <a:rPr lang="en-US" dirty="0">
                <a:ea typeface="+mn-lt"/>
                <a:cs typeface="+mn-lt"/>
              </a:rPr>
              <a:t> (Accessed: 23rd February 2025).</a:t>
            </a:r>
            <a:endParaRPr lang="en-US" dirty="0"/>
          </a:p>
          <a:p>
            <a:pPr marL="228600" lvl="1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454E6B-BB96-3463-05A8-659141DA53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B299F-6514-4C3F-A8D6-1D96D12B1520}" type="datetime1">
              <a:t>2/28/2025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DFE28-5D22-77C7-C3DB-436C3AC2A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16BB0E-BCE4-B785-C156-114AF5FAE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371657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BohoVogueVTI</vt:lpstr>
      <vt:lpstr>County Lines</vt:lpstr>
      <vt:lpstr>Contents Page </vt:lpstr>
      <vt:lpstr>Introduction</vt:lpstr>
      <vt:lpstr>Conservative Government's Approach to County Lines</vt:lpstr>
      <vt:lpstr>Serious Violence Strategy</vt:lpstr>
      <vt:lpstr>National County Lines Co-ordination Centre </vt:lpstr>
      <vt:lpstr>A Review of the NCLCC</vt:lpstr>
      <vt:lpstr>The Current Government's Approach to County Lines</vt:lpstr>
      <vt:lpstr>Labour Manifesto Pledges</vt:lpstr>
      <vt:lpstr>The future of County Lines Policing</vt:lpstr>
      <vt:lpstr>Does the County Lines Business Model Need Change? </vt:lpstr>
      <vt:lpstr>PowerPoint Presentation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417</cp:revision>
  <dcterms:created xsi:type="dcterms:W3CDTF">2025-01-28T11:49:57Z</dcterms:created>
  <dcterms:modified xsi:type="dcterms:W3CDTF">2025-02-28T13:58:12Z</dcterms:modified>
</cp:coreProperties>
</file>