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72" r:id="rId5"/>
    <p:sldId id="273" r:id="rId6"/>
    <p:sldId id="259" r:id="rId7"/>
    <p:sldId id="278" r:id="rId8"/>
    <p:sldId id="261" r:id="rId9"/>
    <p:sldId id="262" r:id="rId10"/>
    <p:sldId id="263" r:id="rId11"/>
    <p:sldId id="268" r:id="rId12"/>
    <p:sldId id="281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A21168-2B87-4D93-8588-B52A92817623}" v="131" dt="2023-01-15T22:43:35.494"/>
    <p1510:client id="{68B1CFC8-5661-5BCE-634C-8932260F0B9E}" v="22" dt="2023-01-16T11:23:56.062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91" autoAdjust="0"/>
    <p:restoredTop sz="94830"/>
  </p:normalViewPr>
  <p:slideViewPr>
    <p:cSldViewPr snapToGrid="0">
      <p:cViewPr varScale="1">
        <p:scale>
          <a:sx n="82" d="100"/>
          <a:sy n="82" d="100"/>
        </p:scale>
        <p:origin x="830" y="7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Ashford (2100378)" userId="444df6d8-7fdb-4760-9393-9dd4ff904d4d" providerId="ADAL" clId="{01A21168-2B87-4D93-8588-B52A92817623}"/>
    <pc:docChg chg="undo custSel delSld modSld">
      <pc:chgData name="Charlotte Ashford (2100378)" userId="444df6d8-7fdb-4760-9393-9dd4ff904d4d" providerId="ADAL" clId="{01A21168-2B87-4D93-8588-B52A92817623}" dt="2023-01-15T22:43:39.458" v="1081" actId="14100"/>
      <pc:docMkLst>
        <pc:docMk/>
      </pc:docMkLst>
      <pc:sldChg chg="addSp delSp modSp mod">
        <pc:chgData name="Charlotte Ashford (2100378)" userId="444df6d8-7fdb-4760-9393-9dd4ff904d4d" providerId="ADAL" clId="{01A21168-2B87-4D93-8588-B52A92817623}" dt="2023-01-15T20:15:20.083" v="1028" actId="14100"/>
        <pc:sldMkLst>
          <pc:docMk/>
          <pc:sldMk cId="3435077016" sldId="259"/>
        </pc:sldMkLst>
        <pc:spChg chg="mod">
          <ac:chgData name="Charlotte Ashford (2100378)" userId="444df6d8-7fdb-4760-9393-9dd4ff904d4d" providerId="ADAL" clId="{01A21168-2B87-4D93-8588-B52A92817623}" dt="2023-01-13T11:46:34.372" v="279" actId="20577"/>
          <ac:spMkLst>
            <pc:docMk/>
            <pc:sldMk cId="3435077016" sldId="259"/>
            <ac:spMk id="2" creationId="{DA884D8B-635B-7402-1437-04A104C24B54}"/>
          </ac:spMkLst>
        </pc:spChg>
        <pc:spChg chg="mod">
          <ac:chgData name="Charlotte Ashford (2100378)" userId="444df6d8-7fdb-4760-9393-9dd4ff904d4d" providerId="ADAL" clId="{01A21168-2B87-4D93-8588-B52A92817623}" dt="2023-01-13T11:46:30.287" v="275" actId="20577"/>
          <ac:spMkLst>
            <pc:docMk/>
            <pc:sldMk cId="3435077016" sldId="259"/>
            <ac:spMk id="3" creationId="{FAD9BE9C-B5EA-5DA0-9156-6E05D3882992}"/>
          </ac:spMkLst>
        </pc:spChg>
        <pc:spChg chg="add mod">
          <ac:chgData name="Charlotte Ashford (2100378)" userId="444df6d8-7fdb-4760-9393-9dd4ff904d4d" providerId="ADAL" clId="{01A21168-2B87-4D93-8588-B52A92817623}" dt="2023-01-15T18:53:58.284" v="922" actId="1076"/>
          <ac:spMkLst>
            <pc:docMk/>
            <pc:sldMk cId="3435077016" sldId="259"/>
            <ac:spMk id="5" creationId="{C4E99F77-C705-86EC-47AE-2363FB5F75F3}"/>
          </ac:spMkLst>
        </pc:spChg>
        <pc:spChg chg="add mod ord">
          <ac:chgData name="Charlotte Ashford (2100378)" userId="444df6d8-7fdb-4760-9393-9dd4ff904d4d" providerId="ADAL" clId="{01A21168-2B87-4D93-8588-B52A92817623}" dt="2023-01-15T18:53:33.685" v="915" actId="1076"/>
          <ac:spMkLst>
            <pc:docMk/>
            <pc:sldMk cId="3435077016" sldId="259"/>
            <ac:spMk id="6" creationId="{161BDC92-D907-1241-F793-3A6BC869ACFF}"/>
          </ac:spMkLst>
        </pc:spChg>
        <pc:spChg chg="add mod">
          <ac:chgData name="Charlotte Ashford (2100378)" userId="444df6d8-7fdb-4760-9393-9dd4ff904d4d" providerId="ADAL" clId="{01A21168-2B87-4D93-8588-B52A92817623}" dt="2023-01-15T18:54:07.301" v="925" actId="1076"/>
          <ac:spMkLst>
            <pc:docMk/>
            <pc:sldMk cId="3435077016" sldId="259"/>
            <ac:spMk id="7" creationId="{F463280F-D4A2-7C8C-C1EB-6814B4B71367}"/>
          </ac:spMkLst>
        </pc:spChg>
        <pc:spChg chg="add del mod ord">
          <ac:chgData name="Charlotte Ashford (2100378)" userId="444df6d8-7fdb-4760-9393-9dd4ff904d4d" providerId="ADAL" clId="{01A21168-2B87-4D93-8588-B52A92817623}" dt="2023-01-15T18:53:25.256" v="913" actId="478"/>
          <ac:spMkLst>
            <pc:docMk/>
            <pc:sldMk cId="3435077016" sldId="259"/>
            <ac:spMk id="9" creationId="{72A920AF-CE4F-4339-5AED-D9FAF3982D8A}"/>
          </ac:spMkLst>
        </pc:spChg>
        <pc:spChg chg="add mod">
          <ac:chgData name="Charlotte Ashford (2100378)" userId="444df6d8-7fdb-4760-9393-9dd4ff904d4d" providerId="ADAL" clId="{01A21168-2B87-4D93-8588-B52A92817623}" dt="2023-01-15T20:15:20.083" v="1028" actId="14100"/>
          <ac:spMkLst>
            <pc:docMk/>
            <pc:sldMk cId="3435077016" sldId="259"/>
            <ac:spMk id="10" creationId="{EED238C8-7C19-CCB3-75B5-63F7784D286E}"/>
          </ac:spMkLst>
        </pc:spChg>
        <pc:spChg chg="mod">
          <ac:chgData name="Charlotte Ashford (2100378)" userId="444df6d8-7fdb-4760-9393-9dd4ff904d4d" providerId="ADAL" clId="{01A21168-2B87-4D93-8588-B52A92817623}" dt="2023-01-15T18:56:49.043" v="928" actId="20577"/>
          <ac:spMkLst>
            <pc:docMk/>
            <pc:sldMk cId="3435077016" sldId="259"/>
            <ac:spMk id="26" creationId="{70BA96D9-2E56-3DBD-6315-048A1B2800FB}"/>
          </ac:spMkLst>
        </pc:spChg>
        <pc:spChg chg="del mod">
          <ac:chgData name="Charlotte Ashford (2100378)" userId="444df6d8-7fdb-4760-9393-9dd4ff904d4d" providerId="ADAL" clId="{01A21168-2B87-4D93-8588-B52A92817623}" dt="2023-01-15T18:33:31.893" v="819" actId="478"/>
          <ac:spMkLst>
            <pc:docMk/>
            <pc:sldMk cId="3435077016" sldId="259"/>
            <ac:spMk id="27" creationId="{64C89AC3-3D7A-65BB-C3F4-2B1CB19E78D1}"/>
          </ac:spMkLst>
        </pc:spChg>
        <pc:picChg chg="del">
          <ac:chgData name="Charlotte Ashford (2100378)" userId="444df6d8-7fdb-4760-9393-9dd4ff904d4d" providerId="ADAL" clId="{01A21168-2B87-4D93-8588-B52A92817623}" dt="2023-01-15T18:52:58.439" v="907" actId="478"/>
          <ac:picMkLst>
            <pc:docMk/>
            <pc:sldMk cId="3435077016" sldId="259"/>
            <ac:picMk id="22" creationId="{07415596-3C86-E792-A622-F817DB08D587}"/>
          </ac:picMkLst>
        </pc:picChg>
        <pc:picChg chg="add del">
          <ac:chgData name="Charlotte Ashford (2100378)" userId="444df6d8-7fdb-4760-9393-9dd4ff904d4d" providerId="ADAL" clId="{01A21168-2B87-4D93-8588-B52A92817623}" dt="2023-01-15T18:33:31.893" v="819" actId="478"/>
          <ac:picMkLst>
            <pc:docMk/>
            <pc:sldMk cId="3435077016" sldId="259"/>
            <ac:picMk id="5122" creationId="{582465D3-9DE2-54DB-B30C-F15610A086DD}"/>
          </ac:picMkLst>
        </pc:picChg>
        <pc:picChg chg="add mod">
          <ac:chgData name="Charlotte Ashford (2100378)" userId="444df6d8-7fdb-4760-9393-9dd4ff904d4d" providerId="ADAL" clId="{01A21168-2B87-4D93-8588-B52A92817623}" dt="2023-01-15T18:53:59.902" v="923" actId="1076"/>
          <ac:picMkLst>
            <pc:docMk/>
            <pc:sldMk cId="3435077016" sldId="259"/>
            <ac:picMk id="5124" creationId="{4B542B39-7E17-30A6-180A-3FBEF79117FD}"/>
          </ac:picMkLst>
        </pc:picChg>
        <pc:picChg chg="add mod">
          <ac:chgData name="Charlotte Ashford (2100378)" userId="444df6d8-7fdb-4760-9393-9dd4ff904d4d" providerId="ADAL" clId="{01A21168-2B87-4D93-8588-B52A92817623}" dt="2023-01-15T18:53:39.174" v="917" actId="1076"/>
          <ac:picMkLst>
            <pc:docMk/>
            <pc:sldMk cId="3435077016" sldId="259"/>
            <ac:picMk id="5126" creationId="{F99A4251-C0BC-8B64-63D4-27310B05DCFB}"/>
          </ac:picMkLst>
        </pc:picChg>
        <pc:picChg chg="add mod">
          <ac:chgData name="Charlotte Ashford (2100378)" userId="444df6d8-7fdb-4760-9393-9dd4ff904d4d" providerId="ADAL" clId="{01A21168-2B87-4D93-8588-B52A92817623}" dt="2023-01-15T18:54:03.949" v="924" actId="1076"/>
          <ac:picMkLst>
            <pc:docMk/>
            <pc:sldMk cId="3435077016" sldId="259"/>
            <ac:picMk id="5128" creationId="{1EEBDE2E-FED4-2EE1-0D39-2EF3012E1FCC}"/>
          </ac:picMkLst>
        </pc:picChg>
      </pc:sldChg>
      <pc:sldChg chg="addSp delSp modSp mod">
        <pc:chgData name="Charlotte Ashford (2100378)" userId="444df6d8-7fdb-4760-9393-9dd4ff904d4d" providerId="ADAL" clId="{01A21168-2B87-4D93-8588-B52A92817623}" dt="2023-01-15T22:43:29.867" v="1078"/>
        <pc:sldMkLst>
          <pc:docMk/>
          <pc:sldMk cId="1699088621" sldId="261"/>
        </pc:sldMkLst>
        <pc:spChg chg="add del mod">
          <ac:chgData name="Charlotte Ashford (2100378)" userId="444df6d8-7fdb-4760-9393-9dd4ff904d4d" providerId="ADAL" clId="{01A21168-2B87-4D93-8588-B52A92817623}" dt="2023-01-15T17:58:44.726" v="604" actId="478"/>
          <ac:spMkLst>
            <pc:docMk/>
            <pc:sldMk cId="1699088621" sldId="261"/>
            <ac:spMk id="3" creationId="{683A3601-661A-294F-E887-00AB072DCAB6}"/>
          </ac:spMkLst>
        </pc:spChg>
        <pc:spChg chg="mod">
          <ac:chgData name="Charlotte Ashford (2100378)" userId="444df6d8-7fdb-4760-9393-9dd4ff904d4d" providerId="ADAL" clId="{01A21168-2B87-4D93-8588-B52A92817623}" dt="2023-01-13T11:47:49.673" v="366" actId="20577"/>
          <ac:spMkLst>
            <pc:docMk/>
            <pc:sldMk cId="1699088621" sldId="261"/>
            <ac:spMk id="4" creationId="{BCD1D6FF-1122-B11D-0CE3-E62BA27376FA}"/>
          </ac:spMkLst>
        </pc:spChg>
        <pc:spChg chg="mod">
          <ac:chgData name="Charlotte Ashford (2100378)" userId="444df6d8-7fdb-4760-9393-9dd4ff904d4d" providerId="ADAL" clId="{01A21168-2B87-4D93-8588-B52A92817623}" dt="2023-01-13T11:47:31.738" v="324" actId="20577"/>
          <ac:spMkLst>
            <pc:docMk/>
            <pc:sldMk cId="1699088621" sldId="261"/>
            <ac:spMk id="5" creationId="{623087F1-0A22-4E04-6B3F-B1DDA246A111}"/>
          </ac:spMkLst>
        </pc:spChg>
        <pc:spChg chg="add mod">
          <ac:chgData name="Charlotte Ashford (2100378)" userId="444df6d8-7fdb-4760-9393-9dd4ff904d4d" providerId="ADAL" clId="{01A21168-2B87-4D93-8588-B52A92817623}" dt="2023-01-15T19:11:52.587" v="968" actId="1076"/>
          <ac:spMkLst>
            <pc:docMk/>
            <pc:sldMk cId="1699088621" sldId="261"/>
            <ac:spMk id="6" creationId="{B01B7CFC-C678-5D32-E7BE-02CABCD876F3}"/>
          </ac:spMkLst>
        </pc:spChg>
        <pc:spChg chg="mod">
          <ac:chgData name="Charlotte Ashford (2100378)" userId="444df6d8-7fdb-4760-9393-9dd4ff904d4d" providerId="ADAL" clId="{01A21168-2B87-4D93-8588-B52A92817623}" dt="2023-01-13T11:47:29.065" v="320" actId="20577"/>
          <ac:spMkLst>
            <pc:docMk/>
            <pc:sldMk cId="1699088621" sldId="261"/>
            <ac:spMk id="7" creationId="{8FD92B98-444C-00D2-3246-91E7E1BFB673}"/>
          </ac:spMkLst>
        </pc:spChg>
        <pc:spChg chg="add mod">
          <ac:chgData name="Charlotte Ashford (2100378)" userId="444df6d8-7fdb-4760-9393-9dd4ff904d4d" providerId="ADAL" clId="{01A21168-2B87-4D93-8588-B52A92817623}" dt="2023-01-15T19:11:46.904" v="967" actId="255"/>
          <ac:spMkLst>
            <pc:docMk/>
            <pc:sldMk cId="1699088621" sldId="261"/>
            <ac:spMk id="10" creationId="{1863AAB7-00F8-6703-D59D-79A63551A6FC}"/>
          </ac:spMkLst>
        </pc:spChg>
        <pc:spChg chg="add mod">
          <ac:chgData name="Charlotte Ashford (2100378)" userId="444df6d8-7fdb-4760-9393-9dd4ff904d4d" providerId="ADAL" clId="{01A21168-2B87-4D93-8588-B52A92817623}" dt="2023-01-15T19:14:09.302" v="973" actId="2711"/>
          <ac:spMkLst>
            <pc:docMk/>
            <pc:sldMk cId="1699088621" sldId="261"/>
            <ac:spMk id="11" creationId="{EF0E6F98-6B7D-EEB5-D437-1D766845C56A}"/>
          </ac:spMkLst>
        </pc:spChg>
        <pc:spChg chg="add del mod">
          <ac:chgData name="Charlotte Ashford (2100378)" userId="444df6d8-7fdb-4760-9393-9dd4ff904d4d" providerId="ADAL" clId="{01A21168-2B87-4D93-8588-B52A92817623}" dt="2023-01-15T22:43:29.867" v="1078"/>
          <ac:spMkLst>
            <pc:docMk/>
            <pc:sldMk cId="1699088621" sldId="261"/>
            <ac:spMk id="12" creationId="{B6CAE0D0-1403-C9AF-2BD7-415E3219DD0C}"/>
          </ac:spMkLst>
        </pc:spChg>
        <pc:graphicFrameChg chg="del">
          <ac:chgData name="Charlotte Ashford (2100378)" userId="444df6d8-7fdb-4760-9393-9dd4ff904d4d" providerId="ADAL" clId="{01A21168-2B87-4D93-8588-B52A92817623}" dt="2023-01-13T11:47:36.843" v="325" actId="478"/>
          <ac:graphicFrameMkLst>
            <pc:docMk/>
            <pc:sldMk cId="1699088621" sldId="261"/>
            <ac:graphicFrameMk id="8" creationId="{19FBC95D-B600-B1AC-D5BA-3F204E3FE1DF}"/>
          </ac:graphicFrameMkLst>
        </pc:graphicFrameChg>
        <pc:picChg chg="add mod">
          <ac:chgData name="Charlotte Ashford (2100378)" userId="444df6d8-7fdb-4760-9393-9dd4ff904d4d" providerId="ADAL" clId="{01A21168-2B87-4D93-8588-B52A92817623}" dt="2023-01-15T19:11:32.249" v="962" actId="1076"/>
          <ac:picMkLst>
            <pc:docMk/>
            <pc:sldMk cId="1699088621" sldId="261"/>
            <ac:picMk id="2050" creationId="{C46AA25E-57F1-7823-4B59-AEEF025D7182}"/>
          </ac:picMkLst>
        </pc:picChg>
        <pc:picChg chg="add mod">
          <ac:chgData name="Charlotte Ashford (2100378)" userId="444df6d8-7fdb-4760-9393-9dd4ff904d4d" providerId="ADAL" clId="{01A21168-2B87-4D93-8588-B52A92817623}" dt="2023-01-15T19:11:39.500" v="965" actId="1076"/>
          <ac:picMkLst>
            <pc:docMk/>
            <pc:sldMk cId="1699088621" sldId="261"/>
            <ac:picMk id="2052" creationId="{4E36881F-A39F-66D9-F40D-1FA5772A5BF4}"/>
          </ac:picMkLst>
        </pc:picChg>
        <pc:picChg chg="add del mod">
          <ac:chgData name="Charlotte Ashford (2100378)" userId="444df6d8-7fdb-4760-9393-9dd4ff904d4d" providerId="ADAL" clId="{01A21168-2B87-4D93-8588-B52A92817623}" dt="2023-01-15T19:11:08.876" v="955"/>
          <ac:picMkLst>
            <pc:docMk/>
            <pc:sldMk cId="1699088621" sldId="261"/>
            <ac:picMk id="2054" creationId="{02F7FB68-852B-C3E3-58F1-F52A3F02CE99}"/>
          </ac:picMkLst>
        </pc:picChg>
        <pc:picChg chg="add mod">
          <ac:chgData name="Charlotte Ashford (2100378)" userId="444df6d8-7fdb-4760-9393-9dd4ff904d4d" providerId="ADAL" clId="{01A21168-2B87-4D93-8588-B52A92817623}" dt="2023-01-15T19:11:33.471" v="963" actId="1076"/>
          <ac:picMkLst>
            <pc:docMk/>
            <pc:sldMk cId="1699088621" sldId="261"/>
            <ac:picMk id="2056" creationId="{F2B15C91-021A-2566-FF6B-4B3D219C77E1}"/>
          </ac:picMkLst>
        </pc:picChg>
      </pc:sldChg>
      <pc:sldChg chg="addSp delSp modSp mod">
        <pc:chgData name="Charlotte Ashford (2100378)" userId="444df6d8-7fdb-4760-9393-9dd4ff904d4d" providerId="ADAL" clId="{01A21168-2B87-4D93-8588-B52A92817623}" dt="2023-01-15T22:43:39.458" v="1081" actId="14100"/>
        <pc:sldMkLst>
          <pc:docMk/>
          <pc:sldMk cId="2752853293" sldId="262"/>
        </pc:sldMkLst>
        <pc:spChg chg="mod">
          <ac:chgData name="Charlotte Ashford (2100378)" userId="444df6d8-7fdb-4760-9393-9dd4ff904d4d" providerId="ADAL" clId="{01A21168-2B87-4D93-8588-B52A92817623}" dt="2023-01-13T11:48:16.755" v="398" actId="20577"/>
          <ac:spMkLst>
            <pc:docMk/>
            <pc:sldMk cId="2752853293" sldId="262"/>
            <ac:spMk id="3" creationId="{79D4ADC4-01B6-AA8C-9B56-49464B100BE3}"/>
          </ac:spMkLst>
        </pc:spChg>
        <pc:spChg chg="mod">
          <ac:chgData name="Charlotte Ashford (2100378)" userId="444df6d8-7fdb-4760-9393-9dd4ff904d4d" providerId="ADAL" clId="{01A21168-2B87-4D93-8588-B52A92817623}" dt="2023-01-13T11:47:57.292" v="367" actId="20577"/>
          <ac:spMkLst>
            <pc:docMk/>
            <pc:sldMk cId="2752853293" sldId="262"/>
            <ac:spMk id="4" creationId="{D74CC35A-169D-2E87-6515-5E6B9D8F47EF}"/>
          </ac:spMkLst>
        </pc:spChg>
        <pc:spChg chg="add del mod">
          <ac:chgData name="Charlotte Ashford (2100378)" userId="444df6d8-7fdb-4760-9393-9dd4ff904d4d" providerId="ADAL" clId="{01A21168-2B87-4D93-8588-B52A92817623}" dt="2023-01-15T18:08:14.512" v="649" actId="478"/>
          <ac:spMkLst>
            <pc:docMk/>
            <pc:sldMk cId="2752853293" sldId="262"/>
            <ac:spMk id="5" creationId="{16277180-844B-A732-6497-5D4CC5A860B6}"/>
          </ac:spMkLst>
        </pc:spChg>
        <pc:spChg chg="mod">
          <ac:chgData name="Charlotte Ashford (2100378)" userId="444df6d8-7fdb-4760-9393-9dd4ff904d4d" providerId="ADAL" clId="{01A21168-2B87-4D93-8588-B52A92817623}" dt="2023-01-13T11:47:59.835" v="368" actId="20577"/>
          <ac:spMkLst>
            <pc:docMk/>
            <pc:sldMk cId="2752853293" sldId="262"/>
            <ac:spMk id="6" creationId="{8F9C73CF-CD73-39D0-D208-17D75BEB817B}"/>
          </ac:spMkLst>
        </pc:spChg>
        <pc:spChg chg="add mod">
          <ac:chgData name="Charlotte Ashford (2100378)" userId="444df6d8-7fdb-4760-9393-9dd4ff904d4d" providerId="ADAL" clId="{01A21168-2B87-4D93-8588-B52A92817623}" dt="2023-01-15T19:03:03.991" v="940" actId="1076"/>
          <ac:spMkLst>
            <pc:docMk/>
            <pc:sldMk cId="2752853293" sldId="262"/>
            <ac:spMk id="7" creationId="{F03760CE-2EED-6FE9-5C27-0D43DA590E13}"/>
          </ac:spMkLst>
        </pc:spChg>
        <pc:spChg chg="add mod">
          <ac:chgData name="Charlotte Ashford (2100378)" userId="444df6d8-7fdb-4760-9393-9dd4ff904d4d" providerId="ADAL" clId="{01A21168-2B87-4D93-8588-B52A92817623}" dt="2023-01-15T22:43:39.458" v="1081" actId="14100"/>
          <ac:spMkLst>
            <pc:docMk/>
            <pc:sldMk cId="2752853293" sldId="262"/>
            <ac:spMk id="10" creationId="{76713316-5FEC-A89E-AF51-7453FF32302C}"/>
          </ac:spMkLst>
        </pc:spChg>
        <pc:graphicFrameChg chg="del">
          <ac:chgData name="Charlotte Ashford (2100378)" userId="444df6d8-7fdb-4760-9393-9dd4ff904d4d" providerId="ADAL" clId="{01A21168-2B87-4D93-8588-B52A92817623}" dt="2023-01-13T11:48:03.858" v="369" actId="478"/>
          <ac:graphicFrameMkLst>
            <pc:docMk/>
            <pc:sldMk cId="2752853293" sldId="262"/>
            <ac:graphicFrameMk id="9" creationId="{599C0C9D-9A88-B612-EE50-DB2991538472}"/>
          </ac:graphicFrameMkLst>
        </pc:graphicFrameChg>
        <pc:picChg chg="add mod">
          <ac:chgData name="Charlotte Ashford (2100378)" userId="444df6d8-7fdb-4760-9393-9dd4ff904d4d" providerId="ADAL" clId="{01A21168-2B87-4D93-8588-B52A92817623}" dt="2023-01-15T18:08:22.219" v="652" actId="1076"/>
          <ac:picMkLst>
            <pc:docMk/>
            <pc:sldMk cId="2752853293" sldId="262"/>
            <ac:picMk id="3074" creationId="{702E00E6-FA0E-0253-5D76-B4F703D317DF}"/>
          </ac:picMkLst>
        </pc:picChg>
      </pc:sldChg>
      <pc:sldChg chg="addSp delSp modSp mod">
        <pc:chgData name="Charlotte Ashford (2100378)" userId="444df6d8-7fdb-4760-9393-9dd4ff904d4d" providerId="ADAL" clId="{01A21168-2B87-4D93-8588-B52A92817623}" dt="2023-01-15T19:03:18.284" v="942" actId="255"/>
        <pc:sldMkLst>
          <pc:docMk/>
          <pc:sldMk cId="1096717490" sldId="263"/>
        </pc:sldMkLst>
        <pc:spChg chg="mod">
          <ac:chgData name="Charlotte Ashford (2100378)" userId="444df6d8-7fdb-4760-9393-9dd4ff904d4d" providerId="ADAL" clId="{01A21168-2B87-4D93-8588-B52A92817623}" dt="2023-01-13T11:48:36.443" v="414" actId="20577"/>
          <ac:spMkLst>
            <pc:docMk/>
            <pc:sldMk cId="1096717490" sldId="263"/>
            <ac:spMk id="2" creationId="{E9350B43-2FC6-DBFA-2920-C8265C1C6A48}"/>
          </ac:spMkLst>
        </pc:spChg>
        <pc:spChg chg="mod">
          <ac:chgData name="Charlotte Ashford (2100378)" userId="444df6d8-7fdb-4760-9393-9dd4ff904d4d" providerId="ADAL" clId="{01A21168-2B87-4D93-8588-B52A92817623}" dt="2023-01-13T11:48:38.941" v="415" actId="20577"/>
          <ac:spMkLst>
            <pc:docMk/>
            <pc:sldMk cId="1096717490" sldId="263"/>
            <ac:spMk id="3" creationId="{B1EFDBE1-8C88-4D39-6BA3-537373DFA091}"/>
          </ac:spMkLst>
        </pc:spChg>
        <pc:spChg chg="add mod">
          <ac:chgData name="Charlotte Ashford (2100378)" userId="444df6d8-7fdb-4760-9393-9dd4ff904d4d" providerId="ADAL" clId="{01A21168-2B87-4D93-8588-B52A92817623}" dt="2023-01-15T19:03:12.813" v="941" actId="255"/>
          <ac:spMkLst>
            <pc:docMk/>
            <pc:sldMk cId="1096717490" sldId="263"/>
            <ac:spMk id="5" creationId="{2E521E92-57D6-1077-E888-C683F65BD784}"/>
          </ac:spMkLst>
        </pc:spChg>
        <pc:spChg chg="add mod">
          <ac:chgData name="Charlotte Ashford (2100378)" userId="444df6d8-7fdb-4760-9393-9dd4ff904d4d" providerId="ADAL" clId="{01A21168-2B87-4D93-8588-B52A92817623}" dt="2023-01-15T19:03:18.284" v="942" actId="255"/>
          <ac:spMkLst>
            <pc:docMk/>
            <pc:sldMk cId="1096717490" sldId="263"/>
            <ac:spMk id="6" creationId="{2441A5A2-0C00-4CE9-9B0D-088C4C5E8A51}"/>
          </ac:spMkLst>
        </pc:spChg>
        <pc:spChg chg="mod">
          <ac:chgData name="Charlotte Ashford (2100378)" userId="444df6d8-7fdb-4760-9393-9dd4ff904d4d" providerId="ADAL" clId="{01A21168-2B87-4D93-8588-B52A92817623}" dt="2023-01-15T18:16:27.439" v="729" actId="255"/>
          <ac:spMkLst>
            <pc:docMk/>
            <pc:sldMk cId="1096717490" sldId="263"/>
            <ac:spMk id="14" creationId="{F5768EFB-B317-47EA-C969-D365EB136882}"/>
          </ac:spMkLst>
        </pc:spChg>
        <pc:spChg chg="del mod">
          <ac:chgData name="Charlotte Ashford (2100378)" userId="444df6d8-7fdb-4760-9393-9dd4ff904d4d" providerId="ADAL" clId="{01A21168-2B87-4D93-8588-B52A92817623}" dt="2023-01-15T18:11:34.601" v="680" actId="478"/>
          <ac:spMkLst>
            <pc:docMk/>
            <pc:sldMk cId="1096717490" sldId="263"/>
            <ac:spMk id="16" creationId="{BB801EE7-C3C0-5B30-EB9B-2C995032EE99}"/>
          </ac:spMkLst>
        </pc:spChg>
        <pc:picChg chg="add mod">
          <ac:chgData name="Charlotte Ashford (2100378)" userId="444df6d8-7fdb-4760-9393-9dd4ff904d4d" providerId="ADAL" clId="{01A21168-2B87-4D93-8588-B52A92817623}" dt="2023-01-15T18:21:46.335" v="763" actId="1076"/>
          <ac:picMkLst>
            <pc:docMk/>
            <pc:sldMk cId="1096717490" sldId="263"/>
            <ac:picMk id="4098" creationId="{4793E337-4247-7D1C-F514-58C07A73B7AC}"/>
          </ac:picMkLst>
        </pc:picChg>
        <pc:picChg chg="add del mod">
          <ac:chgData name="Charlotte Ashford (2100378)" userId="444df6d8-7fdb-4760-9393-9dd4ff904d4d" providerId="ADAL" clId="{01A21168-2B87-4D93-8588-B52A92817623}" dt="2023-01-15T18:15:45.595" v="720"/>
          <ac:picMkLst>
            <pc:docMk/>
            <pc:sldMk cId="1096717490" sldId="263"/>
            <ac:picMk id="4100" creationId="{98121E63-8006-543D-500E-832BB8D837FD}"/>
          </ac:picMkLst>
        </pc:picChg>
        <pc:picChg chg="add mod">
          <ac:chgData name="Charlotte Ashford (2100378)" userId="444df6d8-7fdb-4760-9393-9dd4ff904d4d" providerId="ADAL" clId="{01A21168-2B87-4D93-8588-B52A92817623}" dt="2023-01-15T18:21:48.431" v="764" actId="1076"/>
          <ac:picMkLst>
            <pc:docMk/>
            <pc:sldMk cId="1096717490" sldId="263"/>
            <ac:picMk id="4102" creationId="{F1EC0CCE-7BDA-04F2-7A36-9BF6466BC4B0}"/>
          </ac:picMkLst>
        </pc:picChg>
      </pc:sldChg>
      <pc:sldChg chg="del">
        <pc:chgData name="Charlotte Ashford (2100378)" userId="444df6d8-7fdb-4760-9393-9dd4ff904d4d" providerId="ADAL" clId="{01A21168-2B87-4D93-8588-B52A92817623}" dt="2023-01-13T11:49:06.145" v="419" actId="2696"/>
        <pc:sldMkLst>
          <pc:docMk/>
          <pc:sldMk cId="1002104821" sldId="264"/>
        </pc:sldMkLst>
      </pc:sldChg>
      <pc:sldChg chg="del">
        <pc:chgData name="Charlotte Ashford (2100378)" userId="444df6d8-7fdb-4760-9393-9dd4ff904d4d" providerId="ADAL" clId="{01A21168-2B87-4D93-8588-B52A92817623}" dt="2023-01-13T11:48:52.623" v="417" actId="2696"/>
        <pc:sldMkLst>
          <pc:docMk/>
          <pc:sldMk cId="1234133501" sldId="266"/>
        </pc:sldMkLst>
      </pc:sldChg>
      <pc:sldChg chg="del">
        <pc:chgData name="Charlotte Ashford (2100378)" userId="444df6d8-7fdb-4760-9393-9dd4ff904d4d" providerId="ADAL" clId="{01A21168-2B87-4D93-8588-B52A92817623}" dt="2023-01-13T11:48:55.445" v="418" actId="2696"/>
        <pc:sldMkLst>
          <pc:docMk/>
          <pc:sldMk cId="327257719" sldId="267"/>
        </pc:sldMkLst>
      </pc:sldChg>
      <pc:sldChg chg="addSp delSp modSp mod">
        <pc:chgData name="Charlotte Ashford (2100378)" userId="444df6d8-7fdb-4760-9393-9dd4ff904d4d" providerId="ADAL" clId="{01A21168-2B87-4D93-8588-B52A92817623}" dt="2023-01-15T19:03:31.333" v="946" actId="20577"/>
        <pc:sldMkLst>
          <pc:docMk/>
          <pc:sldMk cId="2759600390" sldId="268"/>
        </pc:sldMkLst>
        <pc:spChg chg="mod">
          <ac:chgData name="Charlotte Ashford (2100378)" userId="444df6d8-7fdb-4760-9393-9dd4ff904d4d" providerId="ADAL" clId="{01A21168-2B87-4D93-8588-B52A92817623}" dt="2023-01-13T11:53:08.209" v="483" actId="313"/>
          <ac:spMkLst>
            <pc:docMk/>
            <pc:sldMk cId="2759600390" sldId="268"/>
            <ac:spMk id="2" creationId="{6C47DC31-1488-8091-935A-1B03A14A5CD8}"/>
          </ac:spMkLst>
        </pc:spChg>
        <pc:spChg chg="del mod">
          <ac:chgData name="Charlotte Ashford (2100378)" userId="444df6d8-7fdb-4760-9393-9dd4ff904d4d" providerId="ADAL" clId="{01A21168-2B87-4D93-8588-B52A92817623}" dt="2023-01-15T18:36:04.966" v="843" actId="478"/>
          <ac:spMkLst>
            <pc:docMk/>
            <pc:sldMk cId="2759600390" sldId="268"/>
            <ac:spMk id="3" creationId="{62F50689-D84C-7977-0A2B-2F0FFFB2014E}"/>
          </ac:spMkLst>
        </pc:spChg>
        <pc:spChg chg="mod">
          <ac:chgData name="Charlotte Ashford (2100378)" userId="444df6d8-7fdb-4760-9393-9dd4ff904d4d" providerId="ADAL" clId="{01A21168-2B87-4D93-8588-B52A92817623}" dt="2023-01-15T19:03:31.333" v="946" actId="20577"/>
          <ac:spMkLst>
            <pc:docMk/>
            <pc:sldMk cId="2759600390" sldId="268"/>
            <ac:spMk id="4" creationId="{45A9ECAA-48CB-8CE7-4844-AA2C77D9E359}"/>
          </ac:spMkLst>
        </pc:spChg>
        <pc:spChg chg="del mod">
          <ac:chgData name="Charlotte Ashford (2100378)" userId="444df6d8-7fdb-4760-9393-9dd4ff904d4d" providerId="ADAL" clId="{01A21168-2B87-4D93-8588-B52A92817623}" dt="2023-01-15T18:22:06.472" v="768" actId="478"/>
          <ac:spMkLst>
            <pc:docMk/>
            <pc:sldMk cId="2759600390" sldId="268"/>
            <ac:spMk id="5" creationId="{E7B10A79-E2EE-5230-2C2A-E6884B5125B1}"/>
          </ac:spMkLst>
        </pc:spChg>
        <pc:spChg chg="del">
          <ac:chgData name="Charlotte Ashford (2100378)" userId="444df6d8-7fdb-4760-9393-9dd4ff904d4d" providerId="ADAL" clId="{01A21168-2B87-4D93-8588-B52A92817623}" dt="2023-01-13T11:49:56.383" v="466" actId="478"/>
          <ac:spMkLst>
            <pc:docMk/>
            <pc:sldMk cId="2759600390" sldId="268"/>
            <ac:spMk id="7" creationId="{BD1C6792-93C5-DED1-0872-50E165128229}"/>
          </ac:spMkLst>
        </pc:spChg>
        <pc:spChg chg="mod">
          <ac:chgData name="Charlotte Ashford (2100378)" userId="444df6d8-7fdb-4760-9393-9dd4ff904d4d" providerId="ADAL" clId="{01A21168-2B87-4D93-8588-B52A92817623}" dt="2023-01-13T11:49:50.014" v="465" actId="20577"/>
          <ac:spMkLst>
            <pc:docMk/>
            <pc:sldMk cId="2759600390" sldId="268"/>
            <ac:spMk id="8" creationId="{3B8B492D-0778-C859-9200-08161ABEBFE5}"/>
          </ac:spMkLst>
        </pc:spChg>
        <pc:spChg chg="mod">
          <ac:chgData name="Charlotte Ashford (2100378)" userId="444df6d8-7fdb-4760-9393-9dd4ff904d4d" providerId="ADAL" clId="{01A21168-2B87-4D93-8588-B52A92817623}" dt="2023-01-13T11:49:44.739" v="464" actId="20577"/>
          <ac:spMkLst>
            <pc:docMk/>
            <pc:sldMk cId="2759600390" sldId="268"/>
            <ac:spMk id="9" creationId="{B1185DEE-1419-7DB6-949B-929195894BC8}"/>
          </ac:spMkLst>
        </pc:spChg>
        <pc:spChg chg="add del mod">
          <ac:chgData name="Charlotte Ashford (2100378)" userId="444df6d8-7fdb-4760-9393-9dd4ff904d4d" providerId="ADAL" clId="{01A21168-2B87-4D93-8588-B52A92817623}" dt="2023-01-15T18:22:03.483" v="767" actId="478"/>
          <ac:spMkLst>
            <pc:docMk/>
            <pc:sldMk cId="2759600390" sldId="268"/>
            <ac:spMk id="11" creationId="{61A56432-BD8A-17D3-4171-55A44FC33238}"/>
          </ac:spMkLst>
        </pc:spChg>
      </pc:sldChg>
      <pc:sldChg chg="modSp mod">
        <pc:chgData name="Charlotte Ashford (2100378)" userId="444df6d8-7fdb-4760-9393-9dd4ff904d4d" providerId="ADAL" clId="{01A21168-2B87-4D93-8588-B52A92817623}" dt="2023-01-15T18:56:35.991" v="926" actId="20577"/>
        <pc:sldMkLst>
          <pc:docMk/>
          <pc:sldMk cId="417536504" sldId="272"/>
        </pc:sldMkLst>
        <pc:spChg chg="mod">
          <ac:chgData name="Charlotte Ashford (2100378)" userId="444df6d8-7fdb-4760-9393-9dd4ff904d4d" providerId="ADAL" clId="{01A21168-2B87-4D93-8588-B52A92817623}" dt="2023-01-15T18:56:35.991" v="926" actId="20577"/>
          <ac:spMkLst>
            <pc:docMk/>
            <pc:sldMk cId="417536504" sldId="272"/>
            <ac:spMk id="2" creationId="{43B8BB83-CA62-C813-5584-9F9C32557A2B}"/>
          </ac:spMkLst>
        </pc:spChg>
      </pc:sldChg>
      <pc:sldChg chg="modSp mod">
        <pc:chgData name="Charlotte Ashford (2100378)" userId="444df6d8-7fdb-4760-9393-9dd4ff904d4d" providerId="ADAL" clId="{01A21168-2B87-4D93-8588-B52A92817623}" dt="2023-01-15T19:05:29.421" v="947" actId="1076"/>
        <pc:sldMkLst>
          <pc:docMk/>
          <pc:sldMk cId="3474133943" sldId="273"/>
        </pc:sldMkLst>
        <pc:spChg chg="mod">
          <ac:chgData name="Charlotte Ashford (2100378)" userId="444df6d8-7fdb-4760-9393-9dd4ff904d4d" providerId="ADAL" clId="{01A21168-2B87-4D93-8588-B52A92817623}" dt="2023-01-15T18:56:55.455" v="930" actId="20577"/>
          <ac:spMkLst>
            <pc:docMk/>
            <pc:sldMk cId="3474133943" sldId="273"/>
            <ac:spMk id="4" creationId="{45878135-3F5C-BB53-0082-122956799B79}"/>
          </ac:spMkLst>
        </pc:spChg>
        <pc:graphicFrameChg chg="mod modGraphic">
          <ac:chgData name="Charlotte Ashford (2100378)" userId="444df6d8-7fdb-4760-9393-9dd4ff904d4d" providerId="ADAL" clId="{01A21168-2B87-4D93-8588-B52A92817623}" dt="2023-01-15T19:05:29.421" v="947" actId="1076"/>
          <ac:graphicFrameMkLst>
            <pc:docMk/>
            <pc:sldMk cId="3474133943" sldId="273"/>
            <ac:graphicFrameMk id="2" creationId="{14883AB6-E6D8-70A9-3CCB-61E120FC6000}"/>
          </ac:graphicFrameMkLst>
        </pc:graphicFrameChg>
      </pc:sldChg>
      <pc:sldChg chg="addSp delSp modSp mod">
        <pc:chgData name="Charlotte Ashford (2100378)" userId="444df6d8-7fdb-4760-9393-9dd4ff904d4d" providerId="ADAL" clId="{01A21168-2B87-4D93-8588-B52A92817623}" dt="2023-01-15T20:35:54.931" v="1042" actId="20577"/>
        <pc:sldMkLst>
          <pc:docMk/>
          <pc:sldMk cId="520000563" sldId="278"/>
        </pc:sldMkLst>
        <pc:spChg chg="add del mod">
          <ac:chgData name="Charlotte Ashford (2100378)" userId="444df6d8-7fdb-4760-9393-9dd4ff904d4d" providerId="ADAL" clId="{01A21168-2B87-4D93-8588-B52A92817623}" dt="2023-01-15T18:23:21.084" v="777" actId="478"/>
          <ac:spMkLst>
            <pc:docMk/>
            <pc:sldMk cId="520000563" sldId="278"/>
            <ac:spMk id="2" creationId="{AC17CECE-1CD1-4879-0C16-5B56AF75033C}"/>
          </ac:spMkLst>
        </pc:spChg>
        <pc:spChg chg="mod">
          <ac:chgData name="Charlotte Ashford (2100378)" userId="444df6d8-7fdb-4760-9393-9dd4ff904d4d" providerId="ADAL" clId="{01A21168-2B87-4D93-8588-B52A92817623}" dt="2023-01-13T11:47:18.226" v="319" actId="1076"/>
          <ac:spMkLst>
            <pc:docMk/>
            <pc:sldMk cId="520000563" sldId="278"/>
            <ac:spMk id="3" creationId="{61377AF6-2477-81EC-D1BC-43FD72DF18F6}"/>
          </ac:spMkLst>
        </pc:spChg>
        <pc:spChg chg="add mod">
          <ac:chgData name="Charlotte Ashford (2100378)" userId="444df6d8-7fdb-4760-9393-9dd4ff904d4d" providerId="ADAL" clId="{01A21168-2B87-4D93-8588-B52A92817623}" dt="2023-01-15T18:23:12.404" v="775" actId="1076"/>
          <ac:spMkLst>
            <pc:docMk/>
            <pc:sldMk cId="520000563" sldId="278"/>
            <ac:spMk id="4" creationId="{54610218-5133-7F9B-B2DE-EABF6DA8FD5F}"/>
          </ac:spMkLst>
        </pc:spChg>
        <pc:spChg chg="add mod">
          <ac:chgData name="Charlotte Ashford (2100378)" userId="444df6d8-7fdb-4760-9393-9dd4ff904d4d" providerId="ADAL" clId="{01A21168-2B87-4D93-8588-B52A92817623}" dt="2023-01-15T18:23:38.513" v="781" actId="20577"/>
          <ac:spMkLst>
            <pc:docMk/>
            <pc:sldMk cId="520000563" sldId="278"/>
            <ac:spMk id="5" creationId="{DC42086C-FE49-2D68-2006-F7EB8704E720}"/>
          </ac:spMkLst>
        </pc:spChg>
        <pc:spChg chg="add mod">
          <ac:chgData name="Charlotte Ashford (2100378)" userId="444df6d8-7fdb-4760-9393-9dd4ff904d4d" providerId="ADAL" clId="{01A21168-2B87-4D93-8588-B52A92817623}" dt="2023-01-15T18:29:56.334" v="817" actId="255"/>
          <ac:spMkLst>
            <pc:docMk/>
            <pc:sldMk cId="520000563" sldId="278"/>
            <ac:spMk id="6" creationId="{1F5922F9-EC8D-41C0-BEEC-AB65AD20A31E}"/>
          </ac:spMkLst>
        </pc:spChg>
        <pc:spChg chg="add mod">
          <ac:chgData name="Charlotte Ashford (2100378)" userId="444df6d8-7fdb-4760-9393-9dd4ff904d4d" providerId="ADAL" clId="{01A21168-2B87-4D93-8588-B52A92817623}" dt="2023-01-15T20:35:54.931" v="1042" actId="20577"/>
          <ac:spMkLst>
            <pc:docMk/>
            <pc:sldMk cId="520000563" sldId="278"/>
            <ac:spMk id="7" creationId="{8BB15AC6-2DC7-F0D4-4B93-A9451E502F63}"/>
          </ac:spMkLst>
        </pc:spChg>
        <pc:picChg chg="add mod">
          <ac:chgData name="Charlotte Ashford (2100378)" userId="444df6d8-7fdb-4760-9393-9dd4ff904d4d" providerId="ADAL" clId="{01A21168-2B87-4D93-8588-B52A92817623}" dt="2023-01-15T17:51:54.445" v="561" actId="1076"/>
          <ac:picMkLst>
            <pc:docMk/>
            <pc:sldMk cId="520000563" sldId="278"/>
            <ac:picMk id="1026" creationId="{3F8680F5-3DDF-44BE-6B20-E9EAD2C2403B}"/>
          </ac:picMkLst>
        </pc:picChg>
        <pc:picChg chg="add mod">
          <ac:chgData name="Charlotte Ashford (2100378)" userId="444df6d8-7fdb-4760-9393-9dd4ff904d4d" providerId="ADAL" clId="{01A21168-2B87-4D93-8588-B52A92817623}" dt="2023-01-15T18:23:08.221" v="774" actId="1076"/>
          <ac:picMkLst>
            <pc:docMk/>
            <pc:sldMk cId="520000563" sldId="278"/>
            <ac:picMk id="1028" creationId="{A2949240-C660-4F47-C533-EE451CBF79E1}"/>
          </ac:picMkLst>
        </pc:picChg>
        <pc:picChg chg="add mod">
          <ac:chgData name="Charlotte Ashford (2100378)" userId="444df6d8-7fdb-4760-9393-9dd4ff904d4d" providerId="ADAL" clId="{01A21168-2B87-4D93-8588-B52A92817623}" dt="2023-01-15T18:23:06.062" v="773" actId="1076"/>
          <ac:picMkLst>
            <pc:docMk/>
            <pc:sldMk cId="520000563" sldId="278"/>
            <ac:picMk id="1030" creationId="{35C0DFD2-273A-F8D6-DF7E-7A2CA273F9EF}"/>
          </ac:picMkLst>
        </pc:picChg>
      </pc:sldChg>
      <pc:sldChg chg="del">
        <pc:chgData name="Charlotte Ashford (2100378)" userId="444df6d8-7fdb-4760-9393-9dd4ff904d4d" providerId="ADAL" clId="{01A21168-2B87-4D93-8588-B52A92817623}" dt="2023-01-13T11:48:49.489" v="416" actId="2696"/>
        <pc:sldMkLst>
          <pc:docMk/>
          <pc:sldMk cId="1445010188" sldId="279"/>
        </pc:sldMkLst>
      </pc:sldChg>
      <pc:sldChg chg="del">
        <pc:chgData name="Charlotte Ashford (2100378)" userId="444df6d8-7fdb-4760-9393-9dd4ff904d4d" providerId="ADAL" clId="{01A21168-2B87-4D93-8588-B52A92817623}" dt="2023-01-13T11:49:14.774" v="421" actId="2696"/>
        <pc:sldMkLst>
          <pc:docMk/>
          <pc:sldMk cId="3418206844" sldId="280"/>
        </pc:sldMkLst>
      </pc:sldChg>
      <pc:sldChg chg="modSp mod">
        <pc:chgData name="Charlotte Ashford (2100378)" userId="444df6d8-7fdb-4760-9393-9dd4ff904d4d" providerId="ADAL" clId="{01A21168-2B87-4D93-8588-B52A92817623}" dt="2023-01-13T11:49:34.705" v="463" actId="20577"/>
        <pc:sldMkLst>
          <pc:docMk/>
          <pc:sldMk cId="2577936335" sldId="281"/>
        </pc:sldMkLst>
        <pc:spChg chg="mod">
          <ac:chgData name="Charlotte Ashford (2100378)" userId="444df6d8-7fdb-4760-9393-9dd4ff904d4d" providerId="ADAL" clId="{01A21168-2B87-4D93-8588-B52A92817623}" dt="2023-01-13T11:49:34.705" v="463" actId="20577"/>
          <ac:spMkLst>
            <pc:docMk/>
            <pc:sldMk cId="2577936335" sldId="281"/>
            <ac:spMk id="3" creationId="{FF07BEBE-18E8-4025-FF6F-EC0130CB4F22}"/>
          </ac:spMkLst>
        </pc:spChg>
      </pc:sldChg>
      <pc:sldChg chg="del">
        <pc:chgData name="Charlotte Ashford (2100378)" userId="444df6d8-7fdb-4760-9393-9dd4ff904d4d" providerId="ADAL" clId="{01A21168-2B87-4D93-8588-B52A92817623}" dt="2023-01-13T11:49:11.566" v="420" actId="2696"/>
        <pc:sldMkLst>
          <pc:docMk/>
          <pc:sldMk cId="1164941242" sldId="282"/>
        </pc:sldMkLst>
      </pc:sldChg>
    </pc:docChg>
  </pc:docChgLst>
  <pc:docChgLst>
    <pc:chgData name="Charlotte Ashford (2100378)" userId="S::2100378@student.uwtsd.ac.uk::444df6d8-7fdb-4760-9393-9dd4ff904d4d" providerId="AD" clId="Web-{68B1CFC8-5661-5BCE-634C-8932260F0B9E}"/>
    <pc:docChg chg="modSld">
      <pc:chgData name="Charlotte Ashford (2100378)" userId="S::2100378@student.uwtsd.ac.uk::444df6d8-7fdb-4760-9393-9dd4ff904d4d" providerId="AD" clId="Web-{68B1CFC8-5661-5BCE-634C-8932260F0B9E}" dt="2023-01-16T11:23:56.062" v="18" actId="20577"/>
      <pc:docMkLst>
        <pc:docMk/>
      </pc:docMkLst>
      <pc:sldChg chg="modSp">
        <pc:chgData name="Charlotte Ashford (2100378)" userId="S::2100378@student.uwtsd.ac.uk::444df6d8-7fdb-4760-9393-9dd4ff904d4d" providerId="AD" clId="Web-{68B1CFC8-5661-5BCE-634C-8932260F0B9E}" dt="2023-01-16T11:23:56.062" v="18" actId="20577"/>
        <pc:sldMkLst>
          <pc:docMk/>
          <pc:sldMk cId="2759600390" sldId="268"/>
        </pc:sldMkLst>
        <pc:spChg chg="mod">
          <ac:chgData name="Charlotte Ashford (2100378)" userId="S::2100378@student.uwtsd.ac.uk::444df6d8-7fdb-4760-9393-9dd4ff904d4d" providerId="AD" clId="Web-{68B1CFC8-5661-5BCE-634C-8932260F0B9E}" dt="2023-01-16T11:23:38.295" v="16" actId="1076"/>
          <ac:spMkLst>
            <pc:docMk/>
            <pc:sldMk cId="2759600390" sldId="268"/>
            <ac:spMk id="2" creationId="{6C47DC31-1488-8091-935A-1B03A14A5CD8}"/>
          </ac:spMkLst>
        </pc:spChg>
        <pc:spChg chg="mod">
          <ac:chgData name="Charlotte Ashford (2100378)" userId="S::2100378@student.uwtsd.ac.uk::444df6d8-7fdb-4760-9393-9dd4ff904d4d" providerId="AD" clId="Web-{68B1CFC8-5661-5BCE-634C-8932260F0B9E}" dt="2023-01-16T11:23:56.062" v="18" actId="20577"/>
          <ac:spMkLst>
            <pc:docMk/>
            <pc:sldMk cId="2759600390" sldId="268"/>
            <ac:spMk id="4" creationId="{45A9ECAA-48CB-8CE7-4844-AA2C77D9E35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16/01/2023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16/01/2023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kerendo.org/identification-and-prioritization-of-research-gaps/" TargetMode="External"/><Relationship Id="rId13" Type="http://schemas.openxmlformats.org/officeDocument/2006/relationships/hyperlink" Target="https://troyathensmediacenter.weebly.com/research-databases.html" TargetMode="External"/><Relationship Id="rId3" Type="http://schemas.openxmlformats.org/officeDocument/2006/relationships/hyperlink" Target="https://asiaedit.com/blog/3-fundamental-principles-of-writing-an-effective-introduction-to-your-journal-article" TargetMode="External"/><Relationship Id="rId7" Type="http://schemas.openxmlformats.org/officeDocument/2006/relationships/hyperlink" Target="https://keydifferences.com/difference-between-theme-and-topic.html" TargetMode="External"/><Relationship Id="rId12" Type="http://schemas.openxmlformats.org/officeDocument/2006/relationships/hyperlink" Target="https://www.podomatic.com/podcasts/eapfoundation/episodes/2018-11-16T21_12_35-08_0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ingo-hoffmann.com/recommendations/" TargetMode="External"/><Relationship Id="rId11" Type="http://schemas.openxmlformats.org/officeDocument/2006/relationships/hyperlink" Target="https://miskawaanhealth.com/obesity-health-risks/" TargetMode="External"/><Relationship Id="rId5" Type="http://schemas.openxmlformats.org/officeDocument/2006/relationships/hyperlink" Target="https://genproresearch.com/scoping-review/" TargetMode="External"/><Relationship Id="rId10" Type="http://schemas.openxmlformats.org/officeDocument/2006/relationships/hyperlink" Target="https://www.michaelpage.com/advice/career-advice/job-interview-tips/compiling-your-strength-and-weaknesses-list" TargetMode="External"/><Relationship Id="rId4" Type="http://schemas.openxmlformats.org/officeDocument/2006/relationships/hyperlink" Target="https://www.dreamstime.com/d-illustration-rendering-signpost-four-arrows-solution-concept-image185084872" TargetMode="External"/><Relationship Id="rId9" Type="http://schemas.openxmlformats.org/officeDocument/2006/relationships/hyperlink" Target="https://library.madonna.edu/researchsurvival/strategies" TargetMode="External"/><Relationship Id="rId14" Type="http://schemas.openxmlformats.org/officeDocument/2006/relationships/hyperlink" Target="https://vgulibguide.wordpress.com/info-literacy-skills/internet-resource-evaluation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685" y="1754154"/>
            <a:ext cx="9144000" cy="2744853"/>
          </a:xfrm>
        </p:spPr>
        <p:txBody>
          <a:bodyPr rtlCol="0"/>
          <a:lstStyle>
            <a:defPPr>
              <a:defRPr lang="en-GB"/>
            </a:def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VIVA Presentation </a:t>
            </a:r>
            <a:b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Obesity and Its Health Implications Burden The NHS</a:t>
            </a:r>
            <a:b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Literature Review</a:t>
            </a:r>
            <a:b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33883"/>
            <a:ext cx="9144000" cy="1655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Charlotte Ashford</a:t>
            </a:r>
          </a:p>
          <a:p>
            <a:pPr rtl="0"/>
            <a:r>
              <a:rPr lang="en-GB" dirty="0"/>
              <a:t>2100378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Agenda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2576146"/>
              </p:ext>
            </p:extLst>
          </p:nvPr>
        </p:nvGraphicFramePr>
        <p:xfrm>
          <a:off x="7866094" y="359105"/>
          <a:ext cx="4142404" cy="6184393"/>
        </p:xfrm>
        <a:graphic>
          <a:graphicData uri="http://schemas.openxmlformats.org/drawingml/2006/table">
            <a:tbl>
              <a:tblPr firstRow="1" bandRow="1"/>
              <a:tblGrid>
                <a:gridCol w="4142404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7875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INTRODUCTION</a:t>
                      </a:r>
                    </a:p>
                    <a:p>
                      <a:pPr algn="r" rtl="0"/>
                      <a:r>
                        <a:rPr lang="en-GB" sz="1800" dirty="0">
                          <a:latin typeface="+mj-lt"/>
                        </a:rPr>
                        <a:t>3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8651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METHOD &amp; METHODOLOGY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10868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MAIN BODY &amp; FINDINGS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13086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RECOMMENDATIONS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1130863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APPENDICES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7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35250420"/>
                  </a:ext>
                </a:extLst>
              </a:tr>
              <a:tr h="94870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algn="r" defTabSz="914400" rtl="0" eaLnBrk="1" latinLnBrk="0" hangingPunct="1"/>
                      <a:r>
                        <a:rPr lang="en-GB" sz="2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REFERENCES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8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Introduction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4B542B39-7E17-30A6-180A-3FBEF7911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3" y="1642316"/>
            <a:ext cx="3388939" cy="264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E99F77-C705-86EC-47AE-2363FB5F75F3}"/>
              </a:ext>
            </a:extLst>
          </p:cNvPr>
          <p:cNvSpPr txBox="1"/>
          <p:nvPr/>
        </p:nvSpPr>
        <p:spPr>
          <a:xfrm>
            <a:off x="174682" y="4301577"/>
            <a:ext cx="3209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Miskawaan</a:t>
            </a:r>
            <a:r>
              <a:rPr lang="en-GB" sz="1200" dirty="0"/>
              <a:t> (2022).</a:t>
            </a:r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F99A4251-C0BC-8B64-63D4-27310B05DC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949" y="1188763"/>
            <a:ext cx="3209925" cy="269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pplications of scoping review">
            <a:extLst>
              <a:ext uri="{FF2B5EF4-FFF2-40B4-BE49-F238E27FC236}">
                <a16:creationId xmlns:a16="http://schemas.microsoft.com/office/drawing/2014/main" id="{1EEBDE2E-FED4-2EE1-0D39-2EF3012E1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774" y="3191053"/>
            <a:ext cx="4614452" cy="219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63280F-D4A2-7C8C-C1EB-6814B4B71367}"/>
              </a:ext>
            </a:extLst>
          </p:cNvPr>
          <p:cNvSpPr txBox="1"/>
          <p:nvPr/>
        </p:nvSpPr>
        <p:spPr>
          <a:xfrm>
            <a:off x="4515083" y="5388412"/>
            <a:ext cx="33030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GenPro</a:t>
            </a:r>
            <a:r>
              <a:rPr lang="en-GB" sz="1200" dirty="0"/>
              <a:t> Research (2023).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1BDC92-D907-1241-F793-3A6BC869ACFF}"/>
              </a:ext>
            </a:extLst>
          </p:cNvPr>
          <p:cNvSpPr txBox="1"/>
          <p:nvPr/>
        </p:nvSpPr>
        <p:spPr>
          <a:xfrm>
            <a:off x="9285057" y="903916"/>
            <a:ext cx="27301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Asia Edit (2019).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D238C8-7C19-CCB3-75B5-63F7784D286E}"/>
              </a:ext>
            </a:extLst>
          </p:cNvPr>
          <p:cNvSpPr txBox="1"/>
          <p:nvPr/>
        </p:nvSpPr>
        <p:spPr>
          <a:xfrm>
            <a:off x="174682" y="5477475"/>
            <a:ext cx="3209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Potter (2006).</a:t>
            </a:r>
          </a:p>
          <a:p>
            <a:r>
              <a:rPr lang="en-GB" dirty="0"/>
              <a:t>Evans, Phillips and Ruffini (2021).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5373" y="3097141"/>
            <a:ext cx="4988145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Method &amp;</a:t>
            </a:r>
            <a:br>
              <a:rPr lang="en-GB" dirty="0"/>
            </a:br>
            <a:r>
              <a:rPr lang="en-GB" dirty="0"/>
              <a:t>Methodology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F8680F5-3DDF-44BE-6B20-E9EAD2C24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1562" y="343105"/>
            <a:ext cx="1936307" cy="232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icture">
            <a:extLst>
              <a:ext uri="{FF2B5EF4-FFF2-40B4-BE49-F238E27FC236}">
                <a16:creationId xmlns:a16="http://schemas.microsoft.com/office/drawing/2014/main" id="{A2949240-C660-4F47-C533-EE451CBF79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202" y="3980429"/>
            <a:ext cx="3019425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610218-5133-7F9B-B2DE-EABF6DA8FD5F}"/>
              </a:ext>
            </a:extLst>
          </p:cNvPr>
          <p:cNvSpPr txBox="1"/>
          <p:nvPr/>
        </p:nvSpPr>
        <p:spPr>
          <a:xfrm>
            <a:off x="8316220" y="5494904"/>
            <a:ext cx="22613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Troy Athens Media </a:t>
            </a:r>
            <a:r>
              <a:rPr lang="en-GB" sz="1200" dirty="0" err="1"/>
              <a:t>Center</a:t>
            </a:r>
            <a:r>
              <a:rPr lang="en-GB" sz="1200" dirty="0"/>
              <a:t> (2022).</a:t>
            </a:r>
          </a:p>
        </p:txBody>
      </p:sp>
      <p:pic>
        <p:nvPicPr>
          <p:cNvPr id="1030" name="Picture 6" descr="Search Strategy">
            <a:extLst>
              <a:ext uri="{FF2B5EF4-FFF2-40B4-BE49-F238E27FC236}">
                <a16:creationId xmlns:a16="http://schemas.microsoft.com/office/drawing/2014/main" id="{35C0DFD2-273A-F8D6-DF7E-7A2CA273F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495" y="483831"/>
            <a:ext cx="2614552" cy="258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42086C-FE49-2D68-2006-F7EB8704E720}"/>
              </a:ext>
            </a:extLst>
          </p:cNvPr>
          <p:cNvSpPr txBox="1"/>
          <p:nvPr/>
        </p:nvSpPr>
        <p:spPr>
          <a:xfrm>
            <a:off x="9941562" y="2733869"/>
            <a:ext cx="19363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</a:rPr>
              <a:t>VGU Research Guide (2022)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5922F9-EC8D-41C0-BEEC-AB65AD20A31E}"/>
              </a:ext>
            </a:extLst>
          </p:cNvPr>
          <p:cNvSpPr txBox="1"/>
          <p:nvPr/>
        </p:nvSpPr>
        <p:spPr>
          <a:xfrm>
            <a:off x="5495731" y="3097141"/>
            <a:ext cx="2099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Madonna University Library (2022).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B15AC6-2DC7-F0D4-4B93-A9451E502F63}"/>
              </a:ext>
            </a:extLst>
          </p:cNvPr>
          <p:cNvSpPr txBox="1"/>
          <p:nvPr/>
        </p:nvSpPr>
        <p:spPr>
          <a:xfrm>
            <a:off x="139959" y="205273"/>
            <a:ext cx="2855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Hara (1995).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</a:rPr>
              <a:t>Main Body &amp; Findings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46AA25E-57F1-7823-4B59-AEEF025D71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8026" y="902934"/>
            <a:ext cx="2755688" cy="27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01B7CFC-C678-5D32-E7BE-02CABCD876F3}"/>
              </a:ext>
            </a:extLst>
          </p:cNvPr>
          <p:cNvSpPr txBox="1"/>
          <p:nvPr/>
        </p:nvSpPr>
        <p:spPr>
          <a:xfrm flipH="1">
            <a:off x="8958026" y="3658622"/>
            <a:ext cx="38660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Podomatic</a:t>
            </a:r>
            <a:r>
              <a:rPr lang="en-GB" sz="1200" dirty="0"/>
              <a:t> (2018).</a:t>
            </a:r>
          </a:p>
        </p:txBody>
      </p:sp>
      <p:pic>
        <p:nvPicPr>
          <p:cNvPr id="2052" name="Picture 4" descr="Findings, answers, solutions, results - signpost with four arrows">
            <a:extLst>
              <a:ext uri="{FF2B5EF4-FFF2-40B4-BE49-F238E27FC236}">
                <a16:creationId xmlns:a16="http://schemas.microsoft.com/office/drawing/2014/main" id="{4E36881F-A39F-66D9-F40D-1FA5772A5B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" y="1924050"/>
            <a:ext cx="3193495" cy="23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63AAB7-00F8-6703-D59D-79A63551A6FC}"/>
              </a:ext>
            </a:extLst>
          </p:cNvPr>
          <p:cNvSpPr txBox="1"/>
          <p:nvPr/>
        </p:nvSpPr>
        <p:spPr>
          <a:xfrm>
            <a:off x="291674" y="4294365"/>
            <a:ext cx="34911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Dreamstime</a:t>
            </a:r>
            <a:r>
              <a:rPr lang="en-GB" sz="1200" dirty="0"/>
              <a:t> (2023).</a:t>
            </a: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F2B15C91-021A-2566-FF6B-4B3D219C7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976" y="2958217"/>
            <a:ext cx="4140860" cy="275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0E6F98-6B7D-EEB5-D437-1D766845C56A}"/>
              </a:ext>
            </a:extLst>
          </p:cNvPr>
          <p:cNvSpPr txBox="1"/>
          <p:nvPr/>
        </p:nvSpPr>
        <p:spPr>
          <a:xfrm>
            <a:off x="4450702" y="5716094"/>
            <a:ext cx="3517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Knowledge and Evaluation Research Unit in Endocrinology (2023)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Recommendations &amp; 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02E00E6-FA0E-0253-5D76-B4F703D31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012" y="2071687"/>
            <a:ext cx="4071938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3760CE-2EED-6FE9-5C27-0D43DA590E13}"/>
              </a:ext>
            </a:extLst>
          </p:cNvPr>
          <p:cNvSpPr txBox="1"/>
          <p:nvPr/>
        </p:nvSpPr>
        <p:spPr>
          <a:xfrm>
            <a:off x="3910012" y="4786312"/>
            <a:ext cx="39433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Ingo Hoffmann (2021).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713316-5FEC-A89E-AF51-7453FF32302C}"/>
              </a:ext>
            </a:extLst>
          </p:cNvPr>
          <p:cNvSpPr txBox="1"/>
          <p:nvPr/>
        </p:nvSpPr>
        <p:spPr>
          <a:xfrm>
            <a:off x="261257" y="5617029"/>
            <a:ext cx="2911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Zaken</a:t>
            </a:r>
            <a:r>
              <a:rPr lang="en-GB" dirty="0"/>
              <a:t> and </a:t>
            </a:r>
            <a:r>
              <a:rPr lang="en-GB" dirty="0" err="1"/>
              <a:t>Batterham</a:t>
            </a:r>
            <a:r>
              <a:rPr lang="en-GB" dirty="0"/>
              <a:t> (2018).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1171912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Appendices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4098" name="Picture 2" descr="Compiling Your Strength and Weaknesses List">
            <a:extLst>
              <a:ext uri="{FF2B5EF4-FFF2-40B4-BE49-F238E27FC236}">
                <a16:creationId xmlns:a16="http://schemas.microsoft.com/office/drawing/2014/main" id="{4793E337-4247-7D1C-F514-58C07A73B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62" y="2537673"/>
            <a:ext cx="4693945" cy="163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521E92-57D6-1077-E888-C683F65BD784}"/>
              </a:ext>
            </a:extLst>
          </p:cNvPr>
          <p:cNvSpPr txBox="1"/>
          <p:nvPr/>
        </p:nvSpPr>
        <p:spPr>
          <a:xfrm>
            <a:off x="859536" y="4171410"/>
            <a:ext cx="30517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Michael Page (2023).</a:t>
            </a:r>
          </a:p>
        </p:txBody>
      </p:sp>
      <p:pic>
        <p:nvPicPr>
          <p:cNvPr id="4102" name="Picture 6" descr="theme vs topic">
            <a:extLst>
              <a:ext uri="{FF2B5EF4-FFF2-40B4-BE49-F238E27FC236}">
                <a16:creationId xmlns:a16="http://schemas.microsoft.com/office/drawing/2014/main" id="{F1EC0CCE-7BDA-04F2-7A36-9BF6466BC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429" y="3467427"/>
            <a:ext cx="3891461" cy="153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1A5A2-0C00-4CE9-9B0D-088C4C5E8A51}"/>
              </a:ext>
            </a:extLst>
          </p:cNvPr>
          <p:cNvSpPr txBox="1"/>
          <p:nvPr/>
        </p:nvSpPr>
        <p:spPr>
          <a:xfrm>
            <a:off x="6858000" y="5004554"/>
            <a:ext cx="26219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Key Differences (2023).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367390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9ECAA-48CB-8CE7-4844-AA2C77D9E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1339916"/>
            <a:ext cx="10797575" cy="4225023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</a:lstStyle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Asia Edit (2019)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https://asiaedit.com/blog/3-fundamental-principles-of-writing-an-effective-introduction-to-your-journal-article</a:t>
            </a:r>
            <a:r>
              <a:rPr lang="en-GB" sz="1400" dirty="0">
                <a:ea typeface="+mn-lt"/>
                <a:cs typeface="+mn-lt"/>
              </a:rPr>
              <a:t> (Accessed on 11 January 2023).  </a:t>
            </a:r>
            <a:endParaRPr lang="en-GB" sz="140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Dreamstimes</a:t>
            </a:r>
            <a:r>
              <a:rPr lang="en-GB" sz="1400" dirty="0">
                <a:ea typeface="+mn-lt"/>
                <a:cs typeface="+mn-lt"/>
              </a:rPr>
              <a:t>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https://www.dreamstime.com/d-illustration-rendering-signpost-four-arrows-solution-concept-image185084872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>
                <a:ea typeface="+mn-lt"/>
                <a:cs typeface="+mn-lt"/>
              </a:rPr>
              <a:t>(Accessed on 12 January 2023). </a:t>
            </a:r>
            <a:endParaRPr lang="en-GB" sz="140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Evans, W., Phillips, D. and Ruffini, K. (2021) Policies to reduce and prevent homelessness: what we know and gaps in the research. </a:t>
            </a:r>
            <a:r>
              <a:rPr lang="en-GB" sz="1400" i="1" dirty="0">
                <a:ea typeface="+mn-lt"/>
                <a:cs typeface="+mn-lt"/>
              </a:rPr>
              <a:t>Journal of Policy Analysis and Management</a:t>
            </a:r>
            <a:r>
              <a:rPr lang="en-GB" sz="1400" dirty="0">
                <a:ea typeface="+mn-lt"/>
                <a:cs typeface="+mn-lt"/>
              </a:rPr>
              <a:t>, 40(3). pp 914-963.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GenPro</a:t>
            </a:r>
            <a:r>
              <a:rPr lang="en-GB" sz="1400" dirty="0">
                <a:ea typeface="+mn-lt"/>
                <a:cs typeface="+mn-lt"/>
              </a:rPr>
              <a:t> Research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5"/>
              </a:rPr>
              <a:t>https://genproresearch.com/scoping-review/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Hara, K. (1995) Quantitative and qualitative research approaches in education. </a:t>
            </a:r>
            <a:r>
              <a:rPr lang="en-GB" sz="1400" i="1" dirty="0">
                <a:ea typeface="+mn-lt"/>
                <a:cs typeface="+mn-lt"/>
              </a:rPr>
              <a:t>Education</a:t>
            </a:r>
            <a:r>
              <a:rPr lang="en-GB" sz="1400" dirty="0">
                <a:ea typeface="+mn-lt"/>
                <a:cs typeface="+mn-lt"/>
              </a:rPr>
              <a:t>, 115(3), pp 351-356.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Ingo Hoffmann (2021)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6"/>
              </a:rPr>
              <a:t>https://ingo-hoffmann.com/recommendations/</a:t>
            </a:r>
            <a:r>
              <a:rPr lang="en-GB" sz="1400" dirty="0">
                <a:ea typeface="+mn-lt"/>
                <a:cs typeface="+mn-lt"/>
              </a:rPr>
              <a:t> (Accessed on 11 January 2023). 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Key Differences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7"/>
              </a:rPr>
              <a:t>https://keydifferences.com/difference-between-theme-and-topic.html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Knowledge and Evaluation Research Unit in Endocrinology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8"/>
              </a:rPr>
              <a:t>http://kerendo.org/identification-and-prioritization-of-research-gaps/</a:t>
            </a:r>
            <a:r>
              <a:rPr lang="en-GB" sz="1400" dirty="0">
                <a:ea typeface="+mn-lt"/>
                <a:cs typeface="+mn-lt"/>
              </a:rPr>
              <a:t> (Accessed on 12 January 2023). 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Madonna University Library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9"/>
              </a:rPr>
              <a:t>https://library.madonna.edu/researchsurvival/strategies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Michael Page (2023)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0"/>
              </a:rPr>
              <a:t>https://www.michaelpage.com/advice/career-advice/job-interview-tips/compiling-your-strength-and-weaknesses-list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Miskawaan</a:t>
            </a:r>
            <a:r>
              <a:rPr lang="en-GB" sz="1400" dirty="0">
                <a:ea typeface="+mn-lt"/>
                <a:cs typeface="+mn-lt"/>
              </a:rPr>
              <a:t>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1"/>
              </a:rPr>
              <a:t>https://miskawaanhealth.com/obesity-health-risks/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 err="1">
                <a:ea typeface="+mn-lt"/>
                <a:cs typeface="+mn-lt"/>
              </a:rPr>
              <a:t>Podomatic</a:t>
            </a:r>
            <a:r>
              <a:rPr lang="en-GB" sz="1400" dirty="0">
                <a:ea typeface="+mn-lt"/>
                <a:cs typeface="+mn-lt"/>
              </a:rPr>
              <a:t> (2018)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2"/>
              </a:rPr>
              <a:t>https://www.podomatic.com/podcasts/eapfoundation/episodes/2018-11-16T21_12_35-08_00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Potter, S. (2006) The examination process and the viva. </a:t>
            </a:r>
            <a:r>
              <a:rPr lang="en-GB" sz="1400" i="1" dirty="0">
                <a:ea typeface="+mn-lt"/>
                <a:cs typeface="+mn-lt"/>
              </a:rPr>
              <a:t>Doing postgraduate research</a:t>
            </a:r>
            <a:r>
              <a:rPr lang="en-GB" sz="1400" dirty="0">
                <a:ea typeface="+mn-lt"/>
                <a:cs typeface="+mn-lt"/>
              </a:rPr>
              <a:t>. pp 251-275.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Troy Athens Media Center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3"/>
              </a:rPr>
              <a:t>https://troyathensmediacenter.weebly.com/research-databases.html</a:t>
            </a:r>
            <a:r>
              <a:rPr lang="en-GB" sz="1400" dirty="0">
                <a:ea typeface="+mn-lt"/>
                <a:cs typeface="+mn-lt"/>
              </a:rPr>
              <a:t> (Accessed on 11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VGU Research Guide (2022) </a:t>
            </a:r>
            <a:r>
              <a:rPr lang="en-GB" sz="1400" i="1" dirty="0">
                <a:ea typeface="+mn-lt"/>
                <a:cs typeface="+mn-lt"/>
              </a:rPr>
              <a:t>Image.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14"/>
              </a:rPr>
              <a:t>https://vgulibguide.wordpress.com/info-literacy-skills/internet-resource-evaluation/</a:t>
            </a:r>
            <a:r>
              <a:rPr lang="en-GB" sz="1400" dirty="0">
                <a:ea typeface="+mn-lt"/>
                <a:cs typeface="+mn-lt"/>
              </a:rPr>
              <a:t> (Accessed on 12 January 2023). </a:t>
            </a:r>
            <a:endParaRPr lang="en-GB" sz="1400" dirty="0"/>
          </a:p>
          <a:p>
            <a:pPr marL="283210" indent="-283210">
              <a:buNone/>
            </a:pPr>
            <a:r>
              <a:rPr lang="en-GB" sz="1400" dirty="0">
                <a:ea typeface="+mn-lt"/>
                <a:cs typeface="+mn-lt"/>
              </a:rPr>
              <a:t>Zakeri, R. and </a:t>
            </a:r>
            <a:r>
              <a:rPr lang="en-GB" sz="1400" dirty="0" err="1">
                <a:ea typeface="+mn-lt"/>
                <a:cs typeface="+mn-lt"/>
              </a:rPr>
              <a:t>Batterham</a:t>
            </a:r>
            <a:r>
              <a:rPr lang="en-GB" sz="1400" dirty="0">
                <a:ea typeface="+mn-lt"/>
                <a:cs typeface="+mn-lt"/>
              </a:rPr>
              <a:t>, R. (2018) Obesity: when is specialist referral needed?. </a:t>
            </a:r>
            <a:r>
              <a:rPr lang="en-GB" sz="1400" i="1" dirty="0">
                <a:ea typeface="+mn-lt"/>
                <a:cs typeface="+mn-lt"/>
              </a:rPr>
              <a:t>British Journal of General Practice</a:t>
            </a:r>
            <a:r>
              <a:rPr lang="en-GB" sz="1400" dirty="0">
                <a:ea typeface="+mn-lt"/>
                <a:cs typeface="+mn-lt"/>
              </a:rPr>
              <a:t>, 68(671), pp 264-265. </a:t>
            </a:r>
            <a:endParaRPr lang="en-GB" sz="1400" dirty="0"/>
          </a:p>
          <a:p>
            <a:pPr marL="283210" indent="-283210">
              <a:buNone/>
            </a:pPr>
            <a:endParaRPr lang="en-GB" sz="1400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Charlotte Ashford</a:t>
            </a:r>
          </a:p>
          <a:p>
            <a:pPr rtl="0"/>
            <a:r>
              <a:rPr lang="en-GB" dirty="0"/>
              <a:t>2100378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9" ma:contentTypeDescription="Create a new document." ma:contentTypeScope="" ma:versionID="00f78a78c2972b6dd00236ac5f931397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a4243e0e735e228fe35a803840e69349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129b9fd-52ee-4735-801a-8d39556133ce" xsi:nil="true"/>
  </documentManagement>
</p:properties>
</file>

<file path=customXml/itemProps1.xml><?xml version="1.0" encoding="utf-8"?>
<ds:datastoreItem xmlns:ds="http://schemas.openxmlformats.org/officeDocument/2006/customXml" ds:itemID="{259499FF-CEDE-4A10-BF9F-A6776478BD6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4EFAC5C-7220-4C96-8243-84A5A0BD1B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13B2EA1-99A9-4A39-AEF6-49652D9C642A}">
  <ds:schemaRefs>
    <ds:schemaRef ds:uri="http://purl.org/dc/elements/1.1/"/>
    <ds:schemaRef ds:uri="http://schemas.microsoft.com/office/2006/metadata/properties"/>
    <ds:schemaRef ds:uri="0129b9fd-52ee-4735-801a-8d39556133ce"/>
    <ds:schemaRef ds:uri="http://purl.org/dc/dcmitype/"/>
    <ds:schemaRef ds:uri="http://purl.org/dc/terms/"/>
    <ds:schemaRef ds:uri="b0fe3e24-d995-423c-a7fa-dbcb21490404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{3ED3FA68-80FF-44C5-908C-2EFFAD642AE6}tf11964407_win32</Template>
  <TotalTime>3552</TotalTime>
  <Words>162</Words>
  <Application>Microsoft Office PowerPoint</Application>
  <PresentationFormat>Widescreen</PresentationFormat>
  <Paragraphs>55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 VIVA Presentation   How Obesity and Its Health Implications Burden The NHS   A Literature Review </vt:lpstr>
      <vt:lpstr>Agenda</vt:lpstr>
      <vt:lpstr>Introduction</vt:lpstr>
      <vt:lpstr>Method &amp; Methodology</vt:lpstr>
      <vt:lpstr>Main Body &amp; Findings</vt:lpstr>
      <vt:lpstr>Recommendations &amp; Conclusion</vt:lpstr>
      <vt:lpstr>Appendices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VIVA Presentation   How Obesity and Its Health Implications Burden The NHS  - A Literature Review </dc:title>
  <dc:creator>Charlotte Ashford (2100378)</dc:creator>
  <cp:lastModifiedBy>Charlotte Ashford (2100378)</cp:lastModifiedBy>
  <cp:revision>10</cp:revision>
  <dcterms:created xsi:type="dcterms:W3CDTF">2023-01-13T11:31:17Z</dcterms:created>
  <dcterms:modified xsi:type="dcterms:W3CDTF">2023-01-16T11:23:58Z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