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chart2.xml" ContentType="application/vnd.openxmlformats-officedocument.drawingml.chart+xml"/>
  <Override PartName="/word/charts/chart3.xml" ContentType="application/vnd.openxmlformats-officedocument.drawingml.chart+xml"/>
  <Override PartName="/word/charts/chart4.xml" ContentType="application/vnd.openxmlformats-officedocument.drawingml.chart+xml"/>
  <Override PartName="/word/charts/chart5.xml" ContentType="application/vnd.openxmlformats-officedocument.drawingml.chart+xml"/>
  <Override PartName="/word/charts/chart6.xml" ContentType="application/vnd.openxmlformats-officedocument.drawingml.chart+xml"/>
  <Override PartName="/word/charts/chart7.xml" ContentType="application/vnd.openxmlformats-officedocument.drawingml.chart+xml"/>
  <Override PartName="/word/charts/chart8.xml" ContentType="application/vnd.openxmlformats-officedocument.drawingml.chart+xml"/>
  <Override PartName="/word/charts/chart9.xml" ContentType="application/vnd.openxmlformats-officedocument.drawingml.chart+xml"/>
  <Override PartName="/word/charts/chart10.xml" ContentType="application/vnd.openxmlformats-officedocument.drawingml.chart+xml"/>
  <Override PartName="/word/charts/chart11.xml" ContentType="application/vnd.openxmlformats-officedocument.drawingml.chart+xml"/>
  <Override PartName="/word/charts/chart12.xml" ContentType="application/vnd.openxmlformats-officedocument.drawingml.chart+xml"/>
  <Override PartName="/word/charts/chart13.xml" ContentType="application/vnd.openxmlformats-officedocument.drawingml.chart+xml"/>
  <Override PartName="/word/charts/chart14.xml" ContentType="application/vnd.openxmlformats-officedocument.drawingml.chart+xml"/>
  <Override PartName="/word/charts/chart15.xml" ContentType="application/vnd.openxmlformats-officedocument.drawingml.chart+xml"/>
  <Override PartName="/word/charts/chart16.xml" ContentType="application/vnd.openxmlformats-officedocument.drawingml.chart+xml"/>
  <Override PartName="/word/header1.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id w:val="-598786423"/>
        <w:docPartObj>
          <w:docPartGallery w:val="Cover Pages"/>
          <w:docPartUnique/>
        </w:docPartObj>
      </w:sdtPr>
      <w:sdtEndPr>
        <w:rPr>
          <w:b/>
          <w:u w:val="single"/>
        </w:rPr>
      </w:sdtEndPr>
      <w:sdtContent>
        <w:tbl>
          <w:tblPr>
            <w:tblpPr w:leftFromText="187" w:rightFromText="187" w:vertAnchor="page" w:horzAnchor="page" w:tblpYSpec="top"/>
            <w:tblW w:w="11907" w:type="dxa"/>
            <w:tblLook w:val="04A0" w:firstRow="1" w:lastRow="0" w:firstColumn="1" w:lastColumn="0" w:noHBand="0" w:noVBand="1"/>
          </w:tblPr>
          <w:tblGrid>
            <w:gridCol w:w="1440"/>
            <w:gridCol w:w="10467"/>
          </w:tblGrid>
          <w:tr w:rsidR="008D2B0E" w:rsidRPr="00996E61" w14:paraId="48426CDB" w14:textId="77777777" w:rsidTr="00263E15">
            <w:trPr>
              <w:trHeight w:val="851"/>
            </w:trPr>
            <w:tc>
              <w:tcPr>
                <w:tcW w:w="1440" w:type="dxa"/>
                <w:tcBorders>
                  <w:right w:val="single" w:sz="4" w:space="0" w:color="FFFFFF" w:themeColor="background1"/>
                </w:tcBorders>
                <w:shd w:val="clear" w:color="auto" w:fill="943634" w:themeFill="accent2" w:themeFillShade="BF"/>
              </w:tcPr>
              <w:p w14:paraId="4BAE6634" w14:textId="01EB6330" w:rsidR="008D2B0E" w:rsidRPr="00996E61" w:rsidRDefault="008D2B0E"/>
            </w:tc>
            <w:tc>
              <w:tcPr>
                <w:tcW w:w="10467" w:type="dxa"/>
                <w:tcBorders>
                  <w:left w:val="single" w:sz="4" w:space="0" w:color="FFFFFF" w:themeColor="background1"/>
                </w:tcBorders>
                <w:shd w:val="clear" w:color="auto" w:fill="943634" w:themeFill="accent2" w:themeFillShade="BF"/>
                <w:vAlign w:val="bottom"/>
              </w:tcPr>
              <w:p w14:paraId="51D1D6E6" w14:textId="77777777" w:rsidR="008D2B0E" w:rsidRPr="00996E61" w:rsidRDefault="00F43195" w:rsidP="00263E15">
                <w:pPr>
                  <w:pStyle w:val="NoSpacing"/>
                  <w:spacing w:line="360" w:lineRule="auto"/>
                  <w:rPr>
                    <w:rFonts w:eastAsiaTheme="majorEastAsia"/>
                    <w:b/>
                    <w:bCs/>
                    <w:color w:val="FFFFFF" w:themeColor="background1"/>
                    <w:sz w:val="44"/>
                    <w:szCs w:val="44"/>
                  </w:rPr>
                </w:pPr>
                <w:r w:rsidRPr="00996E61">
                  <w:rPr>
                    <w:rFonts w:eastAsiaTheme="majorEastAsia"/>
                    <w:b/>
                    <w:bCs/>
                    <w:color w:val="FFFFFF" w:themeColor="background1"/>
                    <w:sz w:val="44"/>
                    <w:szCs w:val="44"/>
                  </w:rPr>
                  <w:t>Susan Lockwood</w:t>
                </w:r>
                <w:r w:rsidR="00263E15" w:rsidRPr="00996E61">
                  <w:rPr>
                    <w:rFonts w:eastAsiaTheme="majorEastAsia"/>
                    <w:b/>
                    <w:bCs/>
                    <w:color w:val="FFFFFF" w:themeColor="background1"/>
                    <w:sz w:val="44"/>
                    <w:szCs w:val="44"/>
                  </w:rPr>
                  <w:t xml:space="preserve"> – Work Based Learning Project</w:t>
                </w:r>
              </w:p>
              <w:p w14:paraId="7C93AC35" w14:textId="3BFC3CBF" w:rsidR="00462428" w:rsidRPr="00996E61" w:rsidRDefault="00462428" w:rsidP="00263E15">
                <w:pPr>
                  <w:pStyle w:val="NoSpacing"/>
                  <w:spacing w:line="360" w:lineRule="auto"/>
                  <w:rPr>
                    <w:rFonts w:eastAsiaTheme="majorEastAsia"/>
                    <w:b/>
                    <w:bCs/>
                    <w:color w:val="FFFFFF" w:themeColor="background1"/>
                    <w:sz w:val="72"/>
                    <w:szCs w:val="72"/>
                  </w:rPr>
                </w:pPr>
                <w:r w:rsidRPr="00996E61">
                  <w:rPr>
                    <w:rFonts w:eastAsiaTheme="majorEastAsia"/>
                    <w:b/>
                    <w:bCs/>
                    <w:color w:val="FFFFFF" w:themeColor="background1"/>
                    <w:sz w:val="28"/>
                    <w:szCs w:val="28"/>
                  </w:rPr>
                  <w:t>Module</w:t>
                </w:r>
                <w:r w:rsidR="00CA311C">
                  <w:rPr>
                    <w:rFonts w:eastAsiaTheme="majorEastAsia"/>
                    <w:b/>
                    <w:bCs/>
                    <w:color w:val="FFFFFF" w:themeColor="background1"/>
                    <w:sz w:val="28"/>
                    <w:szCs w:val="28"/>
                  </w:rPr>
                  <w:t xml:space="preserve"> BMPF7008.         Student Number   </w:t>
                </w:r>
                <w:r w:rsidR="00F94478">
                  <w:rPr>
                    <w:rFonts w:eastAsiaTheme="majorEastAsia"/>
                    <w:b/>
                    <w:bCs/>
                    <w:color w:val="FFFFFF" w:themeColor="background1"/>
                    <w:sz w:val="28"/>
                    <w:szCs w:val="28"/>
                  </w:rPr>
                  <w:t>1816976</w:t>
                </w:r>
              </w:p>
            </w:tc>
          </w:tr>
          <w:tr w:rsidR="00263E15" w:rsidRPr="00996E61" w14:paraId="3CC80A58" w14:textId="77777777" w:rsidTr="00F43195">
            <w:trPr>
              <w:gridAfter w:val="1"/>
              <w:wAfter w:w="10467" w:type="dxa"/>
              <w:trHeight w:val="2880"/>
            </w:trPr>
            <w:tc>
              <w:tcPr>
                <w:tcW w:w="1440" w:type="dxa"/>
                <w:tcBorders>
                  <w:right w:val="single" w:sz="4" w:space="0" w:color="000000" w:themeColor="text1"/>
                </w:tcBorders>
              </w:tcPr>
              <w:p w14:paraId="3756F449" w14:textId="77777777" w:rsidR="00263E15" w:rsidRPr="00996E61" w:rsidRDefault="00263E15"/>
            </w:tc>
          </w:tr>
        </w:tbl>
        <w:p w14:paraId="5A075E68" w14:textId="77777777" w:rsidR="008D2B0E" w:rsidRPr="00996E61" w:rsidRDefault="008D2B0E"/>
        <w:p w14:paraId="08F00A1E" w14:textId="77777777" w:rsidR="00462428" w:rsidRPr="00996E61" w:rsidRDefault="00263E15" w:rsidP="00263E15">
          <w:pPr>
            <w:pStyle w:val="NoSpacing"/>
            <w:jc w:val="center"/>
            <w:rPr>
              <w:b/>
              <w:bCs/>
              <w:color w:val="76923C" w:themeColor="accent3" w:themeShade="BF"/>
              <w:sz w:val="96"/>
              <w:szCs w:val="96"/>
            </w:rPr>
          </w:pPr>
          <w:r w:rsidRPr="00996E61">
            <w:rPr>
              <w:b/>
              <w:bCs/>
              <w:color w:val="76923C" w:themeColor="accent3" w:themeShade="BF"/>
              <w:sz w:val="96"/>
              <w:szCs w:val="96"/>
            </w:rPr>
            <w:t xml:space="preserve">The </w:t>
          </w:r>
        </w:p>
        <w:p w14:paraId="06A4FD19" w14:textId="5C858299" w:rsidR="00263E15" w:rsidRPr="00996E61" w:rsidRDefault="00263E15" w:rsidP="00263E15">
          <w:pPr>
            <w:pStyle w:val="NoSpacing"/>
            <w:jc w:val="center"/>
            <w:rPr>
              <w:color w:val="76923C" w:themeColor="accent3" w:themeShade="BF"/>
              <w:sz w:val="32"/>
              <w:szCs w:val="32"/>
            </w:rPr>
          </w:pPr>
          <w:r w:rsidRPr="00996E61">
            <w:rPr>
              <w:b/>
              <w:bCs/>
              <w:color w:val="76923C" w:themeColor="accent3" w:themeShade="BF"/>
              <w:sz w:val="96"/>
              <w:szCs w:val="96"/>
            </w:rPr>
            <w:t>RESEARCH PROPOSAL</w:t>
          </w:r>
        </w:p>
        <w:tbl>
          <w:tblPr>
            <w:tblpPr w:leftFromText="187" w:rightFromText="187" w:vertAnchor="page" w:horzAnchor="margin" w:tblpY="10397"/>
            <w:tblW w:w="5000" w:type="pct"/>
            <w:tblLook w:val="04A0" w:firstRow="1" w:lastRow="0" w:firstColumn="1" w:lastColumn="0" w:noHBand="0" w:noVBand="1"/>
          </w:tblPr>
          <w:tblGrid>
            <w:gridCol w:w="9026"/>
          </w:tblGrid>
          <w:tr w:rsidR="00263E15" w:rsidRPr="00996E61" w14:paraId="0D92C793" w14:textId="77777777" w:rsidTr="00263E15">
            <w:tc>
              <w:tcPr>
                <w:tcW w:w="0" w:type="auto"/>
              </w:tcPr>
              <w:p w14:paraId="13E32F1A" w14:textId="77650D67" w:rsidR="00263E15" w:rsidRPr="00996E61" w:rsidRDefault="00263E15" w:rsidP="00263E15">
                <w:pPr>
                  <w:pStyle w:val="NoSpacing"/>
                  <w:rPr>
                    <w:b/>
                    <w:bCs/>
                    <w:caps/>
                    <w:sz w:val="56"/>
                    <w:szCs w:val="56"/>
                  </w:rPr>
                </w:pPr>
                <w:r w:rsidRPr="00996E61">
                  <w:rPr>
                    <w:b/>
                    <w:bCs/>
                    <w:caps/>
                    <w:color w:val="76923C" w:themeColor="accent3" w:themeShade="BF"/>
                    <w:sz w:val="56"/>
                    <w:szCs w:val="56"/>
                  </w:rPr>
                  <w:t>[</w:t>
                </w:r>
                <w:sdt>
                  <w:sdtPr>
                    <w:rPr>
                      <w:sz w:val="56"/>
                      <w:szCs w:val="56"/>
                    </w:rPr>
                    <w:alias w:val="Title"/>
                    <w:id w:val="15676137"/>
                    <w:placeholder>
                      <w:docPart w:val="BA482FEB98EE3743B596B2E80AB0E4E9"/>
                    </w:placeholder>
                    <w:dataBinding w:prefixMappings="xmlns:ns0='http://schemas.openxmlformats.org/package/2006/metadata/core-properties' xmlns:ns1='http://purl.org/dc/elements/1.1/'" w:xpath="/ns0:coreProperties[1]/ns1:title[1]" w:storeItemID="{6C3C8BC8-F283-45AE-878A-BAB7291924A1}"/>
                    <w:text/>
                  </w:sdtPr>
                  <w:sdtContent>
                    <w:r w:rsidR="00C0369E" w:rsidRPr="00996E61">
                      <w:rPr>
                        <w:sz w:val="56"/>
                        <w:szCs w:val="56"/>
                      </w:rPr>
                      <w:t xml:space="preserve">This is an investigation into whether teaching a Mindfulness course to foundation students can enable them to decrease self-doubt, reduce </w:t>
                    </w:r>
                    <w:proofErr w:type="spellStart"/>
                    <w:r w:rsidR="00C0369E" w:rsidRPr="00996E61">
                      <w:rPr>
                        <w:sz w:val="56"/>
                        <w:szCs w:val="56"/>
                      </w:rPr>
                      <w:t>negatitive</w:t>
                    </w:r>
                    <w:proofErr w:type="spellEnd"/>
                    <w:r w:rsidR="00C0369E" w:rsidRPr="00996E61">
                      <w:rPr>
                        <w:sz w:val="56"/>
                        <w:szCs w:val="56"/>
                      </w:rPr>
                      <w:t xml:space="preserve"> </w:t>
                    </w:r>
                    <w:proofErr w:type="spellStart"/>
                    <w:r w:rsidR="00C0369E" w:rsidRPr="00996E61">
                      <w:rPr>
                        <w:sz w:val="56"/>
                        <w:szCs w:val="56"/>
                      </w:rPr>
                      <w:t>self judgement</w:t>
                    </w:r>
                    <w:proofErr w:type="spellEnd"/>
                    <w:r w:rsidR="00C0369E" w:rsidRPr="00996E61">
                      <w:rPr>
                        <w:sz w:val="56"/>
                        <w:szCs w:val="56"/>
                      </w:rPr>
                      <w:t xml:space="preserve"> and facilitate effective audition preparation.</w:t>
                    </w:r>
                  </w:sdtContent>
                </w:sdt>
                <w:r w:rsidRPr="00996E61">
                  <w:rPr>
                    <w:b/>
                    <w:bCs/>
                    <w:caps/>
                    <w:color w:val="76923C" w:themeColor="accent3" w:themeShade="BF"/>
                    <w:sz w:val="56"/>
                    <w:szCs w:val="56"/>
                  </w:rPr>
                  <w:t>]</w:t>
                </w:r>
              </w:p>
            </w:tc>
          </w:tr>
          <w:tr w:rsidR="00263E15" w:rsidRPr="00996E61" w14:paraId="1B7D66D4" w14:textId="77777777" w:rsidTr="00263E15">
            <w:tc>
              <w:tcPr>
                <w:tcW w:w="0" w:type="auto"/>
              </w:tcPr>
              <w:p w14:paraId="52FEFEAF" w14:textId="77777777" w:rsidR="00263E15" w:rsidRPr="00996E61" w:rsidRDefault="00263E15" w:rsidP="00263E15">
                <w:pPr>
                  <w:pStyle w:val="NoSpacing"/>
                  <w:rPr>
                    <w:color w:val="808080" w:themeColor="background1" w:themeShade="80"/>
                    <w:sz w:val="56"/>
                    <w:szCs w:val="56"/>
                  </w:rPr>
                </w:pPr>
              </w:p>
            </w:tc>
          </w:tr>
        </w:tbl>
        <w:p w14:paraId="767E4018" w14:textId="3CE8CD06" w:rsidR="00263E15" w:rsidRPr="00996E61" w:rsidRDefault="008D2B0E" w:rsidP="00263E15">
          <w:pPr>
            <w:pStyle w:val="NoSpacing"/>
            <w:rPr>
              <w:sz w:val="22"/>
              <w:szCs w:val="22"/>
            </w:rPr>
          </w:pPr>
          <w:r w:rsidRPr="00996E61">
            <w:rPr>
              <w:b/>
              <w:u w:val="single"/>
            </w:rPr>
            <w:br w:type="page"/>
          </w:r>
        </w:p>
        <w:p w14:paraId="0B1F528B" w14:textId="02E70A8A" w:rsidR="008D2B0E" w:rsidRPr="00996E61" w:rsidRDefault="00383CC7">
          <w:pPr>
            <w:spacing w:after="200" w:line="276" w:lineRule="auto"/>
            <w:rPr>
              <w:b/>
              <w:u w:val="single"/>
            </w:rPr>
          </w:pPr>
        </w:p>
      </w:sdtContent>
    </w:sdt>
    <w:p w14:paraId="746A32E6" w14:textId="1249B143" w:rsidR="008D2B0E" w:rsidRPr="00996E61" w:rsidRDefault="008D2B0E" w:rsidP="00503A92">
      <w:pPr>
        <w:rPr>
          <w:b/>
        </w:rPr>
      </w:pPr>
      <w:r w:rsidRPr="00996E61">
        <w:rPr>
          <w:b/>
          <w:u w:val="single"/>
        </w:rPr>
        <w:t>Contents:</w:t>
      </w:r>
      <w:r w:rsidR="00BC1B6D" w:rsidRPr="00996E61">
        <w:rPr>
          <w:b/>
        </w:rPr>
        <w:t xml:space="preserve">                                                                                                                            </w:t>
      </w:r>
      <w:r w:rsidR="00BC1B6D" w:rsidRPr="00996E61">
        <w:rPr>
          <w:b/>
          <w:u w:val="single"/>
        </w:rPr>
        <w:t>Page:</w:t>
      </w:r>
    </w:p>
    <w:p w14:paraId="5A8127A4" w14:textId="77777777" w:rsidR="008D2B0E" w:rsidRPr="00996E61" w:rsidRDefault="008D2B0E" w:rsidP="00503A92">
      <w:pPr>
        <w:rPr>
          <w:b/>
          <w:u w:val="single"/>
        </w:rPr>
      </w:pPr>
    </w:p>
    <w:p w14:paraId="27DAAA54" w14:textId="3A6038EA" w:rsidR="008D2B0E" w:rsidRPr="00996E61" w:rsidRDefault="008D2B0E" w:rsidP="00503A92">
      <w:pPr>
        <w:rPr>
          <w:b/>
        </w:rPr>
      </w:pPr>
      <w:r w:rsidRPr="00996E61">
        <w:rPr>
          <w:b/>
        </w:rPr>
        <w:t>The Research Proposal……</w:t>
      </w:r>
      <w:r w:rsidR="00BC1B6D" w:rsidRPr="00996E61">
        <w:rPr>
          <w:b/>
        </w:rPr>
        <w:t>………………………………………………………</w:t>
      </w:r>
      <w:proofErr w:type="gramStart"/>
      <w:r w:rsidR="00BC1B6D" w:rsidRPr="00996E61">
        <w:rPr>
          <w:b/>
        </w:rPr>
        <w:t>…..</w:t>
      </w:r>
      <w:proofErr w:type="gramEnd"/>
      <w:r w:rsidRPr="00996E61">
        <w:rPr>
          <w:b/>
        </w:rPr>
        <w:t>……..2</w:t>
      </w:r>
    </w:p>
    <w:p w14:paraId="5F92E316" w14:textId="36AF2D84" w:rsidR="008D2B0E" w:rsidRPr="00996E61" w:rsidRDefault="008D2B0E" w:rsidP="00503A92">
      <w:pPr>
        <w:rPr>
          <w:b/>
        </w:rPr>
      </w:pPr>
      <w:r w:rsidRPr="00996E61">
        <w:rPr>
          <w:b/>
        </w:rPr>
        <w:t>Introduction…</w:t>
      </w:r>
      <w:r w:rsidR="00BC1B6D" w:rsidRPr="00996E61">
        <w:rPr>
          <w:b/>
        </w:rPr>
        <w:t>………………………………………………………………………….…</w:t>
      </w:r>
      <w:r w:rsidRPr="00996E61">
        <w:rPr>
          <w:b/>
        </w:rPr>
        <w:t>….2</w:t>
      </w:r>
    </w:p>
    <w:p w14:paraId="4680AEFC" w14:textId="3C77F00F" w:rsidR="008D2B0E" w:rsidRPr="00996E61" w:rsidRDefault="008D2B0E" w:rsidP="00503A92">
      <w:pPr>
        <w:rPr>
          <w:b/>
        </w:rPr>
      </w:pPr>
      <w:r w:rsidRPr="00996E61">
        <w:rPr>
          <w:b/>
        </w:rPr>
        <w:t>The Context…</w:t>
      </w:r>
      <w:r w:rsidR="00BC1B6D" w:rsidRPr="00996E61">
        <w:rPr>
          <w:b/>
        </w:rPr>
        <w:t>…………………………………………………………………………….....</w:t>
      </w:r>
      <w:r w:rsidRPr="00996E61">
        <w:rPr>
          <w:b/>
        </w:rPr>
        <w:t>.2</w:t>
      </w:r>
    </w:p>
    <w:p w14:paraId="3F4FCF73" w14:textId="7A5F74F6" w:rsidR="008D2B0E" w:rsidRPr="00996E61" w:rsidRDefault="008D2B0E" w:rsidP="00503A92">
      <w:pPr>
        <w:rPr>
          <w:b/>
        </w:rPr>
      </w:pPr>
      <w:r w:rsidRPr="00996E61">
        <w:rPr>
          <w:b/>
        </w:rPr>
        <w:t>Justification…</w:t>
      </w:r>
      <w:r w:rsidR="00BC1B6D" w:rsidRPr="00996E61">
        <w:rPr>
          <w:b/>
        </w:rPr>
        <w:t>……………………………………………………………………………</w:t>
      </w:r>
      <w:proofErr w:type="gramStart"/>
      <w:r w:rsidR="00BC1B6D" w:rsidRPr="00996E61">
        <w:rPr>
          <w:b/>
        </w:rPr>
        <w:t>….</w:t>
      </w:r>
      <w:r w:rsidRPr="00996E61">
        <w:rPr>
          <w:b/>
        </w:rPr>
        <w:t>.</w:t>
      </w:r>
      <w:proofErr w:type="gramEnd"/>
      <w:r w:rsidR="001A34AB" w:rsidRPr="00996E61">
        <w:rPr>
          <w:b/>
        </w:rPr>
        <w:t>2</w:t>
      </w:r>
    </w:p>
    <w:p w14:paraId="098BF0A5" w14:textId="11644F58" w:rsidR="008D2B0E" w:rsidRPr="00996E61" w:rsidRDefault="008D2B0E" w:rsidP="00503A92">
      <w:pPr>
        <w:rPr>
          <w:b/>
        </w:rPr>
      </w:pPr>
      <w:r w:rsidRPr="00996E61">
        <w:rPr>
          <w:b/>
        </w:rPr>
        <w:t>Aims &amp; Objectives</w:t>
      </w:r>
      <w:r w:rsidR="00BC1B6D" w:rsidRPr="00996E61">
        <w:rPr>
          <w:b/>
        </w:rPr>
        <w:t>……………………………………………………………………</w:t>
      </w:r>
      <w:proofErr w:type="gramStart"/>
      <w:r w:rsidR="00BC1B6D" w:rsidRPr="00996E61">
        <w:rPr>
          <w:b/>
        </w:rPr>
        <w:t>…..</w:t>
      </w:r>
      <w:proofErr w:type="gramEnd"/>
      <w:r w:rsidRPr="00996E61">
        <w:rPr>
          <w:b/>
        </w:rPr>
        <w:t>….</w:t>
      </w:r>
      <w:r w:rsidR="001A34AB" w:rsidRPr="00996E61">
        <w:rPr>
          <w:b/>
        </w:rPr>
        <w:t>4</w:t>
      </w:r>
    </w:p>
    <w:p w14:paraId="62C0205F" w14:textId="3F7F8AE5" w:rsidR="008D2B0E" w:rsidRPr="00996E61" w:rsidRDefault="002C6F4B" w:rsidP="00503A92">
      <w:pPr>
        <w:rPr>
          <w:b/>
        </w:rPr>
      </w:pPr>
      <w:r w:rsidRPr="00996E61">
        <w:rPr>
          <w:b/>
        </w:rPr>
        <w:t>Methodology…</w:t>
      </w:r>
      <w:r w:rsidR="00BC1B6D" w:rsidRPr="00996E61">
        <w:rPr>
          <w:b/>
        </w:rPr>
        <w:t>…………………………………………………………………………….</w:t>
      </w:r>
      <w:r w:rsidRPr="00996E61">
        <w:rPr>
          <w:b/>
        </w:rPr>
        <w:t>…</w:t>
      </w:r>
      <w:r w:rsidR="008D2B0E" w:rsidRPr="00996E61">
        <w:rPr>
          <w:b/>
        </w:rPr>
        <w:t>4</w:t>
      </w:r>
    </w:p>
    <w:p w14:paraId="3B15BC34" w14:textId="2D97A2E3" w:rsidR="008D2B0E" w:rsidRPr="00996E61" w:rsidRDefault="008D2B0E" w:rsidP="00503A92">
      <w:pPr>
        <w:rPr>
          <w:b/>
        </w:rPr>
      </w:pPr>
      <w:r w:rsidRPr="00996E61">
        <w:rPr>
          <w:b/>
        </w:rPr>
        <w:t>Methods…</w:t>
      </w:r>
      <w:r w:rsidR="00BC1B6D" w:rsidRPr="00996E61">
        <w:rPr>
          <w:b/>
        </w:rPr>
        <w:t>……………………………………………………………………………………</w:t>
      </w:r>
      <w:r w:rsidRPr="00996E61">
        <w:rPr>
          <w:b/>
        </w:rPr>
        <w:t>.5</w:t>
      </w:r>
    </w:p>
    <w:p w14:paraId="292F8CA1" w14:textId="0660EA09" w:rsidR="008D2B0E" w:rsidRPr="00996E61" w:rsidRDefault="008D2B0E" w:rsidP="00503A92">
      <w:pPr>
        <w:rPr>
          <w:b/>
        </w:rPr>
      </w:pPr>
      <w:r w:rsidRPr="00996E61">
        <w:rPr>
          <w:b/>
        </w:rPr>
        <w:t>Personal Learning Outcomes</w:t>
      </w:r>
      <w:r w:rsidR="002C6F4B" w:rsidRPr="00996E61">
        <w:rPr>
          <w:b/>
        </w:rPr>
        <w:t>…</w:t>
      </w:r>
      <w:r w:rsidR="00BC1B6D" w:rsidRPr="00996E61">
        <w:rPr>
          <w:b/>
        </w:rPr>
        <w:t>………………………………………………………</w:t>
      </w:r>
      <w:proofErr w:type="gramStart"/>
      <w:r w:rsidR="00BC1B6D" w:rsidRPr="00996E61">
        <w:rPr>
          <w:b/>
        </w:rPr>
        <w:t>…..</w:t>
      </w:r>
      <w:proofErr w:type="gramEnd"/>
      <w:r w:rsidR="002C6F4B" w:rsidRPr="00996E61">
        <w:rPr>
          <w:b/>
        </w:rPr>
        <w:t>…</w:t>
      </w:r>
      <w:r w:rsidR="00301A61">
        <w:rPr>
          <w:b/>
        </w:rPr>
        <w:t>6</w:t>
      </w:r>
    </w:p>
    <w:p w14:paraId="6655ABE1" w14:textId="27AC60AB" w:rsidR="001A34AB" w:rsidRPr="00996E61" w:rsidRDefault="001A34AB" w:rsidP="00503A92">
      <w:pPr>
        <w:rPr>
          <w:b/>
        </w:rPr>
      </w:pPr>
      <w:r w:rsidRPr="00996E61">
        <w:rPr>
          <w:b/>
        </w:rPr>
        <w:t>Gants Chart………………………………………………………………………………</w:t>
      </w:r>
      <w:proofErr w:type="gramStart"/>
      <w:r w:rsidRPr="00996E61">
        <w:rPr>
          <w:b/>
        </w:rPr>
        <w:t>…..</w:t>
      </w:r>
      <w:proofErr w:type="gramEnd"/>
      <w:r w:rsidR="00301A61">
        <w:rPr>
          <w:b/>
        </w:rPr>
        <w:t>7</w:t>
      </w:r>
    </w:p>
    <w:p w14:paraId="494A454F" w14:textId="77777777" w:rsidR="002C6F4B" w:rsidRPr="00996E61" w:rsidRDefault="002C6F4B" w:rsidP="002C6F4B">
      <w:pPr>
        <w:rPr>
          <w:b/>
        </w:rPr>
      </w:pPr>
    </w:p>
    <w:p w14:paraId="096347D3" w14:textId="3314B52F" w:rsidR="002C6F4B" w:rsidRPr="00996E61" w:rsidRDefault="002C6F4B" w:rsidP="002C6F4B">
      <w:pPr>
        <w:rPr>
          <w:b/>
        </w:rPr>
      </w:pPr>
      <w:r w:rsidRPr="00996E61">
        <w:rPr>
          <w:b/>
        </w:rPr>
        <w:t>Research Report…</w:t>
      </w:r>
      <w:r w:rsidR="00BC1B6D" w:rsidRPr="00996E61">
        <w:rPr>
          <w:b/>
        </w:rPr>
        <w:t>………………………………………………………………………….</w:t>
      </w:r>
      <w:r w:rsidRPr="00996E61">
        <w:rPr>
          <w:b/>
        </w:rPr>
        <w:t>..</w:t>
      </w:r>
      <w:r w:rsidR="00301A61">
        <w:rPr>
          <w:b/>
        </w:rPr>
        <w:t>8</w:t>
      </w:r>
    </w:p>
    <w:p w14:paraId="675FB77F" w14:textId="2DDEC9E2" w:rsidR="002C6F4B" w:rsidRPr="00996E61" w:rsidRDefault="002C6F4B" w:rsidP="002C6F4B">
      <w:pPr>
        <w:rPr>
          <w:b/>
        </w:rPr>
      </w:pPr>
      <w:r w:rsidRPr="00996E61">
        <w:rPr>
          <w:b/>
        </w:rPr>
        <w:t>Literature Review.</w:t>
      </w:r>
      <w:r w:rsidR="00BC1B6D" w:rsidRPr="00996E61">
        <w:rPr>
          <w:b/>
        </w:rPr>
        <w:t>............................................................................................................</w:t>
      </w:r>
      <w:r w:rsidRPr="00996E61">
        <w:rPr>
          <w:b/>
        </w:rPr>
        <w:t>......</w:t>
      </w:r>
      <w:r w:rsidR="00E54D34" w:rsidRPr="00996E61">
        <w:rPr>
          <w:b/>
        </w:rPr>
        <w:t>.</w:t>
      </w:r>
      <w:r w:rsidR="00301A61">
        <w:rPr>
          <w:b/>
        </w:rPr>
        <w:t>.9</w:t>
      </w:r>
    </w:p>
    <w:p w14:paraId="79637253" w14:textId="7AE4B55E" w:rsidR="002C6F4B" w:rsidRPr="00996E61" w:rsidRDefault="002C6F4B" w:rsidP="002C6F4B">
      <w:pPr>
        <w:rPr>
          <w:b/>
        </w:rPr>
      </w:pPr>
      <w:r w:rsidRPr="00996E61">
        <w:rPr>
          <w:b/>
        </w:rPr>
        <w:t>The Methodology…</w:t>
      </w:r>
      <w:r w:rsidR="00BC1B6D" w:rsidRPr="00996E61">
        <w:rPr>
          <w:b/>
        </w:rPr>
        <w:t>…………………………………………………………………….…..</w:t>
      </w:r>
      <w:r w:rsidRPr="00996E61">
        <w:rPr>
          <w:b/>
        </w:rPr>
        <w:t>.</w:t>
      </w:r>
      <w:r w:rsidR="00301A61">
        <w:rPr>
          <w:b/>
        </w:rPr>
        <w:t>12</w:t>
      </w:r>
    </w:p>
    <w:p w14:paraId="12A0AAB4" w14:textId="632D3FDC" w:rsidR="002C6F4B" w:rsidRPr="00996E61" w:rsidRDefault="002C6F4B" w:rsidP="002C6F4B">
      <w:pPr>
        <w:rPr>
          <w:b/>
        </w:rPr>
      </w:pPr>
      <w:r w:rsidRPr="00996E61">
        <w:rPr>
          <w:b/>
        </w:rPr>
        <w:t>Ethics…</w:t>
      </w:r>
      <w:r w:rsidR="00BC1B6D" w:rsidRPr="00996E61">
        <w:rPr>
          <w:b/>
        </w:rPr>
        <w:t>……………………………………………………………………………………..</w:t>
      </w:r>
      <w:r w:rsidRPr="00996E61">
        <w:rPr>
          <w:b/>
        </w:rPr>
        <w:t>.</w:t>
      </w:r>
      <w:r w:rsidR="00301A61">
        <w:rPr>
          <w:b/>
        </w:rPr>
        <w:t>14</w:t>
      </w:r>
    </w:p>
    <w:p w14:paraId="24251B82" w14:textId="12BE21E6" w:rsidR="002C6F4B" w:rsidRPr="00996E61" w:rsidRDefault="002C6F4B" w:rsidP="002C6F4B">
      <w:pPr>
        <w:rPr>
          <w:b/>
        </w:rPr>
      </w:pPr>
      <w:r w:rsidRPr="00996E61">
        <w:rPr>
          <w:b/>
        </w:rPr>
        <w:t>Findings…</w:t>
      </w:r>
      <w:r w:rsidR="00BC1B6D" w:rsidRPr="00996E61">
        <w:rPr>
          <w:b/>
        </w:rPr>
        <w:t>…………………………………………………………………………………...</w:t>
      </w:r>
      <w:r w:rsidRPr="00996E61">
        <w:rPr>
          <w:b/>
        </w:rPr>
        <w:t>1</w:t>
      </w:r>
      <w:r w:rsidR="00301A61">
        <w:rPr>
          <w:b/>
        </w:rPr>
        <w:t>4</w:t>
      </w:r>
    </w:p>
    <w:p w14:paraId="6EA2C763" w14:textId="7D9F6B9E" w:rsidR="002C6F4B" w:rsidRPr="00996E61" w:rsidRDefault="002C6F4B" w:rsidP="002C6F4B">
      <w:pPr>
        <w:rPr>
          <w:b/>
        </w:rPr>
      </w:pPr>
      <w:proofErr w:type="spellStart"/>
      <w:r w:rsidRPr="00996E61">
        <w:rPr>
          <w:b/>
        </w:rPr>
        <w:t>Questionaire</w:t>
      </w:r>
      <w:proofErr w:type="spellEnd"/>
      <w:r w:rsidRPr="00996E61">
        <w:rPr>
          <w:b/>
        </w:rPr>
        <w:t xml:space="preserve"> Data Findings</w:t>
      </w:r>
      <w:r w:rsidR="00BC1B6D" w:rsidRPr="00996E61">
        <w:rPr>
          <w:b/>
        </w:rPr>
        <w:t>…………………………………………………………</w:t>
      </w:r>
      <w:proofErr w:type="gramStart"/>
      <w:r w:rsidR="00BC1B6D" w:rsidRPr="00996E61">
        <w:rPr>
          <w:b/>
        </w:rPr>
        <w:t>….</w:t>
      </w:r>
      <w:r w:rsidRPr="00996E61">
        <w:rPr>
          <w:b/>
        </w:rPr>
        <w:t>…..</w:t>
      </w:r>
      <w:proofErr w:type="gramEnd"/>
      <w:r w:rsidRPr="00996E61">
        <w:rPr>
          <w:b/>
        </w:rPr>
        <w:t>1</w:t>
      </w:r>
      <w:r w:rsidR="00F20A27">
        <w:rPr>
          <w:b/>
        </w:rPr>
        <w:t>5</w:t>
      </w:r>
    </w:p>
    <w:p w14:paraId="446462FC" w14:textId="23724444" w:rsidR="00E54D34" w:rsidRPr="00996E61" w:rsidRDefault="00E54D34" w:rsidP="002C6F4B">
      <w:pPr>
        <w:rPr>
          <w:b/>
        </w:rPr>
      </w:pPr>
      <w:r w:rsidRPr="00996E61">
        <w:rPr>
          <w:b/>
        </w:rPr>
        <w:t>Graphs……………………………………………………………………………………….15</w:t>
      </w:r>
    </w:p>
    <w:p w14:paraId="1ACABFD6" w14:textId="1B43C328" w:rsidR="002C6F4B" w:rsidRPr="00996E61" w:rsidRDefault="002C6F4B" w:rsidP="002C6F4B">
      <w:pPr>
        <w:rPr>
          <w:b/>
        </w:rPr>
      </w:pPr>
      <w:r w:rsidRPr="00996E61">
        <w:rPr>
          <w:b/>
        </w:rPr>
        <w:t>Theme</w:t>
      </w:r>
      <w:r w:rsidR="00E54D34" w:rsidRPr="00996E61">
        <w:rPr>
          <w:b/>
        </w:rPr>
        <w:t>s</w:t>
      </w:r>
      <w:r w:rsidRPr="00996E61">
        <w:rPr>
          <w:b/>
        </w:rPr>
        <w:t>…</w:t>
      </w:r>
      <w:r w:rsidR="00BC1B6D" w:rsidRPr="00996E61">
        <w:rPr>
          <w:b/>
        </w:rPr>
        <w:t>…………………………………………………………………………………</w:t>
      </w:r>
      <w:proofErr w:type="gramStart"/>
      <w:r w:rsidR="00BC1B6D" w:rsidRPr="00996E61">
        <w:rPr>
          <w:b/>
        </w:rPr>
        <w:t>...</w:t>
      </w:r>
      <w:r w:rsidR="00E54D34" w:rsidRPr="00996E61">
        <w:rPr>
          <w:b/>
        </w:rPr>
        <w:t>..</w:t>
      </w:r>
      <w:proofErr w:type="gramEnd"/>
      <w:r w:rsidRPr="00996E61">
        <w:rPr>
          <w:b/>
        </w:rPr>
        <w:t>19</w:t>
      </w:r>
    </w:p>
    <w:p w14:paraId="28E4DD33" w14:textId="314B9BD5" w:rsidR="002C6F4B" w:rsidRPr="00996E61" w:rsidRDefault="002C6F4B" w:rsidP="002C6F4B">
      <w:pPr>
        <w:rPr>
          <w:b/>
        </w:rPr>
      </w:pPr>
      <w:r w:rsidRPr="00996E61">
        <w:rPr>
          <w:b/>
        </w:rPr>
        <w:t xml:space="preserve">Final </w:t>
      </w:r>
      <w:proofErr w:type="spellStart"/>
      <w:r w:rsidRPr="00996E61">
        <w:rPr>
          <w:b/>
        </w:rPr>
        <w:t>Questionaire</w:t>
      </w:r>
      <w:proofErr w:type="spellEnd"/>
      <w:r w:rsidRPr="00996E61">
        <w:rPr>
          <w:b/>
        </w:rPr>
        <w:t>…</w:t>
      </w:r>
      <w:r w:rsidR="00BC1B6D" w:rsidRPr="00996E61">
        <w:rPr>
          <w:b/>
        </w:rPr>
        <w:t>……………………………………………………………………</w:t>
      </w:r>
      <w:proofErr w:type="gramStart"/>
      <w:r w:rsidR="00BC1B6D" w:rsidRPr="00996E61">
        <w:rPr>
          <w:b/>
        </w:rPr>
        <w:t>….</w:t>
      </w:r>
      <w:r w:rsidRPr="00996E61">
        <w:rPr>
          <w:b/>
        </w:rPr>
        <w:t>.</w:t>
      </w:r>
      <w:proofErr w:type="gramEnd"/>
      <w:r w:rsidRPr="00996E61">
        <w:rPr>
          <w:b/>
        </w:rPr>
        <w:t>2</w:t>
      </w:r>
      <w:r w:rsidR="00636B2B" w:rsidRPr="00996E61">
        <w:rPr>
          <w:b/>
        </w:rPr>
        <w:t>0</w:t>
      </w:r>
    </w:p>
    <w:p w14:paraId="48153487" w14:textId="67F09763" w:rsidR="00636B2B" w:rsidRDefault="00636B2B" w:rsidP="002C6F4B">
      <w:pPr>
        <w:rPr>
          <w:b/>
        </w:rPr>
      </w:pPr>
      <w:r w:rsidRPr="00996E61">
        <w:rPr>
          <w:b/>
        </w:rPr>
        <w:t>Graphs……………………………………………………………………………………….21</w:t>
      </w:r>
    </w:p>
    <w:p w14:paraId="13ECAF12" w14:textId="3A95D996" w:rsidR="00F20A27" w:rsidRDefault="00F20A27" w:rsidP="002C6F4B">
      <w:pPr>
        <w:rPr>
          <w:b/>
        </w:rPr>
      </w:pPr>
      <w:r>
        <w:rPr>
          <w:b/>
        </w:rPr>
        <w:t xml:space="preserve">Post Course </w:t>
      </w:r>
      <w:proofErr w:type="spellStart"/>
      <w:r>
        <w:rPr>
          <w:b/>
        </w:rPr>
        <w:t>Questionaire</w:t>
      </w:r>
      <w:proofErr w:type="spellEnd"/>
      <w:r>
        <w:rPr>
          <w:b/>
        </w:rPr>
        <w:t>………………………………………………………………</w:t>
      </w:r>
      <w:proofErr w:type="gramStart"/>
      <w:r>
        <w:rPr>
          <w:b/>
        </w:rPr>
        <w:t>…</w:t>
      </w:r>
      <w:r w:rsidR="00024DF7">
        <w:rPr>
          <w:b/>
        </w:rPr>
        <w:t>..</w:t>
      </w:r>
      <w:proofErr w:type="gramEnd"/>
      <w:r w:rsidR="00024DF7">
        <w:rPr>
          <w:b/>
        </w:rPr>
        <w:t>19</w:t>
      </w:r>
    </w:p>
    <w:p w14:paraId="21C91B66" w14:textId="7BF09648" w:rsidR="00024DF7" w:rsidRPr="00996E61" w:rsidRDefault="00024DF7" w:rsidP="002C6F4B">
      <w:pPr>
        <w:rPr>
          <w:b/>
        </w:rPr>
      </w:pPr>
      <w:r>
        <w:rPr>
          <w:b/>
        </w:rPr>
        <w:t>Graphs……………………………………………………………………………………….19</w:t>
      </w:r>
    </w:p>
    <w:p w14:paraId="1C1833DE" w14:textId="134CE63F" w:rsidR="002C6F4B" w:rsidRDefault="002C6F4B" w:rsidP="002C6F4B">
      <w:pPr>
        <w:rPr>
          <w:b/>
        </w:rPr>
      </w:pPr>
      <w:r w:rsidRPr="00996E61">
        <w:rPr>
          <w:b/>
        </w:rPr>
        <w:t>My Reflective Journal…</w:t>
      </w:r>
      <w:r w:rsidR="00BC1B6D" w:rsidRPr="00996E61">
        <w:rPr>
          <w:b/>
        </w:rPr>
        <w:t>………………………………….……………………………….</w:t>
      </w:r>
      <w:r w:rsidRPr="00996E61">
        <w:rPr>
          <w:b/>
        </w:rPr>
        <w:t>..2</w:t>
      </w:r>
      <w:r w:rsidR="00024DF7">
        <w:rPr>
          <w:b/>
        </w:rPr>
        <w:t>2</w:t>
      </w:r>
    </w:p>
    <w:p w14:paraId="0829B1EB" w14:textId="2A9C263A" w:rsidR="00024DF7" w:rsidRPr="00996E61" w:rsidRDefault="00024DF7" w:rsidP="002C6F4B">
      <w:pPr>
        <w:rPr>
          <w:b/>
        </w:rPr>
      </w:pPr>
      <w:r>
        <w:rPr>
          <w:b/>
        </w:rPr>
        <w:t>Student Reflective Dairies………………………………………………………………….24</w:t>
      </w:r>
    </w:p>
    <w:p w14:paraId="583FD0C9" w14:textId="38FD31F9" w:rsidR="00636B2B" w:rsidRPr="00996E61" w:rsidRDefault="00024DF7" w:rsidP="002C6F4B">
      <w:pPr>
        <w:rPr>
          <w:b/>
        </w:rPr>
      </w:pPr>
      <w:r>
        <w:rPr>
          <w:b/>
        </w:rPr>
        <w:t>Analyse of Findings…………………………………………………………………………25</w:t>
      </w:r>
    </w:p>
    <w:p w14:paraId="0CB37C03" w14:textId="48574D5D" w:rsidR="002C6F4B" w:rsidRPr="00996E61" w:rsidRDefault="002C6F4B" w:rsidP="002C6F4B">
      <w:pPr>
        <w:rPr>
          <w:b/>
        </w:rPr>
      </w:pPr>
      <w:r w:rsidRPr="00996E61">
        <w:rPr>
          <w:b/>
        </w:rPr>
        <w:t>Conclusion…</w:t>
      </w:r>
      <w:r w:rsidR="00BC1B6D" w:rsidRPr="00996E61">
        <w:rPr>
          <w:b/>
        </w:rPr>
        <w:t>……………………………………………………….…………………….</w:t>
      </w:r>
      <w:r w:rsidRPr="00996E61">
        <w:rPr>
          <w:b/>
        </w:rPr>
        <w:t>….26</w:t>
      </w:r>
    </w:p>
    <w:p w14:paraId="37147A05" w14:textId="2A77656B" w:rsidR="002C6F4B" w:rsidRPr="00996E61" w:rsidRDefault="002C6F4B" w:rsidP="002C6F4B">
      <w:pPr>
        <w:rPr>
          <w:b/>
        </w:rPr>
      </w:pPr>
      <w:r w:rsidRPr="00996E61">
        <w:rPr>
          <w:b/>
        </w:rPr>
        <w:t>References…</w:t>
      </w:r>
      <w:r w:rsidR="00BC1B6D" w:rsidRPr="00996E61">
        <w:rPr>
          <w:b/>
        </w:rPr>
        <w:t>………………………………………………………………………………..</w:t>
      </w:r>
      <w:r w:rsidRPr="00996E61">
        <w:rPr>
          <w:b/>
        </w:rPr>
        <w:t>.2</w:t>
      </w:r>
      <w:r w:rsidR="00024DF7">
        <w:rPr>
          <w:b/>
        </w:rPr>
        <w:t>7</w:t>
      </w:r>
    </w:p>
    <w:p w14:paraId="0BBF20B0" w14:textId="7A79D1BA" w:rsidR="00BC1B6D" w:rsidRDefault="00BC1B6D" w:rsidP="00BC1B6D">
      <w:pPr>
        <w:rPr>
          <w:b/>
          <w:bCs/>
          <w:color w:val="000000" w:themeColor="text1"/>
          <w:shd w:val="clear" w:color="auto" w:fill="FFFFFF"/>
        </w:rPr>
      </w:pPr>
      <w:r w:rsidRPr="00996E61">
        <w:rPr>
          <w:b/>
          <w:bCs/>
          <w:color w:val="000000" w:themeColor="text1"/>
          <w:shd w:val="clear" w:color="auto" w:fill="FFFFFF"/>
        </w:rPr>
        <w:t>Appendices………………………………………………………………………………</w:t>
      </w:r>
      <w:proofErr w:type="gramStart"/>
      <w:r w:rsidRPr="00996E61">
        <w:rPr>
          <w:b/>
          <w:bCs/>
          <w:color w:val="000000" w:themeColor="text1"/>
          <w:shd w:val="clear" w:color="auto" w:fill="FFFFFF"/>
        </w:rPr>
        <w:t>…..</w:t>
      </w:r>
      <w:proofErr w:type="gramEnd"/>
      <w:r w:rsidRPr="00996E61">
        <w:rPr>
          <w:b/>
          <w:bCs/>
          <w:color w:val="000000" w:themeColor="text1"/>
          <w:shd w:val="clear" w:color="auto" w:fill="FFFFFF"/>
        </w:rPr>
        <w:t>3</w:t>
      </w:r>
      <w:r w:rsidR="00024DF7">
        <w:rPr>
          <w:b/>
          <w:bCs/>
          <w:color w:val="000000" w:themeColor="text1"/>
          <w:shd w:val="clear" w:color="auto" w:fill="FFFFFF"/>
        </w:rPr>
        <w:t>2</w:t>
      </w:r>
    </w:p>
    <w:p w14:paraId="089D00E8" w14:textId="1DA32FBF" w:rsidR="0070216E" w:rsidRDefault="006317DD"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1</w:t>
      </w:r>
      <w:r w:rsidR="0070216E">
        <w:rPr>
          <w:b/>
          <w:bCs/>
          <w:color w:val="000000" w:themeColor="text1"/>
          <w:shd w:val="clear" w:color="auto" w:fill="FFFFFF"/>
        </w:rPr>
        <w:t xml:space="preserve"> Ethics Form………………………………………………………………… 32</w:t>
      </w:r>
    </w:p>
    <w:p w14:paraId="401F1322" w14:textId="0BBB0F0C"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2 Letter of Consent……………………………………………………………48</w:t>
      </w:r>
    </w:p>
    <w:p w14:paraId="4E11BB8D" w14:textId="6EA36F89"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3 </w:t>
      </w:r>
      <w:proofErr w:type="spellStart"/>
      <w:r>
        <w:rPr>
          <w:b/>
          <w:bCs/>
          <w:color w:val="000000" w:themeColor="text1"/>
          <w:shd w:val="clear" w:color="auto" w:fill="FFFFFF"/>
        </w:rPr>
        <w:t>Questionaire</w:t>
      </w:r>
      <w:proofErr w:type="spellEnd"/>
      <w:r>
        <w:rPr>
          <w:b/>
          <w:bCs/>
          <w:color w:val="000000" w:themeColor="text1"/>
          <w:shd w:val="clear" w:color="auto" w:fill="FFFFFF"/>
        </w:rPr>
        <w:t>…………………………………………………………………49</w:t>
      </w:r>
    </w:p>
    <w:p w14:paraId="0B46DB92" w14:textId="7D0051E1"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 xml:space="preserve">ces </w:t>
      </w:r>
      <w:r>
        <w:rPr>
          <w:b/>
          <w:bCs/>
          <w:color w:val="000000" w:themeColor="text1"/>
          <w:shd w:val="clear" w:color="auto" w:fill="FFFFFF"/>
        </w:rPr>
        <w:t xml:space="preserve">4 Post </w:t>
      </w:r>
      <w:proofErr w:type="spellStart"/>
      <w:r>
        <w:rPr>
          <w:b/>
          <w:bCs/>
          <w:color w:val="000000" w:themeColor="text1"/>
          <w:shd w:val="clear" w:color="auto" w:fill="FFFFFF"/>
        </w:rPr>
        <w:t>Questionaire</w:t>
      </w:r>
      <w:proofErr w:type="spellEnd"/>
      <w:r>
        <w:rPr>
          <w:b/>
          <w:bCs/>
          <w:color w:val="000000" w:themeColor="text1"/>
          <w:shd w:val="clear" w:color="auto" w:fill="FFFFFF"/>
        </w:rPr>
        <w:t>……………………………………………………………51</w:t>
      </w:r>
    </w:p>
    <w:p w14:paraId="3952BED4" w14:textId="6054BFF4"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5 Exercises…………………………………………………………………</w:t>
      </w:r>
      <w:proofErr w:type="gramStart"/>
      <w:r>
        <w:rPr>
          <w:b/>
          <w:bCs/>
          <w:color w:val="000000" w:themeColor="text1"/>
          <w:shd w:val="clear" w:color="auto" w:fill="FFFFFF"/>
        </w:rPr>
        <w:t>…</w:t>
      </w:r>
      <w:r w:rsidR="000D052E">
        <w:rPr>
          <w:b/>
          <w:bCs/>
          <w:color w:val="000000" w:themeColor="text1"/>
          <w:shd w:val="clear" w:color="auto" w:fill="FFFFFF"/>
        </w:rPr>
        <w:t>..</w:t>
      </w:r>
      <w:proofErr w:type="gramEnd"/>
      <w:r>
        <w:rPr>
          <w:b/>
          <w:bCs/>
          <w:color w:val="000000" w:themeColor="text1"/>
          <w:shd w:val="clear" w:color="auto" w:fill="FFFFFF"/>
        </w:rPr>
        <w:t>53</w:t>
      </w:r>
    </w:p>
    <w:p w14:paraId="5EC7F91F" w14:textId="727C6539"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6 My Reflective Dairy…………………………………………………………55</w:t>
      </w:r>
    </w:p>
    <w:p w14:paraId="27BC9BBA" w14:textId="35E6C7F3"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7 Student Reflective Diaries…………………………………………………</w:t>
      </w:r>
      <w:r w:rsidR="000D052E">
        <w:rPr>
          <w:b/>
          <w:bCs/>
          <w:color w:val="000000" w:themeColor="text1"/>
          <w:shd w:val="clear" w:color="auto" w:fill="FFFFFF"/>
        </w:rPr>
        <w:t>.</w:t>
      </w:r>
      <w:r>
        <w:rPr>
          <w:b/>
          <w:bCs/>
          <w:color w:val="000000" w:themeColor="text1"/>
          <w:shd w:val="clear" w:color="auto" w:fill="FFFFFF"/>
        </w:rPr>
        <w:t>62</w:t>
      </w:r>
    </w:p>
    <w:p w14:paraId="5CFC0DA8" w14:textId="0FA15846" w:rsidR="0070216E" w:rsidRDefault="0070216E" w:rsidP="00BC1B6D">
      <w:pPr>
        <w:rPr>
          <w:b/>
          <w:bCs/>
          <w:color w:val="000000" w:themeColor="text1"/>
          <w:shd w:val="clear" w:color="auto" w:fill="FFFFFF"/>
        </w:rPr>
      </w:pPr>
      <w:r>
        <w:rPr>
          <w:b/>
          <w:bCs/>
          <w:color w:val="000000" w:themeColor="text1"/>
          <w:shd w:val="clear" w:color="auto" w:fill="FFFFFF"/>
        </w:rPr>
        <w:t>Appendi</w:t>
      </w:r>
      <w:r w:rsidR="000D052E">
        <w:rPr>
          <w:b/>
          <w:bCs/>
          <w:color w:val="000000" w:themeColor="text1"/>
          <w:shd w:val="clear" w:color="auto" w:fill="FFFFFF"/>
        </w:rPr>
        <w:t>ces</w:t>
      </w:r>
      <w:r>
        <w:rPr>
          <w:b/>
          <w:bCs/>
          <w:color w:val="000000" w:themeColor="text1"/>
          <w:shd w:val="clear" w:color="auto" w:fill="FFFFFF"/>
        </w:rPr>
        <w:t xml:space="preserve"> </w:t>
      </w:r>
      <w:r w:rsidR="0015528B">
        <w:rPr>
          <w:b/>
          <w:bCs/>
          <w:color w:val="000000" w:themeColor="text1"/>
          <w:shd w:val="clear" w:color="auto" w:fill="FFFFFF"/>
        </w:rPr>
        <w:t xml:space="preserve">8 </w:t>
      </w:r>
      <w:proofErr w:type="spellStart"/>
      <w:r w:rsidR="0015528B">
        <w:rPr>
          <w:b/>
          <w:bCs/>
          <w:color w:val="000000" w:themeColor="text1"/>
          <w:shd w:val="clear" w:color="auto" w:fill="FFFFFF"/>
        </w:rPr>
        <w:t>Powerpoint</w:t>
      </w:r>
      <w:proofErr w:type="spellEnd"/>
      <w:r w:rsidR="0015528B">
        <w:rPr>
          <w:b/>
          <w:bCs/>
          <w:color w:val="000000" w:themeColor="text1"/>
          <w:shd w:val="clear" w:color="auto" w:fill="FFFFFF"/>
        </w:rPr>
        <w:t xml:space="preserve"> for course………………………………………………………65</w:t>
      </w:r>
    </w:p>
    <w:p w14:paraId="2E6FD624" w14:textId="3DEEBFF4" w:rsidR="006317DD" w:rsidRPr="00996E61" w:rsidRDefault="0070216E" w:rsidP="00BC1B6D">
      <w:pPr>
        <w:rPr>
          <w:b/>
          <w:bCs/>
          <w:color w:val="000000" w:themeColor="text1"/>
          <w:shd w:val="clear" w:color="auto" w:fill="FFFFFF"/>
        </w:rPr>
      </w:pPr>
      <w:r>
        <w:rPr>
          <w:b/>
          <w:bCs/>
          <w:color w:val="000000" w:themeColor="text1"/>
          <w:shd w:val="clear" w:color="auto" w:fill="FFFFFF"/>
        </w:rPr>
        <w:t xml:space="preserve">    </w:t>
      </w:r>
    </w:p>
    <w:p w14:paraId="2032C5B2" w14:textId="77777777" w:rsidR="008D2B0E" w:rsidRPr="00996E61" w:rsidRDefault="008D2B0E" w:rsidP="00503A92">
      <w:pPr>
        <w:rPr>
          <w:b/>
          <w:u w:val="single"/>
        </w:rPr>
      </w:pPr>
    </w:p>
    <w:p w14:paraId="56D702E6" w14:textId="77777777" w:rsidR="008D2B0E" w:rsidRPr="00996E61" w:rsidRDefault="008D2B0E" w:rsidP="00503A92">
      <w:pPr>
        <w:rPr>
          <w:b/>
          <w:u w:val="single"/>
        </w:rPr>
      </w:pPr>
    </w:p>
    <w:p w14:paraId="1197051A" w14:textId="77777777" w:rsidR="008D2B0E" w:rsidRPr="00996E61" w:rsidRDefault="008D2B0E" w:rsidP="00503A92">
      <w:pPr>
        <w:rPr>
          <w:b/>
          <w:u w:val="single"/>
        </w:rPr>
      </w:pPr>
    </w:p>
    <w:p w14:paraId="69AB7E39" w14:textId="77777777" w:rsidR="008D2B0E" w:rsidRPr="00996E61" w:rsidRDefault="008D2B0E" w:rsidP="00503A92">
      <w:pPr>
        <w:rPr>
          <w:b/>
          <w:u w:val="single"/>
        </w:rPr>
      </w:pPr>
    </w:p>
    <w:p w14:paraId="7316515B" w14:textId="77777777" w:rsidR="008D2B0E" w:rsidRPr="00996E61" w:rsidRDefault="008D2B0E" w:rsidP="00503A92">
      <w:pPr>
        <w:rPr>
          <w:b/>
          <w:u w:val="single"/>
        </w:rPr>
      </w:pPr>
    </w:p>
    <w:p w14:paraId="3A3C0B8B" w14:textId="77777777" w:rsidR="008D2B0E" w:rsidRPr="00996E61" w:rsidRDefault="008D2B0E" w:rsidP="00503A92">
      <w:pPr>
        <w:rPr>
          <w:b/>
          <w:u w:val="single"/>
        </w:rPr>
      </w:pPr>
    </w:p>
    <w:p w14:paraId="2C939429" w14:textId="77777777" w:rsidR="008D2B0E" w:rsidRPr="00996E61" w:rsidRDefault="008D2B0E" w:rsidP="00503A92">
      <w:pPr>
        <w:rPr>
          <w:b/>
          <w:u w:val="single"/>
        </w:rPr>
      </w:pPr>
    </w:p>
    <w:p w14:paraId="34A7B95E" w14:textId="77777777" w:rsidR="008D2B0E" w:rsidRPr="00996E61" w:rsidRDefault="008D2B0E" w:rsidP="00503A92">
      <w:pPr>
        <w:rPr>
          <w:b/>
          <w:u w:val="single"/>
        </w:rPr>
      </w:pPr>
    </w:p>
    <w:p w14:paraId="217F2823" w14:textId="77777777" w:rsidR="008D2B0E" w:rsidRPr="00996E61" w:rsidRDefault="008D2B0E" w:rsidP="00503A92">
      <w:pPr>
        <w:rPr>
          <w:b/>
          <w:u w:val="single"/>
        </w:rPr>
      </w:pPr>
    </w:p>
    <w:p w14:paraId="26338A27" w14:textId="77777777" w:rsidR="008D2B0E" w:rsidRPr="00996E61" w:rsidRDefault="008D2B0E" w:rsidP="00503A92">
      <w:pPr>
        <w:rPr>
          <w:b/>
          <w:u w:val="single"/>
        </w:rPr>
      </w:pPr>
    </w:p>
    <w:p w14:paraId="2247BFEE" w14:textId="77777777" w:rsidR="008D2B0E" w:rsidRPr="00996E61" w:rsidRDefault="008D2B0E" w:rsidP="00503A92">
      <w:pPr>
        <w:rPr>
          <w:b/>
          <w:u w:val="single"/>
        </w:rPr>
      </w:pPr>
    </w:p>
    <w:p w14:paraId="359AC50F" w14:textId="77777777" w:rsidR="008D2B0E" w:rsidRPr="00996E61" w:rsidRDefault="008D2B0E" w:rsidP="00503A92">
      <w:pPr>
        <w:rPr>
          <w:b/>
          <w:u w:val="single"/>
        </w:rPr>
      </w:pPr>
    </w:p>
    <w:p w14:paraId="0D86A1C0" w14:textId="77777777" w:rsidR="008D2B0E" w:rsidRPr="00996E61" w:rsidRDefault="008D2B0E" w:rsidP="00503A92">
      <w:pPr>
        <w:rPr>
          <w:b/>
          <w:u w:val="single"/>
        </w:rPr>
      </w:pPr>
    </w:p>
    <w:p w14:paraId="00F7F94D" w14:textId="77777777" w:rsidR="008D2B0E" w:rsidRPr="00996E61" w:rsidRDefault="008D2B0E" w:rsidP="00503A92">
      <w:pPr>
        <w:rPr>
          <w:b/>
          <w:u w:val="single"/>
        </w:rPr>
      </w:pPr>
    </w:p>
    <w:p w14:paraId="4423BB71" w14:textId="77777777" w:rsidR="008D2B0E" w:rsidRPr="00996E61" w:rsidRDefault="008D2B0E" w:rsidP="00503A92">
      <w:pPr>
        <w:rPr>
          <w:b/>
          <w:u w:val="single"/>
        </w:rPr>
      </w:pPr>
    </w:p>
    <w:p w14:paraId="29DAA7EF" w14:textId="77777777" w:rsidR="008D2B0E" w:rsidRPr="00996E61" w:rsidRDefault="008D2B0E" w:rsidP="00503A92">
      <w:pPr>
        <w:rPr>
          <w:b/>
          <w:u w:val="single"/>
        </w:rPr>
      </w:pPr>
    </w:p>
    <w:p w14:paraId="44693E83" w14:textId="77777777" w:rsidR="008D2B0E" w:rsidRPr="00996E61" w:rsidRDefault="008D2B0E" w:rsidP="00503A92">
      <w:pPr>
        <w:rPr>
          <w:b/>
          <w:u w:val="single"/>
        </w:rPr>
      </w:pPr>
    </w:p>
    <w:p w14:paraId="148FF465" w14:textId="77777777" w:rsidR="008D2B0E" w:rsidRPr="00996E61" w:rsidRDefault="008D2B0E" w:rsidP="00503A92">
      <w:pPr>
        <w:rPr>
          <w:b/>
          <w:u w:val="single"/>
        </w:rPr>
      </w:pPr>
    </w:p>
    <w:p w14:paraId="719F8122" w14:textId="77777777" w:rsidR="008D2B0E" w:rsidRPr="00996E61" w:rsidRDefault="008D2B0E" w:rsidP="00503A92">
      <w:pPr>
        <w:rPr>
          <w:b/>
          <w:u w:val="single"/>
        </w:rPr>
      </w:pPr>
    </w:p>
    <w:p w14:paraId="0F29E945" w14:textId="77777777" w:rsidR="008D2B0E" w:rsidRPr="00996E61" w:rsidRDefault="008D2B0E" w:rsidP="00503A92">
      <w:pPr>
        <w:rPr>
          <w:b/>
          <w:u w:val="single"/>
        </w:rPr>
      </w:pPr>
    </w:p>
    <w:p w14:paraId="08E21249" w14:textId="614ABC1B" w:rsidR="00FB46DB" w:rsidRPr="00996E61" w:rsidRDefault="00FB46DB" w:rsidP="00503A92">
      <w:pPr>
        <w:rPr>
          <w:b/>
          <w:u w:val="single"/>
        </w:rPr>
      </w:pPr>
      <w:r w:rsidRPr="00996E61">
        <w:rPr>
          <w:b/>
          <w:u w:val="single"/>
        </w:rPr>
        <w:t>The Research Proposal</w:t>
      </w:r>
    </w:p>
    <w:p w14:paraId="37DD6DF7" w14:textId="77777777" w:rsidR="00503A92" w:rsidRPr="00996E61" w:rsidRDefault="00503A92" w:rsidP="00503A92"/>
    <w:p w14:paraId="6CE6464E" w14:textId="1A0171CB" w:rsidR="00667B94" w:rsidRPr="00996E61" w:rsidRDefault="00667B94" w:rsidP="00667B94">
      <w:r w:rsidRPr="00996E61">
        <w:t xml:space="preserve">This is an investigation into whether teaching a Mindfulness course to foundation students </w:t>
      </w:r>
      <w:proofErr w:type="spellStart"/>
      <w:r w:rsidRPr="00996E61">
        <w:t>cn</w:t>
      </w:r>
      <w:proofErr w:type="spellEnd"/>
      <w:r w:rsidRPr="00996E61">
        <w:t xml:space="preserve"> enable them to decrease self-doubt, reduce </w:t>
      </w:r>
      <w:proofErr w:type="spellStart"/>
      <w:r w:rsidRPr="00996E61">
        <w:t>negatitive</w:t>
      </w:r>
      <w:proofErr w:type="spellEnd"/>
      <w:r w:rsidRPr="00996E61">
        <w:t xml:space="preserve"> </w:t>
      </w:r>
      <w:proofErr w:type="spellStart"/>
      <w:r w:rsidRPr="00996E61">
        <w:t>self judgement</w:t>
      </w:r>
      <w:proofErr w:type="spellEnd"/>
      <w:r w:rsidRPr="00996E61">
        <w:t xml:space="preserve"> and facilitate effective audition preparation.</w:t>
      </w:r>
    </w:p>
    <w:p w14:paraId="4DA3908B" w14:textId="77777777" w:rsidR="005108A9" w:rsidRPr="00996E61" w:rsidRDefault="005108A9" w:rsidP="00503A92"/>
    <w:p w14:paraId="42A30E5F" w14:textId="77777777" w:rsidR="00FB46DB" w:rsidRPr="00996E61" w:rsidRDefault="00FB46DB" w:rsidP="00503A92">
      <w:pPr>
        <w:rPr>
          <w:b/>
          <w:u w:val="single"/>
        </w:rPr>
      </w:pPr>
      <w:r w:rsidRPr="00996E61">
        <w:rPr>
          <w:b/>
          <w:u w:val="single"/>
        </w:rPr>
        <w:t>Introduction</w:t>
      </w:r>
    </w:p>
    <w:p w14:paraId="44D073DF" w14:textId="77777777" w:rsidR="00503A92" w:rsidRPr="00996E61" w:rsidRDefault="00503A92" w:rsidP="00503A92"/>
    <w:p w14:paraId="046B2623" w14:textId="51B295D2" w:rsidR="00FB46DB" w:rsidRPr="00996E61" w:rsidRDefault="00FB46DB" w:rsidP="00503A92">
      <w:r w:rsidRPr="00996E61">
        <w:t xml:space="preserve">This small primary research project will investigate ways of helping foundation students become less judgemental about themselves and </w:t>
      </w:r>
      <w:r w:rsidR="000D5684" w:rsidRPr="00996E61">
        <w:t xml:space="preserve">their </w:t>
      </w:r>
      <w:r w:rsidRPr="00996E61">
        <w:t>abilities, becoming more present at auditions.</w:t>
      </w:r>
    </w:p>
    <w:p w14:paraId="002A8635" w14:textId="77777777" w:rsidR="00503A92" w:rsidRPr="00996E61" w:rsidRDefault="00503A92" w:rsidP="00503A92"/>
    <w:p w14:paraId="71AB40B0" w14:textId="67930730" w:rsidR="009E667B" w:rsidRPr="00996E61" w:rsidRDefault="00FB46DB" w:rsidP="009E667B">
      <w:r w:rsidRPr="00996E61">
        <w:t xml:space="preserve">Exploring mindfulness techniques, investigating what it means to be present and looking for shifts in judgemental </w:t>
      </w:r>
      <w:r w:rsidR="000D5684" w:rsidRPr="00996E61">
        <w:t>mindsets</w:t>
      </w:r>
      <w:r w:rsidRPr="00996E61">
        <w:t>, I will find effective ways of freeing the voice</w:t>
      </w:r>
      <w:r w:rsidR="000D5684" w:rsidRPr="00996E61">
        <w:t>,</w:t>
      </w:r>
      <w:r w:rsidRPr="00996E61">
        <w:t xml:space="preserve"> becoming </w:t>
      </w:r>
      <w:r w:rsidR="000D5684" w:rsidRPr="00996E61">
        <w:t>more assertive</w:t>
      </w:r>
      <w:r w:rsidRPr="00996E61">
        <w:t>, more capable of coping with any situat</w:t>
      </w:r>
      <w:r w:rsidR="005108A9" w:rsidRPr="00996E61">
        <w:t xml:space="preserve">ion when speaking and singing. </w:t>
      </w:r>
      <w:r w:rsidR="00750C65" w:rsidRPr="00996E61">
        <w:t>Shewell, 200</w:t>
      </w:r>
      <w:r w:rsidRPr="00996E61">
        <w:t>9, p.</w:t>
      </w:r>
      <w:r w:rsidR="000D5684" w:rsidRPr="00996E61">
        <w:t xml:space="preserve">, </w:t>
      </w:r>
      <w:r w:rsidR="005108A9" w:rsidRPr="00996E61">
        <w:t>216</w:t>
      </w:r>
      <w:r w:rsidRPr="00996E61">
        <w:t xml:space="preserve"> states that our voices are shaped by the body but also our personality and feelings. </w:t>
      </w:r>
      <w:r w:rsidR="000D5684" w:rsidRPr="00996E61">
        <w:t>Student's</w:t>
      </w:r>
      <w:r w:rsidRPr="00996E61">
        <w:t xml:space="preserve"> feelings are paramount, ultimately their emotions will affect their </w:t>
      </w:r>
      <w:r w:rsidR="000D5684" w:rsidRPr="00996E61">
        <w:t>mindsets, which affects</w:t>
      </w:r>
      <w:r w:rsidRPr="00996E61">
        <w:t xml:space="preserve"> the sound they make.</w:t>
      </w:r>
      <w:r w:rsidR="00667B94" w:rsidRPr="00996E61">
        <w:t xml:space="preserve"> Mindfulness reduces overthinking in the mind</w:t>
      </w:r>
      <w:r w:rsidR="000D5684" w:rsidRPr="00996E61">
        <w:t>, and we</w:t>
      </w:r>
      <w:r w:rsidRPr="00996E61">
        <w:t xml:space="preserve"> become aware of what is happening in our bodies, noticing with kindness and curiosity allows students to work in a more present way. You must work on your body first, the voice comes afterwards </w:t>
      </w:r>
      <w:r w:rsidR="009E667B" w:rsidRPr="00996E61">
        <w:t>(Growtowski,1975, p</w:t>
      </w:r>
      <w:proofErr w:type="gramStart"/>
      <w:r w:rsidR="009E667B" w:rsidRPr="00996E61">
        <w:t>151 )</w:t>
      </w:r>
      <w:proofErr w:type="gramEnd"/>
      <w:r w:rsidR="009E667B" w:rsidRPr="00996E61">
        <w:t>.</w:t>
      </w:r>
    </w:p>
    <w:p w14:paraId="500C3D71" w14:textId="51DD9D24" w:rsidR="005108A9" w:rsidRPr="00996E61" w:rsidRDefault="005108A9" w:rsidP="00503A92"/>
    <w:p w14:paraId="4804B61A" w14:textId="77777777" w:rsidR="005108A9" w:rsidRPr="00996E61" w:rsidRDefault="005108A9" w:rsidP="00503A92"/>
    <w:p w14:paraId="060A7C9E" w14:textId="0E87A1AB" w:rsidR="00FB46DB" w:rsidRPr="00996E61" w:rsidRDefault="00FB46DB" w:rsidP="00503A92">
      <w:r w:rsidRPr="00996E61">
        <w:t>I am undertaking this project to improve professional development and personal practice</w:t>
      </w:r>
      <w:r w:rsidR="00C046CF" w:rsidRPr="00996E61">
        <w:t>, work</w:t>
      </w:r>
      <w:r w:rsidRPr="00996E61">
        <w:t xml:space="preserve"> in a collaborative approach</w:t>
      </w:r>
      <w:r w:rsidR="00C046CF" w:rsidRPr="00996E61">
        <w:t>,</w:t>
      </w:r>
      <w:r w:rsidRPr="00996E61">
        <w:t xml:space="preserve"> </w:t>
      </w:r>
      <w:r w:rsidR="00C046CF" w:rsidRPr="00996E61">
        <w:t>become</w:t>
      </w:r>
      <w:r w:rsidRPr="00996E61">
        <w:t xml:space="preserve"> less </w:t>
      </w:r>
      <w:r w:rsidR="00C046CF" w:rsidRPr="00996E61">
        <w:t>teacher-centred</w:t>
      </w:r>
      <w:r w:rsidRPr="00996E61">
        <w:t xml:space="preserve">, </w:t>
      </w:r>
      <w:r w:rsidR="00C046CF" w:rsidRPr="00996E61">
        <w:t>and get</w:t>
      </w:r>
      <w:r w:rsidRPr="00996E61">
        <w:t xml:space="preserve"> feedback from the students through questionnaires</w:t>
      </w:r>
      <w:r w:rsidR="009E667B" w:rsidRPr="00996E61">
        <w:t>,</w:t>
      </w:r>
      <w:r w:rsidR="00C0369E" w:rsidRPr="00996E61">
        <w:t xml:space="preserve"> </w:t>
      </w:r>
      <w:r w:rsidR="009E667B" w:rsidRPr="00996E61">
        <w:t>reflective journals</w:t>
      </w:r>
      <w:r w:rsidRPr="00996E61">
        <w:t xml:space="preserve"> and discussions.</w:t>
      </w:r>
    </w:p>
    <w:p w14:paraId="77CAD87D" w14:textId="77777777" w:rsidR="005108A9" w:rsidRPr="00996E61" w:rsidRDefault="005108A9" w:rsidP="00503A92"/>
    <w:p w14:paraId="5B5B6887" w14:textId="77777777" w:rsidR="00FB46DB" w:rsidRPr="00996E61" w:rsidRDefault="00FB46DB" w:rsidP="00503A92">
      <w:pPr>
        <w:rPr>
          <w:b/>
          <w:u w:val="single"/>
        </w:rPr>
      </w:pPr>
      <w:r w:rsidRPr="00996E61">
        <w:rPr>
          <w:b/>
          <w:u w:val="single"/>
        </w:rPr>
        <w:t>The Context</w:t>
      </w:r>
    </w:p>
    <w:p w14:paraId="0BFA155F" w14:textId="77777777" w:rsidR="00503A92" w:rsidRPr="00996E61" w:rsidRDefault="00503A92" w:rsidP="00503A92"/>
    <w:p w14:paraId="56BA99E7" w14:textId="77777777" w:rsidR="00DF200F" w:rsidRPr="00996E61" w:rsidRDefault="00FB46DB" w:rsidP="00503A92">
      <w:r w:rsidRPr="00996E61">
        <w:t>I am a spoken voice and text teacher, working with foundation students for a year</w:t>
      </w:r>
      <w:r w:rsidR="00DF200F" w:rsidRPr="00996E61">
        <w:t>, and my role is</w:t>
      </w:r>
      <w:r w:rsidRPr="00996E61">
        <w:t xml:space="preserve"> </w:t>
      </w:r>
      <w:r w:rsidR="00C046CF" w:rsidRPr="00996E61">
        <w:t xml:space="preserve">to </w:t>
      </w:r>
      <w:r w:rsidR="00DF200F" w:rsidRPr="00996E61">
        <w:t>prepare them for auditions when they apply to study at Higher Education level.</w:t>
      </w:r>
    </w:p>
    <w:p w14:paraId="5CC5E68C" w14:textId="4FAF130D" w:rsidR="00FB46DB" w:rsidRPr="00996E61" w:rsidRDefault="00FB46DB" w:rsidP="00503A92">
      <w:r w:rsidRPr="00996E61">
        <w:t xml:space="preserve"> </w:t>
      </w:r>
    </w:p>
    <w:p w14:paraId="2F2A6B17" w14:textId="0B37F285" w:rsidR="00FB46DB" w:rsidRPr="00996E61" w:rsidRDefault="00FB46DB" w:rsidP="00503A92">
      <w:r w:rsidRPr="00996E61">
        <w:t>The foundation course is practical by nature, full time, very intensive</w:t>
      </w:r>
      <w:r w:rsidR="00C0369E" w:rsidRPr="00996E61">
        <w:t xml:space="preserve"> and</w:t>
      </w:r>
      <w:r w:rsidRPr="00996E61">
        <w:t xml:space="preserve"> it includes all aspects of the performing arts. This is a harsh and competitive sector; the head of school is passionate about supporting the students. There are eight students on the course</w:t>
      </w:r>
      <w:r w:rsidR="00C046CF" w:rsidRPr="00996E61">
        <w:t>, and all</w:t>
      </w:r>
      <w:r w:rsidRPr="00996E61">
        <w:t xml:space="preserve"> are female. </w:t>
      </w:r>
    </w:p>
    <w:p w14:paraId="7C5F7CA7" w14:textId="77777777" w:rsidR="00C0369E" w:rsidRPr="00996E61" w:rsidRDefault="00C0369E" w:rsidP="00503A92"/>
    <w:p w14:paraId="095B3038" w14:textId="70178999" w:rsidR="00FB46DB" w:rsidRPr="00996E61" w:rsidRDefault="00FB46DB" w:rsidP="00503A92">
      <w:r w:rsidRPr="00996E61">
        <w:lastRenderedPageBreak/>
        <w:t xml:space="preserve">Regular mindfulness sessions are taught, so this is </w:t>
      </w:r>
      <w:r w:rsidR="00C046CF" w:rsidRPr="00996E61">
        <w:t>an excellent</w:t>
      </w:r>
      <w:r w:rsidRPr="00996E61">
        <w:t xml:space="preserve"> advantage for me as </w:t>
      </w:r>
      <w:r w:rsidR="00C046CF" w:rsidRPr="00996E61">
        <w:t>it</w:t>
      </w:r>
      <w:r w:rsidRPr="00996E61">
        <w:t xml:space="preserve"> is reinforced in other areas. </w:t>
      </w:r>
      <w:r w:rsidR="0086554D" w:rsidRPr="00996E61">
        <w:t xml:space="preserve">My </w:t>
      </w:r>
      <w:proofErr w:type="spellStart"/>
      <w:r w:rsidR="0086554D" w:rsidRPr="00996E61">
        <w:t>orginal</w:t>
      </w:r>
      <w:proofErr w:type="spellEnd"/>
      <w:r w:rsidR="0086554D" w:rsidRPr="00996E61">
        <w:t xml:space="preserve"> idea was to teach face to face in the studio but because of </w:t>
      </w:r>
      <w:proofErr w:type="spellStart"/>
      <w:r w:rsidR="0086554D" w:rsidRPr="00996E61">
        <w:t>covid</w:t>
      </w:r>
      <w:proofErr w:type="spellEnd"/>
      <w:r w:rsidR="0086554D" w:rsidRPr="00996E61">
        <w:t xml:space="preserve"> the</w:t>
      </w:r>
      <w:r w:rsidRPr="00996E61">
        <w:t xml:space="preserve"> course will run over zoom for a</w:t>
      </w:r>
      <w:r w:rsidR="00DF200F" w:rsidRPr="00996E61">
        <w:t>n hour</w:t>
      </w:r>
      <w:r w:rsidRPr="00996E61">
        <w:t xml:space="preserve"> over </w:t>
      </w:r>
      <w:r w:rsidR="00C046CF" w:rsidRPr="00996E61">
        <w:t>six</w:t>
      </w:r>
      <w:r w:rsidRPr="00996E61">
        <w:t xml:space="preserve"> weeks in the evening. </w:t>
      </w:r>
    </w:p>
    <w:p w14:paraId="54024D9F" w14:textId="77777777" w:rsidR="00FB46DB" w:rsidRPr="00996E61" w:rsidRDefault="00FB46DB" w:rsidP="00503A92">
      <w:r w:rsidRPr="00996E61">
        <w:t xml:space="preserve"> </w:t>
      </w:r>
    </w:p>
    <w:p w14:paraId="0A55862D" w14:textId="7CB23666" w:rsidR="00FB46DB" w:rsidRPr="00996E61" w:rsidRDefault="00FB46DB" w:rsidP="00503A92">
      <w:pPr>
        <w:rPr>
          <w:b/>
          <w:u w:val="single"/>
        </w:rPr>
      </w:pPr>
      <w:r w:rsidRPr="00996E61">
        <w:rPr>
          <w:b/>
          <w:u w:val="single"/>
        </w:rPr>
        <w:t>Justification</w:t>
      </w:r>
    </w:p>
    <w:p w14:paraId="14128B72" w14:textId="77777777" w:rsidR="00503A92" w:rsidRPr="00996E61" w:rsidRDefault="00503A92" w:rsidP="00503A92"/>
    <w:p w14:paraId="0E0917CF" w14:textId="77777777" w:rsidR="00FB46DB" w:rsidRPr="00996E61" w:rsidRDefault="00FB46DB" w:rsidP="00503A92">
      <w:r w:rsidRPr="00996E61">
        <w:t xml:space="preserve">Why </w:t>
      </w:r>
      <w:proofErr w:type="gramStart"/>
      <w:r w:rsidRPr="00996E61">
        <w:t>undertake</w:t>
      </w:r>
      <w:proofErr w:type="gramEnd"/>
      <w:r w:rsidRPr="00996E61">
        <w:t xml:space="preserve"> this project?</w:t>
      </w:r>
    </w:p>
    <w:p w14:paraId="1A1FD76A" w14:textId="77777777" w:rsidR="00DF200F" w:rsidRPr="00996E61" w:rsidRDefault="00DF200F" w:rsidP="00503A92"/>
    <w:p w14:paraId="0BB6B513" w14:textId="763E168A" w:rsidR="00810E67" w:rsidRPr="00996E61" w:rsidRDefault="00FB46DB" w:rsidP="00503A92">
      <w:r w:rsidRPr="00996E61">
        <w:t xml:space="preserve">As a former actor, I am acutely aware of the pressures put upon acting students when applying for drama schools/auditions. From my teaching last year on this course, the self-doubt and lack of confidence </w:t>
      </w:r>
      <w:r w:rsidR="00C046CF" w:rsidRPr="00996E61">
        <w:t>surrounding</w:t>
      </w:r>
      <w:r w:rsidRPr="00996E61">
        <w:t xml:space="preserve"> the students due to a highly competitive industry </w:t>
      </w:r>
      <w:r w:rsidR="00DF200F" w:rsidRPr="00996E61">
        <w:t>was</w:t>
      </w:r>
      <w:r w:rsidRPr="00996E61">
        <w:t xml:space="preserve"> evident. In evaluating </w:t>
      </w:r>
      <w:r w:rsidR="00C046CF" w:rsidRPr="00996E61">
        <w:t>the previous</w:t>
      </w:r>
      <w:r w:rsidRPr="00996E61">
        <w:t xml:space="preserve"> </w:t>
      </w:r>
      <w:r w:rsidR="000D5684" w:rsidRPr="00996E61">
        <w:t>year's</w:t>
      </w:r>
      <w:r w:rsidRPr="00996E61">
        <w:t xml:space="preserve"> </w:t>
      </w:r>
      <w:r w:rsidR="00C046CF" w:rsidRPr="00996E61">
        <w:t>class,</w:t>
      </w:r>
      <w:r w:rsidRPr="00996E61">
        <w:t xml:space="preserve"> I felt anxiety and presence in the audition room </w:t>
      </w:r>
      <w:r w:rsidR="00C046CF" w:rsidRPr="00996E61">
        <w:t>were barriers</w:t>
      </w:r>
      <w:r w:rsidRPr="00996E61">
        <w:t xml:space="preserve"> for some students. I have brought this element of Presence earlier into the course and run a </w:t>
      </w:r>
      <w:r w:rsidR="00C046CF" w:rsidRPr="00996E61">
        <w:t>six-week</w:t>
      </w:r>
      <w:r w:rsidRPr="00996E61">
        <w:t xml:space="preserve"> zoom course to </w:t>
      </w:r>
      <w:r w:rsidR="00C046CF" w:rsidRPr="00996E61">
        <w:t>practice</w:t>
      </w:r>
      <w:r w:rsidRPr="00996E61">
        <w:t xml:space="preserve"> and go </w:t>
      </w:r>
      <w:r w:rsidR="00C046CF" w:rsidRPr="00996E61">
        <w:t>more in-depth</w:t>
      </w:r>
      <w:r w:rsidRPr="00996E61">
        <w:t xml:space="preserve"> with what will be already teaching in person. </w:t>
      </w:r>
    </w:p>
    <w:p w14:paraId="46F3A059" w14:textId="77777777" w:rsidR="00C0369E" w:rsidRPr="00996E61" w:rsidRDefault="00C0369E" w:rsidP="00503A92"/>
    <w:p w14:paraId="090912BB" w14:textId="77777777" w:rsidR="00C0369E" w:rsidRPr="00996E61" w:rsidRDefault="00FB46DB" w:rsidP="00503A92">
      <w:r w:rsidRPr="00996E61">
        <w:t xml:space="preserve">If this is embedded early in the </w:t>
      </w:r>
      <w:r w:rsidR="00C046CF" w:rsidRPr="00996E61">
        <w:t>study</w:t>
      </w:r>
      <w:r w:rsidRPr="00996E61">
        <w:t xml:space="preserve">, it will help students become more present when auditioning during the spring/summer term. </w:t>
      </w:r>
    </w:p>
    <w:p w14:paraId="606486EB" w14:textId="77777777" w:rsidR="00C0369E" w:rsidRPr="00996E61" w:rsidRDefault="00C0369E" w:rsidP="00503A92"/>
    <w:p w14:paraId="7E9BBB66" w14:textId="77777777" w:rsidR="00C0369E" w:rsidRPr="00996E61" w:rsidRDefault="00667B94" w:rsidP="00503A92">
      <w:pPr>
        <w:rPr>
          <w:b/>
          <w:bCs/>
        </w:rPr>
      </w:pPr>
      <w:r w:rsidRPr="00996E61">
        <w:rPr>
          <w:b/>
          <w:bCs/>
        </w:rPr>
        <w:t>How do I define what I mean by Presence?</w:t>
      </w:r>
    </w:p>
    <w:p w14:paraId="0EAD4089" w14:textId="77777777" w:rsidR="00C0369E" w:rsidRPr="00996E61" w:rsidRDefault="00C0369E" w:rsidP="00503A92"/>
    <w:p w14:paraId="0DE3212A" w14:textId="2F332335" w:rsidR="00FB46DB" w:rsidRPr="00996E61" w:rsidRDefault="00C0369E" w:rsidP="00503A92">
      <w:r w:rsidRPr="00996E61">
        <w:t>Presence is defined as</w:t>
      </w:r>
      <w:r w:rsidR="00667B94" w:rsidRPr="00996E61">
        <w:t xml:space="preserve"> the ability to be authentic</w:t>
      </w:r>
      <w:r w:rsidRPr="00996E61">
        <w:t>. W</w:t>
      </w:r>
      <w:r w:rsidR="00667B94" w:rsidRPr="00996E61">
        <w:t>hen you are present others are present with you (Cuddy,</w:t>
      </w:r>
      <w:r w:rsidRPr="00996E61">
        <w:t xml:space="preserve"> </w:t>
      </w:r>
      <w:r w:rsidR="00667B94" w:rsidRPr="00996E61">
        <w:t>2018)</w:t>
      </w:r>
      <w:r w:rsidRPr="00996E61">
        <w:t>.</w:t>
      </w:r>
      <w:r w:rsidR="00667B94" w:rsidRPr="00996E61">
        <w:t xml:space="preserve"> It’s the ability to live in the moment</w:t>
      </w:r>
      <w:r w:rsidRPr="00996E61">
        <w:t xml:space="preserve">, </w:t>
      </w:r>
      <w:r w:rsidR="00667B94" w:rsidRPr="00996E61">
        <w:t xml:space="preserve">paying attention to the present rather than thinking about the past or the future. </w:t>
      </w:r>
      <w:r w:rsidR="00FB46DB" w:rsidRPr="00996E61">
        <w:t>Since reading research concerning mindfulness and the importance of</w:t>
      </w:r>
      <w:r w:rsidR="00DF200F" w:rsidRPr="00996E61">
        <w:t xml:space="preserve"> presence</w:t>
      </w:r>
      <w:r w:rsidR="00C046CF" w:rsidRPr="00996E61">
        <w:t>,</w:t>
      </w:r>
      <w:r w:rsidR="00FB46DB" w:rsidRPr="00996E61">
        <w:t xml:space="preserve"> physical and emotional, I am passionate about sharing tools to enable students to become present in stressful situations. </w:t>
      </w:r>
    </w:p>
    <w:p w14:paraId="4AA79AC3" w14:textId="77777777" w:rsidR="00667B94" w:rsidRPr="00996E61" w:rsidRDefault="00667B94" w:rsidP="00503A92"/>
    <w:p w14:paraId="5D7C0E3D" w14:textId="61E87CC5" w:rsidR="00FB46DB" w:rsidRPr="00996E61" w:rsidRDefault="00FB46DB" w:rsidP="00503A92">
      <w:r w:rsidRPr="00996E61">
        <w:t xml:space="preserve">I am currently compiling a syllabus for teachers of voice, who work on foundation courses. Working on presence is a large element of this, adding a </w:t>
      </w:r>
      <w:r w:rsidR="002C42E6" w:rsidRPr="00996E61">
        <w:t>six-week</w:t>
      </w:r>
      <w:r w:rsidRPr="00996E61">
        <w:t xml:space="preserve"> zoom course within that to be held in the evening will enable the tutor to expand on this subject and move forward with the remaining criteria.</w:t>
      </w:r>
    </w:p>
    <w:p w14:paraId="7B3B2D06" w14:textId="77777777" w:rsidR="00FB46DB" w:rsidRPr="00996E61" w:rsidRDefault="00FB46DB" w:rsidP="00503A92"/>
    <w:p w14:paraId="00D9685C" w14:textId="77777777" w:rsidR="00FB46DB" w:rsidRPr="00996E61" w:rsidRDefault="00FB46DB" w:rsidP="00503A92">
      <w:pPr>
        <w:rPr>
          <w:b/>
          <w:bCs/>
        </w:rPr>
      </w:pPr>
      <w:r w:rsidRPr="00996E61">
        <w:rPr>
          <w:b/>
          <w:bCs/>
        </w:rPr>
        <w:t>How does this project sit within the context described?</w:t>
      </w:r>
    </w:p>
    <w:p w14:paraId="0E4CD59C" w14:textId="77777777" w:rsidR="00503A92" w:rsidRPr="00996E61" w:rsidRDefault="00503A92" w:rsidP="00503A92"/>
    <w:p w14:paraId="42A077C4" w14:textId="61E60FA9" w:rsidR="00C0369E" w:rsidRPr="00996E61" w:rsidRDefault="00DF200F" w:rsidP="00503A92">
      <w:r w:rsidRPr="00996E61">
        <w:t>According to Elkin (201</w:t>
      </w:r>
      <w:r w:rsidR="00B648E5">
        <w:t>5</w:t>
      </w:r>
      <w:r w:rsidRPr="00996E61">
        <w:t>)</w:t>
      </w:r>
      <w:r w:rsidR="00C0369E" w:rsidRPr="00996E61">
        <w:t>,</w:t>
      </w:r>
      <w:r w:rsidRPr="00996E61">
        <w:t xml:space="preserve"> Foundation courses are no</w:t>
      </w:r>
      <w:r w:rsidR="005747DD" w:rsidRPr="00996E61">
        <w:t>w</w:t>
      </w:r>
      <w:r w:rsidRPr="00996E61">
        <w:t xml:space="preserve"> top rated</w:t>
      </w:r>
      <w:r w:rsidR="00FB46DB" w:rsidRPr="00996E61">
        <w:t xml:space="preserve">; they are becoming the norm for young people going into vocational training. It is the next step from students leaving further education before they embark into performing arts establishments. Most performing </w:t>
      </w:r>
      <w:r w:rsidR="002C42E6" w:rsidRPr="00996E61">
        <w:t>arts</w:t>
      </w:r>
      <w:r w:rsidR="00FB46DB" w:rsidRPr="00996E61">
        <w:t xml:space="preserve"> colleges run them, but there is no guarantee of a place on their degree course. This adds more competition to an already competitive process. </w:t>
      </w:r>
    </w:p>
    <w:p w14:paraId="506E47C0" w14:textId="77777777" w:rsidR="00C0369E" w:rsidRPr="00996E61" w:rsidRDefault="00C0369E" w:rsidP="00503A92"/>
    <w:p w14:paraId="2F854353" w14:textId="40539C21" w:rsidR="00FB46DB" w:rsidRPr="00996E61" w:rsidRDefault="00FB46DB" w:rsidP="00503A92">
      <w:r w:rsidRPr="00996E61">
        <w:t xml:space="preserve">I </w:t>
      </w:r>
      <w:r w:rsidR="00C0369E" w:rsidRPr="00996E61">
        <w:t xml:space="preserve">previously </w:t>
      </w:r>
      <w:r w:rsidRPr="00996E61">
        <w:t xml:space="preserve">carried out an independent study on Mindfulness and presence and found scientific evidence that mindfulness helps us </w:t>
      </w:r>
      <w:r w:rsidR="005747DD" w:rsidRPr="00996E61">
        <w:t xml:space="preserve">to </w:t>
      </w:r>
      <w:r w:rsidRPr="00996E61">
        <w:t>become more present. A Government report in 2015 looked at how Mindfulness helped people with depression and anxiety</w:t>
      </w:r>
      <w:r w:rsidR="002C42E6" w:rsidRPr="00996E61">
        <w:t>,</w:t>
      </w:r>
      <w:r w:rsidRPr="00996E61">
        <w:t xml:space="preserve"> recommending we train more mindfulness teachers</w:t>
      </w:r>
      <w:r w:rsidR="002C42E6" w:rsidRPr="00996E61">
        <w:t xml:space="preserve">. </w:t>
      </w:r>
      <w:r w:rsidR="00C0369E" w:rsidRPr="00996E61">
        <w:t xml:space="preserve">The </w:t>
      </w:r>
      <w:r w:rsidR="002C42E6" w:rsidRPr="00996E61">
        <w:t>All-</w:t>
      </w:r>
      <w:r w:rsidR="00C0369E" w:rsidRPr="00996E61">
        <w:t>p</w:t>
      </w:r>
      <w:r w:rsidR="002C42E6" w:rsidRPr="00996E61">
        <w:t>arty</w:t>
      </w:r>
      <w:r w:rsidR="005747DD" w:rsidRPr="00996E61">
        <w:t xml:space="preserve"> Parliamentary Group</w:t>
      </w:r>
      <w:r w:rsidR="00C0369E" w:rsidRPr="00996E61">
        <w:t xml:space="preserve"> (</w:t>
      </w:r>
      <w:r w:rsidR="005747DD" w:rsidRPr="00996E61">
        <w:t>2015</w:t>
      </w:r>
      <w:r w:rsidR="00C0369E" w:rsidRPr="00996E61">
        <w:t>)</w:t>
      </w:r>
      <w:r w:rsidR="005747DD" w:rsidRPr="00996E61">
        <w:t xml:space="preserve"> </w:t>
      </w:r>
      <w:r w:rsidR="002C42E6" w:rsidRPr="00996E61">
        <w:t>states that m</w:t>
      </w:r>
      <w:r w:rsidRPr="00996E61">
        <w:t>indfulness means</w:t>
      </w:r>
      <w:r w:rsidR="002C42E6" w:rsidRPr="00996E61">
        <w:t>,</w:t>
      </w:r>
      <w:r w:rsidRPr="00996E61">
        <w:t xml:space="preserve"> paying attention to what is happening in the present moment in the mind, body and external environment, with an attitude of curiosity and kindness.  Focusing attention on where you want it, making students more confident and less self-critical, helps them become less nervo</w:t>
      </w:r>
      <w:r w:rsidR="005747DD" w:rsidRPr="00996E61">
        <w:t>us in audition situations. Page</w:t>
      </w:r>
      <w:r w:rsidR="00C0369E" w:rsidRPr="00996E61">
        <w:t xml:space="preserve"> </w:t>
      </w:r>
      <w:r w:rsidRPr="00996E61">
        <w:t xml:space="preserve">(2018) cites that after interviewing top acting teachers in America, they all </w:t>
      </w:r>
      <w:r w:rsidR="002C42E6" w:rsidRPr="00996E61">
        <w:t>agreed</w:t>
      </w:r>
      <w:r w:rsidRPr="00996E61">
        <w:t xml:space="preserve"> that when the student </w:t>
      </w:r>
      <w:r w:rsidR="002C42E6" w:rsidRPr="00996E61">
        <w:t>is</w:t>
      </w:r>
      <w:r w:rsidRPr="00996E61">
        <w:t xml:space="preserve"> </w:t>
      </w:r>
      <w:r w:rsidRPr="00996E61">
        <w:lastRenderedPageBreak/>
        <w:t>focused</w:t>
      </w:r>
      <w:r w:rsidR="00C0369E" w:rsidRPr="00996E61">
        <w:t>,</w:t>
      </w:r>
      <w:r w:rsidRPr="00996E61">
        <w:t xml:space="preserve"> concentrated, and </w:t>
      </w:r>
      <w:r w:rsidR="002C42E6" w:rsidRPr="00996E61">
        <w:t>entirely</w:t>
      </w:r>
      <w:r w:rsidRPr="00996E61">
        <w:t xml:space="preserve"> in the moment</w:t>
      </w:r>
      <w:r w:rsidR="009F5CD4" w:rsidRPr="00996E61">
        <w:t>,</w:t>
      </w:r>
      <w:r w:rsidRPr="00996E61">
        <w:t xml:space="preserve"> these were the qualities needed to be successful at the audition. </w:t>
      </w:r>
    </w:p>
    <w:p w14:paraId="7A6B40BE" w14:textId="77777777" w:rsidR="00503A92" w:rsidRPr="00996E61" w:rsidRDefault="00503A92" w:rsidP="00503A92"/>
    <w:p w14:paraId="26749FF2" w14:textId="206F6D85" w:rsidR="00FB46DB" w:rsidRPr="00996E61" w:rsidRDefault="00FB46DB" w:rsidP="00503A92">
      <w:r w:rsidRPr="00996E61">
        <w:t xml:space="preserve">This study explores ways students </w:t>
      </w:r>
      <w:r w:rsidR="009F5CD4" w:rsidRPr="00996E61">
        <w:t>recognise</w:t>
      </w:r>
      <w:r w:rsidRPr="00996E61">
        <w:t xml:space="preserve"> their judgemental mindsets, and with </w:t>
      </w:r>
      <w:r w:rsidR="009F5CD4" w:rsidRPr="00996E61">
        <w:t>warm-up</w:t>
      </w:r>
      <w:r w:rsidRPr="00996E61">
        <w:t xml:space="preserve"> exercises and discussion work, changing their thinking in a safe non-judgmental environment will be a step to free</w:t>
      </w:r>
      <w:r w:rsidR="00C0369E" w:rsidRPr="00996E61">
        <w:t>ing</w:t>
      </w:r>
      <w:r w:rsidRPr="00996E61">
        <w:t xml:space="preserve"> the natural</w:t>
      </w:r>
      <w:r w:rsidR="009F5CD4" w:rsidRPr="00996E61">
        <w:t>,</w:t>
      </w:r>
      <w:r w:rsidRPr="00996E61">
        <w:t xml:space="preserve"> authentic voice needed in the audition room. As voice </w:t>
      </w:r>
      <w:r w:rsidR="009F5CD4" w:rsidRPr="00996E61">
        <w:t>practitioners,</w:t>
      </w:r>
      <w:r w:rsidRPr="00996E61">
        <w:t xml:space="preserve"> we </w:t>
      </w:r>
      <w:r w:rsidR="009F5CD4" w:rsidRPr="00996E61">
        <w:t>train</w:t>
      </w:r>
      <w:r w:rsidRPr="00996E61">
        <w:t xml:space="preserve"> the students to get the best quality from their spoken voices and achieve this with ease without tension. Getting the student to become self-aware of what is going on within their bodies during these stressful situations can be fre</w:t>
      </w:r>
      <w:r w:rsidR="005747DD" w:rsidRPr="00996E61">
        <w:t>eing and releasing Miller</w:t>
      </w:r>
      <w:r w:rsidR="00C0369E" w:rsidRPr="00996E61">
        <w:t xml:space="preserve"> (</w:t>
      </w:r>
      <w:r w:rsidR="005747DD" w:rsidRPr="00996E61">
        <w:t>1996</w:t>
      </w:r>
      <w:r w:rsidR="00C0369E" w:rsidRPr="00996E61">
        <w:t xml:space="preserve">) </w:t>
      </w:r>
      <w:r w:rsidRPr="00996E61">
        <w:t>cites that the voice is dependent on the condition of the carrying case. The carrying case needs to be set free.</w:t>
      </w:r>
    </w:p>
    <w:p w14:paraId="6328CF41" w14:textId="77777777" w:rsidR="00FB46DB" w:rsidRPr="00996E61" w:rsidRDefault="00FB46DB" w:rsidP="00503A92"/>
    <w:p w14:paraId="76B8D27F" w14:textId="77777777" w:rsidR="00301A61" w:rsidRDefault="00301A61" w:rsidP="00503A92">
      <w:pPr>
        <w:rPr>
          <w:b/>
          <w:u w:val="single"/>
        </w:rPr>
      </w:pPr>
    </w:p>
    <w:p w14:paraId="0F4D22C5" w14:textId="77777777" w:rsidR="00301A61" w:rsidRDefault="00301A61" w:rsidP="00503A92">
      <w:pPr>
        <w:rPr>
          <w:b/>
          <w:u w:val="single"/>
        </w:rPr>
      </w:pPr>
    </w:p>
    <w:p w14:paraId="2FA3EBFC" w14:textId="2B7053D7" w:rsidR="00FB46DB" w:rsidRPr="00996E61" w:rsidRDefault="00FB46DB" w:rsidP="00503A92">
      <w:pPr>
        <w:rPr>
          <w:b/>
          <w:u w:val="single"/>
        </w:rPr>
      </w:pPr>
      <w:r w:rsidRPr="00996E61">
        <w:rPr>
          <w:b/>
          <w:u w:val="single"/>
        </w:rPr>
        <w:t>Aims and Objectives</w:t>
      </w:r>
    </w:p>
    <w:p w14:paraId="0ADB909D" w14:textId="77777777" w:rsidR="00503A92" w:rsidRPr="00996E61" w:rsidRDefault="00503A92" w:rsidP="00503A92"/>
    <w:p w14:paraId="3EA0EBFA" w14:textId="64D29513" w:rsidR="00FB46DB" w:rsidRPr="00996E61" w:rsidRDefault="00611EA2" w:rsidP="00503A92">
      <w:r w:rsidRPr="00996E61">
        <w:t>Aims for research</w:t>
      </w:r>
      <w:r w:rsidR="00FB46DB" w:rsidRPr="00996E61">
        <w:t>:</w:t>
      </w:r>
    </w:p>
    <w:p w14:paraId="34AB7FF0" w14:textId="77777777" w:rsidR="00503A92" w:rsidRPr="00996E61" w:rsidRDefault="00503A92" w:rsidP="00116664"/>
    <w:p w14:paraId="3E89AFF6"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Create a tool kit for students focusing on Being Present.</w:t>
      </w:r>
    </w:p>
    <w:p w14:paraId="4330378D"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Research different techniques from different areas that will enable this.</w:t>
      </w:r>
    </w:p>
    <w:p w14:paraId="2BCFE521"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Support the students going through this process.</w:t>
      </w:r>
    </w:p>
    <w:p w14:paraId="6195F2B6"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Consider a holistic approach to teaching.</w:t>
      </w:r>
    </w:p>
    <w:p w14:paraId="508D1425"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 xml:space="preserve">Add this module to my syllabus </w:t>
      </w:r>
    </w:p>
    <w:p w14:paraId="4F4ABC16" w14:textId="7F598FCA" w:rsidR="00FB46DB" w:rsidRPr="00996E61" w:rsidRDefault="00C0369E" w:rsidP="00116664">
      <w:r w:rsidRPr="00996E61">
        <w:t>Objectives</w:t>
      </w:r>
    </w:p>
    <w:p w14:paraId="29EE38A9" w14:textId="77777777" w:rsidR="00C0369E" w:rsidRPr="00996E61" w:rsidRDefault="00C0369E" w:rsidP="00116664"/>
    <w:p w14:paraId="011E805F" w14:textId="20C8B89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Research different avenues</w:t>
      </w:r>
      <w:r w:rsidR="009F5CD4" w:rsidRPr="00996E61">
        <w:rPr>
          <w:rFonts w:ascii="Times New Roman" w:hAnsi="Times New Roman" w:cs="Times New Roman"/>
          <w:sz w:val="24"/>
          <w:szCs w:val="24"/>
        </w:rPr>
        <w:t>, which are</w:t>
      </w:r>
      <w:r w:rsidRPr="00996E61">
        <w:rPr>
          <w:rFonts w:ascii="Times New Roman" w:hAnsi="Times New Roman" w:cs="Times New Roman"/>
          <w:sz w:val="24"/>
          <w:szCs w:val="24"/>
        </w:rPr>
        <w:t xml:space="preserve"> taken by </w:t>
      </w:r>
      <w:r w:rsidR="009F5CD4" w:rsidRPr="00996E61">
        <w:rPr>
          <w:rFonts w:ascii="Times New Roman" w:hAnsi="Times New Roman" w:cs="Times New Roman"/>
          <w:sz w:val="24"/>
          <w:szCs w:val="24"/>
        </w:rPr>
        <w:t>other</w:t>
      </w:r>
      <w:r w:rsidRPr="00996E61">
        <w:rPr>
          <w:rFonts w:ascii="Times New Roman" w:hAnsi="Times New Roman" w:cs="Times New Roman"/>
          <w:sz w:val="24"/>
          <w:szCs w:val="24"/>
        </w:rPr>
        <w:t xml:space="preserve"> practitioners seeing how that works in my environment.</w:t>
      </w:r>
    </w:p>
    <w:p w14:paraId="0A2F70F7" w14:textId="265D652B"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 xml:space="preserve">Get regular feedback from students via </w:t>
      </w:r>
      <w:r w:rsidR="000D5684" w:rsidRPr="00996E61">
        <w:rPr>
          <w:rFonts w:ascii="Times New Roman" w:hAnsi="Times New Roman" w:cs="Times New Roman"/>
          <w:sz w:val="24"/>
          <w:szCs w:val="24"/>
        </w:rPr>
        <w:t>questionnaire's/discussion</w:t>
      </w:r>
      <w:r w:rsidRPr="00996E61">
        <w:rPr>
          <w:rFonts w:ascii="Times New Roman" w:hAnsi="Times New Roman" w:cs="Times New Roman"/>
          <w:sz w:val="24"/>
          <w:szCs w:val="24"/>
        </w:rPr>
        <w:t>.</w:t>
      </w:r>
    </w:p>
    <w:p w14:paraId="590D6CE7" w14:textId="77777777"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Investigate different teaching styles that fit my teaching.</w:t>
      </w:r>
    </w:p>
    <w:p w14:paraId="7317AF98" w14:textId="6DE8473E" w:rsidR="00FB46DB" w:rsidRPr="00996E61" w:rsidRDefault="00FB46DB" w:rsidP="00116664">
      <w:pPr>
        <w:pStyle w:val="ListParagraph"/>
        <w:numPr>
          <w:ilvl w:val="0"/>
          <w:numId w:val="30"/>
        </w:numPr>
        <w:spacing w:line="240" w:lineRule="auto"/>
        <w:rPr>
          <w:rFonts w:ascii="Times New Roman" w:hAnsi="Times New Roman" w:cs="Times New Roman"/>
          <w:sz w:val="24"/>
          <w:szCs w:val="24"/>
        </w:rPr>
      </w:pPr>
      <w:r w:rsidRPr="00996E61">
        <w:rPr>
          <w:rFonts w:ascii="Times New Roman" w:hAnsi="Times New Roman" w:cs="Times New Roman"/>
          <w:sz w:val="24"/>
          <w:szCs w:val="24"/>
        </w:rPr>
        <w:t xml:space="preserve">Reflecting/questioning the outcome of every lesson taught, </w:t>
      </w:r>
      <w:r w:rsidR="009F5CD4" w:rsidRPr="00996E61">
        <w:rPr>
          <w:rFonts w:ascii="Times New Roman" w:hAnsi="Times New Roman" w:cs="Times New Roman"/>
          <w:sz w:val="24"/>
          <w:szCs w:val="24"/>
        </w:rPr>
        <w:t>asking</w:t>
      </w:r>
      <w:r w:rsidRPr="00996E61">
        <w:rPr>
          <w:rFonts w:ascii="Times New Roman" w:hAnsi="Times New Roman" w:cs="Times New Roman"/>
          <w:sz w:val="24"/>
          <w:szCs w:val="24"/>
        </w:rPr>
        <w:t xml:space="preserve"> whether it worked.</w:t>
      </w:r>
    </w:p>
    <w:p w14:paraId="0461A94D" w14:textId="77777777" w:rsidR="00503A92" w:rsidRPr="00996E61" w:rsidRDefault="00503A92" w:rsidP="00503A92">
      <w:pPr>
        <w:rPr>
          <w:b/>
          <w:u w:val="single"/>
        </w:rPr>
      </w:pPr>
    </w:p>
    <w:p w14:paraId="6EB86249" w14:textId="1B95B1EB" w:rsidR="00FB46DB" w:rsidRPr="00996E61" w:rsidRDefault="00FB46DB" w:rsidP="00503A92">
      <w:pPr>
        <w:rPr>
          <w:b/>
          <w:u w:val="single"/>
        </w:rPr>
      </w:pPr>
      <w:r w:rsidRPr="00996E61">
        <w:rPr>
          <w:b/>
          <w:u w:val="single"/>
        </w:rPr>
        <w:t>Methodology</w:t>
      </w:r>
    </w:p>
    <w:p w14:paraId="58D74B07" w14:textId="56663065" w:rsidR="00FF3B23" w:rsidRPr="00996E61" w:rsidRDefault="00FF3B23" w:rsidP="00503A92">
      <w:pPr>
        <w:rPr>
          <w:b/>
          <w:u w:val="single"/>
        </w:rPr>
      </w:pPr>
    </w:p>
    <w:p w14:paraId="295B7F44" w14:textId="614DA7CB" w:rsidR="00FF3B23" w:rsidRPr="00996E61" w:rsidRDefault="00FF3B23" w:rsidP="00503A92">
      <w:pPr>
        <w:rPr>
          <w:b/>
          <w:u w:val="single"/>
        </w:rPr>
      </w:pPr>
      <w:r w:rsidRPr="00996E61">
        <w:rPr>
          <w:b/>
          <w:u w:val="single"/>
        </w:rPr>
        <w:t>This section explores the following:</w:t>
      </w:r>
    </w:p>
    <w:p w14:paraId="7B2AF288" w14:textId="39A738CD" w:rsidR="00FF3B23" w:rsidRPr="00996E61" w:rsidRDefault="00FF3B23" w:rsidP="00503A92">
      <w:pPr>
        <w:rPr>
          <w:b/>
          <w:u w:val="single"/>
        </w:rPr>
      </w:pPr>
    </w:p>
    <w:p w14:paraId="5F3AF1CE" w14:textId="164560F5" w:rsidR="00FF3B23" w:rsidRPr="00996E61" w:rsidRDefault="00FF3B23" w:rsidP="00FF3B23">
      <w:pPr>
        <w:pStyle w:val="ListParagraph"/>
        <w:numPr>
          <w:ilvl w:val="0"/>
          <w:numId w:val="32"/>
        </w:numPr>
        <w:rPr>
          <w:rFonts w:ascii="Times New Roman" w:hAnsi="Times New Roman" w:cs="Times New Roman"/>
          <w:b/>
        </w:rPr>
      </w:pPr>
      <w:r w:rsidRPr="00996E61">
        <w:rPr>
          <w:rFonts w:ascii="Times New Roman" w:hAnsi="Times New Roman" w:cs="Times New Roman"/>
          <w:b/>
        </w:rPr>
        <w:t>Insider research issues</w:t>
      </w:r>
    </w:p>
    <w:p w14:paraId="3257F1DB" w14:textId="77777777" w:rsidR="00503A92" w:rsidRPr="00996E61" w:rsidRDefault="00503A92" w:rsidP="00503A92">
      <w:pPr>
        <w:rPr>
          <w:b/>
          <w:u w:val="single"/>
        </w:rPr>
      </w:pPr>
    </w:p>
    <w:p w14:paraId="329F8554" w14:textId="7C065683" w:rsidR="00FB46DB" w:rsidRPr="00996E61" w:rsidRDefault="00FB46DB" w:rsidP="00503A92">
      <w:r w:rsidRPr="00996E61">
        <w:t>As an inside- researcher</w:t>
      </w:r>
      <w:r w:rsidR="009F5CD4" w:rsidRPr="00996E61">
        <w:t>,</w:t>
      </w:r>
      <w:r w:rsidRPr="00996E61">
        <w:t xml:space="preserve"> I become part of the group I am researching (Bre</w:t>
      </w:r>
      <w:r w:rsidR="00750C65" w:rsidRPr="00996E61">
        <w:t>e</w:t>
      </w:r>
      <w:r w:rsidRPr="00996E61">
        <w:t>n</w:t>
      </w:r>
      <w:r w:rsidR="00C0369E" w:rsidRPr="00996E61">
        <w:t xml:space="preserve"> </w:t>
      </w:r>
      <w:r w:rsidRPr="00996E61">
        <w:t xml:space="preserve">2007). </w:t>
      </w:r>
      <w:r w:rsidR="00FF3B23" w:rsidRPr="00996E61">
        <w:t xml:space="preserve">I will be </w:t>
      </w:r>
      <w:proofErr w:type="spellStart"/>
      <w:r w:rsidR="009F5CD4" w:rsidRPr="00996E61">
        <w:t>esearching</w:t>
      </w:r>
      <w:proofErr w:type="spellEnd"/>
      <w:r w:rsidRPr="00996E61">
        <w:t xml:space="preserve"> a topic that I am familiar with and have a passion for. I</w:t>
      </w:r>
      <w:r w:rsidR="00FF3B23" w:rsidRPr="00996E61">
        <w:t xml:space="preserve"> will be </w:t>
      </w:r>
      <w:proofErr w:type="spellStart"/>
      <w:r w:rsidRPr="00996E61">
        <w:t>mpacting</w:t>
      </w:r>
      <w:proofErr w:type="spellEnd"/>
      <w:r w:rsidRPr="00996E61">
        <w:t xml:space="preserve"> </w:t>
      </w:r>
      <w:r w:rsidR="00FF3B23" w:rsidRPr="00996E61">
        <w:t>my</w:t>
      </w:r>
      <w:r w:rsidRPr="00996E61">
        <w:t xml:space="preserve"> self-development</w:t>
      </w:r>
      <w:r w:rsidR="00FF3B23" w:rsidRPr="00996E61">
        <w:t xml:space="preserve"> </w:t>
      </w:r>
      <w:r w:rsidRPr="00996E61">
        <w:t xml:space="preserve">as well as the group. Boomer and </w:t>
      </w:r>
      <w:proofErr w:type="spellStart"/>
      <w:r w:rsidRPr="00996E61">
        <w:t>Tolghurst</w:t>
      </w:r>
      <w:proofErr w:type="spellEnd"/>
      <w:r w:rsidRPr="00996E61">
        <w:t xml:space="preserve"> (2002) believe the inside researcher will benefit in three ways:</w:t>
      </w:r>
    </w:p>
    <w:p w14:paraId="1A31CAF7" w14:textId="77777777" w:rsidR="00FF3B23" w:rsidRPr="00996E61" w:rsidRDefault="00FF3B23" w:rsidP="00503A92"/>
    <w:p w14:paraId="2CCAB644" w14:textId="77777777" w:rsidR="00FB46DB" w:rsidRPr="00996E61" w:rsidRDefault="00FB46DB" w:rsidP="00FF3B23">
      <w:pPr>
        <w:pStyle w:val="ListParagraph"/>
        <w:numPr>
          <w:ilvl w:val="0"/>
          <w:numId w:val="31"/>
        </w:numPr>
        <w:rPr>
          <w:rFonts w:ascii="Times New Roman" w:hAnsi="Times New Roman" w:cs="Times New Roman"/>
          <w:sz w:val="24"/>
          <w:szCs w:val="24"/>
        </w:rPr>
      </w:pPr>
      <w:r w:rsidRPr="00996E61">
        <w:rPr>
          <w:rFonts w:ascii="Times New Roman" w:hAnsi="Times New Roman" w:cs="Times New Roman"/>
          <w:sz w:val="24"/>
          <w:szCs w:val="24"/>
        </w:rPr>
        <w:t>Better understand the issue</w:t>
      </w:r>
    </w:p>
    <w:p w14:paraId="77BF24DE" w14:textId="77777777" w:rsidR="00FB46DB" w:rsidRPr="00996E61" w:rsidRDefault="00FB46DB" w:rsidP="00FF3B23">
      <w:pPr>
        <w:pStyle w:val="ListParagraph"/>
        <w:numPr>
          <w:ilvl w:val="0"/>
          <w:numId w:val="31"/>
        </w:numPr>
        <w:rPr>
          <w:rFonts w:ascii="Times New Roman" w:hAnsi="Times New Roman" w:cs="Times New Roman"/>
          <w:sz w:val="24"/>
          <w:szCs w:val="24"/>
        </w:rPr>
      </w:pPr>
      <w:r w:rsidRPr="00996E61">
        <w:rPr>
          <w:rFonts w:ascii="Times New Roman" w:hAnsi="Times New Roman" w:cs="Times New Roman"/>
          <w:sz w:val="24"/>
          <w:szCs w:val="24"/>
        </w:rPr>
        <w:t>Not disrupt the flow of the interaction</w:t>
      </w:r>
    </w:p>
    <w:p w14:paraId="7AF65480" w14:textId="764E1313" w:rsidR="00FB46DB" w:rsidRPr="00996E61" w:rsidRDefault="00FB46DB" w:rsidP="00FF3B23">
      <w:pPr>
        <w:pStyle w:val="ListParagraph"/>
        <w:numPr>
          <w:ilvl w:val="0"/>
          <w:numId w:val="31"/>
        </w:numPr>
        <w:rPr>
          <w:rFonts w:ascii="Times New Roman" w:hAnsi="Times New Roman" w:cs="Times New Roman"/>
          <w:sz w:val="24"/>
          <w:szCs w:val="24"/>
        </w:rPr>
      </w:pPr>
      <w:r w:rsidRPr="00996E61">
        <w:rPr>
          <w:rFonts w:ascii="Times New Roman" w:hAnsi="Times New Roman" w:cs="Times New Roman"/>
          <w:sz w:val="24"/>
          <w:szCs w:val="24"/>
        </w:rPr>
        <w:t xml:space="preserve">Able to extract </w:t>
      </w:r>
      <w:r w:rsidR="009F5CD4" w:rsidRPr="00996E61">
        <w:rPr>
          <w:rFonts w:ascii="Times New Roman" w:hAnsi="Times New Roman" w:cs="Times New Roman"/>
          <w:sz w:val="24"/>
          <w:szCs w:val="24"/>
        </w:rPr>
        <w:t>accurate</w:t>
      </w:r>
      <w:r w:rsidRPr="00996E61">
        <w:rPr>
          <w:rFonts w:ascii="Times New Roman" w:hAnsi="Times New Roman" w:cs="Times New Roman"/>
          <w:sz w:val="24"/>
          <w:szCs w:val="24"/>
        </w:rPr>
        <w:t xml:space="preserve"> data, as he can relate better to them</w:t>
      </w:r>
      <w:r w:rsidR="00616D6B" w:rsidRPr="00996E61">
        <w:rPr>
          <w:rFonts w:ascii="Times New Roman" w:hAnsi="Times New Roman" w:cs="Times New Roman"/>
          <w:sz w:val="24"/>
          <w:szCs w:val="24"/>
        </w:rPr>
        <w:t>.</w:t>
      </w:r>
    </w:p>
    <w:p w14:paraId="739540F0" w14:textId="59FEB5EA" w:rsidR="00A93D1B" w:rsidRPr="00996E61" w:rsidRDefault="00FB46DB" w:rsidP="00A93D1B">
      <w:r w:rsidRPr="00996E61">
        <w:lastRenderedPageBreak/>
        <w:t>There are disadvantages that I need</w:t>
      </w:r>
      <w:r w:rsidR="00A93D1B" w:rsidRPr="00996E61">
        <w:t xml:space="preserve"> to be aware o</w:t>
      </w:r>
      <w:r w:rsidR="00616D6B" w:rsidRPr="00996E61">
        <w:t xml:space="preserve">f. </w:t>
      </w:r>
      <w:r w:rsidRPr="00996E61">
        <w:t>Hewitt &amp;Taylor (2002) state</w:t>
      </w:r>
      <w:r w:rsidR="00A93D1B" w:rsidRPr="00996E61">
        <w:t>s</w:t>
      </w:r>
      <w:r w:rsidRPr="00996E61">
        <w:t xml:space="preserve"> that I could become too familiar with the group, which then could take </w:t>
      </w:r>
      <w:r w:rsidR="00694D39" w:rsidRPr="00996E61">
        <w:t>me</w:t>
      </w:r>
      <w:r w:rsidRPr="00996E61">
        <w:t xml:space="preserve"> away from </w:t>
      </w:r>
      <w:r w:rsidR="00694D39" w:rsidRPr="00996E61">
        <w:t>my</w:t>
      </w:r>
      <w:r w:rsidRPr="00996E61">
        <w:t xml:space="preserve"> objective and make an incorrect decision unconsciously about the familiarity of the students</w:t>
      </w:r>
      <w:proofErr w:type="gramStart"/>
      <w:r w:rsidRPr="00996E61">
        <w:t>.</w:t>
      </w:r>
      <w:r w:rsidR="00A93D1B" w:rsidRPr="00996E61">
        <w:t xml:space="preserve"> .</w:t>
      </w:r>
      <w:proofErr w:type="gramEnd"/>
      <w:r w:rsidR="00A93D1B" w:rsidRPr="00996E61">
        <w:t xml:space="preserve"> I need in this instance to distance myself and make sure that I</w:t>
      </w:r>
      <w:r w:rsidR="00FF3B23" w:rsidRPr="00996E61">
        <w:t xml:space="preserve"> </w:t>
      </w:r>
      <w:r w:rsidR="00A93D1B" w:rsidRPr="00996E61">
        <w:t xml:space="preserve">am focusing continually on the goal of the lesson rather than letting discussions go off track. I think this is easier to manage over zoom as I have more control over who is speaking therefore can control the </w:t>
      </w:r>
      <w:proofErr w:type="spellStart"/>
      <w:r w:rsidR="00A93D1B" w:rsidRPr="00996E61">
        <w:t>converstaions</w:t>
      </w:r>
      <w:proofErr w:type="spellEnd"/>
      <w:r w:rsidR="00A93D1B" w:rsidRPr="00996E61">
        <w:t xml:space="preserve"> far more. Also</w:t>
      </w:r>
      <w:r w:rsidR="00FF3B23" w:rsidRPr="00996E61">
        <w:t>,</w:t>
      </w:r>
      <w:r w:rsidR="00A93D1B" w:rsidRPr="00996E61">
        <w:t xml:space="preserve"> because we are not in the same room there is more of a distance between me and them compared to face to </w:t>
      </w:r>
      <w:proofErr w:type="gramStart"/>
      <w:r w:rsidR="00A93D1B" w:rsidRPr="00996E61">
        <w:t>face ,</w:t>
      </w:r>
      <w:proofErr w:type="gramEnd"/>
      <w:r w:rsidR="00A93D1B" w:rsidRPr="00996E61">
        <w:t xml:space="preserve"> which make this task easier.</w:t>
      </w:r>
    </w:p>
    <w:p w14:paraId="47D85008" w14:textId="77777777" w:rsidR="00A93D1B" w:rsidRPr="00996E61" w:rsidRDefault="00A93D1B" w:rsidP="00A93D1B"/>
    <w:p w14:paraId="7ED408FC" w14:textId="77777777" w:rsidR="00FF3B23" w:rsidRPr="00996E61" w:rsidRDefault="00FF3B23" w:rsidP="00FF3B23">
      <w:pPr>
        <w:pStyle w:val="ListParagraph"/>
        <w:numPr>
          <w:ilvl w:val="0"/>
          <w:numId w:val="32"/>
        </w:numPr>
        <w:rPr>
          <w:rFonts w:ascii="Times New Roman" w:hAnsi="Times New Roman" w:cs="Times New Roman"/>
          <w:b/>
          <w:bCs/>
        </w:rPr>
      </w:pPr>
      <w:r w:rsidRPr="00996E61">
        <w:rPr>
          <w:rFonts w:ascii="Times New Roman" w:hAnsi="Times New Roman" w:cs="Times New Roman"/>
          <w:b/>
          <w:bCs/>
        </w:rPr>
        <w:t xml:space="preserve">Research </w:t>
      </w:r>
      <w:proofErr w:type="spellStart"/>
      <w:r w:rsidRPr="00996E61">
        <w:rPr>
          <w:rFonts w:ascii="Times New Roman" w:hAnsi="Times New Roman" w:cs="Times New Roman"/>
          <w:b/>
          <w:bCs/>
        </w:rPr>
        <w:t>Paradgim</w:t>
      </w:r>
      <w:proofErr w:type="spellEnd"/>
    </w:p>
    <w:p w14:paraId="518E2453" w14:textId="4928F239" w:rsidR="00FB46DB" w:rsidRPr="00996E61" w:rsidRDefault="00A93D1B" w:rsidP="00FF3B23">
      <w:r w:rsidRPr="00996E61">
        <w:t xml:space="preserve">This project is influenced by several paradigm views firstly social </w:t>
      </w:r>
      <w:proofErr w:type="spellStart"/>
      <w:r w:rsidRPr="00996E61">
        <w:t>constructivistism</w:t>
      </w:r>
      <w:proofErr w:type="spellEnd"/>
      <w:r w:rsidRPr="00996E61">
        <w:t xml:space="preserve"> which resonates </w:t>
      </w:r>
      <w:r w:rsidR="00FB46DB" w:rsidRPr="00996E61">
        <w:t>directly with my setting and fits perfectly to this project. Engaging in social observation and search</w:t>
      </w:r>
      <w:r w:rsidR="00FF3B23" w:rsidRPr="00996E61">
        <w:t>ing for</w:t>
      </w:r>
      <w:r w:rsidR="00FB46DB" w:rsidRPr="00996E61">
        <w:t xml:space="preserve"> meaning through reflection and observation</w:t>
      </w:r>
      <w:r w:rsidR="00694D39" w:rsidRPr="00996E61">
        <w:t>,</w:t>
      </w:r>
      <w:r w:rsidR="00FB46DB" w:rsidRPr="00996E61">
        <w:t xml:space="preserve"> Creswell (2014) states questions can be </w:t>
      </w:r>
      <w:r w:rsidR="00694D39" w:rsidRPr="00996E61">
        <w:t>open-ended</w:t>
      </w:r>
      <w:r w:rsidR="00FB46DB" w:rsidRPr="00996E61">
        <w:t xml:space="preserve"> and broad</w:t>
      </w:r>
      <w:r w:rsidR="00694D39" w:rsidRPr="00996E61">
        <w:t>,</w:t>
      </w:r>
      <w:r w:rsidR="00FB46DB" w:rsidRPr="00996E61">
        <w:t xml:space="preserve"> helping students discover meanings for themselves.</w:t>
      </w:r>
    </w:p>
    <w:p w14:paraId="2DC60371" w14:textId="77777777" w:rsidR="00503A92" w:rsidRPr="00996E61" w:rsidRDefault="00503A92" w:rsidP="00503A92"/>
    <w:p w14:paraId="551465DC" w14:textId="393438D9" w:rsidR="00FB46DB" w:rsidRPr="00996E61" w:rsidRDefault="00FB46DB" w:rsidP="00503A92">
      <w:r w:rsidRPr="00996E61">
        <w:t xml:space="preserve">I am </w:t>
      </w:r>
      <w:r w:rsidR="00B73129" w:rsidRPr="00996E61">
        <w:t xml:space="preserve">also </w:t>
      </w:r>
      <w:r w:rsidRPr="00996E61">
        <w:t>using Pragmatism as a paradigm. I like the idea that it re-directs away from the abstract and leads to human experience (Dewey,1920/2008) thinking about two questions:</w:t>
      </w:r>
    </w:p>
    <w:p w14:paraId="2375A6CA" w14:textId="77777777" w:rsidR="00FF3B23" w:rsidRPr="00996E61" w:rsidRDefault="00FF3B23" w:rsidP="00503A92"/>
    <w:p w14:paraId="0A947D5F" w14:textId="77777777" w:rsidR="00FB46DB" w:rsidRPr="00996E61" w:rsidRDefault="00FB46DB" w:rsidP="00503A92">
      <w:r w:rsidRPr="00996E61">
        <w:t>What are the sources of our belief?</w:t>
      </w:r>
    </w:p>
    <w:p w14:paraId="7D9A4DD2" w14:textId="738C5192" w:rsidR="00FB46DB" w:rsidRPr="00996E61" w:rsidRDefault="00FB46DB" w:rsidP="00503A92">
      <w:r w:rsidRPr="00996E61">
        <w:t>What is the meaning of our actions?</w:t>
      </w:r>
    </w:p>
    <w:p w14:paraId="69224519" w14:textId="77777777" w:rsidR="00FF3B23" w:rsidRPr="00996E61" w:rsidRDefault="00FF3B23" w:rsidP="00503A92"/>
    <w:p w14:paraId="23A866DB" w14:textId="438E9015" w:rsidR="00FB46DB" w:rsidRPr="00996E61" w:rsidRDefault="00FB46DB" w:rsidP="00503A92">
      <w:r w:rsidRPr="00996E61">
        <w:t xml:space="preserve">This gives me a systematic approach. I like the flexible approach and freedom to be open and question everything, leading to different pathways within my </w:t>
      </w:r>
      <w:r w:rsidR="00694D39" w:rsidRPr="00996E61">
        <w:t>practice</w:t>
      </w:r>
      <w:r w:rsidRPr="00996E61">
        <w:t>.</w:t>
      </w:r>
    </w:p>
    <w:p w14:paraId="7C37C30F" w14:textId="77777777" w:rsidR="00B73129" w:rsidRPr="00996E61" w:rsidRDefault="00B73129" w:rsidP="00503A92"/>
    <w:p w14:paraId="779EC2F3" w14:textId="0F21EC33" w:rsidR="00810E67" w:rsidRPr="00996E61" w:rsidRDefault="0042057F" w:rsidP="00503A92">
      <w:r w:rsidRPr="00996E61">
        <w:t xml:space="preserve">I will use </w:t>
      </w:r>
      <w:r w:rsidRPr="00996E61">
        <w:rPr>
          <w:b/>
          <w:bCs/>
        </w:rPr>
        <w:t>quantitative</w:t>
      </w:r>
      <w:r w:rsidRPr="00996E61">
        <w:t xml:space="preserve"> data to establish the extent of the project. </w:t>
      </w:r>
      <w:r w:rsidR="00FB46DB" w:rsidRPr="00996E61">
        <w:t>I am</w:t>
      </w:r>
      <w:r w:rsidRPr="00996E61">
        <w:t xml:space="preserve"> mainly</w:t>
      </w:r>
      <w:r w:rsidR="00FB46DB" w:rsidRPr="00996E61">
        <w:t xml:space="preserve"> using </w:t>
      </w:r>
      <w:r w:rsidR="00FB46DB" w:rsidRPr="00996E61">
        <w:rPr>
          <w:b/>
          <w:bCs/>
        </w:rPr>
        <w:t xml:space="preserve">qualitative </w:t>
      </w:r>
      <w:r w:rsidR="00FB46DB" w:rsidRPr="00996E61">
        <w:t xml:space="preserve">data, which uses a more open approach to </w:t>
      </w:r>
      <w:r w:rsidR="00694D39" w:rsidRPr="00996E61">
        <w:t>understanding</w:t>
      </w:r>
      <w:r w:rsidR="00FB46DB" w:rsidRPr="00996E61">
        <w:t xml:space="preserve"> different </w:t>
      </w:r>
      <w:r w:rsidR="00694D39" w:rsidRPr="00996E61">
        <w:t>experiences</w:t>
      </w:r>
      <w:r w:rsidR="00FB46DB" w:rsidRPr="00996E61">
        <w:t xml:space="preserve"> in specific setting </w:t>
      </w:r>
      <w:r w:rsidR="00FF3B23" w:rsidRPr="00996E61">
        <w:t>(</w:t>
      </w:r>
      <w:proofErr w:type="spellStart"/>
      <w:r w:rsidR="00FB46DB" w:rsidRPr="00996E61">
        <w:t>Hoeplf</w:t>
      </w:r>
      <w:proofErr w:type="spellEnd"/>
      <w:r w:rsidR="00FB46DB" w:rsidRPr="00996E61">
        <w:t>, 1997). I want to gain in-depth knowledge and perspectives through qualitative research.</w:t>
      </w:r>
      <w:r w:rsidRPr="00996E61">
        <w:t xml:space="preserve"> </w:t>
      </w:r>
    </w:p>
    <w:p w14:paraId="3E3E2AC4" w14:textId="77777777" w:rsidR="00FF3B23" w:rsidRPr="00996E61" w:rsidRDefault="00FF3B23" w:rsidP="00503A92"/>
    <w:p w14:paraId="28D5D234" w14:textId="2F0EE5CF" w:rsidR="00FB46DB" w:rsidRPr="00996E61" w:rsidRDefault="00FB46DB" w:rsidP="00503A92">
      <w:r w:rsidRPr="00996E61">
        <w:t xml:space="preserve">I am using Hermeneutics theory </w:t>
      </w:r>
      <w:r w:rsidR="00694D39" w:rsidRPr="00996E61">
        <w:t>to collect</w:t>
      </w:r>
      <w:r w:rsidRPr="00996E61">
        <w:t xml:space="preserve"> data, </w:t>
      </w:r>
      <w:r w:rsidR="00FF3B23" w:rsidRPr="00996E61">
        <w:t xml:space="preserve">to </w:t>
      </w:r>
      <w:r w:rsidR="00694D39" w:rsidRPr="00996E61">
        <w:t>help</w:t>
      </w:r>
      <w:r w:rsidRPr="00996E61">
        <w:t xml:space="preserve"> analyse and investigate, </w:t>
      </w:r>
      <w:r w:rsidR="00694D39" w:rsidRPr="00996E61">
        <w:t xml:space="preserve">and </w:t>
      </w:r>
      <w:r w:rsidRPr="00996E61">
        <w:t xml:space="preserve">always </w:t>
      </w:r>
      <w:r w:rsidR="00694D39" w:rsidRPr="00996E61">
        <w:t>return</w:t>
      </w:r>
      <w:r w:rsidRPr="00996E61">
        <w:t xml:space="preserve"> to the objective. Researchers are asked to keep a reflective journal to note down </w:t>
      </w:r>
      <w:r w:rsidR="000D5684" w:rsidRPr="00996E61">
        <w:t>experience's</w:t>
      </w:r>
      <w:r w:rsidRPr="00996E61">
        <w:t xml:space="preserve"> and how their position reflects the issues being researched (Hertz,1997)</w:t>
      </w:r>
      <w:r w:rsidR="00B73129" w:rsidRPr="00996E61">
        <w:t>.</w:t>
      </w:r>
    </w:p>
    <w:p w14:paraId="2DEDD029" w14:textId="7F1BFAE2" w:rsidR="00FB46DB" w:rsidRPr="00996E61" w:rsidRDefault="00694D39" w:rsidP="00503A92">
      <w:r w:rsidRPr="00996E61">
        <w:t>Reflecting</w:t>
      </w:r>
      <w:r w:rsidR="00FB46DB" w:rsidRPr="00996E61">
        <w:t xml:space="preserve"> and writing thoughts on my work will help me remain open to new ideas and </w:t>
      </w:r>
      <w:r w:rsidRPr="00996E61">
        <w:t>opinions</w:t>
      </w:r>
      <w:r w:rsidR="00FB46DB" w:rsidRPr="00996E61">
        <w:t xml:space="preserve">. </w:t>
      </w:r>
    </w:p>
    <w:p w14:paraId="646F6354" w14:textId="77777777" w:rsidR="00B73129" w:rsidRPr="00996E61" w:rsidRDefault="00B73129" w:rsidP="00503A92"/>
    <w:p w14:paraId="17578260" w14:textId="77777777" w:rsidR="00FB46DB" w:rsidRPr="00996E61" w:rsidRDefault="00FB46DB" w:rsidP="00503A92">
      <w:pPr>
        <w:rPr>
          <w:b/>
          <w:u w:val="single"/>
        </w:rPr>
      </w:pPr>
      <w:r w:rsidRPr="00996E61">
        <w:rPr>
          <w:b/>
          <w:u w:val="single"/>
        </w:rPr>
        <w:t>Methods</w:t>
      </w:r>
    </w:p>
    <w:p w14:paraId="72E625F6" w14:textId="77777777" w:rsidR="00503A92" w:rsidRPr="00996E61" w:rsidRDefault="00503A92" w:rsidP="00503A92">
      <w:pPr>
        <w:rPr>
          <w:b/>
          <w:u w:val="single"/>
        </w:rPr>
      </w:pPr>
    </w:p>
    <w:p w14:paraId="0D1CDE76" w14:textId="77777777" w:rsidR="00FF3B23" w:rsidRPr="00996E61" w:rsidRDefault="00FB46DB" w:rsidP="00503A92">
      <w:r w:rsidRPr="00996E61">
        <w:t xml:space="preserve">Primary research consists of six one hour Zoom lessons with students aged 18+. </w:t>
      </w:r>
      <w:r w:rsidR="00694D39" w:rsidRPr="00996E61">
        <w:t>It is taking</w:t>
      </w:r>
      <w:r w:rsidRPr="00996E61">
        <w:t xml:space="preserve"> place in the evening during the autumn term</w:t>
      </w:r>
      <w:r w:rsidR="00694D39" w:rsidRPr="00996E61">
        <w:t xml:space="preserve">. </w:t>
      </w:r>
      <w:r w:rsidR="00FF3B23" w:rsidRPr="00996E61">
        <w:t>I will develop my own practice through</w:t>
      </w:r>
    </w:p>
    <w:p w14:paraId="3864C56E" w14:textId="77777777" w:rsidR="00FF3B23" w:rsidRPr="00996E61" w:rsidRDefault="00FF3B23" w:rsidP="00503A92"/>
    <w:p w14:paraId="0E7C5856" w14:textId="139622ED" w:rsidR="00FF3B23" w:rsidRPr="00996E61" w:rsidRDefault="00FF3B23" w:rsidP="00FF3B23">
      <w:pPr>
        <w:pStyle w:val="ListParagraph"/>
        <w:numPr>
          <w:ilvl w:val="0"/>
          <w:numId w:val="33"/>
        </w:numPr>
        <w:rPr>
          <w:rFonts w:ascii="Times New Roman" w:hAnsi="Times New Roman" w:cs="Times New Roman"/>
          <w:sz w:val="24"/>
          <w:szCs w:val="24"/>
        </w:rPr>
      </w:pPr>
      <w:r w:rsidRPr="00996E61">
        <w:rPr>
          <w:rFonts w:ascii="Times New Roman" w:hAnsi="Times New Roman" w:cs="Times New Roman"/>
          <w:sz w:val="24"/>
          <w:szCs w:val="24"/>
        </w:rPr>
        <w:t>Questionnaires</w:t>
      </w:r>
    </w:p>
    <w:p w14:paraId="4A430A0F" w14:textId="705CE721" w:rsidR="00116664" w:rsidRPr="00996E61" w:rsidRDefault="00694D39" w:rsidP="00FF3B23">
      <w:r w:rsidRPr="00996E61">
        <w:t>T</w:t>
      </w:r>
      <w:r w:rsidR="00FB46DB" w:rsidRPr="00996E61">
        <w:t xml:space="preserve">here will be detailed questionnaires at course commencement, then another upon conclusion, evaluating the </w:t>
      </w:r>
      <w:r w:rsidR="000D5684" w:rsidRPr="00996E61">
        <w:t>students'</w:t>
      </w:r>
      <w:r w:rsidR="00FB46DB" w:rsidRPr="00996E61">
        <w:t xml:space="preserve"> progress</w:t>
      </w:r>
      <w:r w:rsidR="00A93D1B" w:rsidRPr="00996E61">
        <w:t xml:space="preserve">. I chose to use structured </w:t>
      </w:r>
      <w:proofErr w:type="spellStart"/>
      <w:r w:rsidR="00A93D1B" w:rsidRPr="00996E61">
        <w:t>questionaires</w:t>
      </w:r>
      <w:proofErr w:type="spellEnd"/>
      <w:r w:rsidR="00A93D1B" w:rsidRPr="00996E61">
        <w:t xml:space="preserve"> with closed questions as these are easy to complete and uncomplicated to code (Wilson and McLean1994;21) These </w:t>
      </w:r>
      <w:proofErr w:type="spellStart"/>
      <w:r w:rsidR="00A93D1B" w:rsidRPr="00996E61">
        <w:t>questionaires</w:t>
      </w:r>
      <w:proofErr w:type="spellEnd"/>
      <w:r w:rsidR="00616D6B" w:rsidRPr="00996E61">
        <w:t xml:space="preserve"> </w:t>
      </w:r>
      <w:r w:rsidR="00A93D1B" w:rsidRPr="00996E61">
        <w:t xml:space="preserve">do not enable the students to add any remarks apart from one question in the final questionnaire and that is more of a personal </w:t>
      </w:r>
      <w:proofErr w:type="gramStart"/>
      <w:r w:rsidR="00A93D1B" w:rsidRPr="00996E61">
        <w:t>opinion .</w:t>
      </w:r>
      <w:proofErr w:type="gramEnd"/>
      <w:r w:rsidR="00A93D1B" w:rsidRPr="00996E61">
        <w:t xml:space="preserve"> I am </w:t>
      </w:r>
      <w:r w:rsidR="00A93D1B" w:rsidRPr="00996E61">
        <w:lastRenderedPageBreak/>
        <w:t>aware that because of the format I</w:t>
      </w:r>
      <w:r w:rsidR="00116664" w:rsidRPr="00996E61">
        <w:t xml:space="preserve"> </w:t>
      </w:r>
      <w:r w:rsidR="00A93D1B" w:rsidRPr="00996E61">
        <w:t xml:space="preserve">am using </w:t>
      </w:r>
      <w:proofErr w:type="spellStart"/>
      <w:proofErr w:type="gramStart"/>
      <w:r w:rsidR="00A93D1B" w:rsidRPr="00996E61">
        <w:t>their</w:t>
      </w:r>
      <w:proofErr w:type="spellEnd"/>
      <w:proofErr w:type="gramEnd"/>
      <w:r w:rsidR="00750C65" w:rsidRPr="00996E61">
        <w:t xml:space="preserve"> could be </w:t>
      </w:r>
      <w:r w:rsidR="00116664" w:rsidRPr="00996E61">
        <w:t>bias</w:t>
      </w:r>
      <w:r w:rsidR="00750C65" w:rsidRPr="00996E61">
        <w:t xml:space="preserve"> in them</w:t>
      </w:r>
      <w:r w:rsidR="00116664" w:rsidRPr="00996E61">
        <w:t xml:space="preserve"> </w:t>
      </w:r>
      <w:r w:rsidR="00750C65" w:rsidRPr="00996E61">
        <w:t>(O</w:t>
      </w:r>
      <w:r w:rsidR="00A93D1B" w:rsidRPr="00996E61">
        <w:t xml:space="preserve">ppenheim 1992:115). </w:t>
      </w:r>
    </w:p>
    <w:p w14:paraId="371BE01D" w14:textId="43718D94" w:rsidR="00116664" w:rsidRPr="00996E61" w:rsidRDefault="00116664" w:rsidP="00FF3B23"/>
    <w:p w14:paraId="765146D2" w14:textId="6826A8AD" w:rsidR="00116664" w:rsidRPr="00996E61" w:rsidRDefault="00116664" w:rsidP="00116664">
      <w:pPr>
        <w:pStyle w:val="ListParagraph"/>
        <w:numPr>
          <w:ilvl w:val="0"/>
          <w:numId w:val="33"/>
        </w:numPr>
        <w:rPr>
          <w:rFonts w:ascii="Times New Roman" w:hAnsi="Times New Roman" w:cs="Times New Roman"/>
          <w:sz w:val="24"/>
          <w:szCs w:val="24"/>
        </w:rPr>
      </w:pPr>
      <w:r w:rsidRPr="00996E61">
        <w:rPr>
          <w:rFonts w:ascii="Times New Roman" w:hAnsi="Times New Roman" w:cs="Times New Roman"/>
          <w:sz w:val="24"/>
          <w:szCs w:val="24"/>
        </w:rPr>
        <w:t>Observation and personal reflection</w:t>
      </w:r>
    </w:p>
    <w:p w14:paraId="615EFA41" w14:textId="77777777" w:rsidR="00116664" w:rsidRPr="00996E61" w:rsidRDefault="00FB46DB" w:rsidP="00FF3B23">
      <w:r w:rsidRPr="00996E61">
        <w:t>I will reflect on each student throughout writing reflective journals after each session.</w:t>
      </w:r>
    </w:p>
    <w:p w14:paraId="648DFC90" w14:textId="77777777" w:rsidR="00116664" w:rsidRPr="00996E61" w:rsidRDefault="00116664" w:rsidP="00FF3B23"/>
    <w:p w14:paraId="4528F4FB" w14:textId="77777777" w:rsidR="00116664" w:rsidRPr="00996E61" w:rsidRDefault="00116664" w:rsidP="00116664">
      <w:pPr>
        <w:pStyle w:val="ListParagraph"/>
        <w:numPr>
          <w:ilvl w:val="0"/>
          <w:numId w:val="33"/>
        </w:numPr>
        <w:rPr>
          <w:rFonts w:ascii="Times New Roman" w:hAnsi="Times New Roman" w:cs="Times New Roman"/>
          <w:sz w:val="24"/>
          <w:szCs w:val="24"/>
        </w:rPr>
      </w:pPr>
      <w:r w:rsidRPr="00996E61">
        <w:rPr>
          <w:rFonts w:ascii="Times New Roman" w:hAnsi="Times New Roman" w:cs="Times New Roman"/>
          <w:sz w:val="24"/>
          <w:szCs w:val="24"/>
        </w:rPr>
        <w:t>Student Reflective Diaries</w:t>
      </w:r>
    </w:p>
    <w:p w14:paraId="1331494F" w14:textId="6A0B0E1A" w:rsidR="00FB46DB" w:rsidRPr="00996E61" w:rsidRDefault="00FB46DB" w:rsidP="00116664">
      <w:r w:rsidRPr="00996E61">
        <w:t xml:space="preserve"> Students will also write a reflective blog.</w:t>
      </w:r>
    </w:p>
    <w:p w14:paraId="64D62A86" w14:textId="77777777" w:rsidR="00FB46DB" w:rsidRPr="00996E61" w:rsidRDefault="00FB46DB" w:rsidP="00503A92"/>
    <w:p w14:paraId="4189E9DB" w14:textId="77777777" w:rsidR="00116664" w:rsidRPr="00996E61" w:rsidRDefault="00116664" w:rsidP="00503A92">
      <w:pPr>
        <w:rPr>
          <w:b/>
          <w:u w:val="single"/>
        </w:rPr>
      </w:pPr>
    </w:p>
    <w:p w14:paraId="6136B5A5" w14:textId="77777777" w:rsidR="00116664" w:rsidRPr="00996E61" w:rsidRDefault="00116664" w:rsidP="00503A92">
      <w:pPr>
        <w:rPr>
          <w:b/>
          <w:u w:val="single"/>
        </w:rPr>
      </w:pPr>
    </w:p>
    <w:p w14:paraId="11A47D40" w14:textId="77777777" w:rsidR="00301A61" w:rsidRDefault="00301A61" w:rsidP="00503A92">
      <w:pPr>
        <w:rPr>
          <w:b/>
          <w:u w:val="single"/>
        </w:rPr>
      </w:pPr>
    </w:p>
    <w:p w14:paraId="4D90250B" w14:textId="77777777" w:rsidR="00301A61" w:rsidRDefault="00301A61" w:rsidP="00503A92">
      <w:pPr>
        <w:rPr>
          <w:b/>
          <w:u w:val="single"/>
        </w:rPr>
      </w:pPr>
    </w:p>
    <w:p w14:paraId="1A4C75E9" w14:textId="6E65AC4E" w:rsidR="00FB46DB" w:rsidRPr="00996E61" w:rsidRDefault="00FB46DB" w:rsidP="00503A92">
      <w:pPr>
        <w:rPr>
          <w:b/>
          <w:u w:val="single"/>
        </w:rPr>
      </w:pPr>
      <w:r w:rsidRPr="00996E61">
        <w:rPr>
          <w:b/>
          <w:u w:val="single"/>
        </w:rPr>
        <w:t>Personal Learning Outcomes</w:t>
      </w:r>
    </w:p>
    <w:p w14:paraId="21B74807" w14:textId="77777777" w:rsidR="00503A92" w:rsidRPr="00996E61" w:rsidRDefault="00503A92" w:rsidP="00503A92">
      <w:pPr>
        <w:rPr>
          <w:b/>
          <w:u w:val="single"/>
        </w:rPr>
      </w:pPr>
    </w:p>
    <w:p w14:paraId="7231C34C" w14:textId="555BEC1B" w:rsidR="00FB46DB" w:rsidRPr="00996E61" w:rsidRDefault="00FB46DB" w:rsidP="00116664">
      <w:pPr>
        <w:pStyle w:val="ListParagraph"/>
        <w:numPr>
          <w:ilvl w:val="0"/>
          <w:numId w:val="34"/>
        </w:numPr>
        <w:rPr>
          <w:rFonts w:ascii="Times New Roman" w:hAnsi="Times New Roman" w:cs="Times New Roman"/>
        </w:rPr>
      </w:pPr>
      <w:r w:rsidRPr="00996E61">
        <w:rPr>
          <w:rFonts w:ascii="Times New Roman" w:hAnsi="Times New Roman" w:cs="Times New Roman"/>
        </w:rPr>
        <w:t>I am eager to develop ways for students to become more present at auditions. My data will guide my impact on practical sessions and the work of mindfulness.</w:t>
      </w:r>
    </w:p>
    <w:p w14:paraId="7A1E4214" w14:textId="5A01E961" w:rsidR="00FB46DB" w:rsidRPr="00996E61" w:rsidRDefault="00116664" w:rsidP="00116664">
      <w:pPr>
        <w:pStyle w:val="ListParagraph"/>
        <w:numPr>
          <w:ilvl w:val="0"/>
          <w:numId w:val="34"/>
        </w:numPr>
        <w:rPr>
          <w:rFonts w:ascii="Times New Roman" w:hAnsi="Times New Roman" w:cs="Times New Roman"/>
        </w:rPr>
      </w:pPr>
      <w:r w:rsidRPr="00996E61">
        <w:rPr>
          <w:rFonts w:ascii="Times New Roman" w:hAnsi="Times New Roman" w:cs="Times New Roman"/>
        </w:rPr>
        <w:t>I hope to discover h</w:t>
      </w:r>
      <w:r w:rsidR="00FB46DB" w:rsidRPr="00996E61">
        <w:rPr>
          <w:rFonts w:ascii="Times New Roman" w:hAnsi="Times New Roman" w:cs="Times New Roman"/>
        </w:rPr>
        <w:t xml:space="preserve">ow </w:t>
      </w:r>
      <w:r w:rsidR="000D5684" w:rsidRPr="00996E61">
        <w:rPr>
          <w:rFonts w:ascii="Times New Roman" w:hAnsi="Times New Roman" w:cs="Times New Roman"/>
        </w:rPr>
        <w:t>"</w:t>
      </w:r>
      <w:proofErr w:type="spellStart"/>
      <w:r w:rsidR="00FB46DB" w:rsidRPr="00996E61">
        <w:rPr>
          <w:rFonts w:ascii="Times New Roman" w:hAnsi="Times New Roman" w:cs="Times New Roman"/>
        </w:rPr>
        <w:t>Present</w:t>
      </w:r>
      <w:r w:rsidR="000D5684" w:rsidRPr="00996E61">
        <w:rPr>
          <w:rFonts w:ascii="Times New Roman" w:hAnsi="Times New Roman" w:cs="Times New Roman"/>
        </w:rPr>
        <w:t>"</w:t>
      </w:r>
      <w:r w:rsidR="00FB46DB" w:rsidRPr="00996E61">
        <w:rPr>
          <w:rFonts w:ascii="Times New Roman" w:hAnsi="Times New Roman" w:cs="Times New Roman"/>
        </w:rPr>
        <w:t>students</w:t>
      </w:r>
      <w:proofErr w:type="spellEnd"/>
      <w:r w:rsidR="00FB46DB" w:rsidRPr="00996E61">
        <w:rPr>
          <w:rFonts w:ascii="Times New Roman" w:hAnsi="Times New Roman" w:cs="Times New Roman"/>
        </w:rPr>
        <w:t xml:space="preserve"> feel before entering the audition room. </w:t>
      </w:r>
    </w:p>
    <w:p w14:paraId="75D9F9C4" w14:textId="0CFAB0D6" w:rsidR="00FB46DB" w:rsidRPr="00996E61" w:rsidRDefault="00116664" w:rsidP="00116664">
      <w:pPr>
        <w:pStyle w:val="ListParagraph"/>
        <w:numPr>
          <w:ilvl w:val="0"/>
          <w:numId w:val="34"/>
        </w:numPr>
        <w:rPr>
          <w:rFonts w:ascii="Times New Roman" w:hAnsi="Times New Roman" w:cs="Times New Roman"/>
        </w:rPr>
      </w:pPr>
      <w:r w:rsidRPr="00996E61">
        <w:rPr>
          <w:rFonts w:ascii="Times New Roman" w:hAnsi="Times New Roman" w:cs="Times New Roman"/>
        </w:rPr>
        <w:t>I aim to s</w:t>
      </w:r>
      <w:r w:rsidR="00FB46DB" w:rsidRPr="00996E61">
        <w:rPr>
          <w:rFonts w:ascii="Times New Roman" w:hAnsi="Times New Roman" w:cs="Times New Roman"/>
        </w:rPr>
        <w:t xml:space="preserve">hifting their mind-sets focusing on being more </w:t>
      </w:r>
      <w:r w:rsidR="000D5684" w:rsidRPr="00996E61">
        <w:rPr>
          <w:rFonts w:ascii="Times New Roman" w:hAnsi="Times New Roman" w:cs="Times New Roman"/>
        </w:rPr>
        <w:t>"</w:t>
      </w:r>
      <w:r w:rsidR="00FB46DB" w:rsidRPr="00996E61">
        <w:rPr>
          <w:rFonts w:ascii="Times New Roman" w:hAnsi="Times New Roman" w:cs="Times New Roman"/>
        </w:rPr>
        <w:t>in the moment</w:t>
      </w:r>
      <w:r w:rsidR="000D5684" w:rsidRPr="00996E61">
        <w:rPr>
          <w:rFonts w:ascii="Times New Roman" w:hAnsi="Times New Roman" w:cs="Times New Roman"/>
        </w:rPr>
        <w:t>"</w:t>
      </w:r>
      <w:r w:rsidR="00FB46DB" w:rsidRPr="00996E61">
        <w:rPr>
          <w:rFonts w:ascii="Times New Roman" w:hAnsi="Times New Roman" w:cs="Times New Roman"/>
        </w:rPr>
        <w:t xml:space="preserve"> thus making an impact on their performance</w:t>
      </w:r>
      <w:r w:rsidR="00503A92" w:rsidRPr="00996E61">
        <w:rPr>
          <w:rFonts w:ascii="Times New Roman" w:hAnsi="Times New Roman" w:cs="Times New Roman"/>
        </w:rPr>
        <w:t>.</w:t>
      </w:r>
    </w:p>
    <w:p w14:paraId="464FC1D3" w14:textId="77777777" w:rsidR="00FB46DB" w:rsidRPr="00996E61" w:rsidRDefault="00FB46DB" w:rsidP="00116664">
      <w:pPr>
        <w:pStyle w:val="ListParagraph"/>
        <w:numPr>
          <w:ilvl w:val="0"/>
          <w:numId w:val="34"/>
        </w:numPr>
        <w:rPr>
          <w:rFonts w:ascii="Times New Roman" w:hAnsi="Times New Roman" w:cs="Times New Roman"/>
        </w:rPr>
      </w:pPr>
      <w:r w:rsidRPr="00996E61">
        <w:rPr>
          <w:rFonts w:ascii="Times New Roman" w:hAnsi="Times New Roman" w:cs="Times New Roman"/>
        </w:rPr>
        <w:t>Developing work as a practitioner and developing through research</w:t>
      </w:r>
    </w:p>
    <w:p w14:paraId="7CCB8B99" w14:textId="77777777" w:rsidR="00FB46DB" w:rsidRPr="00996E61" w:rsidRDefault="00FB46DB" w:rsidP="00116664">
      <w:pPr>
        <w:pStyle w:val="ListParagraph"/>
        <w:numPr>
          <w:ilvl w:val="0"/>
          <w:numId w:val="34"/>
        </w:numPr>
        <w:rPr>
          <w:rFonts w:ascii="Times New Roman" w:hAnsi="Times New Roman" w:cs="Times New Roman"/>
        </w:rPr>
      </w:pPr>
      <w:r w:rsidRPr="00996E61">
        <w:rPr>
          <w:rFonts w:ascii="Times New Roman" w:hAnsi="Times New Roman" w:cs="Times New Roman"/>
        </w:rPr>
        <w:t>Create techniques useful to foundation students, analysing data through discussion and questionnaires evaluating any change.</w:t>
      </w:r>
    </w:p>
    <w:p w14:paraId="27B76585" w14:textId="77777777" w:rsidR="00FB46DB" w:rsidRPr="00996E61" w:rsidRDefault="00FB46DB" w:rsidP="00503A92"/>
    <w:p w14:paraId="41BE5963" w14:textId="77777777" w:rsidR="00FB46DB" w:rsidRPr="00996E61" w:rsidRDefault="00FB46DB" w:rsidP="00503A92"/>
    <w:p w14:paraId="3E77FC0A" w14:textId="77777777" w:rsidR="00FB46DB" w:rsidRPr="00996E61" w:rsidRDefault="00FB46DB" w:rsidP="00503A92"/>
    <w:p w14:paraId="1C0CD3A4" w14:textId="77777777" w:rsidR="00FB46DB" w:rsidRPr="00996E61" w:rsidRDefault="00A35189" w:rsidP="00503A92">
      <w:pPr>
        <w:rPr>
          <w:sz w:val="28"/>
          <w:szCs w:val="28"/>
        </w:rPr>
      </w:pPr>
      <w:r w:rsidRPr="00996E61">
        <w:rPr>
          <w:noProof/>
          <w:sz w:val="28"/>
          <w:szCs w:val="28"/>
        </w:rPr>
        <w:object w:dxaOrig="18617" w:dyaOrig="12479" w14:anchorId="67A47277">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alt="" style="width:490.55pt;height:557.85pt;mso-width-percent:0;mso-height-percent:0;mso-width-percent:0;mso-height-percent:0" o:ole="">
            <v:imagedata r:id="rId9" o:title=""/>
          </v:shape>
          <o:OLEObject Type="Embed" ProgID="Excel.OpenDocumentSpreadsheet.12" ShapeID="_x0000_i1025" DrawAspect="Content" ObjectID="_1672384798" r:id="rId10"/>
        </w:object>
      </w:r>
    </w:p>
    <w:p w14:paraId="33200369" w14:textId="77777777" w:rsidR="00FB46DB" w:rsidRPr="00996E61" w:rsidRDefault="00FB46DB" w:rsidP="00503A92">
      <w:pPr>
        <w:rPr>
          <w:sz w:val="28"/>
          <w:szCs w:val="28"/>
        </w:rPr>
      </w:pPr>
    </w:p>
    <w:p w14:paraId="6E2F9BE6" w14:textId="77777777" w:rsidR="00FB46DB" w:rsidRPr="00996E61" w:rsidRDefault="00FB46DB" w:rsidP="00503A92">
      <w:pPr>
        <w:rPr>
          <w:sz w:val="28"/>
          <w:szCs w:val="28"/>
        </w:rPr>
      </w:pPr>
    </w:p>
    <w:p w14:paraId="337CAEB5" w14:textId="77777777" w:rsidR="00FB46DB" w:rsidRPr="00996E61" w:rsidRDefault="00FB46DB" w:rsidP="00503A92">
      <w:pPr>
        <w:rPr>
          <w:sz w:val="28"/>
          <w:szCs w:val="28"/>
        </w:rPr>
      </w:pPr>
    </w:p>
    <w:p w14:paraId="29613313" w14:textId="77777777" w:rsidR="00FB46DB" w:rsidRPr="00996E61" w:rsidRDefault="00FB46DB" w:rsidP="00503A92">
      <w:pPr>
        <w:rPr>
          <w:sz w:val="28"/>
          <w:szCs w:val="28"/>
        </w:rPr>
      </w:pPr>
    </w:p>
    <w:p w14:paraId="638708A0" w14:textId="77777777" w:rsidR="003F26A9" w:rsidRPr="00996E61" w:rsidRDefault="003F26A9" w:rsidP="00503A92"/>
    <w:p w14:paraId="3E97EFF8" w14:textId="77777777" w:rsidR="003F26A9" w:rsidRPr="00996E61" w:rsidRDefault="003F26A9" w:rsidP="00503A92"/>
    <w:p w14:paraId="0AA25F77" w14:textId="77777777" w:rsidR="003F26A9" w:rsidRPr="00996E61" w:rsidRDefault="003F26A9" w:rsidP="00503A92"/>
    <w:p w14:paraId="2DE074C3" w14:textId="77777777" w:rsidR="00810E67" w:rsidRPr="00996E61" w:rsidRDefault="00810E67" w:rsidP="00503A92"/>
    <w:p w14:paraId="228A31AD" w14:textId="77777777" w:rsidR="00641264" w:rsidRPr="00996E61" w:rsidRDefault="00641264" w:rsidP="00503A92">
      <w:pPr>
        <w:rPr>
          <w:b/>
          <w:u w:val="single"/>
        </w:rPr>
      </w:pPr>
    </w:p>
    <w:p w14:paraId="2C93984A" w14:textId="5D0CFFAA" w:rsidR="00864228" w:rsidRPr="00996E61" w:rsidRDefault="00864228" w:rsidP="00116664">
      <w:pPr>
        <w:jc w:val="center"/>
        <w:rPr>
          <w:b/>
          <w:u w:val="single"/>
        </w:rPr>
      </w:pPr>
      <w:r w:rsidRPr="00996E61">
        <w:rPr>
          <w:b/>
          <w:u w:val="single"/>
        </w:rPr>
        <w:lastRenderedPageBreak/>
        <w:t>Research Report</w:t>
      </w:r>
    </w:p>
    <w:p w14:paraId="56B90249" w14:textId="64E92D27" w:rsidR="0042057F" w:rsidRPr="00996E61" w:rsidRDefault="0042057F" w:rsidP="0042057F">
      <w:pPr>
        <w:rPr>
          <w:b/>
          <w:u w:val="single"/>
        </w:rPr>
      </w:pPr>
      <w:r w:rsidRPr="00996E61">
        <w:rPr>
          <w:b/>
          <w:u w:val="single"/>
        </w:rPr>
        <w:t>Introduction and Rationale</w:t>
      </w:r>
    </w:p>
    <w:p w14:paraId="0978F3B8" w14:textId="77777777" w:rsidR="00503A92" w:rsidRPr="00996E61" w:rsidRDefault="00503A92" w:rsidP="00503A92">
      <w:pPr>
        <w:rPr>
          <w:b/>
          <w:u w:val="single"/>
        </w:rPr>
      </w:pPr>
    </w:p>
    <w:p w14:paraId="43F84520" w14:textId="551DD0E3" w:rsidR="009870B9" w:rsidRPr="00996E61" w:rsidRDefault="00B85ED5" w:rsidP="00503A92">
      <w:r w:rsidRPr="00996E61">
        <w:t xml:space="preserve">This </w:t>
      </w:r>
      <w:r w:rsidR="003F6980" w:rsidRPr="00996E61">
        <w:t>small-scale</w:t>
      </w:r>
      <w:r w:rsidRPr="00996E61">
        <w:t xml:space="preserve"> work-based learning project</w:t>
      </w:r>
      <w:r w:rsidR="00156644" w:rsidRPr="00996E61">
        <w:t xml:space="preserve"> is </w:t>
      </w:r>
      <w:r w:rsidR="003F6980" w:rsidRPr="00996E61">
        <w:t>a practical, evidence-based</w:t>
      </w:r>
      <w:r w:rsidR="004C15AB" w:rsidRPr="00996E61">
        <w:t xml:space="preserve"> investigation</w:t>
      </w:r>
      <w:r w:rsidR="00156644" w:rsidRPr="00996E61">
        <w:t xml:space="preserve"> </w:t>
      </w:r>
      <w:r w:rsidR="004C15AB" w:rsidRPr="00996E61">
        <w:t>into whether</w:t>
      </w:r>
      <w:r w:rsidRPr="00996E61">
        <w:t xml:space="preserve"> </w:t>
      </w:r>
      <w:r w:rsidR="003F6980" w:rsidRPr="00996E61">
        <w:t>mindfulness</w:t>
      </w:r>
      <w:r w:rsidRPr="00996E61">
        <w:t>, being present</w:t>
      </w:r>
      <w:r w:rsidR="003F6980" w:rsidRPr="00996E61">
        <w:t>,</w:t>
      </w:r>
      <w:r w:rsidRPr="00996E61">
        <w:t xml:space="preserve"> and grounded </w:t>
      </w:r>
      <w:r w:rsidR="009E2BC3" w:rsidRPr="00996E61">
        <w:t>are</w:t>
      </w:r>
      <w:r w:rsidR="009D2813" w:rsidRPr="00996E61">
        <w:t xml:space="preserve"> a </w:t>
      </w:r>
      <w:r w:rsidRPr="00996E61">
        <w:t xml:space="preserve">beneficial audition preparation for foundation students. I investigated the three </w:t>
      </w:r>
      <w:r w:rsidR="003F6980" w:rsidRPr="00996E61">
        <w:t>fundamental</w:t>
      </w:r>
      <w:r w:rsidRPr="00996E61">
        <w:t xml:space="preserve"> qualities that actor</w:t>
      </w:r>
      <w:r w:rsidR="00F47BE7" w:rsidRPr="00996E61">
        <w:t>s</w:t>
      </w:r>
      <w:r w:rsidRPr="00996E61">
        <w:t xml:space="preserve"> need to meet</w:t>
      </w:r>
      <w:r w:rsidR="004C15AB" w:rsidRPr="00996E61">
        <w:t xml:space="preserve"> in</w:t>
      </w:r>
      <w:r w:rsidR="00EE6D01" w:rsidRPr="00996E61">
        <w:t xml:space="preserve"> any audition situation </w:t>
      </w:r>
      <w:r w:rsidR="003F6980" w:rsidRPr="00996E61">
        <w:t>to</w:t>
      </w:r>
      <w:r w:rsidRPr="00996E61">
        <w:t xml:space="preserve"> deliver the very best work regardless of circumstances</w:t>
      </w:r>
      <w:r w:rsidR="009E2BC3" w:rsidRPr="00996E61">
        <w:t xml:space="preserve">: </w:t>
      </w:r>
    </w:p>
    <w:p w14:paraId="587DA477" w14:textId="77777777" w:rsidR="00116664" w:rsidRPr="00996E61" w:rsidRDefault="00116664" w:rsidP="00503A92"/>
    <w:p w14:paraId="57699CF3" w14:textId="302D2433" w:rsidR="00616D6B" w:rsidRPr="00996E61" w:rsidRDefault="009870B9" w:rsidP="00503A92">
      <w:r w:rsidRPr="00996E61">
        <w:t>a) C</w:t>
      </w:r>
      <w:r w:rsidR="009E2BC3" w:rsidRPr="00996E61">
        <w:t xml:space="preserve">oncentration and the ability to focus attention </w:t>
      </w:r>
    </w:p>
    <w:p w14:paraId="1C0E3F8D" w14:textId="4ED291C4" w:rsidR="009870B9" w:rsidRPr="00996E61" w:rsidRDefault="009870B9" w:rsidP="00503A92">
      <w:r w:rsidRPr="00996E61">
        <w:t xml:space="preserve">b) </w:t>
      </w:r>
      <w:r w:rsidR="009E2BC3" w:rsidRPr="00996E61">
        <w:t>Relaxation used</w:t>
      </w:r>
      <w:r w:rsidR="007945D2" w:rsidRPr="00996E61">
        <w:t xml:space="preserve"> </w:t>
      </w:r>
      <w:r w:rsidR="009E2BC3" w:rsidRPr="00996E61">
        <w:t xml:space="preserve">when under pressure  </w:t>
      </w:r>
    </w:p>
    <w:p w14:paraId="15EB7887" w14:textId="671B5B58" w:rsidR="00B85ED5" w:rsidRPr="00996E61" w:rsidRDefault="009870B9" w:rsidP="00503A92">
      <w:r w:rsidRPr="00996E61">
        <w:t xml:space="preserve">c) </w:t>
      </w:r>
      <w:r w:rsidR="009E2BC3" w:rsidRPr="00996E61">
        <w:t xml:space="preserve">Presence being </w:t>
      </w:r>
      <w:r w:rsidR="000D5684" w:rsidRPr="00996E61">
        <w:t>"</w:t>
      </w:r>
      <w:r w:rsidR="00B92B8D" w:rsidRPr="00996E61">
        <w:t>In</w:t>
      </w:r>
      <w:r w:rsidR="009E2BC3" w:rsidRPr="00996E61">
        <w:t xml:space="preserve"> the moment</w:t>
      </w:r>
      <w:r w:rsidR="000D5684" w:rsidRPr="00996E61">
        <w:t>"</w:t>
      </w:r>
      <w:r w:rsidR="009E2BC3" w:rsidRPr="00996E61">
        <w:t xml:space="preserve"> responding spontaneously to what you find there.</w:t>
      </w:r>
    </w:p>
    <w:p w14:paraId="1F8C3150" w14:textId="77777777" w:rsidR="00116664" w:rsidRPr="00996E61" w:rsidRDefault="00116664" w:rsidP="00503A92"/>
    <w:p w14:paraId="057B9C7A" w14:textId="2CA9362F" w:rsidR="00EE6D01" w:rsidRPr="00996E61" w:rsidRDefault="00EE6D01" w:rsidP="00503A92">
      <w:r w:rsidRPr="00996E61">
        <w:t>My</w:t>
      </w:r>
      <w:r w:rsidR="009D2813" w:rsidRPr="00996E61">
        <w:t xml:space="preserve"> eight </w:t>
      </w:r>
      <w:r w:rsidRPr="00996E61">
        <w:t>students are</w:t>
      </w:r>
      <w:r w:rsidR="009D2813" w:rsidRPr="00996E61">
        <w:t xml:space="preserve"> on a foundation course </w:t>
      </w:r>
      <w:r w:rsidR="009E2BC3" w:rsidRPr="00996E61">
        <w:t>wanting</w:t>
      </w:r>
      <w:r w:rsidRPr="00996E61">
        <w:t xml:space="preserve"> to audition </w:t>
      </w:r>
      <w:r w:rsidR="009D2813" w:rsidRPr="00996E61">
        <w:t>at Performing Arts Colleges with no</w:t>
      </w:r>
      <w:r w:rsidRPr="00996E61">
        <w:t xml:space="preserve"> </w:t>
      </w:r>
      <w:r w:rsidR="00B92B8D" w:rsidRPr="00996E61">
        <w:t>previous</w:t>
      </w:r>
      <w:r w:rsidRPr="00996E61">
        <w:t xml:space="preserve"> foundation experience. The research project will take place over zoom for </w:t>
      </w:r>
      <w:r w:rsidR="00B92B8D" w:rsidRPr="00996E61">
        <w:t>six</w:t>
      </w:r>
      <w:r w:rsidRPr="00996E61">
        <w:t xml:space="preserve"> sessions. </w:t>
      </w:r>
    </w:p>
    <w:p w14:paraId="4C64CA8E" w14:textId="77777777" w:rsidR="00503A92" w:rsidRPr="00996E61" w:rsidRDefault="00503A92" w:rsidP="00503A92"/>
    <w:p w14:paraId="722EA818" w14:textId="1EE84972" w:rsidR="00EE6D01" w:rsidRPr="00996E61" w:rsidRDefault="00EE6D01" w:rsidP="00503A92">
      <w:r w:rsidRPr="00996E61">
        <w:t xml:space="preserve">I teach spoken voice and hear lots of negative feedback from students who </w:t>
      </w:r>
      <w:r w:rsidR="000D5684" w:rsidRPr="00996E61">
        <w:t>do</w:t>
      </w:r>
      <w:r w:rsidR="00116664" w:rsidRPr="00996E61">
        <w:t xml:space="preserve"> not</w:t>
      </w:r>
      <w:r w:rsidRPr="00996E61">
        <w:t xml:space="preserve"> </w:t>
      </w:r>
      <w:r w:rsidR="00D51114" w:rsidRPr="00996E61">
        <w:t>recognise</w:t>
      </w:r>
      <w:r w:rsidRPr="00996E61">
        <w:t xml:space="preserve"> their voice</w:t>
      </w:r>
      <w:r w:rsidR="004B58BD" w:rsidRPr="00996E61">
        <w:t xml:space="preserve"> and themselves</w:t>
      </w:r>
      <w:r w:rsidRPr="00996E61">
        <w:t xml:space="preserve"> as </w:t>
      </w:r>
      <w:r w:rsidR="000D5684" w:rsidRPr="00996E61">
        <w:t>"</w:t>
      </w:r>
      <w:r w:rsidRPr="00996E61">
        <w:t xml:space="preserve">good </w:t>
      </w:r>
      <w:r w:rsidR="00F80850" w:rsidRPr="00996E61">
        <w:t>enough</w:t>
      </w:r>
      <w:r w:rsidR="000D5684" w:rsidRPr="00996E61">
        <w:t>"</w:t>
      </w:r>
      <w:r w:rsidR="00F80850" w:rsidRPr="00996E61">
        <w:t xml:space="preserve"> </w:t>
      </w:r>
      <w:r w:rsidR="00B92B8D" w:rsidRPr="00996E61">
        <w:t>to</w:t>
      </w:r>
      <w:r w:rsidRPr="00996E61">
        <w:t xml:space="preserve"> achieve a place </w:t>
      </w:r>
      <w:r w:rsidR="009D2813" w:rsidRPr="00996E61">
        <w:t>on</w:t>
      </w:r>
      <w:r w:rsidRPr="00996E61">
        <w:t xml:space="preserve"> a performing arts degree course. I am investigating ways of shifting these judgemental </w:t>
      </w:r>
      <w:r w:rsidR="00B92B8D" w:rsidRPr="00996E61">
        <w:t>mindsets</w:t>
      </w:r>
      <w:r w:rsidRPr="00996E61">
        <w:t xml:space="preserve"> and bringing the student more into the present moment.</w:t>
      </w:r>
    </w:p>
    <w:p w14:paraId="51BB9170" w14:textId="77777777" w:rsidR="00503A92" w:rsidRPr="00996E61" w:rsidRDefault="00503A92" w:rsidP="00503A92"/>
    <w:p w14:paraId="02F38E45" w14:textId="108ED7E3" w:rsidR="00EE6D01" w:rsidRPr="00996E61" w:rsidRDefault="00EE6D01" w:rsidP="00503A92">
      <w:r w:rsidRPr="00996E61">
        <w:t xml:space="preserve">My </w:t>
      </w:r>
      <w:r w:rsidR="00D51114" w:rsidRPr="00996E61">
        <w:t>six-week</w:t>
      </w:r>
      <w:r w:rsidRPr="00996E61">
        <w:t xml:space="preserve"> zoom course is a continuation </w:t>
      </w:r>
      <w:r w:rsidR="00B92B8D" w:rsidRPr="00996E61">
        <w:t>of</w:t>
      </w:r>
      <w:r w:rsidRPr="00996E61">
        <w:t xml:space="preserve"> the topic I taught </w:t>
      </w:r>
      <w:r w:rsidR="009D2813" w:rsidRPr="00996E61">
        <w:t xml:space="preserve">briefly </w:t>
      </w:r>
      <w:r w:rsidRPr="00996E61">
        <w:t>befor</w:t>
      </w:r>
      <w:r w:rsidR="009D2813" w:rsidRPr="00996E61">
        <w:t xml:space="preserve">e my on-line </w:t>
      </w:r>
      <w:r w:rsidR="00974CEA" w:rsidRPr="00996E61">
        <w:t>system</w:t>
      </w:r>
      <w:r w:rsidR="009D2813" w:rsidRPr="00996E61">
        <w:t xml:space="preserve"> started</w:t>
      </w:r>
      <w:r w:rsidRPr="00996E61">
        <w:t>. I was only able to work loosely on this</w:t>
      </w:r>
      <w:r w:rsidR="009D2813" w:rsidRPr="00996E61">
        <w:t xml:space="preserve"> topic</w:t>
      </w:r>
      <w:r w:rsidRPr="00996E61">
        <w:t xml:space="preserve"> in the studio</w:t>
      </w:r>
      <w:r w:rsidR="00974CEA" w:rsidRPr="00996E61">
        <w:t>. Still, with</w:t>
      </w:r>
      <w:r w:rsidRPr="00996E61">
        <w:t xml:space="preserve"> my zoom course</w:t>
      </w:r>
      <w:r w:rsidR="00B92B8D" w:rsidRPr="00996E61">
        <w:t>,</w:t>
      </w:r>
      <w:r w:rsidRPr="00996E61">
        <w:t xml:space="preserve"> I </w:t>
      </w:r>
      <w:r w:rsidR="009D2813" w:rsidRPr="00996E61">
        <w:t>was able</w:t>
      </w:r>
      <w:r w:rsidR="00974CEA" w:rsidRPr="00996E61">
        <w:t xml:space="preserve"> </w:t>
      </w:r>
      <w:r w:rsidR="009D2813" w:rsidRPr="00996E61">
        <w:t>to</w:t>
      </w:r>
      <w:r w:rsidR="00974CEA" w:rsidRPr="00996E61">
        <w:t xml:space="preserve"> </w:t>
      </w:r>
      <w:r w:rsidRPr="00996E61">
        <w:t xml:space="preserve">go deeper into how Mindfulness and Presence can make a difference to </w:t>
      </w:r>
      <w:r w:rsidR="008A2AFA" w:rsidRPr="00996E61">
        <w:t xml:space="preserve">my </w:t>
      </w:r>
      <w:r w:rsidR="000D5684" w:rsidRPr="00996E61">
        <w:t>students'</w:t>
      </w:r>
      <w:r w:rsidRPr="00996E61">
        <w:t xml:space="preserve"> audition experience</w:t>
      </w:r>
      <w:r w:rsidR="00116664" w:rsidRPr="00996E61">
        <w:t xml:space="preserve"> and I was able to build on the research carried out in my previous project.</w:t>
      </w:r>
    </w:p>
    <w:p w14:paraId="23C74616" w14:textId="77777777" w:rsidR="00503A92" w:rsidRPr="00996E61" w:rsidRDefault="00503A92" w:rsidP="00503A92"/>
    <w:p w14:paraId="54A58FC2" w14:textId="58A8C150" w:rsidR="00156644" w:rsidRPr="00996E61" w:rsidRDefault="00156644" w:rsidP="00503A92">
      <w:r w:rsidRPr="00996E61">
        <w:t xml:space="preserve">The majority of </w:t>
      </w:r>
      <w:r w:rsidR="008A2AFA" w:rsidRPr="00996E61">
        <w:t>mindfulness research</w:t>
      </w:r>
      <w:r w:rsidR="00EE6D01" w:rsidRPr="00996E61">
        <w:t xml:space="preserve"> is</w:t>
      </w:r>
      <w:r w:rsidR="00277C00" w:rsidRPr="00996E61">
        <w:t xml:space="preserve"> based mainly</w:t>
      </w:r>
      <w:r w:rsidR="00EE6D01" w:rsidRPr="00996E61">
        <w:t xml:space="preserve"> on studies with</w:t>
      </w:r>
      <w:r w:rsidRPr="00996E61">
        <w:t xml:space="preserve"> people and groups</w:t>
      </w:r>
      <w:r w:rsidR="004B58BD" w:rsidRPr="00996E61">
        <w:t xml:space="preserve">. A </w:t>
      </w:r>
      <w:r w:rsidR="00B92B8D" w:rsidRPr="00996E61">
        <w:t>recent study</w:t>
      </w:r>
      <w:r w:rsidR="00713B9C" w:rsidRPr="00996E61">
        <w:t xml:space="preserve"> on using </w:t>
      </w:r>
      <w:r w:rsidR="003F6980" w:rsidRPr="00996E61">
        <w:t>mindfulness</w:t>
      </w:r>
      <w:r w:rsidR="00713B9C" w:rsidRPr="00996E61">
        <w:t xml:space="preserve"> </w:t>
      </w:r>
      <w:r w:rsidR="004B58BD" w:rsidRPr="00996E61">
        <w:t>on</w:t>
      </w:r>
      <w:r w:rsidR="00713B9C" w:rsidRPr="00996E61">
        <w:t xml:space="preserve"> people with depression and anxiety</w:t>
      </w:r>
      <w:r w:rsidR="00DA7673" w:rsidRPr="00996E61">
        <w:t xml:space="preserve"> proved</w:t>
      </w:r>
      <w:r w:rsidR="0042057F" w:rsidRPr="00996E61">
        <w:t xml:space="preserve"> to </w:t>
      </w:r>
      <w:proofErr w:type="gramStart"/>
      <w:r w:rsidR="0042057F" w:rsidRPr="00996E61">
        <w:t xml:space="preserve">have </w:t>
      </w:r>
      <w:r w:rsidR="00713B9C" w:rsidRPr="00996E61">
        <w:t xml:space="preserve"> significant</w:t>
      </w:r>
      <w:proofErr w:type="gramEnd"/>
      <w:r w:rsidR="00713B9C" w:rsidRPr="00996E61">
        <w:t xml:space="preserve"> gains</w:t>
      </w:r>
      <w:r w:rsidR="004B58BD" w:rsidRPr="00996E61">
        <w:t xml:space="preserve"> to how they </w:t>
      </w:r>
      <w:r w:rsidR="00123774" w:rsidRPr="00996E61">
        <w:t>felt</w:t>
      </w:r>
      <w:r w:rsidR="004B58BD" w:rsidRPr="00996E61">
        <w:t xml:space="preserve"> </w:t>
      </w:r>
      <w:r w:rsidR="00B92B8D" w:rsidRPr="00996E61">
        <w:t>at</w:t>
      </w:r>
      <w:r w:rsidR="00713B9C" w:rsidRPr="00996E61">
        <w:t xml:space="preserve"> the </w:t>
      </w:r>
      <w:r w:rsidR="008A2AFA" w:rsidRPr="00996E61">
        <w:t>following</w:t>
      </w:r>
      <w:r w:rsidR="00713B9C" w:rsidRPr="00996E61">
        <w:t xml:space="preserve"> appointment</w:t>
      </w:r>
      <w:r w:rsidR="00713B9C" w:rsidRPr="00996E61">
        <w:rPr>
          <w:sz w:val="28"/>
        </w:rPr>
        <w:t xml:space="preserve"> </w:t>
      </w:r>
      <w:r w:rsidR="00B73129" w:rsidRPr="00996E61">
        <w:rPr>
          <w:szCs w:val="13"/>
        </w:rPr>
        <w:t xml:space="preserve">(Khoury, et al 2013). </w:t>
      </w:r>
      <w:r w:rsidR="00277C00" w:rsidRPr="00996E61">
        <w:t>Still, there</w:t>
      </w:r>
      <w:r w:rsidRPr="00996E61">
        <w:t xml:space="preserve"> is little </w:t>
      </w:r>
      <w:r w:rsidR="00713B9C" w:rsidRPr="00996E61">
        <w:t>evidence on</w:t>
      </w:r>
      <w:r w:rsidR="00EE6D01" w:rsidRPr="00996E61">
        <w:t xml:space="preserve"> </w:t>
      </w:r>
      <w:r w:rsidR="00713B9C" w:rsidRPr="00996E61">
        <w:t>how effective</w:t>
      </w:r>
      <w:r w:rsidR="00EE6D01" w:rsidRPr="00996E61">
        <w:t xml:space="preserve"> it is in the audition room</w:t>
      </w:r>
      <w:r w:rsidRPr="00996E61">
        <w:t xml:space="preserve">. </w:t>
      </w:r>
    </w:p>
    <w:p w14:paraId="2ED89003" w14:textId="77777777" w:rsidR="00503A92" w:rsidRPr="00996E61" w:rsidRDefault="00503A92" w:rsidP="00503A92"/>
    <w:p w14:paraId="6E88E323" w14:textId="028F596B" w:rsidR="00EE6D01" w:rsidRPr="00996E61" w:rsidRDefault="00B85ED5" w:rsidP="00503A92">
      <w:r w:rsidRPr="00996E61">
        <w:t xml:space="preserve">Studying the research </w:t>
      </w:r>
      <w:r w:rsidR="007C0B38" w:rsidRPr="00996E61">
        <w:t>surrounding</w:t>
      </w:r>
      <w:r w:rsidRPr="00996E61">
        <w:t xml:space="preserve"> </w:t>
      </w:r>
      <w:r w:rsidR="003F6980" w:rsidRPr="00996E61">
        <w:t>mindfulness</w:t>
      </w:r>
      <w:r w:rsidR="00277C00" w:rsidRPr="00996E61">
        <w:t>,</w:t>
      </w:r>
      <w:r w:rsidRPr="00996E61">
        <w:t xml:space="preserve"> it is </w:t>
      </w:r>
      <w:r w:rsidR="00F47BE7" w:rsidRPr="00996E61">
        <w:t>evident</w:t>
      </w:r>
      <w:r w:rsidRPr="00996E61">
        <w:t xml:space="preserve"> that being present in </w:t>
      </w:r>
      <w:r w:rsidR="000D5684" w:rsidRPr="00996E61">
        <w:t>today's</w:t>
      </w:r>
      <w:r w:rsidRPr="00996E61">
        <w:t xml:space="preserve"> world is in a crisis</w:t>
      </w:r>
      <w:r w:rsidR="007C0B38" w:rsidRPr="00996E61">
        <w:t>. With</w:t>
      </w:r>
      <w:r w:rsidR="00F47BE7" w:rsidRPr="00996E61">
        <w:t xml:space="preserve"> auditioning</w:t>
      </w:r>
      <w:r w:rsidR="00974CEA" w:rsidRPr="00996E61">
        <w:t>,</w:t>
      </w:r>
      <w:r w:rsidR="00F47BE7" w:rsidRPr="00996E61">
        <w:t xml:space="preserve"> we are under even more pressure to become </w:t>
      </w:r>
      <w:r w:rsidR="00277C00" w:rsidRPr="00996E61">
        <w:t>focused</w:t>
      </w:r>
      <w:r w:rsidR="008A2AFA" w:rsidRPr="00996E61">
        <w:t>. That</w:t>
      </w:r>
      <w:r w:rsidR="004C15AB" w:rsidRPr="00996E61">
        <w:t xml:space="preserve"> is counterintuitive as the </w:t>
      </w:r>
      <w:r w:rsidR="000D5684" w:rsidRPr="00996E61">
        <w:t>actor's</w:t>
      </w:r>
      <w:r w:rsidR="00D51114" w:rsidRPr="00996E61">
        <w:t xml:space="preserve"> tool</w:t>
      </w:r>
      <w:r w:rsidR="004C15AB" w:rsidRPr="00996E61">
        <w:t xml:space="preserve"> is to have the ability to direct their </w:t>
      </w:r>
      <w:r w:rsidR="00EE6D01" w:rsidRPr="00996E61">
        <w:t>attention</w:t>
      </w:r>
      <w:r w:rsidR="004C15AB" w:rsidRPr="00996E61">
        <w:t xml:space="preserve"> on the stage </w:t>
      </w:r>
      <w:r w:rsidR="00312394" w:rsidRPr="00996E61">
        <w:rPr>
          <w:rFonts w:eastAsiaTheme="minorHAnsi"/>
          <w:color w:val="000000"/>
          <w:lang w:eastAsia="en-US"/>
        </w:rPr>
        <w:t>(Page 2018).</w:t>
      </w:r>
      <w:r w:rsidR="004C15AB" w:rsidRPr="00996E61">
        <w:t xml:space="preserve"> </w:t>
      </w:r>
      <w:r w:rsidR="00F47BE7" w:rsidRPr="00996E61">
        <w:t xml:space="preserve">Using </w:t>
      </w:r>
      <w:r w:rsidR="003F6980" w:rsidRPr="00996E61">
        <w:t>mindfulness</w:t>
      </w:r>
      <w:r w:rsidR="00F47BE7" w:rsidRPr="00996E61">
        <w:t xml:space="preserve"> and other techniques</w:t>
      </w:r>
      <w:r w:rsidR="00277C00" w:rsidRPr="00996E61">
        <w:t>,</w:t>
      </w:r>
      <w:r w:rsidR="00F47BE7" w:rsidRPr="00996E61">
        <w:t xml:space="preserve"> I am looking for shifts in the </w:t>
      </w:r>
      <w:r w:rsidR="000D5684" w:rsidRPr="00996E61">
        <w:t>students'</w:t>
      </w:r>
      <w:r w:rsidR="00D51114" w:rsidRPr="00996E61">
        <w:t xml:space="preserve"> mindsets</w:t>
      </w:r>
      <w:r w:rsidR="00F47BE7" w:rsidRPr="00996E61">
        <w:t xml:space="preserve"> by reinforcing the brain to respond differently. I</w:t>
      </w:r>
      <w:r w:rsidR="00EE6D01" w:rsidRPr="00996E61">
        <w:t xml:space="preserve"> </w:t>
      </w:r>
      <w:r w:rsidR="00F47BE7" w:rsidRPr="00996E61">
        <w:t xml:space="preserve">am also looking at the psychology </w:t>
      </w:r>
      <w:r w:rsidR="00D638D6" w:rsidRPr="00996E61">
        <w:t>surrounding self</w:t>
      </w:r>
      <w:r w:rsidR="00F47BE7" w:rsidRPr="00996E61">
        <w:t>-</w:t>
      </w:r>
      <w:r w:rsidR="00D638D6" w:rsidRPr="00996E61">
        <w:t>confidence and</w:t>
      </w:r>
      <w:r w:rsidR="00F47BE7" w:rsidRPr="00996E61">
        <w:t xml:space="preserve"> using </w:t>
      </w:r>
      <w:r w:rsidR="00D51114" w:rsidRPr="00996E61">
        <w:t>Intentional Training,</w:t>
      </w:r>
      <w:r w:rsidR="00F47BE7" w:rsidRPr="00996E61">
        <w:t xml:space="preserve"> which focuses more on our self-image and how we relate to our </w:t>
      </w:r>
      <w:r w:rsidR="00D638D6" w:rsidRPr="00996E61">
        <w:t>sense</w:t>
      </w:r>
      <w:r w:rsidR="00F47BE7" w:rsidRPr="00996E61">
        <w:t xml:space="preserve"> of self.</w:t>
      </w:r>
      <w:r w:rsidRPr="00996E61">
        <w:t xml:space="preserve"> </w:t>
      </w:r>
      <w:r w:rsidR="000D5684" w:rsidRPr="00996E61">
        <w:t>It's</w:t>
      </w:r>
      <w:r w:rsidR="00EE6D01" w:rsidRPr="00996E61">
        <w:t xml:space="preserve"> not just a </w:t>
      </w:r>
      <w:r w:rsidR="00B92B8D" w:rsidRPr="00996E61">
        <w:t>mindset</w:t>
      </w:r>
      <w:r w:rsidR="001A48D1" w:rsidRPr="00996E61">
        <w:t>;</w:t>
      </w:r>
      <w:r w:rsidR="00EE6D01" w:rsidRPr="00996E61">
        <w:t xml:space="preserve"> </w:t>
      </w:r>
      <w:r w:rsidR="000D5684" w:rsidRPr="00996E61">
        <w:t>it's</w:t>
      </w:r>
      <w:r w:rsidR="00EE6D01" w:rsidRPr="00996E61">
        <w:t xml:space="preserve"> also about being aware of self, where you are and communication, then you are literally in the present moment (Fitzmaurice 2017)</w:t>
      </w:r>
      <w:r w:rsidR="00745CF5" w:rsidRPr="00996E61">
        <w:t>.</w:t>
      </w:r>
    </w:p>
    <w:p w14:paraId="45198AA5" w14:textId="77777777" w:rsidR="00503A92" w:rsidRPr="00996E61" w:rsidRDefault="00503A92" w:rsidP="00503A92"/>
    <w:p w14:paraId="49E50A51" w14:textId="77777777" w:rsidR="00301A61" w:rsidRDefault="00E05D6D" w:rsidP="00503A92">
      <w:r w:rsidRPr="00996E61">
        <w:t>There is an obvious need fo</w:t>
      </w:r>
      <w:r w:rsidR="00D13EB7" w:rsidRPr="00996E61">
        <w:t>r this type of work</w:t>
      </w:r>
      <w:r w:rsidR="00F4381A" w:rsidRPr="00996E61">
        <w:t>. For actors</w:t>
      </w:r>
      <w:r w:rsidR="00277C00" w:rsidRPr="00996E61">
        <w:t xml:space="preserve"> </w:t>
      </w:r>
      <w:r w:rsidR="004B58BD" w:rsidRPr="00996E61">
        <w:t>to be</w:t>
      </w:r>
      <w:r w:rsidR="008A2AFA" w:rsidRPr="00996E61">
        <w:t xml:space="preserve"> </w:t>
      </w:r>
      <w:r w:rsidR="000D5684" w:rsidRPr="00996E61">
        <w:t>"</w:t>
      </w:r>
      <w:r w:rsidRPr="00996E61">
        <w:t xml:space="preserve">Present </w:t>
      </w:r>
      <w:r w:rsidR="000D5684" w:rsidRPr="00996E61">
        <w:t>"</w:t>
      </w:r>
      <w:r w:rsidRPr="00996E61">
        <w:t>when they are performing</w:t>
      </w:r>
      <w:r w:rsidR="00277C00" w:rsidRPr="00996E61">
        <w:t xml:space="preserve"> </w:t>
      </w:r>
      <w:r w:rsidR="007C758F" w:rsidRPr="00996E61">
        <w:t>is</w:t>
      </w:r>
      <w:r w:rsidRPr="00996E61">
        <w:t xml:space="preserve"> the idea that you work from </w:t>
      </w:r>
      <w:r w:rsidR="00277C00" w:rsidRPr="00996E61">
        <w:t>a</w:t>
      </w:r>
      <w:r w:rsidRPr="00996E61">
        <w:t xml:space="preserve"> conscious process to</w:t>
      </w:r>
      <w:r w:rsidR="00277C00" w:rsidRPr="00996E61">
        <w:t xml:space="preserve"> </w:t>
      </w:r>
      <w:r w:rsidR="007945D2" w:rsidRPr="00996E61">
        <w:t>achieve</w:t>
      </w:r>
      <w:r w:rsidRPr="00996E61">
        <w:t xml:space="preserve"> a creative unconscious result. </w:t>
      </w:r>
      <w:r w:rsidR="000D5684" w:rsidRPr="00996E61">
        <w:t>It's</w:t>
      </w:r>
      <w:r w:rsidRPr="00996E61">
        <w:t xml:space="preserve"> the ability to live in the present moment</w:t>
      </w:r>
      <w:r w:rsidR="00312394" w:rsidRPr="00996E61">
        <w:t xml:space="preserve"> </w:t>
      </w:r>
      <w:r w:rsidR="00312394" w:rsidRPr="00996E61">
        <w:rPr>
          <w:rFonts w:eastAsiaTheme="minorHAnsi"/>
          <w:color w:val="000000"/>
          <w:lang w:eastAsia="en-US"/>
        </w:rPr>
        <w:t xml:space="preserve">(Feldman 2017). </w:t>
      </w:r>
      <w:r w:rsidRPr="00996E61">
        <w:t xml:space="preserve"> </w:t>
      </w:r>
      <w:r w:rsidR="0007433A" w:rsidRPr="00996E61">
        <w:t xml:space="preserve">We find </w:t>
      </w:r>
      <w:r w:rsidR="007C758F" w:rsidRPr="00996E61">
        <w:t>drama schools like RADA have visiting practitioners teaching extra curricula classes with meditation</w:t>
      </w:r>
      <w:r w:rsidR="00D51114" w:rsidRPr="00996E61">
        <w:t xml:space="preserve"> and mindfulness elements</w:t>
      </w:r>
      <w:r w:rsidR="007C758F" w:rsidRPr="00996E61">
        <w:t>.</w:t>
      </w:r>
      <w:r w:rsidR="007945D2" w:rsidRPr="00996E61">
        <w:t xml:space="preserve"> </w:t>
      </w:r>
      <w:r w:rsidR="00D13EB7" w:rsidRPr="00996E61">
        <w:t xml:space="preserve">That is the difference between an audition where we are connected intellectually, emotionally and spiritually </w:t>
      </w:r>
      <w:r w:rsidR="009C3FAE" w:rsidRPr="00996E61">
        <w:t>and one which is</w:t>
      </w:r>
      <w:r w:rsidR="00D13EB7" w:rsidRPr="00996E61">
        <w:t xml:space="preserve"> </w:t>
      </w:r>
      <w:r w:rsidR="00DA7673" w:rsidRPr="00996E61">
        <w:t>unfocused</w:t>
      </w:r>
      <w:r w:rsidR="00D13EB7" w:rsidRPr="00996E61">
        <w:t>. The competition is so high for performing arts institutes it is imperative that when we are auditioning</w:t>
      </w:r>
      <w:r w:rsidR="007945D2" w:rsidRPr="00996E61">
        <w:t>,</w:t>
      </w:r>
      <w:r w:rsidR="00D13EB7" w:rsidRPr="00996E61">
        <w:t xml:space="preserve"> we are present.</w:t>
      </w:r>
    </w:p>
    <w:p w14:paraId="12D2814E" w14:textId="540B205A" w:rsidR="0042057F" w:rsidRPr="00301A61" w:rsidRDefault="0042057F" w:rsidP="00503A92">
      <w:r w:rsidRPr="00996E61">
        <w:rPr>
          <w:b/>
          <w:bCs/>
          <w:u w:val="single"/>
        </w:rPr>
        <w:lastRenderedPageBreak/>
        <w:t>Learning Outcomes</w:t>
      </w:r>
    </w:p>
    <w:p w14:paraId="010A7F91" w14:textId="77777777" w:rsidR="0042057F" w:rsidRPr="00996E61" w:rsidRDefault="0042057F" w:rsidP="00503A92"/>
    <w:p w14:paraId="2FB8D6F5" w14:textId="30B73F77" w:rsidR="00D13EB7" w:rsidRPr="00996E61" w:rsidRDefault="00D13EB7" w:rsidP="00503A92">
      <w:r w:rsidRPr="00996E61">
        <w:t>My personal learning outcomes that I have set out are:</w:t>
      </w:r>
    </w:p>
    <w:p w14:paraId="100C1CF1" w14:textId="77777777" w:rsidR="0042057F" w:rsidRPr="00996E61" w:rsidRDefault="0042057F" w:rsidP="00503A92"/>
    <w:p w14:paraId="611B4CE5" w14:textId="6A5D156E" w:rsidR="00D13EB7" w:rsidRPr="00996E61" w:rsidRDefault="0042057F" w:rsidP="0042057F">
      <w:pPr>
        <w:pStyle w:val="ListParagraph"/>
        <w:numPr>
          <w:ilvl w:val="0"/>
          <w:numId w:val="35"/>
        </w:numPr>
        <w:rPr>
          <w:rFonts w:ascii="Times New Roman" w:hAnsi="Times New Roman" w:cs="Times New Roman"/>
        </w:rPr>
      </w:pPr>
      <w:r w:rsidRPr="00996E61">
        <w:rPr>
          <w:rFonts w:ascii="Times New Roman" w:hAnsi="Times New Roman" w:cs="Times New Roman"/>
        </w:rPr>
        <w:t>To discover</w:t>
      </w:r>
      <w:r w:rsidR="00D13EB7" w:rsidRPr="00996E61">
        <w:rPr>
          <w:rFonts w:ascii="Times New Roman" w:hAnsi="Times New Roman" w:cs="Times New Roman"/>
        </w:rPr>
        <w:t xml:space="preserve"> how present</w:t>
      </w:r>
      <w:r w:rsidRPr="00996E61">
        <w:rPr>
          <w:rFonts w:ascii="Times New Roman" w:hAnsi="Times New Roman" w:cs="Times New Roman"/>
        </w:rPr>
        <w:t xml:space="preserve"> students feel when auditioning</w:t>
      </w:r>
    </w:p>
    <w:p w14:paraId="6F61C980" w14:textId="7BA35BE1" w:rsidR="00D13EB7" w:rsidRPr="00996E61" w:rsidRDefault="0042057F" w:rsidP="0042057F">
      <w:pPr>
        <w:pStyle w:val="ListParagraph"/>
        <w:numPr>
          <w:ilvl w:val="0"/>
          <w:numId w:val="35"/>
        </w:numPr>
        <w:rPr>
          <w:rFonts w:ascii="Times New Roman" w:hAnsi="Times New Roman" w:cs="Times New Roman"/>
        </w:rPr>
      </w:pPr>
      <w:r w:rsidRPr="00996E61">
        <w:rPr>
          <w:rFonts w:ascii="Times New Roman" w:hAnsi="Times New Roman" w:cs="Times New Roman"/>
        </w:rPr>
        <w:t xml:space="preserve">To </w:t>
      </w:r>
      <w:r w:rsidR="00D13EB7" w:rsidRPr="00996E61">
        <w:rPr>
          <w:rFonts w:ascii="Times New Roman" w:hAnsi="Times New Roman" w:cs="Times New Roman"/>
        </w:rPr>
        <w:t>Introduc</w:t>
      </w:r>
      <w:r w:rsidRPr="00996E61">
        <w:rPr>
          <w:rFonts w:ascii="Times New Roman" w:hAnsi="Times New Roman" w:cs="Times New Roman"/>
        </w:rPr>
        <w:t>e students</w:t>
      </w:r>
      <w:r w:rsidR="00D13EB7" w:rsidRPr="00996E61">
        <w:rPr>
          <w:rFonts w:ascii="Times New Roman" w:hAnsi="Times New Roman" w:cs="Times New Roman"/>
        </w:rPr>
        <w:t xml:space="preserve"> to </w:t>
      </w:r>
      <w:r w:rsidR="0061706C" w:rsidRPr="00996E61">
        <w:rPr>
          <w:rFonts w:ascii="Times New Roman" w:hAnsi="Times New Roman" w:cs="Times New Roman"/>
        </w:rPr>
        <w:t>various</w:t>
      </w:r>
      <w:r w:rsidR="00D13EB7" w:rsidRPr="00996E61">
        <w:rPr>
          <w:rFonts w:ascii="Times New Roman" w:hAnsi="Times New Roman" w:cs="Times New Roman"/>
        </w:rPr>
        <w:t xml:space="preserve"> practices that increase</w:t>
      </w:r>
      <w:r w:rsidRPr="00996E61">
        <w:rPr>
          <w:rFonts w:ascii="Times New Roman" w:hAnsi="Times New Roman" w:cs="Times New Roman"/>
        </w:rPr>
        <w:t xml:space="preserve"> ‘</w:t>
      </w:r>
      <w:r w:rsidR="009E2BC3" w:rsidRPr="00996E61">
        <w:rPr>
          <w:rFonts w:ascii="Times New Roman" w:hAnsi="Times New Roman" w:cs="Times New Roman"/>
        </w:rPr>
        <w:t>Presence</w:t>
      </w:r>
      <w:r w:rsidRPr="00996E61">
        <w:rPr>
          <w:rFonts w:ascii="Times New Roman" w:hAnsi="Times New Roman" w:cs="Times New Roman"/>
        </w:rPr>
        <w:t>’</w:t>
      </w:r>
      <w:r w:rsidR="00D13EB7" w:rsidRPr="00996E61">
        <w:rPr>
          <w:rFonts w:ascii="Times New Roman" w:hAnsi="Times New Roman" w:cs="Times New Roman"/>
        </w:rPr>
        <w:t xml:space="preserve"> and shift judgemental </w:t>
      </w:r>
      <w:r w:rsidR="00B92B8D" w:rsidRPr="00996E61">
        <w:rPr>
          <w:rFonts w:ascii="Times New Roman" w:hAnsi="Times New Roman" w:cs="Times New Roman"/>
        </w:rPr>
        <w:t>mindsets</w:t>
      </w:r>
    </w:p>
    <w:p w14:paraId="157C2B50" w14:textId="18EBE18A" w:rsidR="00D13EB7" w:rsidRPr="00996E61" w:rsidRDefault="0042057F" w:rsidP="0042057F">
      <w:pPr>
        <w:pStyle w:val="ListParagraph"/>
        <w:numPr>
          <w:ilvl w:val="0"/>
          <w:numId w:val="35"/>
        </w:numPr>
        <w:rPr>
          <w:rFonts w:ascii="Times New Roman" w:hAnsi="Times New Roman" w:cs="Times New Roman"/>
        </w:rPr>
      </w:pPr>
      <w:r w:rsidRPr="00996E61">
        <w:rPr>
          <w:rFonts w:ascii="Times New Roman" w:hAnsi="Times New Roman" w:cs="Times New Roman"/>
        </w:rPr>
        <w:t>T</w:t>
      </w:r>
      <w:r w:rsidR="00974CEA" w:rsidRPr="00996E61">
        <w:rPr>
          <w:rFonts w:ascii="Times New Roman" w:hAnsi="Times New Roman" w:cs="Times New Roman"/>
        </w:rPr>
        <w:t>o</w:t>
      </w:r>
      <w:r w:rsidR="00D13EB7" w:rsidRPr="00996E61">
        <w:rPr>
          <w:rFonts w:ascii="Times New Roman" w:hAnsi="Times New Roman" w:cs="Times New Roman"/>
        </w:rPr>
        <w:t xml:space="preserve"> develop my knowledge as a practitioner</w:t>
      </w:r>
      <w:r w:rsidRPr="00996E61">
        <w:rPr>
          <w:rFonts w:ascii="Times New Roman" w:hAnsi="Times New Roman" w:cs="Times New Roman"/>
        </w:rPr>
        <w:t xml:space="preserve"> through research</w:t>
      </w:r>
    </w:p>
    <w:p w14:paraId="5796609F" w14:textId="24FA0E5F" w:rsidR="00D13EB7" w:rsidRPr="00996E61" w:rsidRDefault="00D13EB7" w:rsidP="0042057F">
      <w:pPr>
        <w:pStyle w:val="ListParagraph"/>
        <w:numPr>
          <w:ilvl w:val="0"/>
          <w:numId w:val="35"/>
        </w:numPr>
        <w:rPr>
          <w:rFonts w:ascii="Times New Roman" w:hAnsi="Times New Roman" w:cs="Times New Roman"/>
        </w:rPr>
      </w:pPr>
      <w:r w:rsidRPr="00996E61">
        <w:rPr>
          <w:rFonts w:ascii="Times New Roman" w:hAnsi="Times New Roman" w:cs="Times New Roman"/>
        </w:rPr>
        <w:t xml:space="preserve">Using </w:t>
      </w:r>
      <w:r w:rsidR="0007433A" w:rsidRPr="00996E61">
        <w:rPr>
          <w:rFonts w:ascii="Times New Roman" w:hAnsi="Times New Roman" w:cs="Times New Roman"/>
        </w:rPr>
        <w:t>research-based</w:t>
      </w:r>
      <w:r w:rsidRPr="00996E61">
        <w:rPr>
          <w:rFonts w:ascii="Times New Roman" w:hAnsi="Times New Roman" w:cs="Times New Roman"/>
        </w:rPr>
        <w:t xml:space="preserve"> </w:t>
      </w:r>
      <w:r w:rsidR="007C758F" w:rsidRPr="00996E61">
        <w:rPr>
          <w:rFonts w:ascii="Times New Roman" w:hAnsi="Times New Roman" w:cs="Times New Roman"/>
        </w:rPr>
        <w:t>techniques,</w:t>
      </w:r>
      <w:r w:rsidRPr="00996E61">
        <w:rPr>
          <w:rFonts w:ascii="Times New Roman" w:hAnsi="Times New Roman" w:cs="Times New Roman"/>
        </w:rPr>
        <w:t xml:space="preserve"> looking at data through </w:t>
      </w:r>
      <w:r w:rsidR="000D5684" w:rsidRPr="00996E61">
        <w:rPr>
          <w:rFonts w:ascii="Times New Roman" w:hAnsi="Times New Roman" w:cs="Times New Roman"/>
        </w:rPr>
        <w:t>questionnaire's</w:t>
      </w:r>
      <w:r w:rsidRPr="00996E61">
        <w:rPr>
          <w:rFonts w:ascii="Times New Roman" w:hAnsi="Times New Roman" w:cs="Times New Roman"/>
        </w:rPr>
        <w:t xml:space="preserve"> and group discussion to see any shifts</w:t>
      </w:r>
    </w:p>
    <w:p w14:paraId="3F059552" w14:textId="5980DD00" w:rsidR="007C758F" w:rsidRPr="00996E61" w:rsidRDefault="0042057F" w:rsidP="0042057F">
      <w:pPr>
        <w:pStyle w:val="ListParagraph"/>
        <w:numPr>
          <w:ilvl w:val="0"/>
          <w:numId w:val="35"/>
        </w:numPr>
        <w:rPr>
          <w:rFonts w:ascii="Times New Roman" w:hAnsi="Times New Roman" w:cs="Times New Roman"/>
        </w:rPr>
      </w:pPr>
      <w:r w:rsidRPr="00996E61">
        <w:rPr>
          <w:rFonts w:ascii="Times New Roman" w:hAnsi="Times New Roman" w:cs="Times New Roman"/>
        </w:rPr>
        <w:t>To assess w</w:t>
      </w:r>
      <w:r w:rsidR="007C758F" w:rsidRPr="00996E61">
        <w:rPr>
          <w:rFonts w:ascii="Times New Roman" w:hAnsi="Times New Roman" w:cs="Times New Roman"/>
        </w:rPr>
        <w:t xml:space="preserve">hether zoom is the ideal platform </w:t>
      </w:r>
      <w:r w:rsidR="0007433A" w:rsidRPr="00996E61">
        <w:rPr>
          <w:rFonts w:ascii="Times New Roman" w:hAnsi="Times New Roman" w:cs="Times New Roman"/>
        </w:rPr>
        <w:t xml:space="preserve">on which to </w:t>
      </w:r>
      <w:r w:rsidR="007C758F" w:rsidRPr="00996E61">
        <w:rPr>
          <w:rFonts w:ascii="Times New Roman" w:hAnsi="Times New Roman" w:cs="Times New Roman"/>
        </w:rPr>
        <w:t>run this course</w:t>
      </w:r>
      <w:r w:rsidR="009C3FAE" w:rsidRPr="00996E61">
        <w:rPr>
          <w:rFonts w:ascii="Times New Roman" w:hAnsi="Times New Roman" w:cs="Times New Roman"/>
        </w:rPr>
        <w:t>.</w:t>
      </w:r>
    </w:p>
    <w:p w14:paraId="543E314C" w14:textId="77777777" w:rsidR="009C3FAE" w:rsidRPr="00996E61" w:rsidRDefault="009C3FAE" w:rsidP="00503A92"/>
    <w:p w14:paraId="298B947F" w14:textId="77777777" w:rsidR="009C3FAE" w:rsidRPr="00996E61" w:rsidRDefault="009C3FAE" w:rsidP="00503A92">
      <w:pPr>
        <w:rPr>
          <w:b/>
          <w:u w:val="single"/>
        </w:rPr>
      </w:pPr>
      <w:r w:rsidRPr="00996E61">
        <w:rPr>
          <w:b/>
          <w:u w:val="single"/>
        </w:rPr>
        <w:t>Literature Review</w:t>
      </w:r>
    </w:p>
    <w:p w14:paraId="2EA74863" w14:textId="77777777" w:rsidR="00611EA2" w:rsidRPr="00996E61" w:rsidRDefault="00611EA2" w:rsidP="00503A92"/>
    <w:p w14:paraId="6ACC8681" w14:textId="77777777" w:rsidR="0069127E" w:rsidRPr="00996E61" w:rsidRDefault="0069127E" w:rsidP="00503A92">
      <w:pPr>
        <w:rPr>
          <w:b/>
          <w:bCs/>
        </w:rPr>
      </w:pPr>
      <w:r w:rsidRPr="00996E61">
        <w:rPr>
          <w:b/>
          <w:bCs/>
        </w:rPr>
        <w:t>Background to Research Topic</w:t>
      </w:r>
    </w:p>
    <w:p w14:paraId="4350EFCF" w14:textId="04600BDF" w:rsidR="0069127E" w:rsidRPr="00996E61" w:rsidRDefault="0069127E" w:rsidP="00503A92">
      <w:r w:rsidRPr="00996E61">
        <w:t xml:space="preserve">This research project came about from a correlation </w:t>
      </w:r>
      <w:r w:rsidR="0061706C" w:rsidRPr="00996E61">
        <w:t>between</w:t>
      </w:r>
      <w:r w:rsidRPr="00996E61">
        <w:t xml:space="preserve"> </w:t>
      </w:r>
      <w:r w:rsidR="00893861" w:rsidRPr="00996E61">
        <w:t>my students</w:t>
      </w:r>
      <w:r w:rsidRPr="00996E61">
        <w:t xml:space="preserve"> negative and judgemental </w:t>
      </w:r>
      <w:r w:rsidR="00B92B8D" w:rsidRPr="00996E61">
        <w:t>mindsets</w:t>
      </w:r>
      <w:r w:rsidRPr="00996E61">
        <w:t xml:space="preserve"> </w:t>
      </w:r>
      <w:r w:rsidR="00893861" w:rsidRPr="00996E61">
        <w:t>whilst</w:t>
      </w:r>
      <w:r w:rsidRPr="00996E61">
        <w:t xml:space="preserve"> preparing to </w:t>
      </w:r>
      <w:r w:rsidR="00A34266" w:rsidRPr="00996E61">
        <w:t>audition</w:t>
      </w:r>
      <w:r w:rsidR="00893861" w:rsidRPr="00996E61">
        <w:t xml:space="preserve">. </w:t>
      </w:r>
      <w:r w:rsidR="00A64D16" w:rsidRPr="00996E61">
        <w:t>M</w:t>
      </w:r>
      <w:r w:rsidRPr="00996E61">
        <w:t>y</w:t>
      </w:r>
      <w:r w:rsidR="0007433A" w:rsidRPr="00996E61">
        <w:t xml:space="preserve"> </w:t>
      </w:r>
      <w:r w:rsidRPr="00996E61">
        <w:t xml:space="preserve">interest in </w:t>
      </w:r>
      <w:r w:rsidR="003F6980" w:rsidRPr="00996E61">
        <w:t>mindfulness</w:t>
      </w:r>
      <w:r w:rsidR="006C3D19" w:rsidRPr="00996E61">
        <w:t xml:space="preserve"> arose from my personal experience</w:t>
      </w:r>
      <w:r w:rsidRPr="00996E61">
        <w:t xml:space="preserve"> and</w:t>
      </w:r>
      <w:r w:rsidR="00F4381A" w:rsidRPr="00996E61">
        <w:t xml:space="preserve"> the shifts I began to see for myself</w:t>
      </w:r>
      <w:r w:rsidR="006C3D19" w:rsidRPr="00996E61">
        <w:t>. I then though</w:t>
      </w:r>
      <w:r w:rsidR="00CC1179" w:rsidRPr="00996E61">
        <w:t>t</w:t>
      </w:r>
      <w:r w:rsidR="00F4381A" w:rsidRPr="00996E61">
        <w:t xml:space="preserve"> how beneficial it would be</w:t>
      </w:r>
      <w:r w:rsidR="00133C77" w:rsidRPr="00996E61">
        <w:t xml:space="preserve"> for others</w:t>
      </w:r>
      <w:r w:rsidR="0035727B" w:rsidRPr="00996E61">
        <w:t xml:space="preserve"> </w:t>
      </w:r>
      <w:r w:rsidR="005622A0" w:rsidRPr="00996E61">
        <w:t>working with</w:t>
      </w:r>
      <w:r w:rsidR="0035727B" w:rsidRPr="00996E61">
        <w:t xml:space="preserve"> the voice and audition preparation</w:t>
      </w:r>
      <w:r w:rsidR="00F4381A" w:rsidRPr="00996E61">
        <w:t xml:space="preserve">. </w:t>
      </w:r>
      <w:r w:rsidRPr="00996E61">
        <w:t xml:space="preserve"> </w:t>
      </w:r>
    </w:p>
    <w:p w14:paraId="29E3AA10" w14:textId="77777777" w:rsidR="00503A92" w:rsidRPr="00996E61" w:rsidRDefault="00503A92" w:rsidP="00503A92"/>
    <w:p w14:paraId="2BDEB60D" w14:textId="0E8AF201" w:rsidR="00824413" w:rsidRPr="00996E61" w:rsidRDefault="0092766C" w:rsidP="00503A92">
      <w:r w:rsidRPr="00996E61">
        <w:t xml:space="preserve">My </w:t>
      </w:r>
      <w:r w:rsidR="005622A0" w:rsidRPr="00996E61">
        <w:t>work-based</w:t>
      </w:r>
      <w:r w:rsidRPr="00996E61">
        <w:t xml:space="preserve"> learning project has grown from my Independent </w:t>
      </w:r>
      <w:r w:rsidR="00761E21" w:rsidRPr="00996E61">
        <w:t>study</w:t>
      </w:r>
      <w:r w:rsidR="0061706C" w:rsidRPr="00996E61">
        <w:t>,</w:t>
      </w:r>
      <w:r w:rsidRPr="00996E61">
        <w:t xml:space="preserve"> where I investigated and </w:t>
      </w:r>
      <w:r w:rsidR="00D51114" w:rsidRPr="00996E61">
        <w:t>analysed</w:t>
      </w:r>
      <w:r w:rsidRPr="00996E61">
        <w:t xml:space="preserve"> </w:t>
      </w:r>
      <w:r w:rsidR="0031136E" w:rsidRPr="00996E61">
        <w:t>scientific</w:t>
      </w:r>
      <w:r w:rsidRPr="00996E61">
        <w:t xml:space="preserve"> research of </w:t>
      </w:r>
      <w:r w:rsidR="003F6980" w:rsidRPr="00996E61">
        <w:t>mindfulness</w:t>
      </w:r>
      <w:r w:rsidRPr="00996E61">
        <w:t xml:space="preserve"> and </w:t>
      </w:r>
      <w:r w:rsidR="00D51114" w:rsidRPr="00996E61">
        <w:t>its</w:t>
      </w:r>
      <w:r w:rsidRPr="00996E61">
        <w:t xml:space="preserve"> effects on the spoken </w:t>
      </w:r>
      <w:r w:rsidR="00BC7EB9" w:rsidRPr="00996E61">
        <w:t>voice.</w:t>
      </w:r>
      <w:r w:rsidRPr="00996E61">
        <w:t xml:space="preserve"> There </w:t>
      </w:r>
      <w:r w:rsidR="0061706C" w:rsidRPr="00996E61">
        <w:t>are</w:t>
      </w:r>
      <w:r w:rsidRPr="00996E61">
        <w:t xml:space="preserve"> over 6,000 plus </w:t>
      </w:r>
      <w:r w:rsidR="0061706C" w:rsidRPr="00996E61">
        <w:t>peer-reviewed</w:t>
      </w:r>
      <w:r w:rsidRPr="00996E61">
        <w:t xml:space="preserve"> papers in </w:t>
      </w:r>
      <w:r w:rsidR="003F6980" w:rsidRPr="00996E61">
        <w:t>mindfulness</w:t>
      </w:r>
      <w:r w:rsidRPr="00996E61">
        <w:t xml:space="preserve"> all of </w:t>
      </w:r>
      <w:r w:rsidR="0061706C" w:rsidRPr="00996E61">
        <w:t xml:space="preserve">the </w:t>
      </w:r>
      <w:r w:rsidR="0031136E" w:rsidRPr="00996E61">
        <w:t>varied</w:t>
      </w:r>
      <w:r w:rsidRPr="00996E61">
        <w:t xml:space="preserve"> quality</w:t>
      </w:r>
      <w:r w:rsidR="00312394" w:rsidRPr="00996E61">
        <w:t>.</w:t>
      </w:r>
      <w:r w:rsidRPr="00996E61">
        <w:t xml:space="preserve"> Van D</w:t>
      </w:r>
      <w:r w:rsidR="0031136E" w:rsidRPr="00996E61">
        <w:t xml:space="preserve">am (2017) states looking at the research that uses </w:t>
      </w:r>
      <w:r w:rsidR="003F6980" w:rsidRPr="00996E61">
        <w:t>mindfulness</w:t>
      </w:r>
      <w:r w:rsidR="0031136E" w:rsidRPr="00996E61">
        <w:t xml:space="preserve"> must be </w:t>
      </w:r>
      <w:r w:rsidR="00D51114" w:rsidRPr="00996E61">
        <w:t>scrutinised</w:t>
      </w:r>
      <w:r w:rsidR="0031136E" w:rsidRPr="00996E61">
        <w:t xml:space="preserve"> carefully. </w:t>
      </w:r>
      <w:r w:rsidR="00254FFA" w:rsidRPr="00996E61">
        <w:t xml:space="preserve">My course aimed </w:t>
      </w:r>
      <w:r w:rsidR="0031136E" w:rsidRPr="00996E61">
        <w:t>to g</w:t>
      </w:r>
      <w:r w:rsidR="00254FFA" w:rsidRPr="00996E61">
        <w:t>ive</w:t>
      </w:r>
      <w:r w:rsidR="0031136E" w:rsidRPr="00996E61">
        <w:t xml:space="preserve"> a complete understanding of</w:t>
      </w:r>
      <w:r w:rsidR="002E2745" w:rsidRPr="00996E61">
        <w:t>:</w:t>
      </w:r>
    </w:p>
    <w:p w14:paraId="0372CEEF" w14:textId="77777777" w:rsidR="002E2745" w:rsidRPr="00996E61" w:rsidRDefault="002E2745" w:rsidP="00503A92"/>
    <w:p w14:paraId="0A1A46FE" w14:textId="77777777" w:rsidR="00824413" w:rsidRPr="00996E61" w:rsidRDefault="00824413" w:rsidP="00824413">
      <w:pPr>
        <w:pStyle w:val="ListParagraph"/>
        <w:numPr>
          <w:ilvl w:val="0"/>
          <w:numId w:val="36"/>
        </w:numPr>
        <w:rPr>
          <w:rFonts w:ascii="Times New Roman" w:hAnsi="Times New Roman" w:cs="Times New Roman"/>
          <w:sz w:val="24"/>
          <w:szCs w:val="24"/>
        </w:rPr>
      </w:pPr>
      <w:r w:rsidRPr="00996E61">
        <w:rPr>
          <w:rFonts w:ascii="Times New Roman" w:hAnsi="Times New Roman" w:cs="Times New Roman"/>
          <w:sz w:val="24"/>
          <w:szCs w:val="24"/>
        </w:rPr>
        <w:t>H</w:t>
      </w:r>
      <w:r w:rsidR="0031136E" w:rsidRPr="00996E61">
        <w:rPr>
          <w:rFonts w:ascii="Times New Roman" w:hAnsi="Times New Roman" w:cs="Times New Roman"/>
          <w:sz w:val="24"/>
          <w:szCs w:val="24"/>
        </w:rPr>
        <w:t xml:space="preserve">istory, </w:t>
      </w:r>
    </w:p>
    <w:p w14:paraId="2E120B5A" w14:textId="0A43AD1E" w:rsidR="00824413" w:rsidRPr="00996E61" w:rsidRDefault="00824413" w:rsidP="00824413">
      <w:pPr>
        <w:pStyle w:val="ListParagraph"/>
        <w:numPr>
          <w:ilvl w:val="0"/>
          <w:numId w:val="36"/>
        </w:numPr>
        <w:rPr>
          <w:rFonts w:ascii="Times New Roman" w:hAnsi="Times New Roman" w:cs="Times New Roman"/>
          <w:sz w:val="24"/>
          <w:szCs w:val="24"/>
        </w:rPr>
      </w:pPr>
      <w:r w:rsidRPr="00996E61">
        <w:rPr>
          <w:rFonts w:ascii="Times New Roman" w:hAnsi="Times New Roman" w:cs="Times New Roman"/>
          <w:sz w:val="24"/>
          <w:szCs w:val="24"/>
        </w:rPr>
        <w:t xml:space="preserve">The </w:t>
      </w:r>
      <w:r w:rsidR="00F76D8E" w:rsidRPr="00996E61">
        <w:rPr>
          <w:rFonts w:ascii="Times New Roman" w:hAnsi="Times New Roman" w:cs="Times New Roman"/>
          <w:sz w:val="24"/>
          <w:szCs w:val="24"/>
        </w:rPr>
        <w:t>evidence base</w:t>
      </w:r>
      <w:r w:rsidR="00A34266" w:rsidRPr="00996E61">
        <w:rPr>
          <w:rFonts w:ascii="Times New Roman" w:hAnsi="Times New Roman" w:cs="Times New Roman"/>
          <w:sz w:val="24"/>
          <w:szCs w:val="24"/>
        </w:rPr>
        <w:t>,</w:t>
      </w:r>
      <w:r w:rsidR="0031136E" w:rsidRPr="00996E61">
        <w:rPr>
          <w:rFonts w:ascii="Times New Roman" w:hAnsi="Times New Roman" w:cs="Times New Roman"/>
          <w:sz w:val="24"/>
          <w:szCs w:val="24"/>
        </w:rPr>
        <w:t xml:space="preserve"> </w:t>
      </w:r>
    </w:p>
    <w:p w14:paraId="490FC1BC" w14:textId="4AC869A8" w:rsidR="00824413" w:rsidRPr="00996E61" w:rsidRDefault="00F76D8E" w:rsidP="00824413">
      <w:pPr>
        <w:pStyle w:val="ListParagraph"/>
        <w:numPr>
          <w:ilvl w:val="0"/>
          <w:numId w:val="36"/>
        </w:numPr>
        <w:rPr>
          <w:rFonts w:ascii="Times New Roman" w:hAnsi="Times New Roman" w:cs="Times New Roman"/>
          <w:sz w:val="24"/>
          <w:szCs w:val="24"/>
        </w:rPr>
      </w:pPr>
      <w:r w:rsidRPr="00996E61">
        <w:rPr>
          <w:rFonts w:ascii="Times New Roman" w:hAnsi="Times New Roman" w:cs="Times New Roman"/>
          <w:sz w:val="24"/>
          <w:szCs w:val="24"/>
        </w:rPr>
        <w:t>Theoretical approaches</w:t>
      </w:r>
    </w:p>
    <w:p w14:paraId="56A44380" w14:textId="283EFCAC" w:rsidR="002E2745" w:rsidRPr="00996E61" w:rsidRDefault="0031136E" w:rsidP="00824413">
      <w:pPr>
        <w:pStyle w:val="ListParagraph"/>
        <w:numPr>
          <w:ilvl w:val="0"/>
          <w:numId w:val="36"/>
        </w:numPr>
        <w:rPr>
          <w:rFonts w:ascii="Times New Roman" w:hAnsi="Times New Roman" w:cs="Times New Roman"/>
          <w:sz w:val="24"/>
          <w:szCs w:val="24"/>
        </w:rPr>
      </w:pPr>
      <w:r w:rsidRPr="00996E61">
        <w:rPr>
          <w:rFonts w:ascii="Times New Roman" w:hAnsi="Times New Roman" w:cs="Times New Roman"/>
          <w:sz w:val="24"/>
          <w:szCs w:val="24"/>
        </w:rPr>
        <w:t xml:space="preserve"> </w:t>
      </w:r>
      <w:r w:rsidR="00F76D8E" w:rsidRPr="00996E61">
        <w:rPr>
          <w:rFonts w:ascii="Times New Roman" w:hAnsi="Times New Roman" w:cs="Times New Roman"/>
          <w:sz w:val="24"/>
          <w:szCs w:val="24"/>
        </w:rPr>
        <w:t>Practical</w:t>
      </w:r>
      <w:r w:rsidRPr="00996E61">
        <w:rPr>
          <w:rFonts w:ascii="Times New Roman" w:hAnsi="Times New Roman" w:cs="Times New Roman"/>
          <w:sz w:val="24"/>
          <w:szCs w:val="24"/>
        </w:rPr>
        <w:t xml:space="preserve"> methods of being present</w:t>
      </w:r>
      <w:r w:rsidR="00A048B3" w:rsidRPr="00996E61">
        <w:rPr>
          <w:rFonts w:ascii="Times New Roman" w:hAnsi="Times New Roman" w:cs="Times New Roman"/>
          <w:sz w:val="24"/>
          <w:szCs w:val="24"/>
        </w:rPr>
        <w:t xml:space="preserve"> </w:t>
      </w:r>
      <w:r w:rsidR="00312394" w:rsidRPr="00996E61">
        <w:rPr>
          <w:rFonts w:ascii="Times New Roman" w:hAnsi="Times New Roman" w:cs="Times New Roman"/>
          <w:sz w:val="24"/>
          <w:szCs w:val="24"/>
        </w:rPr>
        <w:t xml:space="preserve">(Le </w:t>
      </w:r>
      <w:proofErr w:type="spellStart"/>
      <w:r w:rsidR="00312394" w:rsidRPr="00996E61">
        <w:rPr>
          <w:rFonts w:ascii="Times New Roman" w:hAnsi="Times New Roman" w:cs="Times New Roman"/>
          <w:sz w:val="24"/>
          <w:szCs w:val="24"/>
        </w:rPr>
        <w:t>Compte</w:t>
      </w:r>
      <w:proofErr w:type="spellEnd"/>
      <w:r w:rsidR="00312394" w:rsidRPr="00996E61">
        <w:rPr>
          <w:rFonts w:ascii="Times New Roman" w:hAnsi="Times New Roman" w:cs="Times New Roman"/>
          <w:sz w:val="24"/>
          <w:szCs w:val="24"/>
        </w:rPr>
        <w:t xml:space="preserve"> et al 2003).</w:t>
      </w:r>
    </w:p>
    <w:p w14:paraId="4E932E00" w14:textId="4625B21E" w:rsidR="0062328D" w:rsidRPr="00996E61" w:rsidRDefault="00761E21" w:rsidP="002E2745">
      <w:r w:rsidRPr="00996E61">
        <w:t xml:space="preserve">Going through this process </w:t>
      </w:r>
      <w:r w:rsidR="00915AFD" w:rsidRPr="00996E61">
        <w:t xml:space="preserve">then </w:t>
      </w:r>
      <w:r w:rsidR="00254FFA" w:rsidRPr="00996E61">
        <w:t>enable</w:t>
      </w:r>
      <w:r w:rsidRPr="00996E61">
        <w:t>d</w:t>
      </w:r>
      <w:r w:rsidR="00915AFD" w:rsidRPr="00996E61">
        <w:t xml:space="preserve"> me to </w:t>
      </w:r>
      <w:r w:rsidR="00A048B3" w:rsidRPr="00996E61">
        <w:t xml:space="preserve">teach a </w:t>
      </w:r>
      <w:r w:rsidR="00915AFD" w:rsidRPr="00996E61">
        <w:t>well-researched</w:t>
      </w:r>
      <w:r w:rsidR="00A048B3" w:rsidRPr="00996E61">
        <w:t xml:space="preserve"> </w:t>
      </w:r>
      <w:r w:rsidR="00915AFD" w:rsidRPr="00996E61">
        <w:t>practice</w:t>
      </w:r>
      <w:r w:rsidR="00A048B3" w:rsidRPr="00996E61">
        <w:t xml:space="preserve"> that could make a difference to the student</w:t>
      </w:r>
      <w:r w:rsidR="00F60702" w:rsidRPr="00996E61">
        <w:t>s</w:t>
      </w:r>
      <w:r w:rsidR="00A048B3" w:rsidRPr="00996E61">
        <w:t xml:space="preserve"> as they go through the audition </w:t>
      </w:r>
      <w:r w:rsidR="00F60702" w:rsidRPr="00996E61">
        <w:t>process</w:t>
      </w:r>
      <w:r w:rsidR="00A048B3" w:rsidRPr="00996E61">
        <w:t xml:space="preserve">. </w:t>
      </w:r>
      <w:r w:rsidR="00133C77" w:rsidRPr="00996E61">
        <w:t xml:space="preserve"> Mindfulness became only a part of this</w:t>
      </w:r>
      <w:r w:rsidR="00915AFD" w:rsidRPr="00996E61">
        <w:t>,</w:t>
      </w:r>
      <w:r w:rsidR="00133C77" w:rsidRPr="00996E61">
        <w:t xml:space="preserve"> as</w:t>
      </w:r>
      <w:r w:rsidR="0035727B" w:rsidRPr="00996E61">
        <w:t xml:space="preserve"> my project took </w:t>
      </w:r>
      <w:r w:rsidR="00BC7EB9" w:rsidRPr="00996E61">
        <w:t>shape</w:t>
      </w:r>
      <w:r w:rsidR="00A048B3" w:rsidRPr="00996E61">
        <w:t xml:space="preserve"> and as the course started to </w:t>
      </w:r>
      <w:r w:rsidR="00F60702" w:rsidRPr="00996E61">
        <w:t>develop many</w:t>
      </w:r>
      <w:r w:rsidR="00133C77" w:rsidRPr="00996E61">
        <w:t xml:space="preserve"> other disciplines became </w:t>
      </w:r>
      <w:r w:rsidR="00BC7EB9" w:rsidRPr="00996E61">
        <w:t>apparent.</w:t>
      </w:r>
      <w:r w:rsidR="0090659E" w:rsidRPr="00996E61">
        <w:t xml:space="preserve"> Much of the above was covered in my previous</w:t>
      </w:r>
      <w:r w:rsidR="00F74398" w:rsidRPr="00996E61">
        <w:t xml:space="preserve"> Independent Study and it is the new disciplines that are the focus of this literature review.</w:t>
      </w:r>
    </w:p>
    <w:p w14:paraId="20AE3601" w14:textId="7AF61BBD" w:rsidR="0031136E" w:rsidRPr="00996E61" w:rsidRDefault="0031136E" w:rsidP="002E2745">
      <w:r w:rsidRPr="00996E61">
        <w:t xml:space="preserve"> </w:t>
      </w:r>
    </w:p>
    <w:p w14:paraId="7B1F697A" w14:textId="08F00B6D" w:rsidR="00312394" w:rsidRPr="00996E61" w:rsidRDefault="00935A78" w:rsidP="00503A92">
      <w:r w:rsidRPr="00996E61">
        <w:t xml:space="preserve">The research </w:t>
      </w:r>
      <w:r w:rsidR="00D51114" w:rsidRPr="00996E61">
        <w:t>covered</w:t>
      </w:r>
      <w:r w:rsidRPr="00996E61">
        <w:t xml:space="preserve"> on </w:t>
      </w:r>
      <w:r w:rsidR="003F6980" w:rsidRPr="00996E61">
        <w:t>mindfulness</w:t>
      </w:r>
      <w:r w:rsidRPr="00996E61">
        <w:t xml:space="preserve"> is ex</w:t>
      </w:r>
      <w:r w:rsidR="0062328D" w:rsidRPr="00996E61">
        <w:t>pansive</w:t>
      </w:r>
      <w:r w:rsidRPr="00996E61">
        <w:t>, so</w:t>
      </w:r>
      <w:r w:rsidR="00A048B3" w:rsidRPr="00996E61">
        <w:t xml:space="preserve"> it was important that I kept my objective in mind and</w:t>
      </w:r>
      <w:r w:rsidRPr="00996E61">
        <w:t xml:space="preserve"> just </w:t>
      </w:r>
      <w:r w:rsidR="00915AFD" w:rsidRPr="00996E61">
        <w:t>chose</w:t>
      </w:r>
      <w:r w:rsidRPr="00996E61">
        <w:t xml:space="preserve"> the most </w:t>
      </w:r>
      <w:r w:rsidR="005622A0" w:rsidRPr="00996E61">
        <w:t>relevant</w:t>
      </w:r>
      <w:r w:rsidR="00F60702" w:rsidRPr="00996E61">
        <w:t xml:space="preserve"> and most</w:t>
      </w:r>
      <w:r w:rsidR="0061706C" w:rsidRPr="00996E61">
        <w:t xml:space="preserve"> </w:t>
      </w:r>
      <w:r w:rsidR="005622A0" w:rsidRPr="00996E61">
        <w:t>important</w:t>
      </w:r>
      <w:r w:rsidR="00F60702" w:rsidRPr="00996E61">
        <w:t xml:space="preserve"> </w:t>
      </w:r>
      <w:r w:rsidR="00915AFD" w:rsidRPr="00996E61">
        <w:t xml:space="preserve">work </w:t>
      </w:r>
      <w:r w:rsidR="00F60702" w:rsidRPr="00996E61">
        <w:t>to my group</w:t>
      </w:r>
      <w:r w:rsidR="00712E16" w:rsidRPr="00996E61">
        <w:t>,</w:t>
      </w:r>
      <w:r w:rsidRPr="00996E61">
        <w:t xml:space="preserve"> </w:t>
      </w:r>
    </w:p>
    <w:p w14:paraId="3BC87D74" w14:textId="316AF836" w:rsidR="00641386" w:rsidRPr="00996E61" w:rsidRDefault="00312394" w:rsidP="00503A92">
      <w:pPr>
        <w:rPr>
          <w:rFonts w:eastAsiaTheme="minorHAnsi"/>
          <w:color w:val="000000"/>
          <w:lang w:eastAsia="en-US"/>
        </w:rPr>
      </w:pPr>
      <w:r w:rsidRPr="00996E61">
        <w:rPr>
          <w:rFonts w:eastAsiaTheme="minorHAnsi"/>
          <w:color w:val="000000"/>
          <w:lang w:eastAsia="en-US"/>
        </w:rPr>
        <w:t>(Cooper, 1988).</w:t>
      </w:r>
      <w:r w:rsidR="00935A78" w:rsidRPr="00996E61">
        <w:t xml:space="preserve"> </w:t>
      </w:r>
      <w:r w:rsidR="000A78D7" w:rsidRPr="00996E61">
        <w:t>A</w:t>
      </w:r>
      <w:r w:rsidR="00935A78" w:rsidRPr="00996E61">
        <w:t>s a practitioner</w:t>
      </w:r>
      <w:r w:rsidR="0061706C" w:rsidRPr="00996E61">
        <w:t>,</w:t>
      </w:r>
      <w:r w:rsidR="000A78D7" w:rsidRPr="00996E61">
        <w:t xml:space="preserve"> I</w:t>
      </w:r>
      <w:r w:rsidR="00935A78" w:rsidRPr="00996E61">
        <w:t xml:space="preserve"> needed to increase my knowledge practically and academically, so I had more than just an understanding of what I was </w:t>
      </w:r>
      <w:r w:rsidR="00BC7EB9" w:rsidRPr="00996E61">
        <w:t>teaching</w:t>
      </w:r>
      <w:r w:rsidR="00254FFA" w:rsidRPr="00996E61">
        <w:t xml:space="preserve">. </w:t>
      </w:r>
      <w:r w:rsidR="00BC7EB9" w:rsidRPr="00996E61">
        <w:t>I</w:t>
      </w:r>
      <w:r w:rsidR="000A78D7" w:rsidRPr="00996E61">
        <w:t xml:space="preserve"> had a practical application of the </w:t>
      </w:r>
      <w:r w:rsidR="00761E21" w:rsidRPr="00996E61">
        <w:t>practice,</w:t>
      </w:r>
      <w:r w:rsidR="000A78D7" w:rsidRPr="00996E61">
        <w:t xml:space="preserve"> which enabled me to go</w:t>
      </w:r>
      <w:r w:rsidR="00935A78" w:rsidRPr="00996E61">
        <w:t xml:space="preserve"> dee</w:t>
      </w:r>
      <w:r w:rsidR="00B441F8" w:rsidRPr="00996E61">
        <w:t>per</w:t>
      </w:r>
      <w:r w:rsidR="00935A78" w:rsidRPr="00996E61">
        <w:t xml:space="preserve"> </w:t>
      </w:r>
      <w:r w:rsidR="000A78D7" w:rsidRPr="00996E61">
        <w:t xml:space="preserve">and </w:t>
      </w:r>
      <w:r w:rsidR="00935A78" w:rsidRPr="00996E61">
        <w:t xml:space="preserve">make sure my research was </w:t>
      </w:r>
      <w:r w:rsidR="000D5684" w:rsidRPr="00996E61">
        <w:t>'</w:t>
      </w:r>
      <w:r w:rsidR="00935A78" w:rsidRPr="00996E61">
        <w:t>good</w:t>
      </w:r>
      <w:r w:rsidR="000D5684" w:rsidRPr="00996E61">
        <w:t>"</w:t>
      </w:r>
      <w:r w:rsidR="00935A78" w:rsidRPr="00996E61">
        <w:t xml:space="preserve"> </w:t>
      </w:r>
      <w:proofErr w:type="spellStart"/>
      <w:r w:rsidR="00935A78" w:rsidRPr="00996E61">
        <w:t>Boote</w:t>
      </w:r>
      <w:proofErr w:type="spellEnd"/>
      <w:r w:rsidR="00935A78" w:rsidRPr="00996E61">
        <w:t xml:space="preserve"> &amp;</w:t>
      </w:r>
      <w:r w:rsidR="00712E16" w:rsidRPr="00996E61">
        <w:t xml:space="preserve"> </w:t>
      </w:r>
      <w:proofErr w:type="spellStart"/>
      <w:r w:rsidR="00935A78" w:rsidRPr="00996E61">
        <w:t>Beile</w:t>
      </w:r>
      <w:proofErr w:type="spellEnd"/>
      <w:r w:rsidR="00935A78" w:rsidRPr="00996E61">
        <w:t xml:space="preserve"> (2005)</w:t>
      </w:r>
      <w:r w:rsidR="00133C77" w:rsidRPr="00996E61">
        <w:t>.</w:t>
      </w:r>
      <w:r w:rsidR="00641386" w:rsidRPr="00996E61">
        <w:t xml:space="preserve"> Given my students have many doubts within </w:t>
      </w:r>
      <w:r w:rsidR="00BC7EB9" w:rsidRPr="00996E61">
        <w:t>themselves</w:t>
      </w:r>
      <w:r w:rsidR="00F60702" w:rsidRPr="00996E61">
        <w:t>,</w:t>
      </w:r>
      <w:r w:rsidR="00BC7EB9" w:rsidRPr="00996E61">
        <w:t xml:space="preserve"> </w:t>
      </w:r>
      <w:r w:rsidR="00D51114" w:rsidRPr="00996E61">
        <w:t>showing</w:t>
      </w:r>
      <w:r w:rsidR="00641386" w:rsidRPr="00996E61">
        <w:t xml:space="preserve"> them evidence </w:t>
      </w:r>
      <w:r w:rsidR="00BC7EB9" w:rsidRPr="00996E61">
        <w:t>was of</w:t>
      </w:r>
      <w:r w:rsidR="00641386" w:rsidRPr="00996E61">
        <w:t xml:space="preserve"> great encouragement to them. Personally</w:t>
      </w:r>
      <w:r w:rsidR="0061706C" w:rsidRPr="00996E61">
        <w:t>,</w:t>
      </w:r>
      <w:r w:rsidR="00641386" w:rsidRPr="00996E61">
        <w:t xml:space="preserve"> for me</w:t>
      </w:r>
      <w:r w:rsidR="0061706C" w:rsidRPr="00996E61">
        <w:t>,</w:t>
      </w:r>
      <w:r w:rsidR="00641386" w:rsidRPr="00996E61">
        <w:t xml:space="preserve"> it is interesting to find out what has gone </w:t>
      </w:r>
      <w:r w:rsidR="00BC7EB9" w:rsidRPr="00996E61">
        <w:t>before,</w:t>
      </w:r>
      <w:r w:rsidR="00641386" w:rsidRPr="00996E61">
        <w:t xml:space="preserve"> whether there is a new line of </w:t>
      </w:r>
      <w:r w:rsidR="0061706C" w:rsidRPr="00996E61">
        <w:t>research</w:t>
      </w:r>
      <w:r w:rsidR="00641386" w:rsidRPr="00996E61">
        <w:t xml:space="preserve"> and what is needed to be </w:t>
      </w:r>
      <w:r w:rsidR="0061706C" w:rsidRPr="00996E61">
        <w:t>discovered</w:t>
      </w:r>
      <w:r w:rsidR="00641386" w:rsidRPr="00996E61">
        <w:t xml:space="preserve"> further </w:t>
      </w:r>
      <w:r w:rsidRPr="00996E61">
        <w:rPr>
          <w:rFonts w:eastAsiaTheme="minorHAnsi"/>
          <w:color w:val="000000"/>
          <w:lang w:eastAsia="en-US"/>
        </w:rPr>
        <w:t xml:space="preserve">(Hart 1998). </w:t>
      </w:r>
    </w:p>
    <w:p w14:paraId="48898393" w14:textId="2FB36B91" w:rsidR="008E1487" w:rsidRPr="00996E61" w:rsidRDefault="008E1487" w:rsidP="007C32A1">
      <w:pPr>
        <w:rPr>
          <w:rFonts w:eastAsiaTheme="minorHAnsi"/>
          <w:color w:val="000000"/>
        </w:rPr>
      </w:pPr>
    </w:p>
    <w:p w14:paraId="3B4E7034" w14:textId="77777777" w:rsidR="00A12B6E" w:rsidRPr="00996E61" w:rsidRDefault="00641386" w:rsidP="00503A92">
      <w:r w:rsidRPr="00996E61">
        <w:lastRenderedPageBreak/>
        <w:t xml:space="preserve">In my previous </w:t>
      </w:r>
      <w:r w:rsidR="0000166F" w:rsidRPr="00996E61">
        <w:t xml:space="preserve">Independent </w:t>
      </w:r>
      <w:r w:rsidR="0061706C" w:rsidRPr="00996E61">
        <w:t>Study,</w:t>
      </w:r>
      <w:r w:rsidR="0000166F" w:rsidRPr="00996E61">
        <w:t xml:space="preserve"> I had looked into the historical context of </w:t>
      </w:r>
      <w:r w:rsidR="003F6980" w:rsidRPr="00996E61">
        <w:t>mindfulness</w:t>
      </w:r>
      <w:r w:rsidR="0000166F" w:rsidRPr="00996E61">
        <w:t xml:space="preserve"> and found th</w:t>
      </w:r>
      <w:r w:rsidR="001E222F" w:rsidRPr="00996E61">
        <w:t>ere</w:t>
      </w:r>
      <w:r w:rsidR="0000166F" w:rsidRPr="00996E61">
        <w:t xml:space="preserve"> are </w:t>
      </w:r>
      <w:r w:rsidR="0061706C" w:rsidRPr="00996E61">
        <w:t>two</w:t>
      </w:r>
      <w:r w:rsidR="0000166F" w:rsidRPr="00996E61">
        <w:t xml:space="preserve"> different types of mediation</w:t>
      </w:r>
      <w:r w:rsidR="00DA7673" w:rsidRPr="00996E61">
        <w:t>:</w:t>
      </w:r>
      <w:r w:rsidR="0000166F" w:rsidRPr="00996E61">
        <w:t xml:space="preserve"> Focused attention </w:t>
      </w:r>
      <w:r w:rsidR="00B441F8" w:rsidRPr="00996E61">
        <w:t>meditation</w:t>
      </w:r>
      <w:r w:rsidR="006710CE" w:rsidRPr="00996E61">
        <w:t xml:space="preserve"> or </w:t>
      </w:r>
      <w:r w:rsidR="00BC7EB9" w:rsidRPr="00996E61">
        <w:t>meditation</w:t>
      </w:r>
      <w:r w:rsidR="006710CE" w:rsidRPr="00996E61">
        <w:t xml:space="preserve"> with an object</w:t>
      </w:r>
      <w:r w:rsidR="0000166F" w:rsidRPr="00996E61">
        <w:t xml:space="preserve"> (FAM) and </w:t>
      </w:r>
      <w:r w:rsidR="00BC7EB9" w:rsidRPr="00996E61">
        <w:t>meditation</w:t>
      </w:r>
      <w:r w:rsidR="0000166F" w:rsidRPr="00996E61">
        <w:t xml:space="preserve"> </w:t>
      </w:r>
      <w:r w:rsidR="00A50545" w:rsidRPr="00996E61">
        <w:t xml:space="preserve">upon conscious experience </w:t>
      </w:r>
      <w:r w:rsidR="00A50545" w:rsidRPr="00996E61">
        <w:rPr>
          <w:color w:val="000000" w:themeColor="text1"/>
        </w:rPr>
        <w:t>(</w:t>
      </w:r>
      <w:proofErr w:type="spellStart"/>
      <w:r w:rsidR="00A50545" w:rsidRPr="00996E61">
        <w:rPr>
          <w:color w:val="000000" w:themeColor="text1"/>
        </w:rPr>
        <w:t>Lipplt</w:t>
      </w:r>
      <w:proofErr w:type="spellEnd"/>
      <w:r w:rsidR="00A50545" w:rsidRPr="00996E61">
        <w:rPr>
          <w:color w:val="000000" w:themeColor="text1"/>
        </w:rPr>
        <w:t>,</w:t>
      </w:r>
      <w:r w:rsidR="0061706C" w:rsidRPr="00996E61">
        <w:rPr>
          <w:color w:val="000000" w:themeColor="text1"/>
        </w:rPr>
        <w:t xml:space="preserve"> </w:t>
      </w:r>
      <w:proofErr w:type="spellStart"/>
      <w:r w:rsidR="00A50545" w:rsidRPr="00996E61">
        <w:rPr>
          <w:color w:val="000000" w:themeColor="text1"/>
        </w:rPr>
        <w:t>Hommel</w:t>
      </w:r>
      <w:proofErr w:type="spellEnd"/>
      <w:r w:rsidR="00A50545" w:rsidRPr="00996E61">
        <w:rPr>
          <w:color w:val="000000" w:themeColor="text1"/>
        </w:rPr>
        <w:t xml:space="preserve"> &amp; Colzat,2014; Lutz, </w:t>
      </w:r>
      <w:proofErr w:type="spellStart"/>
      <w:r w:rsidR="00A50545" w:rsidRPr="00996E61">
        <w:rPr>
          <w:color w:val="000000" w:themeColor="text1"/>
        </w:rPr>
        <w:t>Slagter</w:t>
      </w:r>
      <w:proofErr w:type="spellEnd"/>
      <w:r w:rsidR="00A50545" w:rsidRPr="00996E61">
        <w:rPr>
          <w:color w:val="000000" w:themeColor="text1"/>
        </w:rPr>
        <w:t xml:space="preserve">, </w:t>
      </w:r>
      <w:proofErr w:type="gramStart"/>
      <w:r w:rsidR="00A50545" w:rsidRPr="00996E61">
        <w:rPr>
          <w:color w:val="000000" w:themeColor="text1"/>
        </w:rPr>
        <w:t>Dunne,&amp;</w:t>
      </w:r>
      <w:proofErr w:type="gramEnd"/>
      <w:r w:rsidR="00A50545" w:rsidRPr="00996E61">
        <w:rPr>
          <w:color w:val="000000" w:themeColor="text1"/>
        </w:rPr>
        <w:t xml:space="preserve"> Davidson,2008)</w:t>
      </w:r>
      <w:r w:rsidR="000B131F" w:rsidRPr="00996E61">
        <w:rPr>
          <w:color w:val="000000" w:themeColor="text1"/>
        </w:rPr>
        <w:t>.</w:t>
      </w:r>
      <w:r w:rsidR="008632F1" w:rsidRPr="00996E61">
        <w:rPr>
          <w:color w:val="000000" w:themeColor="text1"/>
        </w:rPr>
        <w:t xml:space="preserve"> </w:t>
      </w:r>
      <w:r w:rsidR="000B131F" w:rsidRPr="00996E61">
        <w:t xml:space="preserve">I </w:t>
      </w:r>
      <w:r w:rsidR="007C32A1" w:rsidRPr="00996E61">
        <w:t>gravitated</w:t>
      </w:r>
      <w:r w:rsidR="008632F1" w:rsidRPr="00996E61">
        <w:t xml:space="preserve"> more </w:t>
      </w:r>
      <w:r w:rsidR="000B131F" w:rsidRPr="00996E61">
        <w:t>towards FAM</w:t>
      </w:r>
      <w:r w:rsidR="008632F1" w:rsidRPr="00996E61">
        <w:t>,</w:t>
      </w:r>
      <w:r w:rsidR="000B131F" w:rsidRPr="00996E61">
        <w:t xml:space="preserve"> which focuses on a small object or the breath</w:t>
      </w:r>
      <w:r w:rsidR="008632F1" w:rsidRPr="00996E61">
        <w:t>,</w:t>
      </w:r>
      <w:r w:rsidR="000B131F" w:rsidRPr="00996E61">
        <w:t xml:space="preserve"> this then </w:t>
      </w:r>
      <w:r w:rsidR="008632F1" w:rsidRPr="00996E61">
        <w:t>related</w:t>
      </w:r>
      <w:r w:rsidR="000B131F" w:rsidRPr="00996E61">
        <w:t xml:space="preserve"> to</w:t>
      </w:r>
      <w:r w:rsidR="008632F1" w:rsidRPr="00996E61">
        <w:t xml:space="preserve"> </w:t>
      </w:r>
      <w:r w:rsidR="000B131F" w:rsidRPr="00996E61">
        <w:t>voice</w:t>
      </w:r>
      <w:r w:rsidR="00F60702" w:rsidRPr="00996E61">
        <w:t xml:space="preserve"> work</w:t>
      </w:r>
      <w:r w:rsidR="006710CE" w:rsidRPr="00996E61">
        <w:t xml:space="preserve">. </w:t>
      </w:r>
    </w:p>
    <w:p w14:paraId="0AD360C8" w14:textId="77777777" w:rsidR="00A12B6E" w:rsidRPr="00996E61" w:rsidRDefault="00A12B6E" w:rsidP="00503A92"/>
    <w:p w14:paraId="2562431A" w14:textId="33C49A7F" w:rsidR="00641386" w:rsidRPr="00996E61" w:rsidRDefault="005F3FB7" w:rsidP="00503A92">
      <w:r w:rsidRPr="00996E61">
        <w:t xml:space="preserve">Building on my previous work, </w:t>
      </w:r>
      <w:r w:rsidR="006710CE" w:rsidRPr="00996E61">
        <w:t>Shew</w:t>
      </w:r>
      <w:r w:rsidR="001E222F" w:rsidRPr="00996E61">
        <w:t>e</w:t>
      </w:r>
      <w:r w:rsidR="006710CE" w:rsidRPr="00996E61">
        <w:t>ll (2020</w:t>
      </w:r>
      <w:r w:rsidR="00A845B5" w:rsidRPr="00996E61">
        <w:t>) shows</w:t>
      </w:r>
      <w:r w:rsidR="006710CE" w:rsidRPr="00996E61">
        <w:t xml:space="preserve"> many </w:t>
      </w:r>
      <w:r w:rsidR="0049206F" w:rsidRPr="00996E61">
        <w:t>comparisons</w:t>
      </w:r>
      <w:r w:rsidR="006710CE" w:rsidRPr="00996E61">
        <w:t xml:space="preserve"> between the voice and </w:t>
      </w:r>
      <w:r w:rsidR="003F6980" w:rsidRPr="00996E61">
        <w:t>mindfulness</w:t>
      </w:r>
      <w:r w:rsidR="008632F1" w:rsidRPr="00996E61">
        <w:t>; the</w:t>
      </w:r>
      <w:r w:rsidR="006710CE" w:rsidRPr="00996E61">
        <w:t xml:space="preserve"> practice can help free the voice</w:t>
      </w:r>
      <w:r w:rsidR="00F60702" w:rsidRPr="00996E61">
        <w:t xml:space="preserve"> </w:t>
      </w:r>
      <w:r w:rsidR="00D51114" w:rsidRPr="00996E61">
        <w:t>and</w:t>
      </w:r>
      <w:r w:rsidR="00F60702" w:rsidRPr="00996E61">
        <w:t xml:space="preserve"> the mind</w:t>
      </w:r>
      <w:r w:rsidR="00312394" w:rsidRPr="00996E61">
        <w:rPr>
          <w:color w:val="000000"/>
        </w:rPr>
        <w:t xml:space="preserve"> </w:t>
      </w:r>
      <w:r w:rsidR="00312394" w:rsidRPr="00996E61">
        <w:rPr>
          <w:rFonts w:eastAsiaTheme="minorHAnsi"/>
          <w:color w:val="000000"/>
          <w:lang w:eastAsia="en-US"/>
        </w:rPr>
        <w:t>(</w:t>
      </w:r>
      <w:proofErr w:type="spellStart"/>
      <w:r w:rsidR="00312394" w:rsidRPr="00996E61">
        <w:rPr>
          <w:rFonts w:eastAsiaTheme="minorHAnsi"/>
          <w:color w:val="000000"/>
          <w:lang w:eastAsia="en-US"/>
        </w:rPr>
        <w:t>Kabbat</w:t>
      </w:r>
      <w:proofErr w:type="spellEnd"/>
      <w:r w:rsidR="00312394" w:rsidRPr="00996E61">
        <w:rPr>
          <w:rFonts w:eastAsiaTheme="minorHAnsi"/>
          <w:color w:val="000000"/>
          <w:lang w:eastAsia="en-US"/>
        </w:rPr>
        <w:t xml:space="preserve"> Zin 1990). </w:t>
      </w:r>
      <w:r w:rsidR="00D51114" w:rsidRPr="00996E61">
        <w:t>When</w:t>
      </w:r>
      <w:r w:rsidR="006710CE" w:rsidRPr="00996E61">
        <w:t xml:space="preserve"> we </w:t>
      </w:r>
      <w:r w:rsidR="00123774" w:rsidRPr="00996E61">
        <w:t>focus</w:t>
      </w:r>
      <w:r w:rsidR="006710CE" w:rsidRPr="00996E61">
        <w:t xml:space="preserve"> on our breath, it helps to relax the mind and body and be more aware of thoughts and feelings but with less </w:t>
      </w:r>
      <w:r w:rsidR="00D51114" w:rsidRPr="00996E61">
        <w:t>judgment</w:t>
      </w:r>
      <w:r w:rsidR="0035727B" w:rsidRPr="00996E61">
        <w:t xml:space="preserve"> and more calmness. This </w:t>
      </w:r>
      <w:r w:rsidR="00B92B8D" w:rsidRPr="00996E61">
        <w:t>mindset</w:t>
      </w:r>
      <w:r w:rsidR="0035727B" w:rsidRPr="00996E61">
        <w:t xml:space="preserve"> </w:t>
      </w:r>
      <w:r w:rsidR="00A845B5" w:rsidRPr="00996E61">
        <w:t>then</w:t>
      </w:r>
      <w:r w:rsidR="0035727B" w:rsidRPr="00996E61">
        <w:t xml:space="preserve"> </w:t>
      </w:r>
      <w:r w:rsidR="008632F1" w:rsidRPr="00996E61">
        <w:t>affects</w:t>
      </w:r>
      <w:r w:rsidR="0035727B" w:rsidRPr="00996E61">
        <w:t xml:space="preserve"> </w:t>
      </w:r>
      <w:r w:rsidR="00F60702" w:rsidRPr="00996E61">
        <w:t>communication,</w:t>
      </w:r>
      <w:r w:rsidR="0035727B" w:rsidRPr="00996E61">
        <w:t xml:space="preserve"> so you are literally in the moment</w:t>
      </w:r>
      <w:r w:rsidR="007E5CE0" w:rsidRPr="00996E61">
        <w:t>,</w:t>
      </w:r>
      <w:r w:rsidR="0035727B" w:rsidRPr="00996E61">
        <w:t xml:space="preserve"> </w:t>
      </w:r>
      <w:r w:rsidR="00BA6BA6" w:rsidRPr="00996E61">
        <w:t>(</w:t>
      </w:r>
      <w:r w:rsidR="0035727B" w:rsidRPr="00996E61">
        <w:t>Fitzmaurice 2017)</w:t>
      </w:r>
      <w:r w:rsidR="007E5CE0" w:rsidRPr="00996E61">
        <w:t>.</w:t>
      </w:r>
      <w:r w:rsidR="006710CE" w:rsidRPr="00996E61">
        <w:t xml:space="preserve"> </w:t>
      </w:r>
    </w:p>
    <w:p w14:paraId="7D2A64EE" w14:textId="77777777" w:rsidR="00503A92" w:rsidRPr="00996E61" w:rsidRDefault="00503A92" w:rsidP="00503A92"/>
    <w:p w14:paraId="06B32AC9" w14:textId="6E6B9BB5" w:rsidR="00AA6111" w:rsidRPr="00996E61" w:rsidRDefault="00AA6111" w:rsidP="00503A92">
      <w:pPr>
        <w:rPr>
          <w:color w:val="000000" w:themeColor="text1"/>
        </w:rPr>
      </w:pPr>
      <w:r w:rsidRPr="00996E61">
        <w:t xml:space="preserve">Consciousness training is something that </w:t>
      </w:r>
      <w:r w:rsidR="009B0B5E" w:rsidRPr="00996E61">
        <w:t>students</w:t>
      </w:r>
      <w:r w:rsidR="005F3FB7" w:rsidRPr="00996E61">
        <w:t xml:space="preserve"> need to be</w:t>
      </w:r>
      <w:r w:rsidRPr="00996E61">
        <w:t xml:space="preserve"> aware of, to direct and maintain their </w:t>
      </w:r>
      <w:r w:rsidR="009B0B5E" w:rsidRPr="00996E61">
        <w:t>attention</w:t>
      </w:r>
      <w:r w:rsidRPr="00996E61">
        <w:t xml:space="preserve"> on a single point then </w:t>
      </w:r>
      <w:r w:rsidR="009B0B5E" w:rsidRPr="00996E61">
        <w:t xml:space="preserve">later full awareness </w:t>
      </w:r>
      <w:r w:rsidR="00761E21" w:rsidRPr="00996E61">
        <w:t>of</w:t>
      </w:r>
      <w:r w:rsidR="009B0B5E" w:rsidRPr="00996E61">
        <w:t xml:space="preserve"> </w:t>
      </w:r>
      <w:r w:rsidR="00930D43" w:rsidRPr="00996E61">
        <w:t>oneself.</w:t>
      </w:r>
      <w:r w:rsidRPr="00996E61">
        <w:t xml:space="preserve"> Anytime an actor walks into the studio</w:t>
      </w:r>
      <w:r w:rsidR="00761E21" w:rsidRPr="00996E61">
        <w:t>,</w:t>
      </w:r>
      <w:r w:rsidRPr="00996E61">
        <w:t xml:space="preserve"> they are</w:t>
      </w:r>
      <w:r w:rsidR="009B0B5E" w:rsidRPr="00996E61">
        <w:t xml:space="preserve"> </w:t>
      </w:r>
      <w:r w:rsidR="00930D43" w:rsidRPr="00996E61">
        <w:t>often asked</w:t>
      </w:r>
      <w:r w:rsidRPr="00996E61">
        <w:t xml:space="preserve"> to </w:t>
      </w:r>
      <w:r w:rsidR="000D5684" w:rsidRPr="00996E61">
        <w:t>"</w:t>
      </w:r>
      <w:r w:rsidRPr="00996E61">
        <w:t>lie down close your eyes and centre your body</w:t>
      </w:r>
      <w:r w:rsidR="000D5684" w:rsidRPr="00996E61">
        <w:t>"</w:t>
      </w:r>
      <w:r w:rsidR="009B0B5E" w:rsidRPr="00996E61">
        <w:t xml:space="preserve">. </w:t>
      </w:r>
      <w:r w:rsidR="000D5684" w:rsidRPr="00996E61">
        <w:t>Stanislavsky's</w:t>
      </w:r>
      <w:r w:rsidRPr="00996E61">
        <w:t xml:space="preserve"> famous Circles of attention exercises are used by acting teachers</w:t>
      </w:r>
      <w:r w:rsidR="009B0B5E" w:rsidRPr="00996E61">
        <w:t xml:space="preserve"> in the studio</w:t>
      </w:r>
      <w:r w:rsidRPr="00996E61">
        <w:t xml:space="preserve"> (Stanislavsky &amp;</w:t>
      </w:r>
      <w:proofErr w:type="spellStart"/>
      <w:r w:rsidRPr="00996E61">
        <w:t>Benedet</w:t>
      </w:r>
      <w:proofErr w:type="spellEnd"/>
      <w:r w:rsidRPr="00996E61">
        <w:t xml:space="preserve"> 2008</w:t>
      </w:r>
      <w:r w:rsidR="007E5CE0" w:rsidRPr="00996E61">
        <w:t>)</w:t>
      </w:r>
      <w:r w:rsidR="0094151F" w:rsidRPr="00996E61">
        <w:t>.</w:t>
      </w:r>
      <w:r w:rsidR="009B0B5E" w:rsidRPr="00996E61">
        <w:t xml:space="preserve"> So are aspects of the Alexander Technique</w:t>
      </w:r>
      <w:r w:rsidR="0094151F" w:rsidRPr="00996E61">
        <w:t>,</w:t>
      </w:r>
      <w:r w:rsidR="001A48D1" w:rsidRPr="00996E61">
        <w:t xml:space="preserve"> </w:t>
      </w:r>
      <w:r w:rsidR="009B0B5E" w:rsidRPr="00996E61">
        <w:t>Alexander</w:t>
      </w:r>
      <w:r w:rsidR="006E2B00" w:rsidRPr="00996E61">
        <w:t xml:space="preserve"> &amp;</w:t>
      </w:r>
      <w:r w:rsidR="009B0B5E" w:rsidRPr="00996E61">
        <w:t xml:space="preserve"> </w:t>
      </w:r>
      <w:proofErr w:type="gramStart"/>
      <w:r w:rsidR="009B0B5E" w:rsidRPr="00996E61">
        <w:t>Maisel</w:t>
      </w:r>
      <w:r w:rsidR="0094151F" w:rsidRPr="00996E61">
        <w:t>(</w:t>
      </w:r>
      <w:proofErr w:type="gramEnd"/>
      <w:r w:rsidR="009B0B5E" w:rsidRPr="00996E61">
        <w:t xml:space="preserve">1974) and Feldenkrais </w:t>
      </w:r>
      <w:r w:rsidR="002570B6" w:rsidRPr="00996E61">
        <w:t>bodywork</w:t>
      </w:r>
      <w:r w:rsidR="009B0B5E" w:rsidRPr="00996E61">
        <w:t xml:space="preserve"> </w:t>
      </w:r>
      <w:r w:rsidR="009B0B5E" w:rsidRPr="00996E61">
        <w:rPr>
          <w:color w:val="000000" w:themeColor="text1"/>
        </w:rPr>
        <w:t>(Feldenkrais,1977: Feldenkrais &amp; Hanna, 1979)</w:t>
      </w:r>
      <w:r w:rsidR="0099690B" w:rsidRPr="00996E61">
        <w:rPr>
          <w:color w:val="000000" w:themeColor="text1"/>
        </w:rPr>
        <w:t>.</w:t>
      </w:r>
    </w:p>
    <w:p w14:paraId="0D1215F4" w14:textId="03E6C00D" w:rsidR="00F60702" w:rsidRPr="00996E61" w:rsidRDefault="00A845B5" w:rsidP="00503A92">
      <w:r w:rsidRPr="00996E61">
        <w:t>I</w:t>
      </w:r>
      <w:r w:rsidR="00CA5513" w:rsidRPr="00996E61">
        <w:t xml:space="preserve"> was concerned that the students would think that </w:t>
      </w:r>
      <w:r w:rsidR="00F60702" w:rsidRPr="00996E61">
        <w:t>meditation</w:t>
      </w:r>
      <w:r w:rsidR="00CA5513" w:rsidRPr="00996E61">
        <w:t xml:space="preserve"> was linked to Eastern culture and not relevant to them personally because they are not of that </w:t>
      </w:r>
      <w:r w:rsidR="008632F1" w:rsidRPr="00996E61">
        <w:t>practice</w:t>
      </w:r>
      <w:r w:rsidR="00CA5513" w:rsidRPr="00996E61">
        <w:t xml:space="preserve">. When reading about </w:t>
      </w:r>
      <w:r w:rsidR="00123774" w:rsidRPr="00996E61">
        <w:t>Kristine Linklater's work</w:t>
      </w:r>
      <w:r w:rsidR="008632F1" w:rsidRPr="00996E61">
        <w:t>,</w:t>
      </w:r>
      <w:r w:rsidR="00CA5513" w:rsidRPr="00996E61">
        <w:t xml:space="preserve"> she used meditation in her classes </w:t>
      </w:r>
      <w:r w:rsidR="00F60702" w:rsidRPr="00996E61">
        <w:t>but as</w:t>
      </w:r>
      <w:r w:rsidR="00CA5513" w:rsidRPr="00996E61">
        <w:t xml:space="preserve"> a secular meditation, which I felt</w:t>
      </w:r>
      <w:r w:rsidR="008632F1" w:rsidRPr="00996E61">
        <w:t xml:space="preserve"> worked better for my </w:t>
      </w:r>
      <w:r w:rsidR="0049206F" w:rsidRPr="00996E61">
        <w:t>class</w:t>
      </w:r>
      <w:r w:rsidR="00CA5513" w:rsidRPr="00996E61">
        <w:t xml:space="preserve">. </w:t>
      </w:r>
      <w:r w:rsidR="00E02675" w:rsidRPr="00996E61">
        <w:t xml:space="preserve">Linklater (2017) </w:t>
      </w:r>
      <w:r w:rsidR="00CA5513" w:rsidRPr="00996E61">
        <w:t xml:space="preserve">asked </w:t>
      </w:r>
      <w:r w:rsidR="00E02675" w:rsidRPr="00996E61">
        <w:t xml:space="preserve">them to turn their attention inwards </w:t>
      </w:r>
      <w:r w:rsidR="00D51114" w:rsidRPr="00996E61">
        <w:t>to</w:t>
      </w:r>
      <w:r w:rsidR="00E02675" w:rsidRPr="00996E61">
        <w:t xml:space="preserve"> understand what is going on inside and then anchoring the thought back to the breath. </w:t>
      </w:r>
      <w:r w:rsidR="000D5684" w:rsidRPr="00996E61">
        <w:t>Linklater's</w:t>
      </w:r>
      <w:r w:rsidR="00E02675" w:rsidRPr="00996E61">
        <w:t xml:space="preserve"> objective was for them to change their mind.</w:t>
      </w:r>
      <w:r w:rsidR="009E14F1" w:rsidRPr="00996E61">
        <w:t xml:space="preserve"> I felt that this was important to</w:t>
      </w:r>
      <w:r w:rsidR="001E222F" w:rsidRPr="00996E61">
        <w:t xml:space="preserve"> make </w:t>
      </w:r>
      <w:r w:rsidR="00DA7673" w:rsidRPr="00996E61">
        <w:t>that clear</w:t>
      </w:r>
      <w:r w:rsidR="009E14F1" w:rsidRPr="00996E61">
        <w:t xml:space="preserve"> at the very beginning</w:t>
      </w:r>
      <w:r w:rsidR="00F60702" w:rsidRPr="00996E61">
        <w:t xml:space="preserve"> of the course</w:t>
      </w:r>
      <w:r w:rsidR="009E14F1" w:rsidRPr="00996E61">
        <w:t>.</w:t>
      </w:r>
    </w:p>
    <w:p w14:paraId="482D211E" w14:textId="77777777" w:rsidR="00503A92" w:rsidRPr="00996E61" w:rsidRDefault="00503A92" w:rsidP="00503A92"/>
    <w:p w14:paraId="7E75BF1C" w14:textId="43411590" w:rsidR="00A845B5" w:rsidRPr="00996E61" w:rsidRDefault="00F60702" w:rsidP="00503A92">
      <w:r w:rsidRPr="00996E61">
        <w:t xml:space="preserve">I tried to link it to the world of performing as much as </w:t>
      </w:r>
      <w:r w:rsidR="00D51114" w:rsidRPr="00996E61">
        <w:t>possible,</w:t>
      </w:r>
      <w:r w:rsidRPr="00996E61">
        <w:t xml:space="preserve"> showing them quotes from acting tutors at </w:t>
      </w:r>
      <w:r w:rsidR="00D51114" w:rsidRPr="00996E61">
        <w:t>recognised</w:t>
      </w:r>
      <w:r w:rsidRPr="00996E61">
        <w:t xml:space="preserve"> </w:t>
      </w:r>
      <w:r w:rsidR="00B670CA" w:rsidRPr="00996E61">
        <w:t>drama</w:t>
      </w:r>
      <w:r w:rsidRPr="00996E61">
        <w:t xml:space="preserve"> </w:t>
      </w:r>
      <w:r w:rsidR="008632F1" w:rsidRPr="00996E61">
        <w:t>institutions</w:t>
      </w:r>
      <w:r w:rsidR="00C24439" w:rsidRPr="00996E61">
        <w:t xml:space="preserve"> such as RADA </w:t>
      </w:r>
      <w:r w:rsidR="00F41540" w:rsidRPr="00996E61">
        <w:t>and</w:t>
      </w:r>
      <w:r w:rsidR="00C24439" w:rsidRPr="00996E61">
        <w:t xml:space="preserve"> Julliard. I wanted to be sure that my research compares with </w:t>
      </w:r>
      <w:r w:rsidR="00F41540" w:rsidRPr="00996E61">
        <w:t>others</w:t>
      </w:r>
      <w:r w:rsidR="00C24439" w:rsidRPr="00996E61">
        <w:t xml:space="preserve"> </w:t>
      </w:r>
      <w:r w:rsidR="00F41540" w:rsidRPr="00996E61">
        <w:t>in-depth</w:t>
      </w:r>
      <w:r w:rsidR="00C24439" w:rsidRPr="00996E61">
        <w:t xml:space="preserve"> understanding </w:t>
      </w:r>
      <w:r w:rsidR="00BA6BA6" w:rsidRPr="00996E61">
        <w:t>and exciting body of knowledge.</w:t>
      </w:r>
      <w:r w:rsidR="00E22F5C" w:rsidRPr="00996E61">
        <w:t xml:space="preserve"> </w:t>
      </w:r>
    </w:p>
    <w:p w14:paraId="065C5CEF" w14:textId="77777777" w:rsidR="00503A92" w:rsidRPr="00996E61" w:rsidRDefault="00503A92" w:rsidP="00503A92"/>
    <w:p w14:paraId="61B1EE19" w14:textId="77777777" w:rsidR="000D26D2" w:rsidRPr="00996E61" w:rsidRDefault="00C329E6" w:rsidP="00503A92">
      <w:r w:rsidRPr="00996E61">
        <w:t xml:space="preserve">My sources included both </w:t>
      </w:r>
      <w:r w:rsidR="00DD2594" w:rsidRPr="00996E61">
        <w:t>science-based</w:t>
      </w:r>
      <w:r w:rsidRPr="00996E61">
        <w:t xml:space="preserve"> and </w:t>
      </w:r>
      <w:r w:rsidR="00DD2594" w:rsidRPr="00996E61">
        <w:t>well-regarded</w:t>
      </w:r>
      <w:r w:rsidRPr="00996E61">
        <w:t xml:space="preserve"> </w:t>
      </w:r>
      <w:r w:rsidR="00DD2594" w:rsidRPr="00996E61">
        <w:t>peer-reviewed</w:t>
      </w:r>
      <w:r w:rsidRPr="00996E61">
        <w:t xml:space="preserve"> </w:t>
      </w:r>
      <w:r w:rsidR="00DD2594" w:rsidRPr="00996E61">
        <w:t xml:space="preserve">literature in voice and mindfulness. One of the </w:t>
      </w:r>
      <w:r w:rsidR="000D5684" w:rsidRPr="00996E61">
        <w:t>literature's</w:t>
      </w:r>
      <w:r w:rsidR="00D51114" w:rsidRPr="00996E61">
        <w:t xml:space="preserve"> functions</w:t>
      </w:r>
      <w:r w:rsidR="00DD2594" w:rsidRPr="00996E61">
        <w:t xml:space="preserve"> is </w:t>
      </w:r>
      <w:r w:rsidR="00D51114" w:rsidRPr="00996E61">
        <w:t>finding</w:t>
      </w:r>
      <w:r w:rsidR="00DD2594" w:rsidRPr="00996E61">
        <w:t xml:space="preserve"> a </w:t>
      </w:r>
      <w:r w:rsidR="00987342" w:rsidRPr="00996E61">
        <w:t>theoretical background</w:t>
      </w:r>
      <w:r w:rsidR="00DD2594" w:rsidRPr="00996E61">
        <w:t xml:space="preserve"> to a study</w:t>
      </w:r>
      <w:r w:rsidR="00D51114" w:rsidRPr="00996E61">
        <w:t>.</w:t>
      </w:r>
      <w:r w:rsidR="00BA6BA6" w:rsidRPr="00996E61">
        <w:t xml:space="preserve"> (Cooper 1989).</w:t>
      </w:r>
      <w:r w:rsidR="00DD2594" w:rsidRPr="00996E61">
        <w:t xml:space="preserve"> Explaining the science behind </w:t>
      </w:r>
      <w:r w:rsidR="00D8584A" w:rsidRPr="00996E61">
        <w:t>mindfulness,</w:t>
      </w:r>
      <w:r w:rsidR="00DD2594" w:rsidRPr="00996E61">
        <w:t xml:space="preserve"> using past studies to highlight examples</w:t>
      </w:r>
      <w:r w:rsidR="00D51114" w:rsidRPr="00996E61">
        <w:t>, greatly benefited</w:t>
      </w:r>
      <w:r w:rsidR="00DD2594" w:rsidRPr="00996E61">
        <w:t xml:space="preserve"> the course</w:t>
      </w:r>
      <w:r w:rsidR="00722395" w:rsidRPr="00996E61">
        <w:t xml:space="preserve"> construction</w:t>
      </w:r>
      <w:r w:rsidR="00DD2594" w:rsidRPr="00996E61">
        <w:t xml:space="preserve">. </w:t>
      </w:r>
      <w:r w:rsidR="00302DA3" w:rsidRPr="00996E61">
        <w:t xml:space="preserve"> </w:t>
      </w:r>
    </w:p>
    <w:p w14:paraId="0DBABCAC" w14:textId="77777777" w:rsidR="000D26D2" w:rsidRPr="00996E61" w:rsidRDefault="000D26D2" w:rsidP="00503A92"/>
    <w:p w14:paraId="295FC720" w14:textId="155F02A5" w:rsidR="00F41540" w:rsidRPr="00996E61" w:rsidRDefault="000D26D2" w:rsidP="00503A92">
      <w:r w:rsidRPr="00996E61">
        <w:t xml:space="preserve">I </w:t>
      </w:r>
      <w:r w:rsidR="00563050" w:rsidRPr="00996E61">
        <w:t xml:space="preserve">also </w:t>
      </w:r>
      <w:r w:rsidRPr="00996E61">
        <w:t>researched</w:t>
      </w:r>
      <w:r w:rsidR="00034CCE" w:rsidRPr="00996E61">
        <w:t xml:space="preserve"> </w:t>
      </w:r>
      <w:r w:rsidR="00987342" w:rsidRPr="00996E61">
        <w:t xml:space="preserve">the </w:t>
      </w:r>
      <w:r w:rsidR="00542EE7" w:rsidRPr="00996E61">
        <w:t>analysis</w:t>
      </w:r>
      <w:r w:rsidR="00987342" w:rsidRPr="00996E61">
        <w:t xml:space="preserve"> of the </w:t>
      </w:r>
      <w:r w:rsidR="00542EE7" w:rsidRPr="00996E61">
        <w:t>Navigation-related</w:t>
      </w:r>
      <w:r w:rsidR="00987342" w:rsidRPr="00996E61">
        <w:t xml:space="preserve"> structural change in the hippocampi of taxi </w:t>
      </w:r>
      <w:r w:rsidR="0014324A" w:rsidRPr="00996E61">
        <w:t>drivers</w:t>
      </w:r>
      <w:r w:rsidR="00254FFA" w:rsidRPr="00996E61">
        <w:t>. Th</w:t>
      </w:r>
      <w:r w:rsidR="007C06DC" w:rsidRPr="00996E61">
        <w:t>is</w:t>
      </w:r>
      <w:r w:rsidR="0082227D" w:rsidRPr="00996E61">
        <w:t xml:space="preserve"> </w:t>
      </w:r>
      <w:r w:rsidR="00761E21" w:rsidRPr="00996E61">
        <w:t>study</w:t>
      </w:r>
      <w:r w:rsidR="00302DA3" w:rsidRPr="00996E61">
        <w:t xml:space="preserve"> </w:t>
      </w:r>
      <w:r w:rsidR="00987342" w:rsidRPr="00996E61">
        <w:t xml:space="preserve">gave the students </w:t>
      </w:r>
      <w:r w:rsidR="00542EE7" w:rsidRPr="00996E61">
        <w:t>evidenced-based</w:t>
      </w:r>
      <w:r w:rsidR="00987342" w:rsidRPr="00996E61">
        <w:t xml:space="preserve"> knowledge on how the brain changes</w:t>
      </w:r>
      <w:r w:rsidR="0014324A" w:rsidRPr="00996E61">
        <w:t xml:space="preserve"> the shape </w:t>
      </w:r>
      <w:r w:rsidR="00987342" w:rsidRPr="00996E61">
        <w:t xml:space="preserve">when we continually practise a </w:t>
      </w:r>
      <w:r w:rsidR="0014324A" w:rsidRPr="00996E61">
        <w:t>repetitive activity</w:t>
      </w:r>
      <w:r w:rsidR="00BA6BA6" w:rsidRPr="00996E61">
        <w:t xml:space="preserve"> (Maguire et al 2000).</w:t>
      </w:r>
      <w:r w:rsidR="00254FFA" w:rsidRPr="00996E61">
        <w:t xml:space="preserve"> </w:t>
      </w:r>
      <w:r w:rsidR="00BA6BA6" w:rsidRPr="00996E61">
        <w:t xml:space="preserve">I </w:t>
      </w:r>
      <w:proofErr w:type="spellStart"/>
      <w:r w:rsidR="00BA6BA6" w:rsidRPr="00996E61">
        <w:t>exaimined</w:t>
      </w:r>
      <w:proofErr w:type="spellEnd"/>
      <w:r w:rsidR="00BA6BA6" w:rsidRPr="00996E61">
        <w:t xml:space="preserve"> </w:t>
      </w:r>
      <w:r w:rsidR="0014324A" w:rsidRPr="00996E61">
        <w:t xml:space="preserve">Jon </w:t>
      </w:r>
      <w:r w:rsidR="00542EE7" w:rsidRPr="00996E61">
        <w:t>Kabat</w:t>
      </w:r>
      <w:r w:rsidR="0014324A" w:rsidRPr="00996E61">
        <w:t xml:space="preserve"> </w:t>
      </w:r>
      <w:r w:rsidR="000D5684" w:rsidRPr="00996E61">
        <w:t>Zin's</w:t>
      </w:r>
      <w:r w:rsidR="00D51114" w:rsidRPr="00996E61">
        <w:t xml:space="preserve"> work</w:t>
      </w:r>
      <w:r w:rsidR="0014324A" w:rsidRPr="00996E61">
        <w:t xml:space="preserve"> and how he </w:t>
      </w:r>
      <w:r w:rsidR="00123774" w:rsidRPr="00996E61">
        <w:t>connected</w:t>
      </w:r>
      <w:r w:rsidR="0014324A" w:rsidRPr="00996E61">
        <w:t xml:space="preserve"> Buddhism and mindfulness</w:t>
      </w:r>
      <w:r w:rsidR="001A64E1" w:rsidRPr="00996E61">
        <w:t xml:space="preserve"> </w:t>
      </w:r>
      <w:r w:rsidR="0014324A" w:rsidRPr="00996E61">
        <w:t>and</w:t>
      </w:r>
      <w:r w:rsidR="00761A11" w:rsidRPr="00996E61">
        <w:t xml:space="preserve"> </w:t>
      </w:r>
      <w:r w:rsidR="00123774" w:rsidRPr="00996E61">
        <w:t>showed</w:t>
      </w:r>
      <w:r w:rsidR="00761A11" w:rsidRPr="00996E61">
        <w:t xml:space="preserve"> the students how</w:t>
      </w:r>
      <w:r w:rsidR="0014324A" w:rsidRPr="00996E61">
        <w:t xml:space="preserve"> he </w:t>
      </w:r>
      <w:r w:rsidR="001A64E1" w:rsidRPr="00996E61">
        <w:t xml:space="preserve">placed it on a </w:t>
      </w:r>
      <w:r w:rsidR="00542EE7" w:rsidRPr="00996E61">
        <w:t>scientific</w:t>
      </w:r>
      <w:r w:rsidR="001A64E1" w:rsidRPr="00996E61">
        <w:t xml:space="preserve"> footing and had great success with patients coping with pain and illness. </w:t>
      </w:r>
      <w:r w:rsidR="00BD40D2" w:rsidRPr="00996E61">
        <w:t xml:space="preserve">I </w:t>
      </w:r>
      <w:r w:rsidR="00761A11" w:rsidRPr="00996E61">
        <w:t>T</w:t>
      </w:r>
      <w:r w:rsidR="001A64E1" w:rsidRPr="00996E61">
        <w:t>hen</w:t>
      </w:r>
      <w:r w:rsidR="00761A11" w:rsidRPr="00996E61">
        <w:t xml:space="preserve"> </w:t>
      </w:r>
      <w:r w:rsidR="00BD40D2" w:rsidRPr="00996E61">
        <w:t>brought</w:t>
      </w:r>
      <w:r w:rsidR="00761A11" w:rsidRPr="00996E61">
        <w:t xml:space="preserve"> it back to them by using his work on the breath and how it helps </w:t>
      </w:r>
      <w:r w:rsidR="00E92666" w:rsidRPr="00996E61">
        <w:t>us</w:t>
      </w:r>
      <w:r w:rsidR="00761A11" w:rsidRPr="00996E61">
        <w:t xml:space="preserve"> </w:t>
      </w:r>
      <w:r w:rsidR="00E92666" w:rsidRPr="00996E61">
        <w:t>calm</w:t>
      </w:r>
      <w:r w:rsidR="00761A11" w:rsidRPr="00996E61">
        <w:t xml:space="preserve"> our minds and makes us more aware of thoughts and feelings</w:t>
      </w:r>
      <w:r w:rsidR="007C06DC" w:rsidRPr="00996E61">
        <w:t xml:space="preserve">, </w:t>
      </w:r>
      <w:r w:rsidR="00123774" w:rsidRPr="00996E61">
        <w:t>giving</w:t>
      </w:r>
      <w:r w:rsidR="00761A11" w:rsidRPr="00996E61">
        <w:t xml:space="preserve"> us space for </w:t>
      </w:r>
      <w:r w:rsidR="00E92666" w:rsidRPr="00996E61">
        <w:t>creativity</w:t>
      </w:r>
      <w:r w:rsidR="00761A11" w:rsidRPr="00996E61">
        <w:t xml:space="preserve"> Kabat-Zin (1990</w:t>
      </w:r>
      <w:r w:rsidR="00542EE7" w:rsidRPr="00996E61">
        <w:t>)</w:t>
      </w:r>
      <w:r w:rsidR="00254FFA" w:rsidRPr="00996E61">
        <w:t xml:space="preserve">. </w:t>
      </w:r>
      <w:r w:rsidR="007C06DC" w:rsidRPr="00996E61">
        <w:t>Looking</w:t>
      </w:r>
      <w:r w:rsidR="00D8584A" w:rsidRPr="00996E61">
        <w:t xml:space="preserve"> at the work of practitioners who are well </w:t>
      </w:r>
      <w:r w:rsidR="00D51114" w:rsidRPr="00996E61">
        <w:t>recognised</w:t>
      </w:r>
      <w:r w:rsidR="00D8584A" w:rsidRPr="00996E61">
        <w:t xml:space="preserve"> in the spoken voice world and knowing that they know the subject well. </w:t>
      </w:r>
      <w:proofErr w:type="spellStart"/>
      <w:r w:rsidR="00D8584A" w:rsidRPr="00996E61">
        <w:t>Boote</w:t>
      </w:r>
      <w:proofErr w:type="spellEnd"/>
      <w:r w:rsidR="00D8584A" w:rsidRPr="00996E61">
        <w:t xml:space="preserve"> and </w:t>
      </w:r>
      <w:proofErr w:type="spellStart"/>
      <w:proofErr w:type="gramStart"/>
      <w:r w:rsidR="00D8584A" w:rsidRPr="00996E61">
        <w:t>B</w:t>
      </w:r>
      <w:r w:rsidR="00AA529B" w:rsidRPr="00996E61">
        <w:t>iele</w:t>
      </w:r>
      <w:proofErr w:type="spellEnd"/>
      <w:r w:rsidR="00AA529B" w:rsidRPr="00996E61">
        <w:t>(</w:t>
      </w:r>
      <w:proofErr w:type="gramEnd"/>
      <w:r w:rsidR="00AA529B" w:rsidRPr="00996E61">
        <w:t>2005)</w:t>
      </w:r>
      <w:r w:rsidR="00254FFA" w:rsidRPr="00996E61">
        <w:t xml:space="preserve"> </w:t>
      </w:r>
      <w:r w:rsidR="002570B6" w:rsidRPr="00996E61">
        <w:t>state</w:t>
      </w:r>
      <w:r w:rsidR="00254FFA" w:rsidRPr="00996E61">
        <w:t xml:space="preserve"> it</w:t>
      </w:r>
      <w:r w:rsidR="00E92666" w:rsidRPr="00996E61">
        <w:t xml:space="preserve"> is crucial</w:t>
      </w:r>
      <w:r w:rsidR="00542EE7" w:rsidRPr="00996E61">
        <w:t xml:space="preserve"> to </w:t>
      </w:r>
      <w:r w:rsidR="00563050" w:rsidRPr="00996E61">
        <w:t xml:space="preserve">consult </w:t>
      </w:r>
      <w:r w:rsidR="002570B6" w:rsidRPr="00996E61">
        <w:t xml:space="preserve"> </w:t>
      </w:r>
      <w:r w:rsidR="00D8584A" w:rsidRPr="00996E61">
        <w:t xml:space="preserve">practitioners that are well versed in the </w:t>
      </w:r>
      <w:r w:rsidR="002570B6" w:rsidRPr="00996E61">
        <w:t>matter</w:t>
      </w:r>
      <w:r w:rsidR="00542EE7" w:rsidRPr="00996E61">
        <w:t>.</w:t>
      </w:r>
    </w:p>
    <w:p w14:paraId="695F130A" w14:textId="77777777" w:rsidR="00563050" w:rsidRPr="00996E61" w:rsidRDefault="00563050" w:rsidP="00503A92"/>
    <w:p w14:paraId="01A81721" w14:textId="4D2FBA06" w:rsidR="00FF41E4" w:rsidRPr="00996E61" w:rsidRDefault="00D51118" w:rsidP="00503A92">
      <w:r w:rsidRPr="00996E61">
        <w:t>As my course started to grow</w:t>
      </w:r>
      <w:r w:rsidR="002570B6" w:rsidRPr="00996E61">
        <w:t>,</w:t>
      </w:r>
      <w:r w:rsidRPr="00996E61">
        <w:t xml:space="preserve"> and I decided to speak about a topic that I </w:t>
      </w:r>
      <w:r w:rsidR="000D5684" w:rsidRPr="00996E61">
        <w:t>hadn't</w:t>
      </w:r>
      <w:r w:rsidRPr="00996E61">
        <w:t xml:space="preserve"> expected to do, which was </w:t>
      </w:r>
      <w:r w:rsidR="00A02571" w:rsidRPr="00996E61">
        <w:t>fear</w:t>
      </w:r>
      <w:r w:rsidRPr="00996E61">
        <w:t xml:space="preserve">. We </w:t>
      </w:r>
      <w:r w:rsidR="007C06DC" w:rsidRPr="00996E61">
        <w:t>talked</w:t>
      </w:r>
      <w:r w:rsidRPr="00996E61">
        <w:t xml:space="preserve"> about dealing with </w:t>
      </w:r>
      <w:r w:rsidR="00A02571" w:rsidRPr="00996E61">
        <w:t>fear</w:t>
      </w:r>
      <w:r w:rsidRPr="00996E61">
        <w:t xml:space="preserve"> but not breaking </w:t>
      </w:r>
      <w:r w:rsidR="001E3F45" w:rsidRPr="00996E61">
        <w:t>down</w:t>
      </w:r>
      <w:r w:rsidRPr="00996E61">
        <w:t xml:space="preserve"> and thinking </w:t>
      </w:r>
      <w:r w:rsidRPr="00996E61">
        <w:lastRenderedPageBreak/>
        <w:t xml:space="preserve">about how </w:t>
      </w:r>
      <w:r w:rsidR="00A02571" w:rsidRPr="00996E61">
        <w:t>fear</w:t>
      </w:r>
      <w:r w:rsidRPr="00996E61">
        <w:t xml:space="preserve"> is defined. </w:t>
      </w:r>
      <w:r w:rsidR="00F65EDD" w:rsidRPr="00996E61">
        <w:t xml:space="preserve">Previously I had investigated the work of Russ Harris </w:t>
      </w:r>
      <w:r w:rsidR="00E22F5C" w:rsidRPr="00996E61">
        <w:t xml:space="preserve">and his ACT model. The ACT model is being able to not reduce MPA but to build psychological </w:t>
      </w:r>
      <w:r w:rsidR="00A1396C" w:rsidRPr="00996E61">
        <w:t>flexibility</w:t>
      </w:r>
      <w:r w:rsidR="00E22F5C" w:rsidRPr="00996E61">
        <w:t xml:space="preserve"> through core processes</w:t>
      </w:r>
      <w:r w:rsidR="00FF41E4" w:rsidRPr="00996E61">
        <w:t xml:space="preserve">. </w:t>
      </w:r>
    </w:p>
    <w:p w14:paraId="0E1EC31C" w14:textId="77777777" w:rsidR="00FF41E4" w:rsidRPr="00996E61" w:rsidRDefault="00FF41E4" w:rsidP="00503A92"/>
    <w:p w14:paraId="63A05EC9" w14:textId="62FC8F9F" w:rsidR="00EA7C9D" w:rsidRPr="00996E61" w:rsidRDefault="00E22F5C" w:rsidP="00503A92">
      <w:pPr>
        <w:rPr>
          <w:b/>
          <w:bCs/>
        </w:rPr>
      </w:pPr>
      <w:proofErr w:type="gramStart"/>
      <w:r w:rsidRPr="00996E61">
        <w:rPr>
          <w:b/>
          <w:bCs/>
        </w:rPr>
        <w:t>ACT :</w:t>
      </w:r>
      <w:proofErr w:type="gramEnd"/>
      <w:r w:rsidRPr="00996E61">
        <w:rPr>
          <w:b/>
          <w:bCs/>
        </w:rPr>
        <w:t xml:space="preserve"> </w:t>
      </w:r>
    </w:p>
    <w:p w14:paraId="5C5BA3C1" w14:textId="17C30FA4" w:rsidR="00503A92" w:rsidRPr="00996E61" w:rsidRDefault="00E22F5C" w:rsidP="00503A92">
      <w:pPr>
        <w:rPr>
          <w:bCs/>
        </w:rPr>
      </w:pPr>
      <w:r w:rsidRPr="00996E61">
        <w:rPr>
          <w:bCs/>
        </w:rPr>
        <w:t xml:space="preserve">Accept your thoughts and </w:t>
      </w:r>
      <w:r w:rsidR="00A1396C" w:rsidRPr="00996E61">
        <w:rPr>
          <w:bCs/>
        </w:rPr>
        <w:t>feelings</w:t>
      </w:r>
      <w:r w:rsidRPr="00996E61">
        <w:rPr>
          <w:bCs/>
        </w:rPr>
        <w:t xml:space="preserve">, </w:t>
      </w:r>
    </w:p>
    <w:p w14:paraId="3BC73613" w14:textId="77777777" w:rsidR="00123774" w:rsidRPr="00996E61" w:rsidRDefault="00E22F5C" w:rsidP="00503A92">
      <w:r w:rsidRPr="00996E61">
        <w:t xml:space="preserve">Choose a valued direction, </w:t>
      </w:r>
    </w:p>
    <w:p w14:paraId="0D3D80FB" w14:textId="33C230A0" w:rsidR="00123774" w:rsidRPr="00996E61" w:rsidRDefault="00123774" w:rsidP="00503A92">
      <w:r w:rsidRPr="00996E61">
        <w:t>T</w:t>
      </w:r>
      <w:r w:rsidR="00E22F5C" w:rsidRPr="00996E61">
        <w:t>ake action (Har</w:t>
      </w:r>
      <w:r w:rsidR="001E6D10" w:rsidRPr="00996E61">
        <w:t>ris,</w:t>
      </w:r>
      <w:r w:rsidR="00E22F5C" w:rsidRPr="00996E61">
        <w:t xml:space="preserve"> 200</w:t>
      </w:r>
      <w:r w:rsidR="004F59E2" w:rsidRPr="00996E61">
        <w:t>2</w:t>
      </w:r>
      <w:r w:rsidR="00E22F5C" w:rsidRPr="00996E61">
        <w:t>,</w:t>
      </w:r>
      <w:r w:rsidR="00A1396C" w:rsidRPr="00996E61">
        <w:t xml:space="preserve"> </w:t>
      </w:r>
      <w:proofErr w:type="spellStart"/>
      <w:r w:rsidR="00E22F5C" w:rsidRPr="00996E61">
        <w:t>pg</w:t>
      </w:r>
      <w:proofErr w:type="spellEnd"/>
      <w:r w:rsidR="00E22F5C" w:rsidRPr="00996E61">
        <w:t xml:space="preserve"> 12)</w:t>
      </w:r>
      <w:r w:rsidR="00CE408B" w:rsidRPr="00996E61">
        <w:t xml:space="preserve">. </w:t>
      </w:r>
    </w:p>
    <w:p w14:paraId="1EEC1C0B" w14:textId="77777777" w:rsidR="00FF41E4" w:rsidRPr="00996E61" w:rsidRDefault="00FF41E4" w:rsidP="00503A92"/>
    <w:p w14:paraId="6262B93A" w14:textId="288C06C2" w:rsidR="0073169F" w:rsidRPr="00996E61" w:rsidRDefault="00CE408B" w:rsidP="00503A92">
      <w:r w:rsidRPr="00996E61">
        <w:t>During my research</w:t>
      </w:r>
      <w:r w:rsidR="00A1396C" w:rsidRPr="00996E61">
        <w:t>,</w:t>
      </w:r>
      <w:r w:rsidRPr="00996E61">
        <w:t xml:space="preserve"> I found Kevin Page uses a similar model called Advanced Consciousness </w:t>
      </w:r>
      <w:proofErr w:type="spellStart"/>
      <w:r w:rsidRPr="00996E61">
        <w:t>Traning</w:t>
      </w:r>
      <w:proofErr w:type="spellEnd"/>
      <w:r w:rsidR="00A1396C" w:rsidRPr="00996E61">
        <w:t>,</w:t>
      </w:r>
      <w:r w:rsidRPr="00996E61">
        <w:t xml:space="preserve"> </w:t>
      </w:r>
      <w:r w:rsidR="00A1396C" w:rsidRPr="00996E61">
        <w:t>specially</w:t>
      </w:r>
      <w:r w:rsidRPr="00996E61">
        <w:t xml:space="preserve"> </w:t>
      </w:r>
      <w:r w:rsidR="00A1396C" w:rsidRPr="00996E61">
        <w:t>designed</w:t>
      </w:r>
      <w:r w:rsidRPr="00996E61">
        <w:t xml:space="preserve"> for actors. This linked directly to the mindfulness </w:t>
      </w:r>
      <w:r w:rsidR="00A1396C" w:rsidRPr="00996E61">
        <w:t>training</w:t>
      </w:r>
      <w:r w:rsidRPr="00996E61">
        <w:t xml:space="preserve"> I had been </w:t>
      </w:r>
      <w:r w:rsidR="00A1396C" w:rsidRPr="00996E61">
        <w:t>practising</w:t>
      </w:r>
      <w:r w:rsidRPr="00996E61">
        <w:t xml:space="preserve">. It was </w:t>
      </w:r>
      <w:r w:rsidR="00A1396C" w:rsidRPr="00996E61">
        <w:t>relevant</w:t>
      </w:r>
      <w:r w:rsidRPr="00996E61">
        <w:t xml:space="preserve"> to my students and resonated perfectly with the </w:t>
      </w:r>
      <w:r w:rsidR="00550336" w:rsidRPr="00996E61">
        <w:t>work</w:t>
      </w:r>
      <w:r w:rsidRPr="00996E61">
        <w:t>.</w:t>
      </w:r>
      <w:r w:rsidR="001E3F45" w:rsidRPr="00996E61">
        <w:t xml:space="preserve"> When researching </w:t>
      </w:r>
      <w:r w:rsidR="00A02571" w:rsidRPr="00996E61">
        <w:t>fear</w:t>
      </w:r>
      <w:r w:rsidR="008E4777" w:rsidRPr="00996E61">
        <w:t xml:space="preserve"> and</w:t>
      </w:r>
      <w:r w:rsidR="00FA24CE" w:rsidRPr="00996E61">
        <w:t xml:space="preserve"> how I could use it in my session</w:t>
      </w:r>
      <w:r w:rsidR="0082227D" w:rsidRPr="00996E61">
        <w:t>,</w:t>
      </w:r>
      <w:r w:rsidR="00FA24CE" w:rsidRPr="00996E61">
        <w:t xml:space="preserve"> </w:t>
      </w:r>
      <w:r w:rsidR="001E3F45" w:rsidRPr="00996E61">
        <w:t xml:space="preserve">I wanted it linked </w:t>
      </w:r>
      <w:r w:rsidR="0082227D" w:rsidRPr="00996E61">
        <w:t>to mindfulness</w:t>
      </w:r>
      <w:r w:rsidR="0073169F" w:rsidRPr="00996E61">
        <w:t xml:space="preserve"> to keep </w:t>
      </w:r>
      <w:r w:rsidR="002570B6" w:rsidRPr="00996E61">
        <w:t xml:space="preserve">the </w:t>
      </w:r>
      <w:r w:rsidR="0073169F" w:rsidRPr="00996E61">
        <w:t>thread going</w:t>
      </w:r>
      <w:r w:rsidR="00FA24CE" w:rsidRPr="00996E61">
        <w:t>,</w:t>
      </w:r>
      <w:r w:rsidR="001E3F45" w:rsidRPr="00996E61">
        <w:t xml:space="preserve"> so I looked at </w:t>
      </w:r>
      <w:r w:rsidR="00D51114" w:rsidRPr="00996E61">
        <w:t>well-recognised</w:t>
      </w:r>
      <w:r w:rsidR="001E3F45" w:rsidRPr="00996E61">
        <w:t xml:space="preserve"> mindfulness </w:t>
      </w:r>
      <w:r w:rsidR="000D5684" w:rsidRPr="00996E61">
        <w:t>teachers'</w:t>
      </w:r>
      <w:r w:rsidR="007C06DC" w:rsidRPr="00996E61">
        <w:t xml:space="preserve"> work</w:t>
      </w:r>
      <w:r w:rsidR="001E3F45" w:rsidRPr="00996E61">
        <w:t xml:space="preserve">. </w:t>
      </w:r>
      <w:r w:rsidR="004823C8" w:rsidRPr="00996E61">
        <w:t>Joseph Goldstein is one of the first Vipassana teachers and co-founder of the Insightful Meditation Society</w:t>
      </w:r>
      <w:r w:rsidR="00FA24CE" w:rsidRPr="00996E61">
        <w:t xml:space="preserve"> and speaks a lot about </w:t>
      </w:r>
      <w:r w:rsidR="00A02571" w:rsidRPr="00996E61">
        <w:t>fear</w:t>
      </w:r>
      <w:r w:rsidR="00FA24CE" w:rsidRPr="00996E61">
        <w:t xml:space="preserve"> in his work.  </w:t>
      </w:r>
      <w:r w:rsidR="008E4777" w:rsidRPr="00996E61">
        <w:t xml:space="preserve">He always links it straight back to dealing with </w:t>
      </w:r>
      <w:r w:rsidR="00A02571" w:rsidRPr="00996E61">
        <w:t>fear</w:t>
      </w:r>
      <w:r w:rsidR="008E4777" w:rsidRPr="00996E61">
        <w:t xml:space="preserve"> </w:t>
      </w:r>
      <w:r w:rsidR="002F4714" w:rsidRPr="00996E61">
        <w:t>mindfully.</w:t>
      </w:r>
      <w:r w:rsidR="008E4777" w:rsidRPr="00996E61">
        <w:t xml:space="preserve"> He explains that the </w:t>
      </w:r>
      <w:r w:rsidR="0082227D" w:rsidRPr="00996E61">
        <w:t>arrival</w:t>
      </w:r>
      <w:r w:rsidR="008E4777" w:rsidRPr="00996E61">
        <w:t xml:space="preserve"> of </w:t>
      </w:r>
      <w:r w:rsidR="00A02571" w:rsidRPr="00996E61">
        <w:t>fear</w:t>
      </w:r>
      <w:r w:rsidR="008E4777" w:rsidRPr="00996E61">
        <w:t xml:space="preserve"> itself </w:t>
      </w:r>
      <w:r w:rsidR="007C06DC" w:rsidRPr="00996E61">
        <w:t>will</w:t>
      </w:r>
      <w:r w:rsidR="008E4777" w:rsidRPr="00996E61">
        <w:t xml:space="preserve"> limit </w:t>
      </w:r>
      <w:r w:rsidR="002F4714" w:rsidRPr="00996E61">
        <w:t xml:space="preserve">us, so </w:t>
      </w:r>
      <w:r w:rsidR="000D5684" w:rsidRPr="00996E61">
        <w:t>it's</w:t>
      </w:r>
      <w:r w:rsidR="002F4714" w:rsidRPr="00996E61">
        <w:t xml:space="preserve"> </w:t>
      </w:r>
      <w:r w:rsidR="0082227D" w:rsidRPr="00996E61">
        <w:t>vital</w:t>
      </w:r>
      <w:r w:rsidR="002F4714" w:rsidRPr="00996E61">
        <w:t xml:space="preserve"> to be </w:t>
      </w:r>
      <w:r w:rsidR="0082227D" w:rsidRPr="00996E61">
        <w:t>okay</w:t>
      </w:r>
      <w:r w:rsidR="002F4714" w:rsidRPr="00996E61">
        <w:t xml:space="preserve"> with the feeling</w:t>
      </w:r>
      <w:r w:rsidR="0073169F" w:rsidRPr="00996E61">
        <w:t xml:space="preserve"> </w:t>
      </w:r>
      <w:r w:rsidR="002F4714" w:rsidRPr="00996E61">
        <w:t>(Goldstein</w:t>
      </w:r>
      <w:r w:rsidR="00BD40D2" w:rsidRPr="00996E61">
        <w:t xml:space="preserve"> </w:t>
      </w:r>
      <w:r w:rsidR="002F4714" w:rsidRPr="00996E61">
        <w:t>2020)</w:t>
      </w:r>
      <w:r w:rsidR="00116BA2" w:rsidRPr="00996E61">
        <w:t>. I found this work</w:t>
      </w:r>
      <w:r w:rsidR="0082227D" w:rsidRPr="00996E61">
        <w:t xml:space="preserve"> </w:t>
      </w:r>
      <w:r w:rsidR="00116BA2" w:rsidRPr="00996E61">
        <w:t xml:space="preserve">interesting as I </w:t>
      </w:r>
      <w:r w:rsidR="000D5684" w:rsidRPr="00996E61">
        <w:t>hadn't</w:t>
      </w:r>
      <w:r w:rsidR="00116BA2" w:rsidRPr="00996E61">
        <w:t xml:space="preserve"> thought about defining </w:t>
      </w:r>
      <w:r w:rsidR="00A02571" w:rsidRPr="00996E61">
        <w:t>fear</w:t>
      </w:r>
      <w:r w:rsidR="00116BA2" w:rsidRPr="00996E61">
        <w:t xml:space="preserve">, </w:t>
      </w:r>
      <w:r w:rsidR="000D5684" w:rsidRPr="00996E61">
        <w:t>"</w:t>
      </w:r>
      <w:r w:rsidR="00116BA2" w:rsidRPr="00996E61">
        <w:t>What is fear</w:t>
      </w:r>
      <w:r w:rsidR="000D5684" w:rsidRPr="00996E61">
        <w:t>"</w:t>
      </w:r>
      <w:r w:rsidR="0082227D" w:rsidRPr="00996E61">
        <w:t xml:space="preserve">. Defining </w:t>
      </w:r>
      <w:r w:rsidR="00A02571" w:rsidRPr="00996E61">
        <w:t>fear</w:t>
      </w:r>
      <w:r w:rsidR="0082227D" w:rsidRPr="00996E61">
        <w:t xml:space="preserve"> </w:t>
      </w:r>
      <w:r w:rsidR="0073169F" w:rsidRPr="00996E61">
        <w:t>reawakened</w:t>
      </w:r>
      <w:r w:rsidR="0082227D" w:rsidRPr="00996E61">
        <w:t xml:space="preserve"> the child in me, thinking about visceral pictures of what </w:t>
      </w:r>
      <w:r w:rsidR="00A02571" w:rsidRPr="00996E61">
        <w:t>fear</w:t>
      </w:r>
      <w:r w:rsidR="0082227D" w:rsidRPr="00996E61">
        <w:t xml:space="preserve"> is (Hart 1998). Goldstein explains </w:t>
      </w:r>
      <w:r w:rsidR="00A02571" w:rsidRPr="00996E61">
        <w:t>fear</w:t>
      </w:r>
      <w:r w:rsidR="0082227D" w:rsidRPr="00996E61">
        <w:t xml:space="preserve"> so clearly and then links it straight back to meditation</w:t>
      </w:r>
      <w:r w:rsidR="0073169F" w:rsidRPr="00996E61">
        <w:t>.</w:t>
      </w:r>
      <w:r w:rsidR="009A49D5" w:rsidRPr="00996E61">
        <w:t xml:space="preserve"> </w:t>
      </w:r>
    </w:p>
    <w:p w14:paraId="4692DFB1" w14:textId="77777777" w:rsidR="00BD40D2" w:rsidRPr="00996E61" w:rsidRDefault="00BD40D2" w:rsidP="00503A92"/>
    <w:p w14:paraId="515FD3BC" w14:textId="6D8A67AB" w:rsidR="0073169F" w:rsidRPr="00996E61" w:rsidRDefault="0073169F" w:rsidP="00503A92">
      <w:r w:rsidRPr="00996E61">
        <w:t xml:space="preserve">The ACT model </w:t>
      </w:r>
      <w:r w:rsidR="009B0B5E" w:rsidRPr="00996E61">
        <w:t xml:space="preserve">for actors is a </w:t>
      </w:r>
      <w:r w:rsidR="00EA0DC2" w:rsidRPr="00996E61">
        <w:t>flexible</w:t>
      </w:r>
      <w:r w:rsidR="009B0B5E" w:rsidRPr="00996E61">
        <w:t xml:space="preserve"> model that sets out exercises that hones into </w:t>
      </w:r>
      <w:r w:rsidR="00EA0DC2" w:rsidRPr="00996E61">
        <w:t>the attention function and intentionally goes beyond traditional training techniques that, while</w:t>
      </w:r>
      <w:r w:rsidR="002570B6" w:rsidRPr="00996E61">
        <w:t xml:space="preserve"> </w:t>
      </w:r>
      <w:r w:rsidR="00EA0DC2" w:rsidRPr="00996E61">
        <w:t xml:space="preserve">related in form, fail to fully </w:t>
      </w:r>
      <w:r w:rsidR="00D51114" w:rsidRPr="00996E61">
        <w:t>optimise</w:t>
      </w:r>
      <w:r w:rsidR="00EA0DC2" w:rsidRPr="00996E61">
        <w:t xml:space="preserve"> the direct control of that function (L</w:t>
      </w:r>
      <w:r w:rsidR="00EF1AE1" w:rsidRPr="00996E61">
        <w:t>u</w:t>
      </w:r>
      <w:r w:rsidR="00EA0DC2" w:rsidRPr="00996E61">
        <w:t>tz et al., 2008)</w:t>
      </w:r>
      <w:r w:rsidR="00363C25" w:rsidRPr="00996E61">
        <w:t xml:space="preserve">. I wanted to use ACT exercises in a way that they can be </w:t>
      </w:r>
      <w:r w:rsidR="00811C70" w:rsidRPr="00996E61">
        <w:t xml:space="preserve">integrated and used as tools for the student. </w:t>
      </w:r>
      <w:proofErr w:type="gramStart"/>
      <w:r w:rsidR="00811C70" w:rsidRPr="00996E61">
        <w:t>So</w:t>
      </w:r>
      <w:proofErr w:type="gramEnd"/>
      <w:r w:rsidR="00811C70" w:rsidRPr="00996E61">
        <w:t xml:space="preserve"> I used simple</w:t>
      </w:r>
      <w:r w:rsidR="002570B6" w:rsidRPr="00996E61">
        <w:t>,</w:t>
      </w:r>
      <w:r w:rsidR="00811C70" w:rsidRPr="00996E61">
        <w:t xml:space="preserve"> </w:t>
      </w:r>
      <w:r w:rsidR="002570B6" w:rsidRPr="00996E61">
        <w:t>practical</w:t>
      </w:r>
      <w:r w:rsidR="00811C70" w:rsidRPr="00996E61">
        <w:t xml:space="preserve"> exercises like Russ Harris drop the anchor</w:t>
      </w:r>
      <w:r w:rsidR="002570B6" w:rsidRPr="00996E61">
        <w:t>,</w:t>
      </w:r>
      <w:r w:rsidR="00811C70" w:rsidRPr="00996E61">
        <w:t xml:space="preserve"> and </w:t>
      </w:r>
      <w:r w:rsidR="004079BC" w:rsidRPr="00996E61">
        <w:t>Kevin Pages work on auditions</w:t>
      </w:r>
      <w:r w:rsidR="009E5470" w:rsidRPr="00996E61">
        <w:t xml:space="preserve"> techniques</w:t>
      </w:r>
      <w:r w:rsidR="004079BC" w:rsidRPr="00996E61">
        <w:t xml:space="preserve"> that are simple</w:t>
      </w:r>
      <w:r w:rsidR="00550336" w:rsidRPr="00996E61">
        <w:t xml:space="preserve"> to connect with yourself and your </w:t>
      </w:r>
      <w:r w:rsidR="00A1396C" w:rsidRPr="00996E61">
        <w:t xml:space="preserve">environment </w:t>
      </w:r>
      <w:r w:rsidR="004079BC" w:rsidRPr="00996E61">
        <w:t>and can</w:t>
      </w:r>
      <w:r w:rsidR="00034CCE" w:rsidRPr="00996E61">
        <w:t xml:space="preserve"> be</w:t>
      </w:r>
      <w:r w:rsidR="007C4129" w:rsidRPr="00996E61">
        <w:t xml:space="preserve"> practised</w:t>
      </w:r>
      <w:r w:rsidR="004079BC" w:rsidRPr="00996E61">
        <w:t xml:space="preserve"> in your car, on a bus, or just before</w:t>
      </w:r>
      <w:r w:rsidR="002570B6" w:rsidRPr="00996E61">
        <w:t xml:space="preserve"> </w:t>
      </w:r>
      <w:r w:rsidR="004079BC" w:rsidRPr="00996E61">
        <w:t>the audition.</w:t>
      </w:r>
      <w:r w:rsidR="00A1396C" w:rsidRPr="00996E61">
        <w:t xml:space="preserve"> </w:t>
      </w:r>
      <w:r w:rsidR="00550336" w:rsidRPr="00996E61">
        <w:t>(see appendices</w:t>
      </w:r>
      <w:r w:rsidR="009E5470" w:rsidRPr="00996E61">
        <w:t xml:space="preserve"> 5</w:t>
      </w:r>
      <w:r w:rsidR="00550336" w:rsidRPr="00996E61">
        <w:t>)</w:t>
      </w:r>
      <w:r w:rsidR="004079BC" w:rsidRPr="00996E61">
        <w:t xml:space="preserve"> Kevin states that you can then progress and </w:t>
      </w:r>
      <w:r w:rsidR="002570B6" w:rsidRPr="00996E61">
        <w:t>bring it</w:t>
      </w:r>
      <w:r w:rsidR="004079BC" w:rsidRPr="00996E61">
        <w:t xml:space="preserve"> into the audition room (Page</w:t>
      </w:r>
      <w:r w:rsidR="00C752E8" w:rsidRPr="00996E61">
        <w:t>,</w:t>
      </w:r>
      <w:r w:rsidR="00BD40D2" w:rsidRPr="00996E61">
        <w:t xml:space="preserve"> </w:t>
      </w:r>
      <w:r w:rsidR="00550336" w:rsidRPr="00996E61">
        <w:t>2018</w:t>
      </w:r>
      <w:r w:rsidR="00C752E8" w:rsidRPr="00996E61">
        <w:t>)</w:t>
      </w:r>
      <w:r w:rsidR="00930D43" w:rsidRPr="00996E61">
        <w:t>.</w:t>
      </w:r>
    </w:p>
    <w:p w14:paraId="42A61C6D" w14:textId="77777777" w:rsidR="00503A92" w:rsidRPr="00996E61" w:rsidRDefault="00503A92" w:rsidP="00503A92"/>
    <w:p w14:paraId="5B39DCD9" w14:textId="2C71AFAC" w:rsidR="00920641" w:rsidRPr="00996E61" w:rsidRDefault="00920641" w:rsidP="00503A92">
      <w:r w:rsidRPr="00996E61">
        <w:t>My last two sessions</w:t>
      </w:r>
      <w:r w:rsidR="00034CCE" w:rsidRPr="00996E61">
        <w:t>,</w:t>
      </w:r>
      <w:r w:rsidRPr="00996E61">
        <w:t xml:space="preserve"> I wanted to work on </w:t>
      </w:r>
      <w:r w:rsidR="00034CCE" w:rsidRPr="00996E61">
        <w:t xml:space="preserve">the </w:t>
      </w:r>
      <w:r w:rsidRPr="00996E61">
        <w:t>text</w:t>
      </w:r>
      <w:r w:rsidR="00034CCE" w:rsidRPr="00996E61">
        <w:t>. After</w:t>
      </w:r>
      <w:r w:rsidRPr="00996E61">
        <w:t xml:space="preserve"> all</w:t>
      </w:r>
      <w:r w:rsidR="00034CCE" w:rsidRPr="00996E61">
        <w:t>,</w:t>
      </w:r>
      <w:r w:rsidRPr="00996E61">
        <w:t xml:space="preserve"> that is what the students will be working </w:t>
      </w:r>
      <w:r w:rsidR="00034CCE" w:rsidRPr="00996E61">
        <w:t>within</w:t>
      </w:r>
      <w:r w:rsidRPr="00996E61">
        <w:t xml:space="preserve"> </w:t>
      </w:r>
      <w:r w:rsidR="00034CCE" w:rsidRPr="00996E61">
        <w:t>the</w:t>
      </w:r>
      <w:r w:rsidRPr="00996E61">
        <w:t xml:space="preserve"> audition room. After researching Linklater and </w:t>
      </w:r>
      <w:proofErr w:type="spellStart"/>
      <w:r w:rsidR="000D5684" w:rsidRPr="00996E61">
        <w:t>Shewell's</w:t>
      </w:r>
      <w:proofErr w:type="spellEnd"/>
      <w:r w:rsidR="007C06DC" w:rsidRPr="00996E61">
        <w:t xml:space="preserve"> work</w:t>
      </w:r>
      <w:r w:rsidRPr="00996E61">
        <w:t xml:space="preserve"> and how they embodied</w:t>
      </w:r>
      <w:r w:rsidR="007C06DC" w:rsidRPr="00996E61">
        <w:t xml:space="preserve"> text, I</w:t>
      </w:r>
      <w:r w:rsidRPr="00996E61">
        <w:t xml:space="preserve"> spoke about </w:t>
      </w:r>
      <w:r w:rsidR="00034CCE" w:rsidRPr="00996E61">
        <w:t xml:space="preserve">the </w:t>
      </w:r>
      <w:r w:rsidRPr="00996E61">
        <w:t xml:space="preserve">embodiment of the text and how we must avoid </w:t>
      </w:r>
      <w:r w:rsidR="000D5684" w:rsidRPr="00996E61">
        <w:t>"</w:t>
      </w:r>
      <w:r w:rsidRPr="00996E61">
        <w:t xml:space="preserve">the </w:t>
      </w:r>
      <w:r w:rsidR="00A758C9" w:rsidRPr="00996E61">
        <w:t>banishment</w:t>
      </w:r>
      <w:r w:rsidRPr="00996E61">
        <w:t xml:space="preserve"> </w:t>
      </w:r>
      <w:r w:rsidR="00A758C9" w:rsidRPr="00996E61">
        <w:t>of</w:t>
      </w:r>
      <w:r w:rsidRPr="00996E61">
        <w:t xml:space="preserve"> wo</w:t>
      </w:r>
      <w:r w:rsidR="005A3866" w:rsidRPr="00996E61">
        <w:t>rd from the body (Linklater 2006</w:t>
      </w:r>
      <w:r w:rsidRPr="00996E61">
        <w:t>,</w:t>
      </w:r>
      <w:r w:rsidR="00C752E8" w:rsidRPr="00996E61">
        <w:t xml:space="preserve"> p</w:t>
      </w:r>
      <w:r w:rsidR="001E2E98" w:rsidRPr="00996E61">
        <w:t xml:space="preserve"> </w:t>
      </w:r>
      <w:r w:rsidRPr="00996E61">
        <w:t xml:space="preserve">172). I again used science as my research looking at </w:t>
      </w:r>
      <w:proofErr w:type="spellStart"/>
      <w:r w:rsidRPr="00996E61">
        <w:t>Rozzolati</w:t>
      </w:r>
      <w:proofErr w:type="spellEnd"/>
      <w:r w:rsidRPr="00996E61">
        <w:t xml:space="preserve"> and </w:t>
      </w:r>
      <w:proofErr w:type="spellStart"/>
      <w:r w:rsidRPr="00996E61">
        <w:t>Crighero</w:t>
      </w:r>
      <w:proofErr w:type="spellEnd"/>
      <w:r w:rsidR="00032BCA" w:rsidRPr="00996E61">
        <w:t xml:space="preserve"> </w:t>
      </w:r>
      <w:r w:rsidRPr="00996E61">
        <w:t xml:space="preserve">(2004) study on the activation of the motor cortex of </w:t>
      </w:r>
      <w:r w:rsidR="000D5684" w:rsidRPr="00996E61">
        <w:t>monkeys'</w:t>
      </w:r>
      <w:r w:rsidRPr="00996E61">
        <w:t xml:space="preserve"> brains. </w:t>
      </w:r>
      <w:proofErr w:type="spellStart"/>
      <w:r w:rsidRPr="00996E61">
        <w:t>Kosslyn</w:t>
      </w:r>
      <w:proofErr w:type="spellEnd"/>
      <w:r w:rsidRPr="00996E61">
        <w:t xml:space="preserve">, </w:t>
      </w:r>
      <w:proofErr w:type="spellStart"/>
      <w:r w:rsidRPr="00996E61">
        <w:t>Ganis</w:t>
      </w:r>
      <w:proofErr w:type="spellEnd"/>
      <w:r w:rsidRPr="00996E61">
        <w:t>, and Thomson (2001)</w:t>
      </w:r>
      <w:r w:rsidR="00BD40D2" w:rsidRPr="00996E61">
        <w:t xml:space="preserve"> </w:t>
      </w:r>
      <w:r w:rsidR="00034CCE" w:rsidRPr="00996E61">
        <w:t>analysis</w:t>
      </w:r>
      <w:r w:rsidRPr="00996E61">
        <w:t xml:space="preserve"> of imagery and </w:t>
      </w:r>
      <w:r w:rsidR="00A758C9" w:rsidRPr="00996E61">
        <w:t xml:space="preserve">how it affects the body. </w:t>
      </w:r>
      <w:r w:rsidR="00034CCE" w:rsidRPr="00996E61">
        <w:t>I was then</w:t>
      </w:r>
      <w:r w:rsidR="00A758C9" w:rsidRPr="00996E61">
        <w:t xml:space="preserve"> linking it to a study by (Jeffries 2009)</w:t>
      </w:r>
      <w:r w:rsidR="00FE2EEB" w:rsidRPr="00996E61">
        <w:t xml:space="preserve"> where</w:t>
      </w:r>
      <w:r w:rsidR="00A758C9" w:rsidRPr="00996E61">
        <w:t xml:space="preserve"> the actress Fiona Shaw had </w:t>
      </w:r>
      <w:r w:rsidR="00034CCE" w:rsidRPr="00996E61">
        <w:t>an</w:t>
      </w:r>
      <w:r w:rsidR="00A758C9" w:rsidRPr="00996E61">
        <w:t xml:space="preserve"> fMRI scan a</w:t>
      </w:r>
      <w:r w:rsidR="004271EF" w:rsidRPr="00996E61">
        <w:t>nd</w:t>
      </w:r>
      <w:r w:rsidR="00A758C9" w:rsidRPr="00996E61">
        <w:t xml:space="preserve"> was monitored when speaking text</w:t>
      </w:r>
      <w:r w:rsidR="004271EF" w:rsidRPr="00996E61">
        <w:t xml:space="preserve">. The fMRI scan </w:t>
      </w:r>
      <w:r w:rsidR="00A1396C" w:rsidRPr="00996E61">
        <w:t>watched</w:t>
      </w:r>
      <w:r w:rsidR="004271EF" w:rsidRPr="00996E61">
        <w:t xml:space="preserve"> her brain activity as she spoke</w:t>
      </w:r>
      <w:r w:rsidR="00A1396C" w:rsidRPr="00996E61">
        <w:t>. They</w:t>
      </w:r>
      <w:r w:rsidR="004271EF" w:rsidRPr="00996E61">
        <w:t xml:space="preserve"> discovered the area activating her arms and leg movement came into play, which </w:t>
      </w:r>
      <w:r w:rsidR="00A1396C" w:rsidRPr="00996E61">
        <w:t>organises</w:t>
      </w:r>
      <w:r w:rsidR="004271EF" w:rsidRPr="00996E61">
        <w:t xml:space="preserve"> complex visual images.</w:t>
      </w:r>
    </w:p>
    <w:p w14:paraId="58375C8B" w14:textId="77777777" w:rsidR="00C91F83" w:rsidRPr="00996E61" w:rsidRDefault="00C91F83" w:rsidP="00503A92"/>
    <w:p w14:paraId="327876D1" w14:textId="732329EF" w:rsidR="00BD40D2" w:rsidRPr="00996E61" w:rsidRDefault="00A758C9" w:rsidP="00503A92">
      <w:r w:rsidRPr="00996E61">
        <w:t>My final session was on Freeing the Voice, which I researched</w:t>
      </w:r>
      <w:r w:rsidR="0075671A" w:rsidRPr="00996E61">
        <w:t xml:space="preserve"> thoroughly</w:t>
      </w:r>
      <w:r w:rsidRPr="00996E61">
        <w:t xml:space="preserve"> in my</w:t>
      </w:r>
      <w:r w:rsidR="00F2345E" w:rsidRPr="00996E61">
        <w:t xml:space="preserve"> previous</w:t>
      </w:r>
      <w:r w:rsidRPr="00996E61">
        <w:t xml:space="preserve"> </w:t>
      </w:r>
      <w:r w:rsidR="00034CCE" w:rsidRPr="00996E61">
        <w:t>Literature</w:t>
      </w:r>
      <w:r w:rsidRPr="00996E61">
        <w:t xml:space="preserve"> Review</w:t>
      </w:r>
      <w:r w:rsidR="00F2345E" w:rsidRPr="00996E61">
        <w:t>s</w:t>
      </w:r>
      <w:r w:rsidRPr="00996E61">
        <w:t xml:space="preserve">. </w:t>
      </w:r>
      <w:r w:rsidR="0075671A" w:rsidRPr="00996E61">
        <w:t>It shows</w:t>
      </w:r>
      <w:r w:rsidRPr="00996E61">
        <w:t xml:space="preserve"> how it can change a negative muscle tone into a positive energy tone (Shew</w:t>
      </w:r>
      <w:r w:rsidR="00D01864" w:rsidRPr="00996E61">
        <w:t>e</w:t>
      </w:r>
      <w:r w:rsidRPr="00996E61">
        <w:t>ll 2009)</w:t>
      </w:r>
      <w:r w:rsidR="00FE2EEB" w:rsidRPr="00996E61">
        <w:t>.</w:t>
      </w:r>
      <w:r w:rsidR="00761E21" w:rsidRPr="00996E61">
        <w:t xml:space="preserve"> As my course was zoom based</w:t>
      </w:r>
      <w:r w:rsidR="00034CCE" w:rsidRPr="00996E61">
        <w:t>,</w:t>
      </w:r>
      <w:r w:rsidR="00761E21" w:rsidRPr="00996E61">
        <w:t xml:space="preserve"> I wanted to finish with a more active sessio</w:t>
      </w:r>
      <w:r w:rsidR="006D6C80" w:rsidRPr="00996E61">
        <w:t xml:space="preserve">n. </w:t>
      </w:r>
      <w:r w:rsidR="00FE2EEB" w:rsidRPr="00996E61">
        <w:t>I was using</w:t>
      </w:r>
      <w:r w:rsidR="00761E21" w:rsidRPr="00996E61">
        <w:t xml:space="preserve"> the work of Christina </w:t>
      </w:r>
      <w:proofErr w:type="spellStart"/>
      <w:r w:rsidR="000D5684" w:rsidRPr="00996E61">
        <w:t>Shewell's</w:t>
      </w:r>
      <w:proofErr w:type="spellEnd"/>
      <w:r w:rsidR="004271EF" w:rsidRPr="00996E61">
        <w:t xml:space="preserve"> free movement</w:t>
      </w:r>
      <w:r w:rsidR="00085214" w:rsidRPr="00996E61">
        <w:t>,</w:t>
      </w:r>
      <w:r w:rsidR="004271EF" w:rsidRPr="00996E61">
        <w:t xml:space="preserve"> </w:t>
      </w:r>
      <w:r w:rsidR="00886A3C" w:rsidRPr="00996E61">
        <w:t xml:space="preserve">warming up and enlivening the whole </w:t>
      </w:r>
      <w:r w:rsidR="00A1396C" w:rsidRPr="00996E61">
        <w:t>body feeling</w:t>
      </w:r>
      <w:r w:rsidR="00886A3C" w:rsidRPr="00996E61">
        <w:t xml:space="preserve"> more connected to the breath and</w:t>
      </w:r>
      <w:r w:rsidR="00BD40D2" w:rsidRPr="00996E61">
        <w:t xml:space="preserve"> changing the energy </w:t>
      </w:r>
    </w:p>
    <w:p w14:paraId="10C56C12" w14:textId="786035A3" w:rsidR="00A758C9" w:rsidRPr="00996E61" w:rsidRDefault="00BD40D2" w:rsidP="00503A92">
      <w:r w:rsidRPr="00996E61">
        <w:t>(</w:t>
      </w:r>
      <w:proofErr w:type="spellStart"/>
      <w:r w:rsidRPr="00996E61">
        <w:t>Shewell</w:t>
      </w:r>
      <w:proofErr w:type="spellEnd"/>
      <w:r w:rsidRPr="00996E61">
        <w:t xml:space="preserve"> </w:t>
      </w:r>
      <w:r w:rsidR="00886A3C" w:rsidRPr="00996E61">
        <w:t xml:space="preserve">2009 </w:t>
      </w:r>
      <w:proofErr w:type="spellStart"/>
      <w:r w:rsidR="00886A3C" w:rsidRPr="00996E61">
        <w:t>pg</w:t>
      </w:r>
      <w:proofErr w:type="spellEnd"/>
      <w:r w:rsidR="00886A3C" w:rsidRPr="00996E61">
        <w:t xml:space="preserve"> 266)</w:t>
      </w:r>
      <w:r w:rsidR="00085214" w:rsidRPr="00996E61">
        <w:t>.</w:t>
      </w:r>
      <w:r w:rsidR="00886A3C" w:rsidRPr="00996E61">
        <w:t xml:space="preserve"> Gabrielle </w:t>
      </w:r>
      <w:proofErr w:type="spellStart"/>
      <w:r w:rsidR="00886A3C" w:rsidRPr="00996E61">
        <w:t>Roths</w:t>
      </w:r>
      <w:proofErr w:type="spellEnd"/>
      <w:r w:rsidR="00886A3C" w:rsidRPr="00996E61">
        <w:t xml:space="preserve"> five rhythms </w:t>
      </w:r>
      <w:r w:rsidR="00A1396C" w:rsidRPr="00996E61">
        <w:t>use</w:t>
      </w:r>
      <w:r w:rsidR="00886A3C" w:rsidRPr="00996E61">
        <w:t xml:space="preserve"> five </w:t>
      </w:r>
      <w:r w:rsidR="00843D06" w:rsidRPr="00996E61">
        <w:t xml:space="preserve">rhythmic </w:t>
      </w:r>
      <w:r w:rsidR="00A1396C" w:rsidRPr="00996E61">
        <w:t>categories</w:t>
      </w:r>
      <w:r w:rsidR="00886A3C" w:rsidRPr="00996E61">
        <w:t xml:space="preserve"> to still the mind and make us aware</w:t>
      </w:r>
      <w:r w:rsidRPr="00996E61">
        <w:t xml:space="preserve"> of spontaneous sound (Cook. </w:t>
      </w:r>
      <w:r w:rsidR="00843D06" w:rsidRPr="00996E61">
        <w:t>2012)</w:t>
      </w:r>
      <w:r w:rsidR="00085214" w:rsidRPr="00996E61">
        <w:t>.</w:t>
      </w:r>
      <w:r w:rsidR="00761E21" w:rsidRPr="00996E61">
        <w:t xml:space="preserve"> and </w:t>
      </w:r>
      <w:r w:rsidR="00034CCE" w:rsidRPr="00996E61">
        <w:t>Patsy</w:t>
      </w:r>
      <w:r w:rsidR="00761E21" w:rsidRPr="00996E61">
        <w:t xml:space="preserve"> </w:t>
      </w:r>
      <w:r w:rsidR="00A1396C" w:rsidRPr="00996E61">
        <w:t>Rodenberg's</w:t>
      </w:r>
      <w:r w:rsidR="00843D06" w:rsidRPr="00996E61">
        <w:t xml:space="preserve"> circles </w:t>
      </w:r>
      <w:r w:rsidR="00843D06" w:rsidRPr="00996E61">
        <w:lastRenderedPageBreak/>
        <w:t>of energy</w:t>
      </w:r>
      <w:r w:rsidR="00085214" w:rsidRPr="00996E61">
        <w:t>,</w:t>
      </w:r>
      <w:r w:rsidR="00843D06" w:rsidRPr="00996E61">
        <w:t xml:space="preserve"> which finds the second circle voice unobtrusive effortless and </w:t>
      </w:r>
      <w:r w:rsidR="00A1396C" w:rsidRPr="00996E61">
        <w:t>transparent</w:t>
      </w:r>
      <w:r w:rsidR="00843D06" w:rsidRPr="00996E61">
        <w:t xml:space="preserve"> (</w:t>
      </w:r>
      <w:proofErr w:type="spellStart"/>
      <w:r w:rsidR="00843D06" w:rsidRPr="00996E61">
        <w:t>Rodenberg</w:t>
      </w:r>
      <w:proofErr w:type="spellEnd"/>
      <w:r w:rsidR="00843D06" w:rsidRPr="00996E61">
        <w:t>.</w:t>
      </w:r>
      <w:r w:rsidRPr="00996E61">
        <w:t xml:space="preserve"> </w:t>
      </w:r>
      <w:r w:rsidR="00843D06" w:rsidRPr="00996E61">
        <w:t>2009)</w:t>
      </w:r>
      <w:r w:rsidR="00195151" w:rsidRPr="00996E61">
        <w:t>.</w:t>
      </w:r>
      <w:r w:rsidR="00843D06" w:rsidRPr="00996E61">
        <w:t xml:space="preserve"> </w:t>
      </w:r>
      <w:r w:rsidR="00761E21" w:rsidRPr="00996E61">
        <w:t xml:space="preserve">All of these </w:t>
      </w:r>
      <w:r w:rsidR="00034CCE" w:rsidRPr="00996E61">
        <w:t>practitioners</w:t>
      </w:r>
      <w:r w:rsidR="00761E21" w:rsidRPr="00996E61">
        <w:t xml:space="preserve"> I had research</w:t>
      </w:r>
      <w:r w:rsidR="00195151" w:rsidRPr="00996E61">
        <w:t>ed</w:t>
      </w:r>
      <w:r w:rsidR="00761E21" w:rsidRPr="00996E61">
        <w:t xml:space="preserve"> previously.</w:t>
      </w:r>
      <w:r w:rsidR="004271EF" w:rsidRPr="00996E61">
        <w:t xml:space="preserve"> </w:t>
      </w:r>
    </w:p>
    <w:p w14:paraId="1DF69851" w14:textId="77777777" w:rsidR="00BD40D2" w:rsidRPr="00996E61" w:rsidRDefault="00BD40D2" w:rsidP="00503A92"/>
    <w:p w14:paraId="2B19A125" w14:textId="77777777" w:rsidR="00810E67" w:rsidRPr="00996E61" w:rsidRDefault="00810E67" w:rsidP="00503A92">
      <w:pPr>
        <w:rPr>
          <w:b/>
          <w:u w:val="single"/>
        </w:rPr>
      </w:pPr>
    </w:p>
    <w:p w14:paraId="1147D146" w14:textId="77777777" w:rsidR="00810E67" w:rsidRPr="00996E61" w:rsidRDefault="00810E67" w:rsidP="00503A92">
      <w:pPr>
        <w:rPr>
          <w:b/>
          <w:u w:val="single"/>
        </w:rPr>
      </w:pPr>
    </w:p>
    <w:p w14:paraId="600D7BE3" w14:textId="79548B70" w:rsidR="00D01864" w:rsidRPr="00996E61" w:rsidRDefault="00D01864" w:rsidP="00503A92">
      <w:pPr>
        <w:rPr>
          <w:b/>
          <w:u w:val="single"/>
        </w:rPr>
      </w:pPr>
      <w:r w:rsidRPr="00996E61">
        <w:rPr>
          <w:b/>
          <w:u w:val="single"/>
        </w:rPr>
        <w:t>The Methodology</w:t>
      </w:r>
    </w:p>
    <w:p w14:paraId="1F43A6C3" w14:textId="77777777" w:rsidR="0015261B" w:rsidRPr="00996E61" w:rsidRDefault="0015261B" w:rsidP="00503A92">
      <w:pPr>
        <w:rPr>
          <w:b/>
          <w:u w:val="single"/>
        </w:rPr>
      </w:pPr>
    </w:p>
    <w:p w14:paraId="3B764D5C" w14:textId="5D82565D" w:rsidR="00D01864" w:rsidRPr="00996E61" w:rsidRDefault="00D01864" w:rsidP="00503A92">
      <w:r w:rsidRPr="00996E61">
        <w:t xml:space="preserve">As an insider </w:t>
      </w:r>
      <w:r w:rsidR="007C4129" w:rsidRPr="00996E61">
        <w:t>researcher</w:t>
      </w:r>
      <w:r w:rsidR="006D6C80" w:rsidRPr="00996E61">
        <w:t>,</w:t>
      </w:r>
      <w:r w:rsidRPr="00996E61">
        <w:t xml:space="preserve"> my </w:t>
      </w:r>
      <w:r w:rsidR="007C4129" w:rsidRPr="00996E61">
        <w:t>methodology</w:t>
      </w:r>
      <w:r w:rsidRPr="00996E61">
        <w:t xml:space="preserve"> is influenced by</w:t>
      </w:r>
      <w:r w:rsidR="007C4129" w:rsidRPr="00996E61">
        <w:t xml:space="preserve"> </w:t>
      </w:r>
      <w:r w:rsidR="006D6C80" w:rsidRPr="00996E61">
        <w:t xml:space="preserve">the </w:t>
      </w:r>
      <w:r w:rsidR="007C4129" w:rsidRPr="00996E61">
        <w:t xml:space="preserve">part </w:t>
      </w:r>
      <w:r w:rsidRPr="00996E61">
        <w:t xml:space="preserve">of the group </w:t>
      </w:r>
      <w:r w:rsidR="007C4129" w:rsidRPr="00996E61">
        <w:t>I am</w:t>
      </w:r>
      <w:r w:rsidRPr="00996E61">
        <w:t xml:space="preserve"> </w:t>
      </w:r>
      <w:r w:rsidR="007C4129" w:rsidRPr="00996E61">
        <w:t>studying</w:t>
      </w:r>
      <w:r w:rsidR="00BD6893" w:rsidRPr="00996E61">
        <w:t xml:space="preserve"> </w:t>
      </w:r>
      <w:r w:rsidR="007C4129" w:rsidRPr="00996E61">
        <w:t>(Breen</w:t>
      </w:r>
      <w:r w:rsidR="00C13B87" w:rsidRPr="00996E61">
        <w:t>,</w:t>
      </w:r>
      <w:r w:rsidR="00085214" w:rsidRPr="00996E61">
        <w:t xml:space="preserve"> </w:t>
      </w:r>
      <w:r w:rsidR="00C13B87" w:rsidRPr="00996E61">
        <w:t>L.2007</w:t>
      </w:r>
      <w:proofErr w:type="gramStart"/>
      <w:r w:rsidR="007C4129" w:rsidRPr="00996E61">
        <w:t>)  this</w:t>
      </w:r>
      <w:proofErr w:type="gramEnd"/>
      <w:r w:rsidR="007C4129" w:rsidRPr="00996E61">
        <w:t xml:space="preserve"> fitted well into my project for three reasons:</w:t>
      </w:r>
    </w:p>
    <w:p w14:paraId="183E16B2" w14:textId="77777777" w:rsidR="00BD40D2" w:rsidRPr="00996E61" w:rsidRDefault="00BD40D2" w:rsidP="00503A92"/>
    <w:p w14:paraId="6498EA9C" w14:textId="3A6DAA00" w:rsidR="007C4129" w:rsidRPr="00996E61" w:rsidRDefault="007C4129" w:rsidP="00EA7C9D">
      <w:pPr>
        <w:pStyle w:val="ListParagraph"/>
        <w:numPr>
          <w:ilvl w:val="0"/>
          <w:numId w:val="29"/>
        </w:numPr>
        <w:rPr>
          <w:rFonts w:ascii="Times New Roman" w:hAnsi="Times New Roman" w:cs="Times New Roman"/>
          <w:sz w:val="24"/>
          <w:szCs w:val="24"/>
        </w:rPr>
      </w:pPr>
      <w:r w:rsidRPr="00996E61">
        <w:rPr>
          <w:rFonts w:ascii="Times New Roman" w:hAnsi="Times New Roman" w:cs="Times New Roman"/>
          <w:sz w:val="24"/>
          <w:szCs w:val="24"/>
        </w:rPr>
        <w:t xml:space="preserve">I had a high understanding of the </w:t>
      </w:r>
      <w:r w:rsidR="000D5684" w:rsidRPr="00996E61">
        <w:rPr>
          <w:rFonts w:ascii="Times New Roman" w:hAnsi="Times New Roman" w:cs="Times New Roman"/>
          <w:sz w:val="24"/>
          <w:szCs w:val="24"/>
        </w:rPr>
        <w:t>group's</w:t>
      </w:r>
      <w:r w:rsidRPr="00996E61">
        <w:rPr>
          <w:rFonts w:ascii="Times New Roman" w:hAnsi="Times New Roman" w:cs="Times New Roman"/>
          <w:sz w:val="24"/>
          <w:szCs w:val="24"/>
        </w:rPr>
        <w:t xml:space="preserve"> culture </w:t>
      </w:r>
    </w:p>
    <w:p w14:paraId="6834F6B6" w14:textId="73FB20DB" w:rsidR="007C4129" w:rsidRPr="00996E61" w:rsidRDefault="007C4129" w:rsidP="00EA7C9D">
      <w:pPr>
        <w:pStyle w:val="ListParagraph"/>
        <w:numPr>
          <w:ilvl w:val="0"/>
          <w:numId w:val="29"/>
        </w:numPr>
        <w:rPr>
          <w:rFonts w:ascii="Times New Roman" w:hAnsi="Times New Roman" w:cs="Times New Roman"/>
          <w:sz w:val="24"/>
          <w:szCs w:val="24"/>
        </w:rPr>
      </w:pPr>
      <w:r w:rsidRPr="00996E61">
        <w:rPr>
          <w:rFonts w:ascii="Times New Roman" w:hAnsi="Times New Roman" w:cs="Times New Roman"/>
          <w:sz w:val="24"/>
          <w:szCs w:val="24"/>
        </w:rPr>
        <w:t>I had a working relationship with them already</w:t>
      </w:r>
      <w:r w:rsidR="006D6C80" w:rsidRPr="00996E61">
        <w:rPr>
          <w:rFonts w:ascii="Times New Roman" w:hAnsi="Times New Roman" w:cs="Times New Roman"/>
          <w:sz w:val="24"/>
          <w:szCs w:val="24"/>
        </w:rPr>
        <w:t>,</w:t>
      </w:r>
      <w:r w:rsidRPr="00996E61">
        <w:rPr>
          <w:rFonts w:ascii="Times New Roman" w:hAnsi="Times New Roman" w:cs="Times New Roman"/>
          <w:sz w:val="24"/>
          <w:szCs w:val="24"/>
        </w:rPr>
        <w:t xml:space="preserve"> so there was an element of trus</w:t>
      </w:r>
      <w:r w:rsidR="006D6C80" w:rsidRPr="00996E61">
        <w:rPr>
          <w:rFonts w:ascii="Times New Roman" w:hAnsi="Times New Roman" w:cs="Times New Roman"/>
          <w:sz w:val="24"/>
          <w:szCs w:val="24"/>
        </w:rPr>
        <w:t>t</w:t>
      </w:r>
    </w:p>
    <w:p w14:paraId="090B4347" w14:textId="220196E4" w:rsidR="007C4129" w:rsidRPr="00996E61" w:rsidRDefault="007C4129" w:rsidP="00EA7C9D">
      <w:pPr>
        <w:pStyle w:val="ListParagraph"/>
        <w:numPr>
          <w:ilvl w:val="0"/>
          <w:numId w:val="29"/>
        </w:numPr>
        <w:rPr>
          <w:rFonts w:ascii="Times New Roman" w:hAnsi="Times New Roman" w:cs="Times New Roman"/>
          <w:color w:val="000000" w:themeColor="text1"/>
          <w:sz w:val="24"/>
          <w:szCs w:val="24"/>
        </w:rPr>
      </w:pPr>
      <w:r w:rsidRPr="00996E61">
        <w:rPr>
          <w:rFonts w:ascii="Times New Roman" w:hAnsi="Times New Roman" w:cs="Times New Roman"/>
          <w:sz w:val="24"/>
          <w:szCs w:val="24"/>
        </w:rPr>
        <w:t xml:space="preserve">The ability to </w:t>
      </w:r>
      <w:r w:rsidR="006D6C80" w:rsidRPr="00996E61">
        <w:rPr>
          <w:rFonts w:ascii="Times New Roman" w:hAnsi="Times New Roman" w:cs="Times New Roman"/>
          <w:sz w:val="24"/>
          <w:szCs w:val="24"/>
        </w:rPr>
        <w:t>interact</w:t>
      </w:r>
      <w:r w:rsidRPr="00996E61">
        <w:rPr>
          <w:rFonts w:ascii="Times New Roman" w:hAnsi="Times New Roman" w:cs="Times New Roman"/>
          <w:sz w:val="24"/>
          <w:szCs w:val="24"/>
        </w:rPr>
        <w:t xml:space="preserve"> with them</w:t>
      </w:r>
      <w:r w:rsidR="00BD6893" w:rsidRPr="00996E61">
        <w:rPr>
          <w:rFonts w:ascii="Times New Roman" w:hAnsi="Times New Roman" w:cs="Times New Roman"/>
          <w:sz w:val="24"/>
          <w:szCs w:val="24"/>
        </w:rPr>
        <w:t xml:space="preserve"> (</w:t>
      </w:r>
      <w:r w:rsidR="00004BF4" w:rsidRPr="00996E61">
        <w:rPr>
          <w:rFonts w:ascii="Times New Roman" w:hAnsi="Times New Roman" w:cs="Times New Roman"/>
          <w:sz w:val="24"/>
          <w:szCs w:val="24"/>
        </w:rPr>
        <w:t xml:space="preserve">Bonner &amp; </w:t>
      </w:r>
      <w:proofErr w:type="spellStart"/>
      <w:r w:rsidRPr="00996E61">
        <w:rPr>
          <w:rFonts w:ascii="Times New Roman" w:hAnsi="Times New Roman" w:cs="Times New Roman"/>
          <w:color w:val="000000" w:themeColor="text1"/>
          <w:sz w:val="24"/>
          <w:szCs w:val="24"/>
        </w:rPr>
        <w:t>Tolhurst</w:t>
      </w:r>
      <w:proofErr w:type="spellEnd"/>
      <w:r w:rsidR="00BD6893" w:rsidRPr="00996E61">
        <w:rPr>
          <w:rFonts w:ascii="Times New Roman" w:hAnsi="Times New Roman" w:cs="Times New Roman"/>
          <w:color w:val="000000" w:themeColor="text1"/>
          <w:sz w:val="24"/>
          <w:szCs w:val="24"/>
        </w:rPr>
        <w:t xml:space="preserve"> </w:t>
      </w:r>
      <w:r w:rsidRPr="00996E61">
        <w:rPr>
          <w:rFonts w:ascii="Times New Roman" w:hAnsi="Times New Roman" w:cs="Times New Roman"/>
          <w:color w:val="000000" w:themeColor="text1"/>
          <w:sz w:val="24"/>
          <w:szCs w:val="24"/>
        </w:rPr>
        <w:t>2002).</w:t>
      </w:r>
    </w:p>
    <w:p w14:paraId="631B3D28" w14:textId="7BF6A5D5" w:rsidR="007C4129" w:rsidRPr="00996E61" w:rsidRDefault="007C4129" w:rsidP="00503A92">
      <w:pPr>
        <w:rPr>
          <w:color w:val="000000" w:themeColor="text1"/>
        </w:rPr>
      </w:pPr>
      <w:r w:rsidRPr="00996E61">
        <w:t>My project was built around me</w:t>
      </w:r>
      <w:r w:rsidR="00085214" w:rsidRPr="00996E61">
        <w:t>,</w:t>
      </w:r>
      <w:r w:rsidRPr="00996E61">
        <w:t xml:space="preserve"> understanding and knowing my </w:t>
      </w:r>
      <w:r w:rsidR="000D5684" w:rsidRPr="00996E61">
        <w:t>students'</w:t>
      </w:r>
      <w:r w:rsidRPr="00996E61">
        <w:t xml:space="preserve"> needs and resonating with their situat</w:t>
      </w:r>
      <w:r w:rsidR="006C521C" w:rsidRPr="00996E61">
        <w:t>ion. I was aware (</w:t>
      </w:r>
      <w:proofErr w:type="spellStart"/>
      <w:r w:rsidR="006C521C" w:rsidRPr="00996E61">
        <w:t>DeLayler</w:t>
      </w:r>
      <w:proofErr w:type="spellEnd"/>
      <w:r w:rsidR="006C521C" w:rsidRPr="00996E61">
        <w:t xml:space="preserve"> 2001</w:t>
      </w:r>
      <w:r w:rsidRPr="00996E61">
        <w:t>;</w:t>
      </w:r>
      <w:r w:rsidR="006D6C80" w:rsidRPr="00996E61">
        <w:t xml:space="preserve"> </w:t>
      </w:r>
      <w:r w:rsidRPr="00996E61">
        <w:t>Hewit-Talyor,2002) state</w:t>
      </w:r>
      <w:r w:rsidR="00EE7C87" w:rsidRPr="00996E61">
        <w:t>s</w:t>
      </w:r>
      <w:r w:rsidRPr="00996E61">
        <w:t xml:space="preserve"> </w:t>
      </w:r>
      <w:r w:rsidR="006D6C80" w:rsidRPr="00996E61">
        <w:t xml:space="preserve">that I </w:t>
      </w:r>
      <w:r w:rsidR="000D5684" w:rsidRPr="00996E61">
        <w:t>mustn't</w:t>
      </w:r>
      <w:r w:rsidR="006D6C80" w:rsidRPr="00996E61">
        <w:t xml:space="preserve"> </w:t>
      </w:r>
      <w:r w:rsidR="006B332D" w:rsidRPr="00996E61">
        <w:t>lose</w:t>
      </w:r>
      <w:r w:rsidR="006D6C80" w:rsidRPr="00996E61">
        <w:t xml:space="preserve"> touch with my objective by keep</w:t>
      </w:r>
      <w:r w:rsidR="00B209E6" w:rsidRPr="00996E61">
        <w:t>ing</w:t>
      </w:r>
      <w:r w:rsidR="006D6C80" w:rsidRPr="00996E61">
        <w:t xml:space="preserve"> making assumptions regarding the group and becoming too familiar with them </w:t>
      </w:r>
      <w:r w:rsidR="00BD40D2" w:rsidRPr="00996E61">
        <w:t>(</w:t>
      </w:r>
      <w:r w:rsidR="006D6C80" w:rsidRPr="00996E61">
        <w:rPr>
          <w:color w:val="000000" w:themeColor="text1"/>
        </w:rPr>
        <w:t>Pitman</w:t>
      </w:r>
      <w:r w:rsidR="00004BF4" w:rsidRPr="00996E61">
        <w:rPr>
          <w:color w:val="000000" w:themeColor="text1"/>
        </w:rPr>
        <w:t>,</w:t>
      </w:r>
      <w:r w:rsidR="00BD40D2" w:rsidRPr="00996E61">
        <w:rPr>
          <w:color w:val="000000" w:themeColor="text1"/>
        </w:rPr>
        <w:t xml:space="preserve"> </w:t>
      </w:r>
      <w:r w:rsidR="006D6C80" w:rsidRPr="00996E61">
        <w:rPr>
          <w:color w:val="000000" w:themeColor="text1"/>
        </w:rPr>
        <w:t>2002).</w:t>
      </w:r>
    </w:p>
    <w:p w14:paraId="4044C79A" w14:textId="77777777" w:rsidR="007F0FF6" w:rsidRPr="00996E61" w:rsidRDefault="007F0FF6" w:rsidP="00503A92">
      <w:pPr>
        <w:rPr>
          <w:color w:val="000000" w:themeColor="text1"/>
        </w:rPr>
      </w:pPr>
    </w:p>
    <w:p w14:paraId="5F96F6AA" w14:textId="29AA3617" w:rsidR="006D6C80" w:rsidRPr="00996E61" w:rsidRDefault="006D6C80" w:rsidP="00503A92">
      <w:r w:rsidRPr="00996E61">
        <w:t xml:space="preserve">The topic I chose to research was something that I felt passionate about and familiar with. It was also of value to me and my </w:t>
      </w:r>
      <w:r w:rsidR="00BD1792" w:rsidRPr="00996E61">
        <w:t>self-development</w:t>
      </w:r>
      <w:r w:rsidR="00BD40D2" w:rsidRPr="00996E61">
        <w:t xml:space="preserve"> </w:t>
      </w:r>
      <w:r w:rsidR="00BD40D2" w:rsidRPr="00996E61">
        <w:rPr>
          <w:szCs w:val="13"/>
        </w:rPr>
        <w:t>(</w:t>
      </w:r>
      <w:proofErr w:type="spellStart"/>
      <w:r w:rsidR="00BD40D2" w:rsidRPr="00996E61">
        <w:rPr>
          <w:szCs w:val="13"/>
        </w:rPr>
        <w:t>McGlinock</w:t>
      </w:r>
      <w:proofErr w:type="spellEnd"/>
      <w:r w:rsidR="00BD40D2" w:rsidRPr="00996E61">
        <w:rPr>
          <w:szCs w:val="13"/>
        </w:rPr>
        <w:t xml:space="preserve"> et al 2003). </w:t>
      </w:r>
      <w:r w:rsidR="006601FF" w:rsidRPr="00996E61">
        <w:t>I am</w:t>
      </w:r>
      <w:r w:rsidR="00BD1792" w:rsidRPr="00996E61">
        <w:t xml:space="preserve"> familiar with the culture and the students </w:t>
      </w:r>
      <w:r w:rsidR="006601FF" w:rsidRPr="00996E61">
        <w:t>I am</w:t>
      </w:r>
      <w:r w:rsidR="00BD1792" w:rsidRPr="00996E61">
        <w:t xml:space="preserve"> teaching and understand fully the process of auditioning they are going through</w:t>
      </w:r>
      <w:r w:rsidR="006601FF" w:rsidRPr="00996E61">
        <w:t>,</w:t>
      </w:r>
      <w:r w:rsidR="00BD1792" w:rsidRPr="00996E61">
        <w:t xml:space="preserve"> therefore felt the </w:t>
      </w:r>
      <w:r w:rsidR="006601FF" w:rsidRPr="00996E61">
        <w:t>journey was smoother</w:t>
      </w:r>
      <w:r w:rsidR="007F0FF6" w:rsidRPr="00996E61">
        <w:t xml:space="preserve"> </w:t>
      </w:r>
      <w:r w:rsidR="006601FF" w:rsidRPr="00996E61">
        <w:t>(Oakley,1981).</w:t>
      </w:r>
    </w:p>
    <w:p w14:paraId="5EB874DA" w14:textId="77777777" w:rsidR="00687272" w:rsidRPr="00996E61" w:rsidRDefault="00687272" w:rsidP="00503A92"/>
    <w:p w14:paraId="5C158575" w14:textId="76E19C1D" w:rsidR="00687272" w:rsidRPr="00996E61" w:rsidRDefault="006D22B5" w:rsidP="00503A92">
      <w:r w:rsidRPr="00996E61">
        <w:t xml:space="preserve">As an </w:t>
      </w:r>
      <w:r w:rsidR="00687272" w:rsidRPr="00996E61">
        <w:t>Insider researcher</w:t>
      </w:r>
      <w:r w:rsidR="00A02571" w:rsidRPr="00996E61">
        <w:t>,</w:t>
      </w:r>
      <w:r w:rsidRPr="00996E61">
        <w:t xml:space="preserve"> I</w:t>
      </w:r>
      <w:r w:rsidR="00687272" w:rsidRPr="00996E61">
        <w:t xml:space="preserve"> do have a better understanding o</w:t>
      </w:r>
      <w:r w:rsidRPr="00996E61">
        <w:t>f</w:t>
      </w:r>
      <w:r w:rsidR="00687272" w:rsidRPr="00996E61">
        <w:t xml:space="preserve"> </w:t>
      </w:r>
      <w:r w:rsidRPr="00996E61">
        <w:t>my</w:t>
      </w:r>
      <w:r w:rsidR="00687272" w:rsidRPr="00996E61">
        <w:t xml:space="preserve"> group</w:t>
      </w:r>
      <w:r w:rsidR="006C521C" w:rsidRPr="00996E61">
        <w:t xml:space="preserve"> (Giffin</w:t>
      </w:r>
      <w:r w:rsidRPr="00996E61">
        <w:t>,</w:t>
      </w:r>
      <w:proofErr w:type="gramStart"/>
      <w:r w:rsidRPr="00996E61">
        <w:t>1985,p.</w:t>
      </w:r>
      <w:proofErr w:type="gramEnd"/>
      <w:r w:rsidRPr="00996E61">
        <w:t>211)</w:t>
      </w:r>
      <w:r w:rsidR="009F0D74" w:rsidRPr="00996E61">
        <w:t>.</w:t>
      </w:r>
      <w:r w:rsidR="00687272" w:rsidRPr="00996E61">
        <w:t xml:space="preserve"> </w:t>
      </w:r>
      <w:r w:rsidR="00A02571" w:rsidRPr="00996E61">
        <w:t>But</w:t>
      </w:r>
      <w:r w:rsidR="00687272" w:rsidRPr="00996E61">
        <w:t xml:space="preserve"> I needed to be aware that I maintained a detachment from the students to get </w:t>
      </w:r>
      <w:r w:rsidR="00A02571" w:rsidRPr="00996E61">
        <w:t>an</w:t>
      </w:r>
      <w:r w:rsidR="00687272" w:rsidRPr="00996E61">
        <w:t xml:space="preserve"> honest </w:t>
      </w:r>
      <w:r w:rsidR="00FE2EEB" w:rsidRPr="00996E61">
        <w:t>data set</w:t>
      </w:r>
      <w:r w:rsidR="002757A8" w:rsidRPr="00996E61">
        <w:t>. What</w:t>
      </w:r>
      <w:r w:rsidRPr="00996E61">
        <w:t xml:space="preserve"> is more concerning is whether this</w:t>
      </w:r>
      <w:r w:rsidR="00A02571" w:rsidRPr="00996E61">
        <w:t xml:space="preserve"> </w:t>
      </w:r>
      <w:r w:rsidRPr="00996E61">
        <w:t xml:space="preserve">familiarity leads to </w:t>
      </w:r>
      <w:r w:rsidR="002757A8" w:rsidRPr="00996E61">
        <w:t>the</w:t>
      </w:r>
      <w:r w:rsidRPr="00996E61">
        <w:t xml:space="preserve"> appearance of being </w:t>
      </w:r>
      <w:proofErr w:type="gramStart"/>
      <w:r w:rsidRPr="00996E61">
        <w:t>real(</w:t>
      </w:r>
      <w:proofErr w:type="gramEnd"/>
      <w:r w:rsidRPr="00996E61">
        <w:rPr>
          <w:color w:val="000000" w:themeColor="text1"/>
        </w:rPr>
        <w:t>Mercer,2007</w:t>
      </w:r>
      <w:r w:rsidRPr="00996E61">
        <w:t>).</w:t>
      </w:r>
      <w:r w:rsidR="009F0D74" w:rsidRPr="00996E61">
        <w:t xml:space="preserve"> I was </w:t>
      </w:r>
      <w:r w:rsidR="00B209E6" w:rsidRPr="00996E61">
        <w:t>alerted</w:t>
      </w:r>
      <w:r w:rsidR="002757A8" w:rsidRPr="00996E61">
        <w:t xml:space="preserve"> </w:t>
      </w:r>
      <w:r w:rsidR="009F0D74" w:rsidRPr="00996E61">
        <w:t>to the following points:</w:t>
      </w:r>
    </w:p>
    <w:p w14:paraId="1A77D5D0" w14:textId="77777777" w:rsidR="00BD40D2" w:rsidRPr="00996E61" w:rsidRDefault="00BD40D2" w:rsidP="00503A92"/>
    <w:p w14:paraId="6433BD59" w14:textId="10CC70AE" w:rsidR="009959D6" w:rsidRPr="00996E61" w:rsidRDefault="009F0D74" w:rsidP="009959D6">
      <w:pPr>
        <w:pStyle w:val="ListParagraph"/>
        <w:numPr>
          <w:ilvl w:val="0"/>
          <w:numId w:val="23"/>
        </w:numPr>
        <w:rPr>
          <w:rFonts w:ascii="Times New Roman" w:hAnsi="Times New Roman" w:cs="Times New Roman"/>
          <w:sz w:val="24"/>
          <w:szCs w:val="24"/>
        </w:rPr>
      </w:pPr>
      <w:r w:rsidRPr="00996E61">
        <w:rPr>
          <w:rFonts w:ascii="Times New Roman" w:hAnsi="Times New Roman" w:cs="Times New Roman"/>
          <w:sz w:val="24"/>
          <w:szCs w:val="24"/>
        </w:rPr>
        <w:t xml:space="preserve">As I was very familiar </w:t>
      </w:r>
      <w:r w:rsidR="002757A8" w:rsidRPr="00996E61">
        <w:rPr>
          <w:rFonts w:ascii="Times New Roman" w:hAnsi="Times New Roman" w:cs="Times New Roman"/>
          <w:sz w:val="24"/>
          <w:szCs w:val="24"/>
        </w:rPr>
        <w:t>with</w:t>
      </w:r>
      <w:r w:rsidRPr="00996E61">
        <w:rPr>
          <w:rFonts w:ascii="Times New Roman" w:hAnsi="Times New Roman" w:cs="Times New Roman"/>
          <w:sz w:val="24"/>
          <w:szCs w:val="24"/>
        </w:rPr>
        <w:t xml:space="preserve"> the group</w:t>
      </w:r>
      <w:r w:rsidR="002757A8" w:rsidRPr="00996E61">
        <w:rPr>
          <w:rFonts w:ascii="Times New Roman" w:hAnsi="Times New Roman" w:cs="Times New Roman"/>
          <w:sz w:val="24"/>
          <w:szCs w:val="24"/>
        </w:rPr>
        <w:t>,</w:t>
      </w:r>
      <w:r w:rsidRPr="00996E61">
        <w:rPr>
          <w:rFonts w:ascii="Times New Roman" w:hAnsi="Times New Roman" w:cs="Times New Roman"/>
          <w:sz w:val="24"/>
          <w:szCs w:val="24"/>
        </w:rPr>
        <w:t xml:space="preserve"> I </w:t>
      </w:r>
      <w:r w:rsidR="000D5684" w:rsidRPr="00996E61">
        <w:rPr>
          <w:rFonts w:ascii="Times New Roman" w:hAnsi="Times New Roman" w:cs="Times New Roman"/>
          <w:sz w:val="24"/>
          <w:szCs w:val="24"/>
        </w:rPr>
        <w:t>didn't</w:t>
      </w:r>
      <w:r w:rsidRPr="00996E61">
        <w:rPr>
          <w:rFonts w:ascii="Times New Roman" w:hAnsi="Times New Roman" w:cs="Times New Roman"/>
          <w:sz w:val="24"/>
          <w:szCs w:val="24"/>
        </w:rPr>
        <w:t xml:space="preserve"> want to make </w:t>
      </w:r>
      <w:r w:rsidR="002757A8" w:rsidRPr="00996E61">
        <w:rPr>
          <w:rFonts w:ascii="Times New Roman" w:hAnsi="Times New Roman" w:cs="Times New Roman"/>
          <w:sz w:val="24"/>
          <w:szCs w:val="24"/>
        </w:rPr>
        <w:t>assumptions</w:t>
      </w:r>
      <w:r w:rsidRPr="00996E61">
        <w:rPr>
          <w:rFonts w:ascii="Times New Roman" w:hAnsi="Times New Roman" w:cs="Times New Roman"/>
          <w:sz w:val="24"/>
          <w:szCs w:val="24"/>
        </w:rPr>
        <w:t>, noticing that the obvious question might not be asked (Hockey,1993).</w:t>
      </w:r>
      <w:r w:rsidR="009959D6" w:rsidRPr="00996E61">
        <w:rPr>
          <w:rFonts w:ascii="Times New Roman" w:hAnsi="Times New Roman" w:cs="Times New Roman"/>
          <w:sz w:val="24"/>
          <w:szCs w:val="24"/>
        </w:rPr>
        <w:t xml:space="preserve"> I was very sensitive to the groups needs and very alert to what was being spoken.</w:t>
      </w:r>
    </w:p>
    <w:p w14:paraId="0E0B6C6D" w14:textId="77777777" w:rsidR="009959D6" w:rsidRPr="00996E61" w:rsidRDefault="009959D6" w:rsidP="009959D6">
      <w:pPr>
        <w:pStyle w:val="ListParagraph"/>
        <w:rPr>
          <w:rFonts w:ascii="Times New Roman" w:hAnsi="Times New Roman" w:cs="Times New Roman"/>
          <w:sz w:val="24"/>
        </w:rPr>
      </w:pPr>
    </w:p>
    <w:p w14:paraId="62D5BFDE" w14:textId="32BE5E24" w:rsidR="000766B4" w:rsidRPr="00996E61" w:rsidRDefault="009F0D74" w:rsidP="000766B4">
      <w:pPr>
        <w:pStyle w:val="ListParagraph"/>
        <w:numPr>
          <w:ilvl w:val="0"/>
          <w:numId w:val="23"/>
        </w:numPr>
        <w:rPr>
          <w:rFonts w:ascii="Times New Roman" w:hAnsi="Times New Roman" w:cs="Times New Roman"/>
          <w:sz w:val="24"/>
          <w:szCs w:val="24"/>
        </w:rPr>
      </w:pPr>
      <w:r w:rsidRPr="00996E61">
        <w:rPr>
          <w:rFonts w:ascii="Times New Roman" w:hAnsi="Times New Roman" w:cs="Times New Roman"/>
          <w:sz w:val="24"/>
        </w:rPr>
        <w:t xml:space="preserve">A sensitive topic might not be </w:t>
      </w:r>
      <w:r w:rsidR="004E0FA9" w:rsidRPr="00996E61">
        <w:rPr>
          <w:rFonts w:ascii="Times New Roman" w:hAnsi="Times New Roman" w:cs="Times New Roman"/>
          <w:sz w:val="24"/>
        </w:rPr>
        <w:t>raised</w:t>
      </w:r>
      <w:r w:rsidRPr="00996E61">
        <w:rPr>
          <w:rFonts w:ascii="Times New Roman" w:hAnsi="Times New Roman" w:cs="Times New Roman"/>
          <w:sz w:val="24"/>
        </w:rPr>
        <w:t xml:space="preserve"> (</w:t>
      </w:r>
      <w:proofErr w:type="spellStart"/>
      <w:r w:rsidRPr="00996E61">
        <w:rPr>
          <w:rFonts w:ascii="Times New Roman" w:hAnsi="Times New Roman" w:cs="Times New Roman"/>
          <w:sz w:val="24"/>
        </w:rPr>
        <w:t>Preedy</w:t>
      </w:r>
      <w:proofErr w:type="spellEnd"/>
      <w:r w:rsidRPr="00996E61">
        <w:rPr>
          <w:rFonts w:ascii="Times New Roman" w:hAnsi="Times New Roman" w:cs="Times New Roman"/>
          <w:sz w:val="24"/>
        </w:rPr>
        <w:t xml:space="preserve"> and Riches,1998). some of the </w:t>
      </w:r>
      <w:r w:rsidR="004E0FA9" w:rsidRPr="00996E61">
        <w:rPr>
          <w:rFonts w:ascii="Times New Roman" w:hAnsi="Times New Roman" w:cs="Times New Roman"/>
          <w:sz w:val="24"/>
        </w:rPr>
        <w:t>issues</w:t>
      </w:r>
      <w:r w:rsidR="00EE7C87" w:rsidRPr="00996E61">
        <w:rPr>
          <w:rFonts w:ascii="Times New Roman" w:hAnsi="Times New Roman" w:cs="Times New Roman"/>
          <w:sz w:val="24"/>
        </w:rPr>
        <w:t xml:space="preserve"> were of this nature.</w:t>
      </w:r>
      <w:r w:rsidR="009959D6" w:rsidRPr="00996E61">
        <w:rPr>
          <w:rFonts w:ascii="Times New Roman" w:hAnsi="Times New Roman" w:cs="Times New Roman"/>
          <w:sz w:val="24"/>
          <w:szCs w:val="24"/>
        </w:rPr>
        <w:t xml:space="preserve"> In the discussions especially looking at the work of Sian </w:t>
      </w:r>
      <w:proofErr w:type="spellStart"/>
      <w:proofErr w:type="gramStart"/>
      <w:r w:rsidR="009959D6" w:rsidRPr="00996E61">
        <w:rPr>
          <w:rFonts w:ascii="Times New Roman" w:hAnsi="Times New Roman" w:cs="Times New Roman"/>
          <w:sz w:val="24"/>
          <w:szCs w:val="24"/>
        </w:rPr>
        <w:t>Beilock</w:t>
      </w:r>
      <w:proofErr w:type="spellEnd"/>
      <w:r w:rsidR="009959D6" w:rsidRPr="00996E61">
        <w:rPr>
          <w:rFonts w:ascii="Times New Roman" w:hAnsi="Times New Roman" w:cs="Times New Roman"/>
          <w:sz w:val="24"/>
          <w:szCs w:val="24"/>
        </w:rPr>
        <w:t xml:space="preserve">  I</w:t>
      </w:r>
      <w:proofErr w:type="gramEnd"/>
      <w:r w:rsidR="009959D6" w:rsidRPr="00996E61">
        <w:rPr>
          <w:rFonts w:ascii="Times New Roman" w:hAnsi="Times New Roman" w:cs="Times New Roman"/>
          <w:sz w:val="24"/>
          <w:szCs w:val="24"/>
        </w:rPr>
        <w:t xml:space="preserve"> was aware that it could be difficult for some students to complete the exercise so I made this exercise optional</w:t>
      </w:r>
      <w:r w:rsidR="000766B4" w:rsidRPr="00996E61">
        <w:rPr>
          <w:rFonts w:ascii="Times New Roman" w:hAnsi="Times New Roman" w:cs="Times New Roman"/>
          <w:sz w:val="24"/>
          <w:szCs w:val="24"/>
        </w:rPr>
        <w:t>.</w:t>
      </w:r>
    </w:p>
    <w:p w14:paraId="3D919406" w14:textId="77777777" w:rsidR="00810E67" w:rsidRPr="00996E61" w:rsidRDefault="00810E67" w:rsidP="00810E67"/>
    <w:p w14:paraId="11D9E0A5" w14:textId="2CBB87C1" w:rsidR="000766B4" w:rsidRPr="00996E61" w:rsidRDefault="004E0FA9" w:rsidP="00810E67">
      <w:pPr>
        <w:pStyle w:val="ListParagraph"/>
        <w:numPr>
          <w:ilvl w:val="0"/>
          <w:numId w:val="23"/>
        </w:numPr>
        <w:rPr>
          <w:rFonts w:ascii="Times New Roman" w:hAnsi="Times New Roman" w:cs="Times New Roman"/>
          <w:sz w:val="36"/>
        </w:rPr>
      </w:pPr>
      <w:r w:rsidRPr="00996E61">
        <w:rPr>
          <w:rFonts w:ascii="Times New Roman" w:hAnsi="Times New Roman" w:cs="Times New Roman"/>
          <w:sz w:val="24"/>
        </w:rPr>
        <w:t>Experiences</w:t>
      </w:r>
      <w:r w:rsidR="009F0D74" w:rsidRPr="00996E61">
        <w:rPr>
          <w:rFonts w:ascii="Times New Roman" w:hAnsi="Times New Roman" w:cs="Times New Roman"/>
          <w:sz w:val="24"/>
        </w:rPr>
        <w:t xml:space="preserve"> might not be shared (</w:t>
      </w:r>
      <w:proofErr w:type="spellStart"/>
      <w:r w:rsidR="009F0D74" w:rsidRPr="00996E61">
        <w:rPr>
          <w:rFonts w:ascii="Times New Roman" w:hAnsi="Times New Roman" w:cs="Times New Roman"/>
          <w:sz w:val="24"/>
        </w:rPr>
        <w:t>Powney</w:t>
      </w:r>
      <w:proofErr w:type="spellEnd"/>
      <w:r w:rsidR="009F0D74" w:rsidRPr="00996E61">
        <w:rPr>
          <w:rFonts w:ascii="Times New Roman" w:hAnsi="Times New Roman" w:cs="Times New Roman"/>
          <w:sz w:val="24"/>
        </w:rPr>
        <w:t xml:space="preserve"> </w:t>
      </w:r>
      <w:r w:rsidR="00004BF4" w:rsidRPr="00996E61">
        <w:rPr>
          <w:rFonts w:ascii="Times New Roman" w:hAnsi="Times New Roman" w:cs="Times New Roman"/>
          <w:sz w:val="24"/>
        </w:rPr>
        <w:t>&amp;</w:t>
      </w:r>
      <w:r w:rsidR="009F0D74" w:rsidRPr="00996E61">
        <w:rPr>
          <w:rFonts w:ascii="Times New Roman" w:hAnsi="Times New Roman" w:cs="Times New Roman"/>
          <w:sz w:val="24"/>
        </w:rPr>
        <w:t xml:space="preserve"> Watts,</w:t>
      </w:r>
      <w:proofErr w:type="gramStart"/>
      <w:r w:rsidR="009F0D74" w:rsidRPr="00996E61">
        <w:rPr>
          <w:rFonts w:ascii="Times New Roman" w:hAnsi="Times New Roman" w:cs="Times New Roman"/>
          <w:sz w:val="24"/>
        </w:rPr>
        <w:t>1987,p.</w:t>
      </w:r>
      <w:proofErr w:type="gramEnd"/>
      <w:r w:rsidR="009F0D74" w:rsidRPr="00996E61">
        <w:rPr>
          <w:rFonts w:ascii="Times New Roman" w:hAnsi="Times New Roman" w:cs="Times New Roman"/>
          <w:sz w:val="24"/>
        </w:rPr>
        <w:t>186;</w:t>
      </w:r>
      <w:r w:rsidRPr="00996E61">
        <w:rPr>
          <w:rFonts w:ascii="Times New Roman" w:hAnsi="Times New Roman" w:cs="Times New Roman"/>
          <w:sz w:val="24"/>
        </w:rPr>
        <w:t xml:space="preserve"> </w:t>
      </w:r>
      <w:r w:rsidR="009F0D74" w:rsidRPr="00996E61">
        <w:rPr>
          <w:rFonts w:ascii="Times New Roman" w:hAnsi="Times New Roman" w:cs="Times New Roman"/>
          <w:sz w:val="24"/>
        </w:rPr>
        <w:t>Karuha,2000,p.442).</w:t>
      </w:r>
      <w:r w:rsidR="000766B4" w:rsidRPr="00996E61">
        <w:rPr>
          <w:rFonts w:ascii="Times New Roman" w:hAnsi="Times New Roman" w:cs="Times New Roman"/>
          <w:sz w:val="24"/>
        </w:rPr>
        <w:t xml:space="preserve"> </w:t>
      </w:r>
      <w:r w:rsidR="000766B4" w:rsidRPr="00996E61">
        <w:rPr>
          <w:rFonts w:ascii="Times New Roman" w:hAnsi="Times New Roman" w:cs="Times New Roman"/>
          <w:color w:val="C0504D" w:themeColor="accent2"/>
          <w:sz w:val="24"/>
          <w:highlight w:val="magenta"/>
        </w:rPr>
        <w:t xml:space="preserve"> </w:t>
      </w:r>
      <w:r w:rsidR="000766B4" w:rsidRPr="00996E61">
        <w:rPr>
          <w:rFonts w:ascii="Times New Roman" w:hAnsi="Times New Roman" w:cs="Times New Roman"/>
          <w:sz w:val="24"/>
        </w:rPr>
        <w:t xml:space="preserve">I didn’t ask for shared </w:t>
      </w:r>
      <w:proofErr w:type="spellStart"/>
      <w:r w:rsidR="000766B4" w:rsidRPr="00996E61">
        <w:rPr>
          <w:rFonts w:ascii="Times New Roman" w:hAnsi="Times New Roman" w:cs="Times New Roman"/>
          <w:sz w:val="24"/>
        </w:rPr>
        <w:t>exerpiances</w:t>
      </w:r>
      <w:proofErr w:type="spellEnd"/>
      <w:r w:rsidR="000766B4" w:rsidRPr="00996E61">
        <w:rPr>
          <w:rFonts w:ascii="Times New Roman" w:hAnsi="Times New Roman" w:cs="Times New Roman"/>
          <w:sz w:val="24"/>
        </w:rPr>
        <w:t>, it was only if students wanted to share and that it was</w:t>
      </w:r>
      <w:r w:rsidR="00EA7C9D" w:rsidRPr="00996E61">
        <w:rPr>
          <w:rFonts w:ascii="Times New Roman" w:hAnsi="Times New Roman" w:cs="Times New Roman"/>
          <w:sz w:val="24"/>
        </w:rPr>
        <w:t xml:space="preserve"> in</w:t>
      </w:r>
      <w:r w:rsidR="000766B4" w:rsidRPr="00996E61">
        <w:rPr>
          <w:rFonts w:ascii="Times New Roman" w:hAnsi="Times New Roman" w:cs="Times New Roman"/>
          <w:sz w:val="24"/>
        </w:rPr>
        <w:t xml:space="preserve"> context of the topic we were covering</w:t>
      </w:r>
      <w:r w:rsidR="007F0FF6" w:rsidRPr="00996E61">
        <w:rPr>
          <w:rFonts w:ascii="Times New Roman" w:hAnsi="Times New Roman" w:cs="Times New Roman"/>
          <w:sz w:val="24"/>
        </w:rPr>
        <w:t>.</w:t>
      </w:r>
      <w:r w:rsidR="00E95904" w:rsidRPr="00996E61">
        <w:rPr>
          <w:rFonts w:ascii="Times New Roman" w:hAnsi="Times New Roman" w:cs="Times New Roman"/>
          <w:sz w:val="24"/>
        </w:rPr>
        <w:t xml:space="preserve"> </w:t>
      </w:r>
    </w:p>
    <w:p w14:paraId="02AAE6B0" w14:textId="77777777" w:rsidR="000766B4" w:rsidRPr="00996E61" w:rsidRDefault="000766B4" w:rsidP="000766B4">
      <w:pPr>
        <w:pStyle w:val="ListParagraph"/>
        <w:rPr>
          <w:rFonts w:ascii="Times New Roman" w:hAnsi="Times New Roman" w:cs="Times New Roman"/>
          <w:sz w:val="24"/>
          <w:szCs w:val="24"/>
        </w:rPr>
      </w:pPr>
    </w:p>
    <w:p w14:paraId="300D7E24" w14:textId="34819202" w:rsidR="000766B4" w:rsidRPr="00996E61" w:rsidRDefault="009F0D74" w:rsidP="000766B4">
      <w:pPr>
        <w:pStyle w:val="ListParagraph"/>
        <w:numPr>
          <w:ilvl w:val="0"/>
          <w:numId w:val="23"/>
        </w:numPr>
        <w:rPr>
          <w:rFonts w:ascii="Times New Roman" w:hAnsi="Times New Roman" w:cs="Times New Roman"/>
          <w:sz w:val="32"/>
          <w:szCs w:val="24"/>
        </w:rPr>
      </w:pPr>
      <w:r w:rsidRPr="00996E61">
        <w:rPr>
          <w:rFonts w:ascii="Times New Roman" w:hAnsi="Times New Roman" w:cs="Times New Roman"/>
          <w:sz w:val="24"/>
          <w:szCs w:val="24"/>
        </w:rPr>
        <w:t xml:space="preserve">Assumptions are not </w:t>
      </w:r>
      <w:r w:rsidR="004E0FA9" w:rsidRPr="00996E61">
        <w:rPr>
          <w:rFonts w:ascii="Times New Roman" w:hAnsi="Times New Roman" w:cs="Times New Roman"/>
          <w:sz w:val="24"/>
          <w:szCs w:val="24"/>
        </w:rPr>
        <w:t>challenged</w:t>
      </w:r>
      <w:r w:rsidR="009C4C85" w:rsidRPr="00996E61">
        <w:rPr>
          <w:rFonts w:ascii="Times New Roman" w:hAnsi="Times New Roman" w:cs="Times New Roman"/>
          <w:sz w:val="24"/>
          <w:szCs w:val="24"/>
        </w:rPr>
        <w:t xml:space="preserve"> </w:t>
      </w:r>
      <w:proofErr w:type="gramStart"/>
      <w:r w:rsidRPr="00996E61">
        <w:rPr>
          <w:rFonts w:ascii="Times New Roman" w:hAnsi="Times New Roman" w:cs="Times New Roman"/>
          <w:sz w:val="24"/>
          <w:szCs w:val="24"/>
        </w:rPr>
        <w:t>(</w:t>
      </w:r>
      <w:r w:rsidR="00E95904" w:rsidRPr="00996E61">
        <w:rPr>
          <w:rFonts w:ascii="Times New Roman" w:hAnsi="Times New Roman" w:cs="Times New Roman"/>
          <w:sz w:val="24"/>
          <w:szCs w:val="24"/>
        </w:rPr>
        <w:t xml:space="preserve"> </w:t>
      </w:r>
      <w:r w:rsidRPr="00996E61">
        <w:rPr>
          <w:rFonts w:ascii="Times New Roman" w:hAnsi="Times New Roman" w:cs="Times New Roman"/>
          <w:sz w:val="24"/>
          <w:szCs w:val="24"/>
        </w:rPr>
        <w:t>Hockey</w:t>
      </w:r>
      <w:proofErr w:type="gramEnd"/>
      <w:r w:rsidRPr="00996E61">
        <w:rPr>
          <w:rFonts w:ascii="Times New Roman" w:hAnsi="Times New Roman" w:cs="Times New Roman"/>
          <w:sz w:val="24"/>
          <w:szCs w:val="24"/>
        </w:rPr>
        <w:t xml:space="preserve">,1993,p.202). </w:t>
      </w:r>
      <w:r w:rsidR="000766B4" w:rsidRPr="00996E61">
        <w:rPr>
          <w:rFonts w:ascii="Times New Roman" w:hAnsi="Times New Roman" w:cs="Times New Roman"/>
          <w:sz w:val="24"/>
          <w:szCs w:val="24"/>
        </w:rPr>
        <w:t>I tried not to make assumptions about any of the students and let them discuss or speak where they felt comfortable</w:t>
      </w:r>
    </w:p>
    <w:p w14:paraId="5937F651" w14:textId="77777777" w:rsidR="000766B4" w:rsidRPr="00996E61" w:rsidRDefault="000766B4" w:rsidP="000766B4">
      <w:pPr>
        <w:pStyle w:val="ListParagraph"/>
        <w:rPr>
          <w:rFonts w:ascii="Times New Roman" w:hAnsi="Times New Roman" w:cs="Times New Roman"/>
        </w:rPr>
      </w:pPr>
    </w:p>
    <w:p w14:paraId="4BAFD6F9" w14:textId="5BE26D3A" w:rsidR="00282C3A" w:rsidRPr="00996E61" w:rsidRDefault="00282C3A" w:rsidP="000766B4">
      <w:pPr>
        <w:pStyle w:val="ListParagraph"/>
        <w:numPr>
          <w:ilvl w:val="0"/>
          <w:numId w:val="23"/>
        </w:numPr>
        <w:rPr>
          <w:rFonts w:ascii="Times New Roman" w:hAnsi="Times New Roman" w:cs="Times New Roman"/>
          <w:sz w:val="24"/>
          <w:szCs w:val="24"/>
        </w:rPr>
      </w:pPr>
      <w:r w:rsidRPr="00996E61">
        <w:rPr>
          <w:rFonts w:ascii="Times New Roman" w:hAnsi="Times New Roman" w:cs="Times New Roman"/>
          <w:sz w:val="24"/>
          <w:szCs w:val="24"/>
        </w:rPr>
        <w:lastRenderedPageBreak/>
        <w:t>Most importantly</w:t>
      </w:r>
      <w:r w:rsidR="004E0FA9" w:rsidRPr="00996E61">
        <w:rPr>
          <w:rFonts w:ascii="Times New Roman" w:hAnsi="Times New Roman" w:cs="Times New Roman"/>
          <w:sz w:val="24"/>
          <w:szCs w:val="24"/>
        </w:rPr>
        <w:t>,</w:t>
      </w:r>
      <w:r w:rsidRPr="00996E61">
        <w:rPr>
          <w:rFonts w:ascii="Times New Roman" w:hAnsi="Times New Roman" w:cs="Times New Roman"/>
          <w:sz w:val="24"/>
          <w:szCs w:val="24"/>
        </w:rPr>
        <w:t xml:space="preserve"> the </w:t>
      </w:r>
      <w:r w:rsidR="00A02571" w:rsidRPr="00996E61">
        <w:rPr>
          <w:rFonts w:ascii="Times New Roman" w:hAnsi="Times New Roman" w:cs="Times New Roman"/>
          <w:sz w:val="24"/>
          <w:szCs w:val="24"/>
        </w:rPr>
        <w:t>fear</w:t>
      </w:r>
      <w:r w:rsidRPr="00996E61">
        <w:rPr>
          <w:rFonts w:ascii="Times New Roman" w:hAnsi="Times New Roman" w:cs="Times New Roman"/>
          <w:sz w:val="24"/>
          <w:szCs w:val="24"/>
        </w:rPr>
        <w:t xml:space="preserve"> that students may not share information for worry of being judged</w:t>
      </w:r>
      <w:r w:rsidR="00E95904" w:rsidRPr="00996E61">
        <w:rPr>
          <w:rFonts w:ascii="Times New Roman" w:hAnsi="Times New Roman" w:cs="Times New Roman"/>
          <w:sz w:val="24"/>
          <w:szCs w:val="24"/>
        </w:rPr>
        <w:t xml:space="preserve"> </w:t>
      </w:r>
      <w:r w:rsidRPr="00996E61">
        <w:rPr>
          <w:rFonts w:ascii="Times New Roman" w:hAnsi="Times New Roman" w:cs="Times New Roman"/>
          <w:sz w:val="24"/>
          <w:szCs w:val="24"/>
        </w:rPr>
        <w:t>(Shah,</w:t>
      </w:r>
      <w:proofErr w:type="gramStart"/>
      <w:r w:rsidRPr="00996E61">
        <w:rPr>
          <w:rFonts w:ascii="Times New Roman" w:hAnsi="Times New Roman" w:cs="Times New Roman"/>
          <w:sz w:val="24"/>
          <w:szCs w:val="24"/>
        </w:rPr>
        <w:t>2004,p.</w:t>
      </w:r>
      <w:proofErr w:type="gramEnd"/>
      <w:r w:rsidRPr="00996E61">
        <w:rPr>
          <w:rFonts w:ascii="Times New Roman" w:hAnsi="Times New Roman" w:cs="Times New Roman"/>
          <w:sz w:val="24"/>
          <w:szCs w:val="24"/>
        </w:rPr>
        <w:t xml:space="preserve">569). Dealing with </w:t>
      </w:r>
      <w:r w:rsidR="004E0FA9" w:rsidRPr="00996E61">
        <w:rPr>
          <w:rFonts w:ascii="Times New Roman" w:hAnsi="Times New Roman" w:cs="Times New Roman"/>
          <w:sz w:val="24"/>
          <w:szCs w:val="24"/>
        </w:rPr>
        <w:t xml:space="preserve">the </w:t>
      </w:r>
      <w:r w:rsidR="00A02571" w:rsidRPr="00996E61">
        <w:rPr>
          <w:rFonts w:ascii="Times New Roman" w:hAnsi="Times New Roman" w:cs="Times New Roman"/>
          <w:sz w:val="24"/>
          <w:szCs w:val="24"/>
        </w:rPr>
        <w:t>fear</w:t>
      </w:r>
      <w:r w:rsidRPr="00996E61">
        <w:rPr>
          <w:rFonts w:ascii="Times New Roman" w:hAnsi="Times New Roman" w:cs="Times New Roman"/>
          <w:sz w:val="24"/>
          <w:szCs w:val="24"/>
        </w:rPr>
        <w:t xml:space="preserve"> of judgement is one of the main topics on the course</w:t>
      </w:r>
      <w:r w:rsidR="00020AE8" w:rsidRPr="00996E61">
        <w:rPr>
          <w:rFonts w:ascii="Times New Roman" w:hAnsi="Times New Roman" w:cs="Times New Roman"/>
          <w:sz w:val="24"/>
          <w:szCs w:val="24"/>
        </w:rPr>
        <w:t>.</w:t>
      </w:r>
      <w:r w:rsidR="000766B4" w:rsidRPr="00996E61">
        <w:rPr>
          <w:rFonts w:ascii="Times New Roman" w:hAnsi="Times New Roman" w:cs="Times New Roman"/>
          <w:sz w:val="24"/>
          <w:szCs w:val="24"/>
        </w:rPr>
        <w:t xml:space="preserve"> At the very start of the </w:t>
      </w:r>
      <w:proofErr w:type="gramStart"/>
      <w:r w:rsidR="000766B4" w:rsidRPr="00996E61">
        <w:rPr>
          <w:rFonts w:ascii="Times New Roman" w:hAnsi="Times New Roman" w:cs="Times New Roman"/>
          <w:sz w:val="24"/>
          <w:szCs w:val="24"/>
        </w:rPr>
        <w:t>course</w:t>
      </w:r>
      <w:proofErr w:type="gramEnd"/>
      <w:r w:rsidR="000766B4" w:rsidRPr="00996E61">
        <w:rPr>
          <w:rFonts w:ascii="Times New Roman" w:hAnsi="Times New Roman" w:cs="Times New Roman"/>
          <w:sz w:val="24"/>
          <w:szCs w:val="24"/>
        </w:rPr>
        <w:t xml:space="preserve"> I stated that everything said is confidential and that anyone can leave the group at </w:t>
      </w:r>
      <w:proofErr w:type="spellStart"/>
      <w:r w:rsidR="000766B4" w:rsidRPr="00996E61">
        <w:rPr>
          <w:rFonts w:ascii="Times New Roman" w:hAnsi="Times New Roman" w:cs="Times New Roman"/>
          <w:sz w:val="24"/>
          <w:szCs w:val="24"/>
        </w:rPr>
        <w:t>anytime</w:t>
      </w:r>
      <w:proofErr w:type="spellEnd"/>
      <w:r w:rsidR="000766B4" w:rsidRPr="00996E61">
        <w:rPr>
          <w:rFonts w:ascii="Times New Roman" w:hAnsi="Times New Roman" w:cs="Times New Roman"/>
          <w:sz w:val="24"/>
          <w:szCs w:val="24"/>
        </w:rPr>
        <w:t xml:space="preserve"> if they do not feel comfortable. And we are to be supportive to each other</w:t>
      </w:r>
    </w:p>
    <w:p w14:paraId="2F87E372" w14:textId="77777777" w:rsidR="00C91F83" w:rsidRPr="00996E61" w:rsidRDefault="00C91F83" w:rsidP="00503A92"/>
    <w:p w14:paraId="0C7AC811" w14:textId="20AFCF9D" w:rsidR="0023228C" w:rsidRPr="00996E61" w:rsidRDefault="0023228C" w:rsidP="00503A92">
      <w:r w:rsidRPr="00996E61">
        <w:t xml:space="preserve">As a primary investigator, I am drawn to pragmatism paradigm, </w:t>
      </w:r>
      <w:r w:rsidR="00D51114" w:rsidRPr="00996E61">
        <w:t>emphasising</w:t>
      </w:r>
      <w:r w:rsidRPr="00996E61">
        <w:t xml:space="preserve"> human experience (Dewey,1920/2008, 1925a/2008). Making it relevant to the students. Thinking about two questions</w:t>
      </w:r>
      <w:r w:rsidR="00944D5D" w:rsidRPr="00996E61">
        <w:t>.</w:t>
      </w:r>
    </w:p>
    <w:p w14:paraId="7F63548E" w14:textId="77777777" w:rsidR="00944D5D" w:rsidRPr="00996E61" w:rsidRDefault="00944D5D" w:rsidP="00503A92"/>
    <w:p w14:paraId="4ED928F1" w14:textId="6D5D566B" w:rsidR="0023228C" w:rsidRPr="00996E61" w:rsidRDefault="0023228C" w:rsidP="00503A92">
      <w:r w:rsidRPr="00996E61">
        <w:t>What are the sources of our beliefs?</w:t>
      </w:r>
    </w:p>
    <w:p w14:paraId="6B2546CA" w14:textId="339D695B" w:rsidR="0023228C" w:rsidRPr="00996E61" w:rsidRDefault="0023228C" w:rsidP="00503A92">
      <w:r w:rsidRPr="00996E61">
        <w:t>What is the meaning of our actions?</w:t>
      </w:r>
    </w:p>
    <w:p w14:paraId="2CA2DF75" w14:textId="77777777" w:rsidR="00944D5D" w:rsidRPr="00996E61" w:rsidRDefault="00944D5D" w:rsidP="00503A92"/>
    <w:p w14:paraId="38DF8BCB" w14:textId="3AB5CFD0" w:rsidR="0023228C" w:rsidRPr="00996E61" w:rsidRDefault="0023228C" w:rsidP="00503A92">
      <w:r w:rsidRPr="00996E61">
        <w:t>My questions were</w:t>
      </w:r>
      <w:r w:rsidR="00E4183B" w:rsidRPr="00996E61">
        <w:t>:</w:t>
      </w:r>
      <w:r w:rsidRPr="00996E61">
        <w:t xml:space="preserve"> </w:t>
      </w:r>
      <w:r w:rsidR="000D5684" w:rsidRPr="00996E61">
        <w:t>"</w:t>
      </w:r>
      <w:r w:rsidRPr="00996E61">
        <w:t>Why do we get nervous in certain situations</w:t>
      </w:r>
      <w:r w:rsidR="000D5684" w:rsidRPr="00996E61">
        <w:t>"</w:t>
      </w:r>
      <w:r w:rsidRPr="00996E61">
        <w:t xml:space="preserve"> </w:t>
      </w:r>
      <w:r w:rsidR="00644B97" w:rsidRPr="00996E61">
        <w:t xml:space="preserve">and </w:t>
      </w:r>
      <w:r w:rsidR="000D5684" w:rsidRPr="00996E61">
        <w:t>"</w:t>
      </w:r>
      <w:r w:rsidR="00644B97" w:rsidRPr="00996E61">
        <w:t xml:space="preserve">why do we react the way we do </w:t>
      </w:r>
      <w:r w:rsidR="006B332D" w:rsidRPr="00996E61">
        <w:t>than</w:t>
      </w:r>
      <w:r w:rsidR="00644B97" w:rsidRPr="00996E61">
        <w:t xml:space="preserve"> looking at solutions to shift that mindset</w:t>
      </w:r>
      <w:r w:rsidR="000D5684" w:rsidRPr="00996E61">
        <w:t>"</w:t>
      </w:r>
      <w:r w:rsidR="00644B97" w:rsidRPr="00996E61">
        <w:t xml:space="preserve">. Using science-based evidence to reinforce the ideas deepened the understanding for the students. </w:t>
      </w:r>
      <w:proofErr w:type="gramStart"/>
      <w:r w:rsidR="00644B97" w:rsidRPr="00996E61">
        <w:t>Therefore</w:t>
      </w:r>
      <w:proofErr w:type="gramEnd"/>
      <w:r w:rsidR="00644B97" w:rsidRPr="00996E61">
        <w:t xml:space="preserve"> </w:t>
      </w:r>
      <w:r w:rsidR="00682B7C" w:rsidRPr="00996E61">
        <w:t xml:space="preserve">science needs to inform voice work </w:t>
      </w:r>
      <w:r w:rsidR="00326886" w:rsidRPr="00996E61">
        <w:t>for</w:t>
      </w:r>
      <w:r w:rsidR="00682B7C" w:rsidRPr="00996E61">
        <w:t xml:space="preserve"> us to </w:t>
      </w:r>
      <w:r w:rsidR="00326886" w:rsidRPr="00996E61">
        <w:t>justify</w:t>
      </w:r>
      <w:r w:rsidR="00BD40D2" w:rsidRPr="00996E61">
        <w:t xml:space="preserve"> its existence</w:t>
      </w:r>
      <w:r w:rsidR="00682B7C" w:rsidRPr="00996E61">
        <w:t>.</w:t>
      </w:r>
      <w:r w:rsidR="00644B97" w:rsidRPr="00996E61">
        <w:t xml:space="preserve"> Shewell shows this in very simplistic ways, which I found very useful</w:t>
      </w:r>
      <w:r w:rsidR="00682B7C" w:rsidRPr="00996E61">
        <w:t xml:space="preserve"> to use as</w:t>
      </w:r>
      <w:r w:rsidR="00644B97" w:rsidRPr="00996E61">
        <w:t xml:space="preserve"> examples. </w:t>
      </w:r>
    </w:p>
    <w:p w14:paraId="13BC6F76" w14:textId="77777777" w:rsidR="00944D5D" w:rsidRPr="00996E61" w:rsidRDefault="00944D5D" w:rsidP="00503A92"/>
    <w:p w14:paraId="66259D53" w14:textId="77777777" w:rsidR="009A7707" w:rsidRPr="00996E61" w:rsidRDefault="00F026F8" w:rsidP="00503A92">
      <w:r w:rsidRPr="00996E61">
        <w:t xml:space="preserve">I use social constructivism especially when focusing on the practical exercises throughout the course but I was limited to amount of practical work I could </w:t>
      </w:r>
      <w:proofErr w:type="gramStart"/>
      <w:r w:rsidRPr="00996E61">
        <w:t>do  having</w:t>
      </w:r>
      <w:proofErr w:type="gramEnd"/>
      <w:r w:rsidRPr="00996E61">
        <w:t xml:space="preserve"> to present</w:t>
      </w:r>
      <w:r w:rsidR="00EB2EB3" w:rsidRPr="00996E61">
        <w:t xml:space="preserve"> my course on a different platform</w:t>
      </w:r>
      <w:r w:rsidRPr="00996E61">
        <w:t>, it</w:t>
      </w:r>
      <w:r w:rsidR="00EB2EB3" w:rsidRPr="00996E61">
        <w:t xml:space="preserve"> meant I had to work </w:t>
      </w:r>
      <w:r w:rsidR="00BD028E" w:rsidRPr="00996E61">
        <w:t>differently</w:t>
      </w:r>
      <w:r w:rsidR="00EB2EB3" w:rsidRPr="00996E61">
        <w:t xml:space="preserve"> </w:t>
      </w:r>
      <w:r w:rsidR="00FE2EEB" w:rsidRPr="00996E61">
        <w:t>from</w:t>
      </w:r>
      <w:r w:rsidR="00EB2EB3" w:rsidRPr="00996E61">
        <w:t xml:space="preserve"> teaching in my studio.</w:t>
      </w:r>
      <w:r w:rsidR="009A7707" w:rsidRPr="00996E61">
        <w:t xml:space="preserve"> </w:t>
      </w:r>
    </w:p>
    <w:p w14:paraId="54E52FAE" w14:textId="77777777" w:rsidR="009A7707" w:rsidRPr="00996E61" w:rsidRDefault="009A7707" w:rsidP="00503A92"/>
    <w:p w14:paraId="3BDED38B" w14:textId="4C1175E8" w:rsidR="00EB2EB3" w:rsidRPr="00996E61" w:rsidRDefault="00F026F8" w:rsidP="00503A92">
      <w:r w:rsidRPr="00996E61">
        <w:t xml:space="preserve">I also needed evidence based information </w:t>
      </w:r>
      <w:proofErr w:type="gramStart"/>
      <w:r w:rsidRPr="00996E61">
        <w:t xml:space="preserve">so </w:t>
      </w:r>
      <w:r w:rsidR="00EB2EB3" w:rsidRPr="00996E61">
        <w:t xml:space="preserve"> I</w:t>
      </w:r>
      <w:proofErr w:type="gramEnd"/>
      <w:r w:rsidR="00EB2EB3" w:rsidRPr="00996E61">
        <w:t xml:space="preserve"> looked towards</w:t>
      </w:r>
      <w:r w:rsidR="00E47F7B" w:rsidRPr="00996E61">
        <w:t xml:space="preserve"> the</w:t>
      </w:r>
      <w:r w:rsidR="00EB2EB3" w:rsidRPr="00996E61">
        <w:t xml:space="preserve"> positivism paradigm</w:t>
      </w:r>
      <w:r w:rsidR="006B332D" w:rsidRPr="00996E61">
        <w:t>,</w:t>
      </w:r>
      <w:r w:rsidR="00EB2EB3" w:rsidRPr="00996E61">
        <w:t xml:space="preserve"> which lends itself t</w:t>
      </w:r>
      <w:r w:rsidR="00815AAB" w:rsidRPr="00996E61">
        <w:t>o</w:t>
      </w:r>
      <w:r w:rsidR="00EB2EB3" w:rsidRPr="00996E61">
        <w:t xml:space="preserve"> </w:t>
      </w:r>
      <w:r w:rsidR="006B332D" w:rsidRPr="00996E61">
        <w:t>science-based</w:t>
      </w:r>
      <w:r w:rsidR="00EB2EB3" w:rsidRPr="00996E61">
        <w:t xml:space="preserve"> research and can </w:t>
      </w:r>
      <w:r w:rsidR="006B332D" w:rsidRPr="00996E61">
        <w:t>also be</w:t>
      </w:r>
      <w:r w:rsidR="00EB2EB3" w:rsidRPr="00996E61">
        <w:t xml:space="preserve"> applied to the social world. </w:t>
      </w:r>
      <w:r w:rsidR="006B332D" w:rsidRPr="00996E61">
        <w:t>Positives</w:t>
      </w:r>
      <w:r w:rsidR="00EB2EB3" w:rsidRPr="00996E61">
        <w:t xml:space="preserve"> seem to measure </w:t>
      </w:r>
      <w:r w:rsidR="00815AAB" w:rsidRPr="00996E61">
        <w:t>and observe (</w:t>
      </w:r>
      <w:proofErr w:type="spellStart"/>
      <w:r w:rsidR="00815AAB" w:rsidRPr="00996E61">
        <w:t>OLeary</w:t>
      </w:r>
      <w:proofErr w:type="spellEnd"/>
      <w:r w:rsidR="00815AAB" w:rsidRPr="00996E61">
        <w:t xml:space="preserve">, 2004, p.5). The impact this had on my study highlighted the truth behind a subject </w:t>
      </w:r>
      <w:r w:rsidR="00E47F7B" w:rsidRPr="00996E61">
        <w:t xml:space="preserve">that could be seen as </w:t>
      </w:r>
      <w:r w:rsidR="000D5684" w:rsidRPr="00996E61">
        <w:t>"</w:t>
      </w:r>
      <w:r w:rsidR="00E47F7B" w:rsidRPr="00996E61">
        <w:t>Airy Fairy</w:t>
      </w:r>
      <w:r w:rsidR="000D5684" w:rsidRPr="00996E61">
        <w:t>"</w:t>
      </w:r>
      <w:r w:rsidR="00E47F7B" w:rsidRPr="00996E61">
        <w:t xml:space="preserve"> (Shewell 2020) having these </w:t>
      </w:r>
      <w:r w:rsidR="006B332D" w:rsidRPr="00996E61">
        <w:t>scientific</w:t>
      </w:r>
      <w:r w:rsidR="00E47F7B" w:rsidRPr="00996E61">
        <w:t xml:space="preserve"> facts was a </w:t>
      </w:r>
      <w:r w:rsidR="006B332D" w:rsidRPr="00996E61">
        <w:t>vital</w:t>
      </w:r>
      <w:r w:rsidR="00E47F7B" w:rsidRPr="00996E61">
        <w:t xml:space="preserve"> part of the process. </w:t>
      </w:r>
      <w:r w:rsidR="00815AAB" w:rsidRPr="00996E61">
        <w:t xml:space="preserve"> </w:t>
      </w:r>
    </w:p>
    <w:p w14:paraId="0B2D64C2" w14:textId="77777777" w:rsidR="00C91F83" w:rsidRPr="00996E61" w:rsidRDefault="00C91F83" w:rsidP="00503A92"/>
    <w:p w14:paraId="60C1B3DB" w14:textId="5294F25E" w:rsidR="00682B7C" w:rsidRPr="00996E61" w:rsidRDefault="00682B7C" w:rsidP="00503A92">
      <w:r w:rsidRPr="00996E61">
        <w:t xml:space="preserve">I found reflection and observation </w:t>
      </w:r>
      <w:r w:rsidR="00326886" w:rsidRPr="00996E61">
        <w:t>instrumental</w:t>
      </w:r>
      <w:r w:rsidRPr="00996E61">
        <w:t xml:space="preserve"> throughout the course</w:t>
      </w:r>
      <w:r w:rsidR="00816BF4" w:rsidRPr="00996E61">
        <w:t>. Making students aware of their feelings</w:t>
      </w:r>
      <w:r w:rsidR="006D4164" w:rsidRPr="00996E61">
        <w:t xml:space="preserve"> and</w:t>
      </w:r>
      <w:r w:rsidR="00816BF4" w:rsidRPr="00996E61">
        <w:t xml:space="preserve"> reactions, giving their interpretations and understanding </w:t>
      </w:r>
      <w:r w:rsidR="00BD028E" w:rsidRPr="00996E61">
        <w:t>of</w:t>
      </w:r>
      <w:r w:rsidR="00816BF4" w:rsidRPr="00996E61">
        <w:t xml:space="preserve"> different topics</w:t>
      </w:r>
      <w:r w:rsidR="00BD028E" w:rsidRPr="00996E61">
        <w:t>.</w:t>
      </w:r>
      <w:r w:rsidR="00816BF4" w:rsidRPr="00996E61">
        <w:t xml:space="preserve"> </w:t>
      </w:r>
      <w:r w:rsidR="00BD40D2" w:rsidRPr="00996E61">
        <w:t>(</w:t>
      </w:r>
      <w:r w:rsidR="00BD40D2" w:rsidRPr="00996E61">
        <w:rPr>
          <w:color w:val="000000" w:themeColor="text1"/>
        </w:rPr>
        <w:t>Barry,</w:t>
      </w:r>
      <w:r w:rsidR="00816BF4" w:rsidRPr="00996E61">
        <w:rPr>
          <w:color w:val="000000" w:themeColor="text1"/>
        </w:rPr>
        <w:t xml:space="preserve">1996). </w:t>
      </w:r>
      <w:r w:rsidR="00816BF4" w:rsidRPr="00996E61">
        <w:t xml:space="preserve">I was </w:t>
      </w:r>
      <w:r w:rsidR="00326886" w:rsidRPr="00996E61">
        <w:t>continually</w:t>
      </w:r>
      <w:r w:rsidR="00816BF4" w:rsidRPr="00996E61">
        <w:t xml:space="preserve"> reflecting and </w:t>
      </w:r>
      <w:r w:rsidR="00326886" w:rsidRPr="00996E61">
        <w:t>evaluating</w:t>
      </w:r>
      <w:r w:rsidR="00816BF4" w:rsidRPr="00996E61">
        <w:t xml:space="preserve"> my thoughts about the development of the course and my </w:t>
      </w:r>
      <w:r w:rsidR="00EB2EB3" w:rsidRPr="00996E61">
        <w:t>overall</w:t>
      </w:r>
      <w:r w:rsidR="00816BF4" w:rsidRPr="00996E61">
        <w:t xml:space="preserve"> objective.</w:t>
      </w:r>
      <w:r w:rsidR="00487401" w:rsidRPr="00996E61">
        <w:t xml:space="preserve"> </w:t>
      </w:r>
      <w:r w:rsidR="00EB2EB3" w:rsidRPr="00996E61">
        <w:t>Continuously</w:t>
      </w:r>
      <w:r w:rsidR="00487401" w:rsidRPr="00996E61">
        <w:t xml:space="preserve"> e</w:t>
      </w:r>
      <w:r w:rsidR="00326886" w:rsidRPr="00996E61">
        <w:t>valuating</w:t>
      </w:r>
      <w:r w:rsidR="00487401" w:rsidRPr="00996E61">
        <w:t>, writing</w:t>
      </w:r>
      <w:r w:rsidR="00BD028E" w:rsidRPr="00996E61">
        <w:t>,</w:t>
      </w:r>
      <w:r w:rsidR="00487401" w:rsidRPr="00996E61">
        <w:t xml:space="preserve"> and reflecting </w:t>
      </w:r>
      <w:r w:rsidR="00BD028E" w:rsidRPr="00996E61">
        <w:t xml:space="preserve">on </w:t>
      </w:r>
      <w:r w:rsidR="00487401" w:rsidRPr="00996E61">
        <w:t>my work helped me grow new ideas and topics within the course</w:t>
      </w:r>
      <w:r w:rsidR="00326886" w:rsidRPr="00996E61">
        <w:t>. Social constructivism explores and evaluates</w:t>
      </w:r>
      <w:r w:rsidR="00EB2EB3" w:rsidRPr="00996E61">
        <w:t>; this</w:t>
      </w:r>
      <w:r w:rsidR="00326886" w:rsidRPr="00996E61">
        <w:t xml:space="preserve"> allows me to remain open to new ideas and thoughts, </w:t>
      </w:r>
      <w:r w:rsidR="00BD028E" w:rsidRPr="00996E61">
        <w:t>evolving</w:t>
      </w:r>
      <w:r w:rsidR="00326886" w:rsidRPr="00996E61">
        <w:t xml:space="preserve"> as my course changed shape.</w:t>
      </w:r>
    </w:p>
    <w:p w14:paraId="677F1FDF" w14:textId="77777777" w:rsidR="00C91F83" w:rsidRPr="00996E61" w:rsidRDefault="00C91F83" w:rsidP="00503A92"/>
    <w:p w14:paraId="772279A0" w14:textId="68E678DA" w:rsidR="00571F9B" w:rsidRPr="00996E61" w:rsidRDefault="002F07DE" w:rsidP="00503A92">
      <w:r w:rsidRPr="00996E61">
        <w:t>The methods that I used throughout this project were</w:t>
      </w:r>
      <w:r w:rsidR="00571F9B" w:rsidRPr="00996E61">
        <w:t>:</w:t>
      </w:r>
    </w:p>
    <w:p w14:paraId="6CB72D4B" w14:textId="77777777" w:rsidR="00571F9B" w:rsidRPr="00996E61" w:rsidRDefault="00571F9B" w:rsidP="00503A92"/>
    <w:p w14:paraId="25F2B87E" w14:textId="3AE98D2B" w:rsidR="002F07DE" w:rsidRDefault="00571F9B" w:rsidP="00571F9B">
      <w:pPr>
        <w:pStyle w:val="ListParagraph"/>
        <w:numPr>
          <w:ilvl w:val="0"/>
          <w:numId w:val="38"/>
        </w:numPr>
        <w:rPr>
          <w:rFonts w:ascii="Times New Roman" w:hAnsi="Times New Roman" w:cs="Times New Roman"/>
          <w:sz w:val="24"/>
          <w:szCs w:val="24"/>
        </w:rPr>
      </w:pPr>
      <w:r w:rsidRPr="00996E61">
        <w:rPr>
          <w:rFonts w:ascii="Times New Roman" w:hAnsi="Times New Roman" w:cs="Times New Roman"/>
          <w:sz w:val="24"/>
          <w:szCs w:val="24"/>
        </w:rPr>
        <w:t xml:space="preserve">A </w:t>
      </w:r>
      <w:r w:rsidR="002F07DE" w:rsidRPr="00996E61">
        <w:rPr>
          <w:rFonts w:ascii="Times New Roman" w:hAnsi="Times New Roman" w:cs="Times New Roman"/>
          <w:sz w:val="24"/>
          <w:szCs w:val="24"/>
        </w:rPr>
        <w:t xml:space="preserve">thorough </w:t>
      </w:r>
      <w:r w:rsidR="004E0FA9" w:rsidRPr="00996E61">
        <w:rPr>
          <w:rFonts w:ascii="Times New Roman" w:hAnsi="Times New Roman" w:cs="Times New Roman"/>
          <w:sz w:val="24"/>
          <w:szCs w:val="24"/>
        </w:rPr>
        <w:t>Literature</w:t>
      </w:r>
      <w:r w:rsidR="002F07DE" w:rsidRPr="00996E61">
        <w:rPr>
          <w:rFonts w:ascii="Times New Roman" w:hAnsi="Times New Roman" w:cs="Times New Roman"/>
          <w:sz w:val="24"/>
          <w:szCs w:val="24"/>
        </w:rPr>
        <w:t xml:space="preserve"> Review and focusing a lot on the </w:t>
      </w:r>
      <w:r w:rsidR="004E0FA9" w:rsidRPr="00996E61">
        <w:rPr>
          <w:rFonts w:ascii="Times New Roman" w:hAnsi="Times New Roman" w:cs="Times New Roman"/>
          <w:sz w:val="24"/>
          <w:szCs w:val="24"/>
        </w:rPr>
        <w:t>science-based</w:t>
      </w:r>
      <w:r w:rsidR="002F07DE" w:rsidRPr="00996E61">
        <w:rPr>
          <w:rFonts w:ascii="Times New Roman" w:hAnsi="Times New Roman" w:cs="Times New Roman"/>
          <w:sz w:val="24"/>
          <w:szCs w:val="24"/>
        </w:rPr>
        <w:t xml:space="preserve"> thinking behind my topic as well as looking at a</w:t>
      </w:r>
      <w:r w:rsidR="00557D0F" w:rsidRPr="00996E61">
        <w:rPr>
          <w:rFonts w:ascii="Times New Roman" w:hAnsi="Times New Roman" w:cs="Times New Roman"/>
          <w:sz w:val="24"/>
          <w:szCs w:val="24"/>
        </w:rPr>
        <w:t xml:space="preserve"> </w:t>
      </w:r>
      <w:r w:rsidR="002F07DE" w:rsidRPr="00996E61">
        <w:rPr>
          <w:rFonts w:ascii="Times New Roman" w:hAnsi="Times New Roman" w:cs="Times New Roman"/>
          <w:sz w:val="24"/>
          <w:szCs w:val="24"/>
        </w:rPr>
        <w:t>more holistic and explor</w:t>
      </w:r>
      <w:r w:rsidR="00557D0F" w:rsidRPr="00996E61">
        <w:rPr>
          <w:rFonts w:ascii="Times New Roman" w:hAnsi="Times New Roman" w:cs="Times New Roman"/>
          <w:sz w:val="24"/>
          <w:szCs w:val="24"/>
        </w:rPr>
        <w:t>atory</w:t>
      </w:r>
      <w:r w:rsidR="002F07DE" w:rsidRPr="00996E61">
        <w:rPr>
          <w:rFonts w:ascii="Times New Roman" w:hAnsi="Times New Roman" w:cs="Times New Roman"/>
          <w:sz w:val="24"/>
          <w:szCs w:val="24"/>
        </w:rPr>
        <w:t xml:space="preserve"> process</w:t>
      </w:r>
      <w:r w:rsidR="00C91F83" w:rsidRPr="00996E61">
        <w:rPr>
          <w:rFonts w:ascii="Times New Roman" w:hAnsi="Times New Roman" w:cs="Times New Roman"/>
          <w:sz w:val="24"/>
          <w:szCs w:val="24"/>
        </w:rPr>
        <w:t>.</w:t>
      </w:r>
    </w:p>
    <w:p w14:paraId="2CD97660" w14:textId="77777777" w:rsidR="00FA03E9" w:rsidRDefault="00FA03E9" w:rsidP="00FA03E9">
      <w:pPr>
        <w:pStyle w:val="ListParagraph"/>
        <w:rPr>
          <w:rFonts w:ascii="Times New Roman" w:hAnsi="Times New Roman" w:cs="Times New Roman"/>
          <w:sz w:val="24"/>
          <w:szCs w:val="24"/>
        </w:rPr>
      </w:pPr>
    </w:p>
    <w:p w14:paraId="024B4D54" w14:textId="77777777" w:rsidR="00FA03E9" w:rsidRDefault="00B440E6" w:rsidP="00FA03E9">
      <w:pPr>
        <w:pStyle w:val="ListParagraph"/>
        <w:numPr>
          <w:ilvl w:val="0"/>
          <w:numId w:val="38"/>
        </w:numPr>
        <w:ind w:left="360"/>
        <w:rPr>
          <w:rFonts w:ascii="Times New Roman" w:hAnsi="Times New Roman" w:cs="Times New Roman"/>
          <w:sz w:val="24"/>
          <w:szCs w:val="24"/>
        </w:rPr>
      </w:pPr>
      <w:r w:rsidRPr="00B440E6">
        <w:rPr>
          <w:rFonts w:ascii="Times New Roman" w:hAnsi="Times New Roman" w:cs="Times New Roman"/>
          <w:sz w:val="24"/>
          <w:szCs w:val="24"/>
        </w:rPr>
        <w:t xml:space="preserve">Questionnaires - The students were given questionnaires to complete at the </w:t>
      </w:r>
      <w:r w:rsidRPr="00FA03E9">
        <w:rPr>
          <w:rFonts w:ascii="Times New Roman" w:hAnsi="Times New Roman" w:cs="Times New Roman"/>
          <w:b/>
          <w:bCs/>
          <w:sz w:val="24"/>
          <w:szCs w:val="24"/>
        </w:rPr>
        <w:t>beginning</w:t>
      </w:r>
      <w:r w:rsidRPr="00B440E6">
        <w:rPr>
          <w:rFonts w:ascii="Times New Roman" w:hAnsi="Times New Roman" w:cs="Times New Roman"/>
          <w:sz w:val="24"/>
          <w:szCs w:val="24"/>
        </w:rPr>
        <w:t xml:space="preserve"> and </w:t>
      </w:r>
      <w:r w:rsidRPr="00FA03E9">
        <w:rPr>
          <w:rFonts w:ascii="Times New Roman" w:hAnsi="Times New Roman" w:cs="Times New Roman"/>
          <w:b/>
          <w:bCs/>
          <w:sz w:val="24"/>
          <w:szCs w:val="24"/>
        </w:rPr>
        <w:t>end</w:t>
      </w:r>
      <w:r w:rsidRPr="00B440E6">
        <w:rPr>
          <w:rFonts w:ascii="Times New Roman" w:hAnsi="Times New Roman" w:cs="Times New Roman"/>
          <w:sz w:val="24"/>
          <w:szCs w:val="24"/>
        </w:rPr>
        <w:t xml:space="preserve"> of the course comprising of multiple-choice questions. </w:t>
      </w:r>
    </w:p>
    <w:p w14:paraId="1DE234FB" w14:textId="77777777" w:rsidR="00FA03E9" w:rsidRDefault="00FA03E9" w:rsidP="00FA03E9">
      <w:pPr>
        <w:pStyle w:val="ListParagraph"/>
      </w:pPr>
    </w:p>
    <w:p w14:paraId="5EBDAD8A" w14:textId="55A1BA5E" w:rsidR="002B699D" w:rsidRPr="0055713E" w:rsidRDefault="0055713E" w:rsidP="00FA03E9">
      <w:pPr>
        <w:pStyle w:val="ListParagraph"/>
        <w:numPr>
          <w:ilvl w:val="0"/>
          <w:numId w:val="38"/>
        </w:numPr>
        <w:ind w:left="360"/>
        <w:rPr>
          <w:rFonts w:ascii="Times New Roman" w:hAnsi="Times New Roman" w:cs="Times New Roman"/>
          <w:sz w:val="24"/>
          <w:szCs w:val="24"/>
        </w:rPr>
      </w:pPr>
      <w:r>
        <w:rPr>
          <w:rFonts w:ascii="Times New Roman" w:hAnsi="Times New Roman" w:cs="Times New Roman"/>
        </w:rPr>
        <w:t xml:space="preserve">My Reflective Diary </w:t>
      </w:r>
      <w:proofErr w:type="gramStart"/>
      <w:r>
        <w:rPr>
          <w:rFonts w:ascii="Times New Roman" w:hAnsi="Times New Roman" w:cs="Times New Roman"/>
        </w:rPr>
        <w:t xml:space="preserve">- </w:t>
      </w:r>
      <w:r w:rsidR="002F07DE" w:rsidRPr="008019DD">
        <w:rPr>
          <w:rFonts w:ascii="Times New Roman" w:hAnsi="Times New Roman" w:cs="Times New Roman"/>
        </w:rPr>
        <w:t xml:space="preserve"> that</w:t>
      </w:r>
      <w:proofErr w:type="gramEnd"/>
      <w:r w:rsidR="002F07DE" w:rsidRPr="008019DD">
        <w:rPr>
          <w:rFonts w:ascii="Times New Roman" w:hAnsi="Times New Roman" w:cs="Times New Roman"/>
        </w:rPr>
        <w:t xml:space="preserve"> I completed after each session enabled me to</w:t>
      </w:r>
      <w:r w:rsidR="004E0FA9" w:rsidRPr="008019DD">
        <w:rPr>
          <w:rFonts w:ascii="Times New Roman" w:hAnsi="Times New Roman" w:cs="Times New Roman"/>
        </w:rPr>
        <w:t xml:space="preserve"> </w:t>
      </w:r>
      <w:r w:rsidR="009443F8" w:rsidRPr="008019DD">
        <w:rPr>
          <w:rFonts w:ascii="Times New Roman" w:hAnsi="Times New Roman" w:cs="Times New Roman"/>
        </w:rPr>
        <w:t>consider</w:t>
      </w:r>
      <w:r w:rsidR="002F07DE" w:rsidRPr="008019DD">
        <w:rPr>
          <w:rFonts w:ascii="Times New Roman" w:hAnsi="Times New Roman" w:cs="Times New Roman"/>
        </w:rPr>
        <w:t xml:space="preserve"> other route</w:t>
      </w:r>
      <w:r w:rsidR="00E4183B" w:rsidRPr="008019DD">
        <w:rPr>
          <w:rFonts w:ascii="Times New Roman" w:hAnsi="Times New Roman" w:cs="Times New Roman"/>
        </w:rPr>
        <w:t>s</w:t>
      </w:r>
      <w:r w:rsidR="002F07DE" w:rsidRPr="008019DD">
        <w:rPr>
          <w:rFonts w:ascii="Times New Roman" w:hAnsi="Times New Roman" w:cs="Times New Roman"/>
        </w:rPr>
        <w:t xml:space="preserve"> the following week by what had been brought up by the students in discussions</w:t>
      </w:r>
      <w:r w:rsidR="009443F8" w:rsidRPr="008019DD">
        <w:rPr>
          <w:rFonts w:ascii="Times New Roman" w:hAnsi="Times New Roman" w:cs="Times New Roman"/>
        </w:rPr>
        <w:t xml:space="preserve">. I wanted to use the </w:t>
      </w:r>
      <w:r w:rsidR="009443F8" w:rsidRPr="008019DD">
        <w:rPr>
          <w:rFonts w:ascii="Times New Roman" w:hAnsi="Times New Roman" w:cs="Times New Roman"/>
        </w:rPr>
        <w:lastRenderedPageBreak/>
        <w:t>diary so that I had an immediate personal reflection on each session. I could then w</w:t>
      </w:r>
      <w:r w:rsidR="006D4164" w:rsidRPr="008019DD">
        <w:rPr>
          <w:rFonts w:ascii="Times New Roman" w:hAnsi="Times New Roman" w:cs="Times New Roman"/>
        </w:rPr>
        <w:t>rite</w:t>
      </w:r>
      <w:r w:rsidR="009443F8" w:rsidRPr="008019DD">
        <w:rPr>
          <w:rFonts w:ascii="Times New Roman" w:hAnsi="Times New Roman" w:cs="Times New Roman"/>
        </w:rPr>
        <w:t xml:space="preserve"> personal thoughts and emotions rather than documented facts (Bell </w:t>
      </w:r>
      <w:r w:rsidR="001A48D1" w:rsidRPr="008019DD">
        <w:rPr>
          <w:rFonts w:ascii="Times New Roman" w:hAnsi="Times New Roman" w:cs="Times New Roman"/>
        </w:rPr>
        <w:t>&amp;</w:t>
      </w:r>
      <w:r w:rsidR="009443F8" w:rsidRPr="008019DD">
        <w:rPr>
          <w:rFonts w:ascii="Times New Roman" w:hAnsi="Times New Roman" w:cs="Times New Roman"/>
        </w:rPr>
        <w:t xml:space="preserve"> Waters</w:t>
      </w:r>
      <w:r w:rsidR="004E0FA9" w:rsidRPr="008019DD">
        <w:rPr>
          <w:rFonts w:ascii="Times New Roman" w:hAnsi="Times New Roman" w:cs="Times New Roman"/>
        </w:rPr>
        <w:t>,</w:t>
      </w:r>
      <w:r w:rsidR="009443F8" w:rsidRPr="008019DD">
        <w:rPr>
          <w:rFonts w:ascii="Times New Roman" w:hAnsi="Times New Roman" w:cs="Times New Roman"/>
        </w:rPr>
        <w:t xml:space="preserve"> 2018).</w:t>
      </w:r>
    </w:p>
    <w:p w14:paraId="5C2A13ED" w14:textId="77777777" w:rsidR="0055713E" w:rsidRPr="0055713E" w:rsidRDefault="0055713E" w:rsidP="0055713E">
      <w:pPr>
        <w:pStyle w:val="ListParagraph"/>
        <w:rPr>
          <w:rFonts w:ascii="Times New Roman" w:hAnsi="Times New Roman" w:cs="Times New Roman"/>
          <w:sz w:val="24"/>
          <w:szCs w:val="24"/>
        </w:rPr>
      </w:pPr>
    </w:p>
    <w:p w14:paraId="387784B0" w14:textId="22A5C481" w:rsidR="0055713E" w:rsidRPr="008019DD" w:rsidRDefault="0055713E" w:rsidP="00FA03E9">
      <w:pPr>
        <w:pStyle w:val="ListParagraph"/>
        <w:numPr>
          <w:ilvl w:val="0"/>
          <w:numId w:val="38"/>
        </w:numPr>
        <w:ind w:left="360"/>
        <w:rPr>
          <w:rFonts w:ascii="Times New Roman" w:hAnsi="Times New Roman" w:cs="Times New Roman"/>
          <w:sz w:val="24"/>
          <w:szCs w:val="24"/>
        </w:rPr>
      </w:pPr>
      <w:r>
        <w:rPr>
          <w:rFonts w:ascii="Times New Roman" w:hAnsi="Times New Roman" w:cs="Times New Roman"/>
          <w:sz w:val="24"/>
          <w:szCs w:val="24"/>
        </w:rPr>
        <w:t>Student Reflective Diaries</w:t>
      </w:r>
      <w:r w:rsidR="00AA5924">
        <w:rPr>
          <w:rFonts w:ascii="Times New Roman" w:hAnsi="Times New Roman" w:cs="Times New Roman"/>
          <w:sz w:val="24"/>
          <w:szCs w:val="24"/>
        </w:rPr>
        <w:t xml:space="preserve"> – Students were asked to keep a reflective journal</w:t>
      </w:r>
    </w:p>
    <w:p w14:paraId="713E313D" w14:textId="77777777" w:rsidR="001A34AB" w:rsidRPr="00996E61" w:rsidRDefault="001A34AB" w:rsidP="00503A92">
      <w:pPr>
        <w:rPr>
          <w:b/>
          <w:u w:val="single"/>
        </w:rPr>
      </w:pPr>
    </w:p>
    <w:p w14:paraId="30867CC8" w14:textId="50448F67" w:rsidR="00C57311" w:rsidRPr="00996E61" w:rsidRDefault="00C57311" w:rsidP="00503A92">
      <w:pPr>
        <w:rPr>
          <w:b/>
          <w:u w:val="single"/>
        </w:rPr>
      </w:pPr>
      <w:r w:rsidRPr="00996E61">
        <w:rPr>
          <w:b/>
          <w:u w:val="single"/>
        </w:rPr>
        <w:t>Ethics</w:t>
      </w:r>
    </w:p>
    <w:p w14:paraId="66AC210D" w14:textId="77777777" w:rsidR="00C91F83" w:rsidRPr="00996E61" w:rsidRDefault="00C91F83" w:rsidP="00503A92"/>
    <w:p w14:paraId="280F209A" w14:textId="2CFF475B" w:rsidR="00FE70A8" w:rsidRPr="00996E61" w:rsidRDefault="008F6896" w:rsidP="00503A92">
      <w:r w:rsidRPr="00996E61">
        <w:t xml:space="preserve">All </w:t>
      </w:r>
      <w:r w:rsidR="00557D0F" w:rsidRPr="00996E61">
        <w:t>participants for</w:t>
      </w:r>
      <w:r w:rsidRPr="00996E61">
        <w:t xml:space="preserve"> this study were over the age of 18. They volunteered to be part of the </w:t>
      </w:r>
      <w:r w:rsidR="00557D0F" w:rsidRPr="00996E61">
        <w:t>research</w:t>
      </w:r>
      <w:r w:rsidR="00407326" w:rsidRPr="00996E61">
        <w:t>,</w:t>
      </w:r>
      <w:r w:rsidR="00557D0F" w:rsidRPr="00996E61">
        <w:t xml:space="preserve"> </w:t>
      </w:r>
      <w:r w:rsidRPr="00996E61">
        <w:t xml:space="preserve">and </w:t>
      </w:r>
      <w:r w:rsidR="00557D0F" w:rsidRPr="00996E61">
        <w:t>the students had</w:t>
      </w:r>
      <w:r w:rsidRPr="00996E61">
        <w:t xml:space="preserve"> the right to withdraw if they so wished. The zoom sessions were </w:t>
      </w:r>
      <w:r w:rsidR="003230EE" w:rsidRPr="00996E61">
        <w:t>recorded</w:t>
      </w:r>
      <w:r w:rsidRPr="00996E61">
        <w:t xml:space="preserve"> so I could as an insider researcher </w:t>
      </w:r>
      <w:r w:rsidR="00407326" w:rsidRPr="00996E61">
        <w:t>listens</w:t>
      </w:r>
      <w:r w:rsidRPr="00996E61">
        <w:t xml:space="preserve"> to the discussions we shared. These were all destroyed once I had collated the information.</w:t>
      </w:r>
    </w:p>
    <w:p w14:paraId="737E28BD" w14:textId="77777777" w:rsidR="00C91F83" w:rsidRPr="00996E61" w:rsidRDefault="00C91F83" w:rsidP="00503A92"/>
    <w:p w14:paraId="69A2FD97" w14:textId="3B42EF25" w:rsidR="008F6896" w:rsidRPr="00996E61" w:rsidRDefault="008F6896" w:rsidP="00503A92">
      <w:r w:rsidRPr="00996E61">
        <w:t xml:space="preserve">The whole project was </w:t>
      </w:r>
      <w:r w:rsidR="00AD6B78" w:rsidRPr="00996E61">
        <w:t>taught</w:t>
      </w:r>
      <w:r w:rsidRPr="00996E61">
        <w:t xml:space="preserve"> on zoom</w:t>
      </w:r>
      <w:r w:rsidR="00407326" w:rsidRPr="00996E61">
        <w:t>,</w:t>
      </w:r>
      <w:r w:rsidRPr="00996E61">
        <w:t xml:space="preserve"> so there were no</w:t>
      </w:r>
      <w:r w:rsidR="006D4164" w:rsidRPr="00996E61">
        <w:t xml:space="preserve"> </w:t>
      </w:r>
      <w:r w:rsidR="00407326" w:rsidRPr="00996E61">
        <w:t>physical</w:t>
      </w:r>
      <w:r w:rsidRPr="00996E61">
        <w:t xml:space="preserve"> risks to participants. I was aware of how I handled specific discussions, and I made sure I responded </w:t>
      </w:r>
      <w:r w:rsidR="00AD6B78" w:rsidRPr="00996E61">
        <w:t>sensitively</w:t>
      </w:r>
      <w:r w:rsidR="00557D0F" w:rsidRPr="00996E61">
        <w:t>.</w:t>
      </w:r>
    </w:p>
    <w:p w14:paraId="0FA656DA" w14:textId="2EBD59A4" w:rsidR="00944D5D" w:rsidRDefault="00557D0F" w:rsidP="00503A92">
      <w:r w:rsidRPr="00996E61">
        <w:t xml:space="preserve">The students were given </w:t>
      </w:r>
      <w:r w:rsidR="00AD6B78" w:rsidRPr="00996E61">
        <w:t>questionnaires</w:t>
      </w:r>
      <w:r w:rsidRPr="00996E61">
        <w:t xml:space="preserve"> at the beginning and end of the course for my data, all of which remained an</w:t>
      </w:r>
      <w:r w:rsidR="00E4183B" w:rsidRPr="00996E61">
        <w:t>onymous.</w:t>
      </w:r>
      <w:r w:rsidR="003230EE" w:rsidRPr="00996E61">
        <w:t xml:space="preserve"> Being an insider researcher familiar with the group</w:t>
      </w:r>
      <w:r w:rsidR="00407326" w:rsidRPr="00996E61">
        <w:t>,</w:t>
      </w:r>
      <w:r w:rsidR="003230EE" w:rsidRPr="00996E61">
        <w:t xml:space="preserve"> I had to ensure there was no </w:t>
      </w:r>
      <w:r w:rsidR="00407326" w:rsidRPr="00996E61">
        <w:t>ambiguity</w:t>
      </w:r>
      <w:r w:rsidR="003230EE" w:rsidRPr="00996E61">
        <w:t xml:space="preserve">, and the </w:t>
      </w:r>
      <w:r w:rsidR="006D4164" w:rsidRPr="00996E61">
        <w:t>q</w:t>
      </w:r>
      <w:r w:rsidR="003230EE" w:rsidRPr="00996E61">
        <w:t>uestions were clearly written. This is important as the data I collect will impact the type of questions I ask (Bell and Water, 2018).</w:t>
      </w:r>
      <w:r w:rsidR="00407326" w:rsidRPr="00996E61">
        <w:t xml:space="preserve"> </w:t>
      </w:r>
      <w:r w:rsidR="003230EE" w:rsidRPr="00996E61">
        <w:t xml:space="preserve">I had to clearly understand the difference between </w:t>
      </w:r>
      <w:r w:rsidR="00407326" w:rsidRPr="00996E61">
        <w:t>confidentiality</w:t>
      </w:r>
      <w:r w:rsidR="003230EE" w:rsidRPr="00996E61">
        <w:t xml:space="preserve">, a promise that the participant will not be presented in the research and anonymity </w:t>
      </w:r>
      <w:r w:rsidR="00AD6B78" w:rsidRPr="00996E61">
        <w:t>to</w:t>
      </w:r>
      <w:r w:rsidR="003230EE" w:rsidRPr="00996E61">
        <w:t xml:space="preserve"> identify them. My data from my questionnaires are not back until the very end of course. Reflecting on my</w:t>
      </w:r>
      <w:r w:rsidR="00407326" w:rsidRPr="00996E61">
        <w:t xml:space="preserve"> </w:t>
      </w:r>
      <w:r w:rsidR="003230EE" w:rsidRPr="00996E61">
        <w:t>note</w:t>
      </w:r>
      <w:r w:rsidR="006D4164" w:rsidRPr="00996E61">
        <w:t>s</w:t>
      </w:r>
      <w:r w:rsidR="003230EE" w:rsidRPr="00996E61">
        <w:t xml:space="preserve"> that I produced after each lesson and comparing them with the </w:t>
      </w:r>
      <w:r w:rsidR="000D5684" w:rsidRPr="00996E61">
        <w:t>questionnaires'</w:t>
      </w:r>
      <w:r w:rsidR="00AD6B78" w:rsidRPr="00996E61">
        <w:t xml:space="preserve"> feedback</w:t>
      </w:r>
      <w:r w:rsidR="003230EE" w:rsidRPr="00996E61">
        <w:t xml:space="preserve"> will give me a clear understanding of any shifts within the six weeks. </w:t>
      </w:r>
    </w:p>
    <w:p w14:paraId="3124BE26" w14:textId="77777777" w:rsidR="007B1D01" w:rsidRPr="00996E61" w:rsidRDefault="007B1D01" w:rsidP="00503A92"/>
    <w:p w14:paraId="74FB3B9C" w14:textId="48AB0826" w:rsidR="00E4183B" w:rsidRPr="00996E61" w:rsidRDefault="00944D5D" w:rsidP="00503A92">
      <w:r w:rsidRPr="00996E61">
        <w:t>E</w:t>
      </w:r>
      <w:r w:rsidR="00EE7C87" w:rsidRPr="00996E61">
        <w:t xml:space="preserve">very student was given a course overview </w:t>
      </w:r>
      <w:r w:rsidR="00AD6B78" w:rsidRPr="00996E61">
        <w:t>initially</w:t>
      </w:r>
      <w:r w:rsidR="00407326" w:rsidRPr="00996E61">
        <w:t>,</w:t>
      </w:r>
      <w:r w:rsidR="00EE7C87" w:rsidRPr="00996E61">
        <w:t xml:space="preserve"> so</w:t>
      </w:r>
      <w:r w:rsidR="00AD6B78" w:rsidRPr="00996E61">
        <w:t xml:space="preserve"> they </w:t>
      </w:r>
      <w:r w:rsidR="00EE7C87" w:rsidRPr="00996E61">
        <w:t>knew what was expected</w:t>
      </w:r>
      <w:r w:rsidR="00407326" w:rsidRPr="00996E61">
        <w:t>,</w:t>
      </w:r>
      <w:r w:rsidR="00EE7C87" w:rsidRPr="00996E61">
        <w:t xml:space="preserve"> and the Head of School was also aware</w:t>
      </w:r>
      <w:r w:rsidR="00532E33" w:rsidRPr="00996E61">
        <w:t>,</w:t>
      </w:r>
      <w:r w:rsidR="00EE7C87" w:rsidRPr="00996E61">
        <w:t xml:space="preserve"> and I had her written </w:t>
      </w:r>
      <w:r w:rsidR="00532E33" w:rsidRPr="00996E61">
        <w:t>approval</w:t>
      </w:r>
      <w:r w:rsidR="00EE7C87" w:rsidRPr="00996E61">
        <w:t xml:space="preserve"> to go ahead with her students</w:t>
      </w:r>
      <w:r w:rsidR="000D052E">
        <w:t xml:space="preserve"> (</w:t>
      </w:r>
      <w:proofErr w:type="spellStart"/>
      <w:r w:rsidR="000D052E">
        <w:t>appendies</w:t>
      </w:r>
      <w:proofErr w:type="spellEnd"/>
      <w:r w:rsidR="000D052E">
        <w:t xml:space="preserve"> 2)</w:t>
      </w:r>
      <w:r w:rsidR="00EE7C87" w:rsidRPr="00996E61">
        <w:t xml:space="preserve">. This course was not funded in </w:t>
      </w:r>
      <w:r w:rsidR="00532E33" w:rsidRPr="00996E61">
        <w:t>any way</w:t>
      </w:r>
    </w:p>
    <w:p w14:paraId="43317B8E" w14:textId="77777777" w:rsidR="005B46B3" w:rsidRPr="00996E61" w:rsidRDefault="005B46B3" w:rsidP="00503A92"/>
    <w:p w14:paraId="7F8BC657" w14:textId="5B4362C8" w:rsidR="00F74360" w:rsidRPr="00996E61" w:rsidRDefault="00F74360" w:rsidP="00503A92">
      <w:pPr>
        <w:rPr>
          <w:b/>
          <w:u w:val="single"/>
        </w:rPr>
      </w:pPr>
      <w:r w:rsidRPr="00996E61">
        <w:rPr>
          <w:b/>
          <w:u w:val="single"/>
        </w:rPr>
        <w:t>Findings</w:t>
      </w:r>
    </w:p>
    <w:p w14:paraId="41770A20" w14:textId="77777777" w:rsidR="00C91F83" w:rsidRPr="00996E61" w:rsidRDefault="00C91F83" w:rsidP="00503A92">
      <w:pPr>
        <w:rPr>
          <w:b/>
          <w:u w:val="single"/>
        </w:rPr>
      </w:pPr>
    </w:p>
    <w:p w14:paraId="7E1BB600" w14:textId="11306EF2" w:rsidR="00F74360" w:rsidRPr="00996E61" w:rsidRDefault="00AD6B78" w:rsidP="00503A92">
      <w:r w:rsidRPr="00996E61">
        <w:t>My</w:t>
      </w:r>
      <w:r w:rsidR="00F74360" w:rsidRPr="00996E61">
        <w:t xml:space="preserve"> </w:t>
      </w:r>
      <w:proofErr w:type="gramStart"/>
      <w:r w:rsidR="00F74360" w:rsidRPr="00996E61">
        <w:t>small scale</w:t>
      </w:r>
      <w:proofErr w:type="gramEnd"/>
      <w:r w:rsidR="00F74360" w:rsidRPr="00996E61">
        <w:t xml:space="preserve"> </w:t>
      </w:r>
      <w:r w:rsidR="00532E33" w:rsidRPr="00996E61">
        <w:t>learning</w:t>
      </w:r>
      <w:r w:rsidR="00F74360" w:rsidRPr="00996E61">
        <w:t xml:space="preserve"> </w:t>
      </w:r>
      <w:r w:rsidR="000D5684" w:rsidRPr="00996E61">
        <w:t>project's</w:t>
      </w:r>
      <w:r w:rsidRPr="00996E61">
        <w:t xml:space="preserve"> main aim</w:t>
      </w:r>
      <w:r w:rsidR="00F74360" w:rsidRPr="00996E61">
        <w:t xml:space="preserve"> was to improve and find techniques that help students become more </w:t>
      </w:r>
      <w:r w:rsidR="000D5684" w:rsidRPr="00996E61">
        <w:t>"</w:t>
      </w:r>
      <w:r w:rsidR="00F74360" w:rsidRPr="00996E61">
        <w:t>Present</w:t>
      </w:r>
      <w:r w:rsidR="000D5684" w:rsidRPr="00996E61">
        <w:t>"</w:t>
      </w:r>
      <w:r w:rsidR="00F74360" w:rsidRPr="00996E61">
        <w:t xml:space="preserve"> in the audition </w:t>
      </w:r>
      <w:r w:rsidR="00532E33" w:rsidRPr="00996E61">
        <w:t>room</w:t>
      </w:r>
      <w:r w:rsidR="00F74360" w:rsidRPr="00996E61">
        <w:t xml:space="preserve">. As the project was to be held over zoom rather than in person due to </w:t>
      </w:r>
      <w:proofErr w:type="spellStart"/>
      <w:r w:rsidR="00F74360" w:rsidRPr="00996E61">
        <w:t>covid</w:t>
      </w:r>
      <w:proofErr w:type="spellEnd"/>
      <w:r w:rsidR="004C1F67" w:rsidRPr="00996E61">
        <w:t>,</w:t>
      </w:r>
      <w:r w:rsidR="00F74360" w:rsidRPr="00996E61">
        <w:t xml:space="preserve"> I had to ensure that it was backed by </w:t>
      </w:r>
      <w:r w:rsidR="004C1F67" w:rsidRPr="00996E61">
        <w:t>scientific</w:t>
      </w:r>
      <w:r w:rsidR="00F74360" w:rsidRPr="00996E61">
        <w:t xml:space="preserve"> evidence </w:t>
      </w:r>
      <w:r w:rsidRPr="00996E61">
        <w:t>and</w:t>
      </w:r>
      <w:r w:rsidR="00F74360" w:rsidRPr="00996E61">
        <w:t xml:space="preserve"> practical </w:t>
      </w:r>
      <w:r w:rsidR="004C1F67" w:rsidRPr="00996E61">
        <w:t>techniques</w:t>
      </w:r>
      <w:r w:rsidR="0075674F" w:rsidRPr="00996E61">
        <w:t xml:space="preserve">, as I was limited to what I could teach over this </w:t>
      </w:r>
      <w:r w:rsidRPr="00996E61">
        <w:t>platform</w:t>
      </w:r>
      <w:r w:rsidR="0075674F" w:rsidRPr="00996E61">
        <w:t>.</w:t>
      </w:r>
      <w:r w:rsidR="00F74360" w:rsidRPr="00996E61">
        <w:t xml:space="preserve">  The </w:t>
      </w:r>
      <w:r w:rsidR="00F026F8" w:rsidRPr="00996E61">
        <w:t>eight</w:t>
      </w:r>
      <w:r w:rsidR="00F74360" w:rsidRPr="00996E61">
        <w:t xml:space="preserve"> students were all on a foundation course for performing arts to audition for </w:t>
      </w:r>
      <w:r w:rsidR="00B75051" w:rsidRPr="00996E61">
        <w:t>art</w:t>
      </w:r>
      <w:r w:rsidR="00F74360" w:rsidRPr="00996E61">
        <w:t xml:space="preserve"> colleges</w:t>
      </w:r>
      <w:r w:rsidR="0075674F" w:rsidRPr="00996E61">
        <w:t xml:space="preserve"> within the next year</w:t>
      </w:r>
      <w:r w:rsidR="00F74360" w:rsidRPr="00996E61">
        <w:t>.</w:t>
      </w:r>
    </w:p>
    <w:p w14:paraId="0ECC3329" w14:textId="77777777" w:rsidR="00C91F83" w:rsidRPr="00996E61" w:rsidRDefault="00C91F83" w:rsidP="00503A92"/>
    <w:p w14:paraId="1B7E74B6" w14:textId="2015D6A3" w:rsidR="00F74360" w:rsidRPr="00996E61" w:rsidRDefault="00F74360" w:rsidP="00503A92">
      <w:proofErr w:type="gramStart"/>
      <w:r w:rsidRPr="00996E61">
        <w:t>Firstly</w:t>
      </w:r>
      <w:proofErr w:type="gramEnd"/>
      <w:r w:rsidRPr="00996E61">
        <w:t xml:space="preserve"> I had to find how the students felt and</w:t>
      </w:r>
      <w:r w:rsidR="00B95310" w:rsidRPr="00996E61">
        <w:t xml:space="preserve"> what</w:t>
      </w:r>
      <w:r w:rsidRPr="00996E61">
        <w:t xml:space="preserve"> </w:t>
      </w:r>
      <w:r w:rsidR="00407326" w:rsidRPr="00996E61">
        <w:t>their</w:t>
      </w:r>
      <w:r w:rsidRPr="00996E61">
        <w:t xml:space="preserve"> </w:t>
      </w:r>
      <w:r w:rsidR="00B75051" w:rsidRPr="00996E61">
        <w:t>thoughts</w:t>
      </w:r>
      <w:r w:rsidRPr="00996E61">
        <w:t xml:space="preserve"> were on auditioning. As an insider researcher</w:t>
      </w:r>
      <w:r w:rsidR="000C4C8F" w:rsidRPr="00996E61">
        <w:t>,</w:t>
      </w:r>
      <w:r w:rsidRPr="00996E61">
        <w:t xml:space="preserve"> I had a </w:t>
      </w:r>
      <w:r w:rsidR="00B95310" w:rsidRPr="00996E61">
        <w:t xml:space="preserve">greater understanding of my students and the </w:t>
      </w:r>
      <w:r w:rsidR="000C4C8F" w:rsidRPr="00996E61">
        <w:t>environment</w:t>
      </w:r>
      <w:r w:rsidR="00B95310" w:rsidRPr="00996E61">
        <w:t xml:space="preserve"> that they were living in.</w:t>
      </w:r>
      <w:r w:rsidR="000C4C8F" w:rsidRPr="00996E61">
        <w:t xml:space="preserve"> I already knew that there were worries and concerns for auditioning by previous discussions with them in college.</w:t>
      </w:r>
      <w:r w:rsidR="00B95310" w:rsidRPr="00996E61">
        <w:t xml:space="preserve"> </w:t>
      </w:r>
      <w:r w:rsidR="000C4C8F" w:rsidRPr="00996E61">
        <w:t>Having</w:t>
      </w:r>
      <w:r w:rsidR="004C1F67" w:rsidRPr="00996E61">
        <w:t xml:space="preserve"> already</w:t>
      </w:r>
      <w:r w:rsidR="00B95310" w:rsidRPr="00996E61">
        <w:t xml:space="preserve"> established a rapport with them brought a more </w:t>
      </w:r>
      <w:r w:rsidR="00B75051" w:rsidRPr="00996E61">
        <w:t>scholarly</w:t>
      </w:r>
      <w:r w:rsidR="000C4C8F" w:rsidRPr="00996E61">
        <w:t xml:space="preserve"> and </w:t>
      </w:r>
      <w:r w:rsidR="00EE649B" w:rsidRPr="00996E61">
        <w:t>free-flowing</w:t>
      </w:r>
      <w:r w:rsidR="000C4C8F" w:rsidRPr="00996E61">
        <w:t xml:space="preserve"> communic</w:t>
      </w:r>
      <w:r w:rsidR="00CA226B" w:rsidRPr="00996E61">
        <w:t xml:space="preserve">ation (Bonner, &amp; </w:t>
      </w:r>
      <w:proofErr w:type="spellStart"/>
      <w:r w:rsidR="00CA226B" w:rsidRPr="00996E61">
        <w:t>Tolhurst</w:t>
      </w:r>
      <w:proofErr w:type="spellEnd"/>
      <w:r w:rsidR="00CA226B" w:rsidRPr="00996E61">
        <w:t>,</w:t>
      </w:r>
      <w:r w:rsidR="000C4C8F" w:rsidRPr="00996E61">
        <w:t xml:space="preserve"> 2002). </w:t>
      </w:r>
      <w:r w:rsidR="004C1F67" w:rsidRPr="00996E61">
        <w:t xml:space="preserve">Which is why I </w:t>
      </w:r>
      <w:proofErr w:type="gramStart"/>
      <w:r w:rsidR="004C1F67" w:rsidRPr="00996E61">
        <w:t>thought</w:t>
      </w:r>
      <w:proofErr w:type="gramEnd"/>
      <w:r w:rsidR="004C1F67" w:rsidRPr="00996E61">
        <w:t xml:space="preserve"> this project would be </w:t>
      </w:r>
      <w:r w:rsidR="00EE649B" w:rsidRPr="00996E61">
        <w:t>beneficial</w:t>
      </w:r>
      <w:r w:rsidR="004C1F67" w:rsidRPr="00996E61">
        <w:t xml:space="preserve"> to them.</w:t>
      </w:r>
    </w:p>
    <w:p w14:paraId="33F78ADA" w14:textId="77777777" w:rsidR="00C91F83" w:rsidRPr="00996E61" w:rsidRDefault="00C91F83" w:rsidP="00503A92"/>
    <w:p w14:paraId="08FB1EAA" w14:textId="699F7BEA" w:rsidR="004C1F67" w:rsidRPr="00996E61" w:rsidRDefault="004C1F67" w:rsidP="00503A92">
      <w:r w:rsidRPr="00996E61">
        <w:t>I need</w:t>
      </w:r>
      <w:r w:rsidR="00E10DEB" w:rsidRPr="00996E61">
        <w:t>ed</w:t>
      </w:r>
      <w:r w:rsidRPr="00996E61">
        <w:t xml:space="preserve"> evidence from the students to understand how present they felt</w:t>
      </w:r>
      <w:r w:rsidR="00B75051" w:rsidRPr="00996E61">
        <w:t xml:space="preserve"> </w:t>
      </w:r>
      <w:r w:rsidR="00EE649B" w:rsidRPr="00996E61">
        <w:t>before</w:t>
      </w:r>
      <w:r w:rsidRPr="00996E61">
        <w:t xml:space="preserve"> the </w:t>
      </w:r>
      <w:r w:rsidR="00E10DEB" w:rsidRPr="00996E61">
        <w:t>course began</w:t>
      </w:r>
      <w:r w:rsidRPr="00996E61">
        <w:t xml:space="preserve">. </w:t>
      </w:r>
      <w:proofErr w:type="gramStart"/>
      <w:r w:rsidRPr="00996E61">
        <w:t>I  used</w:t>
      </w:r>
      <w:proofErr w:type="gramEnd"/>
      <w:r w:rsidRPr="00996E61">
        <w:t xml:space="preserve"> qualitative research to find my data</w:t>
      </w:r>
      <w:r w:rsidR="00E10DEB" w:rsidRPr="00996E61">
        <w:t>,</w:t>
      </w:r>
      <w:r w:rsidRPr="00996E61">
        <w:t xml:space="preserve"> as it uses several forms of evidence and </w:t>
      </w:r>
      <w:r w:rsidR="00EE649B" w:rsidRPr="00996E61">
        <w:t>judgements</w:t>
      </w:r>
      <w:r w:rsidR="00E10DEB" w:rsidRPr="00996E61">
        <w:t xml:space="preserve"> that</w:t>
      </w:r>
      <w:r w:rsidRPr="00996E61">
        <w:t xml:space="preserve"> </w:t>
      </w:r>
      <w:r w:rsidR="00EE649B" w:rsidRPr="00996E61">
        <w:t>can</w:t>
      </w:r>
      <w:r w:rsidRPr="00996E61">
        <w:t xml:space="preserve"> be left to the researcher</w:t>
      </w:r>
      <w:r w:rsidR="00532E33" w:rsidRPr="00996E61">
        <w:t>,</w:t>
      </w:r>
      <w:r w:rsidRPr="00996E61">
        <w:t xml:space="preserve"> as there is no definite answer to see if results c</w:t>
      </w:r>
      <w:r w:rsidR="001857B1" w:rsidRPr="00996E61">
        <w:t>ount</w:t>
      </w:r>
      <w:r w:rsidR="007B1D01">
        <w:t xml:space="preserve"> </w:t>
      </w:r>
      <w:r w:rsidR="001857B1" w:rsidRPr="00996E61">
        <w:t>(E</w:t>
      </w:r>
      <w:r w:rsidR="00637E37" w:rsidRPr="00996E61">
        <w:t>i</w:t>
      </w:r>
      <w:r w:rsidR="001857B1" w:rsidRPr="00996E61">
        <w:t>sner 1991)</w:t>
      </w:r>
    </w:p>
    <w:p w14:paraId="3A96AE87" w14:textId="77777777" w:rsidR="00C91F83" w:rsidRPr="00996E61" w:rsidRDefault="00C91F83" w:rsidP="00503A92"/>
    <w:p w14:paraId="2EDDD89F" w14:textId="77777777" w:rsidR="00810E67" w:rsidRPr="00996E61" w:rsidRDefault="00810E67" w:rsidP="00503A92"/>
    <w:p w14:paraId="483938B4" w14:textId="3DFA69F8" w:rsidR="000766B4" w:rsidRDefault="000766B4" w:rsidP="00503A92">
      <w:pPr>
        <w:rPr>
          <w:b/>
          <w:u w:val="single"/>
        </w:rPr>
      </w:pPr>
      <w:proofErr w:type="spellStart"/>
      <w:r w:rsidRPr="00996E61">
        <w:rPr>
          <w:b/>
          <w:u w:val="single"/>
        </w:rPr>
        <w:t>Questionaire</w:t>
      </w:r>
      <w:proofErr w:type="spellEnd"/>
      <w:r w:rsidRPr="00996E61">
        <w:rPr>
          <w:b/>
          <w:u w:val="single"/>
        </w:rPr>
        <w:t xml:space="preserve"> Data Findings</w:t>
      </w:r>
    </w:p>
    <w:p w14:paraId="7CBDDDB6" w14:textId="05B7FF19" w:rsidR="00A71C5C" w:rsidRDefault="00A71C5C" w:rsidP="00503A92">
      <w:pPr>
        <w:rPr>
          <w:b/>
          <w:u w:val="single"/>
        </w:rPr>
      </w:pPr>
    </w:p>
    <w:p w14:paraId="7EC21DB9" w14:textId="17807AA3" w:rsidR="008133BB" w:rsidRPr="00996E61" w:rsidRDefault="008133BB" w:rsidP="00503A92">
      <w:pPr>
        <w:rPr>
          <w:b/>
          <w:u w:val="single"/>
        </w:rPr>
      </w:pPr>
      <w:r>
        <w:rPr>
          <w:b/>
          <w:u w:val="single"/>
        </w:rPr>
        <w:t>Before the course took place</w:t>
      </w:r>
    </w:p>
    <w:p w14:paraId="2E148366" w14:textId="683D091F" w:rsidR="001857B1" w:rsidRPr="00996E61" w:rsidRDefault="001857B1" w:rsidP="00503A92"/>
    <w:p w14:paraId="11242CDF" w14:textId="1D7615D4" w:rsidR="00C91F83" w:rsidRPr="00996E61" w:rsidRDefault="00C20E3A" w:rsidP="00503A92">
      <w:r>
        <w:t>The purpose of the questionnaire</w:t>
      </w:r>
      <w:r w:rsidR="000D052E">
        <w:t xml:space="preserve"> (</w:t>
      </w:r>
      <w:proofErr w:type="spellStart"/>
      <w:r w:rsidR="000D052E">
        <w:t>appendies</w:t>
      </w:r>
      <w:proofErr w:type="spellEnd"/>
      <w:r w:rsidR="000D052E">
        <w:t xml:space="preserve"> 3)</w:t>
      </w:r>
      <w:r>
        <w:t xml:space="preserve"> was to establish the extent to which the students exp</w:t>
      </w:r>
      <w:r w:rsidR="000D78D9">
        <w:t>erienced difficulties with focusing and feeling present within the audition context.</w:t>
      </w:r>
      <w:r w:rsidR="00D31AF1">
        <w:t xml:space="preserve"> The brief quantitative data set enabled me to establish the background of what the students were experiencing.</w:t>
      </w:r>
    </w:p>
    <w:p w14:paraId="3ADDD72B" w14:textId="77777777" w:rsidR="009E1A8D" w:rsidRPr="00996E61" w:rsidRDefault="009E1A8D" w:rsidP="00503A92">
      <w:pPr>
        <w:rPr>
          <w:b/>
          <w:u w:val="single"/>
        </w:rPr>
      </w:pPr>
    </w:p>
    <w:p w14:paraId="5164FD03" w14:textId="77777777" w:rsidR="00C91F83" w:rsidRPr="00996E61" w:rsidRDefault="00C91F83" w:rsidP="00503A92"/>
    <w:p w14:paraId="442B79E5" w14:textId="77777777" w:rsidR="00D1680C" w:rsidRPr="00996E61" w:rsidRDefault="00D1680C" w:rsidP="00503A92"/>
    <w:p w14:paraId="52F0281F" w14:textId="6240169C" w:rsidR="00D1680C" w:rsidRPr="00996E61" w:rsidRDefault="00D1680C" w:rsidP="00503A92">
      <w:r w:rsidRPr="00996E61">
        <w:rPr>
          <w:noProof/>
        </w:rPr>
        <w:drawing>
          <wp:inline distT="0" distB="0" distL="0" distR="0" wp14:anchorId="4FB04759" wp14:editId="61B35F6B">
            <wp:extent cx="4810836" cy="2531659"/>
            <wp:effectExtent l="57150" t="57150" r="46990" b="40640"/>
            <wp:docPr id="3" name="Chart 3" title="Chart">
              <a:extLst xmlns:a="http://schemas.openxmlformats.org/drawingml/2006/main">
                <a:ext uri="{FF2B5EF4-FFF2-40B4-BE49-F238E27FC236}">
                  <a16:creationId xmlns:a16="http://schemas.microsoft.com/office/drawing/2014/main" id="{00000000-0008-0000-0000-000002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20B2B4AE" w14:textId="77777777" w:rsidR="00D1680C" w:rsidRPr="00996E61" w:rsidRDefault="00D1680C" w:rsidP="00503A92"/>
    <w:p w14:paraId="02CA2E96" w14:textId="2169ECE3" w:rsidR="00D1680C" w:rsidRPr="00996E61" w:rsidRDefault="00D1680C" w:rsidP="00503A92">
      <w:r w:rsidRPr="00996E61">
        <w:rPr>
          <w:noProof/>
        </w:rPr>
        <w:drawing>
          <wp:inline distT="0" distB="0" distL="0" distR="0" wp14:anchorId="77B18360" wp14:editId="7009F295">
            <wp:extent cx="4867275" cy="2400300"/>
            <wp:effectExtent l="38100" t="57150" r="47625" b="38100"/>
            <wp:docPr id="109" name="Chart 109" title="Chart">
              <a:extLst xmlns:a="http://schemas.openxmlformats.org/drawingml/2006/main">
                <a:ext uri="{FF2B5EF4-FFF2-40B4-BE49-F238E27FC236}">
                  <a16:creationId xmlns:a16="http://schemas.microsoft.com/office/drawing/2014/main" id="{00000000-0008-0000-0000-000003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9AE0ED9" w14:textId="77777777" w:rsidR="00D1680C" w:rsidRPr="00996E61" w:rsidRDefault="00D1680C" w:rsidP="00503A92"/>
    <w:p w14:paraId="257C8887" w14:textId="358E79E3" w:rsidR="00D1680C" w:rsidRPr="00996E61" w:rsidRDefault="00D1680C" w:rsidP="00503A92">
      <w:r w:rsidRPr="00996E61">
        <w:rPr>
          <w:noProof/>
        </w:rPr>
        <w:lastRenderedPageBreak/>
        <w:drawing>
          <wp:inline distT="0" distB="0" distL="0" distR="0" wp14:anchorId="35E6C0F3" wp14:editId="20D59DC5">
            <wp:extent cx="4947313" cy="2518012"/>
            <wp:effectExtent l="57150" t="57150" r="43815" b="53975"/>
            <wp:docPr id="110" name="Chart 110" title="Chart">
              <a:extLst xmlns:a="http://schemas.openxmlformats.org/drawingml/2006/main">
                <a:ext uri="{FF2B5EF4-FFF2-40B4-BE49-F238E27FC236}">
                  <a16:creationId xmlns:a16="http://schemas.microsoft.com/office/drawing/2014/main" id="{00000000-0008-0000-0000-000004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28C9214A" w14:textId="77777777" w:rsidR="00D1680C" w:rsidRPr="00996E61" w:rsidRDefault="00D1680C" w:rsidP="00503A92"/>
    <w:p w14:paraId="470ED153" w14:textId="77830B46" w:rsidR="00D1680C" w:rsidRPr="00996E61" w:rsidRDefault="00D1680C" w:rsidP="00503A92">
      <w:r w:rsidRPr="00996E61">
        <w:rPr>
          <w:noProof/>
        </w:rPr>
        <w:drawing>
          <wp:inline distT="0" distB="0" distL="0" distR="0" wp14:anchorId="7954870B" wp14:editId="7EB17B04">
            <wp:extent cx="4967785" cy="2333767"/>
            <wp:effectExtent l="38100" t="57150" r="42545" b="47625"/>
            <wp:docPr id="111" name="Chart 111" title="Chart">
              <a:extLst xmlns:a="http://schemas.openxmlformats.org/drawingml/2006/main">
                <a:ext uri="{FF2B5EF4-FFF2-40B4-BE49-F238E27FC236}">
                  <a16:creationId xmlns:a16="http://schemas.microsoft.com/office/drawing/2014/main" id="{00000000-0008-0000-0000-000005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38DE99A1" w14:textId="77777777" w:rsidR="00D1680C" w:rsidRPr="00996E61" w:rsidRDefault="00D1680C" w:rsidP="00503A92"/>
    <w:p w14:paraId="4EB896F8" w14:textId="77777777" w:rsidR="00D1680C" w:rsidRPr="00996E61" w:rsidRDefault="00D1680C" w:rsidP="00503A92"/>
    <w:p w14:paraId="140E9BA0" w14:textId="631E89D2" w:rsidR="00D1680C" w:rsidRPr="00996E61" w:rsidRDefault="00D1680C" w:rsidP="00503A92">
      <w:r w:rsidRPr="00996E61">
        <w:rPr>
          <w:noProof/>
        </w:rPr>
        <w:drawing>
          <wp:inline distT="0" distB="0" distL="0" distR="0" wp14:anchorId="259A2D02" wp14:editId="31F956CC">
            <wp:extent cx="4967785" cy="2470245"/>
            <wp:effectExtent l="38100" t="57150" r="42545" b="44450"/>
            <wp:docPr id="112" name="Chart 112" title="Chart">
              <a:extLst xmlns:a="http://schemas.openxmlformats.org/drawingml/2006/main">
                <a:ext uri="{FF2B5EF4-FFF2-40B4-BE49-F238E27FC236}">
                  <a16:creationId xmlns:a16="http://schemas.microsoft.com/office/drawing/2014/main" id="{00000000-0008-0000-0000-000006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3E7A4792" w14:textId="77777777" w:rsidR="00D1680C" w:rsidRPr="00996E61" w:rsidRDefault="00D1680C" w:rsidP="00503A92"/>
    <w:p w14:paraId="74187FA8" w14:textId="326BE83A" w:rsidR="00D1680C" w:rsidRPr="00996E61" w:rsidRDefault="00D1680C" w:rsidP="00503A92">
      <w:r w:rsidRPr="00996E61">
        <w:rPr>
          <w:noProof/>
        </w:rPr>
        <w:lastRenderedPageBreak/>
        <w:drawing>
          <wp:inline distT="0" distB="0" distL="0" distR="0" wp14:anchorId="70B8B503" wp14:editId="63AF9CC3">
            <wp:extent cx="5008729" cy="2402006"/>
            <wp:effectExtent l="38100" t="38100" r="40005" b="55880"/>
            <wp:docPr id="113" name="Chart 113" title="Chart">
              <a:extLst xmlns:a="http://schemas.openxmlformats.org/drawingml/2006/main">
                <a:ext uri="{FF2B5EF4-FFF2-40B4-BE49-F238E27FC236}">
                  <a16:creationId xmlns:a16="http://schemas.microsoft.com/office/drawing/2014/main" id="{00000000-0008-0000-0000-00000700000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76C14E01" w14:textId="77777777" w:rsidR="00ED77EA" w:rsidRPr="00996E61" w:rsidRDefault="00ED77EA" w:rsidP="00503A92"/>
    <w:p w14:paraId="70DA7273" w14:textId="076589CF" w:rsidR="00ED77EA" w:rsidRPr="00996E61" w:rsidRDefault="00ED77EA" w:rsidP="00503A92">
      <w:r w:rsidRPr="00996E61">
        <w:rPr>
          <w:noProof/>
        </w:rPr>
        <w:drawing>
          <wp:inline distT="0" distB="0" distL="0" distR="0" wp14:anchorId="5D64908E" wp14:editId="56FEDA00">
            <wp:extent cx="4988257" cy="2722729"/>
            <wp:effectExtent l="57150" t="57150" r="41275" b="40005"/>
            <wp:docPr id="114" name="Chart 114">
              <a:extLst xmlns:a="http://schemas.openxmlformats.org/drawingml/2006/main">
                <a:ext uri="{FF2B5EF4-FFF2-40B4-BE49-F238E27FC236}">
                  <a16:creationId xmlns:a16="http://schemas.microsoft.com/office/drawing/2014/main" id="{E1FAFA9F-4EA9-8C4F-A6E0-B7FDF6553B1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6065BE1D" w14:textId="77777777" w:rsidR="00ED77EA" w:rsidRPr="00996E61" w:rsidRDefault="00ED77EA" w:rsidP="00503A92"/>
    <w:p w14:paraId="3A3B4F14" w14:textId="1055855D" w:rsidR="00ED77EA" w:rsidRPr="00996E61" w:rsidRDefault="00ED77EA" w:rsidP="00503A92">
      <w:r w:rsidRPr="00996E61">
        <w:rPr>
          <w:noProof/>
        </w:rPr>
        <w:drawing>
          <wp:inline distT="0" distB="0" distL="0" distR="0" wp14:anchorId="3BEA051F" wp14:editId="333C8926">
            <wp:extent cx="5001905" cy="2743200"/>
            <wp:effectExtent l="57150" t="57150" r="46355" b="38100"/>
            <wp:docPr id="115" name="Chart 115">
              <a:extLst xmlns:a="http://schemas.openxmlformats.org/drawingml/2006/main">
                <a:ext uri="{FF2B5EF4-FFF2-40B4-BE49-F238E27FC236}">
                  <a16:creationId xmlns:a16="http://schemas.microsoft.com/office/drawing/2014/main" id="{493534D3-7FBB-5345-8271-234DB4261B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0F74FBEE" w14:textId="77777777" w:rsidR="00D1680C" w:rsidRPr="00996E61" w:rsidRDefault="00D1680C" w:rsidP="00503A92"/>
    <w:p w14:paraId="2EA07566" w14:textId="55E0E566" w:rsidR="00DB646E" w:rsidRPr="00996E61" w:rsidRDefault="00ED77EA" w:rsidP="00503A92">
      <w:r w:rsidRPr="00996E61">
        <w:rPr>
          <w:noProof/>
        </w:rPr>
        <w:lastRenderedPageBreak/>
        <w:drawing>
          <wp:inline distT="0" distB="0" distL="0" distR="0" wp14:anchorId="2FCD6D4C" wp14:editId="22625DBC">
            <wp:extent cx="5070143" cy="2647666"/>
            <wp:effectExtent l="57150" t="57150" r="54610" b="38735"/>
            <wp:docPr id="116" name="Chart 116">
              <a:extLst xmlns:a="http://schemas.openxmlformats.org/drawingml/2006/main">
                <a:ext uri="{FF2B5EF4-FFF2-40B4-BE49-F238E27FC236}">
                  <a16:creationId xmlns:a16="http://schemas.microsoft.com/office/drawing/2014/main" id="{EDE62E43-A2E4-8A40-BFC7-9D7EE5F0D15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2BCC2B48" w14:textId="77777777" w:rsidR="00ED77EA" w:rsidRPr="00996E61" w:rsidRDefault="00ED77EA" w:rsidP="00503A92"/>
    <w:p w14:paraId="52A5209A" w14:textId="6D19C9EB" w:rsidR="00ED77EA" w:rsidRPr="00996E61" w:rsidRDefault="00ED77EA" w:rsidP="00503A92"/>
    <w:p w14:paraId="37C63CBD" w14:textId="77777777" w:rsidR="00ED77EA" w:rsidRPr="00996E61" w:rsidRDefault="00ED77EA" w:rsidP="00503A92"/>
    <w:p w14:paraId="2B19B73B" w14:textId="674DF232" w:rsidR="00ED77EA" w:rsidRPr="00996E61" w:rsidRDefault="00ED77EA" w:rsidP="00503A92"/>
    <w:p w14:paraId="4A748F42" w14:textId="77777777" w:rsidR="00ED77EA" w:rsidRPr="00996E61" w:rsidRDefault="00ED77EA" w:rsidP="00503A92"/>
    <w:p w14:paraId="74A8C378" w14:textId="095FD366" w:rsidR="00ED77EA" w:rsidRPr="00996E61" w:rsidRDefault="00ED77EA" w:rsidP="00503A92">
      <w:r w:rsidRPr="00996E61">
        <w:rPr>
          <w:noProof/>
        </w:rPr>
        <w:drawing>
          <wp:inline distT="0" distB="0" distL="0" distR="0" wp14:anchorId="3C3DACD2" wp14:editId="6B670C67">
            <wp:extent cx="5042848" cy="2702257"/>
            <wp:effectExtent l="57150" t="57150" r="43815" b="41275"/>
            <wp:docPr id="119" name="Chart 119">
              <a:extLst xmlns:a="http://schemas.openxmlformats.org/drawingml/2006/main">
                <a:ext uri="{FF2B5EF4-FFF2-40B4-BE49-F238E27FC236}">
                  <a16:creationId xmlns:a16="http://schemas.microsoft.com/office/drawing/2014/main" id="{CFA23E7D-3E44-D241-8A9F-2944C58FC6D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48481160" w14:textId="362DD0F5" w:rsidR="00ED77EA" w:rsidRPr="00996E61" w:rsidRDefault="00ED77EA" w:rsidP="00503A92"/>
    <w:p w14:paraId="0FCF5962" w14:textId="0272EE7D" w:rsidR="00ED77EA" w:rsidRPr="00996E61" w:rsidRDefault="00ED77EA" w:rsidP="00503A92"/>
    <w:p w14:paraId="70C74AB4" w14:textId="460F46C4" w:rsidR="00ED77EA" w:rsidRPr="00996E61" w:rsidRDefault="00ED77EA" w:rsidP="00503A92"/>
    <w:p w14:paraId="017D7F64" w14:textId="77777777" w:rsidR="00ED77EA" w:rsidRPr="00996E61" w:rsidRDefault="00ED77EA" w:rsidP="00503A92"/>
    <w:p w14:paraId="468CD8A6" w14:textId="25C0E22F" w:rsidR="00ED77EA" w:rsidRPr="00996E61" w:rsidRDefault="00ED77EA" w:rsidP="00503A92"/>
    <w:p w14:paraId="1E5441DE" w14:textId="77777777" w:rsidR="00ED77EA" w:rsidRPr="00996E61" w:rsidRDefault="00ED77EA" w:rsidP="00503A92"/>
    <w:p w14:paraId="216FB6FE" w14:textId="41134F7D" w:rsidR="00ED77EA" w:rsidRPr="00996E61" w:rsidRDefault="00ED77EA" w:rsidP="00503A92"/>
    <w:p w14:paraId="56DBA480" w14:textId="77777777" w:rsidR="00B95AE6" w:rsidRPr="00996E61" w:rsidRDefault="00B95AE6" w:rsidP="00503A92">
      <w:pPr>
        <w:rPr>
          <w:b/>
          <w:u w:val="single"/>
        </w:rPr>
      </w:pPr>
    </w:p>
    <w:p w14:paraId="4342AFAC" w14:textId="77777777" w:rsidR="00B95AE6" w:rsidRPr="00996E61" w:rsidRDefault="00B95AE6" w:rsidP="00503A92">
      <w:pPr>
        <w:rPr>
          <w:b/>
          <w:u w:val="single"/>
        </w:rPr>
      </w:pPr>
    </w:p>
    <w:p w14:paraId="705A25E9" w14:textId="77777777" w:rsidR="00B95AE6" w:rsidRPr="00996E61" w:rsidRDefault="00B95AE6" w:rsidP="00503A92">
      <w:pPr>
        <w:rPr>
          <w:b/>
          <w:u w:val="single"/>
        </w:rPr>
      </w:pPr>
    </w:p>
    <w:p w14:paraId="0E9B93E7" w14:textId="77777777" w:rsidR="00184C4D" w:rsidRPr="00996E61" w:rsidRDefault="00184C4D" w:rsidP="00503A92">
      <w:pPr>
        <w:rPr>
          <w:b/>
          <w:u w:val="single"/>
        </w:rPr>
      </w:pPr>
    </w:p>
    <w:p w14:paraId="0185B626" w14:textId="77777777" w:rsidR="00184C4D" w:rsidRPr="00996E61" w:rsidRDefault="00184C4D" w:rsidP="00503A92">
      <w:pPr>
        <w:rPr>
          <w:b/>
          <w:u w:val="single"/>
        </w:rPr>
      </w:pPr>
    </w:p>
    <w:p w14:paraId="01A9903F" w14:textId="77777777" w:rsidR="00184C4D" w:rsidRPr="00996E61" w:rsidRDefault="00184C4D" w:rsidP="00503A92">
      <w:pPr>
        <w:rPr>
          <w:b/>
          <w:u w:val="single"/>
        </w:rPr>
      </w:pPr>
    </w:p>
    <w:p w14:paraId="69F31F47" w14:textId="3B30E336" w:rsidR="00641264" w:rsidRPr="00996E61" w:rsidRDefault="00CB0221" w:rsidP="00503A92">
      <w:pPr>
        <w:rPr>
          <w:bCs/>
        </w:rPr>
      </w:pPr>
      <w:r w:rsidRPr="00996E61">
        <w:rPr>
          <w:bCs/>
        </w:rPr>
        <w:lastRenderedPageBreak/>
        <w:t>The occurring themes that came up from these charts were:</w:t>
      </w:r>
    </w:p>
    <w:p w14:paraId="3E9FF169" w14:textId="77777777" w:rsidR="00641264" w:rsidRPr="00996E61" w:rsidRDefault="00641264" w:rsidP="00503A92">
      <w:pPr>
        <w:rPr>
          <w:b/>
          <w:u w:val="single"/>
        </w:rPr>
      </w:pPr>
    </w:p>
    <w:p w14:paraId="4688A289" w14:textId="7180AE70" w:rsidR="00C33091" w:rsidRPr="00996E61" w:rsidRDefault="003C6819" w:rsidP="00503A92">
      <w:r w:rsidRPr="00996E61">
        <w:t>.</w:t>
      </w:r>
    </w:p>
    <w:p w14:paraId="090DDB9F" w14:textId="0FD19940" w:rsidR="00DC1F22" w:rsidRPr="00607526" w:rsidRDefault="00607526" w:rsidP="00503A92">
      <w:pPr>
        <w:rPr>
          <w:b/>
          <w:bCs/>
          <w:u w:val="single"/>
        </w:rPr>
      </w:pPr>
      <w:r w:rsidRPr="00607526">
        <w:rPr>
          <w:b/>
          <w:bCs/>
        </w:rPr>
        <w:t xml:space="preserve">Post Course </w:t>
      </w:r>
      <w:proofErr w:type="spellStart"/>
      <w:r w:rsidRPr="00607526">
        <w:rPr>
          <w:b/>
          <w:bCs/>
        </w:rPr>
        <w:t>Questionairre</w:t>
      </w:r>
      <w:proofErr w:type="spellEnd"/>
    </w:p>
    <w:p w14:paraId="4E14753B" w14:textId="77777777" w:rsidR="00C91F83" w:rsidRPr="00996E61" w:rsidRDefault="00C91F83" w:rsidP="00503A92">
      <w:pPr>
        <w:rPr>
          <w:b/>
          <w:u w:val="single"/>
        </w:rPr>
      </w:pPr>
    </w:p>
    <w:p w14:paraId="508943F9" w14:textId="6AB911AC" w:rsidR="004F4C4C" w:rsidRDefault="00E35529" w:rsidP="00503A92">
      <w:r w:rsidRPr="00996E61">
        <w:t>The first questionnaire I was able to compare my</w:t>
      </w:r>
      <w:r w:rsidR="00AB2114" w:rsidRPr="00996E61">
        <w:t xml:space="preserve"> initial</w:t>
      </w:r>
      <w:r w:rsidRPr="00996E61">
        <w:t xml:space="preserve"> study notes with the </w:t>
      </w:r>
      <w:r w:rsidR="00BA4BE2" w:rsidRPr="00996E61">
        <w:t>responses</w:t>
      </w:r>
      <w:r w:rsidRPr="00996E61">
        <w:t xml:space="preserve"> from the students. </w:t>
      </w:r>
      <w:r w:rsidR="00112D80" w:rsidRPr="00996E61">
        <w:t>Th</w:t>
      </w:r>
      <w:r w:rsidRPr="00996E61">
        <w:t>e final questionnaire</w:t>
      </w:r>
      <w:r w:rsidR="000D052E">
        <w:t xml:space="preserve"> (appendices 4)</w:t>
      </w:r>
      <w:r w:rsidR="00112D80" w:rsidRPr="00996E61">
        <w:t xml:space="preserve"> </w:t>
      </w:r>
      <w:r w:rsidRPr="00996E61">
        <w:t xml:space="preserve">gave me an overall understanding </w:t>
      </w:r>
      <w:r w:rsidR="00C70016" w:rsidRPr="00996E61">
        <w:t>of</w:t>
      </w:r>
      <w:r w:rsidRPr="00996E61">
        <w:t xml:space="preserve"> whether </w:t>
      </w:r>
      <w:r w:rsidR="00BA4BE2" w:rsidRPr="00996E61">
        <w:t>there</w:t>
      </w:r>
      <w:r w:rsidRPr="00996E61">
        <w:t xml:space="preserve"> had been any shifts within this study. </w:t>
      </w:r>
    </w:p>
    <w:p w14:paraId="7EB8A78B" w14:textId="77777777" w:rsidR="004F4C4C" w:rsidRDefault="004F4C4C" w:rsidP="00503A92"/>
    <w:p w14:paraId="679A22E9" w14:textId="77777777" w:rsidR="004F4C4C" w:rsidRDefault="00DA4933" w:rsidP="00503A92">
      <w:r w:rsidRPr="00996E61">
        <w:t>The questionnaire format I used at the end was</w:t>
      </w:r>
      <w:r w:rsidR="00BA4BE2" w:rsidRPr="00996E61">
        <w:t xml:space="preserve"> the</w:t>
      </w:r>
      <w:r w:rsidRPr="00996E61">
        <w:t xml:space="preserve"> same as the first</w:t>
      </w:r>
      <w:r w:rsidR="00BA4BE2" w:rsidRPr="00996E61">
        <w:t>. I</w:t>
      </w:r>
      <w:r w:rsidRPr="00996E61">
        <w:t xml:space="preserve"> wanted the students to have a choice of </w:t>
      </w:r>
      <w:r w:rsidR="00BA4BE2" w:rsidRPr="00996E61">
        <w:t>responses</w:t>
      </w:r>
      <w:r w:rsidRPr="00996E61">
        <w:t xml:space="preserve"> rather than just a yes or no. Th</w:t>
      </w:r>
      <w:r w:rsidR="00BA4BE2" w:rsidRPr="00996E61">
        <w:t xml:space="preserve">e </w:t>
      </w:r>
      <w:proofErr w:type="spellStart"/>
      <w:r w:rsidR="00BA4BE2" w:rsidRPr="00996E61">
        <w:t>Questionaire</w:t>
      </w:r>
      <w:proofErr w:type="spellEnd"/>
      <w:r w:rsidRPr="00996E61">
        <w:t xml:space="preserve"> helped the student respond to what closely represented their view (Louis.</w:t>
      </w:r>
      <w:r w:rsidR="00BA4BE2" w:rsidRPr="00996E61">
        <w:t xml:space="preserve"> </w:t>
      </w:r>
      <w:r w:rsidRPr="00996E61">
        <w:t xml:space="preserve">c </w:t>
      </w:r>
      <w:r w:rsidR="00BA4BE2" w:rsidRPr="00996E61">
        <w:t>et al.</w:t>
      </w:r>
      <w:r w:rsidRPr="00996E61">
        <w:t xml:space="preserve"> 2007)</w:t>
      </w:r>
      <w:r w:rsidR="00BA4BE2" w:rsidRPr="00996E61">
        <w:t>.</w:t>
      </w:r>
      <w:r w:rsidRPr="00996E61">
        <w:t xml:space="preserve"> I was then able to </w:t>
      </w:r>
      <w:r w:rsidR="00D51114" w:rsidRPr="00996E61">
        <w:t>analyse</w:t>
      </w:r>
      <w:r w:rsidRPr="00996E61">
        <w:t xml:space="preserve"> whether </w:t>
      </w:r>
      <w:r w:rsidR="008B248B" w:rsidRPr="00996E61">
        <w:t xml:space="preserve">any </w:t>
      </w:r>
      <w:r w:rsidR="00BA4BE2" w:rsidRPr="00996E61">
        <w:t xml:space="preserve">shifts </w:t>
      </w:r>
      <w:r w:rsidR="00AB2114" w:rsidRPr="00996E61">
        <w:t>were made at all</w:t>
      </w:r>
      <w:r w:rsidR="00BA4BE2" w:rsidRPr="00996E61">
        <w:t xml:space="preserve"> among the students</w:t>
      </w:r>
      <w:r w:rsidR="008B248B" w:rsidRPr="00996E61">
        <w:t>.</w:t>
      </w:r>
    </w:p>
    <w:p w14:paraId="1984299A" w14:textId="77777777" w:rsidR="004F4C4C" w:rsidRDefault="004F4C4C" w:rsidP="00503A92"/>
    <w:p w14:paraId="7D8B8FC6" w14:textId="77777777" w:rsidR="00F47B0C" w:rsidRPr="00996E61" w:rsidRDefault="00F47B0C" w:rsidP="00503A92"/>
    <w:p w14:paraId="0A9E3DD0" w14:textId="328F7EB5" w:rsidR="008426CE" w:rsidRPr="00996E61" w:rsidRDefault="008426CE" w:rsidP="00503A92">
      <w:r w:rsidRPr="00996E61">
        <w:t xml:space="preserve">I found the following </w:t>
      </w:r>
      <w:proofErr w:type="gramStart"/>
      <w:r w:rsidR="00D12148" w:rsidRPr="00996E61">
        <w:t>changes</w:t>
      </w:r>
      <w:r w:rsidRPr="00996E61">
        <w:t xml:space="preserve"> :</w:t>
      </w:r>
      <w:proofErr w:type="gramEnd"/>
    </w:p>
    <w:p w14:paraId="6E178CB2" w14:textId="77777777" w:rsidR="00F47B0C" w:rsidRPr="00996E61" w:rsidRDefault="00F47B0C" w:rsidP="00503A92"/>
    <w:p w14:paraId="14DA3F5B" w14:textId="77777777" w:rsidR="00F47B0C" w:rsidRPr="00996E61" w:rsidRDefault="00F622C8"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7</w:t>
      </w:r>
      <w:r w:rsidR="00BA4BE2" w:rsidRPr="00996E61">
        <w:rPr>
          <w:rFonts w:ascii="Times New Roman" w:hAnsi="Times New Roman" w:cs="Times New Roman"/>
          <w:sz w:val="24"/>
        </w:rPr>
        <w:t xml:space="preserve"> of</w:t>
      </w:r>
      <w:r w:rsidR="008426CE" w:rsidRPr="00996E61">
        <w:rPr>
          <w:rFonts w:ascii="Times New Roman" w:hAnsi="Times New Roman" w:cs="Times New Roman"/>
          <w:sz w:val="24"/>
        </w:rPr>
        <w:t xml:space="preserve"> </w:t>
      </w:r>
      <w:r w:rsidRPr="00996E61">
        <w:rPr>
          <w:rFonts w:ascii="Times New Roman" w:hAnsi="Times New Roman" w:cs="Times New Roman"/>
          <w:sz w:val="24"/>
        </w:rPr>
        <w:t xml:space="preserve">8 </w:t>
      </w:r>
      <w:r w:rsidR="008426CE" w:rsidRPr="00996E61">
        <w:rPr>
          <w:rFonts w:ascii="Times New Roman" w:hAnsi="Times New Roman" w:cs="Times New Roman"/>
          <w:sz w:val="24"/>
        </w:rPr>
        <w:t>students were less worried and more in control</w:t>
      </w:r>
    </w:p>
    <w:p w14:paraId="5F409853" w14:textId="77777777" w:rsidR="00F47B0C" w:rsidRPr="00996E61" w:rsidRDefault="00085214"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Seven</w:t>
      </w:r>
      <w:r w:rsidR="00170FF2" w:rsidRPr="00996E61">
        <w:rPr>
          <w:rFonts w:ascii="Times New Roman" w:hAnsi="Times New Roman" w:cs="Times New Roman"/>
          <w:sz w:val="24"/>
        </w:rPr>
        <w:t xml:space="preserve"> said they would do a </w:t>
      </w:r>
      <w:r w:rsidR="00BA4BE2" w:rsidRPr="00996E61">
        <w:rPr>
          <w:rFonts w:ascii="Times New Roman" w:hAnsi="Times New Roman" w:cs="Times New Roman"/>
          <w:sz w:val="24"/>
        </w:rPr>
        <w:t>warm-up</w:t>
      </w:r>
    </w:p>
    <w:p w14:paraId="19B6F5F4" w14:textId="77777777" w:rsidR="00F47B0C" w:rsidRPr="00996E61" w:rsidRDefault="00085214"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Four</w:t>
      </w:r>
      <w:r w:rsidR="00D12148" w:rsidRPr="00996E61">
        <w:rPr>
          <w:rFonts w:ascii="Times New Roman" w:hAnsi="Times New Roman" w:cs="Times New Roman"/>
          <w:sz w:val="24"/>
        </w:rPr>
        <w:t xml:space="preserve"> said t</w:t>
      </w:r>
      <w:r w:rsidR="00170FF2" w:rsidRPr="00996E61">
        <w:rPr>
          <w:rFonts w:ascii="Times New Roman" w:hAnsi="Times New Roman" w:cs="Times New Roman"/>
          <w:sz w:val="24"/>
        </w:rPr>
        <w:t>hey would</w:t>
      </w:r>
      <w:r w:rsidR="00D12148" w:rsidRPr="00996E61">
        <w:rPr>
          <w:rFonts w:ascii="Times New Roman" w:hAnsi="Times New Roman" w:cs="Times New Roman"/>
          <w:sz w:val="24"/>
        </w:rPr>
        <w:t xml:space="preserve"> </w:t>
      </w:r>
      <w:r w:rsidR="00170FF2" w:rsidRPr="00996E61">
        <w:rPr>
          <w:rFonts w:ascii="Times New Roman" w:hAnsi="Times New Roman" w:cs="Times New Roman"/>
          <w:sz w:val="24"/>
        </w:rPr>
        <w:t>do mindfulness exercise</w:t>
      </w:r>
      <w:r w:rsidR="00D12148" w:rsidRPr="00996E61">
        <w:rPr>
          <w:rFonts w:ascii="Times New Roman" w:hAnsi="Times New Roman" w:cs="Times New Roman"/>
          <w:sz w:val="24"/>
        </w:rPr>
        <w:t>s</w:t>
      </w:r>
      <w:r w:rsidR="00170FF2" w:rsidRPr="00996E61">
        <w:rPr>
          <w:rFonts w:ascii="Times New Roman" w:hAnsi="Times New Roman" w:cs="Times New Roman"/>
          <w:sz w:val="24"/>
        </w:rPr>
        <w:t xml:space="preserve"> before their audition</w:t>
      </w:r>
    </w:p>
    <w:p w14:paraId="5A3785D6" w14:textId="77777777" w:rsidR="00F47B0C" w:rsidRPr="00996E61" w:rsidRDefault="00170FF2"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 xml:space="preserve">100% understand the </w:t>
      </w:r>
      <w:r w:rsidR="006943E2" w:rsidRPr="00996E61">
        <w:rPr>
          <w:rFonts w:ascii="Times New Roman" w:hAnsi="Times New Roman" w:cs="Times New Roman"/>
          <w:sz w:val="24"/>
        </w:rPr>
        <w:t>importance</w:t>
      </w:r>
      <w:r w:rsidRPr="00996E61">
        <w:rPr>
          <w:rFonts w:ascii="Times New Roman" w:hAnsi="Times New Roman" w:cs="Times New Roman"/>
          <w:sz w:val="24"/>
        </w:rPr>
        <w:t xml:space="preserve"> of body language</w:t>
      </w:r>
    </w:p>
    <w:p w14:paraId="362FAE7F" w14:textId="77777777" w:rsidR="00F47B0C" w:rsidRPr="00996E61" w:rsidRDefault="00D12148"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6</w:t>
      </w:r>
      <w:r w:rsidR="00170FF2" w:rsidRPr="00996E61">
        <w:rPr>
          <w:rFonts w:ascii="Times New Roman" w:hAnsi="Times New Roman" w:cs="Times New Roman"/>
          <w:sz w:val="24"/>
        </w:rPr>
        <w:t xml:space="preserve"> of the</w:t>
      </w:r>
      <w:r w:rsidRPr="00996E61">
        <w:rPr>
          <w:rFonts w:ascii="Times New Roman" w:hAnsi="Times New Roman" w:cs="Times New Roman"/>
          <w:sz w:val="24"/>
        </w:rPr>
        <w:t>m</w:t>
      </w:r>
      <w:r w:rsidR="00170FF2" w:rsidRPr="00996E61">
        <w:rPr>
          <w:rFonts w:ascii="Times New Roman" w:hAnsi="Times New Roman" w:cs="Times New Roman"/>
          <w:sz w:val="24"/>
        </w:rPr>
        <w:t xml:space="preserve"> </w:t>
      </w:r>
      <w:r w:rsidR="00085214" w:rsidRPr="00996E61">
        <w:rPr>
          <w:rFonts w:ascii="Times New Roman" w:hAnsi="Times New Roman" w:cs="Times New Roman"/>
          <w:sz w:val="24"/>
        </w:rPr>
        <w:t>know</w:t>
      </w:r>
      <w:r w:rsidR="00170FF2" w:rsidRPr="00996E61">
        <w:rPr>
          <w:rFonts w:ascii="Times New Roman" w:hAnsi="Times New Roman" w:cs="Times New Roman"/>
          <w:sz w:val="24"/>
        </w:rPr>
        <w:t xml:space="preserve"> what </w:t>
      </w:r>
      <w:r w:rsidR="000D5684" w:rsidRPr="00996E61">
        <w:rPr>
          <w:rFonts w:ascii="Times New Roman" w:hAnsi="Times New Roman" w:cs="Times New Roman"/>
          <w:sz w:val="24"/>
        </w:rPr>
        <w:t>"</w:t>
      </w:r>
      <w:r w:rsidR="006943E2" w:rsidRPr="00996E61">
        <w:rPr>
          <w:rFonts w:ascii="Times New Roman" w:hAnsi="Times New Roman" w:cs="Times New Roman"/>
          <w:sz w:val="24"/>
        </w:rPr>
        <w:t>B</w:t>
      </w:r>
      <w:r w:rsidR="00170FF2" w:rsidRPr="00996E61">
        <w:rPr>
          <w:rFonts w:ascii="Times New Roman" w:hAnsi="Times New Roman" w:cs="Times New Roman"/>
          <w:sz w:val="24"/>
        </w:rPr>
        <w:t xml:space="preserve">eing </w:t>
      </w:r>
      <w:r w:rsidR="006943E2" w:rsidRPr="00996E61">
        <w:rPr>
          <w:rFonts w:ascii="Times New Roman" w:hAnsi="Times New Roman" w:cs="Times New Roman"/>
          <w:sz w:val="24"/>
        </w:rPr>
        <w:t>P</w:t>
      </w:r>
      <w:r w:rsidR="00170FF2" w:rsidRPr="00996E61">
        <w:rPr>
          <w:rFonts w:ascii="Times New Roman" w:hAnsi="Times New Roman" w:cs="Times New Roman"/>
          <w:sz w:val="24"/>
        </w:rPr>
        <w:t>resent</w:t>
      </w:r>
      <w:r w:rsidR="000D5684" w:rsidRPr="00996E61">
        <w:rPr>
          <w:rFonts w:ascii="Times New Roman" w:hAnsi="Times New Roman" w:cs="Times New Roman"/>
          <w:sz w:val="24"/>
        </w:rPr>
        <w:t>"</w:t>
      </w:r>
      <w:r w:rsidR="00170FF2" w:rsidRPr="00996E61">
        <w:rPr>
          <w:rFonts w:ascii="Times New Roman" w:hAnsi="Times New Roman" w:cs="Times New Roman"/>
          <w:sz w:val="24"/>
        </w:rPr>
        <w:t xml:space="preserve"> means</w:t>
      </w:r>
    </w:p>
    <w:p w14:paraId="402159DE" w14:textId="77777777" w:rsidR="00F47B0C" w:rsidRPr="00996E61" w:rsidRDefault="00085214"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Seven</w:t>
      </w:r>
      <w:r w:rsidR="00D12148" w:rsidRPr="00996E61">
        <w:rPr>
          <w:rFonts w:ascii="Times New Roman" w:hAnsi="Times New Roman" w:cs="Times New Roman"/>
          <w:sz w:val="24"/>
        </w:rPr>
        <w:t xml:space="preserve"> said </w:t>
      </w:r>
      <w:r w:rsidR="00170FF2" w:rsidRPr="00996E61">
        <w:rPr>
          <w:rFonts w:ascii="Times New Roman" w:hAnsi="Times New Roman" w:cs="Times New Roman"/>
          <w:sz w:val="24"/>
        </w:rPr>
        <w:t xml:space="preserve">there was a definite shift in their mindsets for preparation  </w:t>
      </w:r>
    </w:p>
    <w:p w14:paraId="1A0380ED" w14:textId="5A816314" w:rsidR="00170FF2" w:rsidRPr="00996E61" w:rsidRDefault="00085214" w:rsidP="00503A92">
      <w:pPr>
        <w:pStyle w:val="ListParagraph"/>
        <w:numPr>
          <w:ilvl w:val="0"/>
          <w:numId w:val="24"/>
        </w:numPr>
        <w:rPr>
          <w:rFonts w:ascii="Times New Roman" w:hAnsi="Times New Roman" w:cs="Times New Roman"/>
          <w:sz w:val="24"/>
        </w:rPr>
      </w:pPr>
      <w:r w:rsidRPr="00996E61">
        <w:rPr>
          <w:rFonts w:ascii="Times New Roman" w:hAnsi="Times New Roman" w:cs="Times New Roman"/>
          <w:sz w:val="24"/>
        </w:rPr>
        <w:t>Four</w:t>
      </w:r>
      <w:r w:rsidR="00D12148" w:rsidRPr="00996E61">
        <w:rPr>
          <w:rFonts w:ascii="Times New Roman" w:hAnsi="Times New Roman" w:cs="Times New Roman"/>
          <w:sz w:val="24"/>
        </w:rPr>
        <w:t xml:space="preserve"> </w:t>
      </w:r>
      <w:r w:rsidR="00170FF2" w:rsidRPr="00996E61">
        <w:rPr>
          <w:rFonts w:ascii="Times New Roman" w:hAnsi="Times New Roman" w:cs="Times New Roman"/>
          <w:sz w:val="24"/>
        </w:rPr>
        <w:t>of the students said they would</w:t>
      </w:r>
      <w:r w:rsidR="00D12148" w:rsidRPr="00996E61">
        <w:rPr>
          <w:rFonts w:ascii="Times New Roman" w:hAnsi="Times New Roman" w:cs="Times New Roman"/>
          <w:sz w:val="24"/>
        </w:rPr>
        <w:t xml:space="preserve"> only sometimes </w:t>
      </w:r>
      <w:r w:rsidR="00170FF2" w:rsidRPr="00996E61">
        <w:rPr>
          <w:rFonts w:ascii="Times New Roman" w:hAnsi="Times New Roman" w:cs="Times New Roman"/>
          <w:sz w:val="24"/>
        </w:rPr>
        <w:t xml:space="preserve">use the tools at an audition. Which I </w:t>
      </w:r>
      <w:r w:rsidR="000D5684" w:rsidRPr="00996E61">
        <w:rPr>
          <w:rFonts w:ascii="Times New Roman" w:hAnsi="Times New Roman" w:cs="Times New Roman"/>
          <w:sz w:val="24"/>
        </w:rPr>
        <w:t>didn't</w:t>
      </w:r>
      <w:r w:rsidR="00170FF2" w:rsidRPr="00996E61">
        <w:rPr>
          <w:rFonts w:ascii="Times New Roman" w:hAnsi="Times New Roman" w:cs="Times New Roman"/>
          <w:sz w:val="24"/>
        </w:rPr>
        <w:t xml:space="preserve"> understand as the above was all so positive </w:t>
      </w:r>
      <w:r w:rsidR="006943E2" w:rsidRPr="00996E61">
        <w:rPr>
          <w:rFonts w:ascii="Times New Roman" w:hAnsi="Times New Roman" w:cs="Times New Roman"/>
          <w:sz w:val="24"/>
        </w:rPr>
        <w:t>and</w:t>
      </w:r>
      <w:r w:rsidR="00170FF2" w:rsidRPr="00996E61">
        <w:rPr>
          <w:rFonts w:ascii="Times New Roman" w:hAnsi="Times New Roman" w:cs="Times New Roman"/>
          <w:sz w:val="24"/>
        </w:rPr>
        <w:t xml:space="preserve"> can be applied as tools.</w:t>
      </w:r>
    </w:p>
    <w:p w14:paraId="33F2A53A" w14:textId="109CC11A" w:rsidR="00D41825" w:rsidRPr="00996E61" w:rsidRDefault="00D41825" w:rsidP="00503A92">
      <w:r w:rsidRPr="00996E61">
        <w:t xml:space="preserve">The lightbulb moments I asked them were </w:t>
      </w:r>
      <w:proofErr w:type="gramStart"/>
      <w:r w:rsidRPr="00996E61">
        <w:t>interesting :</w:t>
      </w:r>
      <w:proofErr w:type="gramEnd"/>
    </w:p>
    <w:p w14:paraId="68A8A97B" w14:textId="5D90BF05" w:rsidR="00D41825" w:rsidRPr="00996E61" w:rsidRDefault="00D41825" w:rsidP="00503A92">
      <w:r w:rsidRPr="00996E61">
        <w:t xml:space="preserve">The </w:t>
      </w:r>
      <w:r w:rsidR="00C70016" w:rsidRPr="00996E61">
        <w:t>illustration</w:t>
      </w:r>
      <w:r w:rsidR="0039530B" w:rsidRPr="00996E61">
        <w:t xml:space="preserve"> of the meaning </w:t>
      </w:r>
      <w:proofErr w:type="gramStart"/>
      <w:r w:rsidR="0039530B" w:rsidRPr="00996E61">
        <w:t xml:space="preserve">of </w:t>
      </w:r>
      <w:r w:rsidRPr="00996E61">
        <w:t xml:space="preserve"> Present</w:t>
      </w:r>
      <w:proofErr w:type="gramEnd"/>
    </w:p>
    <w:p w14:paraId="7B1C316B" w14:textId="612D6127" w:rsidR="00D41825" w:rsidRPr="00996E61" w:rsidRDefault="00D41825" w:rsidP="00503A92">
      <w:r w:rsidRPr="00996E61">
        <w:t>Using mindfulness on a more regular basis</w:t>
      </w:r>
    </w:p>
    <w:p w14:paraId="24F4ED23" w14:textId="31A47A91" w:rsidR="00D41825" w:rsidRPr="00996E61" w:rsidRDefault="00D41825" w:rsidP="00503A92">
      <w:r w:rsidRPr="00996E61">
        <w:t xml:space="preserve">Doing the I am great </w:t>
      </w:r>
      <w:r w:rsidR="00407326" w:rsidRPr="00996E61">
        <w:t>exercises</w:t>
      </w:r>
    </w:p>
    <w:p w14:paraId="531BEA92" w14:textId="0370ED79" w:rsidR="00D41825" w:rsidRPr="00996E61" w:rsidRDefault="00D41825" w:rsidP="00503A92">
      <w:r w:rsidRPr="00996E61">
        <w:t>Understanding the importance of imagery</w:t>
      </w:r>
    </w:p>
    <w:p w14:paraId="1E52F494" w14:textId="38691CE0" w:rsidR="00D41825" w:rsidRPr="00996E61" w:rsidRDefault="00D41825" w:rsidP="00503A92">
      <w:r w:rsidRPr="00996E61">
        <w:t>Understanding what Fear is.</w:t>
      </w:r>
    </w:p>
    <w:p w14:paraId="338596D7" w14:textId="26F88B4D" w:rsidR="006943E2" w:rsidRPr="00996E61" w:rsidRDefault="006943E2" w:rsidP="00503A92"/>
    <w:p w14:paraId="4BC29586" w14:textId="48E1169A" w:rsidR="00ED77EA" w:rsidRPr="00996E61" w:rsidRDefault="00184C4D" w:rsidP="00503A92">
      <w:pPr>
        <w:rPr>
          <w:b/>
          <w:u w:val="single"/>
        </w:rPr>
      </w:pPr>
      <w:r w:rsidRPr="00996E61">
        <w:rPr>
          <w:noProof/>
        </w:rPr>
        <w:drawing>
          <wp:inline distT="0" distB="0" distL="0" distR="0" wp14:anchorId="7E2CF705" wp14:editId="1E0D7C4B">
            <wp:extent cx="5070143" cy="2654489"/>
            <wp:effectExtent l="57150" t="57150" r="54610" b="50800"/>
            <wp:docPr id="117" name="Chart 117">
              <a:extLst xmlns:a="http://schemas.openxmlformats.org/drawingml/2006/main">
                <a:ext uri="{FF2B5EF4-FFF2-40B4-BE49-F238E27FC236}">
                  <a16:creationId xmlns:a16="http://schemas.microsoft.com/office/drawing/2014/main" id="{80134099-3DC0-744D-8EF8-4CA07814CA9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4DBCDE25" w14:textId="77777777" w:rsidR="00184C4D" w:rsidRPr="00996E61" w:rsidRDefault="00184C4D" w:rsidP="00503A92">
      <w:pPr>
        <w:rPr>
          <w:b/>
          <w:u w:val="single"/>
        </w:rPr>
      </w:pPr>
    </w:p>
    <w:p w14:paraId="61A30E0D" w14:textId="77777777" w:rsidR="00184C4D" w:rsidRPr="00996E61" w:rsidRDefault="00184C4D" w:rsidP="00503A92">
      <w:pPr>
        <w:rPr>
          <w:b/>
          <w:u w:val="single"/>
        </w:rPr>
      </w:pPr>
    </w:p>
    <w:p w14:paraId="02EF051C" w14:textId="77777777" w:rsidR="00ED77EA" w:rsidRPr="00996E61" w:rsidRDefault="00ED77EA" w:rsidP="00503A92">
      <w:pPr>
        <w:rPr>
          <w:b/>
          <w:u w:val="single"/>
        </w:rPr>
      </w:pPr>
    </w:p>
    <w:p w14:paraId="26A3A4F7" w14:textId="108ED33A" w:rsidR="00ED77EA" w:rsidRPr="00996E61" w:rsidRDefault="00184C4D" w:rsidP="00503A92">
      <w:pPr>
        <w:rPr>
          <w:b/>
          <w:u w:val="single"/>
        </w:rPr>
      </w:pPr>
      <w:r w:rsidRPr="00996E61">
        <w:rPr>
          <w:noProof/>
        </w:rPr>
        <w:drawing>
          <wp:inline distT="0" distB="0" distL="0" distR="0" wp14:anchorId="524A246C" wp14:editId="01642099">
            <wp:extent cx="5029200" cy="2743200"/>
            <wp:effectExtent l="38100" t="57150" r="38100" b="38100"/>
            <wp:docPr id="118" name="Chart 118">
              <a:extLst xmlns:a="http://schemas.openxmlformats.org/drawingml/2006/main">
                <a:ext uri="{FF2B5EF4-FFF2-40B4-BE49-F238E27FC236}">
                  <a16:creationId xmlns:a16="http://schemas.microsoft.com/office/drawing/2014/main" id="{FDC33EDE-0AB8-884F-BFDA-9464B2255EF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09846A0B" w14:textId="77777777" w:rsidR="00184C4D" w:rsidRPr="00996E61" w:rsidRDefault="00184C4D" w:rsidP="00503A92">
      <w:pPr>
        <w:rPr>
          <w:b/>
          <w:u w:val="single"/>
        </w:rPr>
      </w:pPr>
    </w:p>
    <w:p w14:paraId="37E4E6A3" w14:textId="56EA7AC4" w:rsidR="00184C4D" w:rsidRPr="00996E61" w:rsidRDefault="00184C4D" w:rsidP="00503A92">
      <w:pPr>
        <w:rPr>
          <w:b/>
          <w:u w:val="single"/>
        </w:rPr>
      </w:pPr>
      <w:r w:rsidRPr="00996E61">
        <w:rPr>
          <w:noProof/>
        </w:rPr>
        <w:drawing>
          <wp:inline distT="0" distB="0" distL="0" distR="0" wp14:anchorId="7C749C7F" wp14:editId="20A4B88A">
            <wp:extent cx="5049672" cy="2634018"/>
            <wp:effectExtent l="57150" t="57150" r="55880" b="52070"/>
            <wp:docPr id="120" name="Chart 120">
              <a:extLst xmlns:a="http://schemas.openxmlformats.org/drawingml/2006/main">
                <a:ext uri="{FF2B5EF4-FFF2-40B4-BE49-F238E27FC236}">
                  <a16:creationId xmlns:a16="http://schemas.microsoft.com/office/drawing/2014/main" id="{1F40B2DC-D81D-4C47-A184-CFC85272923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04F5AE8D" w14:textId="77777777" w:rsidR="00184C4D" w:rsidRPr="00996E61" w:rsidRDefault="00184C4D" w:rsidP="00503A92">
      <w:pPr>
        <w:rPr>
          <w:b/>
          <w:u w:val="single"/>
        </w:rPr>
      </w:pPr>
    </w:p>
    <w:p w14:paraId="6035F7AA" w14:textId="421D9D5A" w:rsidR="00184C4D" w:rsidRPr="00996E61" w:rsidRDefault="00184C4D" w:rsidP="00503A92">
      <w:pPr>
        <w:rPr>
          <w:b/>
          <w:u w:val="single"/>
        </w:rPr>
      </w:pPr>
      <w:r w:rsidRPr="00996E61">
        <w:rPr>
          <w:noProof/>
        </w:rPr>
        <w:lastRenderedPageBreak/>
        <w:drawing>
          <wp:inline distT="0" distB="0" distL="0" distR="0" wp14:anchorId="052A6DA0" wp14:editId="47BC4421">
            <wp:extent cx="5063320" cy="2743200"/>
            <wp:effectExtent l="57150" t="57150" r="42545" b="38100"/>
            <wp:docPr id="121" name="Chart 121">
              <a:extLst xmlns:a="http://schemas.openxmlformats.org/drawingml/2006/main">
                <a:ext uri="{FF2B5EF4-FFF2-40B4-BE49-F238E27FC236}">
                  <a16:creationId xmlns:a16="http://schemas.microsoft.com/office/drawing/2014/main" id="{58F1B2DC-BC4E-CC43-8E10-828F6D7DE58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501A95EA" w14:textId="1F830741" w:rsidR="00184C4D" w:rsidRPr="00996E61" w:rsidRDefault="00184C4D" w:rsidP="00503A92">
      <w:pPr>
        <w:rPr>
          <w:b/>
          <w:u w:val="single"/>
        </w:rPr>
      </w:pPr>
      <w:r w:rsidRPr="00996E61">
        <w:rPr>
          <w:noProof/>
        </w:rPr>
        <w:drawing>
          <wp:inline distT="0" distB="0" distL="0" distR="0" wp14:anchorId="00BA0B01" wp14:editId="7C44D64A">
            <wp:extent cx="5090615" cy="2784143"/>
            <wp:effectExtent l="57150" t="57150" r="53340" b="54610"/>
            <wp:docPr id="122" name="Chart 122">
              <a:extLst xmlns:a="http://schemas.openxmlformats.org/drawingml/2006/main">
                <a:ext uri="{FF2B5EF4-FFF2-40B4-BE49-F238E27FC236}">
                  <a16:creationId xmlns:a16="http://schemas.microsoft.com/office/drawing/2014/main" id="{B4C6CF0E-0364-7A4A-8BAF-CB7DCD9F17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26F62540" w14:textId="77777777" w:rsidR="00184C4D" w:rsidRPr="00996E61" w:rsidRDefault="00184C4D" w:rsidP="00503A92">
      <w:pPr>
        <w:rPr>
          <w:b/>
          <w:u w:val="single"/>
        </w:rPr>
      </w:pPr>
    </w:p>
    <w:p w14:paraId="641D3EF8" w14:textId="51058CA1" w:rsidR="00184C4D" w:rsidRPr="00996E61" w:rsidRDefault="00184C4D" w:rsidP="00503A92">
      <w:pPr>
        <w:rPr>
          <w:b/>
          <w:u w:val="single"/>
        </w:rPr>
      </w:pPr>
      <w:r w:rsidRPr="00996E61">
        <w:rPr>
          <w:noProof/>
        </w:rPr>
        <w:drawing>
          <wp:inline distT="0" distB="0" distL="0" distR="0" wp14:anchorId="5CF0E2D7" wp14:editId="203B3098">
            <wp:extent cx="5063320" cy="2784143"/>
            <wp:effectExtent l="57150" t="57150" r="42545" b="54610"/>
            <wp:docPr id="123" name="Chart 123">
              <a:extLst xmlns:a="http://schemas.openxmlformats.org/drawingml/2006/main">
                <a:ext uri="{FF2B5EF4-FFF2-40B4-BE49-F238E27FC236}">
                  <a16:creationId xmlns:a16="http://schemas.microsoft.com/office/drawing/2014/main" id="{C070971D-E423-7742-AD0D-2FEE8ABCE84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35E99D06" w14:textId="77777777" w:rsidR="009E1A8D" w:rsidRPr="00996E61" w:rsidRDefault="009E1A8D" w:rsidP="00503A92">
      <w:pPr>
        <w:rPr>
          <w:b/>
          <w:u w:val="single"/>
        </w:rPr>
      </w:pPr>
    </w:p>
    <w:p w14:paraId="6A0414EF" w14:textId="77777777" w:rsidR="009E1A8D" w:rsidRPr="00996E61" w:rsidRDefault="009E1A8D" w:rsidP="00503A92">
      <w:pPr>
        <w:rPr>
          <w:b/>
          <w:u w:val="single"/>
        </w:rPr>
      </w:pPr>
    </w:p>
    <w:p w14:paraId="650CD321" w14:textId="77777777" w:rsidR="009E1A8D" w:rsidRPr="00996E61" w:rsidRDefault="009E1A8D" w:rsidP="00503A92">
      <w:pPr>
        <w:rPr>
          <w:b/>
          <w:u w:val="single"/>
        </w:rPr>
      </w:pPr>
    </w:p>
    <w:p w14:paraId="53ABDD83" w14:textId="77777777" w:rsidR="009E1A8D" w:rsidRPr="00996E61" w:rsidRDefault="009E1A8D" w:rsidP="00503A92">
      <w:pPr>
        <w:rPr>
          <w:b/>
          <w:u w:val="single"/>
        </w:rPr>
      </w:pPr>
    </w:p>
    <w:p w14:paraId="3EE1272C" w14:textId="380C8735" w:rsidR="00665EFA" w:rsidRPr="00996E61" w:rsidRDefault="006943E2" w:rsidP="00503A92">
      <w:pPr>
        <w:rPr>
          <w:b/>
          <w:u w:val="single"/>
        </w:rPr>
      </w:pPr>
      <w:r w:rsidRPr="00996E61">
        <w:rPr>
          <w:b/>
          <w:u w:val="single"/>
        </w:rPr>
        <w:t xml:space="preserve">My </w:t>
      </w:r>
      <w:r w:rsidR="00665EFA" w:rsidRPr="00996E61">
        <w:rPr>
          <w:b/>
          <w:u w:val="single"/>
        </w:rPr>
        <w:t>Reflective Journal</w:t>
      </w:r>
    </w:p>
    <w:p w14:paraId="01E230EE" w14:textId="77777777" w:rsidR="00C91F83" w:rsidRPr="00996E61" w:rsidRDefault="00C91F83" w:rsidP="00503A92">
      <w:pPr>
        <w:rPr>
          <w:b/>
          <w:u w:val="single"/>
        </w:rPr>
      </w:pPr>
    </w:p>
    <w:p w14:paraId="473705EB" w14:textId="523ADE1D" w:rsidR="008A6BB1" w:rsidRPr="00996E61" w:rsidRDefault="008A6BB1" w:rsidP="00503A92">
      <w:r w:rsidRPr="00996E61">
        <w:t>My Primary research for this project was</w:t>
      </w:r>
      <w:r w:rsidR="00743D68" w:rsidRPr="00996E61">
        <w:t xml:space="preserve"> a</w:t>
      </w:r>
      <w:r w:rsidRPr="00996E61">
        <w:t xml:space="preserve"> </w:t>
      </w:r>
      <w:r w:rsidR="00665EFA" w:rsidRPr="00996E61">
        <w:t>reflective journal</w:t>
      </w:r>
      <w:r w:rsidRPr="00996E61">
        <w:t xml:space="preserve"> (see appendices</w:t>
      </w:r>
      <w:r w:rsidR="002846BC" w:rsidRPr="00996E61">
        <w:t xml:space="preserve"> </w:t>
      </w:r>
      <w:r w:rsidR="000D052E">
        <w:t>6</w:t>
      </w:r>
      <w:r w:rsidRPr="00996E61">
        <w:t>)</w:t>
      </w:r>
      <w:r w:rsidR="00C70016" w:rsidRPr="00996E61">
        <w:t>,</w:t>
      </w:r>
      <w:r w:rsidRPr="00996E61">
        <w:t xml:space="preserve"> which I wrote immediately after each session (Bell.</w:t>
      </w:r>
      <w:r w:rsidR="00C70016" w:rsidRPr="00996E61">
        <w:t xml:space="preserve"> </w:t>
      </w:r>
      <w:r w:rsidRPr="00996E61">
        <w:t xml:space="preserve">J </w:t>
      </w:r>
      <w:proofErr w:type="spellStart"/>
      <w:r w:rsidRPr="00996E61">
        <w:t>pg</w:t>
      </w:r>
      <w:proofErr w:type="spellEnd"/>
      <w:r w:rsidRPr="00996E61">
        <w:t xml:space="preserve"> 195) as it was fresh in my mind. My </w:t>
      </w:r>
      <w:r w:rsidR="00C70016" w:rsidRPr="00996E61">
        <w:t>entries</w:t>
      </w:r>
      <w:r w:rsidRPr="00996E61">
        <w:t xml:space="preserve"> became invaluable for making my </w:t>
      </w:r>
      <w:r w:rsidR="00C70016" w:rsidRPr="00996E61">
        <w:t>thoughts</w:t>
      </w:r>
      <w:r w:rsidRPr="00996E61">
        <w:t xml:space="preserve"> and concerns clear. </w:t>
      </w:r>
      <w:r w:rsidR="00C70016" w:rsidRPr="00996E61">
        <w:t xml:space="preserve">Before the course, </w:t>
      </w:r>
      <w:r w:rsidRPr="00996E61">
        <w:t>I started my reflective journal, voicing anything that came to mind in preparation for the session</w:t>
      </w:r>
      <w:r w:rsidR="00C70016" w:rsidRPr="00996E61">
        <w:t>, beliefs</w:t>
      </w:r>
      <w:r w:rsidRPr="00996E61">
        <w:t xml:space="preserve"> regarding the students,</w:t>
      </w:r>
      <w:r w:rsidR="00C70016" w:rsidRPr="00996E61">
        <w:t xml:space="preserve"> structure,</w:t>
      </w:r>
      <w:r w:rsidRPr="00996E61">
        <w:t xml:space="preserve"> and feeling.</w:t>
      </w:r>
    </w:p>
    <w:p w14:paraId="57165504" w14:textId="77777777" w:rsidR="00C91F83" w:rsidRPr="00996E61" w:rsidRDefault="00C91F83" w:rsidP="00503A92"/>
    <w:p w14:paraId="0875F0D8" w14:textId="7837F4A6" w:rsidR="00F055CA" w:rsidRPr="00996E61" w:rsidRDefault="00E95648" w:rsidP="00503A92">
      <w:r w:rsidRPr="00996E61">
        <w:t xml:space="preserve">I then went through my data to make </w:t>
      </w:r>
      <w:r w:rsidR="00C70016" w:rsidRPr="00996E61">
        <w:t>sense</w:t>
      </w:r>
      <w:r w:rsidRPr="00996E61">
        <w:t xml:space="preserve"> of it by developing, </w:t>
      </w:r>
      <w:proofErr w:type="spellStart"/>
      <w:r w:rsidR="00D51114" w:rsidRPr="00996E61">
        <w:t>minimalising</w:t>
      </w:r>
      <w:proofErr w:type="spellEnd"/>
      <w:r w:rsidRPr="00996E61">
        <w:t xml:space="preserve"> and understanding my reflective journal and feedback from oth</w:t>
      </w:r>
      <w:r w:rsidR="00B01303" w:rsidRPr="00996E61">
        <w:t>er students (</w:t>
      </w:r>
      <w:proofErr w:type="spellStart"/>
      <w:r w:rsidR="00B01303" w:rsidRPr="00996E61">
        <w:t>Merrian</w:t>
      </w:r>
      <w:proofErr w:type="spellEnd"/>
      <w:r w:rsidR="00B01303" w:rsidRPr="00996E61">
        <w:t xml:space="preserve">, S </w:t>
      </w:r>
      <w:proofErr w:type="spellStart"/>
      <w:r w:rsidR="00B01303" w:rsidRPr="00996E61">
        <w:t>Tisdalle</w:t>
      </w:r>
      <w:proofErr w:type="spellEnd"/>
      <w:r w:rsidRPr="00996E61">
        <w:t xml:space="preserve"> 2016). To </w:t>
      </w:r>
      <w:r w:rsidR="00D51114" w:rsidRPr="00996E61">
        <w:t>analyse</w:t>
      </w:r>
      <w:r w:rsidRPr="00996E61">
        <w:t xml:space="preserve"> my raw data</w:t>
      </w:r>
      <w:r w:rsidR="00C70016" w:rsidRPr="00996E61">
        <w:t>,</w:t>
      </w:r>
      <w:r w:rsidRPr="00996E61">
        <w:t xml:space="preserve"> I </w:t>
      </w:r>
      <w:r w:rsidR="00C70016" w:rsidRPr="00996E61">
        <w:t>pre-coded</w:t>
      </w:r>
      <w:r w:rsidRPr="00996E61">
        <w:t xml:space="preserve"> words and short phrases</w:t>
      </w:r>
      <w:r w:rsidR="00303A81">
        <w:t xml:space="preserve"> </w:t>
      </w:r>
      <w:r w:rsidRPr="00996E61">
        <w:t>(Layder,1998) by highlighting anything significant worthy of attention</w:t>
      </w:r>
      <w:r w:rsidR="00B25036">
        <w:t xml:space="preserve"> </w:t>
      </w:r>
      <w:r w:rsidRPr="00996E61">
        <w:t>(Boyatzis 1998)</w:t>
      </w:r>
      <w:r w:rsidR="00752FC9" w:rsidRPr="00996E61">
        <w:t xml:space="preserve">. This </w:t>
      </w:r>
      <w:r w:rsidR="00C70016" w:rsidRPr="00996E61">
        <w:t>had</w:t>
      </w:r>
      <w:r w:rsidR="00752FC9" w:rsidRPr="00996E61">
        <w:t xml:space="preserve"> become </w:t>
      </w:r>
      <w:r w:rsidR="00C70016" w:rsidRPr="00996E61">
        <w:t>critical</w:t>
      </w:r>
      <w:r w:rsidR="00752FC9" w:rsidRPr="00996E61">
        <w:t xml:space="preserve"> pieces to the jigsaw</w:t>
      </w:r>
      <w:r w:rsidR="00303A81">
        <w:t xml:space="preserve"> </w:t>
      </w:r>
      <w:r w:rsidR="00752FC9" w:rsidRPr="00996E61">
        <w:t xml:space="preserve">(Booth, </w:t>
      </w:r>
      <w:proofErr w:type="spellStart"/>
      <w:r w:rsidR="00752FC9" w:rsidRPr="00996E61">
        <w:t>Colomb</w:t>
      </w:r>
      <w:proofErr w:type="spellEnd"/>
      <w:r w:rsidR="00752FC9" w:rsidRPr="00996E61">
        <w:t xml:space="preserve"> &amp; Williams 2008;</w:t>
      </w:r>
      <w:r w:rsidR="00C70016" w:rsidRPr="00996E61">
        <w:t xml:space="preserve"> </w:t>
      </w:r>
      <w:r w:rsidR="00752FC9" w:rsidRPr="00996E61">
        <w:t>Erikson,1986;</w:t>
      </w:r>
      <w:r w:rsidR="00C70016" w:rsidRPr="00996E61">
        <w:t xml:space="preserve"> </w:t>
      </w:r>
      <w:proofErr w:type="spellStart"/>
      <w:r w:rsidR="00752FC9" w:rsidRPr="00996E61">
        <w:t>Lofland</w:t>
      </w:r>
      <w:proofErr w:type="spellEnd"/>
      <w:r w:rsidR="00752FC9" w:rsidRPr="00996E61">
        <w:t xml:space="preserve"> </w:t>
      </w:r>
      <w:r w:rsidR="00C70016" w:rsidRPr="00996E61">
        <w:t>et al.</w:t>
      </w:r>
      <w:r w:rsidR="00752FC9" w:rsidRPr="00996E61">
        <w:t xml:space="preserve">,2006) and acted as </w:t>
      </w:r>
      <w:r w:rsidR="000D5684" w:rsidRPr="00996E61">
        <w:t>"</w:t>
      </w:r>
      <w:r w:rsidR="00C70016" w:rsidRPr="00996E61">
        <w:t>warm-up</w:t>
      </w:r>
      <w:r w:rsidR="000D5684" w:rsidRPr="00996E61">
        <w:t>"</w:t>
      </w:r>
      <w:r w:rsidR="00752FC9" w:rsidRPr="00996E61">
        <w:t xml:space="preserve"> before I consolidated my results</w:t>
      </w:r>
      <w:r w:rsidR="00303A81">
        <w:t xml:space="preserve"> </w:t>
      </w:r>
      <w:r w:rsidR="00752FC9" w:rsidRPr="00996E61">
        <w:t>(</w:t>
      </w:r>
      <w:proofErr w:type="spellStart"/>
      <w:r w:rsidR="00752FC9" w:rsidRPr="00996E61">
        <w:t>Saldonia</w:t>
      </w:r>
      <w:proofErr w:type="spellEnd"/>
      <w:r w:rsidR="00752FC9" w:rsidRPr="00996E61">
        <w:t xml:space="preserve"> J 2006).</w:t>
      </w:r>
    </w:p>
    <w:p w14:paraId="66DDBB87" w14:textId="2509455A" w:rsidR="00752FC9" w:rsidRDefault="00752FC9" w:rsidP="00503A92">
      <w:r w:rsidRPr="00996E61">
        <w:t xml:space="preserve">Below </w:t>
      </w:r>
      <w:r w:rsidR="00C921DE" w:rsidRPr="00996E61">
        <w:t xml:space="preserve">are </w:t>
      </w:r>
      <w:r w:rsidRPr="00996E61">
        <w:t xml:space="preserve">my recurring themes </w:t>
      </w:r>
      <w:r w:rsidR="00C921DE" w:rsidRPr="00996E61">
        <w:t xml:space="preserve">that were exposed when </w:t>
      </w:r>
      <w:r w:rsidR="00ED3073" w:rsidRPr="00996E61">
        <w:t xml:space="preserve">I </w:t>
      </w:r>
      <w:r w:rsidR="00D51114" w:rsidRPr="00996E61">
        <w:t>analysed</w:t>
      </w:r>
      <w:r w:rsidR="00ED3073" w:rsidRPr="00996E61">
        <w:t xml:space="preserve"> my raw data.</w:t>
      </w:r>
    </w:p>
    <w:p w14:paraId="6FB641B1" w14:textId="3E0325C0" w:rsidR="004309A5" w:rsidRDefault="004309A5" w:rsidP="00503A92"/>
    <w:p w14:paraId="19CC19BC" w14:textId="1A24F767" w:rsidR="004309A5" w:rsidRPr="00996E61" w:rsidRDefault="004309A5" w:rsidP="00503A92">
      <w:r>
        <w:t>I will u</w:t>
      </w:r>
      <w:r w:rsidR="00B25036">
        <w:t xml:space="preserve">se Shon’s (1983) reflection In Action and then Reflection </w:t>
      </w:r>
      <w:proofErr w:type="gramStart"/>
      <w:r w:rsidR="00B25036">
        <w:t>On</w:t>
      </w:r>
      <w:proofErr w:type="gramEnd"/>
      <w:r w:rsidR="00B25036">
        <w:t xml:space="preserve"> Action to structure my data</w:t>
      </w:r>
      <w:r w:rsidR="00823CF2">
        <w:t>. I have organised the data into key themes:</w:t>
      </w:r>
    </w:p>
    <w:p w14:paraId="0F40DD19" w14:textId="466EB20B" w:rsidR="00ED3073" w:rsidRPr="00996E61" w:rsidRDefault="00ED3073" w:rsidP="00503A92"/>
    <w:p w14:paraId="6D9C547B" w14:textId="7619D222" w:rsidR="009E667B" w:rsidRPr="00996E61" w:rsidRDefault="009E667B" w:rsidP="00503A92">
      <w:pPr>
        <w:rPr>
          <w:b/>
          <w:bCs/>
        </w:rPr>
      </w:pPr>
      <w:r w:rsidRPr="00996E61">
        <w:rPr>
          <w:b/>
          <w:bCs/>
          <w:highlight w:val="yellow"/>
        </w:rPr>
        <w:t>THEME 1</w:t>
      </w:r>
    </w:p>
    <w:p w14:paraId="43B0173B" w14:textId="77777777" w:rsidR="009E667B" w:rsidRPr="00996E61" w:rsidRDefault="009E667B" w:rsidP="00503A92">
      <w:pPr>
        <w:rPr>
          <w:b/>
          <w:bCs/>
        </w:rPr>
      </w:pPr>
    </w:p>
    <w:p w14:paraId="1FB11F0C" w14:textId="2161E58D" w:rsidR="00ED3073" w:rsidRPr="00996E61" w:rsidRDefault="00ED3073" w:rsidP="002915A3">
      <w:pPr>
        <w:pBdr>
          <w:top w:val="single" w:sz="4" w:space="1" w:color="auto"/>
          <w:left w:val="single" w:sz="4" w:space="4" w:color="auto"/>
          <w:bottom w:val="single" w:sz="4" w:space="1" w:color="auto"/>
          <w:right w:val="single" w:sz="4" w:space="4" w:color="auto"/>
        </w:pBdr>
        <w:shd w:val="clear" w:color="auto" w:fill="FDE9D9" w:themeFill="accent6" w:themeFillTint="33"/>
        <w:jc w:val="center"/>
        <w:rPr>
          <w:b/>
          <w:bCs/>
        </w:rPr>
      </w:pPr>
      <w:r w:rsidRPr="00996E61">
        <w:rPr>
          <w:b/>
          <w:bCs/>
        </w:rPr>
        <w:t xml:space="preserve">Teaching through the </w:t>
      </w:r>
      <w:r w:rsidR="00C70016" w:rsidRPr="00996E61">
        <w:rPr>
          <w:b/>
          <w:bCs/>
        </w:rPr>
        <w:t>platform</w:t>
      </w:r>
      <w:r w:rsidRPr="00996E61">
        <w:rPr>
          <w:b/>
          <w:bCs/>
        </w:rPr>
        <w:t xml:space="preserve"> of zoom</w:t>
      </w:r>
    </w:p>
    <w:p w14:paraId="0EC85DBD" w14:textId="77777777" w:rsidR="00C91F83" w:rsidRPr="00996E61" w:rsidRDefault="00C91F83" w:rsidP="00503A92">
      <w:pPr>
        <w:rPr>
          <w:b/>
          <w:bCs/>
          <w:u w:val="single"/>
        </w:rPr>
      </w:pPr>
    </w:p>
    <w:p w14:paraId="4F47D400" w14:textId="6640DC0D" w:rsidR="00ED3073" w:rsidRDefault="00823CF2" w:rsidP="00503A92">
      <w:r>
        <w:t xml:space="preserve">Reflection </w:t>
      </w:r>
      <w:proofErr w:type="gramStart"/>
      <w:r>
        <w:t>In</w:t>
      </w:r>
      <w:proofErr w:type="gramEnd"/>
      <w:r>
        <w:t xml:space="preserve"> Action:</w:t>
      </w:r>
    </w:p>
    <w:p w14:paraId="6146BBB5" w14:textId="719BF88D" w:rsidR="00823CF2" w:rsidRDefault="00823CF2" w:rsidP="00503A92"/>
    <w:p w14:paraId="079B2559" w14:textId="34D4AC73" w:rsidR="00823CF2" w:rsidRDefault="00823CF2" w:rsidP="00503A92">
      <w:r>
        <w:t>‘Quote’</w:t>
      </w:r>
    </w:p>
    <w:p w14:paraId="5DE88121" w14:textId="3BAEC886" w:rsidR="00823CF2" w:rsidRDefault="00823CF2" w:rsidP="00503A92"/>
    <w:p w14:paraId="3B4F87FC" w14:textId="2E329D5E" w:rsidR="00823CF2" w:rsidRPr="00996E61" w:rsidRDefault="00823CF2" w:rsidP="00503A92">
      <w:r>
        <w:t xml:space="preserve">Reflection </w:t>
      </w:r>
      <w:proofErr w:type="gramStart"/>
      <w:r>
        <w:t>On</w:t>
      </w:r>
      <w:proofErr w:type="gramEnd"/>
      <w:r>
        <w:t xml:space="preserve"> Action</w:t>
      </w:r>
    </w:p>
    <w:p w14:paraId="37C0C2A0" w14:textId="77777777" w:rsidR="00C91F83" w:rsidRPr="00996E61" w:rsidRDefault="00C91F83" w:rsidP="00503A92"/>
    <w:p w14:paraId="30C2D068" w14:textId="76AC88A2" w:rsidR="00F47B0C" w:rsidRPr="00996E61" w:rsidRDefault="00F7501A" w:rsidP="00503A92">
      <w:r w:rsidRPr="00996E61">
        <w:t xml:space="preserve">Not being able </w:t>
      </w:r>
      <w:r w:rsidR="00C70016" w:rsidRPr="00996E61">
        <w:t xml:space="preserve">to </w:t>
      </w:r>
      <w:r w:rsidRPr="00996E61">
        <w:t xml:space="preserve">gauge what the </w:t>
      </w:r>
      <w:r w:rsidR="00C70016" w:rsidRPr="00996E61">
        <w:t>participants</w:t>
      </w:r>
      <w:r w:rsidRPr="00996E61">
        <w:t xml:space="preserve"> are feeling/thinking, </w:t>
      </w:r>
      <w:r w:rsidR="00ED3073" w:rsidRPr="00996E61">
        <w:t>Connection</w:t>
      </w:r>
      <w:r w:rsidRPr="00996E61">
        <w:t xml:space="preserve"> and Timing</w:t>
      </w:r>
      <w:r w:rsidR="00F47B0C" w:rsidRPr="00996E61">
        <w:t>.</w:t>
      </w:r>
    </w:p>
    <w:p w14:paraId="4A61635C" w14:textId="397BB0C6" w:rsidR="00A25DA4" w:rsidRPr="00996E61" w:rsidRDefault="002015A5" w:rsidP="00503A92">
      <w:r w:rsidRPr="00996E61">
        <w:t>Looking at eight faces staring back at you was exhausting</w:t>
      </w:r>
      <w:r w:rsidR="00743D68" w:rsidRPr="00996E61">
        <w:t>. T</w:t>
      </w:r>
      <w:r w:rsidRPr="00996E61">
        <w:t xml:space="preserve">rying to </w:t>
      </w:r>
      <w:r w:rsidR="00D51114" w:rsidRPr="00996E61">
        <w:t>recognise</w:t>
      </w:r>
      <w:r w:rsidRPr="00996E61">
        <w:t xml:space="preserve"> that they understood what I</w:t>
      </w:r>
      <w:r w:rsidR="00743D68" w:rsidRPr="00996E61">
        <w:t xml:space="preserve"> was</w:t>
      </w:r>
      <w:r w:rsidRPr="00996E61">
        <w:t xml:space="preserve"> teaching them</w:t>
      </w:r>
      <w:r w:rsidR="00A25DA4" w:rsidRPr="00996E61">
        <w:t xml:space="preserve"> was</w:t>
      </w:r>
      <w:r w:rsidRPr="00996E61">
        <w:t xml:space="preserve"> </w:t>
      </w:r>
      <w:r w:rsidR="00A25DA4" w:rsidRPr="00996E61">
        <w:t>e</w:t>
      </w:r>
      <w:r w:rsidRPr="00996E61">
        <w:t>ven harder</w:t>
      </w:r>
      <w:r w:rsidR="003D558A" w:rsidRPr="00996E61">
        <w:t>,</w:t>
      </w:r>
      <w:r w:rsidR="00A25DA4" w:rsidRPr="00996E61">
        <w:t xml:space="preserve"> especially</w:t>
      </w:r>
      <w:r w:rsidRPr="00996E61">
        <w:t xml:space="preserve"> when presenting a </w:t>
      </w:r>
      <w:r w:rsidR="003D558A" w:rsidRPr="00996E61">
        <w:t>PowerPoint</w:t>
      </w:r>
      <w:r w:rsidRPr="00996E61">
        <w:t>. I had to continually ask if they understood and had any questions.</w:t>
      </w:r>
    </w:p>
    <w:p w14:paraId="5402A4F0" w14:textId="77777777" w:rsidR="00F47B0C" w:rsidRPr="00996E61" w:rsidRDefault="000F053B" w:rsidP="00503A92">
      <w:pPr>
        <w:rPr>
          <w:color w:val="000000"/>
          <w:shd w:val="clear" w:color="auto" w:fill="FFFFFF"/>
        </w:rPr>
      </w:pPr>
      <w:r w:rsidRPr="00996E61">
        <w:t>When</w:t>
      </w:r>
      <w:r w:rsidR="00A25DA4" w:rsidRPr="00996E61">
        <w:t xml:space="preserve"> </w:t>
      </w:r>
      <w:r w:rsidRPr="00996E61">
        <w:t xml:space="preserve">we speak to someone </w:t>
      </w:r>
      <w:r w:rsidR="003D558A" w:rsidRPr="00996E61">
        <w:t>face-to-face,</w:t>
      </w:r>
      <w:r w:rsidRPr="00996E61">
        <w:t xml:space="preserve"> </w:t>
      </w:r>
      <w:r w:rsidR="00665EFA" w:rsidRPr="00996E61">
        <w:t>we</w:t>
      </w:r>
      <w:r w:rsidRPr="00996E61">
        <w:t xml:space="preserve"> have a non-verbal communication, which</w:t>
      </w:r>
      <w:r w:rsidR="003C14AB" w:rsidRPr="00996E61">
        <w:t xml:space="preserve"> you </w:t>
      </w:r>
      <w:r w:rsidR="000D5684" w:rsidRPr="00996E61">
        <w:t>don't</w:t>
      </w:r>
      <w:r w:rsidR="003C14AB" w:rsidRPr="00996E61">
        <w:t xml:space="preserve"> get with a zoom call</w:t>
      </w:r>
      <w:r w:rsidR="00A25DA4" w:rsidRPr="00996E61">
        <w:t xml:space="preserve"> </w:t>
      </w:r>
      <w:r w:rsidR="003C14AB" w:rsidRPr="00996E61">
        <w:t>because of the delay</w:t>
      </w:r>
      <w:r w:rsidR="003D558A" w:rsidRPr="00996E61">
        <w:t xml:space="preserve">. This </w:t>
      </w:r>
      <w:r w:rsidRPr="00996E61">
        <w:t xml:space="preserve">can then lead to misunderstanding and misrepresentation of what the </w:t>
      </w:r>
      <w:r w:rsidR="003D558A" w:rsidRPr="00996E61">
        <w:t>participant</w:t>
      </w:r>
      <w:r w:rsidRPr="00996E61">
        <w:t xml:space="preserve"> is thinking (</w:t>
      </w:r>
      <w:proofErr w:type="spellStart"/>
      <w:r w:rsidRPr="00996E61">
        <w:rPr>
          <w:color w:val="000000"/>
          <w:shd w:val="clear" w:color="auto" w:fill="FFFFFF"/>
        </w:rPr>
        <w:t>Schoenenberg</w:t>
      </w:r>
      <w:proofErr w:type="spellEnd"/>
      <w:r w:rsidRPr="00996E61">
        <w:rPr>
          <w:color w:val="000000"/>
          <w:shd w:val="clear" w:color="auto" w:fill="FFFFFF"/>
        </w:rPr>
        <w:t xml:space="preserve">, </w:t>
      </w:r>
      <w:proofErr w:type="spellStart"/>
      <w:r w:rsidRPr="00996E61">
        <w:rPr>
          <w:color w:val="000000"/>
          <w:shd w:val="clear" w:color="auto" w:fill="FFFFFF"/>
        </w:rPr>
        <w:t>Raake</w:t>
      </w:r>
      <w:proofErr w:type="spellEnd"/>
      <w:r w:rsidRPr="00996E61">
        <w:rPr>
          <w:color w:val="000000"/>
          <w:shd w:val="clear" w:color="auto" w:fill="FFFFFF"/>
        </w:rPr>
        <w:t xml:space="preserve"> and </w:t>
      </w:r>
      <w:proofErr w:type="spellStart"/>
      <w:r w:rsidRPr="00996E61">
        <w:rPr>
          <w:color w:val="000000"/>
          <w:shd w:val="clear" w:color="auto" w:fill="FFFFFF"/>
        </w:rPr>
        <w:t>Koeppe</w:t>
      </w:r>
      <w:proofErr w:type="spellEnd"/>
      <w:r w:rsidRPr="00996E61">
        <w:rPr>
          <w:color w:val="000000"/>
          <w:shd w:val="clear" w:color="auto" w:fill="FFFFFF"/>
        </w:rPr>
        <w:t>, 2020).</w:t>
      </w:r>
      <w:r w:rsidR="00F7501A" w:rsidRPr="00996E61">
        <w:rPr>
          <w:color w:val="000000"/>
          <w:shd w:val="clear" w:color="auto" w:fill="FFFFFF"/>
        </w:rPr>
        <w:t xml:space="preserve"> </w:t>
      </w:r>
    </w:p>
    <w:p w14:paraId="017D7DA1" w14:textId="77777777" w:rsidR="00F47B0C" w:rsidRPr="00996E61" w:rsidRDefault="00F47B0C" w:rsidP="00503A92">
      <w:pPr>
        <w:rPr>
          <w:color w:val="000000"/>
          <w:shd w:val="clear" w:color="auto" w:fill="FFFFFF"/>
        </w:rPr>
      </w:pPr>
    </w:p>
    <w:p w14:paraId="7518EA79" w14:textId="047E6F39" w:rsidR="00DB0613" w:rsidRPr="00996E61" w:rsidRDefault="002F7C17" w:rsidP="00503A92">
      <w:r w:rsidRPr="00996E61">
        <w:t>A video call needs more focus that a one-one chat, we have to decode the non-verbal clues, the sound of the voice and body language</w:t>
      </w:r>
      <w:r w:rsidR="003D558A" w:rsidRPr="00996E61">
        <w:t>,</w:t>
      </w:r>
      <w:r w:rsidRPr="00996E61">
        <w:t xml:space="preserve"> </w:t>
      </w:r>
      <w:r w:rsidR="003D558A" w:rsidRPr="00996E61">
        <w:t>which</w:t>
      </w:r>
      <w:r w:rsidRPr="00996E61">
        <w:t xml:space="preserve"> is exhausting (</w:t>
      </w:r>
      <w:proofErr w:type="gramStart"/>
      <w:r w:rsidR="000002F6" w:rsidRPr="00996E61">
        <w:t>Jiang,</w:t>
      </w:r>
      <w:r w:rsidRPr="00996E61">
        <w:t xml:space="preserve">  2020</w:t>
      </w:r>
      <w:proofErr w:type="gramEnd"/>
      <w:r w:rsidRPr="00996E61">
        <w:t>).</w:t>
      </w:r>
      <w:r w:rsidR="00F7501A" w:rsidRPr="00996E61">
        <w:rPr>
          <w:color w:val="000000"/>
          <w:shd w:val="clear" w:color="auto" w:fill="FFFFFF"/>
        </w:rPr>
        <w:t xml:space="preserve"> </w:t>
      </w:r>
      <w:r w:rsidR="00DB0613" w:rsidRPr="00996E61">
        <w:t xml:space="preserve">I found myself making assumptions like </w:t>
      </w:r>
      <w:r w:rsidR="000D5684" w:rsidRPr="00996E61">
        <w:t>"</w:t>
      </w:r>
      <w:r w:rsidR="00DB0613" w:rsidRPr="00996E61">
        <w:t>The students are getting bored</w:t>
      </w:r>
      <w:proofErr w:type="gramStart"/>
      <w:r w:rsidR="000D5684" w:rsidRPr="00996E61">
        <w:t>"  "</w:t>
      </w:r>
      <w:proofErr w:type="gramEnd"/>
      <w:r w:rsidR="00DB0613" w:rsidRPr="00996E61">
        <w:t>They are finding it hard to concentrate</w:t>
      </w:r>
      <w:r w:rsidR="000D5684" w:rsidRPr="00996E61">
        <w:t>"</w:t>
      </w:r>
      <w:r w:rsidR="00DB0613" w:rsidRPr="00996E61">
        <w:t xml:space="preserve"> I</w:t>
      </w:r>
      <w:r w:rsidR="00F7501A" w:rsidRPr="00996E61">
        <w:t>t</w:t>
      </w:r>
      <w:r w:rsidR="00DB0613" w:rsidRPr="00996E61">
        <w:t xml:space="preserve"> </w:t>
      </w:r>
      <w:r w:rsidR="00743D68" w:rsidRPr="00996E61">
        <w:t>felt as if</w:t>
      </w:r>
      <w:r w:rsidR="00DB0613" w:rsidRPr="00996E61">
        <w:t xml:space="preserve"> you almost </w:t>
      </w:r>
      <w:r w:rsidR="007B012D" w:rsidRPr="00996E61">
        <w:t>need</w:t>
      </w:r>
      <w:r w:rsidR="00DB0613" w:rsidRPr="00996E61">
        <w:t xml:space="preserve"> to perform your way through the session </w:t>
      </w:r>
      <w:r w:rsidR="00F7501A" w:rsidRPr="00996E61">
        <w:t>to make it more engaging (</w:t>
      </w:r>
      <w:r w:rsidR="000002F6" w:rsidRPr="00996E61">
        <w:t>Jiang,</w:t>
      </w:r>
      <w:r w:rsidR="00F7501A" w:rsidRPr="00996E61">
        <w:t xml:space="preserve"> 2020).</w:t>
      </w:r>
    </w:p>
    <w:p w14:paraId="78F738FB" w14:textId="77777777" w:rsidR="00C91F83" w:rsidRPr="00996E61" w:rsidRDefault="00C91F83" w:rsidP="00503A92"/>
    <w:p w14:paraId="06EECFFA" w14:textId="12550786" w:rsidR="004A154E" w:rsidRPr="00996E61" w:rsidRDefault="004A154E" w:rsidP="00503A92">
      <w:r w:rsidRPr="00996E61">
        <w:t>I was making judgemental assumptions</w:t>
      </w:r>
      <w:r w:rsidR="007B012D" w:rsidRPr="00996E61">
        <w:t>,</w:t>
      </w:r>
      <w:r w:rsidRPr="00996E61">
        <w:t xml:space="preserve"> and</w:t>
      </w:r>
      <w:r w:rsidR="003D558A" w:rsidRPr="00996E61">
        <w:t xml:space="preserve"> </w:t>
      </w:r>
      <w:r w:rsidRPr="00996E61">
        <w:t xml:space="preserve">when I spoke to the </w:t>
      </w:r>
      <w:r w:rsidR="007B012D" w:rsidRPr="00996E61">
        <w:t>participants</w:t>
      </w:r>
      <w:r w:rsidR="003D558A" w:rsidRPr="00996E61">
        <w:t>,</w:t>
      </w:r>
      <w:r w:rsidRPr="00996E61">
        <w:t xml:space="preserve"> they were </w:t>
      </w:r>
      <w:r w:rsidR="007B012D" w:rsidRPr="00996E61">
        <w:t>enjoying</w:t>
      </w:r>
      <w:r w:rsidRPr="00996E61">
        <w:t xml:space="preserve"> the course and unaware of the problems I was having and trying to cope with.</w:t>
      </w:r>
      <w:r w:rsidR="007B012D" w:rsidRPr="00996E61">
        <w:t xml:space="preserve"> </w:t>
      </w:r>
      <w:r w:rsidRPr="00996E61">
        <w:t>This</w:t>
      </w:r>
      <w:r w:rsidR="00665EFA" w:rsidRPr="00996E61">
        <w:t xml:space="preserve"> </w:t>
      </w:r>
      <w:r w:rsidR="00665EFA" w:rsidRPr="00996E61">
        <w:lastRenderedPageBreak/>
        <w:t>is</w:t>
      </w:r>
      <w:r w:rsidRPr="00996E61">
        <w:t xml:space="preserve"> evident by the reflective journal session 2 (appendices</w:t>
      </w:r>
      <w:r w:rsidR="00081B1C" w:rsidRPr="00996E61">
        <w:t xml:space="preserve"> 8</w:t>
      </w:r>
      <w:r w:rsidRPr="00996E61">
        <w:t xml:space="preserve">). I think both the </w:t>
      </w:r>
      <w:r w:rsidR="007B012D" w:rsidRPr="00996E61">
        <w:t xml:space="preserve">fatigue </w:t>
      </w:r>
      <w:r w:rsidRPr="00996E61">
        <w:t>and my frustration of zoom made me feel quite downhearted.</w:t>
      </w:r>
    </w:p>
    <w:p w14:paraId="075C9C8F" w14:textId="77777777" w:rsidR="004A154E" w:rsidRPr="00996E61" w:rsidRDefault="004A154E" w:rsidP="00503A92"/>
    <w:p w14:paraId="17CA4A59" w14:textId="2982F800" w:rsidR="00F7501A" w:rsidRPr="00996E61" w:rsidRDefault="00F7501A" w:rsidP="00503A92">
      <w:r w:rsidRPr="00996E61">
        <w:t xml:space="preserve">Internet connection was a problem with some students and an annoyance for the other </w:t>
      </w:r>
      <w:r w:rsidR="007B012D" w:rsidRPr="00996E61">
        <w:t>participants</w:t>
      </w:r>
      <w:r w:rsidRPr="00996E61">
        <w:t xml:space="preserve"> it held up time and made it impossible for the students to attend the class. </w:t>
      </w:r>
      <w:r w:rsidR="00536732" w:rsidRPr="00996E61">
        <w:t xml:space="preserve">I </w:t>
      </w:r>
      <w:r w:rsidR="003D558A" w:rsidRPr="00996E61">
        <w:t>sent</w:t>
      </w:r>
      <w:r w:rsidR="00536732" w:rsidRPr="00996E61">
        <w:t xml:space="preserve"> them the </w:t>
      </w:r>
      <w:r w:rsidR="007B012D" w:rsidRPr="00996E61">
        <w:t>PowerPoint,</w:t>
      </w:r>
      <w:r w:rsidR="00536732" w:rsidRPr="00996E61">
        <w:t xml:space="preserve"> but they had no idea of the context</w:t>
      </w:r>
      <w:r w:rsidR="003D558A" w:rsidRPr="00996E61">
        <w:t xml:space="preserve">. </w:t>
      </w:r>
      <w:r w:rsidR="00536732" w:rsidRPr="00996E61">
        <w:t xml:space="preserve"> </w:t>
      </w:r>
      <w:r w:rsidR="003D558A" w:rsidRPr="00996E61">
        <w:t>H</w:t>
      </w:r>
      <w:r w:rsidR="00536732" w:rsidRPr="00996E61">
        <w:t>ad</w:t>
      </w:r>
      <w:r w:rsidR="003D558A" w:rsidRPr="00996E61">
        <w:t xml:space="preserve"> this </w:t>
      </w:r>
      <w:r w:rsidR="00536732" w:rsidRPr="00996E61">
        <w:t>been face to face</w:t>
      </w:r>
      <w:r w:rsidR="003D558A" w:rsidRPr="00996E61">
        <w:t xml:space="preserve"> teaching</w:t>
      </w:r>
      <w:r w:rsidR="00536732" w:rsidRPr="00996E61">
        <w:t xml:space="preserve"> these problems</w:t>
      </w:r>
      <w:r w:rsidR="00A25DA4" w:rsidRPr="00996E61">
        <w:t xml:space="preserve"> obviously</w:t>
      </w:r>
      <w:r w:rsidR="00536732" w:rsidRPr="00996E61">
        <w:t xml:space="preserve"> </w:t>
      </w:r>
      <w:r w:rsidR="000D5684" w:rsidRPr="00996E61">
        <w:t>wouldn't</w:t>
      </w:r>
      <w:r w:rsidR="00536732" w:rsidRPr="00996E61">
        <w:t xml:space="preserve"> arise</w:t>
      </w:r>
      <w:r w:rsidR="00A25DA4" w:rsidRPr="00996E61">
        <w:t>.</w:t>
      </w:r>
    </w:p>
    <w:p w14:paraId="2012D2D5" w14:textId="0D2EF7D8" w:rsidR="00627A3C" w:rsidRPr="00996E61" w:rsidRDefault="00627A3C" w:rsidP="00503A92"/>
    <w:p w14:paraId="5DE6D15D" w14:textId="579F6626" w:rsidR="00627A3C" w:rsidRPr="00996E61" w:rsidRDefault="00627A3C" w:rsidP="00503A92">
      <w:r w:rsidRPr="00996E61">
        <w:t xml:space="preserve">I continually </w:t>
      </w:r>
      <w:r w:rsidR="007B012D" w:rsidRPr="00996E61">
        <w:t>overrun</w:t>
      </w:r>
      <w:r w:rsidRPr="00996E61">
        <w:t xml:space="preserve"> on </w:t>
      </w:r>
      <w:r w:rsidR="007B012D" w:rsidRPr="00996E61">
        <w:t>timing</w:t>
      </w:r>
      <w:r w:rsidRPr="00996E61">
        <w:t>, which I never do in my studio</w:t>
      </w:r>
      <w:r w:rsidR="007B012D" w:rsidRPr="00996E61">
        <w:t>. My</w:t>
      </w:r>
      <w:r w:rsidRPr="00996E61">
        <w:t xml:space="preserve"> </w:t>
      </w:r>
      <w:r w:rsidR="007B012D" w:rsidRPr="00996E61">
        <w:t>lesson plans</w:t>
      </w:r>
      <w:r w:rsidRPr="00996E61">
        <w:t xml:space="preserve"> </w:t>
      </w:r>
      <w:r w:rsidR="007B012D" w:rsidRPr="00996E61">
        <w:t>usually</w:t>
      </w:r>
      <w:r w:rsidRPr="00996E61">
        <w:t xml:space="preserve"> run to time but </w:t>
      </w:r>
      <w:r w:rsidR="000E442E" w:rsidRPr="00996E61">
        <w:t xml:space="preserve">with the interruptions at the beginning of the sessions and not knowing how </w:t>
      </w:r>
      <w:r w:rsidR="004D2132" w:rsidRPr="00996E61">
        <w:t>long each activity would take</w:t>
      </w:r>
      <w:r w:rsidR="007B012D" w:rsidRPr="00996E61">
        <w:t>,</w:t>
      </w:r>
      <w:r w:rsidR="004D2132" w:rsidRPr="00996E61">
        <w:t xml:space="preserve"> especially the </w:t>
      </w:r>
      <w:r w:rsidR="007B012D" w:rsidRPr="00996E61">
        <w:t>PowerPoint</w:t>
      </w:r>
      <w:r w:rsidR="00743D68" w:rsidRPr="00996E61">
        <w:t>,</w:t>
      </w:r>
      <w:r w:rsidR="004D2132" w:rsidRPr="00996E61">
        <w:t xml:space="preserve"> as we had added di</w:t>
      </w:r>
      <w:r w:rsidR="007B012D" w:rsidRPr="00996E61">
        <w:t>scussions</w:t>
      </w:r>
      <w:r w:rsidR="004D2132" w:rsidRPr="00996E61">
        <w:t xml:space="preserve">. </w:t>
      </w:r>
      <w:r w:rsidR="00A414D3" w:rsidRPr="00996E61">
        <w:t>The</w:t>
      </w:r>
      <w:r w:rsidR="004D2132" w:rsidRPr="00996E61">
        <w:t xml:space="preserve"> more I did the zoom teaching</w:t>
      </w:r>
      <w:r w:rsidR="007B012D" w:rsidRPr="00996E61">
        <w:t>,</w:t>
      </w:r>
      <w:r w:rsidR="004D2132" w:rsidRPr="00996E61">
        <w:t xml:space="preserve"> the </w:t>
      </w:r>
      <w:r w:rsidR="007B012D" w:rsidRPr="00996E61">
        <w:t xml:space="preserve">more </w:t>
      </w:r>
      <w:r w:rsidR="003D558A" w:rsidRPr="00996E61">
        <w:t>relaxing</w:t>
      </w:r>
      <w:r w:rsidR="004D2132" w:rsidRPr="00996E61">
        <w:t xml:space="preserve"> </w:t>
      </w:r>
      <w:r w:rsidR="00A414D3" w:rsidRPr="00996E61">
        <w:t>tim</w:t>
      </w:r>
      <w:r w:rsidR="00743D68" w:rsidRPr="00996E61">
        <w:t>e</w:t>
      </w:r>
      <w:r w:rsidR="004D2132" w:rsidRPr="00996E61">
        <w:t xml:space="preserve"> was to </w:t>
      </w:r>
      <w:r w:rsidR="00743D68" w:rsidRPr="00996E61">
        <w:t>monitor</w:t>
      </w:r>
      <w:r w:rsidR="004D2132" w:rsidRPr="00996E61">
        <w:t>.</w:t>
      </w:r>
    </w:p>
    <w:p w14:paraId="191EAD21" w14:textId="48E47EFD" w:rsidR="009E667B" w:rsidRPr="00996E61" w:rsidRDefault="009E667B" w:rsidP="00503A92"/>
    <w:p w14:paraId="00E88C00" w14:textId="65BCE5A8" w:rsidR="009E667B" w:rsidRPr="00996E61" w:rsidRDefault="009E667B" w:rsidP="00503A92">
      <w:r w:rsidRPr="00996E61">
        <w:rPr>
          <w:highlight w:val="yellow"/>
        </w:rPr>
        <w:t>THEME 2</w:t>
      </w:r>
    </w:p>
    <w:p w14:paraId="37965979" w14:textId="77777777" w:rsidR="00536732" w:rsidRPr="00996E61" w:rsidRDefault="00536732" w:rsidP="00503A92">
      <w:pPr>
        <w:rPr>
          <w:bCs/>
        </w:rPr>
      </w:pPr>
    </w:p>
    <w:p w14:paraId="49BD6A7F" w14:textId="246028EE" w:rsidR="00536732" w:rsidRPr="00996E61" w:rsidRDefault="00536732" w:rsidP="002915A3">
      <w:pPr>
        <w:pBdr>
          <w:top w:val="single" w:sz="4" w:space="1" w:color="auto"/>
          <w:left w:val="single" w:sz="4" w:space="4" w:color="auto"/>
          <w:bottom w:val="single" w:sz="4" w:space="1" w:color="auto"/>
          <w:right w:val="single" w:sz="4" w:space="4" w:color="auto"/>
        </w:pBdr>
        <w:shd w:val="clear" w:color="auto" w:fill="FDE9D9" w:themeFill="accent6" w:themeFillTint="33"/>
        <w:jc w:val="center"/>
        <w:rPr>
          <w:b/>
          <w:bCs/>
        </w:rPr>
      </w:pPr>
      <w:r w:rsidRPr="00996E61">
        <w:rPr>
          <w:b/>
          <w:bCs/>
        </w:rPr>
        <w:t xml:space="preserve">Too much </w:t>
      </w:r>
      <w:r w:rsidR="00A414D3" w:rsidRPr="00996E61">
        <w:rPr>
          <w:b/>
          <w:bCs/>
        </w:rPr>
        <w:t>science-based</w:t>
      </w:r>
      <w:r w:rsidRPr="00996E61">
        <w:rPr>
          <w:b/>
          <w:bCs/>
        </w:rPr>
        <w:t xml:space="preserve"> information</w:t>
      </w:r>
    </w:p>
    <w:p w14:paraId="230800A7" w14:textId="77777777" w:rsidR="00C91F83" w:rsidRPr="00996E61" w:rsidRDefault="00C91F83" w:rsidP="00503A92">
      <w:pPr>
        <w:rPr>
          <w:b/>
          <w:bCs/>
          <w:u w:val="single"/>
        </w:rPr>
      </w:pPr>
    </w:p>
    <w:p w14:paraId="19DFBA40" w14:textId="2614CCA3" w:rsidR="00536732" w:rsidRPr="00996E61" w:rsidRDefault="00536732" w:rsidP="00503A92">
      <w:r w:rsidRPr="00996E61">
        <w:t xml:space="preserve">When I teach my work </w:t>
      </w:r>
      <w:r w:rsidR="007B012D" w:rsidRPr="00996E61">
        <w:t>usually is</w:t>
      </w:r>
      <w:r w:rsidRPr="00996E61">
        <w:t xml:space="preserve"> very </w:t>
      </w:r>
      <w:r w:rsidR="00A414D3" w:rsidRPr="00996E61">
        <w:t>practical</w:t>
      </w:r>
      <w:r w:rsidR="007B012D" w:rsidRPr="00996E61">
        <w:t>,</w:t>
      </w:r>
      <w:r w:rsidR="00627A3C" w:rsidRPr="00996E61">
        <w:t xml:space="preserve"> </w:t>
      </w:r>
      <w:r w:rsidRPr="00996E61">
        <w:t xml:space="preserve">and because of the </w:t>
      </w:r>
      <w:r w:rsidR="00A414D3" w:rsidRPr="00996E61">
        <w:t>platform</w:t>
      </w:r>
      <w:r w:rsidRPr="00996E61">
        <w:t xml:space="preserve"> I was teaching</w:t>
      </w:r>
      <w:r w:rsidR="00743D68" w:rsidRPr="00996E61">
        <w:t xml:space="preserve"> on</w:t>
      </w:r>
      <w:r w:rsidR="00A414D3" w:rsidRPr="00996E61">
        <w:t>,</w:t>
      </w:r>
      <w:r w:rsidRPr="00996E61">
        <w:t xml:space="preserve"> I wanted to make it a little more informative</w:t>
      </w:r>
      <w:r w:rsidR="003D558A" w:rsidRPr="00996E61">
        <w:t>,</w:t>
      </w:r>
      <w:r w:rsidRPr="00996E61">
        <w:t xml:space="preserve"> </w:t>
      </w:r>
      <w:r w:rsidR="00743D68" w:rsidRPr="00996E61">
        <w:t>and</w:t>
      </w:r>
      <w:r w:rsidRPr="00996E61">
        <w:t xml:space="preserve"> </w:t>
      </w:r>
      <w:r w:rsidR="00627A3C" w:rsidRPr="00996E61">
        <w:t>Zoom</w:t>
      </w:r>
      <w:r w:rsidRPr="00996E61">
        <w:t xml:space="preserve"> was the ideal </w:t>
      </w:r>
      <w:r w:rsidR="00A414D3" w:rsidRPr="00996E61">
        <w:t>platform</w:t>
      </w:r>
      <w:r w:rsidRPr="00996E61">
        <w:t xml:space="preserve"> </w:t>
      </w:r>
      <w:r w:rsidR="00A414D3" w:rsidRPr="00996E61">
        <w:t>for</w:t>
      </w:r>
      <w:r w:rsidRPr="00996E61">
        <w:t xml:space="preserve"> this</w:t>
      </w:r>
      <w:r w:rsidR="00627A3C" w:rsidRPr="00996E61">
        <w:t xml:space="preserve"> type of</w:t>
      </w:r>
      <w:r w:rsidRPr="00996E61">
        <w:t xml:space="preserve"> work. I did make sure that I had </w:t>
      </w:r>
      <w:r w:rsidR="00A414D3" w:rsidRPr="00996E61">
        <w:t>an</w:t>
      </w:r>
      <w:r w:rsidRPr="00996E61">
        <w:t xml:space="preserve"> element of the practical side </w:t>
      </w:r>
      <w:r w:rsidR="00743D68" w:rsidRPr="00996E61">
        <w:t>with</w:t>
      </w:r>
      <w:r w:rsidRPr="00996E61">
        <w:t>in the framework.</w:t>
      </w:r>
      <w:r w:rsidR="00201254" w:rsidRPr="00996E61">
        <w:t xml:space="preserve"> I presented my information through a </w:t>
      </w:r>
      <w:r w:rsidR="00A414D3" w:rsidRPr="00996E61">
        <w:t>PowerPoint</w:t>
      </w:r>
      <w:r w:rsidR="00627A3C" w:rsidRPr="00996E61">
        <w:t>, again something I had never before</w:t>
      </w:r>
      <w:r w:rsidR="00AB6E7C" w:rsidRPr="00996E61">
        <w:t>.</w:t>
      </w:r>
      <w:r w:rsidR="00931A0A" w:rsidRPr="00996E61">
        <w:t xml:space="preserve"> Teaching Presence and mindfulness to a group of students I knew had </w:t>
      </w:r>
      <w:r w:rsidR="00A414D3" w:rsidRPr="00996E61">
        <w:t>negative</w:t>
      </w:r>
      <w:r w:rsidR="00931A0A" w:rsidRPr="00996E61">
        <w:t xml:space="preserve"> mindsets I wanted them to understand the evidence, I </w:t>
      </w:r>
      <w:r w:rsidR="00A414D3" w:rsidRPr="00996E61">
        <w:t>tried</w:t>
      </w:r>
      <w:r w:rsidR="00931A0A" w:rsidRPr="00996E61">
        <w:t xml:space="preserve"> to back up what I was teaching.</w:t>
      </w:r>
      <w:r w:rsidR="00A414D3" w:rsidRPr="00996E61">
        <w:t xml:space="preserve"> </w:t>
      </w:r>
      <w:r w:rsidR="00931A0A" w:rsidRPr="00996E61">
        <w:t xml:space="preserve">As I was </w:t>
      </w:r>
      <w:r w:rsidR="00A414D3" w:rsidRPr="00996E61">
        <w:t>used</w:t>
      </w:r>
      <w:r w:rsidR="00931A0A" w:rsidRPr="00996E61">
        <w:t xml:space="preserve"> to this aspect of teaching</w:t>
      </w:r>
      <w:r w:rsidR="00A414D3" w:rsidRPr="00996E61">
        <w:t>,</w:t>
      </w:r>
      <w:r w:rsidR="00931A0A" w:rsidRPr="00996E61">
        <w:t xml:space="preserve"> I felt I was using too much </w:t>
      </w:r>
      <w:r w:rsidR="00A414D3" w:rsidRPr="00996E61">
        <w:t>science-based</w:t>
      </w:r>
      <w:r w:rsidR="00931A0A" w:rsidRPr="00996E61">
        <w:t xml:space="preserve"> information </w:t>
      </w:r>
      <w:r w:rsidR="004D2132" w:rsidRPr="00996E61">
        <w:t xml:space="preserve">as </w:t>
      </w:r>
      <w:r w:rsidR="00931A0A" w:rsidRPr="00996E61">
        <w:t xml:space="preserve">I </w:t>
      </w:r>
      <w:r w:rsidR="000D5684" w:rsidRPr="00996E61">
        <w:t>couldn't</w:t>
      </w:r>
      <w:r w:rsidR="00931A0A" w:rsidRPr="00996E61">
        <w:t xml:space="preserve"> g</w:t>
      </w:r>
      <w:r w:rsidR="004D2132" w:rsidRPr="00996E61">
        <w:t>au</w:t>
      </w:r>
      <w:r w:rsidR="00931A0A" w:rsidRPr="00996E61">
        <w:t>ge whether they were finding it useful or not</w:t>
      </w:r>
      <w:r w:rsidR="004A659C" w:rsidRPr="00996E61">
        <w:t xml:space="preserve">, this then </w:t>
      </w:r>
      <w:r w:rsidR="00A414D3" w:rsidRPr="00996E61">
        <w:t>led</w:t>
      </w:r>
      <w:r w:rsidR="004A659C" w:rsidRPr="00996E61">
        <w:t xml:space="preserve"> me back to the </w:t>
      </w:r>
      <w:r w:rsidR="00A414D3" w:rsidRPr="00996E61">
        <w:t>platform</w:t>
      </w:r>
      <w:r w:rsidR="004A659C" w:rsidRPr="00996E61">
        <w:t xml:space="preserve"> I was using</w:t>
      </w:r>
      <w:r w:rsidR="00C41CBA" w:rsidRPr="00996E61">
        <w:t>.</w:t>
      </w:r>
      <w:r w:rsidR="00A25DA4" w:rsidRPr="00996E61">
        <w:t xml:space="preserve"> </w:t>
      </w:r>
    </w:p>
    <w:p w14:paraId="050DC709" w14:textId="77777777" w:rsidR="00C91F83" w:rsidRPr="00996E61" w:rsidRDefault="00C91F83" w:rsidP="00503A92"/>
    <w:p w14:paraId="3B148EB5" w14:textId="4965C6DF" w:rsidR="00532F2D" w:rsidRPr="00996E61" w:rsidRDefault="004B3E1C" w:rsidP="00503A92">
      <w:r w:rsidRPr="00996E61">
        <w:t xml:space="preserve">Having </w:t>
      </w:r>
      <w:r w:rsidR="00021025" w:rsidRPr="00996E61">
        <w:t>taught spoken voice</w:t>
      </w:r>
      <w:r w:rsidR="00A414D3" w:rsidRPr="00996E61">
        <w:t>,</w:t>
      </w:r>
      <w:r w:rsidR="00021025" w:rsidRPr="00996E61">
        <w:t xml:space="preserve"> I always teach in a very </w:t>
      </w:r>
      <w:r w:rsidR="00A414D3" w:rsidRPr="00996E61">
        <w:t>hands-on</w:t>
      </w:r>
      <w:r w:rsidR="00021025" w:rsidRPr="00996E61">
        <w:t xml:space="preserve"> </w:t>
      </w:r>
      <w:r w:rsidR="00A414D3" w:rsidRPr="00996E61">
        <w:t>holistic</w:t>
      </w:r>
      <w:r w:rsidR="003D558A" w:rsidRPr="00996E61">
        <w:t>,</w:t>
      </w:r>
      <w:r w:rsidR="00021025" w:rsidRPr="00996E61">
        <w:t xml:space="preserve"> practical way. I work with imagination and imagery and </w:t>
      </w:r>
      <w:r w:rsidR="00A414D3" w:rsidRPr="00996E61">
        <w:t>include</w:t>
      </w:r>
      <w:r w:rsidR="00021025" w:rsidRPr="00996E61">
        <w:t xml:space="preserve"> anatomical information as </w:t>
      </w:r>
      <w:r w:rsidR="000D5684" w:rsidRPr="00996E61">
        <w:t>I'm</w:t>
      </w:r>
      <w:r w:rsidR="00021025" w:rsidRPr="00996E61">
        <w:t xml:space="preserve"> carrying out the work (Shewell C</w:t>
      </w:r>
      <w:r w:rsidR="00EF7BD6" w:rsidRPr="00996E61">
        <w:t xml:space="preserve"> 2009</w:t>
      </w:r>
      <w:r w:rsidR="00021025" w:rsidRPr="00996E61">
        <w:t xml:space="preserve"> pg15)</w:t>
      </w:r>
      <w:r w:rsidR="00A414D3" w:rsidRPr="00996E61">
        <w:t>.  speech</w:t>
      </w:r>
      <w:r w:rsidR="00021025" w:rsidRPr="00996E61">
        <w:t xml:space="preserve"> and language </w:t>
      </w:r>
      <w:r w:rsidR="00A414D3" w:rsidRPr="00996E61">
        <w:t>therapists</w:t>
      </w:r>
      <w:r w:rsidR="00021025" w:rsidRPr="00996E61">
        <w:t xml:space="preserve"> would use a more formal </w:t>
      </w:r>
      <w:r w:rsidR="00A414D3" w:rsidRPr="00996E61">
        <w:t>science-based</w:t>
      </w:r>
      <w:r w:rsidR="00021025" w:rsidRPr="00996E61">
        <w:t xml:space="preserve"> teaching using </w:t>
      </w:r>
      <w:r w:rsidR="00A414D3" w:rsidRPr="00996E61">
        <w:t>lecture-type</w:t>
      </w:r>
      <w:r w:rsidR="00021025" w:rsidRPr="00996E61">
        <w:t xml:space="preserve"> teaching (</w:t>
      </w:r>
      <w:r w:rsidR="00A414D3" w:rsidRPr="00996E61">
        <w:t>Shewell</w:t>
      </w:r>
      <w:r w:rsidR="00EF7BD6" w:rsidRPr="00996E61">
        <w:t xml:space="preserve"> 2009</w:t>
      </w:r>
      <w:r w:rsidR="00021025" w:rsidRPr="00996E61">
        <w:t xml:space="preserve"> pg15) I was bringing these two </w:t>
      </w:r>
      <w:r w:rsidR="00A414D3" w:rsidRPr="00996E61">
        <w:t>platforms</w:t>
      </w:r>
      <w:r w:rsidR="00021025" w:rsidRPr="00996E61">
        <w:t xml:space="preserve"> together. </w:t>
      </w:r>
      <w:r w:rsidR="00AE6CB7" w:rsidRPr="00996E61">
        <w:t xml:space="preserve">Lecture form of </w:t>
      </w:r>
      <w:r w:rsidR="003D558A" w:rsidRPr="00996E61">
        <w:t>education</w:t>
      </w:r>
      <w:r w:rsidR="00532F2D" w:rsidRPr="00996E61">
        <w:t xml:space="preserve"> was all very new to me</w:t>
      </w:r>
      <w:r w:rsidR="00A414D3" w:rsidRPr="00996E61">
        <w:t>,</w:t>
      </w:r>
      <w:r w:rsidR="00532F2D" w:rsidRPr="00996E61">
        <w:t xml:space="preserve"> and I felt very much out of my comfort zone</w:t>
      </w:r>
      <w:r w:rsidR="00A414D3" w:rsidRPr="00996E61">
        <w:t>, so</w:t>
      </w:r>
      <w:r w:rsidR="00532F2D" w:rsidRPr="00996E61">
        <w:t xml:space="preserve"> I was highly critical about it</w:t>
      </w:r>
      <w:r w:rsidR="001C77C5" w:rsidRPr="00996E61">
        <w:t>. On reflection</w:t>
      </w:r>
      <w:r w:rsidR="00A414D3" w:rsidRPr="00996E61">
        <w:t>,</w:t>
      </w:r>
      <w:r w:rsidR="001C77C5" w:rsidRPr="00996E61">
        <w:t xml:space="preserve"> I had the correct use of teaching methods for the </w:t>
      </w:r>
      <w:r w:rsidR="00A414D3" w:rsidRPr="00996E61">
        <w:t>platform</w:t>
      </w:r>
      <w:r w:rsidR="001C77C5" w:rsidRPr="00996E61">
        <w:t xml:space="preserve"> I was working on. The science </w:t>
      </w:r>
      <w:r w:rsidR="00A414D3" w:rsidRPr="00996E61">
        <w:t>just</w:t>
      </w:r>
      <w:r w:rsidR="001C77C5" w:rsidRPr="00996E61">
        <w:t xml:space="preserve"> enhanced the understanding which I might bring in more to my </w:t>
      </w:r>
      <w:proofErr w:type="gramStart"/>
      <w:r w:rsidR="001C77C5" w:rsidRPr="00996E61">
        <w:t>face to face</w:t>
      </w:r>
      <w:proofErr w:type="gramEnd"/>
      <w:r w:rsidR="001C77C5" w:rsidRPr="00996E61">
        <w:t xml:space="preserve"> work</w:t>
      </w:r>
      <w:r w:rsidR="004D2132" w:rsidRPr="00996E61">
        <w:t>.</w:t>
      </w:r>
    </w:p>
    <w:p w14:paraId="7C9958DE" w14:textId="77777777" w:rsidR="00C91F83" w:rsidRPr="00996E61" w:rsidRDefault="00C91F83" w:rsidP="00503A92"/>
    <w:p w14:paraId="53F4961D" w14:textId="77777777" w:rsidR="009E667B" w:rsidRPr="00996E61" w:rsidRDefault="009E667B" w:rsidP="00503A92">
      <w:pPr>
        <w:rPr>
          <w:b/>
        </w:rPr>
      </w:pPr>
    </w:p>
    <w:p w14:paraId="689361C2" w14:textId="5DD372BD" w:rsidR="009E667B" w:rsidRPr="00996E61" w:rsidRDefault="009E667B" w:rsidP="00503A92">
      <w:pPr>
        <w:rPr>
          <w:b/>
        </w:rPr>
      </w:pPr>
      <w:r w:rsidRPr="00996E61">
        <w:rPr>
          <w:b/>
          <w:highlight w:val="yellow"/>
        </w:rPr>
        <w:t>THEME 3</w:t>
      </w:r>
    </w:p>
    <w:p w14:paraId="13E59933" w14:textId="77777777" w:rsidR="002915A3" w:rsidRPr="00996E61" w:rsidRDefault="002915A3" w:rsidP="00503A92">
      <w:pPr>
        <w:rPr>
          <w:b/>
        </w:rPr>
      </w:pPr>
    </w:p>
    <w:p w14:paraId="659E103A" w14:textId="383B9000" w:rsidR="004D2132" w:rsidRPr="00996E61" w:rsidRDefault="002915A3" w:rsidP="002915A3">
      <w:pPr>
        <w:pBdr>
          <w:top w:val="single" w:sz="4" w:space="1" w:color="auto"/>
          <w:left w:val="single" w:sz="4" w:space="4" w:color="auto"/>
          <w:bottom w:val="single" w:sz="4" w:space="1" w:color="auto"/>
          <w:right w:val="single" w:sz="4" w:space="4" w:color="auto"/>
        </w:pBdr>
        <w:shd w:val="clear" w:color="auto" w:fill="FDE9D9" w:themeFill="accent6" w:themeFillTint="33"/>
        <w:jc w:val="center"/>
        <w:rPr>
          <w:b/>
        </w:rPr>
      </w:pPr>
      <w:proofErr w:type="spellStart"/>
      <w:r w:rsidRPr="00996E61">
        <w:rPr>
          <w:b/>
        </w:rPr>
        <w:t>Reoccuring</w:t>
      </w:r>
      <w:proofErr w:type="spellEnd"/>
      <w:r w:rsidRPr="00996E61">
        <w:rPr>
          <w:b/>
        </w:rPr>
        <w:t xml:space="preserve"> Questions</w:t>
      </w:r>
    </w:p>
    <w:p w14:paraId="21F32A1F" w14:textId="77777777" w:rsidR="00C91F83" w:rsidRPr="00996E61" w:rsidRDefault="00C91F83" w:rsidP="00503A92">
      <w:pPr>
        <w:rPr>
          <w:b/>
          <w:u w:val="single"/>
        </w:rPr>
      </w:pPr>
    </w:p>
    <w:p w14:paraId="69C44399" w14:textId="2E84076D" w:rsidR="00532F2D" w:rsidRPr="00996E61" w:rsidRDefault="00532F2D" w:rsidP="00503A92">
      <w:r w:rsidRPr="00996E61">
        <w:t>Am I doing it correctly</w:t>
      </w:r>
      <w:r w:rsidR="00E247E1" w:rsidRPr="00996E61">
        <w:t>?</w:t>
      </w:r>
      <w:r w:rsidRPr="00996E61">
        <w:t xml:space="preserve"> </w:t>
      </w:r>
    </w:p>
    <w:p w14:paraId="720BE459" w14:textId="1A1DAC81" w:rsidR="00532F2D" w:rsidRPr="00996E61" w:rsidRDefault="00532F2D" w:rsidP="00503A92">
      <w:r w:rsidRPr="00996E61">
        <w:t>Are the students engaged</w:t>
      </w:r>
      <w:r w:rsidR="00E247E1" w:rsidRPr="00996E61">
        <w:t>?</w:t>
      </w:r>
    </w:p>
    <w:p w14:paraId="1EB54C21" w14:textId="143D69B7" w:rsidR="001C77C5" w:rsidRPr="00996E61" w:rsidRDefault="00532F2D" w:rsidP="00503A92">
      <w:r w:rsidRPr="00996E61">
        <w:t xml:space="preserve">When I </w:t>
      </w:r>
      <w:r w:rsidR="00D51114" w:rsidRPr="00996E61">
        <w:t>analysed</w:t>
      </w:r>
      <w:r w:rsidR="00A414D3" w:rsidRPr="00996E61">
        <w:t xml:space="preserve"> </w:t>
      </w:r>
      <w:r w:rsidRPr="00996E61">
        <w:t>the final questionnaires</w:t>
      </w:r>
      <w:r w:rsidR="00892628" w:rsidRPr="00996E61">
        <w:t xml:space="preserve"> (see </w:t>
      </w:r>
      <w:r w:rsidR="002846BC" w:rsidRPr="00996E61">
        <w:t>appendices</w:t>
      </w:r>
      <w:r w:rsidR="00081B1C" w:rsidRPr="00996E61">
        <w:t xml:space="preserve"> </w:t>
      </w:r>
      <w:proofErr w:type="gramStart"/>
      <w:r w:rsidR="00081B1C" w:rsidRPr="00996E61">
        <w:t>4</w:t>
      </w:r>
      <w:r w:rsidR="00892628" w:rsidRPr="00996E61">
        <w:t xml:space="preserve"> )</w:t>
      </w:r>
      <w:proofErr w:type="gramEnd"/>
      <w:r w:rsidR="00A414D3" w:rsidRPr="00996E61">
        <w:t>,</w:t>
      </w:r>
      <w:r w:rsidRPr="00996E61">
        <w:t xml:space="preserve"> </w:t>
      </w:r>
      <w:r w:rsidR="005338FD" w:rsidRPr="00996E61">
        <w:t>I found there has been</w:t>
      </w:r>
      <w:r w:rsidRPr="00996E61">
        <w:t xml:space="preserve"> a definite shift in all </w:t>
      </w:r>
      <w:r w:rsidR="000D5684" w:rsidRPr="00996E61">
        <w:t>students'</w:t>
      </w:r>
      <w:r w:rsidRPr="00996E61">
        <w:t xml:space="preserve"> </w:t>
      </w:r>
      <w:r w:rsidR="00892628" w:rsidRPr="00996E61">
        <w:t xml:space="preserve">understanding of presence </w:t>
      </w:r>
      <w:r w:rsidRPr="00996E61">
        <w:t>compare</w:t>
      </w:r>
      <w:r w:rsidR="001C77C5" w:rsidRPr="00996E61">
        <w:t>d</w:t>
      </w:r>
      <w:r w:rsidRPr="00996E61">
        <w:t xml:space="preserve"> to the beginning</w:t>
      </w:r>
      <w:r w:rsidR="00892628" w:rsidRPr="00996E61">
        <w:t>,</w:t>
      </w:r>
      <w:r w:rsidRPr="00996E61">
        <w:t xml:space="preserve"> which show</w:t>
      </w:r>
      <w:r w:rsidR="00892628" w:rsidRPr="00996E61">
        <w:t xml:space="preserve">s </w:t>
      </w:r>
      <w:r w:rsidR="00001D48" w:rsidRPr="00996E61">
        <w:t xml:space="preserve">that </w:t>
      </w:r>
      <w:r w:rsidR="00892628" w:rsidRPr="00996E61">
        <w:t xml:space="preserve">bringing together </w:t>
      </w:r>
      <w:r w:rsidR="00A414D3" w:rsidRPr="00996E61">
        <w:t>practice-led</w:t>
      </w:r>
      <w:r w:rsidR="00892628" w:rsidRPr="00996E61">
        <w:t xml:space="preserve"> and practise based</w:t>
      </w:r>
      <w:r w:rsidR="00D705CA" w:rsidRPr="00996E61">
        <w:t xml:space="preserve"> teaching</w:t>
      </w:r>
      <w:r w:rsidR="00E247E1" w:rsidRPr="00996E61">
        <w:t xml:space="preserve"> (Cuddy 2006)</w:t>
      </w:r>
      <w:r w:rsidR="00892628" w:rsidRPr="00996E61">
        <w:t xml:space="preserve"> </w:t>
      </w:r>
      <w:r w:rsidR="00E247E1" w:rsidRPr="00996E61">
        <w:t>brings a</w:t>
      </w:r>
      <w:r w:rsidR="00892628" w:rsidRPr="00996E61">
        <w:t xml:space="preserve"> </w:t>
      </w:r>
      <w:r w:rsidR="00001D48" w:rsidRPr="00996E61">
        <w:t>more in-depth</w:t>
      </w:r>
      <w:r w:rsidR="00892628" w:rsidRPr="00996E61">
        <w:t xml:space="preserve"> </w:t>
      </w:r>
      <w:r w:rsidR="00A414D3" w:rsidRPr="00996E61">
        <w:t>knowledge</w:t>
      </w:r>
      <w:r w:rsidR="00001D48" w:rsidRPr="00996E61">
        <w:t xml:space="preserve"> that</w:t>
      </w:r>
      <w:r w:rsidR="00892628" w:rsidRPr="00996E61">
        <w:t xml:space="preserve"> is </w:t>
      </w:r>
      <w:r w:rsidR="00E247E1" w:rsidRPr="00996E61">
        <w:t xml:space="preserve">missed when the </w:t>
      </w:r>
      <w:r w:rsidR="00001D48" w:rsidRPr="00996E61">
        <w:t>learning</w:t>
      </w:r>
      <w:r w:rsidR="00E247E1" w:rsidRPr="00996E61">
        <w:t xml:space="preserve"> is just practical. As a result of this</w:t>
      </w:r>
      <w:r w:rsidR="00001D48" w:rsidRPr="00996E61">
        <w:t>,</w:t>
      </w:r>
      <w:r w:rsidR="00E247E1" w:rsidRPr="00996E61">
        <w:t xml:space="preserve"> I will </w:t>
      </w:r>
      <w:r w:rsidR="005338FD" w:rsidRPr="00996E61">
        <w:t>use</w:t>
      </w:r>
      <w:r w:rsidR="00E247E1" w:rsidRPr="00996E61">
        <w:t xml:space="preserve"> more research in</w:t>
      </w:r>
      <w:r w:rsidR="00AE6CB7" w:rsidRPr="00996E61">
        <w:t xml:space="preserve"> </w:t>
      </w:r>
      <w:r w:rsidR="00E247E1" w:rsidRPr="00996E61">
        <w:t>my</w:t>
      </w:r>
      <w:r w:rsidR="005338FD" w:rsidRPr="00996E61">
        <w:t xml:space="preserve"> studio</w:t>
      </w:r>
      <w:r w:rsidR="00E247E1" w:rsidRPr="00996E61">
        <w:t xml:space="preserve"> work.</w:t>
      </w:r>
    </w:p>
    <w:p w14:paraId="130D4BED" w14:textId="002690A7" w:rsidR="009E667B" w:rsidRPr="00996E61" w:rsidRDefault="009E667B" w:rsidP="00503A92"/>
    <w:p w14:paraId="4A3D28B3" w14:textId="77777777" w:rsidR="005E3133" w:rsidRDefault="005E3133" w:rsidP="00503A92">
      <w:pPr>
        <w:rPr>
          <w:highlight w:val="yellow"/>
        </w:rPr>
      </w:pPr>
    </w:p>
    <w:p w14:paraId="62880A11" w14:textId="49B545A2" w:rsidR="009E667B" w:rsidRPr="00996E61" w:rsidRDefault="009E667B" w:rsidP="00503A92">
      <w:r w:rsidRPr="00996E61">
        <w:rPr>
          <w:highlight w:val="yellow"/>
        </w:rPr>
        <w:lastRenderedPageBreak/>
        <w:t>THEME 4</w:t>
      </w:r>
    </w:p>
    <w:p w14:paraId="7437AF25" w14:textId="17471A27" w:rsidR="00E247E1" w:rsidRPr="00996E61" w:rsidRDefault="00E247E1" w:rsidP="00503A92"/>
    <w:p w14:paraId="22EDE110" w14:textId="06222925" w:rsidR="001E2E8B" w:rsidRPr="00996E61" w:rsidRDefault="00E247E1" w:rsidP="002915A3">
      <w:pPr>
        <w:pBdr>
          <w:top w:val="single" w:sz="4" w:space="1" w:color="auto"/>
          <w:left w:val="single" w:sz="4" w:space="4" w:color="auto"/>
          <w:bottom w:val="single" w:sz="4" w:space="1" w:color="auto"/>
          <w:right w:val="single" w:sz="4" w:space="4" w:color="auto"/>
        </w:pBdr>
        <w:shd w:val="clear" w:color="auto" w:fill="FDE9D9" w:themeFill="accent6" w:themeFillTint="33"/>
        <w:jc w:val="center"/>
        <w:rPr>
          <w:b/>
          <w:bCs/>
        </w:rPr>
      </w:pPr>
      <w:r w:rsidRPr="00996E61">
        <w:rPr>
          <w:b/>
          <w:bCs/>
        </w:rPr>
        <w:t>Pr</w:t>
      </w:r>
      <w:r w:rsidR="0072012D" w:rsidRPr="00996E61">
        <w:rPr>
          <w:b/>
          <w:bCs/>
        </w:rPr>
        <w:t>e</w:t>
      </w:r>
      <w:r w:rsidR="001E2E8B" w:rsidRPr="00996E61">
        <w:rPr>
          <w:b/>
          <w:bCs/>
        </w:rPr>
        <w:t>sence</w:t>
      </w:r>
      <w:r w:rsidR="00BB01A9" w:rsidRPr="00996E61">
        <w:rPr>
          <w:b/>
          <w:bCs/>
        </w:rPr>
        <w:t xml:space="preserve"> and Tasks</w:t>
      </w:r>
    </w:p>
    <w:p w14:paraId="08A3A947" w14:textId="77777777" w:rsidR="00C91F83" w:rsidRPr="00996E61" w:rsidRDefault="00C91F83" w:rsidP="00503A92">
      <w:pPr>
        <w:rPr>
          <w:b/>
          <w:bCs/>
          <w:u w:val="single"/>
        </w:rPr>
      </w:pPr>
    </w:p>
    <w:p w14:paraId="1DC2F973" w14:textId="4D9946BA" w:rsidR="00E247E1" w:rsidRPr="00996E61" w:rsidRDefault="001E2E8B" w:rsidP="00503A92">
      <w:r w:rsidRPr="00996E61">
        <w:t>The</w:t>
      </w:r>
      <w:r w:rsidR="00E247E1" w:rsidRPr="00996E61">
        <w:t xml:space="preserve"> </w:t>
      </w:r>
      <w:r w:rsidRPr="00996E61">
        <w:t>objective of the course was to learn</w:t>
      </w:r>
      <w:r w:rsidR="00F95B51" w:rsidRPr="00996E61">
        <w:t xml:space="preserve"> how</w:t>
      </w:r>
      <w:r w:rsidRPr="00996E61">
        <w:t xml:space="preserve"> to become present in the audition room</w:t>
      </w:r>
      <w:r w:rsidR="00F95B51" w:rsidRPr="00996E61">
        <w:t xml:space="preserve">. </w:t>
      </w:r>
    </w:p>
    <w:p w14:paraId="71245685" w14:textId="77777777" w:rsidR="00944D5D" w:rsidRPr="00996E61" w:rsidRDefault="00BB01A9" w:rsidP="00503A92">
      <w:r w:rsidRPr="00996E61">
        <w:t xml:space="preserve">The </w:t>
      </w:r>
      <w:r w:rsidR="00001D48" w:rsidRPr="00996E61">
        <w:t>science-based</w:t>
      </w:r>
      <w:r w:rsidRPr="00996E61">
        <w:t xml:space="preserve"> evidence </w:t>
      </w:r>
      <w:r w:rsidR="00001D48" w:rsidRPr="00996E61">
        <w:t>and</w:t>
      </w:r>
      <w:r w:rsidRPr="00996E61">
        <w:t xml:space="preserve"> the exercises all helped the students understand and feel what it is like to be present. Trying to connect with the experience of presence is very </w:t>
      </w:r>
      <w:proofErr w:type="gramStart"/>
      <w:r w:rsidRPr="00996E61">
        <w:t>challenging,  when</w:t>
      </w:r>
      <w:proofErr w:type="gramEnd"/>
      <w:r w:rsidRPr="00996E61">
        <w:t xml:space="preserve"> we are</w:t>
      </w:r>
      <w:r w:rsidR="00001D48" w:rsidRPr="00996E61">
        <w:t xml:space="preserve"> rarely</w:t>
      </w:r>
      <w:r w:rsidRPr="00996E61">
        <w:t xml:space="preserve"> physically, intellectually and emotionally connected</w:t>
      </w:r>
      <w:r w:rsidR="00B57B00" w:rsidRPr="00996E61">
        <w:t xml:space="preserve"> (</w:t>
      </w:r>
      <w:proofErr w:type="spellStart"/>
      <w:r w:rsidR="00B57B00" w:rsidRPr="00996E61">
        <w:t>Rodenberg</w:t>
      </w:r>
      <w:proofErr w:type="spellEnd"/>
      <w:r w:rsidR="00B57B00" w:rsidRPr="00996E61">
        <w:t xml:space="preserve"> </w:t>
      </w:r>
      <w:r w:rsidR="00665EFA" w:rsidRPr="00996E61">
        <w:t>2007 p3)</w:t>
      </w:r>
      <w:r w:rsidRPr="00996E61">
        <w:t xml:space="preserve">. </w:t>
      </w:r>
      <w:r w:rsidR="00105F27" w:rsidRPr="00996E61">
        <w:t>This task is even</w:t>
      </w:r>
      <w:r w:rsidR="00001D48" w:rsidRPr="00996E61">
        <w:t xml:space="preserve"> harder</w:t>
      </w:r>
      <w:r w:rsidRPr="00996E61">
        <w:t xml:space="preserve"> to </w:t>
      </w:r>
      <w:r w:rsidR="00105F27" w:rsidRPr="00996E61">
        <w:t>explain and demonstrate</w:t>
      </w:r>
      <w:r w:rsidR="00AE6CB7" w:rsidRPr="00996E61">
        <w:t xml:space="preserve"> </w:t>
      </w:r>
      <w:r w:rsidRPr="00996E61">
        <w:t xml:space="preserve">over the </w:t>
      </w:r>
      <w:r w:rsidR="00AE6CB7" w:rsidRPr="00996E61">
        <w:t>zoom platform</w:t>
      </w:r>
      <w:r w:rsidR="00105F27" w:rsidRPr="00996E61">
        <w:t>, as we are so limited in what we can do.</w:t>
      </w:r>
      <w:r w:rsidRPr="00996E61">
        <w:t xml:space="preserve"> </w:t>
      </w:r>
    </w:p>
    <w:p w14:paraId="0C3B1CD9" w14:textId="606CB275" w:rsidR="00BB01A9" w:rsidRDefault="00D705CA" w:rsidP="00503A92">
      <w:r w:rsidRPr="00996E61">
        <w:t>Starting with a task such as mindfulness helped get them all in</w:t>
      </w:r>
      <w:r w:rsidR="00001D48" w:rsidRPr="00996E61">
        <w:t xml:space="preserve"> the</w:t>
      </w:r>
      <w:r w:rsidRPr="00996E61">
        <w:t xml:space="preserve"> room and </w:t>
      </w:r>
      <w:r w:rsidR="00AE6CB7" w:rsidRPr="00996E61">
        <w:t>present</w:t>
      </w:r>
      <w:r w:rsidR="00001D48" w:rsidRPr="00996E61">
        <w:t>. D</w:t>
      </w:r>
      <w:r w:rsidRPr="00996E61">
        <w:t>efining what presence means engaged the</w:t>
      </w:r>
      <w:r w:rsidR="00001D48" w:rsidRPr="00996E61">
        <w:t xml:space="preserve"> students,</w:t>
      </w:r>
      <w:r w:rsidRPr="00996E61">
        <w:t xml:space="preserve"> as </w:t>
      </w:r>
      <w:r w:rsidR="00967579" w:rsidRPr="00996E61">
        <w:t>some</w:t>
      </w:r>
      <w:r w:rsidR="00001D48" w:rsidRPr="00996E61">
        <w:t xml:space="preserve"> </w:t>
      </w:r>
      <w:r w:rsidR="00967579" w:rsidRPr="00996E61">
        <w:t>w</w:t>
      </w:r>
      <w:r w:rsidR="00001D48" w:rsidRPr="00996E61">
        <w:t>ere unaware of</w:t>
      </w:r>
      <w:r w:rsidRPr="00996E61">
        <w:t xml:space="preserve"> what it truly felt like to be present. Using the ACT exercises for use before an </w:t>
      </w:r>
      <w:r w:rsidR="00967579" w:rsidRPr="00996E61">
        <w:t>audition</w:t>
      </w:r>
      <w:r w:rsidRPr="00996E61">
        <w:t xml:space="preserve"> to ground them</w:t>
      </w:r>
      <w:r w:rsidR="00967579" w:rsidRPr="00996E61">
        <w:t>,</w:t>
      </w:r>
      <w:r w:rsidRPr="00996E61">
        <w:t xml:space="preserve"> they all </w:t>
      </w:r>
      <w:r w:rsidR="00967579" w:rsidRPr="00996E61">
        <w:t>found</w:t>
      </w:r>
      <w:r w:rsidRPr="00996E61">
        <w:t xml:space="preserve"> helpful</w:t>
      </w:r>
      <w:r w:rsidR="00967579" w:rsidRPr="00996E61">
        <w:t>,</w:t>
      </w:r>
      <w:r w:rsidRPr="00996E61">
        <w:t xml:space="preserve"> and this is shown in the results from the </w:t>
      </w:r>
      <w:r w:rsidR="00967579" w:rsidRPr="00996E61">
        <w:t>questionnaires</w:t>
      </w:r>
      <w:r w:rsidRPr="00996E61">
        <w:t>.</w:t>
      </w:r>
      <w:r w:rsidR="00832C3B" w:rsidRPr="00996E61">
        <w:t xml:space="preserve"> The questionnaire is valuable </w:t>
      </w:r>
      <w:r w:rsidR="00AE6CB7" w:rsidRPr="00996E61">
        <w:t>because</w:t>
      </w:r>
      <w:r w:rsidR="00832C3B" w:rsidRPr="00996E61">
        <w:t xml:space="preserve"> it gives critical</w:t>
      </w:r>
      <w:r w:rsidR="00AE6CB7" w:rsidRPr="00996E61">
        <w:t xml:space="preserve"> </w:t>
      </w:r>
      <w:r w:rsidR="00832C3B" w:rsidRPr="00996E61">
        <w:t>information without the researcher (Wilson &amp; McLean 1994)</w:t>
      </w:r>
      <w:r w:rsidR="00AE6CB7" w:rsidRPr="00996E61">
        <w:t xml:space="preserve">. </w:t>
      </w:r>
      <w:r w:rsidR="00832C3B" w:rsidRPr="00996E61">
        <w:t>This</w:t>
      </w:r>
      <w:r w:rsidR="00AE6CB7" w:rsidRPr="00996E61">
        <w:t xml:space="preserve"> result</w:t>
      </w:r>
      <w:r w:rsidR="00832C3B" w:rsidRPr="00996E61">
        <w:t xml:space="preserve"> was evident for me as a tutor</w:t>
      </w:r>
      <w:r w:rsidR="00AE6CB7" w:rsidRPr="00996E61">
        <w:t xml:space="preserve"> </w:t>
      </w:r>
      <w:r w:rsidR="00105F27" w:rsidRPr="00996E61">
        <w:t xml:space="preserve">working on this </w:t>
      </w:r>
      <w:r w:rsidR="00AE6CB7" w:rsidRPr="00996E61">
        <w:t>platform</w:t>
      </w:r>
      <w:r w:rsidR="00832C3B" w:rsidRPr="00996E61">
        <w:t xml:space="preserve">, as it </w:t>
      </w:r>
      <w:r w:rsidR="00105F27" w:rsidRPr="00996E61">
        <w:t>made me question whether the students are engaged</w:t>
      </w:r>
      <w:r w:rsidR="00AE6CB7" w:rsidRPr="00996E61">
        <w:t xml:space="preserve">. It </w:t>
      </w:r>
      <w:r w:rsidR="00105F27" w:rsidRPr="00996E61">
        <w:t>was hard to gauge as to whether they were making any progress or not.</w:t>
      </w:r>
      <w:r w:rsidR="00832C3B" w:rsidRPr="00996E61">
        <w:t xml:space="preserve"> The </w:t>
      </w:r>
      <w:r w:rsidR="00AE6CB7" w:rsidRPr="00996E61">
        <w:t>questionnaires</w:t>
      </w:r>
      <w:r w:rsidR="00832C3B" w:rsidRPr="00996E61">
        <w:t xml:space="preserve"> showed that this was not the case</w:t>
      </w:r>
      <w:r w:rsidR="00967579" w:rsidRPr="00996E61">
        <w:t>.</w:t>
      </w:r>
      <w:r w:rsidR="005338FD" w:rsidRPr="00996E61">
        <w:t xml:space="preserve"> This leads to more honest feedback</w:t>
      </w:r>
      <w:r w:rsidR="00832C3B" w:rsidRPr="00996E61">
        <w:t xml:space="preserve"> and reassurance for the tutor.</w:t>
      </w:r>
    </w:p>
    <w:p w14:paraId="45072286" w14:textId="3DC4375C" w:rsidR="001260F2" w:rsidRDefault="001260F2" w:rsidP="00503A92"/>
    <w:p w14:paraId="2B8CA59B" w14:textId="4DB9F556" w:rsidR="001260F2" w:rsidRDefault="001260F2" w:rsidP="00503A92"/>
    <w:p w14:paraId="7205CFC3" w14:textId="794A2BA8" w:rsidR="001260F2" w:rsidRPr="001260F2" w:rsidRDefault="001260F2" w:rsidP="00503A92">
      <w:pPr>
        <w:rPr>
          <w:b/>
          <w:bCs/>
        </w:rPr>
      </w:pPr>
      <w:r w:rsidRPr="001260F2">
        <w:rPr>
          <w:b/>
          <w:bCs/>
        </w:rPr>
        <w:t>Student Reflective Diaries</w:t>
      </w:r>
    </w:p>
    <w:p w14:paraId="25D76B41" w14:textId="543A6212" w:rsidR="00074DB6" w:rsidRDefault="00074DB6" w:rsidP="00503A92"/>
    <w:p w14:paraId="5ED134FD" w14:textId="77777777" w:rsidR="00074DB6" w:rsidRPr="00996E61" w:rsidRDefault="00074DB6" w:rsidP="00503A92"/>
    <w:p w14:paraId="45863ABB" w14:textId="26B3A33D" w:rsidR="0039530B" w:rsidRPr="00996E61" w:rsidRDefault="0039530B" w:rsidP="00503A92">
      <w:r w:rsidRPr="00996E61">
        <w:t>I also gave my students a reflective diary task at</w:t>
      </w:r>
      <w:r w:rsidR="00527ABB" w:rsidRPr="00996E61">
        <w:t xml:space="preserve"> </w:t>
      </w:r>
      <w:r w:rsidRPr="00996E61">
        <w:t>the end o</w:t>
      </w:r>
      <w:r w:rsidR="00180D11" w:rsidRPr="00996E61">
        <w:t>f the sessions</w:t>
      </w:r>
      <w:r w:rsidR="00527ABB" w:rsidRPr="00996E61">
        <w:t>,</w:t>
      </w:r>
      <w:r w:rsidR="00180D11" w:rsidRPr="00996E61">
        <w:t xml:space="preserve"> unfortunately</w:t>
      </w:r>
      <w:r w:rsidR="00AE6CB7" w:rsidRPr="00996E61">
        <w:t>,</w:t>
      </w:r>
      <w:r w:rsidR="00180D11" w:rsidRPr="00996E61">
        <w:t xml:space="preserve"> only </w:t>
      </w:r>
      <w:r w:rsidR="00527ABB" w:rsidRPr="00996E61">
        <w:t>two</w:t>
      </w:r>
      <w:r w:rsidR="00180D11" w:rsidRPr="00996E61">
        <w:t xml:space="preserve"> students completed this task and only did reflection for </w:t>
      </w:r>
      <w:r w:rsidR="00AE6CB7" w:rsidRPr="00996E61">
        <w:t>two</w:t>
      </w:r>
      <w:r w:rsidR="00180D11" w:rsidRPr="00996E61">
        <w:t xml:space="preserve"> sessions. </w:t>
      </w:r>
      <w:r w:rsidR="00527ABB" w:rsidRPr="00996E61">
        <w:t>Diaries</w:t>
      </w:r>
      <w:r w:rsidR="00180D11" w:rsidRPr="00996E61">
        <w:t xml:space="preserve"> can become a burden when you </w:t>
      </w:r>
      <w:r w:rsidR="00527ABB" w:rsidRPr="00996E61">
        <w:t>have</w:t>
      </w:r>
      <w:r w:rsidR="00180D11" w:rsidRPr="00996E61">
        <w:t xml:space="preserve"> to do it after a </w:t>
      </w:r>
      <w:r w:rsidR="000D5684" w:rsidRPr="00996E61">
        <w:t>day's</w:t>
      </w:r>
      <w:r w:rsidR="00180D11" w:rsidRPr="00996E61">
        <w:t xml:space="preserve"> work and can be quite frustrating (Bell.</w:t>
      </w:r>
      <w:r w:rsidR="00527ABB" w:rsidRPr="00996E61">
        <w:t xml:space="preserve"> </w:t>
      </w:r>
      <w:r w:rsidR="00180D11" w:rsidRPr="00996E61">
        <w:t>J</w:t>
      </w:r>
      <w:r w:rsidR="00C55FA1" w:rsidRPr="00996E61">
        <w:t xml:space="preserve"> 2005).</w:t>
      </w:r>
      <w:r w:rsidR="00527ABB" w:rsidRPr="00996E61">
        <w:t xml:space="preserve"> </w:t>
      </w:r>
      <w:r w:rsidR="00C55FA1" w:rsidRPr="00996E61">
        <w:t>the other students did give verbal feedback but were not as detailed as the reflective writing</w:t>
      </w:r>
      <w:r w:rsidR="0016305B" w:rsidRPr="00996E61">
        <w:t xml:space="preserve"> (appendices </w:t>
      </w:r>
      <w:r w:rsidR="000D052E">
        <w:t>7</w:t>
      </w:r>
      <w:r w:rsidR="0016305B" w:rsidRPr="00996E61">
        <w:t>)</w:t>
      </w:r>
      <w:r w:rsidR="00C55FA1" w:rsidRPr="00996E61">
        <w:t>.</w:t>
      </w:r>
    </w:p>
    <w:p w14:paraId="1CE5D30F" w14:textId="77777777" w:rsidR="00C91F83" w:rsidRPr="00996E61" w:rsidRDefault="00C91F83" w:rsidP="00503A92"/>
    <w:p w14:paraId="6CAFCF4E" w14:textId="6B7622F9" w:rsidR="00C55FA1" w:rsidRPr="00996E61" w:rsidRDefault="00C55FA1" w:rsidP="00503A92">
      <w:r w:rsidRPr="00996E61">
        <w:t xml:space="preserve">I used the same method before </w:t>
      </w:r>
      <w:r w:rsidR="00621695" w:rsidRPr="00996E61">
        <w:t xml:space="preserve">using </w:t>
      </w:r>
      <w:r w:rsidR="000D5684" w:rsidRPr="00996E61">
        <w:t>"</w:t>
      </w:r>
      <w:r w:rsidR="00621695" w:rsidRPr="00996E61">
        <w:t>words, phrases,</w:t>
      </w:r>
      <w:r w:rsidR="00527ABB" w:rsidRPr="00996E61">
        <w:t xml:space="preserve"> sentences</w:t>
      </w:r>
      <w:r w:rsidR="00621695" w:rsidRPr="00996E61">
        <w:t xml:space="preserve"> or whole paragraphs</w:t>
      </w:r>
      <w:r w:rsidR="000D5684" w:rsidRPr="00996E61">
        <w:t>"</w:t>
      </w:r>
      <w:r w:rsidR="007C0B38" w:rsidRPr="00996E61">
        <w:t xml:space="preserve"> </w:t>
      </w:r>
      <w:r w:rsidR="00EF7BD6" w:rsidRPr="00996E61">
        <w:t>(M</w:t>
      </w:r>
      <w:r w:rsidR="00621695" w:rsidRPr="00996E61">
        <w:t>iles</w:t>
      </w:r>
      <w:r w:rsidR="00EF7BD6" w:rsidRPr="00996E61">
        <w:t xml:space="preserve"> </w:t>
      </w:r>
      <w:r w:rsidR="00621695" w:rsidRPr="00996E61">
        <w:t>&amp;</w:t>
      </w:r>
      <w:r w:rsidR="00EF7BD6" w:rsidRPr="00996E61">
        <w:t xml:space="preserve"> </w:t>
      </w:r>
      <w:r w:rsidR="00621695" w:rsidRPr="00996E61">
        <w:t>Hiberman1994:5)</w:t>
      </w:r>
      <w:r w:rsidR="006262AE" w:rsidRPr="00996E61">
        <w:t xml:space="preserve"> and looking at their meaning. The key themes that came out of this coding w</w:t>
      </w:r>
      <w:r w:rsidR="008B49BA" w:rsidRPr="00996E61">
        <w:t>ere:</w:t>
      </w:r>
    </w:p>
    <w:p w14:paraId="7C5B37E0" w14:textId="77777777" w:rsidR="00D66B0F" w:rsidRPr="00996E61" w:rsidRDefault="00D66B0F" w:rsidP="00503A92"/>
    <w:p w14:paraId="65B7249C" w14:textId="054C573F" w:rsidR="008B49BA" w:rsidRPr="00996E61" w:rsidRDefault="008B49BA" w:rsidP="00F47B0C">
      <w:pPr>
        <w:pStyle w:val="ListParagraph"/>
        <w:numPr>
          <w:ilvl w:val="0"/>
          <w:numId w:val="25"/>
        </w:numPr>
        <w:rPr>
          <w:rFonts w:ascii="Times New Roman" w:hAnsi="Times New Roman" w:cs="Times New Roman"/>
          <w:sz w:val="24"/>
        </w:rPr>
      </w:pPr>
      <w:r w:rsidRPr="00996E61">
        <w:rPr>
          <w:rFonts w:ascii="Times New Roman" w:hAnsi="Times New Roman" w:cs="Times New Roman"/>
          <w:sz w:val="24"/>
        </w:rPr>
        <w:t>The setting in which I did the mindfulness</w:t>
      </w:r>
    </w:p>
    <w:p w14:paraId="5CBBADE7" w14:textId="17AA1F63" w:rsidR="008B49BA" w:rsidRPr="00996E61" w:rsidRDefault="008B49BA" w:rsidP="00F47B0C">
      <w:pPr>
        <w:pStyle w:val="ListParagraph"/>
        <w:numPr>
          <w:ilvl w:val="0"/>
          <w:numId w:val="25"/>
        </w:numPr>
        <w:rPr>
          <w:rFonts w:ascii="Times New Roman" w:hAnsi="Times New Roman" w:cs="Times New Roman"/>
          <w:sz w:val="24"/>
        </w:rPr>
      </w:pPr>
      <w:r w:rsidRPr="00996E61">
        <w:rPr>
          <w:rFonts w:ascii="Times New Roman" w:hAnsi="Times New Roman" w:cs="Times New Roman"/>
          <w:sz w:val="24"/>
        </w:rPr>
        <w:t>The Monkey mind wondering</w:t>
      </w:r>
    </w:p>
    <w:p w14:paraId="7482D2F5" w14:textId="3D9AFE89" w:rsidR="008B49BA" w:rsidRPr="00996E61" w:rsidRDefault="00527ABB" w:rsidP="00F47B0C">
      <w:pPr>
        <w:pStyle w:val="ListParagraph"/>
        <w:numPr>
          <w:ilvl w:val="0"/>
          <w:numId w:val="25"/>
        </w:numPr>
        <w:rPr>
          <w:rFonts w:ascii="Times New Roman" w:hAnsi="Times New Roman" w:cs="Times New Roman"/>
          <w:sz w:val="24"/>
        </w:rPr>
      </w:pPr>
      <w:r w:rsidRPr="00996E61">
        <w:rPr>
          <w:rFonts w:ascii="Times New Roman" w:hAnsi="Times New Roman" w:cs="Times New Roman"/>
          <w:sz w:val="24"/>
        </w:rPr>
        <w:t>The task</w:t>
      </w:r>
      <w:r w:rsidR="008B49BA" w:rsidRPr="00996E61">
        <w:rPr>
          <w:rFonts w:ascii="Times New Roman" w:hAnsi="Times New Roman" w:cs="Times New Roman"/>
          <w:sz w:val="24"/>
        </w:rPr>
        <w:t xml:space="preserve"> was too short</w:t>
      </w:r>
    </w:p>
    <w:p w14:paraId="3DFB8400" w14:textId="105F5632" w:rsidR="008B49BA" w:rsidRPr="00996E61" w:rsidRDefault="008B49BA" w:rsidP="00F47B0C">
      <w:pPr>
        <w:pStyle w:val="ListParagraph"/>
        <w:numPr>
          <w:ilvl w:val="0"/>
          <w:numId w:val="25"/>
        </w:numPr>
        <w:rPr>
          <w:rFonts w:ascii="Times New Roman" w:hAnsi="Times New Roman" w:cs="Times New Roman"/>
          <w:sz w:val="24"/>
        </w:rPr>
      </w:pPr>
      <w:r w:rsidRPr="00996E61">
        <w:rPr>
          <w:rFonts w:ascii="Times New Roman" w:hAnsi="Times New Roman" w:cs="Times New Roman"/>
          <w:sz w:val="24"/>
        </w:rPr>
        <w:t>Helped bringing it back to the breath</w:t>
      </w:r>
    </w:p>
    <w:p w14:paraId="347A7E2D" w14:textId="762CD0E3" w:rsidR="008B49BA" w:rsidRPr="00996E61" w:rsidRDefault="008B49BA" w:rsidP="00F47B0C">
      <w:pPr>
        <w:pStyle w:val="ListParagraph"/>
        <w:numPr>
          <w:ilvl w:val="0"/>
          <w:numId w:val="25"/>
        </w:numPr>
        <w:rPr>
          <w:rFonts w:ascii="Times New Roman" w:hAnsi="Times New Roman" w:cs="Times New Roman"/>
          <w:sz w:val="24"/>
        </w:rPr>
      </w:pPr>
      <w:r w:rsidRPr="00996E61">
        <w:rPr>
          <w:rFonts w:ascii="Times New Roman" w:hAnsi="Times New Roman" w:cs="Times New Roman"/>
          <w:sz w:val="24"/>
        </w:rPr>
        <w:t>The</w:t>
      </w:r>
      <w:r w:rsidR="00527ABB" w:rsidRPr="00996E61">
        <w:rPr>
          <w:rFonts w:ascii="Times New Roman" w:hAnsi="Times New Roman" w:cs="Times New Roman"/>
          <w:sz w:val="24"/>
        </w:rPr>
        <w:t xml:space="preserve"> mind</w:t>
      </w:r>
      <w:r w:rsidRPr="00996E61">
        <w:rPr>
          <w:rFonts w:ascii="Times New Roman" w:hAnsi="Times New Roman" w:cs="Times New Roman"/>
          <w:sz w:val="24"/>
        </w:rPr>
        <w:t xml:space="preserve"> </w:t>
      </w:r>
      <w:r w:rsidR="000D5684" w:rsidRPr="00996E61">
        <w:rPr>
          <w:rFonts w:ascii="Times New Roman" w:hAnsi="Times New Roman" w:cs="Times New Roman"/>
          <w:sz w:val="24"/>
        </w:rPr>
        <w:t>didn't</w:t>
      </w:r>
      <w:r w:rsidRPr="00996E61">
        <w:rPr>
          <w:rFonts w:ascii="Times New Roman" w:hAnsi="Times New Roman" w:cs="Times New Roman"/>
          <w:sz w:val="24"/>
        </w:rPr>
        <w:t xml:space="preserve"> </w:t>
      </w:r>
      <w:r w:rsidR="00527ABB" w:rsidRPr="00996E61">
        <w:rPr>
          <w:rFonts w:ascii="Times New Roman" w:hAnsi="Times New Roman" w:cs="Times New Roman"/>
          <w:sz w:val="24"/>
        </w:rPr>
        <w:t>wander</w:t>
      </w:r>
      <w:r w:rsidRPr="00996E61">
        <w:rPr>
          <w:rFonts w:ascii="Times New Roman" w:hAnsi="Times New Roman" w:cs="Times New Roman"/>
          <w:sz w:val="24"/>
        </w:rPr>
        <w:t xml:space="preserve"> as much</w:t>
      </w:r>
    </w:p>
    <w:p w14:paraId="1D7ADB86" w14:textId="02BACB15" w:rsidR="006B5095" w:rsidRPr="00996E61" w:rsidRDefault="00527ABB" w:rsidP="00503A92">
      <w:r w:rsidRPr="00996E61">
        <w:t>This</w:t>
      </w:r>
      <w:r w:rsidR="006B5095" w:rsidRPr="00996E61">
        <w:t xml:space="preserve"> data tells me they are engaging with what I have been saying to them that the mind does wonder this is normal and the one thing you learn through mindfulness is the skill of starting again and going back to the breath. Although changing the setting eventually would not be an issue as you can do mindfulness anywhere and make the distraction the focus, the students just dealing with the noise issue</w:t>
      </w:r>
      <w:r w:rsidRPr="00996E61">
        <w:t xml:space="preserve"> </w:t>
      </w:r>
      <w:r w:rsidR="006B5095" w:rsidRPr="00996E61">
        <w:t xml:space="preserve">with curiosity and kindness and changing the location is encouraging for me. The task being too short was also </w:t>
      </w:r>
      <w:r w:rsidR="00C9236B" w:rsidRPr="00996E61">
        <w:t xml:space="preserve">a positive response as the more you do the </w:t>
      </w:r>
      <w:r w:rsidRPr="00996E61">
        <w:t>practice,</w:t>
      </w:r>
      <w:r w:rsidR="00C9236B" w:rsidRPr="00996E61">
        <w:t xml:space="preserve"> the </w:t>
      </w:r>
      <w:r w:rsidRPr="00996E61">
        <w:t>more prolonged</w:t>
      </w:r>
      <w:r w:rsidR="00C9236B" w:rsidRPr="00996E61">
        <w:t xml:space="preserve"> the </w:t>
      </w:r>
      <w:r w:rsidRPr="00996E61">
        <w:t>meditation</w:t>
      </w:r>
      <w:r w:rsidR="00C9236B" w:rsidRPr="00996E61">
        <w:t xml:space="preserve"> you can do. Learning to bring it back to the breath is very </w:t>
      </w:r>
      <w:proofErr w:type="gramStart"/>
      <w:r w:rsidR="00C9236B" w:rsidRPr="00996E61">
        <w:t>encouraging</w:t>
      </w:r>
      <w:r w:rsidRPr="00996E61">
        <w:t>,</w:t>
      </w:r>
      <w:r w:rsidR="00C9236B" w:rsidRPr="00996E61">
        <w:t xml:space="preserve"> and</w:t>
      </w:r>
      <w:proofErr w:type="gramEnd"/>
      <w:r w:rsidR="00C9236B" w:rsidRPr="00996E61">
        <w:t xml:space="preserve"> hearing that the mind </w:t>
      </w:r>
      <w:r w:rsidR="000D5684" w:rsidRPr="00996E61">
        <w:t>didn't</w:t>
      </w:r>
      <w:r w:rsidR="00C9236B" w:rsidRPr="00996E61">
        <w:t xml:space="preserve"> </w:t>
      </w:r>
      <w:r w:rsidRPr="00996E61">
        <w:t>escape</w:t>
      </w:r>
      <w:r w:rsidR="00C9236B" w:rsidRPr="00996E61">
        <w:t xml:space="preserve"> as much.</w:t>
      </w:r>
    </w:p>
    <w:p w14:paraId="3EAAE2C7" w14:textId="19AAFE68" w:rsidR="00C9236B" w:rsidRDefault="00C9236B" w:rsidP="00503A92">
      <w:r w:rsidRPr="00996E61">
        <w:t>Without this data</w:t>
      </w:r>
      <w:r w:rsidR="008B727D" w:rsidRPr="00996E61">
        <w:t>,</w:t>
      </w:r>
      <w:r w:rsidRPr="00996E61">
        <w:t xml:space="preserve"> I would still be wondering if any of the sessions made sense.</w:t>
      </w:r>
    </w:p>
    <w:p w14:paraId="4FEE91BB" w14:textId="0E598462" w:rsidR="00453D4B" w:rsidRDefault="00453D4B" w:rsidP="00503A92"/>
    <w:p w14:paraId="1B386817" w14:textId="0DD44E54" w:rsidR="00453D4B" w:rsidRDefault="00453D4B" w:rsidP="00503A92">
      <w:pPr>
        <w:rPr>
          <w:b/>
          <w:bCs/>
        </w:rPr>
      </w:pPr>
      <w:r w:rsidRPr="00453D4B">
        <w:rPr>
          <w:b/>
          <w:bCs/>
        </w:rPr>
        <w:t>Analyse of Findings</w:t>
      </w:r>
    </w:p>
    <w:p w14:paraId="24CDAF6E" w14:textId="25FFA44E" w:rsidR="00486208" w:rsidRDefault="00486208" w:rsidP="00503A92">
      <w:pPr>
        <w:rPr>
          <w:b/>
          <w:bCs/>
        </w:rPr>
      </w:pPr>
      <w:r>
        <w:rPr>
          <w:b/>
          <w:bCs/>
        </w:rPr>
        <w:t xml:space="preserve"> </w:t>
      </w:r>
    </w:p>
    <w:p w14:paraId="5B4F03CD" w14:textId="1F88D2B3" w:rsidR="00486208" w:rsidRPr="00453D4B" w:rsidRDefault="00486208" w:rsidP="00503A92">
      <w:pPr>
        <w:rPr>
          <w:b/>
          <w:bCs/>
        </w:rPr>
      </w:pPr>
      <w:r>
        <w:rPr>
          <w:b/>
          <w:bCs/>
        </w:rPr>
        <w:t>I found that my study although small-scale was in keeping with some of the research cited within my literature review.</w:t>
      </w:r>
    </w:p>
    <w:p w14:paraId="5C5D8CB0" w14:textId="0BEB3254" w:rsidR="003E7AF9" w:rsidRPr="00996E61" w:rsidRDefault="003E7AF9" w:rsidP="00503A92"/>
    <w:p w14:paraId="58F673B1" w14:textId="607749F6" w:rsidR="003E7AF9" w:rsidRPr="00996E61" w:rsidRDefault="002C6F4B" w:rsidP="00503A92">
      <w:pPr>
        <w:rPr>
          <w:b/>
          <w:u w:val="single"/>
        </w:rPr>
      </w:pPr>
      <w:r w:rsidRPr="00996E61">
        <w:rPr>
          <w:b/>
          <w:u w:val="single"/>
        </w:rPr>
        <w:t>Conclusion</w:t>
      </w:r>
    </w:p>
    <w:p w14:paraId="752AE395" w14:textId="77777777" w:rsidR="00C91F83" w:rsidRPr="00996E61" w:rsidRDefault="00C91F83" w:rsidP="00503A92">
      <w:pPr>
        <w:rPr>
          <w:b/>
          <w:u w:val="single"/>
        </w:rPr>
      </w:pPr>
    </w:p>
    <w:p w14:paraId="77657E36" w14:textId="7A3B82A2" w:rsidR="003E7AF9" w:rsidRPr="00996E61" w:rsidRDefault="00EF5C91" w:rsidP="00503A92">
      <w:r w:rsidRPr="00996E61">
        <w:t>As a spoken voice teacher</w:t>
      </w:r>
      <w:r w:rsidR="00085214" w:rsidRPr="00996E61">
        <w:t>,</w:t>
      </w:r>
      <w:r w:rsidRPr="00996E61">
        <w:t xml:space="preserve"> o</w:t>
      </w:r>
      <w:r w:rsidR="00527ABB" w:rsidRPr="00996E61">
        <w:t>ne</w:t>
      </w:r>
      <w:r w:rsidR="003E7AF9" w:rsidRPr="00996E61">
        <w:t xml:space="preserve"> of the first steps </w:t>
      </w:r>
      <w:r w:rsidR="005177BC" w:rsidRPr="00996E61">
        <w:t>taken</w:t>
      </w:r>
      <w:r w:rsidR="003E7AF9" w:rsidRPr="00996E61">
        <w:t xml:space="preserve"> is to </w:t>
      </w:r>
      <w:r w:rsidR="005177BC" w:rsidRPr="00996E61">
        <w:t>help</w:t>
      </w:r>
      <w:r w:rsidR="003E7AF9" w:rsidRPr="00996E61">
        <w:t xml:space="preserve"> the students </w:t>
      </w:r>
      <w:r w:rsidR="005177BC" w:rsidRPr="00996E61">
        <w:t xml:space="preserve">become </w:t>
      </w:r>
      <w:r w:rsidR="003E7AF9" w:rsidRPr="00996E61">
        <w:t>grounded and present</w:t>
      </w:r>
      <w:r w:rsidR="006C3208" w:rsidRPr="00996E61">
        <w:t xml:space="preserve">. </w:t>
      </w:r>
      <w:r w:rsidR="008B727D" w:rsidRPr="00996E61">
        <w:t>Being</w:t>
      </w:r>
      <w:r w:rsidR="006C3208" w:rsidRPr="00996E61">
        <w:t xml:space="preserve"> grounded release</w:t>
      </w:r>
      <w:r w:rsidR="005177BC" w:rsidRPr="00996E61">
        <w:t>s</w:t>
      </w:r>
      <w:r w:rsidR="006C3208" w:rsidRPr="00996E61">
        <w:t xml:space="preserve"> tension and</w:t>
      </w:r>
      <w:r w:rsidRPr="00996E61">
        <w:t xml:space="preserve"> lets us</w:t>
      </w:r>
      <w:r w:rsidR="006C3208" w:rsidRPr="00996E61">
        <w:t xml:space="preserve"> rest in our bodies and on the ground</w:t>
      </w:r>
      <w:r w:rsidRPr="00996E61">
        <w:t xml:space="preserve"> </w:t>
      </w:r>
      <w:r w:rsidR="006C3208" w:rsidRPr="00996E61">
        <w:t>(Houseman.</w:t>
      </w:r>
      <w:r w:rsidR="008B727D" w:rsidRPr="00996E61">
        <w:t xml:space="preserve"> </w:t>
      </w:r>
      <w:r w:rsidR="00F43195" w:rsidRPr="00996E61">
        <w:t>B</w:t>
      </w:r>
      <w:r w:rsidR="006C3208" w:rsidRPr="00996E61">
        <w:t xml:space="preserve"> 2002 pg36)</w:t>
      </w:r>
      <w:r w:rsidR="008B727D" w:rsidRPr="00996E61">
        <w:t>,</w:t>
      </w:r>
      <w:r w:rsidR="006C3208" w:rsidRPr="00996E61">
        <w:t xml:space="preserve"> which</w:t>
      </w:r>
      <w:r w:rsidRPr="00996E61">
        <w:t xml:space="preserve"> then</w:t>
      </w:r>
      <w:r w:rsidR="006C3208" w:rsidRPr="00996E61">
        <w:t xml:space="preserve"> helps produce our best work no matter what situation we are in. To achieve this result</w:t>
      </w:r>
      <w:r w:rsidR="008B727D" w:rsidRPr="00996E61">
        <w:t>,</w:t>
      </w:r>
      <w:r w:rsidR="006C3208" w:rsidRPr="00996E61">
        <w:t xml:space="preserve"> we must learn to be present. </w:t>
      </w:r>
      <w:r w:rsidR="008B727D" w:rsidRPr="00996E61">
        <w:t>Presence</w:t>
      </w:r>
      <w:r w:rsidR="006C3208" w:rsidRPr="00996E61">
        <w:t xml:space="preserve"> is ultimately</w:t>
      </w:r>
      <w:r w:rsidR="00B217E2" w:rsidRPr="00996E61">
        <w:t xml:space="preserve"> </w:t>
      </w:r>
      <w:r w:rsidR="006C3208" w:rsidRPr="00996E61">
        <w:t>what we want</w:t>
      </w:r>
      <w:r w:rsidRPr="00996E61">
        <w:t xml:space="preserve"> to </w:t>
      </w:r>
      <w:r w:rsidR="003A21CF" w:rsidRPr="00996E61">
        <w:t>accomplish</w:t>
      </w:r>
      <w:r w:rsidR="006C3208" w:rsidRPr="00996E61">
        <w:t xml:space="preserve"> when</w:t>
      </w:r>
      <w:r w:rsidR="005177BC" w:rsidRPr="00996E61">
        <w:t xml:space="preserve"> </w:t>
      </w:r>
      <w:r w:rsidR="006C3208" w:rsidRPr="00996E61">
        <w:t xml:space="preserve">auditioning. </w:t>
      </w:r>
    </w:p>
    <w:p w14:paraId="377152AB" w14:textId="77777777" w:rsidR="00C91F83" w:rsidRPr="00996E61" w:rsidRDefault="00C91F83" w:rsidP="00503A92"/>
    <w:p w14:paraId="20C59082" w14:textId="49567048" w:rsidR="00B217E2" w:rsidRPr="00996E61" w:rsidRDefault="005177BC" w:rsidP="00503A92">
      <w:r w:rsidRPr="00996E61">
        <w:t>L</w:t>
      </w:r>
      <w:r w:rsidR="00B217E2" w:rsidRPr="00996E61">
        <w:t xml:space="preserve">ooking at the </w:t>
      </w:r>
      <w:r w:rsidR="008B727D" w:rsidRPr="00996E61">
        <w:t>self-doubt</w:t>
      </w:r>
      <w:r w:rsidR="00B217E2" w:rsidRPr="00996E61">
        <w:t xml:space="preserve"> and </w:t>
      </w:r>
      <w:r w:rsidR="008B727D" w:rsidRPr="00996E61">
        <w:t>negative</w:t>
      </w:r>
      <w:r w:rsidR="00B217E2" w:rsidRPr="00996E61">
        <w:t xml:space="preserve"> mindsets some of the students had</w:t>
      </w:r>
      <w:r w:rsidR="00EF5C91" w:rsidRPr="00996E61">
        <w:t xml:space="preserve"> the </w:t>
      </w:r>
      <w:r w:rsidR="003A21CF" w:rsidRPr="00996E61">
        <w:t>last</w:t>
      </w:r>
      <w:r w:rsidRPr="00996E61">
        <w:t xml:space="preserve"> </w:t>
      </w:r>
      <w:r w:rsidR="00EF5C91" w:rsidRPr="00996E61">
        <w:t>term</w:t>
      </w:r>
      <w:r w:rsidR="008B727D" w:rsidRPr="00996E61">
        <w:t>,</w:t>
      </w:r>
      <w:r w:rsidR="00B217E2" w:rsidRPr="00996E61">
        <w:t xml:space="preserve"> I decided to look at </w:t>
      </w:r>
      <w:r w:rsidRPr="00996E61">
        <w:t>p</w:t>
      </w:r>
      <w:r w:rsidR="00B217E2" w:rsidRPr="00996E61">
        <w:t>resence to help the</w:t>
      </w:r>
      <w:r w:rsidRPr="00996E61">
        <w:t>m</w:t>
      </w:r>
      <w:r w:rsidR="00B217E2" w:rsidRPr="00996E61">
        <w:t xml:space="preserve"> let go of </w:t>
      </w:r>
      <w:r w:rsidR="008B727D" w:rsidRPr="00996E61">
        <w:t>negativity</w:t>
      </w:r>
      <w:r w:rsidR="00B217E2" w:rsidRPr="00996E61">
        <w:t xml:space="preserve"> and cope</w:t>
      </w:r>
      <w:r w:rsidR="008B727D" w:rsidRPr="00996E61">
        <w:t xml:space="preserve"> with</w:t>
      </w:r>
      <w:r w:rsidR="00B217E2" w:rsidRPr="00996E61">
        <w:t xml:space="preserve"> situation</w:t>
      </w:r>
      <w:r w:rsidRPr="00996E61">
        <w:t>s in</w:t>
      </w:r>
      <w:r w:rsidR="00B217E2" w:rsidRPr="00996E61">
        <w:t xml:space="preserve"> </w:t>
      </w:r>
      <w:r w:rsidR="003A21CF" w:rsidRPr="00996E61">
        <w:t xml:space="preserve">a </w:t>
      </w:r>
      <w:r w:rsidR="00B217E2" w:rsidRPr="00996E61">
        <w:t xml:space="preserve">much </w:t>
      </w:r>
      <w:r w:rsidR="003A21CF" w:rsidRPr="00996E61">
        <w:t>more transparent</w:t>
      </w:r>
      <w:r w:rsidRPr="00996E61">
        <w:t xml:space="preserve"> way</w:t>
      </w:r>
      <w:r w:rsidR="00B217E2" w:rsidRPr="00996E61">
        <w:t>.</w:t>
      </w:r>
      <w:r w:rsidR="00EF5C91" w:rsidRPr="00996E61">
        <w:t xml:space="preserve"> </w:t>
      </w:r>
    </w:p>
    <w:p w14:paraId="13E8F2AC" w14:textId="77777777" w:rsidR="00D66B0F" w:rsidRPr="00996E61" w:rsidRDefault="00D66B0F" w:rsidP="00503A92"/>
    <w:p w14:paraId="5B9D046A" w14:textId="591E7153" w:rsidR="00D66B0F" w:rsidRPr="00996E61" w:rsidRDefault="00D66B0F" w:rsidP="00D66B0F">
      <w:r w:rsidRPr="00996E61">
        <w:t>Looking at Gibbs</w:t>
      </w:r>
      <w:r w:rsidR="00701431">
        <w:t xml:space="preserve"> (1988)</w:t>
      </w:r>
      <w:r w:rsidRPr="00996E61">
        <w:t xml:space="preserve"> reflective </w:t>
      </w:r>
      <w:proofErr w:type="spellStart"/>
      <w:r w:rsidRPr="00996E61">
        <w:t>cyle</w:t>
      </w:r>
      <w:proofErr w:type="spellEnd"/>
      <w:r w:rsidRPr="00996E61">
        <w:t xml:space="preserve"> as a model for reflection it offered me a framework for </w:t>
      </w:r>
      <w:r w:rsidR="00453D4B">
        <w:t xml:space="preserve">examining </w:t>
      </w:r>
      <w:r w:rsidRPr="00996E61">
        <w:t xml:space="preserve">the </w:t>
      </w:r>
      <w:proofErr w:type="spellStart"/>
      <w:r w:rsidRPr="00996E61">
        <w:t>experiances</w:t>
      </w:r>
      <w:proofErr w:type="spellEnd"/>
      <w:r w:rsidRPr="00996E61">
        <w:t xml:space="preserve"> of the course allowing me to plan on things that went well or didn’t go well.</w:t>
      </w:r>
    </w:p>
    <w:p w14:paraId="474AA079" w14:textId="77777777" w:rsidR="00D66B0F" w:rsidRPr="00996E61" w:rsidRDefault="00D66B0F" w:rsidP="00D66B0F"/>
    <w:p w14:paraId="31BF3299" w14:textId="77777777" w:rsidR="00D66B0F" w:rsidRPr="00996E61" w:rsidRDefault="00D66B0F" w:rsidP="00D66B0F">
      <w:pPr>
        <w:rPr>
          <w:b/>
        </w:rPr>
      </w:pPr>
      <w:r w:rsidRPr="00996E61">
        <w:rPr>
          <w:b/>
        </w:rPr>
        <w:t>Description</w:t>
      </w:r>
    </w:p>
    <w:p w14:paraId="6AB27770" w14:textId="77777777" w:rsidR="00D66B0F" w:rsidRPr="00996E61" w:rsidRDefault="00D66B0F" w:rsidP="00503A92"/>
    <w:p w14:paraId="2CCC8E70" w14:textId="6AEE0A66" w:rsidR="00EF2B8E" w:rsidRPr="00996E61" w:rsidRDefault="008B727D" w:rsidP="00503A92">
      <w:r w:rsidRPr="00996E61">
        <w:t>Initially</w:t>
      </w:r>
      <w:r w:rsidR="003A21CF" w:rsidRPr="00996E61">
        <w:t>,</w:t>
      </w:r>
      <w:r w:rsidR="005177BC" w:rsidRPr="00996E61">
        <w:t xml:space="preserve"> </w:t>
      </w:r>
      <w:r w:rsidR="00EF2B8E" w:rsidRPr="00996E61">
        <w:t>this course was designed to be held in</w:t>
      </w:r>
      <w:r w:rsidR="005177BC" w:rsidRPr="00996E61">
        <w:t>-</w:t>
      </w:r>
      <w:r w:rsidR="00EF2B8E" w:rsidRPr="00996E61">
        <w:t xml:space="preserve">house, </w:t>
      </w:r>
      <w:r w:rsidR="005177BC" w:rsidRPr="00996E61">
        <w:t xml:space="preserve">and </w:t>
      </w:r>
      <w:r w:rsidR="003A21CF" w:rsidRPr="00996E61">
        <w:t>in-person</w:t>
      </w:r>
      <w:r w:rsidR="00395208" w:rsidRPr="00996E61">
        <w:t xml:space="preserve"> </w:t>
      </w:r>
      <w:r w:rsidR="00EF2B8E" w:rsidRPr="00996E61">
        <w:t xml:space="preserve">where we </w:t>
      </w:r>
      <w:r w:rsidR="005177BC" w:rsidRPr="00996E61">
        <w:t>could</w:t>
      </w:r>
      <w:r w:rsidR="00EF2B8E" w:rsidRPr="00996E61">
        <w:t xml:space="preserve"> easily support each other</w:t>
      </w:r>
      <w:r w:rsidR="00C3072B" w:rsidRPr="00996E61">
        <w:t xml:space="preserve"> within the </w:t>
      </w:r>
      <w:r w:rsidR="003A21CF" w:rsidRPr="00996E61">
        <w:t>constraints</w:t>
      </w:r>
      <w:r w:rsidR="00C3072B" w:rsidRPr="00996E61">
        <w:t xml:space="preserve"> of </w:t>
      </w:r>
      <w:r w:rsidR="00EF2B8E" w:rsidRPr="00996E61">
        <w:t xml:space="preserve">small </w:t>
      </w:r>
      <w:r w:rsidR="00B217E2" w:rsidRPr="00996E61">
        <w:t>g</w:t>
      </w:r>
      <w:r w:rsidR="00EF2B8E" w:rsidRPr="00996E61">
        <w:t>roup work, dis</w:t>
      </w:r>
      <w:r w:rsidR="00395208" w:rsidRPr="00996E61">
        <w:t>cussions</w:t>
      </w:r>
      <w:r w:rsidR="00EF2B8E" w:rsidRPr="00996E61">
        <w:t xml:space="preserve"> and activities. Unfortunatel</w:t>
      </w:r>
      <w:r w:rsidR="00C3072B" w:rsidRPr="00996E61">
        <w:t>y</w:t>
      </w:r>
      <w:r w:rsidR="003A21CF" w:rsidRPr="00996E61">
        <w:t>,</w:t>
      </w:r>
      <w:r w:rsidR="00C3072B" w:rsidRPr="00996E61">
        <w:t xml:space="preserve"> the onset </w:t>
      </w:r>
      <w:proofErr w:type="gramStart"/>
      <w:r w:rsidR="00C3072B" w:rsidRPr="00996E61">
        <w:t xml:space="preserve">of </w:t>
      </w:r>
      <w:r w:rsidR="00EF2B8E" w:rsidRPr="00996E61">
        <w:t xml:space="preserve"> </w:t>
      </w:r>
      <w:r w:rsidR="00C3072B" w:rsidRPr="00996E61">
        <w:t>C</w:t>
      </w:r>
      <w:r w:rsidR="00EF2B8E" w:rsidRPr="00996E61">
        <w:t>ovid</w:t>
      </w:r>
      <w:proofErr w:type="gramEnd"/>
      <w:r w:rsidR="00C3072B" w:rsidRPr="00996E61">
        <w:t>-19</w:t>
      </w:r>
      <w:r w:rsidR="00EF2B8E" w:rsidRPr="00996E61">
        <w:t xml:space="preserve"> stopped this</w:t>
      </w:r>
      <w:r w:rsidRPr="00996E61">
        <w:t>,</w:t>
      </w:r>
      <w:r w:rsidR="00EF2B8E" w:rsidRPr="00996E61">
        <w:t xml:space="preserve"> and </w:t>
      </w:r>
      <w:r w:rsidR="00C3072B" w:rsidRPr="00996E61">
        <w:t xml:space="preserve">the course required a prompt </w:t>
      </w:r>
      <w:r w:rsidR="00EF2B8E" w:rsidRPr="00996E61">
        <w:t xml:space="preserve">re-think </w:t>
      </w:r>
      <w:r w:rsidR="00C3072B" w:rsidRPr="00996E61">
        <w:t xml:space="preserve">with regards to </w:t>
      </w:r>
      <w:r w:rsidR="00EF2B8E" w:rsidRPr="00996E61">
        <w:t xml:space="preserve">the layout </w:t>
      </w:r>
      <w:r w:rsidR="00C3072B" w:rsidRPr="00996E61">
        <w:t xml:space="preserve">and the use of Zoom as a communication </w:t>
      </w:r>
      <w:r w:rsidRPr="00996E61">
        <w:t>platform</w:t>
      </w:r>
      <w:r w:rsidR="00EF2B8E" w:rsidRPr="00996E61">
        <w:t xml:space="preserve">. </w:t>
      </w:r>
      <w:r w:rsidR="00C3072B" w:rsidRPr="00996E61">
        <w:t xml:space="preserve">The course </w:t>
      </w:r>
      <w:r w:rsidR="001D2BB3" w:rsidRPr="00996E61">
        <w:t>then</w:t>
      </w:r>
      <w:r w:rsidR="00EF2B8E" w:rsidRPr="00996E61">
        <w:t xml:space="preserve"> changed direction to a more </w:t>
      </w:r>
      <w:r w:rsidRPr="00996E61">
        <w:t>science-based</w:t>
      </w:r>
      <w:r w:rsidR="00EF2B8E" w:rsidRPr="00996E61">
        <w:t xml:space="preserve"> approach with only</w:t>
      </w:r>
      <w:r w:rsidR="00C8204B" w:rsidRPr="00996E61">
        <w:t xml:space="preserve"> one</w:t>
      </w:r>
      <w:r w:rsidR="00EF2B8E" w:rsidRPr="00996E61">
        <w:t xml:space="preserve"> or two activities</w:t>
      </w:r>
      <w:r w:rsidR="00C8204B" w:rsidRPr="00996E61">
        <w:t xml:space="preserve"> per session</w:t>
      </w:r>
      <w:r w:rsidR="00EF2B8E" w:rsidRPr="00996E61">
        <w:t>.</w:t>
      </w:r>
      <w:r w:rsidR="00EF5C91" w:rsidRPr="00996E61">
        <w:t xml:space="preserve"> The shape of the course went beyond mindfulness</w:t>
      </w:r>
      <w:r w:rsidR="003A21CF" w:rsidRPr="00996E61">
        <w:t>. It</w:t>
      </w:r>
      <w:r w:rsidR="00EF5C91" w:rsidRPr="00996E61">
        <w:t xml:space="preserve"> looked at</w:t>
      </w:r>
      <w:r w:rsidR="003A21CF" w:rsidRPr="00996E61">
        <w:t xml:space="preserve"> the </w:t>
      </w:r>
      <w:r w:rsidR="00EF5C91" w:rsidRPr="00996E61">
        <w:t xml:space="preserve">psychology behind </w:t>
      </w:r>
      <w:r w:rsidR="000D5684" w:rsidRPr="00996E61">
        <w:t>"</w:t>
      </w:r>
      <w:r w:rsidR="00EF5C91" w:rsidRPr="00996E61">
        <w:t>fear</w:t>
      </w:r>
      <w:r w:rsidR="00C8204B" w:rsidRPr="00996E61">
        <w:t xml:space="preserve"> of the audition</w:t>
      </w:r>
      <w:r w:rsidR="000D5684" w:rsidRPr="00996E61">
        <w:t>"</w:t>
      </w:r>
      <w:r w:rsidR="00EF5C91" w:rsidRPr="00996E61">
        <w:t xml:space="preserve"> and </w:t>
      </w:r>
      <w:r w:rsidR="000D5684" w:rsidRPr="00996E61">
        <w:t>"</w:t>
      </w:r>
      <w:r w:rsidR="00EF5C91" w:rsidRPr="00996E61">
        <w:t>stage fright</w:t>
      </w:r>
      <w:r w:rsidR="000D5684" w:rsidRPr="00996E61">
        <w:t>"</w:t>
      </w:r>
      <w:r w:rsidR="00EF5C91" w:rsidRPr="00996E61">
        <w:t xml:space="preserve"> speaking about the work of Amy Cuddy and Sian </w:t>
      </w:r>
      <w:proofErr w:type="spellStart"/>
      <w:r w:rsidR="00EF5C91" w:rsidRPr="00996E61">
        <w:t>Beliock</w:t>
      </w:r>
      <w:proofErr w:type="spellEnd"/>
      <w:r w:rsidR="00EF5C91" w:rsidRPr="00996E61">
        <w:t>.</w:t>
      </w:r>
      <w:r w:rsidR="00C8204B" w:rsidRPr="00996E61">
        <w:t xml:space="preserve"> We </w:t>
      </w:r>
      <w:r w:rsidR="004757B7" w:rsidRPr="00996E61">
        <w:t xml:space="preserve">set aside an entire </w:t>
      </w:r>
      <w:r w:rsidR="00C8204B" w:rsidRPr="00996E61">
        <w:t xml:space="preserve">session on fear and </w:t>
      </w:r>
      <w:r w:rsidR="004757B7" w:rsidRPr="00996E61">
        <w:t>i</w:t>
      </w:r>
      <w:r w:rsidR="00C8204B" w:rsidRPr="00996E61">
        <w:t>magery</w:t>
      </w:r>
      <w:r w:rsidR="003A21CF" w:rsidRPr="00996E61">
        <w:t>,</w:t>
      </w:r>
      <w:r w:rsidR="00C8204B" w:rsidRPr="00996E61">
        <w:t xml:space="preserve"> which I had</w:t>
      </w:r>
      <w:r w:rsidR="004757B7" w:rsidRPr="00996E61">
        <w:t xml:space="preserve"> not</w:t>
      </w:r>
      <w:r w:rsidR="00C8204B" w:rsidRPr="00996E61">
        <w:t xml:space="preserve"> intended to do. It was </w:t>
      </w:r>
      <w:r w:rsidR="004757B7" w:rsidRPr="00996E61">
        <w:t>fascinating to me</w:t>
      </w:r>
      <w:r w:rsidR="00C8204B" w:rsidRPr="00996E61">
        <w:t xml:space="preserve"> how all these topics </w:t>
      </w:r>
      <w:r w:rsidR="003A21CF" w:rsidRPr="00996E61">
        <w:t>complemented</w:t>
      </w:r>
      <w:r w:rsidR="00474D39" w:rsidRPr="00996E61">
        <w:t xml:space="preserve"> each other. For me</w:t>
      </w:r>
      <w:r w:rsidR="003A21CF" w:rsidRPr="00996E61">
        <w:t>,</w:t>
      </w:r>
      <w:r w:rsidR="00474D39" w:rsidRPr="00996E61">
        <w:t xml:space="preserve"> as a practitioner</w:t>
      </w:r>
      <w:r w:rsidR="003A21CF" w:rsidRPr="00996E61">
        <w:t>,</w:t>
      </w:r>
      <w:r w:rsidR="00474D39" w:rsidRPr="00996E61">
        <w:t xml:space="preserve"> it has</w:t>
      </w:r>
      <w:r w:rsidR="004757B7" w:rsidRPr="00996E61">
        <w:t xml:space="preserve"> thoroughly</w:t>
      </w:r>
      <w:r w:rsidR="00474D39" w:rsidRPr="00996E61">
        <w:t xml:space="preserve"> enriched my work</w:t>
      </w:r>
      <w:r w:rsidR="001D2BB3" w:rsidRPr="00996E61">
        <w:t>.</w:t>
      </w:r>
      <w:r w:rsidR="00474D39" w:rsidRPr="00996E61">
        <w:t xml:space="preserve"> </w:t>
      </w:r>
    </w:p>
    <w:p w14:paraId="14FB1B6D" w14:textId="77777777" w:rsidR="00D66B0F" w:rsidRPr="00996E61" w:rsidRDefault="00D66B0F" w:rsidP="00503A92"/>
    <w:p w14:paraId="0057D36F" w14:textId="4456EA98" w:rsidR="00D66B0F" w:rsidRPr="00996E61" w:rsidRDefault="00D66B0F" w:rsidP="00503A92">
      <w:pPr>
        <w:rPr>
          <w:b/>
        </w:rPr>
      </w:pPr>
      <w:r w:rsidRPr="00996E61">
        <w:rPr>
          <w:b/>
        </w:rPr>
        <w:t>Feelings</w:t>
      </w:r>
    </w:p>
    <w:p w14:paraId="117D3CFF" w14:textId="77777777" w:rsidR="00C91F83" w:rsidRPr="00996E61" w:rsidRDefault="00C91F83" w:rsidP="00503A92"/>
    <w:p w14:paraId="156736F3" w14:textId="0A2328F2" w:rsidR="00D66B0F" w:rsidRPr="00996E61" w:rsidRDefault="00A53670" w:rsidP="00503A92">
      <w:r w:rsidRPr="00996E61">
        <w:t xml:space="preserve">I </w:t>
      </w:r>
      <w:r w:rsidR="004757B7" w:rsidRPr="00996E61">
        <w:t xml:space="preserve">was unaccustomed to </w:t>
      </w:r>
      <w:r w:rsidRPr="00996E61">
        <w:t>zoom</w:t>
      </w:r>
      <w:r w:rsidR="004757B7" w:rsidRPr="00996E61">
        <w:t xml:space="preserve"> </w:t>
      </w:r>
      <w:r w:rsidRPr="00996E61">
        <w:t xml:space="preserve">and felt uneasy about how this would </w:t>
      </w:r>
      <w:r w:rsidR="003A21CF" w:rsidRPr="00996E61">
        <w:t>be successful</w:t>
      </w:r>
      <w:r w:rsidR="001D2BB3" w:rsidRPr="00996E61">
        <w:t>,</w:t>
      </w:r>
      <w:r w:rsidRPr="00996E61">
        <w:t xml:space="preserve"> as </w:t>
      </w:r>
      <w:r w:rsidR="004757B7" w:rsidRPr="00996E61">
        <w:t xml:space="preserve">my course is traditionally very </w:t>
      </w:r>
      <w:r w:rsidRPr="00996E61">
        <w:t xml:space="preserve">physical. After attending a few zoom </w:t>
      </w:r>
      <w:r w:rsidR="00797CC8" w:rsidRPr="00996E61">
        <w:t>course-related</w:t>
      </w:r>
      <w:r w:rsidRPr="00996E61">
        <w:t xml:space="preserve"> sessions</w:t>
      </w:r>
      <w:r w:rsidR="001D2BB3" w:rsidRPr="00996E61">
        <w:t xml:space="preserve"> myself</w:t>
      </w:r>
      <w:r w:rsidR="00797CC8" w:rsidRPr="00996E61">
        <w:t>,</w:t>
      </w:r>
      <w:r w:rsidRPr="00996E61">
        <w:t xml:space="preserve"> I decided to use a </w:t>
      </w:r>
      <w:r w:rsidR="008B727D" w:rsidRPr="00996E61">
        <w:t>PowerPoint</w:t>
      </w:r>
      <w:r w:rsidRPr="00996E61">
        <w:t xml:space="preserve"> delivery</w:t>
      </w:r>
      <w:r w:rsidR="00081B1C" w:rsidRPr="00996E61">
        <w:t xml:space="preserve"> (see appendices </w:t>
      </w:r>
      <w:proofErr w:type="gramStart"/>
      <w:r w:rsidR="00081B1C" w:rsidRPr="00996E61">
        <w:t>9 )</w:t>
      </w:r>
      <w:proofErr w:type="gramEnd"/>
      <w:r w:rsidRPr="00996E61">
        <w:t xml:space="preserve"> for my </w:t>
      </w:r>
      <w:r w:rsidR="008B727D" w:rsidRPr="00996E61">
        <w:t>science-based</w:t>
      </w:r>
      <w:r w:rsidRPr="00996E61">
        <w:t xml:space="preserve"> information</w:t>
      </w:r>
      <w:r w:rsidR="00A732F4" w:rsidRPr="00996E61">
        <w:t xml:space="preserve"> and demonstration for the few </w:t>
      </w:r>
      <w:r w:rsidR="008B727D" w:rsidRPr="00996E61">
        <w:t>activities</w:t>
      </w:r>
      <w:r w:rsidR="00A732F4" w:rsidRPr="00996E61">
        <w:t xml:space="preserve"> I also included.</w:t>
      </w:r>
      <w:r w:rsidR="00D66B0F" w:rsidRPr="00996E61">
        <w:t xml:space="preserve"> Only two students did the reflective journal that I asked, all the other students gave me verbal feedback.</w:t>
      </w:r>
      <w:r w:rsidR="00A732F4" w:rsidRPr="00996E61">
        <w:t xml:space="preserve"> I </w:t>
      </w:r>
      <w:r w:rsidR="003A21CF" w:rsidRPr="00996E61">
        <w:t>chose</w:t>
      </w:r>
      <w:r w:rsidR="00A732F4" w:rsidRPr="00996E61">
        <w:t xml:space="preserve"> to </w:t>
      </w:r>
      <w:r w:rsidR="00972E64" w:rsidRPr="00996E61">
        <w:t xml:space="preserve">partake in </w:t>
      </w:r>
      <w:r w:rsidR="00A732F4" w:rsidRPr="00996E61">
        <w:t xml:space="preserve">mindfulness </w:t>
      </w:r>
      <w:r w:rsidR="00797CC8" w:rsidRPr="00996E61">
        <w:t>every day</w:t>
      </w:r>
      <w:r w:rsidR="00A732F4" w:rsidRPr="00996E61">
        <w:t xml:space="preserve"> </w:t>
      </w:r>
      <w:r w:rsidR="008C5E93" w:rsidRPr="00996E61">
        <w:t>to understand its pros and cons further</w:t>
      </w:r>
      <w:r w:rsidR="00A732F4" w:rsidRPr="00996E61">
        <w:t xml:space="preserve"> and</w:t>
      </w:r>
      <w:r w:rsidR="00797CC8" w:rsidRPr="00996E61">
        <w:t xml:space="preserve"> </w:t>
      </w:r>
      <w:r w:rsidR="008B727D" w:rsidRPr="00996E61">
        <w:t>research</w:t>
      </w:r>
      <w:r w:rsidR="00A732F4" w:rsidRPr="00996E61">
        <w:t xml:space="preserve"> </w:t>
      </w:r>
      <w:r w:rsidR="00474D39" w:rsidRPr="00996E61">
        <w:t xml:space="preserve">the </w:t>
      </w:r>
      <w:r w:rsidR="00A732F4" w:rsidRPr="00996E61">
        <w:t>background</w:t>
      </w:r>
      <w:r w:rsidR="00474D39" w:rsidRPr="00996E61">
        <w:t xml:space="preserve"> behind the </w:t>
      </w:r>
      <w:r w:rsidR="003A21CF" w:rsidRPr="00996E61">
        <w:t>practice</w:t>
      </w:r>
      <w:r w:rsidR="00A732F4" w:rsidRPr="00996E61">
        <w:t>. I needed a full understanding</w:t>
      </w:r>
      <w:r w:rsidR="00797CC8" w:rsidRPr="00996E61">
        <w:t xml:space="preserve"> of</w:t>
      </w:r>
      <w:r w:rsidR="00A732F4" w:rsidRPr="00996E61">
        <w:t xml:space="preserve"> </w:t>
      </w:r>
      <w:r w:rsidR="00972E64" w:rsidRPr="00996E61">
        <w:t xml:space="preserve">the </w:t>
      </w:r>
      <w:r w:rsidR="00A732F4" w:rsidRPr="00996E61">
        <w:t>differe</w:t>
      </w:r>
      <w:r w:rsidR="00972E64" w:rsidRPr="00996E61">
        <w:t>nces</w:t>
      </w:r>
      <w:r w:rsidR="00A732F4" w:rsidRPr="00996E61">
        <w:t xml:space="preserve"> </w:t>
      </w:r>
      <w:r w:rsidR="008C5E93" w:rsidRPr="00996E61">
        <w:t>between</w:t>
      </w:r>
      <w:r w:rsidR="00A732F4" w:rsidRPr="00996E61">
        <w:t xml:space="preserve"> relaxation and yoga practises.</w:t>
      </w:r>
      <w:r w:rsidR="00797CC8" w:rsidRPr="00996E61">
        <w:t xml:space="preserve"> </w:t>
      </w:r>
      <w:r w:rsidR="00A732F4" w:rsidRPr="00996E61">
        <w:t xml:space="preserve">This </w:t>
      </w:r>
      <w:r w:rsidR="00797CC8" w:rsidRPr="00996E61">
        <w:t>help</w:t>
      </w:r>
      <w:r w:rsidR="001D2BB3" w:rsidRPr="00996E61">
        <w:t>ed</w:t>
      </w:r>
      <w:r w:rsidR="00A732F4" w:rsidRPr="00996E61">
        <w:t xml:space="preserve"> me consolidate the foundation of mindfulness.</w:t>
      </w:r>
    </w:p>
    <w:p w14:paraId="7F510F30" w14:textId="77777777" w:rsidR="00C91F83" w:rsidRPr="00996E61" w:rsidRDefault="00C91F83" w:rsidP="00503A92"/>
    <w:p w14:paraId="56BC010B" w14:textId="273EDBAB" w:rsidR="006250AB" w:rsidRPr="00996E61" w:rsidRDefault="00A732F4" w:rsidP="00503A92">
      <w:r w:rsidRPr="00996E61">
        <w:t>When</w:t>
      </w:r>
      <w:r w:rsidR="00972E64" w:rsidRPr="00996E61">
        <w:t xml:space="preserve"> the </w:t>
      </w:r>
      <w:r w:rsidRPr="00996E61">
        <w:t>cour</w:t>
      </w:r>
      <w:r w:rsidR="00797CC8" w:rsidRPr="00996E61">
        <w:t>se</w:t>
      </w:r>
      <w:r w:rsidR="00972E64" w:rsidRPr="00996E61">
        <w:t xml:space="preserve"> began</w:t>
      </w:r>
      <w:r w:rsidR="00797CC8" w:rsidRPr="00996E61">
        <w:t>,</w:t>
      </w:r>
      <w:r w:rsidRPr="00996E61">
        <w:t xml:space="preserve"> the </w:t>
      </w:r>
      <w:r w:rsidR="008C5E93" w:rsidRPr="00996E61">
        <w:t>phrase</w:t>
      </w:r>
      <w:r w:rsidRPr="00996E61">
        <w:t xml:space="preserve"> that kept c</w:t>
      </w:r>
      <w:r w:rsidR="001162C9" w:rsidRPr="00996E61">
        <w:t>ropping</w:t>
      </w:r>
      <w:r w:rsidRPr="00996E61">
        <w:t xml:space="preserve"> up throughout the reflective </w:t>
      </w:r>
      <w:r w:rsidR="00797CC8" w:rsidRPr="00996E61">
        <w:t>diary</w:t>
      </w:r>
      <w:r w:rsidRPr="00996E61">
        <w:t xml:space="preserve"> was </w:t>
      </w:r>
      <w:r w:rsidR="000D5684" w:rsidRPr="00996E61">
        <w:t>"</w:t>
      </w:r>
      <w:r w:rsidRPr="00996E61">
        <w:t>self-doubt</w:t>
      </w:r>
      <w:r w:rsidR="006250AB" w:rsidRPr="00996E61">
        <w:t>ing</w:t>
      </w:r>
      <w:r w:rsidR="000D5684" w:rsidRPr="00996E61">
        <w:t>"</w:t>
      </w:r>
      <w:r w:rsidR="001162C9" w:rsidRPr="00996E61">
        <w:t xml:space="preserve">. </w:t>
      </w:r>
      <w:r w:rsidR="006250AB" w:rsidRPr="00996E61">
        <w:t xml:space="preserve"> </w:t>
      </w:r>
      <w:r w:rsidR="001162C9" w:rsidRPr="00996E61">
        <w:t>B</w:t>
      </w:r>
      <w:r w:rsidR="006250AB" w:rsidRPr="00996E61">
        <w:t>eing too critical, which</w:t>
      </w:r>
      <w:r w:rsidR="001D2BB3" w:rsidRPr="00996E61">
        <w:t xml:space="preserve"> ironically</w:t>
      </w:r>
      <w:r w:rsidR="008C5E93" w:rsidRPr="00996E61">
        <w:t>,</w:t>
      </w:r>
      <w:r w:rsidR="006250AB" w:rsidRPr="00996E61">
        <w:t xml:space="preserve"> we try to change in</w:t>
      </w:r>
      <w:r w:rsidR="001D2BB3" w:rsidRPr="00996E61">
        <w:t xml:space="preserve"> the </w:t>
      </w:r>
      <w:r w:rsidR="008C5E93" w:rsidRPr="00996E61">
        <w:t>practice</w:t>
      </w:r>
      <w:r w:rsidR="006250AB" w:rsidRPr="00996E61">
        <w:t xml:space="preserve"> mindfulness</w:t>
      </w:r>
      <w:r w:rsidR="001D2BB3" w:rsidRPr="00996E61">
        <w:t xml:space="preserve">. My feeling was that the </w:t>
      </w:r>
      <w:r w:rsidR="006250AB" w:rsidRPr="00996E61">
        <w:t xml:space="preserve">students were </w:t>
      </w:r>
      <w:r w:rsidR="00797CC8" w:rsidRPr="00996E61">
        <w:t>switched</w:t>
      </w:r>
      <w:r w:rsidR="006250AB" w:rsidRPr="00996E61">
        <w:t xml:space="preserve"> off and bored by this form of teaching.</w:t>
      </w:r>
    </w:p>
    <w:p w14:paraId="01E6829E" w14:textId="77777777" w:rsidR="0015261B" w:rsidRPr="00996E61" w:rsidRDefault="0015261B" w:rsidP="00503A92"/>
    <w:p w14:paraId="032D8B71" w14:textId="054B2FB2" w:rsidR="0015261B" w:rsidRPr="00996E61" w:rsidRDefault="0015261B" w:rsidP="00503A92">
      <w:pPr>
        <w:rPr>
          <w:b/>
        </w:rPr>
      </w:pPr>
      <w:r w:rsidRPr="00996E61">
        <w:rPr>
          <w:b/>
        </w:rPr>
        <w:t xml:space="preserve">Analysis </w:t>
      </w:r>
    </w:p>
    <w:p w14:paraId="63C09C8C" w14:textId="77777777" w:rsidR="00C91F83" w:rsidRPr="00996E61" w:rsidRDefault="00C91F83" w:rsidP="00503A92"/>
    <w:p w14:paraId="5602CA39" w14:textId="252F6B94" w:rsidR="006250AB" w:rsidRPr="00996E61" w:rsidRDefault="006250AB" w:rsidP="00503A92">
      <w:r w:rsidRPr="00996E61">
        <w:t xml:space="preserve">After </w:t>
      </w:r>
      <w:r w:rsidR="00D51114" w:rsidRPr="00996E61">
        <w:t>analysing</w:t>
      </w:r>
      <w:r w:rsidRPr="00996E61">
        <w:t xml:space="preserve"> my data</w:t>
      </w:r>
      <w:r w:rsidR="00797CC8" w:rsidRPr="00996E61">
        <w:t>,</w:t>
      </w:r>
      <w:r w:rsidRPr="00996E61">
        <w:t xml:space="preserve"> I </w:t>
      </w:r>
      <w:r w:rsidR="00D51114" w:rsidRPr="00996E61">
        <w:t>realised</w:t>
      </w:r>
      <w:r w:rsidRPr="00996E61">
        <w:t xml:space="preserve"> how very wrong I was and how difficult it is to read faces and </w:t>
      </w:r>
      <w:r w:rsidR="00797CC8" w:rsidRPr="00996E61">
        <w:t>reactions</w:t>
      </w:r>
      <w:r w:rsidR="001162C9" w:rsidRPr="00996E61">
        <w:t xml:space="preserve"> using Zoom</w:t>
      </w:r>
      <w:r w:rsidRPr="00996E61">
        <w:t xml:space="preserve">. </w:t>
      </w:r>
      <w:r w:rsidR="00FE2EEB" w:rsidRPr="00996E61">
        <w:t>When</w:t>
      </w:r>
      <w:r w:rsidRPr="00996E61">
        <w:t xml:space="preserve"> we care about </w:t>
      </w:r>
      <w:r w:rsidR="00D30692" w:rsidRPr="00996E61">
        <w:t>something,</w:t>
      </w:r>
      <w:r w:rsidRPr="00996E61">
        <w:t xml:space="preserve"> </w:t>
      </w:r>
      <w:r w:rsidR="00FE2EEB" w:rsidRPr="00996E61">
        <w:t xml:space="preserve">I also learned </w:t>
      </w:r>
      <w:r w:rsidRPr="00996E61">
        <w:t>how critical we get about ourselves</w:t>
      </w:r>
      <w:r w:rsidR="00D30692" w:rsidRPr="00996E61">
        <w:t>,</w:t>
      </w:r>
      <w:r w:rsidRPr="00996E61">
        <w:t xml:space="preserve"> </w:t>
      </w:r>
      <w:r w:rsidR="00797CC8" w:rsidRPr="00996E61">
        <w:t>which</w:t>
      </w:r>
      <w:r w:rsidRPr="00996E61">
        <w:t xml:space="preserve"> helped me resonate with what some of the students </w:t>
      </w:r>
      <w:r w:rsidR="008C5E93" w:rsidRPr="00996E61">
        <w:t>felt</w:t>
      </w:r>
      <w:r w:rsidRPr="00996E61">
        <w:t xml:space="preserve"> regarding auditions.</w:t>
      </w:r>
      <w:r w:rsidR="00A732F4" w:rsidRPr="00996E61">
        <w:t xml:space="preserve"> </w:t>
      </w:r>
    </w:p>
    <w:p w14:paraId="6F42874A" w14:textId="77777777" w:rsidR="00C91F83" w:rsidRPr="00996E61" w:rsidRDefault="00C91F83" w:rsidP="00503A92"/>
    <w:p w14:paraId="30716846" w14:textId="77777777" w:rsidR="0015261B" w:rsidRPr="00996E61" w:rsidRDefault="006250AB" w:rsidP="00503A92">
      <w:r w:rsidRPr="00996E61">
        <w:t>I was delighted to see so many shifts in mi</w:t>
      </w:r>
      <w:r w:rsidR="00627A85" w:rsidRPr="00996E61">
        <w:t>n</w:t>
      </w:r>
      <w:r w:rsidRPr="00996E61">
        <w:t xml:space="preserve">dsets and </w:t>
      </w:r>
      <w:r w:rsidR="00D30692" w:rsidRPr="00996E61">
        <w:t>how</w:t>
      </w:r>
      <w:r w:rsidRPr="00996E61">
        <w:t xml:space="preserve"> the students view </w:t>
      </w:r>
      <w:r w:rsidR="00627A85" w:rsidRPr="00996E61">
        <w:t xml:space="preserve">auditions now and that every </w:t>
      </w:r>
      <w:r w:rsidR="00D30692" w:rsidRPr="00996E61">
        <w:t>student</w:t>
      </w:r>
      <w:r w:rsidR="00627A85" w:rsidRPr="00996E61">
        <w:t xml:space="preserve"> had </w:t>
      </w:r>
      <w:r w:rsidR="00D90C40" w:rsidRPr="00996E61">
        <w:t xml:space="preserve">a realisation to some degree </w:t>
      </w:r>
      <w:r w:rsidR="00627A85" w:rsidRPr="00996E61">
        <w:t>when something spoke to them.</w:t>
      </w:r>
      <w:r w:rsidR="00A732F4" w:rsidRPr="00996E61">
        <w:t xml:space="preserve"> </w:t>
      </w:r>
    </w:p>
    <w:p w14:paraId="3FFF2761" w14:textId="77777777" w:rsidR="0015261B" w:rsidRPr="00996E61" w:rsidRDefault="0015261B" w:rsidP="00503A92"/>
    <w:p w14:paraId="7B4149BD" w14:textId="77777777" w:rsidR="008D2B0E" w:rsidRPr="00996E61" w:rsidRDefault="008D2B0E" w:rsidP="00503A92">
      <w:pPr>
        <w:rPr>
          <w:b/>
          <w:u w:val="single"/>
        </w:rPr>
      </w:pPr>
    </w:p>
    <w:p w14:paraId="12B6C4D5" w14:textId="77777777" w:rsidR="008D2B0E" w:rsidRPr="00996E61" w:rsidRDefault="008D2B0E" w:rsidP="00503A92">
      <w:pPr>
        <w:rPr>
          <w:b/>
          <w:u w:val="single"/>
        </w:rPr>
      </w:pPr>
    </w:p>
    <w:p w14:paraId="08A9EBE2" w14:textId="77777777" w:rsidR="008D2B0E" w:rsidRPr="00996E61" w:rsidRDefault="008D2B0E" w:rsidP="00503A92">
      <w:pPr>
        <w:rPr>
          <w:b/>
          <w:u w:val="single"/>
        </w:rPr>
      </w:pPr>
    </w:p>
    <w:p w14:paraId="3A9696E2" w14:textId="3E2727C8" w:rsidR="0015261B" w:rsidRPr="00996E61" w:rsidRDefault="0015261B" w:rsidP="00503A92">
      <w:pPr>
        <w:rPr>
          <w:b/>
        </w:rPr>
      </w:pPr>
      <w:r w:rsidRPr="00996E61">
        <w:rPr>
          <w:b/>
        </w:rPr>
        <w:t>Conclusion</w:t>
      </w:r>
    </w:p>
    <w:p w14:paraId="7B90F8EA" w14:textId="09BA0284" w:rsidR="00A53670" w:rsidRPr="00996E61" w:rsidRDefault="00A732F4" w:rsidP="00503A92">
      <w:r w:rsidRPr="00996E61">
        <w:t xml:space="preserve"> </w:t>
      </w:r>
    </w:p>
    <w:p w14:paraId="10030273" w14:textId="483DDAA6" w:rsidR="00627A85" w:rsidRPr="00996E61" w:rsidRDefault="00627A85" w:rsidP="00503A92">
      <w:r w:rsidRPr="00996E61">
        <w:t>I feel I have grown as a teacher and learnt so much on my journey. I fe</w:t>
      </w:r>
      <w:r w:rsidR="00D30692" w:rsidRPr="00996E61">
        <w:t>el</w:t>
      </w:r>
      <w:r w:rsidRPr="00996E61">
        <w:t xml:space="preserve"> </w:t>
      </w:r>
      <w:r w:rsidR="00D30692" w:rsidRPr="00996E61">
        <w:t xml:space="preserve">much more </w:t>
      </w:r>
      <w:r w:rsidRPr="00996E61">
        <w:t>competent</w:t>
      </w:r>
      <w:r w:rsidR="00D30692" w:rsidRPr="00996E61">
        <w:t>,</w:t>
      </w:r>
      <w:r w:rsidRPr="00996E61">
        <w:t xml:space="preserve"> knowing the </w:t>
      </w:r>
      <w:r w:rsidR="00D30692" w:rsidRPr="00996E61">
        <w:t>scientific</w:t>
      </w:r>
      <w:r w:rsidRPr="00996E61">
        <w:t xml:space="preserve"> evidence behind the subjects </w:t>
      </w:r>
      <w:r w:rsidR="00F82919" w:rsidRPr="00996E61">
        <w:t>I</w:t>
      </w:r>
      <w:r w:rsidRPr="00996E61">
        <w:t xml:space="preserve"> teach. </w:t>
      </w:r>
      <w:r w:rsidR="00F82919" w:rsidRPr="00996E61">
        <w:t xml:space="preserve">Christina Shewell describes it as </w:t>
      </w:r>
      <w:r w:rsidR="000D5684" w:rsidRPr="00996E61">
        <w:t>"</w:t>
      </w:r>
      <w:r w:rsidR="00F82919" w:rsidRPr="00996E61">
        <w:t xml:space="preserve">understanding </w:t>
      </w:r>
      <w:r w:rsidR="001D2BB3" w:rsidRPr="00996E61">
        <w:t>the</w:t>
      </w:r>
      <w:r w:rsidR="00F82919" w:rsidRPr="00996E61">
        <w:t xml:space="preserve"> boat that is carrying me and then knowing the practice is having an effect on the brain</w:t>
      </w:r>
      <w:r w:rsidR="000D5684" w:rsidRPr="00996E61">
        <w:t>"</w:t>
      </w:r>
      <w:r w:rsidR="00F82919" w:rsidRPr="00996E61">
        <w:t xml:space="preserve"> (Shewell,2020). It makes it real. </w:t>
      </w:r>
    </w:p>
    <w:p w14:paraId="664D1951" w14:textId="77777777" w:rsidR="00C91F83" w:rsidRPr="00996E61" w:rsidRDefault="00C91F83" w:rsidP="00503A92"/>
    <w:p w14:paraId="599B409B" w14:textId="79CB0208" w:rsidR="00254635" w:rsidRPr="00996E61" w:rsidRDefault="00F82919" w:rsidP="008447A8">
      <w:r w:rsidRPr="00996E61">
        <w:t xml:space="preserve">In future, I think this course would work as a </w:t>
      </w:r>
      <w:proofErr w:type="gramStart"/>
      <w:r w:rsidRPr="00996E61">
        <w:t>beginners</w:t>
      </w:r>
      <w:proofErr w:type="gramEnd"/>
      <w:r w:rsidRPr="00996E61">
        <w:t xml:space="preserve"> introduction to Becoming </w:t>
      </w:r>
      <w:r w:rsidR="00AE6CB7" w:rsidRPr="00996E61">
        <w:t>present</w:t>
      </w:r>
      <w:r w:rsidRPr="00996E61">
        <w:t xml:space="preserve"> and then a follow</w:t>
      </w:r>
      <w:r w:rsidR="00D30692" w:rsidRPr="00996E61">
        <w:t xml:space="preserve"> on path</w:t>
      </w:r>
      <w:r w:rsidRPr="00996E61">
        <w:t xml:space="preserve"> would ideally be in person for the students to get the real benefit out of what they are learning.</w:t>
      </w:r>
    </w:p>
    <w:p w14:paraId="340A5400" w14:textId="77777777" w:rsidR="00254635" w:rsidRPr="00996E61" w:rsidRDefault="00254635" w:rsidP="008447A8">
      <w:pPr>
        <w:rPr>
          <w:b/>
          <w:u w:val="single"/>
        </w:rPr>
      </w:pPr>
    </w:p>
    <w:p w14:paraId="0B4547BD" w14:textId="77777777" w:rsidR="00254635" w:rsidRPr="00996E61" w:rsidRDefault="00254635" w:rsidP="008447A8">
      <w:pPr>
        <w:rPr>
          <w:b/>
          <w:u w:val="single"/>
        </w:rPr>
      </w:pPr>
    </w:p>
    <w:p w14:paraId="7C19F14D" w14:textId="77777777" w:rsidR="008D2B0E" w:rsidRPr="00996E61" w:rsidRDefault="008D2B0E" w:rsidP="008447A8">
      <w:pPr>
        <w:rPr>
          <w:b/>
          <w:u w:val="single"/>
        </w:rPr>
      </w:pPr>
    </w:p>
    <w:p w14:paraId="161F12E8" w14:textId="77777777" w:rsidR="008D2B0E" w:rsidRPr="00996E61" w:rsidRDefault="008D2B0E" w:rsidP="008447A8">
      <w:pPr>
        <w:rPr>
          <w:b/>
          <w:u w:val="single"/>
        </w:rPr>
      </w:pPr>
    </w:p>
    <w:p w14:paraId="41251B88" w14:textId="77777777" w:rsidR="008D2B0E" w:rsidRPr="00996E61" w:rsidRDefault="008D2B0E" w:rsidP="008447A8">
      <w:pPr>
        <w:rPr>
          <w:b/>
          <w:u w:val="single"/>
        </w:rPr>
      </w:pPr>
    </w:p>
    <w:p w14:paraId="479E14A9" w14:textId="77777777" w:rsidR="008D2B0E" w:rsidRPr="00996E61" w:rsidRDefault="008D2B0E" w:rsidP="008447A8">
      <w:pPr>
        <w:rPr>
          <w:b/>
          <w:u w:val="single"/>
        </w:rPr>
      </w:pPr>
    </w:p>
    <w:p w14:paraId="168B7296" w14:textId="77777777" w:rsidR="008D2B0E" w:rsidRPr="00996E61" w:rsidRDefault="008D2B0E" w:rsidP="008447A8">
      <w:pPr>
        <w:rPr>
          <w:b/>
          <w:u w:val="single"/>
        </w:rPr>
      </w:pPr>
    </w:p>
    <w:p w14:paraId="7EB79A23" w14:textId="77777777" w:rsidR="008D2B0E" w:rsidRPr="00996E61" w:rsidRDefault="008D2B0E" w:rsidP="008447A8">
      <w:pPr>
        <w:rPr>
          <w:b/>
          <w:u w:val="single"/>
        </w:rPr>
      </w:pPr>
    </w:p>
    <w:p w14:paraId="64A13303" w14:textId="77777777" w:rsidR="008D2B0E" w:rsidRPr="00996E61" w:rsidRDefault="008D2B0E" w:rsidP="008447A8">
      <w:pPr>
        <w:rPr>
          <w:b/>
          <w:u w:val="single"/>
        </w:rPr>
      </w:pPr>
    </w:p>
    <w:p w14:paraId="172EF580" w14:textId="77777777" w:rsidR="008D2B0E" w:rsidRPr="00996E61" w:rsidRDefault="008D2B0E" w:rsidP="008447A8">
      <w:pPr>
        <w:rPr>
          <w:b/>
          <w:u w:val="single"/>
        </w:rPr>
      </w:pPr>
    </w:p>
    <w:p w14:paraId="7F8CE931" w14:textId="77777777" w:rsidR="008D2B0E" w:rsidRPr="00996E61" w:rsidRDefault="008D2B0E" w:rsidP="008447A8">
      <w:pPr>
        <w:rPr>
          <w:b/>
          <w:u w:val="single"/>
        </w:rPr>
      </w:pPr>
    </w:p>
    <w:p w14:paraId="5BDAF7C2" w14:textId="77777777" w:rsidR="008D2B0E" w:rsidRPr="00996E61" w:rsidRDefault="008D2B0E" w:rsidP="008447A8">
      <w:pPr>
        <w:rPr>
          <w:b/>
          <w:u w:val="single"/>
        </w:rPr>
      </w:pPr>
    </w:p>
    <w:p w14:paraId="7A5FAA29" w14:textId="77777777" w:rsidR="008D2B0E" w:rsidRPr="00996E61" w:rsidRDefault="008D2B0E" w:rsidP="008447A8">
      <w:pPr>
        <w:rPr>
          <w:b/>
          <w:u w:val="single"/>
        </w:rPr>
      </w:pPr>
    </w:p>
    <w:p w14:paraId="430FDB2F" w14:textId="77777777" w:rsidR="008D2B0E" w:rsidRPr="00996E61" w:rsidRDefault="008D2B0E" w:rsidP="008447A8">
      <w:pPr>
        <w:rPr>
          <w:b/>
          <w:u w:val="single"/>
        </w:rPr>
      </w:pPr>
    </w:p>
    <w:p w14:paraId="52587051" w14:textId="77777777" w:rsidR="008D2B0E" w:rsidRPr="00996E61" w:rsidRDefault="008D2B0E" w:rsidP="008447A8">
      <w:pPr>
        <w:rPr>
          <w:b/>
          <w:u w:val="single"/>
        </w:rPr>
      </w:pPr>
    </w:p>
    <w:p w14:paraId="25D9AFE4" w14:textId="77777777" w:rsidR="008D2B0E" w:rsidRPr="00996E61" w:rsidRDefault="008D2B0E" w:rsidP="008447A8">
      <w:pPr>
        <w:rPr>
          <w:b/>
          <w:u w:val="single"/>
        </w:rPr>
      </w:pPr>
    </w:p>
    <w:p w14:paraId="2B3D76DA" w14:textId="77777777" w:rsidR="008D2B0E" w:rsidRPr="00996E61" w:rsidRDefault="008D2B0E" w:rsidP="008447A8">
      <w:pPr>
        <w:rPr>
          <w:b/>
          <w:u w:val="single"/>
        </w:rPr>
      </w:pPr>
    </w:p>
    <w:p w14:paraId="7005456F" w14:textId="77777777" w:rsidR="008D2B0E" w:rsidRPr="00996E61" w:rsidRDefault="008D2B0E" w:rsidP="008447A8">
      <w:pPr>
        <w:rPr>
          <w:b/>
          <w:u w:val="single"/>
        </w:rPr>
      </w:pPr>
    </w:p>
    <w:p w14:paraId="3DF250E5" w14:textId="77777777" w:rsidR="009E1A8D" w:rsidRPr="00996E61" w:rsidRDefault="009E1A8D" w:rsidP="008447A8">
      <w:pPr>
        <w:rPr>
          <w:b/>
          <w:u w:val="single"/>
        </w:rPr>
      </w:pPr>
    </w:p>
    <w:p w14:paraId="31F509D3" w14:textId="77777777" w:rsidR="009E1A8D" w:rsidRPr="00996E61" w:rsidRDefault="009E1A8D" w:rsidP="008447A8">
      <w:pPr>
        <w:rPr>
          <w:b/>
          <w:u w:val="single"/>
        </w:rPr>
      </w:pPr>
    </w:p>
    <w:p w14:paraId="690CBFE1" w14:textId="77777777" w:rsidR="009E1A8D" w:rsidRPr="00996E61" w:rsidRDefault="009E1A8D" w:rsidP="008447A8">
      <w:pPr>
        <w:rPr>
          <w:b/>
          <w:u w:val="single"/>
        </w:rPr>
      </w:pPr>
    </w:p>
    <w:p w14:paraId="4C058781" w14:textId="77777777" w:rsidR="009E1A8D" w:rsidRPr="00996E61" w:rsidRDefault="009E1A8D" w:rsidP="008447A8">
      <w:pPr>
        <w:rPr>
          <w:b/>
          <w:u w:val="single"/>
        </w:rPr>
      </w:pPr>
    </w:p>
    <w:p w14:paraId="39724E4A" w14:textId="77777777" w:rsidR="009E1A8D" w:rsidRPr="00996E61" w:rsidRDefault="009E1A8D" w:rsidP="008447A8">
      <w:pPr>
        <w:rPr>
          <w:b/>
          <w:u w:val="single"/>
        </w:rPr>
      </w:pPr>
    </w:p>
    <w:p w14:paraId="2FB085D0" w14:textId="77777777" w:rsidR="009E1A8D" w:rsidRPr="00996E61" w:rsidRDefault="009E1A8D" w:rsidP="008447A8">
      <w:pPr>
        <w:rPr>
          <w:b/>
          <w:u w:val="single"/>
        </w:rPr>
      </w:pPr>
    </w:p>
    <w:p w14:paraId="534E4D06" w14:textId="77777777" w:rsidR="000C4CE1" w:rsidRDefault="000C4CE1" w:rsidP="008447A8">
      <w:pPr>
        <w:rPr>
          <w:b/>
          <w:u w:val="single"/>
        </w:rPr>
      </w:pPr>
    </w:p>
    <w:p w14:paraId="27DC3894" w14:textId="77777777" w:rsidR="000C4CE1" w:rsidRDefault="000C4CE1" w:rsidP="008447A8">
      <w:pPr>
        <w:rPr>
          <w:b/>
          <w:u w:val="single"/>
        </w:rPr>
      </w:pPr>
    </w:p>
    <w:p w14:paraId="5252D88D" w14:textId="77777777" w:rsidR="000C4CE1" w:rsidRDefault="000C4CE1" w:rsidP="008447A8">
      <w:pPr>
        <w:rPr>
          <w:b/>
          <w:u w:val="single"/>
        </w:rPr>
      </w:pPr>
    </w:p>
    <w:p w14:paraId="68217C1D" w14:textId="46735A0F" w:rsidR="008447A8" w:rsidRPr="00996E61" w:rsidRDefault="008447A8" w:rsidP="008447A8">
      <w:pPr>
        <w:rPr>
          <w:b/>
          <w:u w:val="single"/>
        </w:rPr>
      </w:pPr>
      <w:r w:rsidRPr="00996E61">
        <w:rPr>
          <w:b/>
          <w:u w:val="single"/>
        </w:rPr>
        <w:t>References</w:t>
      </w:r>
    </w:p>
    <w:p w14:paraId="67A360D7" w14:textId="77777777" w:rsidR="008447A8" w:rsidRPr="00996E61" w:rsidRDefault="008447A8" w:rsidP="008447A8">
      <w:pPr>
        <w:rPr>
          <w:b/>
          <w:u w:val="single"/>
        </w:rPr>
      </w:pPr>
    </w:p>
    <w:p w14:paraId="5F1C9CFB" w14:textId="77777777" w:rsidR="00254635" w:rsidRPr="00996E61" w:rsidRDefault="00254635" w:rsidP="00254635">
      <w:pPr>
        <w:rPr>
          <w:shd w:val="clear" w:color="auto" w:fill="FFFFFF"/>
        </w:rPr>
      </w:pPr>
      <w:r w:rsidRPr="00996E61">
        <w:rPr>
          <w:shd w:val="clear" w:color="auto" w:fill="FFFFFF"/>
        </w:rPr>
        <w:t xml:space="preserve">Alexander, F. M., &amp; Maisel, </w:t>
      </w:r>
      <w:proofErr w:type="gramStart"/>
      <w:r w:rsidRPr="00996E61">
        <w:rPr>
          <w:shd w:val="clear" w:color="auto" w:fill="FFFFFF"/>
        </w:rPr>
        <w:t>E.(</w:t>
      </w:r>
      <w:proofErr w:type="gramEnd"/>
      <w:r w:rsidRPr="00996E61">
        <w:rPr>
          <w:shd w:val="clear" w:color="auto" w:fill="FFFFFF"/>
        </w:rPr>
        <w:t>1974). The Alexander Technique: The essential writings of F. Matthias Alexander: selected and with an introduction by Edward Maisel. London: Thames &amp; Hudson</w:t>
      </w:r>
    </w:p>
    <w:p w14:paraId="2EC89FA6" w14:textId="77777777" w:rsidR="00254635" w:rsidRPr="00996E61" w:rsidRDefault="00254635" w:rsidP="00254635">
      <w:pPr>
        <w:rPr>
          <w:shd w:val="clear" w:color="auto" w:fill="FFFFFF"/>
        </w:rPr>
      </w:pPr>
    </w:p>
    <w:p w14:paraId="54E92E69" w14:textId="77777777" w:rsidR="00254635" w:rsidRPr="00996E61" w:rsidRDefault="00254635" w:rsidP="00254635">
      <w:r w:rsidRPr="00996E61">
        <w:t xml:space="preserve">Barry, </w:t>
      </w:r>
      <w:proofErr w:type="gramStart"/>
      <w:r w:rsidRPr="00996E61">
        <w:t>J. ,</w:t>
      </w:r>
      <w:proofErr w:type="gramEnd"/>
      <w:r w:rsidRPr="00996E61">
        <w:t xml:space="preserve"> (1996). </w:t>
      </w:r>
      <w:r w:rsidRPr="00996E61">
        <w:rPr>
          <w:i/>
          <w:iCs/>
        </w:rPr>
        <w:t>Artful Inquiry: A symbolic constructivist approach to social science research</w:t>
      </w:r>
      <w:r w:rsidRPr="00996E61">
        <w:t xml:space="preserve"> 411-438 V2. New Zealand: University Wellington.</w:t>
      </w:r>
    </w:p>
    <w:p w14:paraId="61982605" w14:textId="77777777" w:rsidR="00254635" w:rsidRPr="00996E61" w:rsidRDefault="00254635" w:rsidP="00254635"/>
    <w:p w14:paraId="443633D9" w14:textId="77777777" w:rsidR="00254635" w:rsidRPr="00996E61" w:rsidRDefault="00254635" w:rsidP="00254635">
      <w:pPr>
        <w:rPr>
          <w:color w:val="000000"/>
          <w:shd w:val="clear" w:color="auto" w:fill="FFFFFF"/>
        </w:rPr>
      </w:pPr>
      <w:proofErr w:type="gramStart"/>
      <w:r w:rsidRPr="00996E61">
        <w:rPr>
          <w:color w:val="000000"/>
          <w:shd w:val="clear" w:color="auto" w:fill="FFFFFF"/>
        </w:rPr>
        <w:t>Bell,J.</w:t>
      </w:r>
      <w:proofErr w:type="gramEnd"/>
      <w:r w:rsidRPr="00996E61">
        <w:rPr>
          <w:color w:val="000000"/>
          <w:shd w:val="clear" w:color="auto" w:fill="FFFFFF"/>
        </w:rPr>
        <w:t xml:space="preserve">,2005. </w:t>
      </w:r>
      <w:r w:rsidRPr="00996E61">
        <w:rPr>
          <w:i/>
          <w:color w:val="000000"/>
          <w:shd w:val="clear" w:color="auto" w:fill="FFFFFF"/>
        </w:rPr>
        <w:t>Doing your Research Project</w:t>
      </w:r>
      <w:r w:rsidRPr="00996E61">
        <w:rPr>
          <w:color w:val="000000"/>
          <w:shd w:val="clear" w:color="auto" w:fill="FFFFFF"/>
        </w:rPr>
        <w:t>. Maidenhead: Open University Press.</w:t>
      </w:r>
    </w:p>
    <w:p w14:paraId="56C673D4" w14:textId="77777777" w:rsidR="00254635" w:rsidRPr="00996E61" w:rsidRDefault="00254635" w:rsidP="00254635"/>
    <w:p w14:paraId="0F628822" w14:textId="77777777" w:rsidR="00254635" w:rsidRPr="00996E61" w:rsidRDefault="00254635" w:rsidP="00254635">
      <w:r w:rsidRPr="00996E61">
        <w:t xml:space="preserve">Bell, J &amp; Waters S. (2018). </w:t>
      </w:r>
      <w:r w:rsidRPr="00996E61">
        <w:rPr>
          <w:i/>
        </w:rPr>
        <w:t xml:space="preserve">Doing </w:t>
      </w:r>
      <w:proofErr w:type="spellStart"/>
      <w:r w:rsidRPr="00996E61">
        <w:rPr>
          <w:i/>
        </w:rPr>
        <w:t>youResearchch</w:t>
      </w:r>
      <w:proofErr w:type="spellEnd"/>
      <w:r w:rsidRPr="00996E61">
        <w:rPr>
          <w:i/>
        </w:rPr>
        <w:t xml:space="preserve"> </w:t>
      </w:r>
      <w:proofErr w:type="gramStart"/>
      <w:r w:rsidRPr="00996E61">
        <w:rPr>
          <w:i/>
        </w:rPr>
        <w:t xml:space="preserve">Project </w:t>
      </w:r>
      <w:r w:rsidRPr="00996E61">
        <w:t>.Open</w:t>
      </w:r>
      <w:proofErr w:type="gramEnd"/>
      <w:r w:rsidRPr="00996E61">
        <w:t xml:space="preserve"> University pp232,196,197</w:t>
      </w:r>
    </w:p>
    <w:p w14:paraId="16567F68" w14:textId="77777777" w:rsidR="00254635" w:rsidRPr="00996E61" w:rsidRDefault="00254635" w:rsidP="00254635"/>
    <w:p w14:paraId="01C6FF10" w14:textId="77777777" w:rsidR="008447A8" w:rsidRPr="00996E61" w:rsidRDefault="008447A8" w:rsidP="008447A8">
      <w:r w:rsidRPr="00996E61">
        <w:t xml:space="preserve">Boomer, A.&amp; </w:t>
      </w:r>
      <w:proofErr w:type="spellStart"/>
      <w:r w:rsidRPr="00996E61">
        <w:t>Tolhurst</w:t>
      </w:r>
      <w:proofErr w:type="spellEnd"/>
      <w:r w:rsidRPr="00996E61">
        <w:t>, G. (2002). insider-outsider perspective of participant observation –Nurse Researcher,9(4),7-14</w:t>
      </w:r>
    </w:p>
    <w:p w14:paraId="54D67426" w14:textId="77777777" w:rsidR="00254635" w:rsidRPr="00996E61" w:rsidRDefault="00254635" w:rsidP="008447A8"/>
    <w:p w14:paraId="2E3B5699" w14:textId="77777777" w:rsidR="00254635" w:rsidRPr="00996E61" w:rsidRDefault="00254635" w:rsidP="00254635">
      <w:pPr>
        <w:rPr>
          <w:shd w:val="clear" w:color="auto" w:fill="FFFFFF"/>
        </w:rPr>
      </w:pPr>
      <w:proofErr w:type="spellStart"/>
      <w:r w:rsidRPr="00996E61">
        <w:rPr>
          <w:shd w:val="clear" w:color="auto" w:fill="FFFFFF"/>
        </w:rPr>
        <w:t>Boote</w:t>
      </w:r>
      <w:proofErr w:type="spellEnd"/>
      <w:r w:rsidRPr="00996E61">
        <w:rPr>
          <w:shd w:val="clear" w:color="auto" w:fill="FFFFFF"/>
        </w:rPr>
        <w:t xml:space="preserve">, David N, and Penny </w:t>
      </w:r>
      <w:proofErr w:type="spellStart"/>
      <w:r w:rsidRPr="00996E61">
        <w:rPr>
          <w:shd w:val="clear" w:color="auto" w:fill="FFFFFF"/>
        </w:rPr>
        <w:t>Beile</w:t>
      </w:r>
      <w:proofErr w:type="spellEnd"/>
      <w:r w:rsidRPr="00996E61">
        <w:rPr>
          <w:shd w:val="clear" w:color="auto" w:fill="FFFFFF"/>
        </w:rPr>
        <w:t xml:space="preserve">. "Scholars Before Researchers: On the Centrality of the Dissertation Literature </w:t>
      </w:r>
      <w:r w:rsidRPr="00996E61">
        <w:rPr>
          <w:i/>
          <w:iCs/>
          <w:shd w:val="clear" w:color="auto" w:fill="FFFFFF"/>
        </w:rPr>
        <w:t>Review in Research Preparation</w:t>
      </w:r>
      <w:r w:rsidRPr="00996E61">
        <w:rPr>
          <w:shd w:val="clear" w:color="auto" w:fill="FFFFFF"/>
        </w:rPr>
        <w:t>." </w:t>
      </w:r>
      <w:r w:rsidRPr="00996E61">
        <w:rPr>
          <w:i/>
          <w:iCs/>
        </w:rPr>
        <w:t>Educational Researcher</w:t>
      </w:r>
      <w:r w:rsidRPr="00996E61">
        <w:rPr>
          <w:shd w:val="clear" w:color="auto" w:fill="FFFFFF"/>
        </w:rPr>
        <w:t> 34.6 (2005): 3-15. Web.</w:t>
      </w:r>
    </w:p>
    <w:p w14:paraId="07DDFE66" w14:textId="77777777" w:rsidR="00254635" w:rsidRPr="00996E61" w:rsidRDefault="00254635" w:rsidP="00254635">
      <w:pPr>
        <w:rPr>
          <w:shd w:val="clear" w:color="auto" w:fill="FFFFFF"/>
        </w:rPr>
      </w:pPr>
    </w:p>
    <w:p w14:paraId="2F2FF0F6" w14:textId="77777777" w:rsidR="00254635" w:rsidRPr="00996E61" w:rsidRDefault="00254635" w:rsidP="00254635">
      <w:r w:rsidRPr="00996E61">
        <w:t xml:space="preserve">Booth, W. C., </w:t>
      </w:r>
      <w:proofErr w:type="spellStart"/>
      <w:r w:rsidRPr="00996E61">
        <w:t>Colomb</w:t>
      </w:r>
      <w:proofErr w:type="spellEnd"/>
      <w:r w:rsidRPr="00996E61">
        <w:t xml:space="preserve">, G. G., &amp; Williams, J. M. (2008) The craft of research (3rd ed.). Chicago: University of Chicago Press. </w:t>
      </w:r>
    </w:p>
    <w:p w14:paraId="5998622C" w14:textId="77777777" w:rsidR="00254635" w:rsidRPr="00996E61" w:rsidRDefault="00254635" w:rsidP="00254635"/>
    <w:p w14:paraId="4D3A95B8" w14:textId="77777777" w:rsidR="00254635" w:rsidRPr="00996E61" w:rsidRDefault="00254635" w:rsidP="00254635">
      <w:r w:rsidRPr="00996E61">
        <w:t xml:space="preserve">Boyatzis, R. E. (1998) Transforming qualitative information: Thematic analysis and code development. Thousand Oaks, CA: Sage. </w:t>
      </w:r>
    </w:p>
    <w:p w14:paraId="694398B6" w14:textId="77777777" w:rsidR="008447A8" w:rsidRPr="00996E61" w:rsidRDefault="008447A8" w:rsidP="008447A8"/>
    <w:p w14:paraId="683AE387" w14:textId="77777777" w:rsidR="008447A8" w:rsidRPr="00996E61" w:rsidRDefault="008447A8" w:rsidP="008447A8">
      <w:r w:rsidRPr="00996E61">
        <w:t xml:space="preserve">Breen, L.J. (2007). The Researcher "In the middle". Negotiating the insider/outsider dichotomy. The </w:t>
      </w:r>
      <w:r w:rsidRPr="00996E61">
        <w:rPr>
          <w:i/>
        </w:rPr>
        <w:t>Australian Community Psychologist,</w:t>
      </w:r>
      <w:r w:rsidRPr="00996E61">
        <w:t>19(1),163-174</w:t>
      </w:r>
    </w:p>
    <w:p w14:paraId="3B5890C0" w14:textId="3637A702" w:rsidR="008447A8" w:rsidRPr="00996E61" w:rsidRDefault="008447A8" w:rsidP="008447A8">
      <w:pPr>
        <w:rPr>
          <w:i/>
        </w:rPr>
      </w:pPr>
      <w:r w:rsidRPr="00996E61">
        <w:rPr>
          <w:i/>
        </w:rPr>
        <w:t xml:space="preserve"> </w:t>
      </w:r>
    </w:p>
    <w:p w14:paraId="000988D7" w14:textId="77777777" w:rsidR="00254635" w:rsidRPr="00996E61" w:rsidRDefault="00254635" w:rsidP="00254635">
      <w:proofErr w:type="spellStart"/>
      <w:proofErr w:type="gramStart"/>
      <w:r w:rsidRPr="00996E61">
        <w:t>Cook,R</w:t>
      </w:r>
      <w:proofErr w:type="spellEnd"/>
      <w:r w:rsidRPr="00996E61">
        <w:t>.</w:t>
      </w:r>
      <w:proofErr w:type="gramEnd"/>
      <w:r w:rsidRPr="00996E61">
        <w:t xml:space="preserve">(2012). Voice and the young </w:t>
      </w:r>
      <w:proofErr w:type="spellStart"/>
      <w:proofErr w:type="gramStart"/>
      <w:r w:rsidRPr="00996E61">
        <w:t>actor.Methuen</w:t>
      </w:r>
      <w:proofErr w:type="spellEnd"/>
      <w:proofErr w:type="gramEnd"/>
      <w:r w:rsidRPr="00996E61">
        <w:t xml:space="preserve"> Drama: London</w:t>
      </w:r>
    </w:p>
    <w:p w14:paraId="7A3F0A12" w14:textId="77777777" w:rsidR="009D69D5" w:rsidRPr="00996E61" w:rsidRDefault="009D69D5" w:rsidP="00254635"/>
    <w:p w14:paraId="415A8110" w14:textId="77777777" w:rsidR="009D69D5" w:rsidRPr="00996E61" w:rsidRDefault="009D69D5" w:rsidP="009D69D5">
      <w:r w:rsidRPr="00996E61">
        <w:t xml:space="preserve">Cooper, H. M. (1988). Organizing knowledge synthesis: A taxonomy of literature reviews. Knowledge in Society, 1, 104-126. </w:t>
      </w:r>
    </w:p>
    <w:p w14:paraId="48161456" w14:textId="77777777" w:rsidR="009D69D5" w:rsidRPr="00996E61" w:rsidRDefault="009D69D5" w:rsidP="009D69D5"/>
    <w:p w14:paraId="1216F2B3" w14:textId="77777777" w:rsidR="009D69D5" w:rsidRPr="00996E61" w:rsidRDefault="009D69D5" w:rsidP="009D69D5">
      <w:r w:rsidRPr="00996E61">
        <w:t xml:space="preserve">Cooper, H. M. (1989) Integrating research: a guide for literature reviews, 2nd Ed, Sage Publications, Newbury Park, Calif. </w:t>
      </w:r>
    </w:p>
    <w:p w14:paraId="15696D22" w14:textId="77777777" w:rsidR="009D69D5" w:rsidRPr="00996E61" w:rsidRDefault="009D69D5" w:rsidP="009D69D5"/>
    <w:p w14:paraId="1D4C15A5" w14:textId="77777777" w:rsidR="009D69D5" w:rsidRPr="00996E61" w:rsidRDefault="009D69D5" w:rsidP="009D69D5">
      <w:proofErr w:type="spellStart"/>
      <w:r w:rsidRPr="00996E61">
        <w:t>Cresswell</w:t>
      </w:r>
      <w:proofErr w:type="spellEnd"/>
      <w:r w:rsidRPr="00996E61">
        <w:t>, J.W. (2014</w:t>
      </w:r>
      <w:proofErr w:type="gramStart"/>
      <w:r w:rsidRPr="00996E61">
        <w:t>).Research</w:t>
      </w:r>
      <w:proofErr w:type="gramEnd"/>
      <w:r w:rsidRPr="00996E61">
        <w:t xml:space="preserve"> Design Qualitative and Quantitative and Mixed Method Approaches(4thEd) Thousand Oaks CA; Sage Publications.</w:t>
      </w:r>
    </w:p>
    <w:p w14:paraId="530A1CFF" w14:textId="77777777" w:rsidR="009D69D5" w:rsidRPr="00996E61" w:rsidRDefault="009D69D5" w:rsidP="009D69D5"/>
    <w:p w14:paraId="088C7C5C" w14:textId="77777777" w:rsidR="009D69D5" w:rsidRPr="00996E61" w:rsidRDefault="009D69D5" w:rsidP="009D69D5">
      <w:proofErr w:type="spellStart"/>
      <w:r w:rsidRPr="00996E61">
        <w:t>Cuddy.A</w:t>
      </w:r>
      <w:proofErr w:type="spellEnd"/>
      <w:r w:rsidRPr="00996E61">
        <w:t xml:space="preserve">.(2018) Presence: Bringing your boldest self to your biggest challenges </w:t>
      </w:r>
    </w:p>
    <w:p w14:paraId="5F725CAF" w14:textId="77777777" w:rsidR="009D69D5" w:rsidRPr="00996E61" w:rsidRDefault="009D69D5" w:rsidP="00254635"/>
    <w:p w14:paraId="5D0CD172" w14:textId="77777777" w:rsidR="009D69D5" w:rsidRPr="00996E61" w:rsidRDefault="009D69D5" w:rsidP="009D69D5">
      <w:r w:rsidRPr="00996E61">
        <w:t>De-</w:t>
      </w:r>
      <w:proofErr w:type="spellStart"/>
      <w:r w:rsidRPr="00996E61">
        <w:t>Lyser</w:t>
      </w:r>
      <w:proofErr w:type="spellEnd"/>
      <w:r w:rsidRPr="00996E61">
        <w:t xml:space="preserve">, </w:t>
      </w:r>
      <w:proofErr w:type="gramStart"/>
      <w:r w:rsidRPr="00996E61">
        <w:t>D.(</w:t>
      </w:r>
      <w:proofErr w:type="gramEnd"/>
      <w:r w:rsidRPr="00996E61">
        <w:t>2001). "Do you really live here" Thoughts on insider Research. Geographical Review,91(1), 441-453</w:t>
      </w:r>
    </w:p>
    <w:p w14:paraId="5A3E3D78" w14:textId="39DA99B9" w:rsidR="009D69D5" w:rsidRPr="00996E61" w:rsidRDefault="009D69D5" w:rsidP="009D69D5"/>
    <w:p w14:paraId="5C201F9D" w14:textId="77777777" w:rsidR="009D69D5" w:rsidRPr="00996E61" w:rsidRDefault="009D69D5" w:rsidP="009D69D5"/>
    <w:p w14:paraId="0B2DD523" w14:textId="77777777" w:rsidR="009D69D5" w:rsidRPr="00996E61" w:rsidRDefault="009D69D5" w:rsidP="009D69D5">
      <w:r w:rsidRPr="00996E61">
        <w:t xml:space="preserve">Dewey, J. (2008). Experience and nature. In J. </w:t>
      </w:r>
      <w:proofErr w:type="spellStart"/>
      <w:r w:rsidRPr="00996E61">
        <w:t>Boydston</w:t>
      </w:r>
      <w:proofErr w:type="spellEnd"/>
      <w:r w:rsidRPr="00996E61">
        <w:t xml:space="preserve"> &amp; S. Hook (Eds.), </w:t>
      </w:r>
      <w:r w:rsidRPr="00996E61">
        <w:rPr>
          <w:i/>
          <w:iCs/>
        </w:rPr>
        <w:t xml:space="preserve">The later works of John Dewey, 1925-1953 </w:t>
      </w:r>
      <w:r w:rsidRPr="00996E61">
        <w:t xml:space="preserve">(Vol. 1, pp. 1-437). Carbondale: Southern Illinois University Press. (Original work published 1925a) </w:t>
      </w:r>
    </w:p>
    <w:p w14:paraId="5769A6B8" w14:textId="77777777" w:rsidR="009D69D5" w:rsidRPr="00996E61" w:rsidRDefault="009D69D5" w:rsidP="009D69D5"/>
    <w:p w14:paraId="223856AF" w14:textId="77777777" w:rsidR="009D69D5" w:rsidRPr="00996E61" w:rsidRDefault="009D69D5" w:rsidP="009D69D5">
      <w:r w:rsidRPr="00996E61">
        <w:t xml:space="preserve">Eisner, E. W. (1991). </w:t>
      </w:r>
      <w:r w:rsidRPr="00996E61">
        <w:rPr>
          <w:i/>
          <w:iCs/>
        </w:rPr>
        <w:t>The enlightened eye: Qualitative inquiry and the enhancement of educational practice</w:t>
      </w:r>
      <w:r w:rsidRPr="00996E61">
        <w:t xml:space="preserve">. New York, NY: Macmillan Publishing Company. </w:t>
      </w:r>
    </w:p>
    <w:p w14:paraId="488BBF89" w14:textId="77777777" w:rsidR="00485807" w:rsidRPr="00996E61" w:rsidRDefault="00485807" w:rsidP="008447A8"/>
    <w:p w14:paraId="61853015" w14:textId="77777777" w:rsidR="008447A8" w:rsidRPr="00996E61" w:rsidRDefault="008447A8" w:rsidP="008447A8">
      <w:r w:rsidRPr="00996E61">
        <w:t>Elkins, S (2015) "How a foundation course can be the stepping stone to Drama School" The Stage [London] 2019:</w:t>
      </w:r>
      <w:proofErr w:type="gramStart"/>
      <w:r w:rsidRPr="00996E61">
        <w:t>33.Web</w:t>
      </w:r>
      <w:proofErr w:type="gramEnd"/>
    </w:p>
    <w:p w14:paraId="5FEF19D3" w14:textId="77777777" w:rsidR="009D69D5" w:rsidRPr="00996E61" w:rsidRDefault="009D69D5" w:rsidP="008447A8"/>
    <w:p w14:paraId="138069DD" w14:textId="77777777" w:rsidR="009D69D5" w:rsidRPr="00996E61" w:rsidRDefault="009D69D5" w:rsidP="009D69D5">
      <w:proofErr w:type="gramStart"/>
      <w:r w:rsidRPr="00996E61">
        <w:t>Feldenkrais,M.</w:t>
      </w:r>
      <w:proofErr w:type="gramEnd"/>
      <w:r w:rsidRPr="00996E61">
        <w:t xml:space="preserve">,7 </w:t>
      </w:r>
      <w:proofErr w:type="spellStart"/>
      <w:r w:rsidRPr="00996E61">
        <w:t>Hanna,T</w:t>
      </w:r>
      <w:proofErr w:type="spellEnd"/>
      <w:r w:rsidRPr="00996E61">
        <w:t xml:space="preserve">.(1979). </w:t>
      </w:r>
      <w:r w:rsidRPr="00996E61">
        <w:rPr>
          <w:i/>
          <w:iCs/>
        </w:rPr>
        <w:t>Explorers of humankind</w:t>
      </w:r>
      <w:r w:rsidRPr="00996E61">
        <w:t>. San Francisco: Harper &amp; Row.</w:t>
      </w:r>
    </w:p>
    <w:p w14:paraId="72BE8EFD" w14:textId="77777777" w:rsidR="009D69D5" w:rsidRPr="00996E61" w:rsidRDefault="009D69D5" w:rsidP="008447A8"/>
    <w:p w14:paraId="594EB4C8" w14:textId="77777777" w:rsidR="009D69D5" w:rsidRPr="00996E61" w:rsidRDefault="009D69D5" w:rsidP="009D69D5">
      <w:proofErr w:type="spellStart"/>
      <w:proofErr w:type="gramStart"/>
      <w:r w:rsidRPr="00996E61">
        <w:t>Feldman,R</w:t>
      </w:r>
      <w:proofErr w:type="spellEnd"/>
      <w:r w:rsidRPr="00996E61">
        <w:t>.</w:t>
      </w:r>
      <w:proofErr w:type="gramEnd"/>
      <w:r w:rsidRPr="00996E61">
        <w:t xml:space="preserve">(2017,May16). Interview with Richard Feldman-The Julliard School by </w:t>
      </w:r>
      <w:proofErr w:type="spellStart"/>
      <w:proofErr w:type="gramStart"/>
      <w:r w:rsidRPr="00996E61">
        <w:t>K.Page</w:t>
      </w:r>
      <w:proofErr w:type="spellEnd"/>
      <w:proofErr w:type="gramEnd"/>
      <w:r w:rsidRPr="00996E61">
        <w:t>.</w:t>
      </w:r>
    </w:p>
    <w:p w14:paraId="3B7A3CA4" w14:textId="77777777" w:rsidR="009D69D5" w:rsidRPr="00996E61" w:rsidRDefault="009D69D5" w:rsidP="009D69D5"/>
    <w:p w14:paraId="5B752D34" w14:textId="4F4F913A" w:rsidR="009D69D5" w:rsidRDefault="009D69D5" w:rsidP="009D69D5">
      <w:proofErr w:type="spellStart"/>
      <w:proofErr w:type="gramStart"/>
      <w:r w:rsidRPr="00996E61">
        <w:t>Fitzmaurice,C</w:t>
      </w:r>
      <w:proofErr w:type="spellEnd"/>
      <w:r w:rsidRPr="00996E61">
        <w:t>.</w:t>
      </w:r>
      <w:proofErr w:type="gramEnd"/>
      <w:r w:rsidRPr="00996E61">
        <w:t xml:space="preserve"> (2017,05/31/17). Interview with Catherine Fitzmaurice by </w:t>
      </w:r>
      <w:proofErr w:type="spellStart"/>
      <w:proofErr w:type="gramStart"/>
      <w:r w:rsidRPr="00996E61">
        <w:t>k.Page</w:t>
      </w:r>
      <w:proofErr w:type="spellEnd"/>
      <w:proofErr w:type="gramEnd"/>
      <w:r w:rsidRPr="00996E61">
        <w:t xml:space="preserve">. </w:t>
      </w:r>
    </w:p>
    <w:p w14:paraId="3A83452C" w14:textId="5901806D" w:rsidR="00701431" w:rsidRDefault="00701431" w:rsidP="009D69D5"/>
    <w:p w14:paraId="70F9682C" w14:textId="77777777" w:rsidR="00701431" w:rsidRPr="00701431" w:rsidRDefault="00701431" w:rsidP="00701431">
      <w:r w:rsidRPr="00701431">
        <w:rPr>
          <w:color w:val="333333"/>
          <w:shd w:val="clear" w:color="auto" w:fill="FFFFFF"/>
        </w:rPr>
        <w:t>Gibbs, G. Learning by Doing: A guide to teaching and learning methods (</w:t>
      </w:r>
      <w:r w:rsidRPr="00701431">
        <w:rPr>
          <w:color w:val="333333"/>
        </w:rPr>
        <w:t>1988</w:t>
      </w:r>
      <w:r w:rsidRPr="00701431">
        <w:rPr>
          <w:color w:val="333333"/>
          <w:shd w:val="clear" w:color="auto" w:fill="FFFFFF"/>
        </w:rPr>
        <w:t>) </w:t>
      </w:r>
      <w:r w:rsidRPr="00701431">
        <w:rPr>
          <w:color w:val="333333"/>
        </w:rPr>
        <w:t>Further Education Unit, Oxford Polytechnic</w:t>
      </w:r>
      <w:r w:rsidRPr="00701431">
        <w:rPr>
          <w:color w:val="333333"/>
          <w:shd w:val="clear" w:color="auto" w:fill="FFFFFF"/>
        </w:rPr>
        <w:t>: </w:t>
      </w:r>
      <w:r w:rsidRPr="00701431">
        <w:rPr>
          <w:color w:val="333333"/>
        </w:rPr>
        <w:t>Oxford</w:t>
      </w:r>
      <w:r w:rsidRPr="00701431">
        <w:rPr>
          <w:color w:val="333333"/>
          <w:shd w:val="clear" w:color="auto" w:fill="FFFFFF"/>
        </w:rPr>
        <w:t>. </w:t>
      </w:r>
    </w:p>
    <w:p w14:paraId="29A8AE77" w14:textId="77777777" w:rsidR="00701431" w:rsidRPr="00701431" w:rsidRDefault="00701431" w:rsidP="009D69D5"/>
    <w:p w14:paraId="37AA1750" w14:textId="2B1E5998" w:rsidR="009D69D5" w:rsidRPr="00996E61" w:rsidRDefault="009D69D5" w:rsidP="009D69D5">
      <w:pPr>
        <w:rPr>
          <w:shd w:val="clear" w:color="auto" w:fill="FFFFFF"/>
        </w:rPr>
      </w:pPr>
      <w:r w:rsidRPr="00996E61">
        <w:rPr>
          <w:shd w:val="clear" w:color="auto" w:fill="FFFFFF"/>
        </w:rPr>
        <w:t>Goldstein, J., 2020. </w:t>
      </w:r>
      <w:r w:rsidRPr="00996E61">
        <w:rPr>
          <w:i/>
          <w:iCs/>
        </w:rPr>
        <w:t>Essential Advice via Ten Percent phone App</w:t>
      </w:r>
      <w:r w:rsidRPr="00996E61">
        <w:rPr>
          <w:shd w:val="clear" w:color="auto" w:fill="FFFFFF"/>
        </w:rPr>
        <w:t>.</w:t>
      </w:r>
    </w:p>
    <w:p w14:paraId="674234B5" w14:textId="77777777" w:rsidR="009D69D5" w:rsidRPr="00996E61" w:rsidRDefault="009D69D5" w:rsidP="008447A8"/>
    <w:p w14:paraId="14CACDB8" w14:textId="77777777" w:rsidR="009D69D5" w:rsidRPr="00996E61" w:rsidRDefault="009D69D5" w:rsidP="009D69D5">
      <w:r w:rsidRPr="00996E61">
        <w:t xml:space="preserve">Griffin, C. (1985) Qualitative methods and cultural analysis, in: R. Burgess (Ed) Field methods in the study of education (Lewes, Falmer Press). </w:t>
      </w:r>
    </w:p>
    <w:p w14:paraId="27991AE9" w14:textId="77777777" w:rsidR="009D69D5" w:rsidRPr="00996E61" w:rsidRDefault="009D69D5" w:rsidP="008447A8"/>
    <w:p w14:paraId="05F35E75" w14:textId="77777777" w:rsidR="008447A8" w:rsidRPr="00996E61" w:rsidRDefault="008447A8" w:rsidP="008447A8">
      <w:r w:rsidRPr="00996E61">
        <w:t xml:space="preserve">Grotowski, J., 1975. </w:t>
      </w:r>
      <w:r w:rsidRPr="00996E61">
        <w:rPr>
          <w:i/>
          <w:iCs/>
        </w:rPr>
        <w:t xml:space="preserve">Towards a Poor Theatre </w:t>
      </w:r>
      <w:r w:rsidRPr="00996E61">
        <w:t>London: Methuen.</w:t>
      </w:r>
    </w:p>
    <w:p w14:paraId="4BD77D4D" w14:textId="77777777" w:rsidR="009D69D5" w:rsidRPr="00996E61" w:rsidRDefault="009D69D5" w:rsidP="009D69D5"/>
    <w:p w14:paraId="4E7A7B42" w14:textId="77777777" w:rsidR="009D69D5" w:rsidRPr="00996E61" w:rsidRDefault="009D69D5" w:rsidP="009D69D5">
      <w:proofErr w:type="spellStart"/>
      <w:proofErr w:type="gramStart"/>
      <w:r w:rsidRPr="00996E61">
        <w:t>Harris,R</w:t>
      </w:r>
      <w:proofErr w:type="spellEnd"/>
      <w:r w:rsidRPr="00996E61">
        <w:t>.</w:t>
      </w:r>
      <w:proofErr w:type="gramEnd"/>
      <w:r w:rsidRPr="00996E61">
        <w:t xml:space="preserve">(2002). </w:t>
      </w:r>
      <w:r w:rsidRPr="00996E61">
        <w:rPr>
          <w:i/>
          <w:iCs/>
        </w:rPr>
        <w:t>ACT Made Simple</w:t>
      </w:r>
      <w:r w:rsidRPr="00996E61">
        <w:t xml:space="preserve"> 1</w:t>
      </w:r>
      <w:r w:rsidRPr="00996E61">
        <w:rPr>
          <w:vertAlign w:val="superscript"/>
        </w:rPr>
        <w:t>st</w:t>
      </w:r>
      <w:r w:rsidRPr="00996E61">
        <w:t xml:space="preserve"> ed. Oakland CA: New </w:t>
      </w:r>
      <w:proofErr w:type="gramStart"/>
      <w:r w:rsidRPr="00996E61">
        <w:t>Harbinger,p.</w:t>
      </w:r>
      <w:proofErr w:type="gramEnd"/>
      <w:r w:rsidRPr="00996E61">
        <w:t>12.</w:t>
      </w:r>
    </w:p>
    <w:p w14:paraId="1C992DDE" w14:textId="77777777" w:rsidR="00A52FB8" w:rsidRPr="00996E61" w:rsidRDefault="00A52FB8" w:rsidP="008447A8"/>
    <w:p w14:paraId="6BE4035D" w14:textId="77777777" w:rsidR="009D69D5" w:rsidRPr="00996E61" w:rsidRDefault="009D69D5" w:rsidP="009D69D5">
      <w:r w:rsidRPr="00996E61">
        <w:t xml:space="preserve">Hart, C. (1998). Doing a literature review: Releasing the social science research imagination. London: Sage. </w:t>
      </w:r>
    </w:p>
    <w:p w14:paraId="2561E619" w14:textId="77777777" w:rsidR="009D69D5" w:rsidRPr="00996E61" w:rsidRDefault="009D69D5" w:rsidP="009D69D5"/>
    <w:p w14:paraId="37FFF2B7" w14:textId="77777777" w:rsidR="00D506A4" w:rsidRPr="00996E61" w:rsidRDefault="00D506A4" w:rsidP="00D506A4">
      <w:proofErr w:type="spellStart"/>
      <w:r w:rsidRPr="00996E61">
        <w:t>Hertz.R</w:t>
      </w:r>
      <w:proofErr w:type="spellEnd"/>
      <w:r w:rsidRPr="00996E61">
        <w:t>. (1997), Reflexivity and Voice. Thousand Oaks, CA: Sage</w:t>
      </w:r>
    </w:p>
    <w:p w14:paraId="5E6F9E86" w14:textId="77777777" w:rsidR="00D506A4" w:rsidRPr="00996E61" w:rsidRDefault="00D506A4" w:rsidP="009D69D5"/>
    <w:p w14:paraId="1BF83C85" w14:textId="77777777" w:rsidR="009D69D5" w:rsidRPr="00996E61" w:rsidRDefault="009D69D5" w:rsidP="009D69D5">
      <w:r w:rsidRPr="00996E61">
        <w:t xml:space="preserve">Hewitt-Taylor, J. (2002). Insider knowledge: Issues in insider research. </w:t>
      </w:r>
      <w:r w:rsidRPr="00996E61">
        <w:rPr>
          <w:i/>
          <w:iCs/>
        </w:rPr>
        <w:t>Nursing Standard, 16</w:t>
      </w:r>
      <w:r w:rsidRPr="00996E61">
        <w:t xml:space="preserve">(46), 33-35. </w:t>
      </w:r>
    </w:p>
    <w:p w14:paraId="7658B46D" w14:textId="77777777" w:rsidR="009D69D5" w:rsidRPr="00996E61" w:rsidRDefault="009D69D5" w:rsidP="008447A8"/>
    <w:p w14:paraId="1CD3862A" w14:textId="77777777" w:rsidR="00D506A4" w:rsidRPr="00996E61" w:rsidRDefault="00D506A4" w:rsidP="00D506A4">
      <w:r w:rsidRPr="00996E61">
        <w:t xml:space="preserve">Hockey, J. (1993) Research methods – researching peers and familiar settings, Research Papers in Education, 8 (2), 199-225. </w:t>
      </w:r>
    </w:p>
    <w:p w14:paraId="6EE91E11" w14:textId="77777777" w:rsidR="00A52FB8" w:rsidRPr="00996E61" w:rsidRDefault="00A52FB8" w:rsidP="008447A8"/>
    <w:p w14:paraId="27865ED6" w14:textId="77777777" w:rsidR="008447A8" w:rsidRPr="00996E61" w:rsidRDefault="008447A8" w:rsidP="008447A8">
      <w:proofErr w:type="spellStart"/>
      <w:proofErr w:type="gramStart"/>
      <w:r w:rsidRPr="00996E61">
        <w:t>Hoepfl,M</w:t>
      </w:r>
      <w:proofErr w:type="spellEnd"/>
      <w:proofErr w:type="gramEnd"/>
      <w:r w:rsidRPr="00996E61">
        <w:t xml:space="preserve"> .C.(1997). Choosing Research: A Primer for </w:t>
      </w:r>
      <w:proofErr w:type="spellStart"/>
      <w:r w:rsidRPr="00996E61">
        <w:t>Technolgy</w:t>
      </w:r>
      <w:proofErr w:type="spellEnd"/>
      <w:r w:rsidRPr="00996E61">
        <w:t xml:space="preserve"> Education Researchers Vo.9 No.1 Journal of Technology Education.</w:t>
      </w:r>
    </w:p>
    <w:p w14:paraId="4C67F6A5" w14:textId="77777777" w:rsidR="00A52FB8" w:rsidRPr="00996E61" w:rsidRDefault="00A52FB8" w:rsidP="008447A8"/>
    <w:p w14:paraId="712DAFD6" w14:textId="77777777" w:rsidR="00D506A4" w:rsidRPr="00996E61" w:rsidRDefault="00D506A4" w:rsidP="00D506A4">
      <w:proofErr w:type="spellStart"/>
      <w:proofErr w:type="gramStart"/>
      <w:r w:rsidRPr="00996E61">
        <w:t>Houseman,B</w:t>
      </w:r>
      <w:proofErr w:type="spellEnd"/>
      <w:r w:rsidRPr="00996E61">
        <w:t>.</w:t>
      </w:r>
      <w:proofErr w:type="gramEnd"/>
      <w:r w:rsidRPr="00996E61">
        <w:t xml:space="preserve">,(2002). </w:t>
      </w:r>
      <w:r w:rsidRPr="00996E61">
        <w:rPr>
          <w:i/>
          <w:iCs/>
        </w:rPr>
        <w:t xml:space="preserve">Finding Your Voice. </w:t>
      </w:r>
      <w:r w:rsidRPr="00996E61">
        <w:t>1</w:t>
      </w:r>
      <w:r w:rsidRPr="00996E61">
        <w:rPr>
          <w:vertAlign w:val="superscript"/>
        </w:rPr>
        <w:t>st</w:t>
      </w:r>
      <w:r w:rsidRPr="00996E61">
        <w:t xml:space="preserve"> ed. </w:t>
      </w:r>
      <w:proofErr w:type="spellStart"/>
      <w:proofErr w:type="gramStart"/>
      <w:r w:rsidRPr="00996E61">
        <w:t>London:Routledge</w:t>
      </w:r>
      <w:proofErr w:type="spellEnd"/>
      <w:proofErr w:type="gramEnd"/>
      <w:r w:rsidRPr="00996E61">
        <w:t xml:space="preserve">. </w:t>
      </w:r>
    </w:p>
    <w:p w14:paraId="1AD408EC" w14:textId="77777777" w:rsidR="00B713B1" w:rsidRPr="00996E61" w:rsidRDefault="00B713B1" w:rsidP="00CD3ECC"/>
    <w:p w14:paraId="4960955E" w14:textId="77777777" w:rsidR="00CD3ECC" w:rsidRPr="00996E61" w:rsidRDefault="00CD3ECC" w:rsidP="00CD3ECC">
      <w:r w:rsidRPr="00996E61">
        <w:t xml:space="preserve">Jeffries, Stuart. 2009. "Inside the Mind of an Actor (Literally)." Guardian Science, November 23. </w:t>
      </w:r>
      <w:hyperlink r:id="rId27" w:history="1">
        <w:r w:rsidRPr="00996E61">
          <w:rPr>
            <w:rStyle w:val="Hyperlink"/>
            <w:color w:val="auto"/>
          </w:rPr>
          <w:t>https://www.theguardian.com/science/2009/nov/24/fiona-shaw-neuroscience</w:t>
        </w:r>
      </w:hyperlink>
      <w:r w:rsidRPr="00996E61">
        <w:t xml:space="preserve"> </w:t>
      </w:r>
    </w:p>
    <w:p w14:paraId="777B1EFC" w14:textId="77777777" w:rsidR="00CD3ECC" w:rsidRPr="00996E61" w:rsidRDefault="00CD3ECC" w:rsidP="00D506A4"/>
    <w:p w14:paraId="523ED40F" w14:textId="77777777" w:rsidR="00D506A4" w:rsidRPr="00996E61" w:rsidRDefault="00D506A4" w:rsidP="00D506A4">
      <w:pPr>
        <w:rPr>
          <w:shd w:val="clear" w:color="auto" w:fill="FFFFFF"/>
        </w:rPr>
      </w:pPr>
      <w:r w:rsidRPr="00996E61">
        <w:rPr>
          <w:shd w:val="clear" w:color="auto" w:fill="FFFFFF"/>
        </w:rPr>
        <w:t>Jiang, M., 2020. </w:t>
      </w:r>
      <w:r w:rsidRPr="00996E61">
        <w:rPr>
          <w:i/>
          <w:iCs/>
        </w:rPr>
        <w:t>The Reason Zoom Calls Drain Your Energy</w:t>
      </w:r>
      <w:r w:rsidRPr="00996E61">
        <w:rPr>
          <w:shd w:val="clear" w:color="auto" w:fill="FFFFFF"/>
        </w:rPr>
        <w:t>. [online] Available at: &lt;https://www.bbc.com/worklife/article/20200421-why-zoom-video-chats-are-so-exhausting&gt; [Accessed 29 December 2020].</w:t>
      </w:r>
    </w:p>
    <w:p w14:paraId="79CEB772" w14:textId="77777777" w:rsidR="00D506A4" w:rsidRPr="00996E61" w:rsidRDefault="00D506A4" w:rsidP="008447A8"/>
    <w:p w14:paraId="53192F5E" w14:textId="77777777" w:rsidR="00D506A4" w:rsidRPr="00996E61" w:rsidRDefault="00D506A4" w:rsidP="00D506A4">
      <w:r w:rsidRPr="00996E61">
        <w:lastRenderedPageBreak/>
        <w:t>Kabat- -</w:t>
      </w:r>
      <w:proofErr w:type="spellStart"/>
      <w:proofErr w:type="gramStart"/>
      <w:r w:rsidRPr="00996E61">
        <w:t>Zinn,J</w:t>
      </w:r>
      <w:proofErr w:type="spellEnd"/>
      <w:r w:rsidRPr="00996E61">
        <w:t>.</w:t>
      </w:r>
      <w:proofErr w:type="gramEnd"/>
      <w:r w:rsidRPr="00996E61">
        <w:t xml:space="preserve">, &amp; University of Massachusetts medical </w:t>
      </w:r>
      <w:proofErr w:type="spellStart"/>
      <w:r w:rsidRPr="00996E61">
        <w:t>center</w:t>
      </w:r>
      <w:proofErr w:type="spellEnd"/>
      <w:r w:rsidRPr="00996E61">
        <w:t xml:space="preserve">/Worcester Stress Reduction </w:t>
      </w:r>
      <w:proofErr w:type="spellStart"/>
      <w:r w:rsidRPr="00996E61">
        <w:t>Clinc</w:t>
      </w:r>
      <w:proofErr w:type="spellEnd"/>
      <w:r w:rsidRPr="00996E61">
        <w:t xml:space="preserve">.(1990) </w:t>
      </w:r>
      <w:r w:rsidRPr="00996E61">
        <w:rPr>
          <w:i/>
          <w:iCs/>
        </w:rPr>
        <w:t xml:space="preserve">Full Catastrophe </w:t>
      </w:r>
      <w:proofErr w:type="spellStart"/>
      <w:r w:rsidRPr="00996E61">
        <w:rPr>
          <w:i/>
          <w:iCs/>
        </w:rPr>
        <w:t>Living:Using</w:t>
      </w:r>
      <w:proofErr w:type="spellEnd"/>
      <w:r w:rsidRPr="00996E61">
        <w:rPr>
          <w:i/>
          <w:iCs/>
        </w:rPr>
        <w:t xml:space="preserve"> the wisdom of your body and mind to face </w:t>
      </w:r>
      <w:proofErr w:type="spellStart"/>
      <w:r w:rsidRPr="00996E61">
        <w:rPr>
          <w:i/>
          <w:iCs/>
        </w:rPr>
        <w:t>stress,pain</w:t>
      </w:r>
      <w:proofErr w:type="spellEnd"/>
      <w:r w:rsidRPr="00996E61">
        <w:rPr>
          <w:i/>
          <w:iCs/>
        </w:rPr>
        <w:t>, and illness (revised and updated ed.).</w:t>
      </w:r>
      <w:r w:rsidRPr="00996E61">
        <w:t xml:space="preserve">  New York Delacorte Press. </w:t>
      </w:r>
    </w:p>
    <w:p w14:paraId="0A60877B" w14:textId="77777777" w:rsidR="00D506A4" w:rsidRPr="00996E61" w:rsidRDefault="00D506A4" w:rsidP="008447A8"/>
    <w:p w14:paraId="5A1F7EE4" w14:textId="77777777" w:rsidR="00D506A4" w:rsidRPr="00996E61" w:rsidRDefault="00D506A4" w:rsidP="00D506A4">
      <w:proofErr w:type="spellStart"/>
      <w:r w:rsidRPr="00996E61">
        <w:t>Kanuha</w:t>
      </w:r>
      <w:proofErr w:type="spellEnd"/>
      <w:r w:rsidRPr="00996E61">
        <w:t xml:space="preserve">, V. K. (2000) "Being" native versus "going native"; conducting social work research as an insider, Social Work, 45(5) 439-447. </w:t>
      </w:r>
    </w:p>
    <w:p w14:paraId="343A1EED" w14:textId="77777777" w:rsidR="00D506A4" w:rsidRPr="00996E61" w:rsidRDefault="00D506A4" w:rsidP="008447A8"/>
    <w:p w14:paraId="21D0E48A" w14:textId="77777777" w:rsidR="00D506A4" w:rsidRPr="00996E61" w:rsidRDefault="00D506A4" w:rsidP="00D506A4">
      <w:pPr>
        <w:rPr>
          <w:shd w:val="clear" w:color="auto" w:fill="FFFFFF"/>
        </w:rPr>
      </w:pPr>
      <w:r w:rsidRPr="00996E61">
        <w:rPr>
          <w:shd w:val="clear" w:color="auto" w:fill="FFFFFF"/>
        </w:rPr>
        <w:t xml:space="preserve">Khoury B. et al. </w:t>
      </w:r>
      <w:r w:rsidRPr="00996E61">
        <w:rPr>
          <w:i/>
          <w:iCs/>
          <w:shd w:val="clear" w:color="auto" w:fill="FFFFFF"/>
        </w:rPr>
        <w:t>Mindfulness based therapy A comprehensive meta -analysis clinical psychology Review</w:t>
      </w:r>
      <w:r w:rsidRPr="00996E61">
        <w:rPr>
          <w:shd w:val="clear" w:color="auto" w:fill="FFFFFF"/>
        </w:rPr>
        <w:t>. 2013; 33:763-77</w:t>
      </w:r>
    </w:p>
    <w:p w14:paraId="0553E665" w14:textId="77777777" w:rsidR="00D506A4" w:rsidRPr="00996E61" w:rsidRDefault="00D506A4" w:rsidP="008447A8"/>
    <w:p w14:paraId="4FD5A73E" w14:textId="77777777" w:rsidR="00D506A4" w:rsidRPr="00996E61" w:rsidRDefault="00D506A4" w:rsidP="00D506A4">
      <w:proofErr w:type="spellStart"/>
      <w:r w:rsidRPr="00996E61">
        <w:t>Kosslyn</w:t>
      </w:r>
      <w:proofErr w:type="spellEnd"/>
      <w:r w:rsidRPr="00996E61">
        <w:t xml:space="preserve">, S.M., G. </w:t>
      </w:r>
      <w:proofErr w:type="spellStart"/>
      <w:r w:rsidRPr="00996E61">
        <w:t>Ganis</w:t>
      </w:r>
      <w:proofErr w:type="spellEnd"/>
      <w:r w:rsidRPr="00996E61">
        <w:t xml:space="preserve">, and W.L. Thomson. 2001. "Neural Foundations of Imagery." Nature Reviews Neuroscience 2: 635–642. doi:10.1038/35090055. </w:t>
      </w:r>
    </w:p>
    <w:p w14:paraId="7EBA63F0" w14:textId="77777777" w:rsidR="00D506A4" w:rsidRPr="00996E61" w:rsidRDefault="00D506A4" w:rsidP="008447A8"/>
    <w:p w14:paraId="4196FCCA" w14:textId="77777777" w:rsidR="00D506A4" w:rsidRPr="00996E61" w:rsidRDefault="00D506A4" w:rsidP="00D506A4">
      <w:proofErr w:type="spellStart"/>
      <w:r w:rsidRPr="00996E61">
        <w:t>Layder</w:t>
      </w:r>
      <w:proofErr w:type="spellEnd"/>
      <w:r w:rsidRPr="00996E61">
        <w:t xml:space="preserve">, D. (1998) Sociological practice: Linking theory and research. London: Sage. </w:t>
      </w:r>
    </w:p>
    <w:p w14:paraId="4F98F7AE" w14:textId="77777777" w:rsidR="00D506A4" w:rsidRPr="00996E61" w:rsidRDefault="00D506A4" w:rsidP="008447A8"/>
    <w:p w14:paraId="5DD74585" w14:textId="77777777" w:rsidR="00D506A4" w:rsidRPr="00996E61" w:rsidRDefault="00D506A4" w:rsidP="00D506A4">
      <w:r w:rsidRPr="00996E61">
        <w:t>LeCompte, M. D., Klinger, J. K., Campbell S. A., &amp; Menke, D. W. (2003). Editor's introduction. Review of Educational Research, 73(2), 123-12</w:t>
      </w:r>
    </w:p>
    <w:p w14:paraId="3A62B40A" w14:textId="77777777" w:rsidR="00D506A4" w:rsidRPr="00996E61" w:rsidRDefault="00D506A4" w:rsidP="008447A8"/>
    <w:p w14:paraId="6E89F815" w14:textId="77777777" w:rsidR="00D506A4" w:rsidRPr="00996E61" w:rsidRDefault="00D506A4" w:rsidP="00D506A4">
      <w:r w:rsidRPr="00996E61">
        <w:rPr>
          <w:shd w:val="clear" w:color="auto" w:fill="FFFFFF"/>
        </w:rPr>
        <w:t>Linklater, K., 2006. </w:t>
      </w:r>
      <w:r w:rsidRPr="00996E61">
        <w:rPr>
          <w:i/>
          <w:iCs/>
        </w:rPr>
        <w:t xml:space="preserve">Freeing </w:t>
      </w:r>
      <w:proofErr w:type="gramStart"/>
      <w:r w:rsidRPr="00996E61">
        <w:rPr>
          <w:i/>
          <w:iCs/>
        </w:rPr>
        <w:t>The</w:t>
      </w:r>
      <w:proofErr w:type="gramEnd"/>
      <w:r w:rsidRPr="00996E61">
        <w:rPr>
          <w:i/>
          <w:iCs/>
        </w:rPr>
        <w:t xml:space="preserve"> Natural Voice: Imagery And Art In The Practice Of Voice...</w:t>
      </w:r>
      <w:r w:rsidRPr="00996E61">
        <w:rPr>
          <w:shd w:val="clear" w:color="auto" w:fill="FFFFFF"/>
        </w:rPr>
        <w:t>. Drama Book Publishers.</w:t>
      </w:r>
    </w:p>
    <w:p w14:paraId="2CF47FF7" w14:textId="77777777" w:rsidR="00D506A4" w:rsidRPr="00996E61" w:rsidRDefault="00D506A4" w:rsidP="00D506A4"/>
    <w:p w14:paraId="6F6D0DFA" w14:textId="77777777" w:rsidR="00D506A4" w:rsidRPr="00996E61" w:rsidRDefault="00D506A4" w:rsidP="00D506A4">
      <w:proofErr w:type="spellStart"/>
      <w:proofErr w:type="gramStart"/>
      <w:r w:rsidRPr="00996E61">
        <w:t>Linklater,K</w:t>
      </w:r>
      <w:proofErr w:type="spellEnd"/>
      <w:r w:rsidRPr="00996E61">
        <w:t>.</w:t>
      </w:r>
      <w:proofErr w:type="gramEnd"/>
      <w:r w:rsidRPr="00996E61">
        <w:t xml:space="preserve"> (2017,June 20). Interview with Kristen Linklater by </w:t>
      </w:r>
      <w:proofErr w:type="spellStart"/>
      <w:proofErr w:type="gramStart"/>
      <w:r w:rsidRPr="00996E61">
        <w:t>K.Page</w:t>
      </w:r>
      <w:proofErr w:type="spellEnd"/>
      <w:proofErr w:type="gramEnd"/>
    </w:p>
    <w:p w14:paraId="77A1B7B3" w14:textId="77777777" w:rsidR="00D506A4" w:rsidRPr="00996E61" w:rsidRDefault="00D506A4" w:rsidP="008447A8"/>
    <w:p w14:paraId="0424C3DB" w14:textId="77777777" w:rsidR="00D506A4" w:rsidRPr="00996E61" w:rsidRDefault="00D506A4" w:rsidP="00D506A4">
      <w:proofErr w:type="spellStart"/>
      <w:r w:rsidRPr="00996E61">
        <w:t>Lippelt</w:t>
      </w:r>
      <w:proofErr w:type="spellEnd"/>
      <w:r w:rsidRPr="00996E61">
        <w:t xml:space="preserve">, </w:t>
      </w:r>
      <w:proofErr w:type="gramStart"/>
      <w:r w:rsidRPr="00996E61">
        <w:t>D,P.</w:t>
      </w:r>
      <w:proofErr w:type="gramEnd"/>
      <w:r w:rsidRPr="00996E61">
        <w:t xml:space="preserve">, </w:t>
      </w:r>
      <w:proofErr w:type="spellStart"/>
      <w:r w:rsidRPr="00996E61">
        <w:t>Hommel,B</w:t>
      </w:r>
      <w:proofErr w:type="spellEnd"/>
      <w:r w:rsidRPr="00996E61">
        <w:t>., &amp;</w:t>
      </w:r>
      <w:proofErr w:type="spellStart"/>
      <w:r w:rsidRPr="00996E61">
        <w:t>Colzato</w:t>
      </w:r>
      <w:proofErr w:type="spellEnd"/>
      <w:r w:rsidRPr="00996E61">
        <w:t xml:space="preserve">, L. S. (2014) . Focused </w:t>
      </w:r>
      <w:proofErr w:type="gramStart"/>
      <w:r w:rsidRPr="00996E61">
        <w:t>attention ,</w:t>
      </w:r>
      <w:proofErr w:type="gramEnd"/>
      <w:r w:rsidRPr="00996E61">
        <w:t xml:space="preserve"> open monitoring and loving kindness </w:t>
      </w:r>
      <w:proofErr w:type="spellStart"/>
      <w:r w:rsidRPr="00996E61">
        <w:t>mediatation</w:t>
      </w:r>
      <w:proofErr w:type="spellEnd"/>
      <w:r w:rsidRPr="00996E61">
        <w:t xml:space="preserve"> : Effects on attention, conflict on monitoring, and creativity – A review. Frontiers in Psychology5 (1083</w:t>
      </w:r>
      <w:proofErr w:type="gramStart"/>
      <w:r w:rsidRPr="00996E61">
        <w:t>) .doi</w:t>
      </w:r>
      <w:proofErr w:type="gramEnd"/>
      <w:r w:rsidRPr="00996E61">
        <w:t>:10.106/fpsyg.2014.01083</w:t>
      </w:r>
    </w:p>
    <w:p w14:paraId="12114697" w14:textId="77777777" w:rsidR="00D506A4" w:rsidRPr="00996E61" w:rsidRDefault="00D506A4" w:rsidP="008447A8"/>
    <w:p w14:paraId="5BF2AF1B" w14:textId="77777777" w:rsidR="00D506A4" w:rsidRPr="00996E61" w:rsidRDefault="00D506A4" w:rsidP="00D506A4">
      <w:r w:rsidRPr="00996E61">
        <w:t xml:space="preserve">Louis. C, Marion, L &amp; </w:t>
      </w:r>
      <w:proofErr w:type="spellStart"/>
      <w:proofErr w:type="gramStart"/>
      <w:r w:rsidRPr="00996E61">
        <w:t>Morrison,K</w:t>
      </w:r>
      <w:proofErr w:type="spellEnd"/>
      <w:r w:rsidRPr="00996E61">
        <w:t>.</w:t>
      </w:r>
      <w:proofErr w:type="gramEnd"/>
      <w:r w:rsidRPr="00996E61">
        <w:t xml:space="preserve">,(2007) </w:t>
      </w:r>
      <w:r w:rsidRPr="00996E61">
        <w:rPr>
          <w:i/>
          <w:iCs/>
        </w:rPr>
        <w:t>Research methods in Education</w:t>
      </w:r>
      <w:r w:rsidRPr="00996E61">
        <w:t xml:space="preserve"> 6</w:t>
      </w:r>
      <w:r w:rsidRPr="00996E61">
        <w:rPr>
          <w:vertAlign w:val="superscript"/>
        </w:rPr>
        <w:t>th</w:t>
      </w:r>
      <w:r w:rsidRPr="00996E61">
        <w:t xml:space="preserve"> Ed. Pp324 Routledge London</w:t>
      </w:r>
    </w:p>
    <w:p w14:paraId="706605E8" w14:textId="77777777" w:rsidR="00D506A4" w:rsidRPr="00996E61" w:rsidRDefault="00D506A4" w:rsidP="00D506A4"/>
    <w:p w14:paraId="2AAC57B3" w14:textId="10E627C5" w:rsidR="00D506A4" w:rsidRPr="00996E61" w:rsidRDefault="00D506A4" w:rsidP="00D506A4">
      <w:proofErr w:type="spellStart"/>
      <w:proofErr w:type="gramStart"/>
      <w:r w:rsidRPr="00996E61">
        <w:t>Lutz,A</w:t>
      </w:r>
      <w:proofErr w:type="spellEnd"/>
      <w:r w:rsidRPr="00996E61">
        <w:t>.</w:t>
      </w:r>
      <w:proofErr w:type="gramEnd"/>
      <w:r w:rsidRPr="00996E61">
        <w:t xml:space="preserve">, </w:t>
      </w:r>
      <w:proofErr w:type="spellStart"/>
      <w:r w:rsidRPr="00996E61">
        <w:t>Slagter,H.A</w:t>
      </w:r>
      <w:proofErr w:type="spellEnd"/>
      <w:r w:rsidRPr="00996E61">
        <w:t xml:space="preserve">., </w:t>
      </w:r>
      <w:proofErr w:type="spellStart"/>
      <w:r w:rsidRPr="00996E61">
        <w:t>Dunne,J.D</w:t>
      </w:r>
      <w:proofErr w:type="spellEnd"/>
      <w:r w:rsidRPr="00996E61">
        <w:t xml:space="preserve">., &amp; </w:t>
      </w:r>
      <w:proofErr w:type="spellStart"/>
      <w:r w:rsidRPr="00996E61">
        <w:t>Davidson,R.J</w:t>
      </w:r>
      <w:proofErr w:type="spellEnd"/>
      <w:r w:rsidRPr="00996E61">
        <w:t xml:space="preserve">.(2008). Attention regulation and monitoring in meditation. </w:t>
      </w:r>
      <w:r w:rsidRPr="00996E61">
        <w:rPr>
          <w:i/>
          <w:iCs/>
        </w:rPr>
        <w:t>Trends in cognitive sciences</w:t>
      </w:r>
      <w:r w:rsidRPr="00996E61">
        <w:t xml:space="preserve"> 12(4), 163-169. </w:t>
      </w:r>
      <w:proofErr w:type="gramStart"/>
      <w:r w:rsidRPr="00996E61">
        <w:t>Doi:10.1016/j.tis</w:t>
      </w:r>
      <w:proofErr w:type="gramEnd"/>
      <w:r w:rsidRPr="00996E61">
        <w:t>.2008.01.005</w:t>
      </w:r>
    </w:p>
    <w:p w14:paraId="295FCC9D" w14:textId="77777777" w:rsidR="00D506A4" w:rsidRPr="00996E61" w:rsidRDefault="00D506A4" w:rsidP="00D506A4"/>
    <w:p w14:paraId="0196EDBD" w14:textId="77777777" w:rsidR="00D506A4" w:rsidRPr="00996E61" w:rsidRDefault="00D506A4" w:rsidP="00D506A4">
      <w:pPr>
        <w:rPr>
          <w:shd w:val="clear" w:color="auto" w:fill="FFFFFF"/>
        </w:rPr>
      </w:pPr>
      <w:r w:rsidRPr="00996E61">
        <w:rPr>
          <w:shd w:val="clear" w:color="auto" w:fill="FFFFFF"/>
        </w:rPr>
        <w:t xml:space="preserve">Maguire, E., </w:t>
      </w:r>
      <w:proofErr w:type="spellStart"/>
      <w:r w:rsidRPr="00996E61">
        <w:rPr>
          <w:shd w:val="clear" w:color="auto" w:fill="FFFFFF"/>
        </w:rPr>
        <w:t>Gadian</w:t>
      </w:r>
      <w:proofErr w:type="spellEnd"/>
      <w:r w:rsidRPr="00996E61">
        <w:rPr>
          <w:shd w:val="clear" w:color="auto" w:fill="FFFFFF"/>
        </w:rPr>
        <w:t xml:space="preserve">, D., </w:t>
      </w:r>
      <w:proofErr w:type="spellStart"/>
      <w:r w:rsidRPr="00996E61">
        <w:rPr>
          <w:shd w:val="clear" w:color="auto" w:fill="FFFFFF"/>
        </w:rPr>
        <w:t>Johnsrude</w:t>
      </w:r>
      <w:proofErr w:type="spellEnd"/>
      <w:r w:rsidRPr="00996E61">
        <w:rPr>
          <w:shd w:val="clear" w:color="auto" w:fill="FFFFFF"/>
        </w:rPr>
        <w:t xml:space="preserve">, I., Good, C., Ashburner, J., </w:t>
      </w:r>
      <w:proofErr w:type="spellStart"/>
      <w:r w:rsidRPr="00996E61">
        <w:rPr>
          <w:shd w:val="clear" w:color="auto" w:fill="FFFFFF"/>
        </w:rPr>
        <w:t>Frackowiak</w:t>
      </w:r>
      <w:proofErr w:type="spellEnd"/>
      <w:r w:rsidRPr="00996E61">
        <w:rPr>
          <w:shd w:val="clear" w:color="auto" w:fill="FFFFFF"/>
        </w:rPr>
        <w:t>, R. and Frith, C., 2000. Navigation-related structural change in the hippocampi of taxi drivers. </w:t>
      </w:r>
      <w:r w:rsidRPr="00996E61">
        <w:rPr>
          <w:i/>
          <w:iCs/>
        </w:rPr>
        <w:t>Proceedings of the National Academy of Sciences</w:t>
      </w:r>
      <w:r w:rsidRPr="00996E61">
        <w:rPr>
          <w:shd w:val="clear" w:color="auto" w:fill="FFFFFF"/>
        </w:rPr>
        <w:t>, 97(8), pp.4398-4403.</w:t>
      </w:r>
    </w:p>
    <w:p w14:paraId="1E3B0BD6" w14:textId="77777777" w:rsidR="00D506A4" w:rsidRPr="00996E61" w:rsidRDefault="00D506A4" w:rsidP="00D506A4"/>
    <w:p w14:paraId="54259504" w14:textId="77777777" w:rsidR="00D506A4" w:rsidRPr="00996E61" w:rsidRDefault="00D506A4" w:rsidP="00D506A4">
      <w:r w:rsidRPr="00996E61">
        <w:t xml:space="preserve">McClintock, D; </w:t>
      </w:r>
      <w:proofErr w:type="spellStart"/>
      <w:r w:rsidRPr="00996E61">
        <w:t>Ison</w:t>
      </w:r>
      <w:proofErr w:type="spellEnd"/>
      <w:r w:rsidRPr="00996E61">
        <w:t xml:space="preserve">, R &amp; </w:t>
      </w:r>
      <w:proofErr w:type="spellStart"/>
      <w:r w:rsidRPr="00996E61">
        <w:t>Armson</w:t>
      </w:r>
      <w:proofErr w:type="spellEnd"/>
      <w:r w:rsidRPr="00996E61">
        <w:t xml:space="preserve">, R. (2003). Metaphors for Reflecting on Research Practice: Researching with People. Journal of Environmental Planning and Management, 46(5), 715-731. </w:t>
      </w:r>
    </w:p>
    <w:p w14:paraId="68907A98" w14:textId="77777777" w:rsidR="00B713B1" w:rsidRPr="00996E61" w:rsidRDefault="00B713B1" w:rsidP="00CD3ECC"/>
    <w:p w14:paraId="46BAF44F" w14:textId="77777777" w:rsidR="00CD3ECC" w:rsidRPr="00996E61" w:rsidRDefault="00CD3ECC" w:rsidP="00CD3ECC">
      <w:r w:rsidRPr="00996E61">
        <w:t xml:space="preserve">Mercer, J. (2007). The challenges of insider research in educational institutions: Wielding a double-edged sword and resolving delicate dilemmas. </w:t>
      </w:r>
    </w:p>
    <w:p w14:paraId="0D3B548B" w14:textId="77777777" w:rsidR="00CD3ECC" w:rsidRPr="00996E61" w:rsidRDefault="00CD3ECC" w:rsidP="00CD3ECC">
      <w:r w:rsidRPr="00996E61">
        <w:t xml:space="preserve">Oxford Review of Education, 33(1), 1-17. </w:t>
      </w:r>
    </w:p>
    <w:p w14:paraId="2C8696AD" w14:textId="77777777" w:rsidR="00D506A4" w:rsidRPr="00996E61" w:rsidRDefault="00D506A4" w:rsidP="00D506A4"/>
    <w:p w14:paraId="4BC9CF3A" w14:textId="77777777" w:rsidR="00CD3ECC" w:rsidRPr="00996E61" w:rsidRDefault="00CD3ECC" w:rsidP="00CD3ECC">
      <w:pPr>
        <w:rPr>
          <w:color w:val="000000"/>
          <w:shd w:val="clear" w:color="auto" w:fill="FFFFFF"/>
        </w:rPr>
      </w:pPr>
      <w:proofErr w:type="spellStart"/>
      <w:proofErr w:type="gramStart"/>
      <w:r w:rsidRPr="00996E61">
        <w:rPr>
          <w:color w:val="000000"/>
          <w:shd w:val="clear" w:color="auto" w:fill="FFFFFF"/>
        </w:rPr>
        <w:t>Merriam,S</w:t>
      </w:r>
      <w:proofErr w:type="spellEnd"/>
      <w:proofErr w:type="gramEnd"/>
      <w:r w:rsidRPr="00996E61">
        <w:rPr>
          <w:color w:val="000000"/>
          <w:shd w:val="clear" w:color="auto" w:fill="FFFFFF"/>
        </w:rPr>
        <w:t xml:space="preserve"> and </w:t>
      </w:r>
      <w:proofErr w:type="spellStart"/>
      <w:r w:rsidRPr="00996E61">
        <w:rPr>
          <w:color w:val="000000"/>
          <w:shd w:val="clear" w:color="auto" w:fill="FFFFFF"/>
        </w:rPr>
        <w:t>Tisdell</w:t>
      </w:r>
      <w:proofErr w:type="spellEnd"/>
      <w:r w:rsidRPr="00996E61">
        <w:rPr>
          <w:color w:val="000000"/>
          <w:shd w:val="clear" w:color="auto" w:fill="FFFFFF"/>
        </w:rPr>
        <w:t xml:space="preserve">., 2016. </w:t>
      </w:r>
      <w:r w:rsidRPr="00996E61">
        <w:rPr>
          <w:i/>
          <w:color w:val="000000"/>
          <w:shd w:val="clear" w:color="auto" w:fill="FFFFFF"/>
        </w:rPr>
        <w:t>Qualitative Research</w:t>
      </w:r>
      <w:r w:rsidRPr="00996E61">
        <w:rPr>
          <w:color w:val="000000"/>
          <w:shd w:val="clear" w:color="auto" w:fill="FFFFFF"/>
        </w:rPr>
        <w:t xml:space="preserve">. </w:t>
      </w:r>
      <w:proofErr w:type="spellStart"/>
      <w:proofErr w:type="gramStart"/>
      <w:r w:rsidRPr="00996E61">
        <w:rPr>
          <w:color w:val="000000"/>
          <w:shd w:val="clear" w:color="auto" w:fill="FFFFFF"/>
        </w:rPr>
        <w:t>CA:Josssey</w:t>
      </w:r>
      <w:proofErr w:type="spellEnd"/>
      <w:proofErr w:type="gramEnd"/>
      <w:r w:rsidRPr="00996E61">
        <w:rPr>
          <w:color w:val="000000"/>
          <w:shd w:val="clear" w:color="auto" w:fill="FFFFFF"/>
        </w:rPr>
        <w:t>- Bass</w:t>
      </w:r>
    </w:p>
    <w:p w14:paraId="3BCDCC5F" w14:textId="77777777" w:rsidR="00D506A4" w:rsidRPr="00996E61" w:rsidRDefault="00D506A4" w:rsidP="008447A8"/>
    <w:p w14:paraId="1307D95D" w14:textId="77777777" w:rsidR="00CD3ECC" w:rsidRPr="00996E61" w:rsidRDefault="00CD3ECC" w:rsidP="00CD3ECC">
      <w:r w:rsidRPr="00996E61">
        <w:t xml:space="preserve">Miles, M.B. and Huberman, A.M. (1994) </w:t>
      </w:r>
      <w:r w:rsidRPr="00996E61">
        <w:rPr>
          <w:i/>
          <w:iCs/>
        </w:rPr>
        <w:t>Qualitative Data Analysis</w:t>
      </w:r>
      <w:r w:rsidRPr="00996E61">
        <w:t xml:space="preserve">, 2nd </w:t>
      </w:r>
      <w:proofErr w:type="spellStart"/>
      <w:r w:rsidRPr="00996E61">
        <w:t>edn</w:t>
      </w:r>
      <w:proofErr w:type="spellEnd"/>
      <w:r w:rsidRPr="00996E61">
        <w:t>. Thousand Oaks, CA: Sage.</w:t>
      </w:r>
    </w:p>
    <w:p w14:paraId="12214FF7" w14:textId="77777777" w:rsidR="00D506A4" w:rsidRPr="00996E61" w:rsidRDefault="00D506A4" w:rsidP="008447A8"/>
    <w:p w14:paraId="647B3910" w14:textId="77777777" w:rsidR="008447A8" w:rsidRPr="00996E61" w:rsidRDefault="008447A8" w:rsidP="008447A8">
      <w:r w:rsidRPr="00996E61">
        <w:t xml:space="preserve">Miller, R., 1996. The Structure of Singing.  Belmont, </w:t>
      </w:r>
      <w:proofErr w:type="gramStart"/>
      <w:r w:rsidRPr="00996E61">
        <w:t>Ca,.</w:t>
      </w:r>
      <w:proofErr w:type="gramEnd"/>
      <w:r w:rsidRPr="00996E61">
        <w:t xml:space="preserve"> Schirmer/Thomson Learning</w:t>
      </w:r>
    </w:p>
    <w:p w14:paraId="66490057" w14:textId="77777777" w:rsidR="008447A8" w:rsidRPr="00996E61" w:rsidRDefault="008447A8" w:rsidP="008447A8">
      <w:pPr>
        <w:rPr>
          <w:rStyle w:val="Hyperlink"/>
          <w:color w:val="auto"/>
        </w:rPr>
      </w:pPr>
      <w:r w:rsidRPr="00996E61">
        <w:t xml:space="preserve">Mindful </w:t>
      </w:r>
      <w:proofErr w:type="spellStart"/>
      <w:r w:rsidRPr="00996E61">
        <w:t>NationU.K</w:t>
      </w:r>
      <w:proofErr w:type="spellEnd"/>
      <w:r w:rsidRPr="00996E61">
        <w:t xml:space="preserve">: Report by the mindfulness all parliamentary Group (MAPPG) 2015 </w:t>
      </w:r>
      <w:hyperlink r:id="rId28" w:history="1">
        <w:r w:rsidRPr="00996E61">
          <w:rPr>
            <w:rStyle w:val="Hyperlink"/>
            <w:color w:val="auto"/>
          </w:rPr>
          <w:t>https://www.themindfulnessinitiative.org/Handlers/Download.ashx?IDMF=1af56392-4cf1-4550-bdd1-72e809fa627a</w:t>
        </w:r>
      </w:hyperlink>
    </w:p>
    <w:p w14:paraId="34298C2E" w14:textId="77777777" w:rsidR="00A93D1B" w:rsidRPr="00996E61" w:rsidRDefault="00A93D1B" w:rsidP="008447A8">
      <w:pPr>
        <w:rPr>
          <w:rStyle w:val="Hyperlink"/>
          <w:color w:val="auto"/>
        </w:rPr>
      </w:pPr>
    </w:p>
    <w:p w14:paraId="21B68C10" w14:textId="77777777" w:rsidR="00CD3ECC" w:rsidRPr="00996E61" w:rsidRDefault="00CD3ECC" w:rsidP="00CD3ECC">
      <w:r w:rsidRPr="00996E61">
        <w:t xml:space="preserve">Oakley, A. (1981.) Interviewing women, in: H. Roberts (Ed.) Doing feminist </w:t>
      </w:r>
      <w:proofErr w:type="gramStart"/>
      <w:r w:rsidRPr="00996E61">
        <w:t>research .London</w:t>
      </w:r>
      <w:proofErr w:type="gramEnd"/>
      <w:r w:rsidRPr="00996E61">
        <w:t xml:space="preserve">, Routledge &amp; Kegan Paul. </w:t>
      </w:r>
    </w:p>
    <w:p w14:paraId="110E99C3" w14:textId="77777777" w:rsidR="00CD3ECC" w:rsidRPr="00996E61" w:rsidRDefault="00CD3ECC" w:rsidP="00CD3ECC"/>
    <w:p w14:paraId="5EFFA94B" w14:textId="77777777" w:rsidR="00CD3ECC" w:rsidRPr="00996E61" w:rsidRDefault="00CD3ECC" w:rsidP="00CD3ECC">
      <w:proofErr w:type="spellStart"/>
      <w:proofErr w:type="gramStart"/>
      <w:r w:rsidRPr="00996E61">
        <w:t>O'Leary,Z</w:t>
      </w:r>
      <w:proofErr w:type="spellEnd"/>
      <w:r w:rsidRPr="00996E61">
        <w:t>.</w:t>
      </w:r>
      <w:proofErr w:type="gramEnd"/>
      <w:r w:rsidRPr="00996E61">
        <w:t xml:space="preserve"> (2004). The Essential Guide to Doing Research. London: Sage</w:t>
      </w:r>
    </w:p>
    <w:p w14:paraId="585A61F0" w14:textId="77777777" w:rsidR="00A93D1B" w:rsidRPr="00996E61" w:rsidRDefault="00A93D1B" w:rsidP="00A93D1B">
      <w:pPr>
        <w:spacing w:before="100" w:beforeAutospacing="1" w:after="100" w:afterAutospacing="1"/>
      </w:pPr>
      <w:r w:rsidRPr="00996E61">
        <w:t xml:space="preserve">Oppenheim, A. N. (1992) </w:t>
      </w:r>
      <w:r w:rsidRPr="00996E61">
        <w:rPr>
          <w:i/>
          <w:iCs/>
        </w:rPr>
        <w:t>Questionnaire Design, Interviewing and Attitude Measurement</w:t>
      </w:r>
      <w:r w:rsidRPr="00996E61">
        <w:t xml:space="preserve">. London: Pinter. </w:t>
      </w:r>
    </w:p>
    <w:p w14:paraId="199EE82B" w14:textId="77777777" w:rsidR="008447A8" w:rsidRPr="00996E61" w:rsidRDefault="008447A8" w:rsidP="008447A8">
      <w:r w:rsidRPr="00996E61">
        <w:t xml:space="preserve">Page, K (2018) </w:t>
      </w:r>
      <w:r w:rsidRPr="00996E61">
        <w:rPr>
          <w:i/>
        </w:rPr>
        <w:t>150% Better Auditions</w:t>
      </w:r>
      <w:r w:rsidRPr="00996E61">
        <w:t xml:space="preserve"> Dallas:150 Percent Books Inc.</w:t>
      </w:r>
    </w:p>
    <w:p w14:paraId="782D7673" w14:textId="77777777" w:rsidR="00CD3ECC" w:rsidRPr="00996E61" w:rsidRDefault="00CD3ECC" w:rsidP="008447A8"/>
    <w:p w14:paraId="05550C10" w14:textId="77777777" w:rsidR="00CD3ECC" w:rsidRPr="00996E61" w:rsidRDefault="00CD3ECC" w:rsidP="00CD3ECC">
      <w:proofErr w:type="spellStart"/>
      <w:proofErr w:type="gramStart"/>
      <w:r w:rsidRPr="00996E61">
        <w:t>Page,K</w:t>
      </w:r>
      <w:proofErr w:type="spellEnd"/>
      <w:r w:rsidRPr="00996E61">
        <w:t>.</w:t>
      </w:r>
      <w:proofErr w:type="gramEnd"/>
      <w:r w:rsidRPr="00996E61">
        <w:t>(2018)ACT Advanced Consciousness Training for Actors, Routledge</w:t>
      </w:r>
    </w:p>
    <w:p w14:paraId="2ABC7690" w14:textId="77777777" w:rsidR="00CD3ECC" w:rsidRPr="00996E61" w:rsidRDefault="00CD3ECC" w:rsidP="00CD3ECC">
      <w:proofErr w:type="gramStart"/>
      <w:r w:rsidRPr="00996E61">
        <w:t>,New</w:t>
      </w:r>
      <w:proofErr w:type="gramEnd"/>
      <w:r w:rsidRPr="00996E61">
        <w:t xml:space="preserve"> York.</w:t>
      </w:r>
    </w:p>
    <w:p w14:paraId="032604DB" w14:textId="77777777" w:rsidR="00CD3ECC" w:rsidRPr="00996E61" w:rsidRDefault="00CD3ECC" w:rsidP="008447A8"/>
    <w:p w14:paraId="438CA97E" w14:textId="77777777" w:rsidR="00CD3ECC" w:rsidRPr="00996E61" w:rsidRDefault="00CD3ECC" w:rsidP="00CD3ECC">
      <w:r w:rsidRPr="00996E61">
        <w:t xml:space="preserve">Pitman, G. E. (2002). Outsider/insider: The politics of shifting identities in the research process. </w:t>
      </w:r>
      <w:r w:rsidRPr="00996E61">
        <w:rPr>
          <w:i/>
          <w:iCs/>
        </w:rPr>
        <w:t>Feminism and Psychology, 12</w:t>
      </w:r>
      <w:r w:rsidRPr="00996E61">
        <w:t xml:space="preserve">, 282-288. </w:t>
      </w:r>
    </w:p>
    <w:p w14:paraId="1B1D475C" w14:textId="77777777" w:rsidR="00CD3ECC" w:rsidRPr="00996E61" w:rsidRDefault="00CD3ECC" w:rsidP="008447A8"/>
    <w:p w14:paraId="4F0E1DE4" w14:textId="77777777" w:rsidR="00CD3ECC" w:rsidRPr="00996E61" w:rsidRDefault="00CD3ECC" w:rsidP="00CD3ECC">
      <w:proofErr w:type="spellStart"/>
      <w:r w:rsidRPr="00996E61">
        <w:t>Powney</w:t>
      </w:r>
      <w:proofErr w:type="spellEnd"/>
      <w:r w:rsidRPr="00996E61">
        <w:t xml:space="preserve">, J. and Watts, M. (1987) Interviewing in educational research (London, Routledge </w:t>
      </w:r>
    </w:p>
    <w:p w14:paraId="6B9D8D4A" w14:textId="77777777" w:rsidR="00CD3ECC" w:rsidRPr="00996E61" w:rsidRDefault="00CD3ECC" w:rsidP="00CD3ECC">
      <w:r w:rsidRPr="00996E61">
        <w:t xml:space="preserve">and Kegan Paul Limited). </w:t>
      </w:r>
    </w:p>
    <w:p w14:paraId="16424B71" w14:textId="77777777" w:rsidR="00CD3ECC" w:rsidRPr="00996E61" w:rsidRDefault="00CD3ECC" w:rsidP="00CD3ECC"/>
    <w:p w14:paraId="0854F5C3" w14:textId="77777777" w:rsidR="00CD3ECC" w:rsidRPr="00996E61" w:rsidRDefault="00CD3ECC" w:rsidP="00CD3ECC">
      <w:proofErr w:type="spellStart"/>
      <w:r w:rsidRPr="00996E61">
        <w:t>Preedy</w:t>
      </w:r>
      <w:proofErr w:type="spellEnd"/>
      <w:r w:rsidRPr="00996E61">
        <w:t xml:space="preserve">, M. and Riches, C. (1988) Practitioner research in school management: an analysis of research studies undertaken for an Open University course, in: J. </w:t>
      </w:r>
      <w:proofErr w:type="spellStart"/>
      <w:r w:rsidRPr="00996E61">
        <w:t>Nias</w:t>
      </w:r>
      <w:proofErr w:type="spellEnd"/>
      <w:r w:rsidRPr="00996E61">
        <w:t xml:space="preserve"> and S. Groundwater-Smith (Eds) The enquiring teacher: supporting and sustaining teacher research (Lewes, Falmer Press). </w:t>
      </w:r>
    </w:p>
    <w:p w14:paraId="064F2363" w14:textId="77777777" w:rsidR="00CD3ECC" w:rsidRPr="00996E61" w:rsidRDefault="00CD3ECC" w:rsidP="008447A8"/>
    <w:p w14:paraId="2E60E48B" w14:textId="77777777" w:rsidR="00CD3ECC" w:rsidRPr="00996E61" w:rsidRDefault="00CD3ECC" w:rsidP="00CD3ECC">
      <w:proofErr w:type="spellStart"/>
      <w:r w:rsidRPr="00996E61">
        <w:t>Rizzolati</w:t>
      </w:r>
      <w:proofErr w:type="spellEnd"/>
      <w:r w:rsidRPr="00996E61">
        <w:t xml:space="preserve">, G., and L. </w:t>
      </w:r>
      <w:proofErr w:type="spellStart"/>
      <w:r w:rsidRPr="00996E61">
        <w:t>Craighero</w:t>
      </w:r>
      <w:proofErr w:type="spellEnd"/>
      <w:r w:rsidRPr="00996E61">
        <w:t xml:space="preserve">. 2004. "The Mirror-Neuron System." Annual Review of Neuroscience 27: 169–192. </w:t>
      </w:r>
      <w:proofErr w:type="gramStart"/>
      <w:r w:rsidRPr="00996E61">
        <w:t>doi:10.1146/annurev.neuro</w:t>
      </w:r>
      <w:proofErr w:type="gramEnd"/>
      <w:r w:rsidRPr="00996E61">
        <w:t>.27.070203.144230.</w:t>
      </w:r>
    </w:p>
    <w:p w14:paraId="00C8B1FD" w14:textId="77777777" w:rsidR="00CD3ECC" w:rsidRPr="00996E61" w:rsidRDefault="00CD3ECC" w:rsidP="008447A8"/>
    <w:p w14:paraId="026073A3" w14:textId="77777777" w:rsidR="00CD3ECC" w:rsidRPr="00996E61" w:rsidRDefault="00CD3ECC" w:rsidP="00CD3ECC">
      <w:proofErr w:type="spellStart"/>
      <w:proofErr w:type="gramStart"/>
      <w:r w:rsidRPr="00996E61">
        <w:t>Rodenberg,P</w:t>
      </w:r>
      <w:proofErr w:type="spellEnd"/>
      <w:proofErr w:type="gramEnd"/>
      <w:r w:rsidRPr="00996E61">
        <w:t xml:space="preserve"> (2009) Presence How to use positive energy for success London: Penguin Books</w:t>
      </w:r>
    </w:p>
    <w:p w14:paraId="3E64E6CC" w14:textId="77777777" w:rsidR="00CD3ECC" w:rsidRPr="00996E61" w:rsidRDefault="00CD3ECC" w:rsidP="008447A8"/>
    <w:p w14:paraId="5BD9CDE5" w14:textId="77777777" w:rsidR="00CD3ECC" w:rsidRPr="00996E61" w:rsidRDefault="00CD3ECC" w:rsidP="00CD3ECC">
      <w:proofErr w:type="spellStart"/>
      <w:proofErr w:type="gramStart"/>
      <w:r w:rsidRPr="00996E61">
        <w:rPr>
          <w:color w:val="000000"/>
          <w:shd w:val="clear" w:color="auto" w:fill="FFFFFF"/>
        </w:rPr>
        <w:t>Saldana,J</w:t>
      </w:r>
      <w:proofErr w:type="spellEnd"/>
      <w:r w:rsidRPr="00996E61">
        <w:rPr>
          <w:color w:val="000000"/>
          <w:shd w:val="clear" w:color="auto" w:fill="FFFFFF"/>
        </w:rPr>
        <w:t>.</w:t>
      </w:r>
      <w:proofErr w:type="gramEnd"/>
      <w:r w:rsidRPr="00996E61">
        <w:rPr>
          <w:color w:val="000000"/>
          <w:shd w:val="clear" w:color="auto" w:fill="FFFFFF"/>
        </w:rPr>
        <w:t xml:space="preserve">, 2016. </w:t>
      </w:r>
      <w:r w:rsidRPr="00996E61">
        <w:rPr>
          <w:i/>
          <w:color w:val="000000"/>
          <w:shd w:val="clear" w:color="auto" w:fill="FFFFFF"/>
        </w:rPr>
        <w:t>Coding Manual for Qualitative Research</w:t>
      </w:r>
      <w:r w:rsidRPr="00996E61">
        <w:rPr>
          <w:color w:val="000000"/>
          <w:shd w:val="clear" w:color="auto" w:fill="FFFFFF"/>
        </w:rPr>
        <w:t xml:space="preserve">. </w:t>
      </w:r>
      <w:proofErr w:type="spellStart"/>
      <w:proofErr w:type="gramStart"/>
      <w:r w:rsidRPr="00996E61">
        <w:rPr>
          <w:color w:val="000000"/>
          <w:shd w:val="clear" w:color="auto" w:fill="FFFFFF"/>
        </w:rPr>
        <w:t>London:Sage</w:t>
      </w:r>
      <w:proofErr w:type="spellEnd"/>
      <w:proofErr w:type="gramEnd"/>
      <w:r w:rsidRPr="00996E61">
        <w:rPr>
          <w:color w:val="000000"/>
          <w:shd w:val="clear" w:color="auto" w:fill="FFFFFF"/>
        </w:rPr>
        <w:t xml:space="preserve"> Publishing.</w:t>
      </w:r>
    </w:p>
    <w:p w14:paraId="6494E866" w14:textId="77777777" w:rsidR="00CD3ECC" w:rsidRPr="00996E61" w:rsidRDefault="00CD3ECC" w:rsidP="008447A8"/>
    <w:p w14:paraId="0DB03F1A" w14:textId="6ABB83F5" w:rsidR="001F7CF1" w:rsidRDefault="001F7CF1" w:rsidP="001F7CF1">
      <w:pPr>
        <w:rPr>
          <w:shd w:val="clear" w:color="auto" w:fill="FFFFFF"/>
        </w:rPr>
      </w:pPr>
      <w:proofErr w:type="spellStart"/>
      <w:r w:rsidRPr="00996E61">
        <w:rPr>
          <w:shd w:val="clear" w:color="auto" w:fill="FFFFFF"/>
        </w:rPr>
        <w:t>Schoenenberg</w:t>
      </w:r>
      <w:proofErr w:type="spellEnd"/>
      <w:r w:rsidRPr="00996E61">
        <w:rPr>
          <w:shd w:val="clear" w:color="auto" w:fill="FFFFFF"/>
        </w:rPr>
        <w:t xml:space="preserve">, K., </w:t>
      </w:r>
      <w:proofErr w:type="spellStart"/>
      <w:r w:rsidRPr="00996E61">
        <w:rPr>
          <w:shd w:val="clear" w:color="auto" w:fill="FFFFFF"/>
        </w:rPr>
        <w:t>Raake</w:t>
      </w:r>
      <w:proofErr w:type="spellEnd"/>
      <w:r w:rsidRPr="00996E61">
        <w:rPr>
          <w:shd w:val="clear" w:color="auto" w:fill="FFFFFF"/>
        </w:rPr>
        <w:t xml:space="preserve">, A. and </w:t>
      </w:r>
      <w:proofErr w:type="spellStart"/>
      <w:r w:rsidRPr="00996E61">
        <w:rPr>
          <w:shd w:val="clear" w:color="auto" w:fill="FFFFFF"/>
        </w:rPr>
        <w:t>Koeppe</w:t>
      </w:r>
      <w:proofErr w:type="spellEnd"/>
      <w:r w:rsidRPr="00996E61">
        <w:rPr>
          <w:shd w:val="clear" w:color="auto" w:fill="FFFFFF"/>
        </w:rPr>
        <w:t>, J., 2020. </w:t>
      </w:r>
      <w:r w:rsidRPr="00996E61">
        <w:rPr>
          <w:i/>
          <w:iCs/>
        </w:rPr>
        <w:t xml:space="preserve">Why Are You So Slow? – Misattribution </w:t>
      </w:r>
      <w:proofErr w:type="gramStart"/>
      <w:r w:rsidRPr="00996E61">
        <w:rPr>
          <w:i/>
          <w:iCs/>
        </w:rPr>
        <w:t>Of</w:t>
      </w:r>
      <w:proofErr w:type="gramEnd"/>
      <w:r w:rsidRPr="00996E61">
        <w:rPr>
          <w:i/>
          <w:iCs/>
        </w:rPr>
        <w:t xml:space="preserve"> Transmission Delay To Attributes Of The Conversation Partner At The Far-End</w:t>
      </w:r>
      <w:r w:rsidRPr="00996E61">
        <w:rPr>
          <w:shd w:val="clear" w:color="auto" w:fill="FFFFFF"/>
        </w:rPr>
        <w:t>.</w:t>
      </w:r>
    </w:p>
    <w:p w14:paraId="36C22B11" w14:textId="51FAF594" w:rsidR="00383CC7" w:rsidRDefault="00383CC7" w:rsidP="001F7CF1">
      <w:pPr>
        <w:rPr>
          <w:shd w:val="clear" w:color="auto" w:fill="FFFFFF"/>
        </w:rPr>
      </w:pPr>
    </w:p>
    <w:p w14:paraId="1EF70C43" w14:textId="5293B862" w:rsidR="00383CC7" w:rsidRPr="00383CC7" w:rsidRDefault="00383CC7" w:rsidP="00383CC7">
      <w:pPr>
        <w:spacing w:before="100" w:beforeAutospacing="1" w:after="100" w:afterAutospacing="1"/>
      </w:pPr>
      <w:r w:rsidRPr="00383CC7">
        <w:t>Sc</w:t>
      </w:r>
      <w:r>
        <w:t>ho</w:t>
      </w:r>
      <w:r w:rsidRPr="00383CC7">
        <w:t xml:space="preserve">n, D. A. (1983). </w:t>
      </w:r>
      <w:r w:rsidRPr="00383CC7">
        <w:rPr>
          <w:i/>
          <w:iCs/>
        </w:rPr>
        <w:t>The reflective practitioner: How professionals think in action</w:t>
      </w:r>
      <w:r w:rsidRPr="00383CC7">
        <w:t>. New York: Basic Books</w:t>
      </w:r>
    </w:p>
    <w:p w14:paraId="02C93933" w14:textId="77777777" w:rsidR="001F7CF1" w:rsidRPr="00996E61" w:rsidRDefault="001F7CF1" w:rsidP="001F7CF1">
      <w:r w:rsidRPr="00996E61">
        <w:t xml:space="preserve">Shah, S. (2004) The researcher / interviewer in intercultural context: a social intruder! British Educational Research Journal, 30(4), 549-575. </w:t>
      </w:r>
    </w:p>
    <w:p w14:paraId="4DBCA707" w14:textId="77777777" w:rsidR="00CD3ECC" w:rsidRPr="00996E61" w:rsidRDefault="00CD3ECC" w:rsidP="008447A8"/>
    <w:p w14:paraId="003D75F1" w14:textId="77777777" w:rsidR="008447A8" w:rsidRPr="00996E61" w:rsidRDefault="008447A8" w:rsidP="008447A8">
      <w:r w:rsidRPr="00996E61">
        <w:t xml:space="preserve">Shewell, </w:t>
      </w:r>
      <w:proofErr w:type="gramStart"/>
      <w:r w:rsidRPr="00996E61">
        <w:t>C.(</w:t>
      </w:r>
      <w:proofErr w:type="gramEnd"/>
      <w:r w:rsidRPr="00996E61">
        <w:t xml:space="preserve">2009). </w:t>
      </w:r>
      <w:r w:rsidRPr="00996E61">
        <w:rPr>
          <w:i/>
          <w:iCs/>
        </w:rPr>
        <w:t xml:space="preserve">Voice Work Art and Science </w:t>
      </w:r>
      <w:proofErr w:type="gramStart"/>
      <w:r w:rsidRPr="00996E61">
        <w:rPr>
          <w:i/>
          <w:iCs/>
        </w:rPr>
        <w:t>In</w:t>
      </w:r>
      <w:proofErr w:type="gramEnd"/>
      <w:r w:rsidRPr="00996E61">
        <w:rPr>
          <w:i/>
          <w:iCs/>
        </w:rPr>
        <w:t xml:space="preserve"> Changing Voices</w:t>
      </w:r>
      <w:r w:rsidRPr="00996E61">
        <w:t>. West Sussex: Wiley-Blackwell</w:t>
      </w:r>
    </w:p>
    <w:p w14:paraId="262AE092" w14:textId="77777777" w:rsidR="00A52FB8" w:rsidRPr="00996E61" w:rsidRDefault="00A52FB8" w:rsidP="008447A8"/>
    <w:p w14:paraId="51FF6A52" w14:textId="46489331" w:rsidR="00C91F83" w:rsidRPr="00996E61" w:rsidRDefault="008447A8" w:rsidP="00503A92">
      <w:r w:rsidRPr="00996E61">
        <w:t xml:space="preserve">Shewell C (2020) </w:t>
      </w:r>
      <w:r w:rsidRPr="00996E61">
        <w:rPr>
          <w:i/>
        </w:rPr>
        <w:t xml:space="preserve">Mindfulness and </w:t>
      </w:r>
      <w:proofErr w:type="gramStart"/>
      <w:r w:rsidRPr="00996E61">
        <w:rPr>
          <w:i/>
        </w:rPr>
        <w:t>Imagery</w:t>
      </w:r>
      <w:r w:rsidRPr="00996E61">
        <w:t xml:space="preserve">  [</w:t>
      </w:r>
      <w:proofErr w:type="gramEnd"/>
      <w:r w:rsidRPr="00996E61">
        <w:t xml:space="preserve">webinar] </w:t>
      </w:r>
      <w:hyperlink r:id="rId29" w:history="1">
        <w:r w:rsidRPr="00996E61">
          <w:rPr>
            <w:rStyle w:val="Hyperlink"/>
            <w:i/>
            <w:color w:val="auto"/>
          </w:rPr>
          <w:t>available@voiceworkshop.co.uk</w:t>
        </w:r>
      </w:hyperlink>
      <w:r w:rsidRPr="00996E61">
        <w:rPr>
          <w:i/>
        </w:rPr>
        <w:t xml:space="preserve"> </w:t>
      </w:r>
      <w:r w:rsidRPr="00996E61">
        <w:t>accessed 15</w:t>
      </w:r>
      <w:r w:rsidRPr="00996E61">
        <w:rPr>
          <w:vertAlign w:val="superscript"/>
        </w:rPr>
        <w:t>th</w:t>
      </w:r>
      <w:r w:rsidRPr="00996E61">
        <w:t xml:space="preserve"> September 2020</w:t>
      </w:r>
    </w:p>
    <w:p w14:paraId="61C50296" w14:textId="77777777" w:rsidR="001F7CF1" w:rsidRPr="00996E61" w:rsidRDefault="001F7CF1" w:rsidP="00503A92"/>
    <w:p w14:paraId="6D07DC96" w14:textId="77777777" w:rsidR="001F7CF1" w:rsidRPr="00996E61" w:rsidRDefault="001F7CF1" w:rsidP="001F7CF1">
      <w:proofErr w:type="spellStart"/>
      <w:proofErr w:type="gramStart"/>
      <w:r w:rsidRPr="00996E61">
        <w:rPr>
          <w:shd w:val="clear" w:color="auto" w:fill="FFFFFF"/>
        </w:rPr>
        <w:t>Stanislavsky,K</w:t>
      </w:r>
      <w:proofErr w:type="spellEnd"/>
      <w:r w:rsidRPr="00996E61">
        <w:rPr>
          <w:shd w:val="clear" w:color="auto" w:fill="FFFFFF"/>
        </w:rPr>
        <w:t>.</w:t>
      </w:r>
      <w:proofErr w:type="gramEnd"/>
      <w:r w:rsidRPr="00996E61">
        <w:rPr>
          <w:shd w:val="clear" w:color="auto" w:fill="FFFFFF"/>
        </w:rPr>
        <w:t xml:space="preserve">, &amp; </w:t>
      </w:r>
      <w:proofErr w:type="spellStart"/>
      <w:r w:rsidRPr="00996E61">
        <w:rPr>
          <w:shd w:val="clear" w:color="auto" w:fill="FFFFFF"/>
        </w:rPr>
        <w:t>Benedetti,J</w:t>
      </w:r>
      <w:proofErr w:type="spellEnd"/>
      <w:r w:rsidRPr="00996E61">
        <w:rPr>
          <w:shd w:val="clear" w:color="auto" w:fill="FFFFFF"/>
        </w:rPr>
        <w:t>.(2008). An Actors Work: A student's diary. London; New York: Routledge.  Pp 89-106</w:t>
      </w:r>
    </w:p>
    <w:p w14:paraId="7CA3FFF6" w14:textId="77777777" w:rsidR="001F7CF1" w:rsidRPr="00996E61" w:rsidRDefault="001F7CF1" w:rsidP="00503A92"/>
    <w:p w14:paraId="78EE59C3" w14:textId="77777777" w:rsidR="001F7CF1" w:rsidRPr="00996E61" w:rsidRDefault="001F7CF1" w:rsidP="001F7CF1">
      <w:pPr>
        <w:rPr>
          <w:color w:val="000000" w:themeColor="text1"/>
          <w:shd w:val="clear" w:color="auto" w:fill="FFFFFF"/>
        </w:rPr>
      </w:pPr>
      <w:r w:rsidRPr="00996E61">
        <w:rPr>
          <w:color w:val="000000" w:themeColor="text1"/>
          <w:shd w:val="clear" w:color="auto" w:fill="FFFFFF"/>
        </w:rPr>
        <w:t xml:space="preserve">Van Dam, Nicholas T, Marieke K Van </w:t>
      </w:r>
      <w:proofErr w:type="spellStart"/>
      <w:r w:rsidRPr="00996E61">
        <w:rPr>
          <w:color w:val="000000" w:themeColor="text1"/>
          <w:shd w:val="clear" w:color="auto" w:fill="FFFFFF"/>
        </w:rPr>
        <w:t>Vugt</w:t>
      </w:r>
      <w:proofErr w:type="spellEnd"/>
      <w:r w:rsidRPr="00996E61">
        <w:rPr>
          <w:color w:val="000000" w:themeColor="text1"/>
          <w:shd w:val="clear" w:color="auto" w:fill="FFFFFF"/>
        </w:rPr>
        <w:t xml:space="preserve">, David R </w:t>
      </w:r>
      <w:proofErr w:type="spellStart"/>
      <w:r w:rsidRPr="00996E61">
        <w:rPr>
          <w:color w:val="000000" w:themeColor="text1"/>
          <w:shd w:val="clear" w:color="auto" w:fill="FFFFFF"/>
        </w:rPr>
        <w:t>Vago</w:t>
      </w:r>
      <w:proofErr w:type="spellEnd"/>
      <w:r w:rsidRPr="00996E61">
        <w:rPr>
          <w:color w:val="000000" w:themeColor="text1"/>
          <w:shd w:val="clear" w:color="auto" w:fill="FFFFFF"/>
        </w:rPr>
        <w:t xml:space="preserve">, Laura </w:t>
      </w:r>
      <w:proofErr w:type="spellStart"/>
      <w:r w:rsidRPr="00996E61">
        <w:rPr>
          <w:color w:val="000000" w:themeColor="text1"/>
          <w:shd w:val="clear" w:color="auto" w:fill="FFFFFF"/>
        </w:rPr>
        <w:t>Schmalzl</w:t>
      </w:r>
      <w:proofErr w:type="spellEnd"/>
      <w:r w:rsidRPr="00996E61">
        <w:rPr>
          <w:color w:val="000000" w:themeColor="text1"/>
          <w:shd w:val="clear" w:color="auto" w:fill="FFFFFF"/>
        </w:rPr>
        <w:t xml:space="preserve">, Clifford D </w:t>
      </w:r>
      <w:proofErr w:type="spellStart"/>
      <w:r w:rsidRPr="00996E61">
        <w:rPr>
          <w:color w:val="000000" w:themeColor="text1"/>
          <w:shd w:val="clear" w:color="auto" w:fill="FFFFFF"/>
        </w:rPr>
        <w:t>Saron</w:t>
      </w:r>
      <w:proofErr w:type="spellEnd"/>
      <w:r w:rsidRPr="00996E61">
        <w:rPr>
          <w:color w:val="000000" w:themeColor="text1"/>
          <w:shd w:val="clear" w:color="auto" w:fill="FFFFFF"/>
        </w:rPr>
        <w:t xml:space="preserve">, Andrew </w:t>
      </w:r>
      <w:proofErr w:type="spellStart"/>
      <w:r w:rsidRPr="00996E61">
        <w:rPr>
          <w:color w:val="000000" w:themeColor="text1"/>
          <w:shd w:val="clear" w:color="auto" w:fill="FFFFFF"/>
        </w:rPr>
        <w:t>Olendzki</w:t>
      </w:r>
      <w:proofErr w:type="spellEnd"/>
      <w:r w:rsidRPr="00996E61">
        <w:rPr>
          <w:color w:val="000000" w:themeColor="text1"/>
          <w:shd w:val="clear" w:color="auto" w:fill="FFFFFF"/>
        </w:rPr>
        <w:t xml:space="preserve">, Ted Meissner, Sara W Lazar, Catherine E Kerr, Jolie Gorchov, Kieran C. R Fox, Brent A Field, Willoughby B Britton, Julie A </w:t>
      </w:r>
      <w:proofErr w:type="spellStart"/>
      <w:r w:rsidRPr="00996E61">
        <w:rPr>
          <w:color w:val="000000" w:themeColor="text1"/>
          <w:shd w:val="clear" w:color="auto" w:fill="FFFFFF"/>
        </w:rPr>
        <w:t>Brefczynski</w:t>
      </w:r>
      <w:proofErr w:type="spellEnd"/>
      <w:r w:rsidRPr="00996E61">
        <w:rPr>
          <w:color w:val="000000" w:themeColor="text1"/>
          <w:shd w:val="clear" w:color="auto" w:fill="FFFFFF"/>
        </w:rPr>
        <w:t>-Lewis, and David E Meyer. "Mind the Hype: A Critical Evaluation and Prescriptive Agenda for Research on Mindfulness and Meditation." </w:t>
      </w:r>
      <w:r w:rsidRPr="00996E61">
        <w:rPr>
          <w:i/>
          <w:iCs/>
          <w:color w:val="000000" w:themeColor="text1"/>
        </w:rPr>
        <w:t>Perspectives on Psychological Science</w:t>
      </w:r>
      <w:r w:rsidRPr="00996E61">
        <w:rPr>
          <w:color w:val="000000" w:themeColor="text1"/>
          <w:shd w:val="clear" w:color="auto" w:fill="FFFFFF"/>
        </w:rPr>
        <w:t> 13.1 (2018): 36-61. Web.</w:t>
      </w:r>
    </w:p>
    <w:p w14:paraId="29A83941" w14:textId="77777777" w:rsidR="00A93D1B" w:rsidRPr="00996E61" w:rsidRDefault="00A93D1B" w:rsidP="00A93D1B">
      <w:pPr>
        <w:spacing w:before="100" w:beforeAutospacing="1" w:after="100" w:afterAutospacing="1"/>
      </w:pPr>
      <w:r w:rsidRPr="00996E61">
        <w:t xml:space="preserve">Wilson, N. and McLean, S. (1994) </w:t>
      </w:r>
      <w:r w:rsidRPr="00996E61">
        <w:rPr>
          <w:i/>
          <w:iCs/>
        </w:rPr>
        <w:t>Questionnaire Design: A Practical Introduction</w:t>
      </w:r>
      <w:r w:rsidRPr="00996E61">
        <w:t xml:space="preserve">. Newtown Abbey, Co. Antrim: University of Ulster Press. </w:t>
      </w:r>
    </w:p>
    <w:p w14:paraId="435B8562" w14:textId="77777777" w:rsidR="00FB46DB" w:rsidRPr="00996E61" w:rsidRDefault="00FB46DB" w:rsidP="00503A92">
      <w:pPr>
        <w:rPr>
          <w:shd w:val="clear" w:color="auto" w:fill="FFFFFF"/>
        </w:rPr>
      </w:pPr>
    </w:p>
    <w:p w14:paraId="6896D46F" w14:textId="77777777" w:rsidR="00FB46DB" w:rsidRPr="00996E61" w:rsidRDefault="00FB46DB" w:rsidP="00503A92"/>
    <w:p w14:paraId="343FD671" w14:textId="77777777" w:rsidR="00485807" w:rsidRPr="00996E61" w:rsidRDefault="00485807" w:rsidP="00503A92"/>
    <w:p w14:paraId="10128791" w14:textId="77777777" w:rsidR="00485807" w:rsidRPr="00996E61" w:rsidRDefault="00485807" w:rsidP="00503A92"/>
    <w:p w14:paraId="5E034E17" w14:textId="77777777" w:rsidR="00FB46DB" w:rsidRPr="00996E61" w:rsidRDefault="00FB46DB" w:rsidP="00503A92">
      <w:pPr>
        <w:rPr>
          <w:color w:val="C0504D" w:themeColor="accent2"/>
          <w:shd w:val="clear" w:color="auto" w:fill="FFFFFF"/>
        </w:rPr>
      </w:pPr>
    </w:p>
    <w:p w14:paraId="5178872D" w14:textId="77777777" w:rsidR="00FB46DB" w:rsidRPr="00996E61" w:rsidRDefault="00FB46DB" w:rsidP="00503A92">
      <w:pPr>
        <w:rPr>
          <w:color w:val="C0504D" w:themeColor="accent2"/>
          <w:shd w:val="clear" w:color="auto" w:fill="FFFFFF"/>
        </w:rPr>
      </w:pPr>
    </w:p>
    <w:p w14:paraId="77A505E0" w14:textId="77777777" w:rsidR="00A52FB8" w:rsidRPr="00996E61" w:rsidRDefault="00A52FB8" w:rsidP="00503A92"/>
    <w:p w14:paraId="0E23E039" w14:textId="77777777" w:rsidR="00FB46DB" w:rsidRPr="00996E61" w:rsidRDefault="00FB46DB" w:rsidP="00503A92"/>
    <w:p w14:paraId="31E78956" w14:textId="77777777" w:rsidR="00485807" w:rsidRPr="00996E61" w:rsidRDefault="00485807" w:rsidP="00503A92"/>
    <w:p w14:paraId="1A8C82E8" w14:textId="77777777" w:rsidR="00485807" w:rsidRPr="00996E61" w:rsidRDefault="00485807" w:rsidP="00503A92">
      <w:pPr>
        <w:rPr>
          <w:color w:val="000000"/>
          <w:shd w:val="clear" w:color="auto" w:fill="FFFFFF"/>
        </w:rPr>
      </w:pPr>
    </w:p>
    <w:p w14:paraId="1DE1BD29" w14:textId="77777777" w:rsidR="00485807" w:rsidRPr="00996E61" w:rsidRDefault="00485807" w:rsidP="00503A92">
      <w:pPr>
        <w:rPr>
          <w:color w:val="000000"/>
          <w:shd w:val="clear" w:color="auto" w:fill="FFFFFF"/>
        </w:rPr>
      </w:pPr>
    </w:p>
    <w:p w14:paraId="080A0E00" w14:textId="77777777" w:rsidR="00485807" w:rsidRPr="00996E61" w:rsidRDefault="00485807" w:rsidP="00503A92">
      <w:pPr>
        <w:rPr>
          <w:color w:val="000000"/>
          <w:shd w:val="clear" w:color="auto" w:fill="FFFFFF"/>
        </w:rPr>
      </w:pPr>
    </w:p>
    <w:p w14:paraId="68A8A1B0" w14:textId="77777777" w:rsidR="00B42D9A" w:rsidRPr="00996E61" w:rsidRDefault="00B42D9A" w:rsidP="00503A92"/>
    <w:p w14:paraId="284FC9CF" w14:textId="77777777" w:rsidR="00B42D9A" w:rsidRPr="00996E61" w:rsidRDefault="00B42D9A" w:rsidP="00503A92"/>
    <w:p w14:paraId="17FDE11E" w14:textId="77777777" w:rsidR="00B42D9A" w:rsidRPr="00996E61" w:rsidRDefault="00B42D9A" w:rsidP="00503A92"/>
    <w:p w14:paraId="01B20A5A" w14:textId="77777777" w:rsidR="00B42D9A" w:rsidRPr="00996E61" w:rsidRDefault="00B42D9A" w:rsidP="00503A92"/>
    <w:p w14:paraId="10DF4CDA" w14:textId="77777777" w:rsidR="00A52FB8" w:rsidRPr="00996E61" w:rsidRDefault="00A52FB8" w:rsidP="00503A92"/>
    <w:p w14:paraId="6193FF04" w14:textId="77777777" w:rsidR="00A52FB8" w:rsidRPr="00996E61" w:rsidRDefault="00A52FB8" w:rsidP="00503A92"/>
    <w:p w14:paraId="05AB22A9" w14:textId="77777777" w:rsidR="00A52FB8" w:rsidRPr="00996E61" w:rsidRDefault="00A52FB8" w:rsidP="00503A92"/>
    <w:p w14:paraId="115D5795" w14:textId="77777777" w:rsidR="00A52FB8" w:rsidRPr="00996E61" w:rsidRDefault="00A52FB8" w:rsidP="00503A92"/>
    <w:p w14:paraId="44F5ACB8" w14:textId="77777777" w:rsidR="00A52FB8" w:rsidRPr="00996E61" w:rsidRDefault="00A52FB8" w:rsidP="00503A92"/>
    <w:p w14:paraId="1FEFF486" w14:textId="77777777" w:rsidR="00A52FB8" w:rsidRPr="00996E61" w:rsidRDefault="00A52FB8" w:rsidP="00503A92"/>
    <w:p w14:paraId="53847ED0" w14:textId="77777777" w:rsidR="00A52FB8" w:rsidRPr="00996E61" w:rsidRDefault="00A52FB8" w:rsidP="00503A92"/>
    <w:p w14:paraId="1D01CC01" w14:textId="77777777" w:rsidR="00A52FB8" w:rsidRPr="00996E61" w:rsidRDefault="00A52FB8" w:rsidP="00503A92"/>
    <w:p w14:paraId="68FBFF0E" w14:textId="77777777" w:rsidR="00A52FB8" w:rsidRPr="00996E61" w:rsidRDefault="00A52FB8" w:rsidP="00503A92"/>
    <w:p w14:paraId="26749ADF" w14:textId="77777777" w:rsidR="00A52FB8" w:rsidRPr="00996E61" w:rsidRDefault="00A52FB8" w:rsidP="00503A92"/>
    <w:p w14:paraId="62662E3B" w14:textId="77777777" w:rsidR="00A52FB8" w:rsidRPr="00996E61" w:rsidRDefault="00A52FB8" w:rsidP="00503A92"/>
    <w:p w14:paraId="164DC11F" w14:textId="77777777" w:rsidR="00024DF7" w:rsidRDefault="00024DF7" w:rsidP="00503A92">
      <w:pPr>
        <w:rPr>
          <w:b/>
          <w:bCs/>
          <w:color w:val="000000" w:themeColor="text1"/>
          <w:u w:val="single"/>
          <w:shd w:val="clear" w:color="auto" w:fill="FFFFFF"/>
        </w:rPr>
      </w:pPr>
    </w:p>
    <w:p w14:paraId="6C9CAA81" w14:textId="77777777" w:rsidR="00024DF7" w:rsidRDefault="00024DF7" w:rsidP="00503A92">
      <w:pPr>
        <w:rPr>
          <w:b/>
          <w:bCs/>
          <w:color w:val="000000" w:themeColor="text1"/>
          <w:u w:val="single"/>
          <w:shd w:val="clear" w:color="auto" w:fill="FFFFFF"/>
        </w:rPr>
      </w:pPr>
    </w:p>
    <w:p w14:paraId="04D3A842" w14:textId="77777777" w:rsidR="00024DF7" w:rsidRDefault="00024DF7" w:rsidP="00503A92">
      <w:pPr>
        <w:rPr>
          <w:b/>
          <w:bCs/>
          <w:color w:val="000000" w:themeColor="text1"/>
          <w:u w:val="single"/>
          <w:shd w:val="clear" w:color="auto" w:fill="FFFFFF"/>
        </w:rPr>
      </w:pPr>
    </w:p>
    <w:p w14:paraId="34BFB69D" w14:textId="77777777" w:rsidR="00024DF7" w:rsidRDefault="00024DF7" w:rsidP="00503A92">
      <w:pPr>
        <w:rPr>
          <w:b/>
          <w:bCs/>
          <w:color w:val="000000" w:themeColor="text1"/>
          <w:u w:val="single"/>
          <w:shd w:val="clear" w:color="auto" w:fill="FFFFFF"/>
        </w:rPr>
      </w:pPr>
    </w:p>
    <w:p w14:paraId="172AFB5B" w14:textId="77777777" w:rsidR="00024DF7" w:rsidRDefault="00024DF7" w:rsidP="00503A92">
      <w:pPr>
        <w:rPr>
          <w:b/>
          <w:bCs/>
          <w:color w:val="000000" w:themeColor="text1"/>
          <w:u w:val="single"/>
          <w:shd w:val="clear" w:color="auto" w:fill="FFFFFF"/>
        </w:rPr>
      </w:pPr>
    </w:p>
    <w:p w14:paraId="11F9D71A" w14:textId="77777777" w:rsidR="00024DF7" w:rsidRDefault="00024DF7" w:rsidP="00503A92">
      <w:pPr>
        <w:rPr>
          <w:b/>
          <w:bCs/>
          <w:color w:val="000000" w:themeColor="text1"/>
          <w:u w:val="single"/>
          <w:shd w:val="clear" w:color="auto" w:fill="FFFFFF"/>
        </w:rPr>
      </w:pPr>
    </w:p>
    <w:p w14:paraId="62A33FC6" w14:textId="77777777" w:rsidR="00024DF7" w:rsidRDefault="00024DF7" w:rsidP="00503A92">
      <w:pPr>
        <w:rPr>
          <w:b/>
          <w:bCs/>
          <w:color w:val="000000" w:themeColor="text1"/>
          <w:u w:val="single"/>
          <w:shd w:val="clear" w:color="auto" w:fill="FFFFFF"/>
        </w:rPr>
      </w:pPr>
    </w:p>
    <w:p w14:paraId="4320F2B2" w14:textId="77777777" w:rsidR="00024DF7" w:rsidRDefault="00024DF7" w:rsidP="00503A92">
      <w:pPr>
        <w:rPr>
          <w:b/>
          <w:bCs/>
          <w:color w:val="000000" w:themeColor="text1"/>
          <w:u w:val="single"/>
          <w:shd w:val="clear" w:color="auto" w:fill="FFFFFF"/>
        </w:rPr>
      </w:pPr>
    </w:p>
    <w:p w14:paraId="696C931D" w14:textId="77777777" w:rsidR="00024DF7" w:rsidRDefault="00024DF7" w:rsidP="00503A92">
      <w:pPr>
        <w:rPr>
          <w:b/>
          <w:bCs/>
          <w:color w:val="000000" w:themeColor="text1"/>
          <w:u w:val="single"/>
          <w:shd w:val="clear" w:color="auto" w:fill="FFFFFF"/>
        </w:rPr>
      </w:pPr>
    </w:p>
    <w:p w14:paraId="1DBCF950" w14:textId="77777777" w:rsidR="00024DF7" w:rsidRDefault="00024DF7" w:rsidP="00503A92">
      <w:pPr>
        <w:rPr>
          <w:b/>
          <w:bCs/>
          <w:color w:val="000000" w:themeColor="text1"/>
          <w:u w:val="single"/>
          <w:shd w:val="clear" w:color="auto" w:fill="FFFFFF"/>
        </w:rPr>
      </w:pPr>
    </w:p>
    <w:p w14:paraId="40F8161B" w14:textId="77777777" w:rsidR="00024DF7" w:rsidRDefault="00024DF7" w:rsidP="00503A92">
      <w:pPr>
        <w:rPr>
          <w:b/>
          <w:bCs/>
          <w:color w:val="000000" w:themeColor="text1"/>
          <w:u w:val="single"/>
          <w:shd w:val="clear" w:color="auto" w:fill="FFFFFF"/>
        </w:rPr>
      </w:pPr>
    </w:p>
    <w:p w14:paraId="0992CEDB" w14:textId="77777777" w:rsidR="00024DF7" w:rsidRDefault="00024DF7" w:rsidP="00503A92">
      <w:pPr>
        <w:rPr>
          <w:b/>
          <w:bCs/>
          <w:color w:val="000000" w:themeColor="text1"/>
          <w:u w:val="single"/>
          <w:shd w:val="clear" w:color="auto" w:fill="FFFFFF"/>
        </w:rPr>
      </w:pPr>
    </w:p>
    <w:p w14:paraId="150F8665" w14:textId="0874F2C9" w:rsidR="00FB46DB" w:rsidRPr="00996E61" w:rsidRDefault="00FB46DB" w:rsidP="00503A92">
      <w:pPr>
        <w:rPr>
          <w:b/>
          <w:bCs/>
          <w:color w:val="000000" w:themeColor="text1"/>
          <w:u w:val="single"/>
          <w:shd w:val="clear" w:color="auto" w:fill="FFFFFF"/>
        </w:rPr>
      </w:pPr>
      <w:r w:rsidRPr="00996E61">
        <w:rPr>
          <w:b/>
          <w:bCs/>
          <w:color w:val="000000" w:themeColor="text1"/>
          <w:u w:val="single"/>
          <w:shd w:val="clear" w:color="auto" w:fill="FFFFFF"/>
        </w:rPr>
        <w:t>A</w:t>
      </w:r>
      <w:r w:rsidR="00BC1B6D" w:rsidRPr="00996E61">
        <w:rPr>
          <w:b/>
          <w:bCs/>
          <w:color w:val="000000" w:themeColor="text1"/>
          <w:u w:val="single"/>
          <w:shd w:val="clear" w:color="auto" w:fill="FFFFFF"/>
        </w:rPr>
        <w:t>ppendices</w:t>
      </w:r>
    </w:p>
    <w:p w14:paraId="2CCB3919" w14:textId="0329F92D" w:rsidR="003F5524" w:rsidRPr="00996E61" w:rsidRDefault="003F5524" w:rsidP="00503A92">
      <w:pPr>
        <w:rPr>
          <w:bCs/>
          <w:color w:val="000000" w:themeColor="text1"/>
          <w:shd w:val="clear" w:color="auto" w:fill="FFFFFF"/>
        </w:rPr>
      </w:pPr>
      <w:r w:rsidRPr="00996E61">
        <w:rPr>
          <w:bCs/>
          <w:color w:val="000000" w:themeColor="text1"/>
          <w:shd w:val="clear" w:color="auto" w:fill="FFFFFF"/>
        </w:rPr>
        <w:t>Appendix 1.</w:t>
      </w:r>
    </w:p>
    <w:p w14:paraId="7C48D669" w14:textId="771A65D5" w:rsidR="003F5524" w:rsidRPr="00996E61" w:rsidRDefault="003F5524" w:rsidP="00503A92">
      <w:pPr>
        <w:rPr>
          <w:bCs/>
          <w:color w:val="000000" w:themeColor="text1"/>
          <w:shd w:val="clear" w:color="auto" w:fill="FFFFFF"/>
        </w:rPr>
      </w:pPr>
      <w:r w:rsidRPr="00996E61">
        <w:rPr>
          <w:bCs/>
          <w:color w:val="000000" w:themeColor="text1"/>
          <w:shd w:val="clear" w:color="auto" w:fill="FFFFFF"/>
        </w:rPr>
        <w:t>Ethics Form</w:t>
      </w:r>
    </w:p>
    <w:p w14:paraId="2CB7DFD9" w14:textId="25136438" w:rsidR="003F5524" w:rsidRPr="00996E61" w:rsidRDefault="003F5524" w:rsidP="00503A92">
      <w:pPr>
        <w:rPr>
          <w:color w:val="000000" w:themeColor="text1"/>
          <w:shd w:val="clear" w:color="auto" w:fill="FFFFFF"/>
        </w:rPr>
      </w:pPr>
    </w:p>
    <w:p w14:paraId="347D277F" w14:textId="77777777" w:rsidR="003F5524" w:rsidRPr="00996E61" w:rsidRDefault="003F5524" w:rsidP="00503A92">
      <w:pPr>
        <w:rPr>
          <w:bCs/>
        </w:rPr>
      </w:pPr>
      <w:r w:rsidRPr="00996E61">
        <w:rPr>
          <w:bCs/>
        </w:rPr>
        <w:t>APPLICATION FOR ETHICAL APPROVAL</w:t>
      </w:r>
    </w:p>
    <w:p w14:paraId="40611345" w14:textId="77777777" w:rsidR="003F5524" w:rsidRPr="00996E61" w:rsidRDefault="003F5524" w:rsidP="00503A92">
      <w:pPr>
        <w:rPr>
          <w:bCs/>
        </w:rPr>
      </w:pPr>
    </w:p>
    <w:p w14:paraId="672D19A0" w14:textId="597F8964" w:rsidR="003F5524" w:rsidRPr="00996E61" w:rsidRDefault="003F5524" w:rsidP="00503A92">
      <w:pPr>
        <w:rPr>
          <w:bCs/>
        </w:rPr>
      </w:pPr>
      <w:r w:rsidRPr="00996E61">
        <w:rPr>
          <w:bCs/>
        </w:rPr>
        <w:t xml:space="preserve">In order for research to result in benefit and minimise risk of harm, it must be conducted ethically. A researcher may not be covered by the </w:t>
      </w:r>
      <w:r w:rsidR="000D5684" w:rsidRPr="00996E61">
        <w:rPr>
          <w:bCs/>
        </w:rPr>
        <w:t>University's</w:t>
      </w:r>
      <w:r w:rsidRPr="00996E61">
        <w:rPr>
          <w:bCs/>
        </w:rPr>
        <w:t xml:space="preserve"> insurance if ethical approval has not been obtained prior to commencement.</w:t>
      </w:r>
    </w:p>
    <w:p w14:paraId="483D0DFA" w14:textId="77777777" w:rsidR="003F5524" w:rsidRPr="00996E61" w:rsidRDefault="003F5524" w:rsidP="00503A92">
      <w:pPr>
        <w:rPr>
          <w:bCs/>
          <w:sz w:val="16"/>
          <w:szCs w:val="16"/>
        </w:rPr>
      </w:pPr>
    </w:p>
    <w:p w14:paraId="694E1D83" w14:textId="690EE796" w:rsidR="003F5524" w:rsidRPr="00996E61" w:rsidRDefault="003F5524" w:rsidP="00503A92">
      <w:r w:rsidRPr="00996E61">
        <w:t xml:space="preserve">The University follows the OECD Frascati manual definition of research activity: </w:t>
      </w:r>
      <w:r w:rsidR="000D5684" w:rsidRPr="00996E61">
        <w:t>"</w:t>
      </w:r>
      <w:r w:rsidRPr="00996E61">
        <w:t>creative work undertaken on a systematic basis in order to increase the stock of knowledge, including knowledge of man, culture and society, and the use of this stock of knowledge to devise new applications</w:t>
      </w:r>
      <w:r w:rsidR="000D5684" w:rsidRPr="00996E61">
        <w:t>"</w:t>
      </w:r>
      <w:r w:rsidRPr="00996E61">
        <w:t>. As such this covers activities undertaken by members of staff, postgraduate research students, and both taught postgraduate and undergraduate students working on dissertations/projects.</w:t>
      </w:r>
    </w:p>
    <w:p w14:paraId="74CF27CB" w14:textId="77777777" w:rsidR="003F5524" w:rsidRPr="00996E61" w:rsidRDefault="003F5524" w:rsidP="00503A92"/>
    <w:p w14:paraId="4A368497" w14:textId="19BFA79A" w:rsidR="003F5524" w:rsidRPr="00996E61" w:rsidRDefault="003F5524" w:rsidP="00503A92">
      <w:r w:rsidRPr="00996E61">
        <w:t xml:space="preserve">The individual undertaking the research activity is known as the </w:t>
      </w:r>
      <w:r w:rsidR="000D5684" w:rsidRPr="00996E61">
        <w:t>"</w:t>
      </w:r>
      <w:r w:rsidRPr="00996E61">
        <w:t>principal researcher</w:t>
      </w:r>
      <w:r w:rsidR="000D5684" w:rsidRPr="00996E61">
        <w:t>"</w:t>
      </w:r>
      <w:r w:rsidRPr="00996E61">
        <w:t>.</w:t>
      </w:r>
    </w:p>
    <w:p w14:paraId="288979C9" w14:textId="77777777" w:rsidR="003F5524" w:rsidRPr="00996E61" w:rsidRDefault="003F5524" w:rsidP="00503A92"/>
    <w:p w14:paraId="3D11E132" w14:textId="77777777" w:rsidR="003F5524" w:rsidRPr="00996E61" w:rsidRDefault="003F5524" w:rsidP="00503A92">
      <w:r w:rsidRPr="00996E61">
        <w:t>Ethical approval is not required for routine audits, performance reviews, quality assurance studies, testing within normal educational requirements, and literary or artistic criticism.</w:t>
      </w:r>
    </w:p>
    <w:p w14:paraId="71F91872" w14:textId="77777777" w:rsidR="003F5524" w:rsidRPr="00996E61" w:rsidRDefault="003F5524" w:rsidP="00503A92"/>
    <w:p w14:paraId="7C2BD315" w14:textId="77777777" w:rsidR="003F5524" w:rsidRPr="00996E61" w:rsidRDefault="003F5524" w:rsidP="00503A92">
      <w:pPr>
        <w:rPr>
          <w:bCs/>
        </w:rPr>
      </w:pPr>
      <w:r w:rsidRPr="00996E61">
        <w:rPr>
          <w:bCs/>
        </w:rPr>
        <w:t>Please read the notes for guidance before completing ALL sections of the form.</w:t>
      </w:r>
    </w:p>
    <w:p w14:paraId="384DCEA1" w14:textId="77777777" w:rsidR="003F5524" w:rsidRPr="00996E61" w:rsidRDefault="003F5524" w:rsidP="00503A92"/>
    <w:p w14:paraId="1BFCD606" w14:textId="77777777" w:rsidR="003F5524" w:rsidRPr="00996E61" w:rsidRDefault="003F5524" w:rsidP="00503A92">
      <w:r w:rsidRPr="00996E61">
        <w:t xml:space="preserve">This form must be completed and approved prior to undertaking any research activity. Please see Checklist for details of process for different categories of application.  </w:t>
      </w:r>
    </w:p>
    <w:p w14:paraId="4DAB6E5C" w14:textId="77777777" w:rsidR="003F5524" w:rsidRPr="00996E61" w:rsidRDefault="003F5524" w:rsidP="00503A92"/>
    <w:p w14:paraId="44B59284" w14:textId="77777777" w:rsidR="003F5524" w:rsidRPr="00996E61" w:rsidRDefault="003F5524" w:rsidP="00503A92"/>
    <w:p w14:paraId="04C2BCA8" w14:textId="77777777" w:rsidR="003F5524" w:rsidRPr="00996E61" w:rsidRDefault="003F5524" w:rsidP="00503A92">
      <w:pPr>
        <w:rPr>
          <w:b/>
          <w:u w:val="single"/>
        </w:rPr>
      </w:pPr>
      <w:r w:rsidRPr="00996E61">
        <w:rPr>
          <w:b/>
          <w:u w:val="single"/>
        </w:rPr>
        <w:t>SECTION A: About You (Principal Researcher)</w:t>
      </w:r>
    </w:p>
    <w:p w14:paraId="3DCC1F52" w14:textId="77777777" w:rsidR="003F5524" w:rsidRPr="00996E61" w:rsidRDefault="003F5524" w:rsidP="00503A92">
      <w:pPr>
        <w:rPr>
          <w:sz w:val="16"/>
          <w:szCs w:val="16"/>
        </w:rPr>
      </w:pPr>
    </w:p>
    <w:tbl>
      <w:tblPr>
        <w:tblW w:w="988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1951"/>
        <w:gridCol w:w="1276"/>
        <w:gridCol w:w="283"/>
        <w:gridCol w:w="1418"/>
        <w:gridCol w:w="992"/>
        <w:gridCol w:w="3119"/>
        <w:gridCol w:w="850"/>
      </w:tblGrid>
      <w:tr w:rsidR="003F5524" w:rsidRPr="00996E61" w14:paraId="109E8675" w14:textId="77777777" w:rsidTr="003F5524">
        <w:trPr>
          <w:trHeight w:val="439"/>
        </w:trPr>
        <w:tc>
          <w:tcPr>
            <w:tcW w:w="3510" w:type="dxa"/>
            <w:gridSpan w:val="3"/>
            <w:shd w:val="clear" w:color="auto" w:fill="F2F2F2" w:themeFill="background1" w:themeFillShade="F2"/>
          </w:tcPr>
          <w:p w14:paraId="5ADA5FA9" w14:textId="77777777" w:rsidR="003F5524" w:rsidRPr="00996E61" w:rsidRDefault="003F5524" w:rsidP="00503A92">
            <w:r w:rsidRPr="00996E61">
              <w:t>Full Name:</w:t>
            </w:r>
          </w:p>
        </w:tc>
        <w:tc>
          <w:tcPr>
            <w:tcW w:w="6379" w:type="dxa"/>
            <w:gridSpan w:val="4"/>
          </w:tcPr>
          <w:p w14:paraId="0694AC31" w14:textId="77777777" w:rsidR="003F5524" w:rsidRPr="00996E61" w:rsidRDefault="003F5524" w:rsidP="00503A92">
            <w:r w:rsidRPr="00996E61">
              <w:t>Mrs Susan Lockwood</w:t>
            </w:r>
          </w:p>
        </w:tc>
      </w:tr>
      <w:tr w:rsidR="003F5524" w:rsidRPr="00996E61" w14:paraId="001EA1D4" w14:textId="77777777" w:rsidTr="003F5524">
        <w:tc>
          <w:tcPr>
            <w:tcW w:w="9889" w:type="dxa"/>
            <w:gridSpan w:val="7"/>
          </w:tcPr>
          <w:p w14:paraId="2C98E1E4" w14:textId="77777777" w:rsidR="003F5524" w:rsidRPr="00996E61" w:rsidRDefault="003F5524" w:rsidP="00503A92">
            <w:r w:rsidRPr="00996E61">
              <w:t>Tick all boxes which apply:</w:t>
            </w:r>
          </w:p>
        </w:tc>
      </w:tr>
      <w:tr w:rsidR="003F5524" w:rsidRPr="00996E61" w14:paraId="6E5547F5" w14:textId="77777777" w:rsidTr="003F5524">
        <w:trPr>
          <w:trHeight w:val="472"/>
        </w:trPr>
        <w:tc>
          <w:tcPr>
            <w:tcW w:w="1951" w:type="dxa"/>
            <w:shd w:val="clear" w:color="auto" w:fill="F2F2F2" w:themeFill="background1" w:themeFillShade="F2"/>
            <w:vAlign w:val="center"/>
          </w:tcPr>
          <w:p w14:paraId="3232E5C2" w14:textId="77777777" w:rsidR="003F5524" w:rsidRPr="00996E61" w:rsidRDefault="003F5524" w:rsidP="00503A92">
            <w:r w:rsidRPr="00996E61">
              <w:t>Member of staff:</w:t>
            </w:r>
          </w:p>
        </w:tc>
        <w:sdt>
          <w:sdtPr>
            <w:id w:val="-1346858176"/>
            <w14:checkbox>
              <w14:checked w14:val="0"/>
              <w14:checkedState w14:val="2612" w14:font="MS Gothic"/>
              <w14:uncheckedState w14:val="2610" w14:font="MS Gothic"/>
            </w14:checkbox>
          </w:sdtPr>
          <w:sdtContent>
            <w:tc>
              <w:tcPr>
                <w:tcW w:w="1276" w:type="dxa"/>
                <w:shd w:val="clear" w:color="auto" w:fill="BFBFBF" w:themeFill="background1" w:themeFillShade="BF"/>
                <w:vAlign w:val="center"/>
              </w:tcPr>
              <w:p w14:paraId="65A50F9A" w14:textId="77777777" w:rsidR="003F5524" w:rsidRPr="00996E61" w:rsidRDefault="003F5524" w:rsidP="00503A92">
                <w:r w:rsidRPr="00996E61">
                  <w:rPr>
                    <w:rFonts w:ascii="Segoe UI Symbol" w:eastAsia="MS Gothic" w:hAnsi="Segoe UI Symbol" w:cs="Segoe UI Symbol"/>
                  </w:rPr>
                  <w:t>☐</w:t>
                </w:r>
              </w:p>
            </w:tc>
          </w:sdtContent>
        </w:sdt>
        <w:tc>
          <w:tcPr>
            <w:tcW w:w="1701" w:type="dxa"/>
            <w:gridSpan w:val="2"/>
            <w:shd w:val="clear" w:color="auto" w:fill="F2F2F2" w:themeFill="background1" w:themeFillShade="F2"/>
            <w:vAlign w:val="center"/>
          </w:tcPr>
          <w:p w14:paraId="08548427" w14:textId="77777777" w:rsidR="003F5524" w:rsidRPr="00996E61" w:rsidRDefault="003F5524" w:rsidP="00503A92">
            <w:r w:rsidRPr="00996E61">
              <w:t>Student:</w:t>
            </w:r>
          </w:p>
        </w:tc>
        <w:sdt>
          <w:sdtPr>
            <w:id w:val="878279592"/>
            <w14:checkbox>
              <w14:checked w14:val="1"/>
              <w14:checkedState w14:val="2612" w14:font="MS Gothic"/>
              <w14:uncheckedState w14:val="2610" w14:font="MS Gothic"/>
            </w14:checkbox>
          </w:sdtPr>
          <w:sdtContent>
            <w:tc>
              <w:tcPr>
                <w:tcW w:w="992" w:type="dxa"/>
                <w:shd w:val="clear" w:color="auto" w:fill="BFBFBF" w:themeFill="background1" w:themeFillShade="BF"/>
                <w:vAlign w:val="center"/>
              </w:tcPr>
              <w:p w14:paraId="2D5E93A7" w14:textId="77777777" w:rsidR="003F5524" w:rsidRPr="00996E61" w:rsidRDefault="003F5524" w:rsidP="00503A92">
                <w:r w:rsidRPr="00996E61">
                  <w:rPr>
                    <w:rFonts w:ascii="Segoe UI Symbol" w:eastAsia="MS Gothic" w:hAnsi="Segoe UI Symbol" w:cs="Segoe UI Symbol"/>
                  </w:rPr>
                  <w:t>☒</w:t>
                </w:r>
              </w:p>
            </w:tc>
          </w:sdtContent>
        </w:sdt>
        <w:tc>
          <w:tcPr>
            <w:tcW w:w="3119" w:type="dxa"/>
            <w:shd w:val="clear" w:color="auto" w:fill="F2F2F2" w:themeFill="background1" w:themeFillShade="F2"/>
            <w:vAlign w:val="center"/>
          </w:tcPr>
          <w:p w14:paraId="20532C16" w14:textId="77777777" w:rsidR="003F5524" w:rsidRPr="00996E61" w:rsidRDefault="003F5524" w:rsidP="00503A92">
            <w:r w:rsidRPr="00996E61">
              <w:t>Honorary research fellow:</w:t>
            </w:r>
          </w:p>
        </w:tc>
        <w:sdt>
          <w:sdtPr>
            <w:id w:val="-482466365"/>
            <w14:checkbox>
              <w14:checked w14:val="0"/>
              <w14:checkedState w14:val="2612" w14:font="MS Gothic"/>
              <w14:uncheckedState w14:val="2610" w14:font="MS Gothic"/>
            </w14:checkbox>
          </w:sdtPr>
          <w:sdtContent>
            <w:tc>
              <w:tcPr>
                <w:tcW w:w="850" w:type="dxa"/>
                <w:shd w:val="clear" w:color="auto" w:fill="BFBFBF" w:themeFill="background1" w:themeFillShade="BF"/>
                <w:vAlign w:val="center"/>
              </w:tcPr>
              <w:p w14:paraId="31CF073C" w14:textId="77777777" w:rsidR="003F5524" w:rsidRPr="00996E61" w:rsidRDefault="003F5524" w:rsidP="00503A92">
                <w:r w:rsidRPr="00996E61">
                  <w:rPr>
                    <w:rFonts w:ascii="Segoe UI Symbol" w:eastAsia="MS Gothic" w:hAnsi="Segoe UI Symbol" w:cs="Segoe UI Symbol"/>
                  </w:rPr>
                  <w:t>☐</w:t>
                </w:r>
              </w:p>
            </w:tc>
          </w:sdtContent>
        </w:sdt>
      </w:tr>
    </w:tbl>
    <w:p w14:paraId="58B686ED" w14:textId="77777777" w:rsidR="003F5524" w:rsidRPr="00996E61" w:rsidRDefault="003F5524" w:rsidP="00503A92">
      <w:pPr>
        <w:rPr>
          <w:bCs/>
          <w:iCs/>
          <w:sz w:val="16"/>
          <w:szCs w:val="16"/>
        </w:rPr>
      </w:pPr>
    </w:p>
    <w:tbl>
      <w:tblPr>
        <w:tblW w:w="9889"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3510"/>
        <w:gridCol w:w="3969"/>
        <w:gridCol w:w="1701"/>
        <w:gridCol w:w="709"/>
      </w:tblGrid>
      <w:tr w:rsidR="003F5524" w:rsidRPr="00996E61" w14:paraId="217ABF58" w14:textId="77777777" w:rsidTr="003F5524">
        <w:trPr>
          <w:cantSplit/>
          <w:trHeight w:val="334"/>
        </w:trPr>
        <w:tc>
          <w:tcPr>
            <w:tcW w:w="3510" w:type="dxa"/>
            <w:shd w:val="clear" w:color="auto" w:fill="F2F2F2" w:themeFill="background1" w:themeFillShade="F2"/>
          </w:tcPr>
          <w:p w14:paraId="6D6314ED" w14:textId="77777777" w:rsidR="003F5524" w:rsidRPr="00996E61" w:rsidRDefault="003F5524" w:rsidP="00503A92">
            <w:r w:rsidRPr="00996E61">
              <w:t>Institute/Academy/Centre:</w:t>
            </w:r>
          </w:p>
        </w:tc>
        <w:tc>
          <w:tcPr>
            <w:tcW w:w="6379" w:type="dxa"/>
            <w:gridSpan w:val="3"/>
          </w:tcPr>
          <w:p w14:paraId="0D26B858" w14:textId="77777777" w:rsidR="003F5524" w:rsidRPr="00996E61" w:rsidRDefault="003F5524" w:rsidP="00503A92">
            <w:r w:rsidRPr="00996E61">
              <w:rPr>
                <w:color w:val="000000" w:themeColor="text1"/>
              </w:rPr>
              <w:t>WAPPAR</w:t>
            </w:r>
          </w:p>
        </w:tc>
      </w:tr>
      <w:tr w:rsidR="003F5524" w:rsidRPr="00996E61" w14:paraId="627A3F72" w14:textId="77777777" w:rsidTr="003F5524">
        <w:trPr>
          <w:cantSplit/>
          <w:trHeight w:val="340"/>
        </w:trPr>
        <w:tc>
          <w:tcPr>
            <w:tcW w:w="3510" w:type="dxa"/>
            <w:shd w:val="clear" w:color="auto" w:fill="F2F2F2" w:themeFill="background1" w:themeFillShade="F2"/>
          </w:tcPr>
          <w:p w14:paraId="7D0B4F5C" w14:textId="77777777" w:rsidR="003F5524" w:rsidRPr="00996E61" w:rsidRDefault="003F5524" w:rsidP="00503A92">
            <w:r w:rsidRPr="00996E61">
              <w:t>Campus:</w:t>
            </w:r>
          </w:p>
        </w:tc>
        <w:tc>
          <w:tcPr>
            <w:tcW w:w="6379" w:type="dxa"/>
            <w:gridSpan w:val="3"/>
          </w:tcPr>
          <w:p w14:paraId="35F065B2" w14:textId="77777777" w:rsidR="003F5524" w:rsidRPr="00996E61" w:rsidRDefault="003F5524" w:rsidP="00503A92">
            <w:pPr>
              <w:rPr>
                <w:color w:val="000000" w:themeColor="text1"/>
              </w:rPr>
            </w:pPr>
            <w:r w:rsidRPr="00996E61">
              <w:rPr>
                <w:color w:val="000000" w:themeColor="text1"/>
              </w:rPr>
              <w:t>Carmarthen</w:t>
            </w:r>
          </w:p>
        </w:tc>
      </w:tr>
      <w:tr w:rsidR="003F5524" w:rsidRPr="00996E61" w14:paraId="66D94E9C" w14:textId="77777777" w:rsidTr="003F5524">
        <w:trPr>
          <w:cantSplit/>
          <w:trHeight w:val="340"/>
        </w:trPr>
        <w:tc>
          <w:tcPr>
            <w:tcW w:w="3510" w:type="dxa"/>
            <w:shd w:val="clear" w:color="auto" w:fill="F2F2F2" w:themeFill="background1" w:themeFillShade="F2"/>
          </w:tcPr>
          <w:p w14:paraId="06E0D3D5" w14:textId="77777777" w:rsidR="003F5524" w:rsidRPr="00996E61" w:rsidRDefault="003F5524" w:rsidP="00503A92">
            <w:r w:rsidRPr="00996E61">
              <w:t>E-mail address:</w:t>
            </w:r>
          </w:p>
        </w:tc>
        <w:tc>
          <w:tcPr>
            <w:tcW w:w="6379" w:type="dxa"/>
            <w:gridSpan w:val="3"/>
          </w:tcPr>
          <w:p w14:paraId="7A2B3691" w14:textId="77777777" w:rsidR="003F5524" w:rsidRPr="00996E61" w:rsidRDefault="003F5524" w:rsidP="00503A92">
            <w:pPr>
              <w:rPr>
                <w:color w:val="000000" w:themeColor="text1"/>
              </w:rPr>
            </w:pPr>
            <w:r w:rsidRPr="00996E61">
              <w:rPr>
                <w:color w:val="000000" w:themeColor="text1"/>
              </w:rPr>
              <w:t>wbl@uwtsd.ac.uk</w:t>
            </w:r>
          </w:p>
        </w:tc>
      </w:tr>
      <w:tr w:rsidR="003F5524" w:rsidRPr="00996E61" w14:paraId="0C04A800" w14:textId="77777777" w:rsidTr="003F5524">
        <w:trPr>
          <w:cantSplit/>
          <w:trHeight w:val="340"/>
        </w:trPr>
        <w:tc>
          <w:tcPr>
            <w:tcW w:w="3510" w:type="dxa"/>
            <w:shd w:val="clear" w:color="auto" w:fill="F2F2F2" w:themeFill="background1" w:themeFillShade="F2"/>
          </w:tcPr>
          <w:p w14:paraId="39A9B347" w14:textId="77777777" w:rsidR="003F5524" w:rsidRPr="00996E61" w:rsidRDefault="003F5524" w:rsidP="00503A92">
            <w:r w:rsidRPr="00996E61">
              <w:t>Contact Telephone Number:</w:t>
            </w:r>
          </w:p>
        </w:tc>
        <w:tc>
          <w:tcPr>
            <w:tcW w:w="6379" w:type="dxa"/>
            <w:gridSpan w:val="3"/>
          </w:tcPr>
          <w:p w14:paraId="3E4F8741" w14:textId="77777777" w:rsidR="003F5524" w:rsidRPr="00996E61" w:rsidRDefault="003F5524" w:rsidP="00503A92"/>
        </w:tc>
      </w:tr>
      <w:tr w:rsidR="003F5524" w:rsidRPr="00996E61" w14:paraId="0A4E59DD" w14:textId="77777777" w:rsidTr="003F5524">
        <w:tc>
          <w:tcPr>
            <w:tcW w:w="9889" w:type="dxa"/>
            <w:gridSpan w:val="4"/>
          </w:tcPr>
          <w:p w14:paraId="29ADC43E" w14:textId="77777777" w:rsidR="003F5524" w:rsidRPr="00996E61" w:rsidRDefault="003F5524" w:rsidP="00503A92">
            <w:r w:rsidRPr="00996E61">
              <w:rPr>
                <w:i/>
              </w:rPr>
              <w:t>For students:</w:t>
            </w:r>
          </w:p>
        </w:tc>
      </w:tr>
      <w:tr w:rsidR="003F5524" w:rsidRPr="00996E61" w14:paraId="3341B31F" w14:textId="77777777" w:rsidTr="003F5524">
        <w:trPr>
          <w:trHeight w:val="513"/>
        </w:trPr>
        <w:tc>
          <w:tcPr>
            <w:tcW w:w="3510" w:type="dxa"/>
            <w:shd w:val="clear" w:color="auto" w:fill="F2F2F2" w:themeFill="background1" w:themeFillShade="F2"/>
            <w:vAlign w:val="center"/>
          </w:tcPr>
          <w:p w14:paraId="7ADA36DE" w14:textId="77777777" w:rsidR="003F5524" w:rsidRPr="00996E61" w:rsidRDefault="003F5524" w:rsidP="00503A92">
            <w:r w:rsidRPr="00996E61">
              <w:t>Student Number:</w:t>
            </w:r>
          </w:p>
        </w:tc>
        <w:tc>
          <w:tcPr>
            <w:tcW w:w="3969" w:type="dxa"/>
            <w:vAlign w:val="center"/>
          </w:tcPr>
          <w:p w14:paraId="2077DCB5" w14:textId="77777777" w:rsidR="003F5524" w:rsidRPr="00996E61" w:rsidRDefault="003F5524" w:rsidP="00503A92">
            <w:r w:rsidRPr="00996E61">
              <w:t>1816976</w:t>
            </w:r>
          </w:p>
        </w:tc>
        <w:tc>
          <w:tcPr>
            <w:tcW w:w="1701" w:type="dxa"/>
            <w:vAlign w:val="center"/>
          </w:tcPr>
          <w:p w14:paraId="315AE18C" w14:textId="77777777" w:rsidR="003F5524" w:rsidRPr="00996E61" w:rsidRDefault="003F5524" w:rsidP="00503A92">
            <w:r w:rsidRPr="00996E61">
              <w:t>Undergraduate</w:t>
            </w:r>
          </w:p>
        </w:tc>
        <w:sdt>
          <w:sdtPr>
            <w:id w:val="1069072476"/>
            <w14:checkbox>
              <w14:checked w14:val="1"/>
              <w14:checkedState w14:val="2612" w14:font="MS Gothic"/>
              <w14:uncheckedState w14:val="2610" w14:font="MS Gothic"/>
            </w14:checkbox>
          </w:sdtPr>
          <w:sdtContent>
            <w:tc>
              <w:tcPr>
                <w:tcW w:w="709" w:type="dxa"/>
                <w:shd w:val="clear" w:color="auto" w:fill="BFBFBF" w:themeFill="background1" w:themeFillShade="BF"/>
                <w:vAlign w:val="center"/>
              </w:tcPr>
              <w:p w14:paraId="068B90E1" w14:textId="77777777" w:rsidR="003F5524" w:rsidRPr="00996E61" w:rsidRDefault="003F5524" w:rsidP="00503A92">
                <w:r w:rsidRPr="00996E61">
                  <w:rPr>
                    <w:rFonts w:ascii="Segoe UI Symbol" w:eastAsia="MS Gothic" w:hAnsi="Segoe UI Symbol" w:cs="Segoe UI Symbol"/>
                  </w:rPr>
                  <w:t>☒</w:t>
                </w:r>
              </w:p>
            </w:tc>
          </w:sdtContent>
        </w:sdt>
      </w:tr>
      <w:tr w:rsidR="003F5524" w:rsidRPr="00996E61" w14:paraId="3036DAEB" w14:textId="77777777" w:rsidTr="003F5524">
        <w:trPr>
          <w:trHeight w:val="549"/>
        </w:trPr>
        <w:tc>
          <w:tcPr>
            <w:tcW w:w="3510" w:type="dxa"/>
            <w:shd w:val="clear" w:color="auto" w:fill="F2F2F2" w:themeFill="background1" w:themeFillShade="F2"/>
            <w:vAlign w:val="center"/>
          </w:tcPr>
          <w:p w14:paraId="7A818C9E" w14:textId="77777777" w:rsidR="003F5524" w:rsidRPr="00996E61" w:rsidRDefault="003F5524" w:rsidP="00503A92">
            <w:r w:rsidRPr="00996E61">
              <w:lastRenderedPageBreak/>
              <w:t>Programme of Study:</w:t>
            </w:r>
          </w:p>
        </w:tc>
        <w:tc>
          <w:tcPr>
            <w:tcW w:w="3969" w:type="dxa"/>
            <w:vAlign w:val="center"/>
          </w:tcPr>
          <w:p w14:paraId="56FC79DD" w14:textId="77777777" w:rsidR="003F5524" w:rsidRPr="00996E61" w:rsidRDefault="003F5524" w:rsidP="00503A92">
            <w:pPr>
              <w:rPr>
                <w:color w:val="000000" w:themeColor="text1"/>
              </w:rPr>
            </w:pPr>
            <w:r w:rsidRPr="00996E61">
              <w:rPr>
                <w:color w:val="000000" w:themeColor="text1"/>
              </w:rPr>
              <w:t>MA Professional Practice (Voice Pedagogy)</w:t>
            </w:r>
          </w:p>
        </w:tc>
        <w:tc>
          <w:tcPr>
            <w:tcW w:w="1701" w:type="dxa"/>
            <w:vAlign w:val="center"/>
          </w:tcPr>
          <w:p w14:paraId="2EDC05DA" w14:textId="77777777" w:rsidR="003F5524" w:rsidRPr="00996E61" w:rsidRDefault="003F5524" w:rsidP="00503A92">
            <w:r w:rsidRPr="00996E61">
              <w:t>Taught Postgraduate</w:t>
            </w:r>
          </w:p>
        </w:tc>
        <w:sdt>
          <w:sdtPr>
            <w:id w:val="2141447691"/>
            <w14:checkbox>
              <w14:checked w14:val="1"/>
              <w14:checkedState w14:val="2612" w14:font="MS Gothic"/>
              <w14:uncheckedState w14:val="2610" w14:font="MS Gothic"/>
            </w14:checkbox>
          </w:sdtPr>
          <w:sdtContent>
            <w:tc>
              <w:tcPr>
                <w:tcW w:w="709" w:type="dxa"/>
                <w:shd w:val="clear" w:color="auto" w:fill="BFBFBF" w:themeFill="background1" w:themeFillShade="BF"/>
                <w:vAlign w:val="center"/>
              </w:tcPr>
              <w:p w14:paraId="49D94B9E" w14:textId="77777777" w:rsidR="003F5524" w:rsidRPr="00996E61" w:rsidRDefault="003F5524" w:rsidP="00503A92">
                <w:r w:rsidRPr="00996E61">
                  <w:rPr>
                    <w:rFonts w:ascii="Segoe UI Symbol" w:eastAsia="MS Gothic" w:hAnsi="Segoe UI Symbol" w:cs="Segoe UI Symbol"/>
                  </w:rPr>
                  <w:t>☒</w:t>
                </w:r>
              </w:p>
            </w:tc>
          </w:sdtContent>
        </w:sdt>
      </w:tr>
      <w:tr w:rsidR="003F5524" w:rsidRPr="00996E61" w14:paraId="025C69A9" w14:textId="77777777" w:rsidTr="003F5524">
        <w:trPr>
          <w:trHeight w:val="557"/>
        </w:trPr>
        <w:tc>
          <w:tcPr>
            <w:tcW w:w="3510" w:type="dxa"/>
            <w:shd w:val="clear" w:color="auto" w:fill="F2F2F2" w:themeFill="background1" w:themeFillShade="F2"/>
            <w:vAlign w:val="center"/>
          </w:tcPr>
          <w:p w14:paraId="43794023" w14:textId="77777777" w:rsidR="003F5524" w:rsidRPr="00996E61" w:rsidRDefault="003F5524" w:rsidP="00503A92">
            <w:r w:rsidRPr="00996E61">
              <w:t>Director of Studies/Supervisor:</w:t>
            </w:r>
          </w:p>
        </w:tc>
        <w:tc>
          <w:tcPr>
            <w:tcW w:w="3969" w:type="dxa"/>
            <w:vAlign w:val="center"/>
          </w:tcPr>
          <w:p w14:paraId="1D9E6598" w14:textId="77777777" w:rsidR="003F5524" w:rsidRPr="00996E61" w:rsidRDefault="003F5524" w:rsidP="00503A92">
            <w:pPr>
              <w:rPr>
                <w:color w:val="000000" w:themeColor="text1"/>
              </w:rPr>
            </w:pPr>
            <w:r w:rsidRPr="00996E61">
              <w:rPr>
                <w:color w:val="000000" w:themeColor="text1"/>
              </w:rPr>
              <w:t>Debbie Winter</w:t>
            </w:r>
          </w:p>
        </w:tc>
        <w:tc>
          <w:tcPr>
            <w:tcW w:w="1701" w:type="dxa"/>
            <w:vAlign w:val="center"/>
          </w:tcPr>
          <w:p w14:paraId="60AC3AC1" w14:textId="77777777" w:rsidR="003F5524" w:rsidRPr="00996E61" w:rsidRDefault="003F5524" w:rsidP="00503A92">
            <w:r w:rsidRPr="00996E61">
              <w:t>Research</w:t>
            </w:r>
          </w:p>
        </w:tc>
        <w:sdt>
          <w:sdtPr>
            <w:id w:val="-604966272"/>
            <w14:checkbox>
              <w14:checked w14:val="0"/>
              <w14:checkedState w14:val="2612" w14:font="MS Gothic"/>
              <w14:uncheckedState w14:val="2610" w14:font="MS Gothic"/>
            </w14:checkbox>
          </w:sdtPr>
          <w:sdtContent>
            <w:tc>
              <w:tcPr>
                <w:tcW w:w="709" w:type="dxa"/>
                <w:shd w:val="clear" w:color="auto" w:fill="BFBFBF" w:themeFill="background1" w:themeFillShade="BF"/>
                <w:vAlign w:val="center"/>
              </w:tcPr>
              <w:p w14:paraId="4A56E357" w14:textId="77777777" w:rsidR="003F5524" w:rsidRPr="00996E61" w:rsidRDefault="003F5524" w:rsidP="00503A92">
                <w:r w:rsidRPr="00996E61">
                  <w:rPr>
                    <w:rFonts w:ascii="Segoe UI Symbol" w:eastAsia="MS Gothic" w:hAnsi="Segoe UI Symbol" w:cs="Segoe UI Symbol"/>
                  </w:rPr>
                  <w:t>☐</w:t>
                </w:r>
              </w:p>
            </w:tc>
          </w:sdtContent>
        </w:sdt>
      </w:tr>
    </w:tbl>
    <w:p w14:paraId="2E4E1ED6" w14:textId="77777777" w:rsidR="003F5524" w:rsidRPr="00996E61" w:rsidRDefault="003F5524" w:rsidP="00503A92">
      <w:pPr>
        <w:rPr>
          <w:bCs/>
          <w:iCs/>
        </w:rPr>
      </w:pPr>
    </w:p>
    <w:p w14:paraId="360F9869" w14:textId="77777777" w:rsidR="00C91F83" w:rsidRPr="00996E61" w:rsidRDefault="00C91F83" w:rsidP="00503A92"/>
    <w:p w14:paraId="0F56CC1D" w14:textId="77777777" w:rsidR="00C91F83" w:rsidRPr="00996E61" w:rsidRDefault="00C91F83" w:rsidP="00503A92"/>
    <w:p w14:paraId="0601B231" w14:textId="77777777" w:rsidR="003F5524" w:rsidRPr="00996E61" w:rsidRDefault="003F5524" w:rsidP="00503A92">
      <w:pPr>
        <w:rPr>
          <w:b/>
          <w:u w:val="single"/>
        </w:rPr>
      </w:pPr>
      <w:r w:rsidRPr="00996E61">
        <w:rPr>
          <w:b/>
          <w:u w:val="single"/>
        </w:rPr>
        <w:t>SECTION B: Approval for Research Activity</w:t>
      </w:r>
    </w:p>
    <w:p w14:paraId="0A1DBFFF" w14:textId="77777777" w:rsidR="003F5524" w:rsidRPr="00996E61" w:rsidRDefault="003F5524" w:rsidP="00503A92">
      <w:pPr>
        <w:rPr>
          <w:sz w:val="16"/>
          <w:szCs w:val="16"/>
        </w:rPr>
      </w:pPr>
    </w:p>
    <w:tbl>
      <w:tblPr>
        <w:tblStyle w:val="TableGrid"/>
        <w:tblW w:w="9918" w:type="dxa"/>
        <w:tblLayout w:type="fixed"/>
        <w:tblLook w:val="04A0" w:firstRow="1" w:lastRow="0" w:firstColumn="1" w:lastColumn="0" w:noHBand="0" w:noVBand="1"/>
      </w:tblPr>
      <w:tblGrid>
        <w:gridCol w:w="3693"/>
        <w:gridCol w:w="3815"/>
        <w:gridCol w:w="709"/>
        <w:gridCol w:w="567"/>
        <w:gridCol w:w="567"/>
        <w:gridCol w:w="567"/>
      </w:tblGrid>
      <w:tr w:rsidR="003F5524" w:rsidRPr="00996E61" w14:paraId="4CE49D2D" w14:textId="77777777" w:rsidTr="003F5524">
        <w:tc>
          <w:tcPr>
            <w:tcW w:w="7508" w:type="dxa"/>
            <w:gridSpan w:val="2"/>
            <w:shd w:val="clear" w:color="auto" w:fill="F2F2F2" w:themeFill="background1" w:themeFillShade="F2"/>
            <w:vAlign w:val="center"/>
          </w:tcPr>
          <w:p w14:paraId="325B43F9" w14:textId="77777777" w:rsidR="003F5524" w:rsidRPr="00996E61" w:rsidRDefault="003F5524" w:rsidP="00503A92">
            <w:r w:rsidRPr="00996E61">
              <w:t>Has the research activity received approval in principle?</w:t>
            </w:r>
          </w:p>
          <w:p w14:paraId="724B72FB" w14:textId="77777777" w:rsidR="003F5524" w:rsidRPr="00996E61" w:rsidRDefault="003F5524" w:rsidP="00503A92">
            <w:r w:rsidRPr="00996E61">
              <w:t>(please check the Guidance Notes as to the appropriate approval process for different levels of research by different categories of individual)</w:t>
            </w:r>
          </w:p>
        </w:tc>
        <w:tc>
          <w:tcPr>
            <w:tcW w:w="709" w:type="dxa"/>
            <w:shd w:val="clear" w:color="auto" w:fill="F2F2F2" w:themeFill="background1" w:themeFillShade="F2"/>
            <w:vAlign w:val="center"/>
          </w:tcPr>
          <w:p w14:paraId="53870AFB" w14:textId="77777777" w:rsidR="003F5524" w:rsidRPr="00996E61" w:rsidRDefault="003F5524" w:rsidP="00503A92">
            <w:r w:rsidRPr="00996E61">
              <w:t>YES</w:t>
            </w:r>
          </w:p>
        </w:tc>
        <w:sdt>
          <w:sdtPr>
            <w:id w:val="1447122604"/>
            <w14:checkbox>
              <w14:checked w14:val="1"/>
              <w14:checkedState w14:val="2612" w14:font="MS Gothic"/>
              <w14:uncheckedState w14:val="2610" w14:font="MS Gothic"/>
            </w14:checkbox>
          </w:sdtPr>
          <w:sdtContent>
            <w:tc>
              <w:tcPr>
                <w:tcW w:w="567" w:type="dxa"/>
                <w:shd w:val="clear" w:color="auto" w:fill="BFBFBF" w:themeFill="background1" w:themeFillShade="BF"/>
                <w:vAlign w:val="center"/>
              </w:tcPr>
              <w:p w14:paraId="7EBD2C80" w14:textId="77777777" w:rsidR="003F5524" w:rsidRPr="00996E61" w:rsidRDefault="003F5524" w:rsidP="00503A92">
                <w:r w:rsidRPr="00996E61">
                  <w:rPr>
                    <w:rFonts w:ascii="Segoe UI Symbol" w:eastAsia="MS Gothic" w:hAnsi="Segoe UI Symbol" w:cs="Segoe UI Symbol"/>
                  </w:rPr>
                  <w:t>☒</w:t>
                </w:r>
              </w:p>
            </w:tc>
          </w:sdtContent>
        </w:sdt>
        <w:tc>
          <w:tcPr>
            <w:tcW w:w="567" w:type="dxa"/>
            <w:shd w:val="clear" w:color="auto" w:fill="F2F2F2" w:themeFill="background1" w:themeFillShade="F2"/>
            <w:vAlign w:val="center"/>
          </w:tcPr>
          <w:p w14:paraId="3A612B3A" w14:textId="77777777" w:rsidR="003F5524" w:rsidRPr="00996E61" w:rsidRDefault="003F5524" w:rsidP="00503A92">
            <w:r w:rsidRPr="00996E61">
              <w:t>NO</w:t>
            </w:r>
          </w:p>
        </w:tc>
        <w:sdt>
          <w:sdtPr>
            <w:id w:val="1244220297"/>
            <w14:checkbox>
              <w14:checked w14:val="0"/>
              <w14:checkedState w14:val="2612" w14:font="MS Gothic"/>
              <w14:uncheckedState w14:val="2610" w14:font="MS Gothic"/>
            </w14:checkbox>
          </w:sdtPr>
          <w:sdtContent>
            <w:tc>
              <w:tcPr>
                <w:tcW w:w="567" w:type="dxa"/>
                <w:shd w:val="clear" w:color="auto" w:fill="BFBFBF" w:themeFill="background1" w:themeFillShade="BF"/>
                <w:vAlign w:val="center"/>
              </w:tcPr>
              <w:p w14:paraId="3CC42C4F" w14:textId="77777777" w:rsidR="003F5524" w:rsidRPr="00996E61" w:rsidRDefault="003F5524" w:rsidP="00503A92">
                <w:r w:rsidRPr="00996E61">
                  <w:rPr>
                    <w:rFonts w:ascii="Segoe UI Symbol" w:eastAsia="MS Gothic" w:hAnsi="Segoe UI Symbol" w:cs="Segoe UI Symbol"/>
                  </w:rPr>
                  <w:t>☐</w:t>
                </w:r>
              </w:p>
            </w:tc>
          </w:sdtContent>
        </w:sdt>
      </w:tr>
      <w:tr w:rsidR="003F5524" w:rsidRPr="00996E61" w14:paraId="071230BB" w14:textId="77777777" w:rsidTr="003F5524">
        <w:tc>
          <w:tcPr>
            <w:tcW w:w="8784" w:type="dxa"/>
            <w:gridSpan w:val="4"/>
          </w:tcPr>
          <w:p w14:paraId="796EB650" w14:textId="77777777" w:rsidR="003F5524" w:rsidRPr="00996E61" w:rsidRDefault="003F5524" w:rsidP="00503A92">
            <w:pPr>
              <w:rPr>
                <w:bCs/>
              </w:rPr>
            </w:pPr>
            <w:r w:rsidRPr="00996E61">
              <w:rPr>
                <w:bCs/>
              </w:rPr>
              <w:t xml:space="preserve">     </w:t>
            </w:r>
          </w:p>
        </w:tc>
        <w:tc>
          <w:tcPr>
            <w:tcW w:w="1134" w:type="dxa"/>
            <w:gridSpan w:val="2"/>
          </w:tcPr>
          <w:p w14:paraId="27551BA4" w14:textId="77777777" w:rsidR="003F5524" w:rsidRPr="00996E61" w:rsidRDefault="003F5524" w:rsidP="00503A92">
            <w:pPr>
              <w:rPr>
                <w:bCs/>
                <w:i/>
              </w:rPr>
            </w:pPr>
            <w:r w:rsidRPr="00996E61">
              <w:rPr>
                <w:bCs/>
                <w:i/>
              </w:rPr>
              <w:t>Date</w:t>
            </w:r>
          </w:p>
        </w:tc>
      </w:tr>
      <w:tr w:rsidR="003F5524" w:rsidRPr="00996E61" w14:paraId="6B05B2A8" w14:textId="77777777" w:rsidTr="003F5524">
        <w:trPr>
          <w:trHeight w:val="437"/>
        </w:trPr>
        <w:tc>
          <w:tcPr>
            <w:tcW w:w="3693" w:type="dxa"/>
            <w:vMerge w:val="restart"/>
            <w:shd w:val="clear" w:color="auto" w:fill="F2F2F2" w:themeFill="background1" w:themeFillShade="F2"/>
          </w:tcPr>
          <w:p w14:paraId="5FE43AB7" w14:textId="77777777" w:rsidR="003F5524" w:rsidRPr="00996E61" w:rsidRDefault="003F5524" w:rsidP="00503A92">
            <w:r w:rsidRPr="00996E61">
              <w:t>If Yes, please indicate source of approval (and date where known):</w:t>
            </w:r>
          </w:p>
        </w:tc>
        <w:tc>
          <w:tcPr>
            <w:tcW w:w="4524" w:type="dxa"/>
            <w:gridSpan w:val="2"/>
            <w:shd w:val="clear" w:color="auto" w:fill="F2F2F2" w:themeFill="background1" w:themeFillShade="F2"/>
            <w:vAlign w:val="center"/>
          </w:tcPr>
          <w:p w14:paraId="51AD74F1" w14:textId="77777777" w:rsidR="003F5524" w:rsidRPr="00996E61" w:rsidRDefault="003F5524" w:rsidP="00503A92">
            <w:r w:rsidRPr="00996E61">
              <w:t>Research Degrees Committee</w:t>
            </w:r>
          </w:p>
        </w:tc>
        <w:sdt>
          <w:sdtPr>
            <w:rPr>
              <w:bCs/>
            </w:rPr>
            <w:id w:val="706606798"/>
            <w14:checkbox>
              <w14:checked w14:val="0"/>
              <w14:checkedState w14:val="2612" w14:font="MS Gothic"/>
              <w14:uncheckedState w14:val="2610" w14:font="MS Gothic"/>
            </w14:checkbox>
          </w:sdtPr>
          <w:sdtContent>
            <w:tc>
              <w:tcPr>
                <w:tcW w:w="567" w:type="dxa"/>
                <w:shd w:val="clear" w:color="auto" w:fill="BFBFBF" w:themeFill="background1" w:themeFillShade="BF"/>
                <w:vAlign w:val="center"/>
              </w:tcPr>
              <w:p w14:paraId="066C2210" w14:textId="77777777" w:rsidR="003F5524" w:rsidRPr="00996E61" w:rsidRDefault="003F5524" w:rsidP="00503A92">
                <w:pPr>
                  <w:rPr>
                    <w:bCs/>
                  </w:rPr>
                </w:pPr>
                <w:r w:rsidRPr="00996E61">
                  <w:rPr>
                    <w:rFonts w:ascii="Segoe UI Symbol" w:eastAsia="MS Gothic" w:hAnsi="Segoe UI Symbol" w:cs="Segoe UI Symbol"/>
                    <w:bCs/>
                  </w:rPr>
                  <w:t>☐</w:t>
                </w:r>
              </w:p>
            </w:tc>
          </w:sdtContent>
        </w:sdt>
        <w:tc>
          <w:tcPr>
            <w:tcW w:w="1134" w:type="dxa"/>
            <w:gridSpan w:val="2"/>
            <w:vAlign w:val="center"/>
          </w:tcPr>
          <w:p w14:paraId="7D63717D" w14:textId="77777777" w:rsidR="003F5524" w:rsidRPr="00996E61" w:rsidRDefault="003F5524" w:rsidP="00503A92">
            <w:pPr>
              <w:rPr>
                <w:bCs/>
              </w:rPr>
            </w:pPr>
          </w:p>
        </w:tc>
      </w:tr>
      <w:tr w:rsidR="003F5524" w:rsidRPr="00996E61" w14:paraId="1C4365B5" w14:textId="77777777" w:rsidTr="003F5524">
        <w:trPr>
          <w:trHeight w:val="415"/>
        </w:trPr>
        <w:tc>
          <w:tcPr>
            <w:tcW w:w="3693" w:type="dxa"/>
            <w:vMerge/>
            <w:shd w:val="clear" w:color="auto" w:fill="F2F2F2" w:themeFill="background1" w:themeFillShade="F2"/>
          </w:tcPr>
          <w:p w14:paraId="54A3C6C0" w14:textId="77777777" w:rsidR="003F5524" w:rsidRPr="00996E61" w:rsidRDefault="003F5524" w:rsidP="00503A92"/>
        </w:tc>
        <w:tc>
          <w:tcPr>
            <w:tcW w:w="4524" w:type="dxa"/>
            <w:gridSpan w:val="2"/>
            <w:shd w:val="clear" w:color="auto" w:fill="F2F2F2" w:themeFill="background1" w:themeFillShade="F2"/>
            <w:vAlign w:val="center"/>
          </w:tcPr>
          <w:p w14:paraId="2A0C86FF" w14:textId="77777777" w:rsidR="003F5524" w:rsidRPr="00996E61" w:rsidRDefault="003F5524" w:rsidP="00503A92">
            <w:r w:rsidRPr="00996E61">
              <w:t>Institute Research Committee</w:t>
            </w:r>
          </w:p>
        </w:tc>
        <w:sdt>
          <w:sdtPr>
            <w:rPr>
              <w:bCs/>
            </w:rPr>
            <w:id w:val="1394927872"/>
            <w14:checkbox>
              <w14:checked w14:val="0"/>
              <w14:checkedState w14:val="2612" w14:font="MS Gothic"/>
              <w14:uncheckedState w14:val="2610" w14:font="MS Gothic"/>
            </w14:checkbox>
          </w:sdtPr>
          <w:sdtContent>
            <w:tc>
              <w:tcPr>
                <w:tcW w:w="567" w:type="dxa"/>
                <w:shd w:val="clear" w:color="auto" w:fill="BFBFBF" w:themeFill="background1" w:themeFillShade="BF"/>
                <w:vAlign w:val="center"/>
              </w:tcPr>
              <w:p w14:paraId="3DA3B6E9" w14:textId="77777777" w:rsidR="003F5524" w:rsidRPr="00996E61" w:rsidRDefault="003F5524" w:rsidP="00503A92">
                <w:pPr>
                  <w:rPr>
                    <w:bCs/>
                  </w:rPr>
                </w:pPr>
                <w:r w:rsidRPr="00996E61">
                  <w:rPr>
                    <w:rFonts w:ascii="Segoe UI Symbol" w:eastAsia="MS Gothic" w:hAnsi="Segoe UI Symbol" w:cs="Segoe UI Symbol"/>
                    <w:bCs/>
                  </w:rPr>
                  <w:t>☐</w:t>
                </w:r>
              </w:p>
            </w:tc>
          </w:sdtContent>
        </w:sdt>
        <w:tc>
          <w:tcPr>
            <w:tcW w:w="1134" w:type="dxa"/>
            <w:gridSpan w:val="2"/>
            <w:vAlign w:val="center"/>
          </w:tcPr>
          <w:p w14:paraId="4CACCD0E" w14:textId="77777777" w:rsidR="003F5524" w:rsidRPr="00996E61" w:rsidRDefault="003F5524" w:rsidP="00503A92">
            <w:pPr>
              <w:rPr>
                <w:bCs/>
              </w:rPr>
            </w:pPr>
          </w:p>
        </w:tc>
      </w:tr>
      <w:tr w:rsidR="003F5524" w:rsidRPr="00996E61" w14:paraId="3C7FD592" w14:textId="77777777" w:rsidTr="003F5524">
        <w:tc>
          <w:tcPr>
            <w:tcW w:w="3693" w:type="dxa"/>
            <w:vMerge/>
            <w:shd w:val="clear" w:color="auto" w:fill="F2F2F2" w:themeFill="background1" w:themeFillShade="F2"/>
          </w:tcPr>
          <w:p w14:paraId="60A19F80" w14:textId="77777777" w:rsidR="003F5524" w:rsidRPr="00996E61" w:rsidRDefault="003F5524" w:rsidP="00503A92"/>
        </w:tc>
        <w:tc>
          <w:tcPr>
            <w:tcW w:w="4524" w:type="dxa"/>
            <w:gridSpan w:val="2"/>
            <w:shd w:val="clear" w:color="auto" w:fill="F2F2F2" w:themeFill="background1" w:themeFillShade="F2"/>
            <w:vAlign w:val="center"/>
          </w:tcPr>
          <w:p w14:paraId="3370EE08" w14:textId="77777777" w:rsidR="003F5524" w:rsidRPr="00996E61" w:rsidRDefault="003F5524" w:rsidP="00503A92">
            <w:r w:rsidRPr="00996E61">
              <w:t>Other (write in)</w:t>
            </w:r>
          </w:p>
          <w:p w14:paraId="0E687E67" w14:textId="77777777" w:rsidR="003F5524" w:rsidRPr="00996E61" w:rsidRDefault="003F5524" w:rsidP="00503A92">
            <w:r w:rsidRPr="00996E61">
              <w:rPr>
                <w:color w:val="000000" w:themeColor="text1"/>
              </w:rPr>
              <w:t>WAPPAR Ethics Board Representative</w:t>
            </w:r>
          </w:p>
        </w:tc>
        <w:sdt>
          <w:sdtPr>
            <w:rPr>
              <w:bCs/>
            </w:rPr>
            <w:id w:val="-1664075246"/>
            <w14:checkbox>
              <w14:checked w14:val="1"/>
              <w14:checkedState w14:val="2612" w14:font="MS Gothic"/>
              <w14:uncheckedState w14:val="2610" w14:font="MS Gothic"/>
            </w14:checkbox>
          </w:sdtPr>
          <w:sdtContent>
            <w:tc>
              <w:tcPr>
                <w:tcW w:w="567" w:type="dxa"/>
                <w:shd w:val="clear" w:color="auto" w:fill="BFBFBF" w:themeFill="background1" w:themeFillShade="BF"/>
                <w:vAlign w:val="center"/>
              </w:tcPr>
              <w:p w14:paraId="59C5F28F" w14:textId="77777777" w:rsidR="003F5524" w:rsidRPr="00996E61" w:rsidRDefault="003F5524" w:rsidP="00503A92">
                <w:pPr>
                  <w:rPr>
                    <w:bCs/>
                  </w:rPr>
                </w:pPr>
                <w:r w:rsidRPr="00996E61">
                  <w:rPr>
                    <w:rFonts w:ascii="Segoe UI Symbol" w:eastAsia="MS Gothic" w:hAnsi="Segoe UI Symbol" w:cs="Segoe UI Symbol"/>
                    <w:bCs/>
                  </w:rPr>
                  <w:t>☒</w:t>
                </w:r>
              </w:p>
            </w:tc>
          </w:sdtContent>
        </w:sdt>
        <w:tc>
          <w:tcPr>
            <w:tcW w:w="1134" w:type="dxa"/>
            <w:gridSpan w:val="2"/>
            <w:vAlign w:val="center"/>
          </w:tcPr>
          <w:p w14:paraId="19F73A2F" w14:textId="77777777" w:rsidR="003F5524" w:rsidRPr="00996E61" w:rsidRDefault="003F5524" w:rsidP="00503A92">
            <w:pPr>
              <w:rPr>
                <w:bCs/>
              </w:rPr>
            </w:pPr>
          </w:p>
        </w:tc>
      </w:tr>
    </w:tbl>
    <w:p w14:paraId="0F311A3C" w14:textId="77777777" w:rsidR="003F5524" w:rsidRPr="00996E61" w:rsidRDefault="003F5524" w:rsidP="00503A92">
      <w:pPr>
        <w:rPr>
          <w:bCs/>
          <w:iCs/>
        </w:rPr>
      </w:pPr>
      <w:r w:rsidRPr="00996E61">
        <w:rPr>
          <w:bCs/>
          <w:iCs/>
        </w:rPr>
        <w:t>Approval in principle must be obtained from the relevant source prior to seeking ethical approval.</w:t>
      </w:r>
    </w:p>
    <w:p w14:paraId="69C81B41" w14:textId="77777777" w:rsidR="003F5524" w:rsidRPr="00996E61" w:rsidRDefault="003F5524" w:rsidP="00503A92">
      <w:pPr>
        <w:rPr>
          <w:bCs/>
          <w:iCs/>
        </w:rPr>
      </w:pPr>
    </w:p>
    <w:p w14:paraId="3CCA73F1" w14:textId="77777777" w:rsidR="003F5524" w:rsidRPr="00996E61" w:rsidRDefault="003F5524" w:rsidP="00503A92">
      <w:pPr>
        <w:rPr>
          <w:b/>
          <w:u w:val="single"/>
        </w:rPr>
      </w:pPr>
      <w:r w:rsidRPr="00996E61">
        <w:rPr>
          <w:b/>
          <w:u w:val="single"/>
        </w:rPr>
        <w:t>SECTION C:  External Ethical Guidance Materials</w:t>
      </w:r>
    </w:p>
    <w:p w14:paraId="3DCEAA89" w14:textId="77777777" w:rsidR="003F5524" w:rsidRPr="00996E61" w:rsidRDefault="003F5524" w:rsidP="00503A92"/>
    <w:tbl>
      <w:tblPr>
        <w:tblStyle w:val="TableGrid"/>
        <w:tblW w:w="0" w:type="auto"/>
        <w:tblLook w:val="04A0" w:firstRow="1" w:lastRow="0" w:firstColumn="1" w:lastColumn="0" w:noHBand="0" w:noVBand="1"/>
      </w:tblPr>
      <w:tblGrid>
        <w:gridCol w:w="8204"/>
        <w:gridCol w:w="812"/>
      </w:tblGrid>
      <w:tr w:rsidR="003F5524" w:rsidRPr="00996E61" w14:paraId="5970405D" w14:textId="77777777" w:rsidTr="003F5524">
        <w:tc>
          <w:tcPr>
            <w:tcW w:w="9628" w:type="dxa"/>
            <w:gridSpan w:val="2"/>
            <w:shd w:val="clear" w:color="auto" w:fill="F2F2F2" w:themeFill="background1" w:themeFillShade="F2"/>
          </w:tcPr>
          <w:p w14:paraId="3C711646" w14:textId="77777777" w:rsidR="003F5524" w:rsidRPr="00996E61" w:rsidRDefault="003F5524" w:rsidP="00503A92">
            <w:r w:rsidRPr="00996E61">
              <w:t>Please list the core ethical guidance documents that have been referred to during the completion of this form (including any discipline-specific codes of research ethics, and also any specific ethical guidance relating to the proposed methodology).  Please tick to confirm that your research proposal adheres to these codes and guidelines.</w:t>
            </w:r>
          </w:p>
        </w:tc>
      </w:tr>
      <w:tr w:rsidR="003F5524" w:rsidRPr="00996E61" w14:paraId="43B06560" w14:textId="77777777" w:rsidTr="003F5524">
        <w:trPr>
          <w:trHeight w:val="144"/>
        </w:trPr>
        <w:tc>
          <w:tcPr>
            <w:tcW w:w="8784" w:type="dxa"/>
          </w:tcPr>
          <w:p w14:paraId="42620DD2" w14:textId="77777777" w:rsidR="003F5524" w:rsidRPr="00996E61" w:rsidRDefault="003F5524" w:rsidP="00503A92">
            <w:pPr>
              <w:rPr>
                <w:bCs/>
              </w:rPr>
            </w:pPr>
            <w:r w:rsidRPr="00996E61">
              <w:rPr>
                <w:bCs/>
                <w:color w:val="4F81BD" w:themeColor="accent1"/>
              </w:rPr>
              <w:t xml:space="preserve"> </w:t>
            </w:r>
            <w:r w:rsidRPr="00996E61">
              <w:rPr>
                <w:bCs/>
                <w:color w:val="000000" w:themeColor="text1"/>
              </w:rPr>
              <w:t>ESRC Ethical guidelines for research WIWBL Ethical guidelines</w:t>
            </w:r>
          </w:p>
        </w:tc>
        <w:sdt>
          <w:sdtPr>
            <w:rPr>
              <w:bCs/>
            </w:rPr>
            <w:id w:val="1578479508"/>
            <w14:checkbox>
              <w14:checked w14:val="1"/>
              <w14:checkedState w14:val="2612" w14:font="MS Gothic"/>
              <w14:uncheckedState w14:val="2610" w14:font="MS Gothic"/>
            </w14:checkbox>
          </w:sdtPr>
          <w:sdtContent>
            <w:tc>
              <w:tcPr>
                <w:tcW w:w="844" w:type="dxa"/>
                <w:shd w:val="clear" w:color="auto" w:fill="BFBFBF" w:themeFill="background1" w:themeFillShade="BF"/>
              </w:tcPr>
              <w:p w14:paraId="46B9098E" w14:textId="77777777" w:rsidR="003F5524" w:rsidRPr="00996E61" w:rsidRDefault="003F5524" w:rsidP="00503A92">
                <w:pPr>
                  <w:rPr>
                    <w:bCs/>
                  </w:rPr>
                </w:pPr>
                <w:r w:rsidRPr="00996E61">
                  <w:rPr>
                    <w:rFonts w:ascii="Segoe UI Symbol" w:eastAsia="MS Gothic" w:hAnsi="Segoe UI Symbol" w:cs="Segoe UI Symbol"/>
                    <w:bCs/>
                  </w:rPr>
                  <w:t>☒</w:t>
                </w:r>
              </w:p>
            </w:tc>
          </w:sdtContent>
        </w:sdt>
      </w:tr>
      <w:tr w:rsidR="003F5524" w:rsidRPr="00996E61" w14:paraId="524F00E4" w14:textId="77777777" w:rsidTr="003F5524">
        <w:trPr>
          <w:trHeight w:val="144"/>
        </w:trPr>
        <w:tc>
          <w:tcPr>
            <w:tcW w:w="8784" w:type="dxa"/>
          </w:tcPr>
          <w:p w14:paraId="612DF714" w14:textId="77777777" w:rsidR="003F5524" w:rsidRPr="00996E61" w:rsidRDefault="003F5524" w:rsidP="00503A92">
            <w:pPr>
              <w:rPr>
                <w:bCs/>
                <w:i/>
              </w:rPr>
            </w:pPr>
          </w:p>
        </w:tc>
        <w:tc>
          <w:tcPr>
            <w:tcW w:w="844" w:type="dxa"/>
            <w:shd w:val="clear" w:color="auto" w:fill="BFBFBF" w:themeFill="background1" w:themeFillShade="BF"/>
          </w:tcPr>
          <w:sdt>
            <w:sdtPr>
              <w:rPr>
                <w:bCs/>
              </w:rPr>
              <w:id w:val="-2040961117"/>
              <w14:checkbox>
                <w14:checked w14:val="0"/>
                <w14:checkedState w14:val="2612" w14:font="MS Gothic"/>
                <w14:uncheckedState w14:val="2610" w14:font="MS Gothic"/>
              </w14:checkbox>
            </w:sdtPr>
            <w:sdtContent>
              <w:p w14:paraId="3B6CA6FD" w14:textId="77777777" w:rsidR="003F5524" w:rsidRPr="00996E61" w:rsidRDefault="003F5524" w:rsidP="00503A92">
                <w:pPr>
                  <w:rPr>
                    <w:bCs/>
                    <w:i/>
                  </w:rPr>
                </w:pPr>
                <w:r w:rsidRPr="00996E61">
                  <w:rPr>
                    <w:rFonts w:ascii="Segoe UI Symbol" w:eastAsia="MS Gothic" w:hAnsi="Segoe UI Symbol" w:cs="Segoe UI Symbol"/>
                    <w:bCs/>
                  </w:rPr>
                  <w:t>☐</w:t>
                </w:r>
              </w:p>
            </w:sdtContent>
          </w:sdt>
        </w:tc>
      </w:tr>
      <w:tr w:rsidR="003F5524" w:rsidRPr="00996E61" w14:paraId="72C416BA" w14:textId="77777777" w:rsidTr="003F5524">
        <w:trPr>
          <w:trHeight w:val="144"/>
        </w:trPr>
        <w:tc>
          <w:tcPr>
            <w:tcW w:w="8784" w:type="dxa"/>
          </w:tcPr>
          <w:p w14:paraId="3BE20185" w14:textId="77777777" w:rsidR="003F5524" w:rsidRPr="00996E61" w:rsidRDefault="003F5524" w:rsidP="00503A92">
            <w:pPr>
              <w:rPr>
                <w:bCs/>
                <w:i/>
              </w:rPr>
            </w:pPr>
          </w:p>
        </w:tc>
        <w:tc>
          <w:tcPr>
            <w:tcW w:w="844" w:type="dxa"/>
            <w:shd w:val="clear" w:color="auto" w:fill="BFBFBF" w:themeFill="background1" w:themeFillShade="BF"/>
          </w:tcPr>
          <w:sdt>
            <w:sdtPr>
              <w:rPr>
                <w:bCs/>
              </w:rPr>
              <w:id w:val="1178089498"/>
              <w14:checkbox>
                <w14:checked w14:val="0"/>
                <w14:checkedState w14:val="2612" w14:font="MS Gothic"/>
                <w14:uncheckedState w14:val="2610" w14:font="MS Gothic"/>
              </w14:checkbox>
            </w:sdtPr>
            <w:sdtContent>
              <w:p w14:paraId="68612B39" w14:textId="77777777" w:rsidR="003F5524" w:rsidRPr="00996E61" w:rsidRDefault="003F5524" w:rsidP="00503A92">
                <w:pPr>
                  <w:rPr>
                    <w:bCs/>
                    <w:i/>
                  </w:rPr>
                </w:pPr>
                <w:r w:rsidRPr="00996E61">
                  <w:rPr>
                    <w:rFonts w:ascii="Segoe UI Symbol" w:eastAsia="MS Gothic" w:hAnsi="Segoe UI Symbol" w:cs="Segoe UI Symbol"/>
                    <w:bCs/>
                  </w:rPr>
                  <w:t>☐</w:t>
                </w:r>
              </w:p>
            </w:sdtContent>
          </w:sdt>
        </w:tc>
      </w:tr>
    </w:tbl>
    <w:p w14:paraId="67A8C26C" w14:textId="77777777" w:rsidR="003F5524" w:rsidRPr="00996E61" w:rsidRDefault="003F5524" w:rsidP="00503A92"/>
    <w:p w14:paraId="503795F4" w14:textId="77777777" w:rsidR="003F5524" w:rsidRPr="00996E61" w:rsidRDefault="003F5524" w:rsidP="00503A92"/>
    <w:p w14:paraId="7F80A0FB" w14:textId="77777777" w:rsidR="003F5524" w:rsidRPr="00996E61" w:rsidRDefault="003F5524" w:rsidP="00503A92">
      <w:pPr>
        <w:rPr>
          <w:b/>
          <w:u w:val="single"/>
        </w:rPr>
      </w:pPr>
      <w:r w:rsidRPr="00996E61">
        <w:rPr>
          <w:b/>
          <w:u w:val="single"/>
        </w:rPr>
        <w:t>SECTION D: External Collaborative Research Activity</w:t>
      </w:r>
    </w:p>
    <w:p w14:paraId="04ACBA3E" w14:textId="77777777" w:rsidR="003F5524" w:rsidRPr="00996E61" w:rsidRDefault="003F5524" w:rsidP="00503A92">
      <w:pPr>
        <w:rPr>
          <w:bCs/>
          <w:iCs/>
        </w:rPr>
      </w:pPr>
    </w:p>
    <w:tbl>
      <w:tblPr>
        <w:tblStyle w:val="TableGrid"/>
        <w:tblW w:w="9776" w:type="dxa"/>
        <w:tblLook w:val="04A0" w:firstRow="1" w:lastRow="0" w:firstColumn="1" w:lastColumn="0" w:noHBand="0" w:noVBand="1"/>
      </w:tblPr>
      <w:tblGrid>
        <w:gridCol w:w="3431"/>
        <w:gridCol w:w="2733"/>
        <w:gridCol w:w="981"/>
        <w:gridCol w:w="975"/>
        <w:gridCol w:w="703"/>
        <w:gridCol w:w="953"/>
      </w:tblGrid>
      <w:tr w:rsidR="003F5524" w:rsidRPr="00996E61" w14:paraId="59FFCA53" w14:textId="77777777" w:rsidTr="003F5524">
        <w:tc>
          <w:tcPr>
            <w:tcW w:w="6164" w:type="dxa"/>
            <w:gridSpan w:val="2"/>
            <w:shd w:val="clear" w:color="auto" w:fill="F2F2F2" w:themeFill="background1" w:themeFillShade="F2"/>
          </w:tcPr>
          <w:p w14:paraId="71719624" w14:textId="77777777" w:rsidR="003F5524" w:rsidRPr="00996E61" w:rsidRDefault="003F5524" w:rsidP="00503A92">
            <w:r w:rsidRPr="00996E61">
              <w:t>Does the research activity involve collaborators outside of the University?</w:t>
            </w:r>
          </w:p>
        </w:tc>
        <w:tc>
          <w:tcPr>
            <w:tcW w:w="981" w:type="dxa"/>
            <w:shd w:val="clear" w:color="auto" w:fill="F2F2F2" w:themeFill="background1" w:themeFillShade="F2"/>
            <w:vAlign w:val="center"/>
          </w:tcPr>
          <w:p w14:paraId="2D99D712" w14:textId="77777777" w:rsidR="003F5524" w:rsidRPr="00996E61" w:rsidRDefault="003F5524" w:rsidP="00503A92">
            <w:r w:rsidRPr="00996E61">
              <w:t>YES</w:t>
            </w:r>
          </w:p>
        </w:tc>
        <w:tc>
          <w:tcPr>
            <w:tcW w:w="975" w:type="dxa"/>
            <w:shd w:val="clear" w:color="auto" w:fill="BFBFBF" w:themeFill="background1" w:themeFillShade="BF"/>
            <w:vAlign w:val="center"/>
          </w:tcPr>
          <w:sdt>
            <w:sdtPr>
              <w:rPr>
                <w:bCs/>
              </w:rPr>
              <w:id w:val="1804497617"/>
              <w14:checkbox>
                <w14:checked w14:val="1"/>
                <w14:checkedState w14:val="2612" w14:font="MS Gothic"/>
                <w14:uncheckedState w14:val="2610" w14:font="MS Gothic"/>
              </w14:checkbox>
            </w:sdtPr>
            <w:sdtContent>
              <w:p w14:paraId="01DC87EA" w14:textId="77777777" w:rsidR="003F5524" w:rsidRPr="00996E61" w:rsidRDefault="003F5524" w:rsidP="00503A92">
                <w:r w:rsidRPr="00996E61">
                  <w:rPr>
                    <w:rFonts w:ascii="Segoe UI Symbol" w:eastAsia="MS Gothic" w:hAnsi="Segoe UI Symbol" w:cs="Segoe UI Symbol"/>
                    <w:bCs/>
                  </w:rPr>
                  <w:t>☒</w:t>
                </w:r>
              </w:p>
            </w:sdtContent>
          </w:sdt>
        </w:tc>
        <w:tc>
          <w:tcPr>
            <w:tcW w:w="703" w:type="dxa"/>
            <w:shd w:val="clear" w:color="auto" w:fill="F2F2F2" w:themeFill="background1" w:themeFillShade="F2"/>
            <w:vAlign w:val="center"/>
          </w:tcPr>
          <w:p w14:paraId="0456BC3B" w14:textId="77777777" w:rsidR="003F5524" w:rsidRPr="00996E61" w:rsidRDefault="003F5524" w:rsidP="00503A92">
            <w:r w:rsidRPr="00996E61">
              <w:t>NO</w:t>
            </w:r>
          </w:p>
        </w:tc>
        <w:tc>
          <w:tcPr>
            <w:tcW w:w="953" w:type="dxa"/>
            <w:shd w:val="clear" w:color="auto" w:fill="BFBFBF" w:themeFill="background1" w:themeFillShade="BF"/>
            <w:vAlign w:val="center"/>
          </w:tcPr>
          <w:sdt>
            <w:sdtPr>
              <w:rPr>
                <w:bCs/>
              </w:rPr>
              <w:id w:val="1016347612"/>
              <w14:checkbox>
                <w14:checked w14:val="0"/>
                <w14:checkedState w14:val="2612" w14:font="MS Gothic"/>
                <w14:uncheckedState w14:val="2610" w14:font="MS Gothic"/>
              </w14:checkbox>
            </w:sdtPr>
            <w:sdtContent>
              <w:p w14:paraId="0E7FDAF6"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79CD13E" w14:textId="77777777" w:rsidTr="003F5524">
        <w:tc>
          <w:tcPr>
            <w:tcW w:w="9776" w:type="dxa"/>
            <w:gridSpan w:val="6"/>
          </w:tcPr>
          <w:p w14:paraId="4501C13C" w14:textId="77777777" w:rsidR="003F5524" w:rsidRPr="00996E61" w:rsidRDefault="003F5524" w:rsidP="00503A92"/>
          <w:p w14:paraId="6F5EEC51" w14:textId="77777777" w:rsidR="003F5524" w:rsidRPr="00996E61" w:rsidRDefault="003F5524" w:rsidP="00503A92">
            <w:pPr>
              <w:rPr>
                <w:bCs/>
                <w:i/>
              </w:rPr>
            </w:pPr>
            <w:r w:rsidRPr="00996E61">
              <w:t>If Yes, please provide the name of the external organisation and name and contact details for the main contact person:</w:t>
            </w:r>
          </w:p>
        </w:tc>
      </w:tr>
      <w:tr w:rsidR="003F5524" w:rsidRPr="00996E61" w14:paraId="7DB0A4B3" w14:textId="77777777" w:rsidTr="003F5524">
        <w:tc>
          <w:tcPr>
            <w:tcW w:w="3431" w:type="dxa"/>
            <w:shd w:val="clear" w:color="auto" w:fill="F2F2F2" w:themeFill="background1" w:themeFillShade="F2"/>
          </w:tcPr>
          <w:p w14:paraId="46140E11" w14:textId="77777777" w:rsidR="003F5524" w:rsidRPr="00996E61" w:rsidRDefault="003F5524" w:rsidP="00503A92">
            <w:r w:rsidRPr="00996E61">
              <w:t>Institution</w:t>
            </w:r>
          </w:p>
        </w:tc>
        <w:tc>
          <w:tcPr>
            <w:tcW w:w="6345" w:type="dxa"/>
            <w:gridSpan w:val="5"/>
          </w:tcPr>
          <w:p w14:paraId="0A6C7427" w14:textId="77777777" w:rsidR="003F5524" w:rsidRPr="00996E61" w:rsidRDefault="003F5524" w:rsidP="00503A92">
            <w:pPr>
              <w:rPr>
                <w:bCs/>
              </w:rPr>
            </w:pPr>
            <w:r w:rsidRPr="00996E61">
              <w:rPr>
                <w:bCs/>
              </w:rPr>
              <w:t>CTC Studios</w:t>
            </w:r>
          </w:p>
        </w:tc>
      </w:tr>
      <w:tr w:rsidR="003F5524" w:rsidRPr="00996E61" w14:paraId="7352D44B" w14:textId="77777777" w:rsidTr="003F5524">
        <w:tc>
          <w:tcPr>
            <w:tcW w:w="3431" w:type="dxa"/>
            <w:shd w:val="clear" w:color="auto" w:fill="F2F2F2" w:themeFill="background1" w:themeFillShade="F2"/>
          </w:tcPr>
          <w:p w14:paraId="7CAB717E" w14:textId="77777777" w:rsidR="003F5524" w:rsidRPr="00996E61" w:rsidRDefault="003F5524" w:rsidP="00503A92">
            <w:r w:rsidRPr="00996E61">
              <w:t>Contact person name</w:t>
            </w:r>
          </w:p>
        </w:tc>
        <w:tc>
          <w:tcPr>
            <w:tcW w:w="6345" w:type="dxa"/>
            <w:gridSpan w:val="5"/>
          </w:tcPr>
          <w:p w14:paraId="582DE263" w14:textId="77777777" w:rsidR="003F5524" w:rsidRPr="00996E61" w:rsidRDefault="003F5524" w:rsidP="00503A92">
            <w:pPr>
              <w:rPr>
                <w:bCs/>
              </w:rPr>
            </w:pPr>
            <w:r w:rsidRPr="00996E61">
              <w:rPr>
                <w:bCs/>
              </w:rPr>
              <w:t>Bridie Horne</w:t>
            </w:r>
          </w:p>
        </w:tc>
      </w:tr>
      <w:tr w:rsidR="003F5524" w:rsidRPr="00996E61" w14:paraId="0EFFB8C1" w14:textId="77777777" w:rsidTr="003F5524">
        <w:tc>
          <w:tcPr>
            <w:tcW w:w="3431" w:type="dxa"/>
            <w:shd w:val="clear" w:color="auto" w:fill="F2F2F2" w:themeFill="background1" w:themeFillShade="F2"/>
          </w:tcPr>
          <w:p w14:paraId="4BA72367" w14:textId="77777777" w:rsidR="003F5524" w:rsidRPr="00996E61" w:rsidRDefault="003F5524" w:rsidP="00503A92">
            <w:r w:rsidRPr="00996E61">
              <w:t>Contact person e-mail address</w:t>
            </w:r>
          </w:p>
        </w:tc>
        <w:tc>
          <w:tcPr>
            <w:tcW w:w="6345" w:type="dxa"/>
            <w:gridSpan w:val="5"/>
          </w:tcPr>
          <w:p w14:paraId="6605FE75" w14:textId="77777777" w:rsidR="003F5524" w:rsidRPr="00996E61" w:rsidRDefault="003F5524" w:rsidP="00503A92">
            <w:pPr>
              <w:rPr>
                <w:bCs/>
              </w:rPr>
            </w:pPr>
            <w:r w:rsidRPr="00996E61">
              <w:rPr>
                <w:bCs/>
              </w:rPr>
              <w:t>bridie@thectc.co.uk</w:t>
            </w:r>
          </w:p>
        </w:tc>
      </w:tr>
    </w:tbl>
    <w:p w14:paraId="035F8D52" w14:textId="77777777" w:rsidR="003F5524" w:rsidRPr="00996E61" w:rsidRDefault="003F5524" w:rsidP="00503A92">
      <w:pPr>
        <w:rPr>
          <w:bCs/>
          <w:iCs/>
        </w:rPr>
      </w:pPr>
    </w:p>
    <w:p w14:paraId="03BD4807" w14:textId="77777777" w:rsidR="003F5524" w:rsidRPr="00996E61" w:rsidRDefault="003F5524" w:rsidP="00503A92">
      <w:pPr>
        <w:rPr>
          <w:bCs/>
          <w:iCs/>
        </w:rPr>
      </w:pPr>
      <w:r w:rsidRPr="00996E61">
        <w:rPr>
          <w:bCs/>
          <w:iCs/>
        </w:rPr>
        <w:t>Where research activity is carried out in collaboration with an external organisation</w:t>
      </w:r>
    </w:p>
    <w:tbl>
      <w:tblPr>
        <w:tblStyle w:val="TableGrid"/>
        <w:tblW w:w="9776" w:type="dxa"/>
        <w:tblLook w:val="04A0" w:firstRow="1" w:lastRow="0" w:firstColumn="1" w:lastColumn="0" w:noHBand="0" w:noVBand="1"/>
      </w:tblPr>
      <w:tblGrid>
        <w:gridCol w:w="6164"/>
        <w:gridCol w:w="981"/>
        <w:gridCol w:w="975"/>
        <w:gridCol w:w="806"/>
        <w:gridCol w:w="850"/>
      </w:tblGrid>
      <w:tr w:rsidR="003F5524" w:rsidRPr="00996E61" w14:paraId="18EE797F" w14:textId="77777777" w:rsidTr="003F5524">
        <w:trPr>
          <w:trHeight w:val="507"/>
        </w:trPr>
        <w:tc>
          <w:tcPr>
            <w:tcW w:w="6164" w:type="dxa"/>
            <w:shd w:val="clear" w:color="auto" w:fill="F2F2F2" w:themeFill="background1" w:themeFillShade="F2"/>
            <w:vAlign w:val="center"/>
          </w:tcPr>
          <w:p w14:paraId="0F80E1BA" w14:textId="77777777" w:rsidR="003F5524" w:rsidRPr="00996E61" w:rsidRDefault="003F5524" w:rsidP="00503A92">
            <w:pPr>
              <w:rPr>
                <w:bCs/>
              </w:rPr>
            </w:pPr>
            <w:r w:rsidRPr="00996E61">
              <w:rPr>
                <w:bCs/>
              </w:rPr>
              <w:t>Does this organisation have its own ethics approval system?</w:t>
            </w:r>
          </w:p>
        </w:tc>
        <w:tc>
          <w:tcPr>
            <w:tcW w:w="981" w:type="dxa"/>
            <w:shd w:val="clear" w:color="auto" w:fill="F2F2F2" w:themeFill="background1" w:themeFillShade="F2"/>
            <w:vAlign w:val="center"/>
          </w:tcPr>
          <w:p w14:paraId="5E60645A" w14:textId="77777777" w:rsidR="003F5524" w:rsidRPr="00996E61" w:rsidRDefault="003F5524" w:rsidP="00503A92">
            <w:pPr>
              <w:rPr>
                <w:bCs/>
              </w:rPr>
            </w:pPr>
            <w:r w:rsidRPr="00996E61">
              <w:rPr>
                <w:bCs/>
              </w:rPr>
              <w:t>YES</w:t>
            </w:r>
          </w:p>
        </w:tc>
        <w:tc>
          <w:tcPr>
            <w:tcW w:w="975" w:type="dxa"/>
            <w:shd w:val="clear" w:color="auto" w:fill="BFBFBF" w:themeFill="background1" w:themeFillShade="BF"/>
            <w:vAlign w:val="center"/>
          </w:tcPr>
          <w:sdt>
            <w:sdtPr>
              <w:rPr>
                <w:bCs/>
              </w:rPr>
              <w:id w:val="-1279024073"/>
              <w14:checkbox>
                <w14:checked w14:val="0"/>
                <w14:checkedState w14:val="2612" w14:font="MS Gothic"/>
                <w14:uncheckedState w14:val="2610" w14:font="MS Gothic"/>
              </w14:checkbox>
            </w:sdtPr>
            <w:sdtContent>
              <w:p w14:paraId="32F6AAFC"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06" w:type="dxa"/>
            <w:shd w:val="clear" w:color="auto" w:fill="F2F2F2" w:themeFill="background1" w:themeFillShade="F2"/>
            <w:vAlign w:val="center"/>
          </w:tcPr>
          <w:p w14:paraId="3C0A5AAA" w14:textId="77777777" w:rsidR="003F5524" w:rsidRPr="00996E61" w:rsidRDefault="003F5524" w:rsidP="00503A92">
            <w:pPr>
              <w:rPr>
                <w:bCs/>
              </w:rPr>
            </w:pPr>
            <w:r w:rsidRPr="00996E61">
              <w:rPr>
                <w:bCs/>
              </w:rPr>
              <w:t>NO</w:t>
            </w:r>
          </w:p>
        </w:tc>
        <w:tc>
          <w:tcPr>
            <w:tcW w:w="850" w:type="dxa"/>
            <w:shd w:val="clear" w:color="auto" w:fill="BFBFBF" w:themeFill="background1" w:themeFillShade="BF"/>
            <w:vAlign w:val="center"/>
          </w:tcPr>
          <w:sdt>
            <w:sdtPr>
              <w:rPr>
                <w:bCs/>
              </w:rPr>
              <w:id w:val="-711570112"/>
              <w14:checkbox>
                <w14:checked w14:val="1"/>
                <w14:checkedState w14:val="2612" w14:font="MS Gothic"/>
                <w14:uncheckedState w14:val="2610" w14:font="MS Gothic"/>
              </w14:checkbox>
            </w:sdtPr>
            <w:sdtContent>
              <w:p w14:paraId="744512C8"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157DC305" w14:textId="77777777" w:rsidTr="003F5524">
        <w:tc>
          <w:tcPr>
            <w:tcW w:w="9776" w:type="dxa"/>
            <w:gridSpan w:val="5"/>
          </w:tcPr>
          <w:p w14:paraId="0FB7B3EA" w14:textId="77777777" w:rsidR="003F5524" w:rsidRPr="00996E61" w:rsidRDefault="003F5524" w:rsidP="00503A92">
            <w:pPr>
              <w:rPr>
                <w:bCs/>
              </w:rPr>
            </w:pPr>
            <w:r w:rsidRPr="00996E61">
              <w:rPr>
                <w:bCs/>
              </w:rPr>
              <w:t>If Yes, please attach a copy of any final approval (or interim approval) from the organisation</w:t>
            </w:r>
          </w:p>
        </w:tc>
      </w:tr>
    </w:tbl>
    <w:p w14:paraId="14AF5456" w14:textId="77777777" w:rsidR="003F5524" w:rsidRPr="00996E61" w:rsidRDefault="003F5524" w:rsidP="00503A92">
      <w:pPr>
        <w:rPr>
          <w:bCs/>
          <w:iCs/>
        </w:rPr>
      </w:pPr>
    </w:p>
    <w:p w14:paraId="25431F97" w14:textId="77777777" w:rsidR="003F5524" w:rsidRPr="00996E61" w:rsidRDefault="003F5524" w:rsidP="00503A92"/>
    <w:p w14:paraId="5C1B4AE4" w14:textId="77777777" w:rsidR="00944D5D" w:rsidRPr="00996E61" w:rsidRDefault="00944D5D" w:rsidP="00503A92">
      <w:pPr>
        <w:rPr>
          <w:b/>
          <w:u w:val="single"/>
        </w:rPr>
      </w:pPr>
    </w:p>
    <w:p w14:paraId="1E14E28C" w14:textId="77777777" w:rsidR="00944D5D" w:rsidRPr="00996E61" w:rsidRDefault="00944D5D" w:rsidP="00503A92">
      <w:pPr>
        <w:rPr>
          <w:b/>
          <w:u w:val="single"/>
        </w:rPr>
      </w:pPr>
    </w:p>
    <w:p w14:paraId="2243E6E8" w14:textId="77777777" w:rsidR="00944D5D" w:rsidRPr="00996E61" w:rsidRDefault="00944D5D" w:rsidP="00503A92">
      <w:pPr>
        <w:rPr>
          <w:b/>
          <w:u w:val="single"/>
        </w:rPr>
      </w:pPr>
    </w:p>
    <w:p w14:paraId="21FE2827" w14:textId="77777777" w:rsidR="00944D5D" w:rsidRPr="00996E61" w:rsidRDefault="00944D5D" w:rsidP="00503A92">
      <w:pPr>
        <w:rPr>
          <w:b/>
          <w:u w:val="single"/>
        </w:rPr>
      </w:pPr>
    </w:p>
    <w:p w14:paraId="2E5719CA" w14:textId="77777777" w:rsidR="00944D5D" w:rsidRPr="00996E61" w:rsidRDefault="00944D5D" w:rsidP="00503A92">
      <w:pPr>
        <w:rPr>
          <w:b/>
          <w:u w:val="single"/>
        </w:rPr>
      </w:pPr>
    </w:p>
    <w:p w14:paraId="5E852802" w14:textId="77777777" w:rsidR="00944D5D" w:rsidRPr="00996E61" w:rsidRDefault="00944D5D" w:rsidP="00503A92">
      <w:pPr>
        <w:rPr>
          <w:b/>
          <w:u w:val="single"/>
        </w:rPr>
      </w:pPr>
    </w:p>
    <w:p w14:paraId="355CB576" w14:textId="77777777" w:rsidR="00944D5D" w:rsidRPr="00996E61" w:rsidRDefault="00944D5D" w:rsidP="00503A92">
      <w:pPr>
        <w:rPr>
          <w:b/>
          <w:u w:val="single"/>
        </w:rPr>
      </w:pPr>
    </w:p>
    <w:p w14:paraId="1B1FAE1D" w14:textId="77777777" w:rsidR="003F5524" w:rsidRPr="00996E61" w:rsidRDefault="003F5524" w:rsidP="00503A92">
      <w:pPr>
        <w:rPr>
          <w:b/>
          <w:u w:val="single"/>
        </w:rPr>
      </w:pPr>
      <w:r w:rsidRPr="00996E61">
        <w:rPr>
          <w:b/>
          <w:u w:val="single"/>
        </w:rPr>
        <w:t>SECTION E: Details of Research Activity</w:t>
      </w:r>
    </w:p>
    <w:p w14:paraId="2967423D" w14:textId="77777777" w:rsidR="003F5524" w:rsidRPr="00996E61" w:rsidRDefault="003F5524" w:rsidP="00503A92"/>
    <w:tbl>
      <w:tblPr>
        <w:tblW w:w="5103" w:type="pct"/>
        <w:tblInd w:w="-85"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2364"/>
        <w:gridCol w:w="2320"/>
        <w:gridCol w:w="2320"/>
        <w:gridCol w:w="2188"/>
      </w:tblGrid>
      <w:tr w:rsidR="003F5524" w:rsidRPr="00996E61" w14:paraId="6721CE44" w14:textId="77777777" w:rsidTr="003F5524">
        <w:trPr>
          <w:trHeight w:val="454"/>
        </w:trPr>
        <w:tc>
          <w:tcPr>
            <w:tcW w:w="1286" w:type="pct"/>
            <w:shd w:val="clear" w:color="auto" w:fill="F2F2F2" w:themeFill="background1" w:themeFillShade="F2"/>
            <w:vAlign w:val="center"/>
          </w:tcPr>
          <w:p w14:paraId="7964DE5F" w14:textId="77777777" w:rsidR="003F5524" w:rsidRPr="00996E61" w:rsidRDefault="003F5524" w:rsidP="00503A92">
            <w:r w:rsidRPr="00996E61">
              <w:t>Indicative title:</w:t>
            </w:r>
          </w:p>
        </w:tc>
        <w:tc>
          <w:tcPr>
            <w:tcW w:w="3714" w:type="pct"/>
            <w:gridSpan w:val="3"/>
            <w:vAlign w:val="center"/>
          </w:tcPr>
          <w:p w14:paraId="2DB3D5E7" w14:textId="77777777" w:rsidR="003F5524" w:rsidRPr="00996E61" w:rsidRDefault="003F5524" w:rsidP="00503A92"/>
        </w:tc>
      </w:tr>
      <w:tr w:rsidR="003F5524" w:rsidRPr="00996E61" w14:paraId="30CF8D2B" w14:textId="77777777" w:rsidTr="003F5524">
        <w:trPr>
          <w:trHeight w:val="454"/>
        </w:trPr>
        <w:tc>
          <w:tcPr>
            <w:tcW w:w="1286" w:type="pct"/>
            <w:shd w:val="clear" w:color="auto" w:fill="F2F2F2" w:themeFill="background1" w:themeFillShade="F2"/>
            <w:vAlign w:val="center"/>
          </w:tcPr>
          <w:p w14:paraId="16F2EE42" w14:textId="77777777" w:rsidR="003F5524" w:rsidRPr="00996E61" w:rsidRDefault="003F5524" w:rsidP="00503A92">
            <w:r w:rsidRPr="00996E61">
              <w:t>Proposed start date:</w:t>
            </w:r>
          </w:p>
        </w:tc>
        <w:tc>
          <w:tcPr>
            <w:tcW w:w="1262" w:type="pct"/>
            <w:vAlign w:val="center"/>
          </w:tcPr>
          <w:p w14:paraId="00AB0E81" w14:textId="77777777" w:rsidR="003F5524" w:rsidRPr="00996E61" w:rsidRDefault="003F5524" w:rsidP="00503A92">
            <w:r w:rsidRPr="00996E61">
              <w:t>August 28</w:t>
            </w:r>
            <w:r w:rsidRPr="00996E61">
              <w:rPr>
                <w:vertAlign w:val="superscript"/>
              </w:rPr>
              <w:t>th</w:t>
            </w:r>
            <w:r w:rsidRPr="00996E61">
              <w:t xml:space="preserve"> 2020</w:t>
            </w:r>
          </w:p>
        </w:tc>
        <w:tc>
          <w:tcPr>
            <w:tcW w:w="1262" w:type="pct"/>
            <w:shd w:val="clear" w:color="auto" w:fill="F2F2F2" w:themeFill="background1" w:themeFillShade="F2"/>
            <w:vAlign w:val="center"/>
          </w:tcPr>
          <w:p w14:paraId="3D582B01" w14:textId="77777777" w:rsidR="003F5524" w:rsidRPr="00996E61" w:rsidRDefault="003F5524" w:rsidP="00503A92">
            <w:r w:rsidRPr="00996E61">
              <w:t>Proposed end date:</w:t>
            </w:r>
          </w:p>
        </w:tc>
        <w:tc>
          <w:tcPr>
            <w:tcW w:w="1190" w:type="pct"/>
            <w:vAlign w:val="center"/>
          </w:tcPr>
          <w:p w14:paraId="7A768B6B" w14:textId="77777777" w:rsidR="003F5524" w:rsidRPr="00996E61" w:rsidRDefault="003F5524" w:rsidP="00503A92">
            <w:r w:rsidRPr="00996E61">
              <w:t>15/01/2021</w:t>
            </w:r>
          </w:p>
        </w:tc>
      </w:tr>
      <w:tr w:rsidR="003F5524" w:rsidRPr="00996E61" w14:paraId="46BE73A6" w14:textId="77777777" w:rsidTr="003F5524">
        <w:trPr>
          <w:trHeight w:val="454"/>
        </w:trPr>
        <w:tc>
          <w:tcPr>
            <w:tcW w:w="5000" w:type="pct"/>
            <w:gridSpan w:val="4"/>
            <w:shd w:val="clear" w:color="auto" w:fill="F2F2F2" w:themeFill="background1" w:themeFillShade="F2"/>
            <w:vAlign w:val="center"/>
          </w:tcPr>
          <w:p w14:paraId="256789DB" w14:textId="77777777" w:rsidR="003F5524" w:rsidRPr="00996E61" w:rsidRDefault="003F5524" w:rsidP="00503A92">
            <w:r w:rsidRPr="00996E61">
              <w:t>Purpose of research activity (including aims and objectives)</w:t>
            </w:r>
          </w:p>
          <w:p w14:paraId="10206B3B" w14:textId="77777777" w:rsidR="003F5524" w:rsidRPr="00996E61" w:rsidRDefault="003F5524" w:rsidP="00503A92">
            <w:r w:rsidRPr="00996E61">
              <w:t>Outline the purpose, aims and objectives of the research activity, including key research questions. Show briefly how existing research has informed the proposed activity and explain what the research activity will add and how it addresses an area of importance. (Maximum 300 words)</w:t>
            </w:r>
          </w:p>
        </w:tc>
      </w:tr>
      <w:tr w:rsidR="003F5524" w:rsidRPr="00996E61" w14:paraId="3717B9BC" w14:textId="77777777" w:rsidTr="003F5524">
        <w:trPr>
          <w:trHeight w:val="454"/>
        </w:trPr>
        <w:tc>
          <w:tcPr>
            <w:tcW w:w="5000" w:type="pct"/>
            <w:gridSpan w:val="4"/>
            <w:vAlign w:val="center"/>
          </w:tcPr>
          <w:p w14:paraId="13679082" w14:textId="77777777" w:rsidR="003F5524" w:rsidRPr="00996E61" w:rsidRDefault="003F5524" w:rsidP="00503A92">
            <w:r w:rsidRPr="00996E61">
              <w:t>Background</w:t>
            </w:r>
          </w:p>
          <w:p w14:paraId="071F7F9B" w14:textId="77777777" w:rsidR="003F5524" w:rsidRPr="00996E61" w:rsidRDefault="003F5524" w:rsidP="00503A92">
            <w:r w:rsidRPr="00996E61">
              <w:t xml:space="preserve">I am a self-employed spoken voice teacher on a Foundation course for students wanting to prepare for entry into Drama school. The school are very supportive of my research as its beneficial for the students and the school. I am interested in developing presence in the audition room using mindfulness and being grounded, then using these as tools for the student. These students have little or no knowledge of the spoken voice. I am interested in implementing simple and effective exercises that the students can do in preparation for their audition. </w:t>
            </w:r>
            <w:proofErr w:type="spellStart"/>
            <w:r w:rsidRPr="00996E61">
              <w:t>hjlh</w:t>
            </w:r>
            <w:proofErr w:type="spellEnd"/>
          </w:p>
          <w:p w14:paraId="5E6F0F82" w14:textId="77777777" w:rsidR="003F5524" w:rsidRPr="00996E61" w:rsidRDefault="003F5524" w:rsidP="00503A92"/>
          <w:p w14:paraId="65B2E2E3" w14:textId="77777777" w:rsidR="003F5524" w:rsidRPr="00996E61" w:rsidRDefault="003F5524" w:rsidP="00503A92">
            <w:r w:rsidRPr="00996E61">
              <w:t>Aims</w:t>
            </w:r>
          </w:p>
          <w:p w14:paraId="1AB7178D" w14:textId="77777777" w:rsidR="003F5524" w:rsidRPr="00996E61" w:rsidRDefault="003F5524" w:rsidP="00503A92">
            <w:r w:rsidRPr="00996E61">
              <w:t>The aims of the research will therefore be:</w:t>
            </w:r>
          </w:p>
          <w:p w14:paraId="7D0F4413" w14:textId="77777777" w:rsidR="003F5524" w:rsidRPr="00996E61" w:rsidRDefault="003F5524" w:rsidP="00503A92">
            <w:r w:rsidRPr="00996E61">
              <w:t>For me to research and use exercises that are an effective way for students to learn to become present and find ways of using mindfulness and freeing the voice to improve confidence, concentration and focus.</w:t>
            </w:r>
          </w:p>
          <w:p w14:paraId="4DB39486" w14:textId="77777777" w:rsidR="003F5524" w:rsidRPr="00996E61" w:rsidRDefault="003F5524" w:rsidP="00503A92">
            <w:r w:rsidRPr="00996E61">
              <w:t>To help the students to become less judgemental and more connected to the sound they make.</w:t>
            </w:r>
          </w:p>
          <w:p w14:paraId="7D55A9D3" w14:textId="77777777" w:rsidR="003F5524" w:rsidRPr="00996E61" w:rsidRDefault="003F5524" w:rsidP="00503A92">
            <w:r w:rsidRPr="00996E61">
              <w:t>To investigate what the expectations of the audition process in drama schools</w:t>
            </w:r>
          </w:p>
          <w:p w14:paraId="5A60F8FD" w14:textId="77777777" w:rsidR="003F5524" w:rsidRPr="00996E61" w:rsidRDefault="003F5524" w:rsidP="00503A92">
            <w:r w:rsidRPr="00996E61">
              <w:t>To challenge embedded habits in my teaching practise</w:t>
            </w:r>
          </w:p>
          <w:p w14:paraId="553CED22" w14:textId="77777777" w:rsidR="003F5524" w:rsidRPr="00996E61" w:rsidRDefault="003F5524" w:rsidP="00503A92">
            <w:r w:rsidRPr="00996E61">
              <w:t>To analyse how this will help the students learning and progression</w:t>
            </w:r>
          </w:p>
          <w:p w14:paraId="1D62086C" w14:textId="77777777" w:rsidR="003F5524" w:rsidRPr="00996E61" w:rsidRDefault="003F5524" w:rsidP="00503A92"/>
          <w:p w14:paraId="0D31240F" w14:textId="77777777" w:rsidR="003F5524" w:rsidRPr="00996E61" w:rsidRDefault="003F5524" w:rsidP="00503A92">
            <w:r w:rsidRPr="00996E61">
              <w:t>Previous Research</w:t>
            </w:r>
          </w:p>
          <w:p w14:paraId="3141080D" w14:textId="77777777" w:rsidR="003F5524" w:rsidRPr="00996E61" w:rsidRDefault="003F5524" w:rsidP="00503A92">
            <w:r w:rsidRPr="00996E61">
              <w:t>Foundation courses are a relatively a new learning stream which fills the void between further education and drama school. For the spoken voice teacher, it is a developing area. Little research has been done on Presence and a lot of research has been done on Mindfulness but neither have not been put in a foundation course setting working with the voice and aiming to being Present In the audition room for drama school</w:t>
            </w:r>
          </w:p>
          <w:p w14:paraId="26DEA1D5" w14:textId="77777777" w:rsidR="003F5524" w:rsidRPr="00996E61" w:rsidRDefault="003F5524" w:rsidP="00503A92"/>
          <w:p w14:paraId="45F32A51" w14:textId="77777777" w:rsidR="003F5524" w:rsidRPr="00996E61" w:rsidRDefault="003F5524" w:rsidP="00503A92">
            <w:r w:rsidRPr="00996E61">
              <w:t>References</w:t>
            </w:r>
          </w:p>
          <w:p w14:paraId="1CAB3946" w14:textId="77777777" w:rsidR="003F5524" w:rsidRPr="00996E61" w:rsidRDefault="003F5524" w:rsidP="00503A92">
            <w:proofErr w:type="gramStart"/>
            <w:r w:rsidRPr="00996E61">
              <w:t>Cook,R.</w:t>
            </w:r>
            <w:proofErr w:type="gramEnd"/>
            <w:r w:rsidRPr="00996E61">
              <w:t>,</w:t>
            </w:r>
            <w:proofErr w:type="spellStart"/>
            <w:r w:rsidRPr="00996E61">
              <w:t>Hissey,C</w:t>
            </w:r>
            <w:proofErr w:type="spellEnd"/>
            <w:r w:rsidRPr="00996E61">
              <w:t xml:space="preserve">., </w:t>
            </w:r>
            <w:proofErr w:type="spellStart"/>
            <w:r w:rsidRPr="00996E61">
              <w:t>Bent,S</w:t>
            </w:r>
            <w:proofErr w:type="spellEnd"/>
            <w:r w:rsidRPr="00996E61">
              <w:t xml:space="preserve">. and Bent, J.(2012). </w:t>
            </w:r>
            <w:r w:rsidRPr="00996E61">
              <w:rPr>
                <w:i/>
                <w:iCs/>
              </w:rPr>
              <w:t xml:space="preserve">Voice and the young actor. </w:t>
            </w:r>
            <w:r w:rsidRPr="00996E61">
              <w:t>1</w:t>
            </w:r>
            <w:r w:rsidRPr="00996E61">
              <w:rPr>
                <w:vertAlign w:val="superscript"/>
              </w:rPr>
              <w:t>st</w:t>
            </w:r>
            <w:r w:rsidRPr="00996E61">
              <w:t>. Ed London: Methuen Drama, P.33</w:t>
            </w:r>
          </w:p>
          <w:p w14:paraId="6FC0EFB8" w14:textId="77777777" w:rsidR="003F5524" w:rsidRPr="00996E61" w:rsidRDefault="003F5524" w:rsidP="00503A92">
            <w:pPr>
              <w:rPr>
                <w:shd w:val="clear" w:color="auto" w:fill="FFFFFF"/>
              </w:rPr>
            </w:pPr>
            <w:r w:rsidRPr="00996E61">
              <w:t>Cuddy, A., Carney, D. and Yap, A., 2010. Power Posing. </w:t>
            </w:r>
            <w:r w:rsidRPr="00996E61">
              <w:rPr>
                <w:i/>
                <w:iCs/>
              </w:rPr>
              <w:t>Psychological Science</w:t>
            </w:r>
            <w:r w:rsidRPr="00996E61">
              <w:t>, 21(10), pp.1363-1368.</w:t>
            </w:r>
          </w:p>
          <w:p w14:paraId="57B95603" w14:textId="77777777" w:rsidR="003F5524" w:rsidRPr="00996E61" w:rsidRDefault="003F5524" w:rsidP="00503A92">
            <w:r w:rsidRPr="00996E61">
              <w:lastRenderedPageBreak/>
              <w:t xml:space="preserve">A Beginners Guide to Starting a Mindfulness Practise :Shannon </w:t>
            </w:r>
            <w:proofErr w:type="spellStart"/>
            <w:r w:rsidRPr="00996E61">
              <w:t>Havey</w:t>
            </w:r>
            <w:proofErr w:type="spellEnd"/>
            <w:r w:rsidRPr="00996E61">
              <w:t xml:space="preserve">, journalist and presenter/co-producer of the film, My Year of Living Mindfully (2020) </w:t>
            </w:r>
            <w:hyperlink r:id="rId30" w:history="1">
              <w:r w:rsidRPr="00996E61">
                <w:rPr>
                  <w:rStyle w:val="Hyperlink"/>
                  <w:color w:val="auto"/>
                </w:rPr>
                <w:t>https://www.shannonharvey.com?blogs/blog/my-year-of-living-mindfully-a-beginners-guide-to-starting</w:t>
              </w:r>
            </w:hyperlink>
            <w:r w:rsidRPr="00996E61">
              <w:t xml:space="preserve"> -a mindfulness-practise.</w:t>
            </w:r>
          </w:p>
          <w:p w14:paraId="7C2587C7" w14:textId="77777777" w:rsidR="003F5524" w:rsidRPr="00996E61" w:rsidRDefault="003F5524" w:rsidP="00503A92">
            <w:pPr>
              <w:rPr>
                <w:shd w:val="clear" w:color="auto" w:fill="FFFFFF"/>
              </w:rPr>
            </w:pPr>
            <w:proofErr w:type="spellStart"/>
            <w:r w:rsidRPr="00996E61">
              <w:rPr>
                <w:shd w:val="clear" w:color="auto" w:fill="FFFFFF"/>
              </w:rPr>
              <w:t>CShewell</w:t>
            </w:r>
            <w:proofErr w:type="spellEnd"/>
            <w:r w:rsidRPr="00996E61">
              <w:rPr>
                <w:shd w:val="clear" w:color="auto" w:fill="FFFFFF"/>
              </w:rPr>
              <w:t xml:space="preserve"> 2020 </w:t>
            </w:r>
            <w:r w:rsidRPr="00996E61">
              <w:rPr>
                <w:i/>
                <w:iCs/>
                <w:shd w:val="clear" w:color="auto" w:fill="FFFFFF"/>
              </w:rPr>
              <w:t>Mindfulness</w:t>
            </w:r>
            <w:r w:rsidRPr="00996E61">
              <w:rPr>
                <w:shd w:val="clear" w:color="auto" w:fill="FFFFFF"/>
              </w:rPr>
              <w:t xml:space="preserve"> [webinar] </w:t>
            </w:r>
            <w:hyperlink r:id="rId31" w:history="1">
              <w:r w:rsidRPr="00996E61">
                <w:rPr>
                  <w:rStyle w:val="Hyperlink"/>
                  <w:color w:val="auto"/>
                  <w:shd w:val="clear" w:color="auto" w:fill="FFFFFF"/>
                </w:rPr>
                <w:t>avaiable@voiceworkshop.co.uk</w:t>
              </w:r>
            </w:hyperlink>
            <w:r w:rsidRPr="00996E61">
              <w:rPr>
                <w:shd w:val="clear" w:color="auto" w:fill="FFFFFF"/>
              </w:rPr>
              <w:t xml:space="preserve"> accessed 30</w:t>
            </w:r>
            <w:r w:rsidRPr="00996E61">
              <w:rPr>
                <w:shd w:val="clear" w:color="auto" w:fill="FFFFFF"/>
                <w:vertAlign w:val="superscript"/>
              </w:rPr>
              <w:t>th</w:t>
            </w:r>
            <w:r w:rsidRPr="00996E61">
              <w:rPr>
                <w:shd w:val="clear" w:color="auto" w:fill="FFFFFF"/>
              </w:rPr>
              <w:t xml:space="preserve"> June 2020 </w:t>
            </w:r>
          </w:p>
          <w:p w14:paraId="46D6E390" w14:textId="77777777" w:rsidR="003F5524" w:rsidRPr="00996E61" w:rsidRDefault="003F5524" w:rsidP="00503A92"/>
          <w:p w14:paraId="40AA3673" w14:textId="77777777" w:rsidR="003F5524" w:rsidRPr="00996E61" w:rsidRDefault="003F5524" w:rsidP="00503A92">
            <w:r w:rsidRPr="00996E61">
              <w:t>(this box should expand as you type)</w:t>
            </w:r>
          </w:p>
          <w:p w14:paraId="3CE4F855" w14:textId="77777777" w:rsidR="00944D5D" w:rsidRPr="00996E61" w:rsidRDefault="00944D5D" w:rsidP="00503A92"/>
        </w:tc>
      </w:tr>
      <w:tr w:rsidR="003F5524" w:rsidRPr="00996E61" w14:paraId="709D72FF" w14:textId="77777777" w:rsidTr="003F5524">
        <w:trPr>
          <w:trHeight w:val="454"/>
        </w:trPr>
        <w:tc>
          <w:tcPr>
            <w:tcW w:w="5000" w:type="pct"/>
            <w:gridSpan w:val="4"/>
            <w:shd w:val="clear" w:color="auto" w:fill="F2F2F2" w:themeFill="background1" w:themeFillShade="F2"/>
            <w:vAlign w:val="center"/>
          </w:tcPr>
          <w:p w14:paraId="243D2782" w14:textId="77777777" w:rsidR="003F5524" w:rsidRPr="00996E61" w:rsidRDefault="003F5524" w:rsidP="00503A92">
            <w:r w:rsidRPr="00996E61">
              <w:lastRenderedPageBreak/>
              <w:t>Proposed methods</w:t>
            </w:r>
          </w:p>
          <w:p w14:paraId="59216145" w14:textId="77777777" w:rsidR="003F5524" w:rsidRPr="00996E61" w:rsidRDefault="003F5524" w:rsidP="00503A92">
            <w:r w:rsidRPr="00996E61">
              <w:t>Provide a brief summary of all the methods that may be used in the research activity, making it clear what specific techniques may be used. If methods other than those listed in this section are deemed appropriate later, additional ethical approval for those methods will be needed. (Maximum 600 words)</w:t>
            </w:r>
          </w:p>
        </w:tc>
      </w:tr>
      <w:tr w:rsidR="003F5524" w:rsidRPr="00996E61" w14:paraId="3B9F238E" w14:textId="77777777" w:rsidTr="003F5524">
        <w:trPr>
          <w:trHeight w:val="454"/>
        </w:trPr>
        <w:tc>
          <w:tcPr>
            <w:tcW w:w="5000" w:type="pct"/>
            <w:gridSpan w:val="4"/>
            <w:vAlign w:val="center"/>
          </w:tcPr>
          <w:p w14:paraId="6351A628" w14:textId="77777777" w:rsidR="003F5524" w:rsidRPr="00996E61" w:rsidRDefault="003F5524" w:rsidP="00503A92">
            <w:r w:rsidRPr="00996E61">
              <w:t>Methodological Position</w:t>
            </w:r>
          </w:p>
          <w:p w14:paraId="4E6040BF" w14:textId="146E764A" w:rsidR="003F5524" w:rsidRPr="00996E61" w:rsidRDefault="003F5524" w:rsidP="00503A92">
            <w:r w:rsidRPr="00996E61">
              <w:t xml:space="preserve">As I am investigating my </w:t>
            </w:r>
            <w:r w:rsidR="000D5684" w:rsidRPr="00996E61">
              <w:t>students'</w:t>
            </w:r>
            <w:r w:rsidRPr="00996E61">
              <w:t xml:space="preserve"> opinions and how effective the research is for them in an audition situation. I am using the ontological position of multiple realities. As the primary investigator I am drawn to the pragmatic paradigm which leans itself to human experience. The research design I am drawn to is Hermeneutics which leans itself to exploring but always coming back to the objective.</w:t>
            </w:r>
          </w:p>
          <w:p w14:paraId="5DA0AEA9" w14:textId="77777777" w:rsidR="003F5524" w:rsidRPr="00996E61" w:rsidRDefault="003F5524" w:rsidP="00503A92"/>
          <w:p w14:paraId="785969F9" w14:textId="77777777" w:rsidR="003F5524" w:rsidRPr="00996E61" w:rsidRDefault="003F5524" w:rsidP="00503A92">
            <w:r w:rsidRPr="00996E61">
              <w:t>Participants</w:t>
            </w:r>
          </w:p>
          <w:p w14:paraId="19437AD5" w14:textId="77777777" w:rsidR="003F5524" w:rsidRPr="00996E61" w:rsidRDefault="003F5524" w:rsidP="00503A92">
            <w:r w:rsidRPr="00996E61">
              <w:t xml:space="preserve">5-8 students aged 18 and over who have been chosen. They will not be identified by name and referred to as student A, B and C. Confidentiality will be used and observed at all times during my research and report. </w:t>
            </w:r>
          </w:p>
          <w:p w14:paraId="4CCBFD24" w14:textId="77777777" w:rsidR="003F5524" w:rsidRPr="00996E61" w:rsidRDefault="003F5524" w:rsidP="00503A92"/>
          <w:p w14:paraId="48BB3E05" w14:textId="77777777" w:rsidR="003F5524" w:rsidRPr="00996E61" w:rsidRDefault="003F5524" w:rsidP="00503A92">
            <w:r w:rsidRPr="00996E61">
              <w:t>Methods</w:t>
            </w:r>
          </w:p>
          <w:p w14:paraId="52472DE4" w14:textId="1F1D45DE" w:rsidR="003F5524" w:rsidRPr="00996E61" w:rsidRDefault="003F5524" w:rsidP="00503A92">
            <w:r w:rsidRPr="00996E61">
              <w:t xml:space="preserve">Student questionnaire: I would use this at the beginning and end of the session to find out if they feel any progress has been made and seeing if there are any common themes. There will be open and closed questions and be qualitative in nature. At the end, all the </w:t>
            </w:r>
            <w:r w:rsidR="000D5684" w:rsidRPr="00996E61">
              <w:t>questionnaire's</w:t>
            </w:r>
            <w:r w:rsidRPr="00996E61">
              <w:t xml:space="preserve"> will be shredded.  </w:t>
            </w:r>
          </w:p>
          <w:p w14:paraId="0FB86922" w14:textId="56973339" w:rsidR="003F5524" w:rsidRPr="00996E61" w:rsidRDefault="003F5524" w:rsidP="00503A92">
            <w:r w:rsidRPr="00996E61">
              <w:t xml:space="preserve">Reflective Journal: I will keep a reflective journal after the session to record any thoughts and feelings I have. This is so I have a detailed record of the workshop. I will not identify any of the </w:t>
            </w:r>
            <w:r w:rsidR="000D5684" w:rsidRPr="00996E61">
              <w:t>student's</w:t>
            </w:r>
            <w:r w:rsidRPr="00996E61">
              <w:t xml:space="preserve"> and I will guard their privacy.</w:t>
            </w:r>
          </w:p>
          <w:p w14:paraId="30A60702" w14:textId="77777777" w:rsidR="003F5524" w:rsidRPr="00996E61" w:rsidRDefault="003F5524" w:rsidP="00503A92">
            <w:r w:rsidRPr="00996E61">
              <w:t xml:space="preserve">Students Reflective Blog: The students will be given open reflective questions to enable them to evaluate the work they have been doing in the workshop and respond in a blog format. The purpose of this is to evaluate their thoughts and encourage good practice. </w:t>
            </w:r>
          </w:p>
          <w:p w14:paraId="6C67A068" w14:textId="77777777" w:rsidR="003F5524" w:rsidRPr="00996E61" w:rsidRDefault="003F5524" w:rsidP="00503A92">
            <w:r w:rsidRPr="00996E61">
              <w:t xml:space="preserve">Recordings: I find the purpose of recording them very helpful to track their progress. This information will be stored safely and deleted once the study has been completed.  </w:t>
            </w:r>
          </w:p>
          <w:p w14:paraId="5E8196F6" w14:textId="77777777" w:rsidR="003F5524" w:rsidRPr="00996E61" w:rsidRDefault="003F5524" w:rsidP="00503A92"/>
          <w:p w14:paraId="2C894BD6" w14:textId="77777777" w:rsidR="003F5524" w:rsidRPr="00996E61" w:rsidRDefault="003F5524" w:rsidP="00503A92">
            <w:r w:rsidRPr="00996E61">
              <w:t>Analysis</w:t>
            </w:r>
          </w:p>
          <w:p w14:paraId="2A2F1CDF" w14:textId="48767308" w:rsidR="003F5524" w:rsidRPr="00996E61" w:rsidRDefault="003F5524" w:rsidP="00503A92">
            <w:r w:rsidRPr="00996E61">
              <w:t xml:space="preserve">I am using the Hermeneutics to analyse my data. I will be reflective and writing thoughts about the development of my overall objective through observation, journals and questionnaires. Questioning if there are any common themes recurring and changes within the </w:t>
            </w:r>
            <w:r w:rsidR="000D5684" w:rsidRPr="00996E61">
              <w:t>student's</w:t>
            </w:r>
            <w:r w:rsidRPr="00996E61">
              <w:t xml:space="preserve"> progress. As an observer I will to be aware of any bias and teacher student relationship. </w:t>
            </w:r>
          </w:p>
          <w:p w14:paraId="6C735F77" w14:textId="77777777" w:rsidR="003F5524" w:rsidRPr="00996E61" w:rsidRDefault="003F5524" w:rsidP="00503A92"/>
          <w:p w14:paraId="21224ADF" w14:textId="77777777" w:rsidR="003F5524" w:rsidRPr="00996E61" w:rsidRDefault="003F5524" w:rsidP="00503A92">
            <w:r w:rsidRPr="00996E61">
              <w:t>(this box should expand as you type)</w:t>
            </w:r>
          </w:p>
        </w:tc>
      </w:tr>
    </w:tbl>
    <w:p w14:paraId="6323D08E" w14:textId="77777777" w:rsidR="003F5524" w:rsidRPr="00996E61" w:rsidRDefault="003F5524" w:rsidP="00503A92">
      <w:r w:rsidRPr="00996E61">
        <w:br w:type="page"/>
      </w:r>
    </w:p>
    <w:tbl>
      <w:tblPr>
        <w:tblW w:w="5103" w:type="pct"/>
        <w:tblInd w:w="-85"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9192"/>
      </w:tblGrid>
      <w:tr w:rsidR="003F5524" w:rsidRPr="00996E61" w14:paraId="6A7FB870" w14:textId="77777777" w:rsidTr="003F5524">
        <w:trPr>
          <w:trHeight w:val="454"/>
        </w:trPr>
        <w:tc>
          <w:tcPr>
            <w:tcW w:w="5000" w:type="pct"/>
            <w:shd w:val="clear" w:color="auto" w:fill="F2F2F2" w:themeFill="background1" w:themeFillShade="F2"/>
            <w:vAlign w:val="center"/>
          </w:tcPr>
          <w:p w14:paraId="7004CCD9" w14:textId="77777777" w:rsidR="003F5524" w:rsidRPr="00996E61" w:rsidRDefault="003F5524" w:rsidP="00503A92">
            <w:r w:rsidRPr="00996E61">
              <w:lastRenderedPageBreak/>
              <w:t>Location of research activity</w:t>
            </w:r>
          </w:p>
          <w:p w14:paraId="033384F1" w14:textId="77777777" w:rsidR="003F5524" w:rsidRPr="00996E61" w:rsidRDefault="003F5524" w:rsidP="00503A92">
            <w:r w:rsidRPr="00996E61">
              <w:t>Identify all locations where research activity will take place.</w:t>
            </w:r>
          </w:p>
        </w:tc>
      </w:tr>
      <w:tr w:rsidR="003F5524" w:rsidRPr="00996E61" w14:paraId="0DA003BF" w14:textId="77777777" w:rsidTr="003F5524">
        <w:trPr>
          <w:trHeight w:val="454"/>
        </w:trPr>
        <w:tc>
          <w:tcPr>
            <w:tcW w:w="5000" w:type="pct"/>
            <w:vAlign w:val="center"/>
          </w:tcPr>
          <w:p w14:paraId="40D384F2" w14:textId="77777777" w:rsidR="003F5524" w:rsidRPr="00996E61" w:rsidRDefault="003F5524" w:rsidP="00503A92">
            <w:r w:rsidRPr="00996E61">
              <w:t>Over zoom</w:t>
            </w:r>
          </w:p>
        </w:tc>
      </w:tr>
      <w:tr w:rsidR="003F5524" w:rsidRPr="00996E61" w14:paraId="6D80C673" w14:textId="77777777" w:rsidTr="003F5524">
        <w:trPr>
          <w:trHeight w:val="454"/>
        </w:trPr>
        <w:tc>
          <w:tcPr>
            <w:tcW w:w="5000" w:type="pct"/>
            <w:shd w:val="clear" w:color="auto" w:fill="F2F2F2" w:themeFill="background1" w:themeFillShade="F2"/>
            <w:vAlign w:val="center"/>
          </w:tcPr>
          <w:p w14:paraId="4EBC62F8" w14:textId="77777777" w:rsidR="003F5524" w:rsidRPr="00996E61" w:rsidRDefault="003F5524" w:rsidP="00503A92">
            <w:r w:rsidRPr="00996E61">
              <w:t>Research activity outside of the UK</w:t>
            </w:r>
          </w:p>
          <w:p w14:paraId="2C2DA0DB" w14:textId="77777777" w:rsidR="003F5524" w:rsidRPr="00996E61" w:rsidRDefault="003F5524" w:rsidP="00503A92">
            <w:r w:rsidRPr="00996E61">
              <w:t>If research activity will take place overseas, you are responsible for ensuring that local ethical considerations are complied with and that the relevant permissions are sought. Specify any local guidelines (</w:t>
            </w:r>
            <w:proofErr w:type="gramStart"/>
            <w:r w:rsidRPr="00996E61">
              <w:t>e.g.</w:t>
            </w:r>
            <w:proofErr w:type="gramEnd"/>
            <w:r w:rsidRPr="00996E61">
              <w:t xml:space="preserve">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sensitivities or vulnerabilities of participants.</w:t>
            </w:r>
          </w:p>
        </w:tc>
      </w:tr>
      <w:tr w:rsidR="003F5524" w:rsidRPr="00996E61" w14:paraId="3711412D" w14:textId="77777777" w:rsidTr="003F5524">
        <w:trPr>
          <w:trHeight w:val="454"/>
        </w:trPr>
        <w:tc>
          <w:tcPr>
            <w:tcW w:w="5000" w:type="pct"/>
            <w:vAlign w:val="center"/>
          </w:tcPr>
          <w:p w14:paraId="004A2244" w14:textId="77777777" w:rsidR="003F5524" w:rsidRPr="00996E61" w:rsidRDefault="003F5524" w:rsidP="00503A92">
            <w:r w:rsidRPr="00996E61">
              <w:rPr>
                <w:color w:val="808080"/>
              </w:rPr>
              <w:t>N/A</w:t>
            </w:r>
          </w:p>
        </w:tc>
      </w:tr>
    </w:tbl>
    <w:p w14:paraId="2BFE3736" w14:textId="77777777" w:rsidR="003F5524" w:rsidRPr="00996E61" w:rsidRDefault="003F5524" w:rsidP="00503A92">
      <w:pPr>
        <w:rPr>
          <w:bCs/>
        </w:rPr>
      </w:pPr>
    </w:p>
    <w:p w14:paraId="5298EF01" w14:textId="77777777" w:rsidR="003F5524" w:rsidRPr="00996E61" w:rsidRDefault="003F5524" w:rsidP="00503A92"/>
    <w:p w14:paraId="5015D1C7" w14:textId="77777777" w:rsidR="003F5524" w:rsidRPr="00996E61" w:rsidRDefault="003F5524" w:rsidP="00503A92">
      <w:pPr>
        <w:rPr>
          <w:b/>
          <w:u w:val="single"/>
        </w:rPr>
      </w:pPr>
      <w:r w:rsidRPr="00996E61">
        <w:rPr>
          <w:b/>
          <w:u w:val="single"/>
        </w:rPr>
        <w:t>SECTION F: Scope of Research Activity</w:t>
      </w:r>
    </w:p>
    <w:p w14:paraId="701DA604" w14:textId="77777777" w:rsidR="003F5524" w:rsidRPr="00996E61" w:rsidRDefault="003F5524" w:rsidP="00503A92">
      <w:pPr>
        <w:rPr>
          <w:bCs/>
          <w:iCs/>
        </w:rPr>
      </w:pPr>
    </w:p>
    <w:tbl>
      <w:tblPr>
        <w:tblStyle w:val="TableGrid"/>
        <w:tblW w:w="9889" w:type="dxa"/>
        <w:tblLook w:val="04A0" w:firstRow="1" w:lastRow="0" w:firstColumn="1" w:lastColumn="0" w:noHBand="0" w:noVBand="1"/>
      </w:tblPr>
      <w:tblGrid>
        <w:gridCol w:w="8217"/>
        <w:gridCol w:w="850"/>
        <w:gridCol w:w="822"/>
      </w:tblGrid>
      <w:tr w:rsidR="003F5524" w:rsidRPr="00996E61" w14:paraId="10FF65E0" w14:textId="77777777" w:rsidTr="003F5524">
        <w:tc>
          <w:tcPr>
            <w:tcW w:w="8217" w:type="dxa"/>
            <w:shd w:val="clear" w:color="auto" w:fill="F2F2F2" w:themeFill="background1" w:themeFillShade="F2"/>
          </w:tcPr>
          <w:p w14:paraId="3C76E8C8" w14:textId="77777777" w:rsidR="003F5524" w:rsidRPr="00996E61" w:rsidRDefault="003F5524" w:rsidP="00503A92">
            <w:r w:rsidRPr="00996E61">
              <w:t xml:space="preserve">Will the research activity </w:t>
            </w:r>
            <w:proofErr w:type="gramStart"/>
            <w:r w:rsidRPr="00996E61">
              <w:t>include:</w:t>
            </w:r>
            <w:proofErr w:type="gramEnd"/>
          </w:p>
        </w:tc>
        <w:tc>
          <w:tcPr>
            <w:tcW w:w="850" w:type="dxa"/>
            <w:shd w:val="clear" w:color="auto" w:fill="F2F2F2" w:themeFill="background1" w:themeFillShade="F2"/>
          </w:tcPr>
          <w:p w14:paraId="38CD07EA" w14:textId="77777777" w:rsidR="003F5524" w:rsidRPr="00996E61" w:rsidRDefault="003F5524" w:rsidP="00503A92">
            <w:pPr>
              <w:rPr>
                <w:bCs/>
              </w:rPr>
            </w:pPr>
          </w:p>
          <w:p w14:paraId="2CB56BE2" w14:textId="77777777" w:rsidR="003F5524" w:rsidRPr="00996E61" w:rsidRDefault="003F5524" w:rsidP="00503A92">
            <w:pPr>
              <w:rPr>
                <w:bCs/>
              </w:rPr>
            </w:pPr>
            <w:r w:rsidRPr="00996E61">
              <w:rPr>
                <w:bCs/>
              </w:rPr>
              <w:t>YES</w:t>
            </w:r>
          </w:p>
        </w:tc>
        <w:tc>
          <w:tcPr>
            <w:tcW w:w="822" w:type="dxa"/>
            <w:shd w:val="clear" w:color="auto" w:fill="F2F2F2" w:themeFill="background1" w:themeFillShade="F2"/>
          </w:tcPr>
          <w:p w14:paraId="46F888B4" w14:textId="77777777" w:rsidR="003F5524" w:rsidRPr="00996E61" w:rsidRDefault="003F5524" w:rsidP="00503A92">
            <w:pPr>
              <w:rPr>
                <w:bCs/>
              </w:rPr>
            </w:pPr>
          </w:p>
          <w:p w14:paraId="47A145CB" w14:textId="77777777" w:rsidR="003F5524" w:rsidRPr="00996E61" w:rsidRDefault="003F5524" w:rsidP="00503A92">
            <w:pPr>
              <w:rPr>
                <w:bCs/>
              </w:rPr>
            </w:pPr>
            <w:r w:rsidRPr="00996E61">
              <w:rPr>
                <w:bCs/>
              </w:rPr>
              <w:t>NO</w:t>
            </w:r>
          </w:p>
        </w:tc>
      </w:tr>
      <w:tr w:rsidR="003F5524" w:rsidRPr="00996E61" w14:paraId="328BF86F" w14:textId="77777777" w:rsidTr="003F5524">
        <w:trPr>
          <w:trHeight w:val="439"/>
        </w:trPr>
        <w:tc>
          <w:tcPr>
            <w:tcW w:w="8217" w:type="dxa"/>
            <w:shd w:val="clear" w:color="auto" w:fill="F2F2F2" w:themeFill="background1" w:themeFillShade="F2"/>
            <w:vAlign w:val="center"/>
          </w:tcPr>
          <w:p w14:paraId="30F3EFC8" w14:textId="77777777" w:rsidR="003F5524" w:rsidRPr="00996E61" w:rsidRDefault="003F5524" w:rsidP="00503A92">
            <w:r w:rsidRPr="00996E61">
              <w:t>Use of a questionnaire or similar research instrument?</w:t>
            </w:r>
          </w:p>
        </w:tc>
        <w:tc>
          <w:tcPr>
            <w:tcW w:w="850" w:type="dxa"/>
            <w:shd w:val="clear" w:color="auto" w:fill="BFBFBF" w:themeFill="background1" w:themeFillShade="BF"/>
            <w:vAlign w:val="center"/>
          </w:tcPr>
          <w:sdt>
            <w:sdtPr>
              <w:rPr>
                <w:bCs/>
              </w:rPr>
              <w:id w:val="1843739070"/>
              <w14:checkbox>
                <w14:checked w14:val="1"/>
                <w14:checkedState w14:val="2612" w14:font="MS Gothic"/>
                <w14:uncheckedState w14:val="2610" w14:font="MS Gothic"/>
              </w14:checkbox>
            </w:sdtPr>
            <w:sdtContent>
              <w:p w14:paraId="1942A858"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474143939"/>
              <w14:checkbox>
                <w14:checked w14:val="0"/>
                <w14:checkedState w14:val="2612" w14:font="MS Gothic"/>
                <w14:uncheckedState w14:val="2610" w14:font="MS Gothic"/>
              </w14:checkbox>
            </w:sdtPr>
            <w:sdtContent>
              <w:p w14:paraId="2D4105E5"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DDBE785" w14:textId="77777777" w:rsidTr="003F5524">
        <w:trPr>
          <w:trHeight w:val="439"/>
        </w:trPr>
        <w:tc>
          <w:tcPr>
            <w:tcW w:w="8217" w:type="dxa"/>
            <w:shd w:val="clear" w:color="auto" w:fill="F2F2F2" w:themeFill="background1" w:themeFillShade="F2"/>
            <w:vAlign w:val="center"/>
          </w:tcPr>
          <w:p w14:paraId="3EC696C9" w14:textId="77777777" w:rsidR="003F5524" w:rsidRPr="00996E61" w:rsidRDefault="003F5524" w:rsidP="00503A92">
            <w:r w:rsidRPr="00996E61">
              <w:t>Use of interviews?</w:t>
            </w:r>
          </w:p>
        </w:tc>
        <w:tc>
          <w:tcPr>
            <w:tcW w:w="850" w:type="dxa"/>
            <w:shd w:val="clear" w:color="auto" w:fill="BFBFBF" w:themeFill="background1" w:themeFillShade="BF"/>
            <w:vAlign w:val="center"/>
          </w:tcPr>
          <w:sdt>
            <w:sdtPr>
              <w:rPr>
                <w:bCs/>
              </w:rPr>
              <w:id w:val="-800765487"/>
              <w14:checkbox>
                <w14:checked w14:val="0"/>
                <w14:checkedState w14:val="2612" w14:font="MS Gothic"/>
                <w14:uncheckedState w14:val="2610" w14:font="MS Gothic"/>
              </w14:checkbox>
            </w:sdtPr>
            <w:sdtContent>
              <w:p w14:paraId="63937C67"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749926786"/>
              <w14:checkbox>
                <w14:checked w14:val="1"/>
                <w14:checkedState w14:val="2612" w14:font="MS Gothic"/>
                <w14:uncheckedState w14:val="2610" w14:font="MS Gothic"/>
              </w14:checkbox>
            </w:sdtPr>
            <w:sdtContent>
              <w:p w14:paraId="2C185E06"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5A17EF29" w14:textId="77777777" w:rsidTr="003F5524">
        <w:trPr>
          <w:trHeight w:val="403"/>
        </w:trPr>
        <w:tc>
          <w:tcPr>
            <w:tcW w:w="8217" w:type="dxa"/>
            <w:shd w:val="clear" w:color="auto" w:fill="F2F2F2" w:themeFill="background1" w:themeFillShade="F2"/>
            <w:vAlign w:val="center"/>
          </w:tcPr>
          <w:p w14:paraId="384D9CE7" w14:textId="77777777" w:rsidR="003F5524" w:rsidRPr="00996E61" w:rsidRDefault="003F5524" w:rsidP="00503A92">
            <w:r w:rsidRPr="00996E61">
              <w:t>Use of diaries?</w:t>
            </w:r>
          </w:p>
        </w:tc>
        <w:tc>
          <w:tcPr>
            <w:tcW w:w="850" w:type="dxa"/>
            <w:shd w:val="clear" w:color="auto" w:fill="BFBFBF" w:themeFill="background1" w:themeFillShade="BF"/>
            <w:vAlign w:val="center"/>
          </w:tcPr>
          <w:sdt>
            <w:sdtPr>
              <w:rPr>
                <w:bCs/>
              </w:rPr>
              <w:id w:val="319468663"/>
              <w14:checkbox>
                <w14:checked w14:val="1"/>
                <w14:checkedState w14:val="2612" w14:font="MS Gothic"/>
                <w14:uncheckedState w14:val="2610" w14:font="MS Gothic"/>
              </w14:checkbox>
            </w:sdtPr>
            <w:sdtContent>
              <w:p w14:paraId="14891D9E"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900483589"/>
              <w14:checkbox>
                <w14:checked w14:val="0"/>
                <w14:checkedState w14:val="2612" w14:font="MS Gothic"/>
                <w14:uncheckedState w14:val="2610" w14:font="MS Gothic"/>
              </w14:checkbox>
            </w:sdtPr>
            <w:sdtContent>
              <w:p w14:paraId="6B41E5C0"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5CB5E9CD" w14:textId="77777777" w:rsidTr="003F5524">
        <w:trPr>
          <w:trHeight w:val="403"/>
        </w:trPr>
        <w:tc>
          <w:tcPr>
            <w:tcW w:w="8217" w:type="dxa"/>
            <w:shd w:val="clear" w:color="auto" w:fill="F2F2F2" w:themeFill="background1" w:themeFillShade="F2"/>
            <w:vAlign w:val="center"/>
          </w:tcPr>
          <w:p w14:paraId="633ECDD6" w14:textId="77777777" w:rsidR="003F5524" w:rsidRPr="00996E61" w:rsidRDefault="003F5524" w:rsidP="00503A92">
            <w:r w:rsidRPr="00996E61">
              <w:t>Participant observation with their knowledge?</w:t>
            </w:r>
          </w:p>
        </w:tc>
        <w:tc>
          <w:tcPr>
            <w:tcW w:w="850" w:type="dxa"/>
            <w:shd w:val="clear" w:color="auto" w:fill="BFBFBF" w:themeFill="background1" w:themeFillShade="BF"/>
            <w:vAlign w:val="center"/>
          </w:tcPr>
          <w:sdt>
            <w:sdtPr>
              <w:rPr>
                <w:bCs/>
              </w:rPr>
              <w:id w:val="282394886"/>
              <w14:checkbox>
                <w14:checked w14:val="1"/>
                <w14:checkedState w14:val="2612" w14:font="MS Gothic"/>
                <w14:uncheckedState w14:val="2610" w14:font="MS Gothic"/>
              </w14:checkbox>
            </w:sdtPr>
            <w:sdtContent>
              <w:p w14:paraId="7B6B71B1"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1338917432"/>
              <w14:checkbox>
                <w14:checked w14:val="0"/>
                <w14:checkedState w14:val="2612" w14:font="MS Gothic"/>
                <w14:uncheckedState w14:val="2610" w14:font="MS Gothic"/>
              </w14:checkbox>
            </w:sdtPr>
            <w:sdtContent>
              <w:p w14:paraId="63F5832B"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2421D33" w14:textId="77777777" w:rsidTr="003F5524">
        <w:trPr>
          <w:trHeight w:val="439"/>
        </w:trPr>
        <w:tc>
          <w:tcPr>
            <w:tcW w:w="8217" w:type="dxa"/>
            <w:shd w:val="clear" w:color="auto" w:fill="F2F2F2" w:themeFill="background1" w:themeFillShade="F2"/>
            <w:vAlign w:val="center"/>
          </w:tcPr>
          <w:p w14:paraId="49D74DDD" w14:textId="77777777" w:rsidR="003F5524" w:rsidRPr="00996E61" w:rsidRDefault="003F5524" w:rsidP="00503A92">
            <w:r w:rsidRPr="00996E61">
              <w:t>Participant observation without their knowledge?</w:t>
            </w:r>
          </w:p>
        </w:tc>
        <w:tc>
          <w:tcPr>
            <w:tcW w:w="850" w:type="dxa"/>
            <w:shd w:val="clear" w:color="auto" w:fill="BFBFBF" w:themeFill="background1" w:themeFillShade="BF"/>
            <w:vAlign w:val="center"/>
          </w:tcPr>
          <w:sdt>
            <w:sdtPr>
              <w:rPr>
                <w:bCs/>
              </w:rPr>
              <w:id w:val="-1942599491"/>
              <w14:checkbox>
                <w14:checked w14:val="0"/>
                <w14:checkedState w14:val="2612" w14:font="MS Gothic"/>
                <w14:uncheckedState w14:val="2610" w14:font="MS Gothic"/>
              </w14:checkbox>
            </w:sdtPr>
            <w:sdtContent>
              <w:p w14:paraId="63D302CE"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626286741"/>
              <w14:checkbox>
                <w14:checked w14:val="1"/>
                <w14:checkedState w14:val="2612" w14:font="MS Gothic"/>
                <w14:uncheckedState w14:val="2610" w14:font="MS Gothic"/>
              </w14:checkbox>
            </w:sdtPr>
            <w:sdtContent>
              <w:p w14:paraId="311F8BC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C17B8D3" w14:textId="77777777" w:rsidTr="003F5524">
        <w:trPr>
          <w:trHeight w:val="403"/>
        </w:trPr>
        <w:tc>
          <w:tcPr>
            <w:tcW w:w="8217" w:type="dxa"/>
            <w:shd w:val="clear" w:color="auto" w:fill="F2F2F2" w:themeFill="background1" w:themeFillShade="F2"/>
            <w:vAlign w:val="center"/>
          </w:tcPr>
          <w:p w14:paraId="5D66E114" w14:textId="77777777" w:rsidR="003F5524" w:rsidRPr="00996E61" w:rsidRDefault="003F5524" w:rsidP="00503A92">
            <w:r w:rsidRPr="00996E61">
              <w:t>Use of video or audio recording?</w:t>
            </w:r>
          </w:p>
        </w:tc>
        <w:tc>
          <w:tcPr>
            <w:tcW w:w="850" w:type="dxa"/>
            <w:shd w:val="clear" w:color="auto" w:fill="BFBFBF" w:themeFill="background1" w:themeFillShade="BF"/>
            <w:vAlign w:val="center"/>
          </w:tcPr>
          <w:sdt>
            <w:sdtPr>
              <w:rPr>
                <w:bCs/>
              </w:rPr>
              <w:id w:val="-387187341"/>
              <w14:checkbox>
                <w14:checked w14:val="1"/>
                <w14:checkedState w14:val="2612" w14:font="MS Gothic"/>
                <w14:uncheckedState w14:val="2610" w14:font="MS Gothic"/>
              </w14:checkbox>
            </w:sdtPr>
            <w:sdtContent>
              <w:p w14:paraId="4ED594E8"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1580675213"/>
              <w14:checkbox>
                <w14:checked w14:val="0"/>
                <w14:checkedState w14:val="2612" w14:font="MS Gothic"/>
                <w14:uncheckedState w14:val="2610" w14:font="MS Gothic"/>
              </w14:checkbox>
            </w:sdtPr>
            <w:sdtContent>
              <w:p w14:paraId="72BE5D8C"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AABEE9D" w14:textId="77777777" w:rsidTr="003F5524">
        <w:trPr>
          <w:trHeight w:val="439"/>
        </w:trPr>
        <w:tc>
          <w:tcPr>
            <w:tcW w:w="8217" w:type="dxa"/>
            <w:shd w:val="clear" w:color="auto" w:fill="F2F2F2" w:themeFill="background1" w:themeFillShade="F2"/>
            <w:vAlign w:val="center"/>
          </w:tcPr>
          <w:p w14:paraId="051A3EF6" w14:textId="2B35150A" w:rsidR="003F5524" w:rsidRPr="00996E61" w:rsidRDefault="003F5524" w:rsidP="00503A92">
            <w:r w:rsidRPr="00996E61">
              <w:t xml:space="preserve">Access to personal or confidential information without the </w:t>
            </w:r>
            <w:r w:rsidR="000D5684" w:rsidRPr="00996E61">
              <w:t>participants'</w:t>
            </w:r>
            <w:r w:rsidRPr="00996E61">
              <w:t xml:space="preserve"> specific consent?</w:t>
            </w:r>
          </w:p>
        </w:tc>
        <w:tc>
          <w:tcPr>
            <w:tcW w:w="850" w:type="dxa"/>
            <w:shd w:val="clear" w:color="auto" w:fill="BFBFBF" w:themeFill="background1" w:themeFillShade="BF"/>
            <w:vAlign w:val="center"/>
          </w:tcPr>
          <w:sdt>
            <w:sdtPr>
              <w:rPr>
                <w:bCs/>
              </w:rPr>
              <w:id w:val="-1397120567"/>
              <w14:checkbox>
                <w14:checked w14:val="0"/>
                <w14:checkedState w14:val="2612" w14:font="MS Gothic"/>
                <w14:uncheckedState w14:val="2610" w14:font="MS Gothic"/>
              </w14:checkbox>
            </w:sdtPr>
            <w:sdtContent>
              <w:p w14:paraId="5AEE21B5"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587048268"/>
              <w14:checkbox>
                <w14:checked w14:val="1"/>
                <w14:checkedState w14:val="2612" w14:font="MS Gothic"/>
                <w14:uncheckedState w14:val="2610" w14:font="MS Gothic"/>
              </w14:checkbox>
            </w:sdtPr>
            <w:sdtContent>
              <w:p w14:paraId="7C8FFB63"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B39F9F5" w14:textId="77777777" w:rsidTr="003F5524">
        <w:trPr>
          <w:trHeight w:val="403"/>
        </w:trPr>
        <w:tc>
          <w:tcPr>
            <w:tcW w:w="8217" w:type="dxa"/>
            <w:shd w:val="clear" w:color="auto" w:fill="F2F2F2" w:themeFill="background1" w:themeFillShade="F2"/>
            <w:vAlign w:val="center"/>
          </w:tcPr>
          <w:p w14:paraId="70EDDB5E" w14:textId="77777777" w:rsidR="003F5524" w:rsidRPr="00996E61" w:rsidRDefault="003F5524" w:rsidP="00503A92">
            <w:r w:rsidRPr="00996E61">
              <w:t>Administration of any questions, test stimuli, presentation that may be experienced as physically, mentally or emotionally harmful / offensive?</w:t>
            </w:r>
          </w:p>
        </w:tc>
        <w:tc>
          <w:tcPr>
            <w:tcW w:w="850" w:type="dxa"/>
            <w:shd w:val="clear" w:color="auto" w:fill="BFBFBF" w:themeFill="background1" w:themeFillShade="BF"/>
            <w:vAlign w:val="center"/>
          </w:tcPr>
          <w:sdt>
            <w:sdtPr>
              <w:rPr>
                <w:bCs/>
              </w:rPr>
              <w:id w:val="-723911514"/>
              <w14:checkbox>
                <w14:checked w14:val="0"/>
                <w14:checkedState w14:val="2612" w14:font="MS Gothic"/>
                <w14:uncheckedState w14:val="2610" w14:font="MS Gothic"/>
              </w14:checkbox>
            </w:sdtPr>
            <w:sdtContent>
              <w:p w14:paraId="70059949" w14:textId="77777777" w:rsidR="003F5524" w:rsidRPr="00996E61" w:rsidRDefault="003F5524" w:rsidP="00503A92">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655270249"/>
              <w14:checkbox>
                <w14:checked w14:val="1"/>
                <w14:checkedState w14:val="2612" w14:font="MS Gothic"/>
                <w14:uncheckedState w14:val="2610" w14:font="MS Gothic"/>
              </w14:checkbox>
            </w:sdtPr>
            <w:sdtContent>
              <w:p w14:paraId="21D6745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1DBD25A" w14:textId="77777777" w:rsidTr="003F5524">
        <w:trPr>
          <w:trHeight w:val="403"/>
        </w:trPr>
        <w:tc>
          <w:tcPr>
            <w:tcW w:w="8217" w:type="dxa"/>
            <w:shd w:val="clear" w:color="auto" w:fill="F2F2F2" w:themeFill="background1" w:themeFillShade="F2"/>
            <w:vAlign w:val="center"/>
          </w:tcPr>
          <w:p w14:paraId="3A37095E" w14:textId="77777777" w:rsidR="003F5524" w:rsidRPr="00996E61" w:rsidRDefault="003F5524" w:rsidP="00503A92">
            <w:r w:rsidRPr="00996E61">
              <w:t>Performance of any acts which may cause embarrassment or affect self-esteem?</w:t>
            </w:r>
          </w:p>
        </w:tc>
        <w:tc>
          <w:tcPr>
            <w:tcW w:w="850" w:type="dxa"/>
            <w:shd w:val="clear" w:color="auto" w:fill="BFBFBF" w:themeFill="background1" w:themeFillShade="BF"/>
            <w:vAlign w:val="center"/>
          </w:tcPr>
          <w:sdt>
            <w:sdtPr>
              <w:rPr>
                <w:bCs/>
              </w:rPr>
              <w:id w:val="1994977168"/>
              <w14:checkbox>
                <w14:checked w14:val="0"/>
                <w14:checkedState w14:val="2612" w14:font="MS Gothic"/>
                <w14:uncheckedState w14:val="2610" w14:font="MS Gothic"/>
              </w14:checkbox>
            </w:sdtPr>
            <w:sdtContent>
              <w:p w14:paraId="6C6F1B0F"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2119442801"/>
              <w14:checkbox>
                <w14:checked w14:val="1"/>
                <w14:checkedState w14:val="2612" w14:font="MS Gothic"/>
                <w14:uncheckedState w14:val="2610" w14:font="MS Gothic"/>
              </w14:checkbox>
            </w:sdtPr>
            <w:sdtContent>
              <w:p w14:paraId="7D6E0C53"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6DE0D802" w14:textId="77777777" w:rsidTr="003F5524">
        <w:trPr>
          <w:trHeight w:val="403"/>
        </w:trPr>
        <w:tc>
          <w:tcPr>
            <w:tcW w:w="8217" w:type="dxa"/>
            <w:shd w:val="clear" w:color="auto" w:fill="F2F2F2" w:themeFill="background1" w:themeFillShade="F2"/>
            <w:vAlign w:val="center"/>
          </w:tcPr>
          <w:p w14:paraId="69218675" w14:textId="77777777" w:rsidR="003F5524" w:rsidRPr="00996E61" w:rsidRDefault="003F5524" w:rsidP="00503A92">
            <w:r w:rsidRPr="00996E61">
              <w:t>Investigation of participants involved in illegal activities?</w:t>
            </w:r>
          </w:p>
        </w:tc>
        <w:tc>
          <w:tcPr>
            <w:tcW w:w="850" w:type="dxa"/>
            <w:shd w:val="clear" w:color="auto" w:fill="BFBFBF" w:themeFill="background1" w:themeFillShade="BF"/>
            <w:vAlign w:val="center"/>
          </w:tcPr>
          <w:sdt>
            <w:sdtPr>
              <w:rPr>
                <w:bCs/>
              </w:rPr>
              <w:id w:val="-570350383"/>
              <w14:checkbox>
                <w14:checked w14:val="0"/>
                <w14:checkedState w14:val="2612" w14:font="MS Gothic"/>
                <w14:uncheckedState w14:val="2610" w14:font="MS Gothic"/>
              </w14:checkbox>
            </w:sdtPr>
            <w:sdtContent>
              <w:p w14:paraId="46302673"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904758639"/>
              <w14:checkbox>
                <w14:checked w14:val="1"/>
                <w14:checkedState w14:val="2612" w14:font="MS Gothic"/>
                <w14:uncheckedState w14:val="2610" w14:font="MS Gothic"/>
              </w14:checkbox>
            </w:sdtPr>
            <w:sdtContent>
              <w:p w14:paraId="403FE27E"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359C9E77" w14:textId="77777777" w:rsidTr="003F5524">
        <w:trPr>
          <w:trHeight w:val="403"/>
        </w:trPr>
        <w:tc>
          <w:tcPr>
            <w:tcW w:w="8217" w:type="dxa"/>
            <w:shd w:val="clear" w:color="auto" w:fill="F2F2F2" w:themeFill="background1" w:themeFillShade="F2"/>
            <w:vAlign w:val="center"/>
          </w:tcPr>
          <w:p w14:paraId="65CBB591" w14:textId="77777777" w:rsidR="003F5524" w:rsidRPr="00996E61" w:rsidRDefault="003F5524" w:rsidP="00503A92">
            <w:r w:rsidRPr="00996E61">
              <w:t>Use of procedures that involve deception?</w:t>
            </w:r>
          </w:p>
        </w:tc>
        <w:tc>
          <w:tcPr>
            <w:tcW w:w="850" w:type="dxa"/>
            <w:shd w:val="clear" w:color="auto" w:fill="BFBFBF" w:themeFill="background1" w:themeFillShade="BF"/>
            <w:vAlign w:val="center"/>
          </w:tcPr>
          <w:sdt>
            <w:sdtPr>
              <w:rPr>
                <w:bCs/>
              </w:rPr>
              <w:id w:val="362719355"/>
              <w14:checkbox>
                <w14:checked w14:val="0"/>
                <w14:checkedState w14:val="2612" w14:font="MS Gothic"/>
                <w14:uncheckedState w14:val="2610" w14:font="MS Gothic"/>
              </w14:checkbox>
            </w:sdtPr>
            <w:sdtContent>
              <w:p w14:paraId="53016ACB"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1074700241"/>
              <w14:checkbox>
                <w14:checked w14:val="1"/>
                <w14:checkedState w14:val="2612" w14:font="MS Gothic"/>
                <w14:uncheckedState w14:val="2610" w14:font="MS Gothic"/>
              </w14:checkbox>
            </w:sdtPr>
            <w:sdtContent>
              <w:p w14:paraId="786AD5E5"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08551E35" w14:textId="77777777" w:rsidTr="003F5524">
        <w:trPr>
          <w:trHeight w:val="403"/>
        </w:trPr>
        <w:tc>
          <w:tcPr>
            <w:tcW w:w="8217" w:type="dxa"/>
            <w:shd w:val="clear" w:color="auto" w:fill="F2F2F2" w:themeFill="background1" w:themeFillShade="F2"/>
            <w:vAlign w:val="center"/>
          </w:tcPr>
          <w:p w14:paraId="547800D7" w14:textId="77777777" w:rsidR="003F5524" w:rsidRPr="00996E61" w:rsidRDefault="003F5524" w:rsidP="00503A92">
            <w:r w:rsidRPr="00996E61">
              <w:t>Administration of any substance, agent or placebo?</w:t>
            </w:r>
          </w:p>
        </w:tc>
        <w:tc>
          <w:tcPr>
            <w:tcW w:w="850" w:type="dxa"/>
            <w:shd w:val="clear" w:color="auto" w:fill="BFBFBF" w:themeFill="background1" w:themeFillShade="BF"/>
            <w:vAlign w:val="center"/>
          </w:tcPr>
          <w:sdt>
            <w:sdtPr>
              <w:rPr>
                <w:bCs/>
              </w:rPr>
              <w:id w:val="-1924798936"/>
              <w14:checkbox>
                <w14:checked w14:val="0"/>
                <w14:checkedState w14:val="2612" w14:font="MS Gothic"/>
                <w14:uncheckedState w14:val="2610" w14:font="MS Gothic"/>
              </w14:checkbox>
            </w:sdtPr>
            <w:sdtContent>
              <w:p w14:paraId="1AC50822"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624625241"/>
              <w14:checkbox>
                <w14:checked w14:val="1"/>
                <w14:checkedState w14:val="2612" w14:font="MS Gothic"/>
                <w14:uncheckedState w14:val="2610" w14:font="MS Gothic"/>
              </w14:checkbox>
            </w:sdtPr>
            <w:sdtContent>
              <w:p w14:paraId="13D5B388"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16C214A6" w14:textId="77777777" w:rsidTr="003F5524">
        <w:trPr>
          <w:trHeight w:val="403"/>
        </w:trPr>
        <w:tc>
          <w:tcPr>
            <w:tcW w:w="8217" w:type="dxa"/>
            <w:shd w:val="clear" w:color="auto" w:fill="F2F2F2" w:themeFill="background1" w:themeFillShade="F2"/>
            <w:vAlign w:val="center"/>
          </w:tcPr>
          <w:p w14:paraId="44749AC4" w14:textId="77777777" w:rsidR="003F5524" w:rsidRPr="00996E61" w:rsidRDefault="003F5524" w:rsidP="00503A92">
            <w:r w:rsidRPr="00996E61">
              <w:t>Working with live vertebrate animals?</w:t>
            </w:r>
          </w:p>
        </w:tc>
        <w:tc>
          <w:tcPr>
            <w:tcW w:w="850" w:type="dxa"/>
            <w:shd w:val="clear" w:color="auto" w:fill="BFBFBF" w:themeFill="background1" w:themeFillShade="BF"/>
            <w:vAlign w:val="center"/>
          </w:tcPr>
          <w:sdt>
            <w:sdtPr>
              <w:rPr>
                <w:bCs/>
              </w:rPr>
              <w:id w:val="300428637"/>
              <w14:checkbox>
                <w14:checked w14:val="0"/>
                <w14:checkedState w14:val="2612" w14:font="MS Gothic"/>
                <w14:uncheckedState w14:val="2610" w14:font="MS Gothic"/>
              </w14:checkbox>
            </w:sdtPr>
            <w:sdtContent>
              <w:p w14:paraId="48621DEE"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1236861983"/>
              <w14:checkbox>
                <w14:checked w14:val="1"/>
                <w14:checkedState w14:val="2612" w14:font="MS Gothic"/>
                <w14:uncheckedState w14:val="2610" w14:font="MS Gothic"/>
              </w14:checkbox>
            </w:sdtPr>
            <w:sdtContent>
              <w:p w14:paraId="77230D4C"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573D9A28" w14:textId="77777777" w:rsidTr="003F5524">
        <w:trPr>
          <w:trHeight w:val="403"/>
        </w:trPr>
        <w:tc>
          <w:tcPr>
            <w:tcW w:w="8217" w:type="dxa"/>
            <w:shd w:val="clear" w:color="auto" w:fill="F2F2F2" w:themeFill="background1" w:themeFillShade="F2"/>
            <w:vAlign w:val="center"/>
          </w:tcPr>
          <w:p w14:paraId="2E9ED77B" w14:textId="77777777" w:rsidR="003F5524" w:rsidRPr="00996E61" w:rsidRDefault="003F5524" w:rsidP="00503A92">
            <w:r w:rsidRPr="00996E61">
              <w:t>Other primary data collection methods, please explain in this box</w:t>
            </w:r>
          </w:p>
          <w:p w14:paraId="1EBD65D9" w14:textId="77777777" w:rsidR="003F5524" w:rsidRPr="00996E61" w:rsidRDefault="003F5524" w:rsidP="00503A92"/>
          <w:p w14:paraId="62F8F957" w14:textId="77777777" w:rsidR="003F5524" w:rsidRPr="00996E61" w:rsidRDefault="003F5524" w:rsidP="00503A92"/>
          <w:p w14:paraId="048271B3" w14:textId="77777777" w:rsidR="003F5524" w:rsidRPr="00996E61" w:rsidRDefault="003F5524" w:rsidP="00503A92"/>
        </w:tc>
        <w:tc>
          <w:tcPr>
            <w:tcW w:w="850" w:type="dxa"/>
            <w:shd w:val="clear" w:color="auto" w:fill="BFBFBF" w:themeFill="background1" w:themeFillShade="BF"/>
            <w:vAlign w:val="center"/>
          </w:tcPr>
          <w:sdt>
            <w:sdtPr>
              <w:rPr>
                <w:bCs/>
              </w:rPr>
              <w:id w:val="2049023668"/>
              <w14:checkbox>
                <w14:checked w14:val="0"/>
                <w14:checkedState w14:val="2612" w14:font="MS Gothic"/>
                <w14:uncheckedState w14:val="2610" w14:font="MS Gothic"/>
              </w14:checkbox>
            </w:sdtPr>
            <w:sdtContent>
              <w:p w14:paraId="1B509381"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822" w:type="dxa"/>
            <w:shd w:val="clear" w:color="auto" w:fill="BFBFBF" w:themeFill="background1" w:themeFillShade="BF"/>
            <w:vAlign w:val="center"/>
          </w:tcPr>
          <w:sdt>
            <w:sdtPr>
              <w:rPr>
                <w:bCs/>
              </w:rPr>
              <w:id w:val="1900947946"/>
              <w14:checkbox>
                <w14:checked w14:val="0"/>
                <w14:checkedState w14:val="2612" w14:font="MS Gothic"/>
                <w14:uncheckedState w14:val="2610" w14:font="MS Gothic"/>
              </w14:checkbox>
            </w:sdtPr>
            <w:sdtContent>
              <w:p w14:paraId="7D378D88" w14:textId="77777777" w:rsidR="003F5524" w:rsidRPr="00996E61" w:rsidRDefault="003F5524" w:rsidP="00503A92">
                <w:pPr>
                  <w:rPr>
                    <w:bCs/>
                  </w:rPr>
                </w:pPr>
                <w:r w:rsidRPr="00996E61">
                  <w:rPr>
                    <w:rFonts w:ascii="Segoe UI Symbol" w:eastAsia="MS Gothic" w:hAnsi="Segoe UI Symbol" w:cs="Segoe UI Symbol"/>
                    <w:bCs/>
                  </w:rPr>
                  <w:t>☐</w:t>
                </w:r>
              </w:p>
            </w:sdtContent>
          </w:sdt>
        </w:tc>
      </w:tr>
    </w:tbl>
    <w:p w14:paraId="714FE531" w14:textId="77777777" w:rsidR="003F5524" w:rsidRPr="00996E61" w:rsidRDefault="003F5524" w:rsidP="00503A92">
      <w:pPr>
        <w:rPr>
          <w:bCs/>
          <w:iCs/>
        </w:rPr>
      </w:pPr>
    </w:p>
    <w:p w14:paraId="5CF7B7A9" w14:textId="77777777" w:rsidR="00944D5D" w:rsidRPr="00996E61" w:rsidRDefault="00944D5D" w:rsidP="00503A92">
      <w:pPr>
        <w:rPr>
          <w:bCs/>
          <w:iCs/>
        </w:rPr>
      </w:pPr>
    </w:p>
    <w:p w14:paraId="264DBF17" w14:textId="77777777" w:rsidR="00944D5D" w:rsidRPr="00996E61" w:rsidRDefault="00944D5D" w:rsidP="00503A92">
      <w:pPr>
        <w:rPr>
          <w:bCs/>
          <w:iCs/>
        </w:rPr>
      </w:pPr>
    </w:p>
    <w:p w14:paraId="0FA89007" w14:textId="77777777" w:rsidR="00944D5D" w:rsidRPr="00996E61" w:rsidRDefault="00944D5D" w:rsidP="00503A92">
      <w:pPr>
        <w:rPr>
          <w:bCs/>
          <w:iCs/>
        </w:rPr>
      </w:pPr>
    </w:p>
    <w:p w14:paraId="50AA18A3" w14:textId="77777777" w:rsidR="00944D5D" w:rsidRPr="00996E61" w:rsidRDefault="00944D5D" w:rsidP="00503A92">
      <w:pPr>
        <w:rPr>
          <w:bCs/>
          <w:iCs/>
        </w:rPr>
      </w:pPr>
    </w:p>
    <w:p w14:paraId="211881E3" w14:textId="77777777" w:rsidR="003F5524" w:rsidRPr="00996E61" w:rsidRDefault="003F5524" w:rsidP="00503A92">
      <w:pPr>
        <w:rPr>
          <w:bCs/>
          <w:iCs/>
        </w:rPr>
      </w:pPr>
      <w:r w:rsidRPr="00996E61">
        <w:rPr>
          <w:bCs/>
          <w:iCs/>
        </w:rPr>
        <w:lastRenderedPageBreak/>
        <w:t>If NO to every question, then the research activity is (ethically) low risk and may be exempt from some of the following sections (please refer to Guidance Notes).</w:t>
      </w:r>
    </w:p>
    <w:p w14:paraId="443BA952" w14:textId="77777777" w:rsidR="003F5524" w:rsidRPr="00996E61" w:rsidRDefault="003F5524" w:rsidP="00503A92">
      <w:pPr>
        <w:rPr>
          <w:bCs/>
          <w:iCs/>
        </w:rPr>
      </w:pPr>
    </w:p>
    <w:p w14:paraId="3FDB900C" w14:textId="77777777" w:rsidR="003F5524" w:rsidRPr="00996E61" w:rsidRDefault="003F5524" w:rsidP="00503A92">
      <w:pPr>
        <w:rPr>
          <w:bCs/>
          <w:iCs/>
        </w:rPr>
      </w:pPr>
      <w:r w:rsidRPr="00996E61">
        <w:rPr>
          <w:bCs/>
          <w:iCs/>
        </w:rPr>
        <w:t xml:space="preserve">If YES to any question, then no research activity should be undertaken until full ethical approval has been obtained. </w:t>
      </w:r>
    </w:p>
    <w:p w14:paraId="316A7B04" w14:textId="77777777" w:rsidR="00944D5D" w:rsidRPr="00996E61" w:rsidRDefault="00944D5D" w:rsidP="00503A92">
      <w:pPr>
        <w:rPr>
          <w:bCs/>
        </w:rPr>
      </w:pPr>
    </w:p>
    <w:p w14:paraId="476BA376" w14:textId="4F8B633A" w:rsidR="003F5524" w:rsidRPr="00996E61" w:rsidRDefault="003F5524" w:rsidP="00503A92">
      <w:pPr>
        <w:rPr>
          <w:bCs/>
        </w:rPr>
      </w:pPr>
      <w:r w:rsidRPr="00996E61">
        <w:rPr>
          <w:b/>
          <w:bCs/>
          <w:u w:val="single"/>
        </w:rPr>
        <w:t>SECTION G: Intended Participants</w:t>
      </w:r>
    </w:p>
    <w:p w14:paraId="076AB2D3" w14:textId="77777777" w:rsidR="003F5524" w:rsidRPr="00996E61" w:rsidRDefault="003F5524" w:rsidP="00503A92">
      <w:pPr>
        <w:rPr>
          <w:bCs/>
        </w:rPr>
      </w:pPr>
    </w:p>
    <w:tbl>
      <w:tblPr>
        <w:tblStyle w:val="TableGrid"/>
        <w:tblW w:w="9889" w:type="dxa"/>
        <w:tblLook w:val="04A0" w:firstRow="1" w:lastRow="0" w:firstColumn="1" w:lastColumn="0" w:noHBand="0" w:noVBand="1"/>
      </w:tblPr>
      <w:tblGrid>
        <w:gridCol w:w="7763"/>
        <w:gridCol w:w="992"/>
        <w:gridCol w:w="1134"/>
      </w:tblGrid>
      <w:tr w:rsidR="003F5524" w:rsidRPr="00996E61" w14:paraId="441AB681" w14:textId="77777777" w:rsidTr="003F5524">
        <w:tc>
          <w:tcPr>
            <w:tcW w:w="7763" w:type="dxa"/>
            <w:shd w:val="clear" w:color="auto" w:fill="F2F2F2" w:themeFill="background1" w:themeFillShade="F2"/>
          </w:tcPr>
          <w:p w14:paraId="235AEAAC" w14:textId="77777777" w:rsidR="003F5524" w:rsidRPr="00996E61" w:rsidRDefault="003F5524" w:rsidP="00503A92">
            <w:r w:rsidRPr="00996E61">
              <w:t xml:space="preserve">Who are the intended </w:t>
            </w:r>
            <w:proofErr w:type="gramStart"/>
            <w:r w:rsidRPr="00996E61">
              <w:t>participants:</w:t>
            </w:r>
            <w:proofErr w:type="gramEnd"/>
          </w:p>
        </w:tc>
        <w:tc>
          <w:tcPr>
            <w:tcW w:w="992" w:type="dxa"/>
            <w:shd w:val="clear" w:color="auto" w:fill="F2F2F2" w:themeFill="background1" w:themeFillShade="F2"/>
          </w:tcPr>
          <w:p w14:paraId="71E98DCA" w14:textId="77777777" w:rsidR="003F5524" w:rsidRPr="00996E61" w:rsidRDefault="003F5524" w:rsidP="00503A92">
            <w:pPr>
              <w:rPr>
                <w:bCs/>
              </w:rPr>
            </w:pPr>
          </w:p>
          <w:p w14:paraId="27F17F43" w14:textId="77777777" w:rsidR="003F5524" w:rsidRPr="00996E61" w:rsidRDefault="003F5524" w:rsidP="00503A92">
            <w:pPr>
              <w:rPr>
                <w:bCs/>
              </w:rPr>
            </w:pPr>
            <w:r w:rsidRPr="00996E61">
              <w:rPr>
                <w:bCs/>
              </w:rPr>
              <w:t>YES</w:t>
            </w:r>
          </w:p>
        </w:tc>
        <w:tc>
          <w:tcPr>
            <w:tcW w:w="1134" w:type="dxa"/>
            <w:shd w:val="clear" w:color="auto" w:fill="F2F2F2" w:themeFill="background1" w:themeFillShade="F2"/>
          </w:tcPr>
          <w:p w14:paraId="76ABF0FF" w14:textId="77777777" w:rsidR="003F5524" w:rsidRPr="00996E61" w:rsidRDefault="003F5524" w:rsidP="00503A92">
            <w:pPr>
              <w:rPr>
                <w:bCs/>
              </w:rPr>
            </w:pPr>
          </w:p>
          <w:p w14:paraId="3D4967AA" w14:textId="77777777" w:rsidR="003F5524" w:rsidRPr="00996E61" w:rsidRDefault="003F5524" w:rsidP="00503A92">
            <w:pPr>
              <w:rPr>
                <w:bCs/>
              </w:rPr>
            </w:pPr>
            <w:r w:rsidRPr="00996E61">
              <w:rPr>
                <w:bCs/>
              </w:rPr>
              <w:t>NO</w:t>
            </w:r>
          </w:p>
        </w:tc>
      </w:tr>
      <w:tr w:rsidR="003F5524" w:rsidRPr="00996E61" w14:paraId="289E9CC2" w14:textId="77777777" w:rsidTr="003F5524">
        <w:trPr>
          <w:trHeight w:val="439"/>
        </w:trPr>
        <w:tc>
          <w:tcPr>
            <w:tcW w:w="7763" w:type="dxa"/>
            <w:shd w:val="clear" w:color="auto" w:fill="F2F2F2" w:themeFill="background1" w:themeFillShade="F2"/>
            <w:vAlign w:val="center"/>
          </w:tcPr>
          <w:p w14:paraId="4FD85338" w14:textId="77777777" w:rsidR="003F5524" w:rsidRPr="00996E61" w:rsidRDefault="003F5524" w:rsidP="00503A92">
            <w:r w:rsidRPr="00996E61">
              <w:t>Students or staff at the University?</w:t>
            </w:r>
          </w:p>
        </w:tc>
        <w:tc>
          <w:tcPr>
            <w:tcW w:w="992" w:type="dxa"/>
            <w:shd w:val="clear" w:color="auto" w:fill="BFBFBF" w:themeFill="background1" w:themeFillShade="BF"/>
            <w:vAlign w:val="center"/>
          </w:tcPr>
          <w:sdt>
            <w:sdtPr>
              <w:rPr>
                <w:bCs/>
              </w:rPr>
              <w:id w:val="-227763996"/>
              <w14:checkbox>
                <w14:checked w14:val="0"/>
                <w14:checkedState w14:val="2612" w14:font="MS Gothic"/>
                <w14:uncheckedState w14:val="2610" w14:font="MS Gothic"/>
              </w14:checkbox>
            </w:sdtPr>
            <w:sdtContent>
              <w:p w14:paraId="38FD7BD0"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947306252"/>
              <w14:checkbox>
                <w14:checked w14:val="1"/>
                <w14:checkedState w14:val="2612" w14:font="MS Gothic"/>
                <w14:uncheckedState w14:val="2610" w14:font="MS Gothic"/>
              </w14:checkbox>
            </w:sdtPr>
            <w:sdtContent>
              <w:p w14:paraId="6F83A6B0"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59FA18AF" w14:textId="77777777" w:rsidTr="003F5524">
        <w:trPr>
          <w:trHeight w:val="403"/>
        </w:trPr>
        <w:tc>
          <w:tcPr>
            <w:tcW w:w="7763" w:type="dxa"/>
            <w:shd w:val="clear" w:color="auto" w:fill="F2F2F2" w:themeFill="background1" w:themeFillShade="F2"/>
            <w:vAlign w:val="center"/>
          </w:tcPr>
          <w:p w14:paraId="67F08AD4" w14:textId="77777777" w:rsidR="003F5524" w:rsidRPr="00996E61" w:rsidRDefault="003F5524" w:rsidP="00503A92">
            <w:r w:rsidRPr="00996E61">
              <w:t>Adults (over the age of 18 and competent to give consent)?</w:t>
            </w:r>
          </w:p>
        </w:tc>
        <w:tc>
          <w:tcPr>
            <w:tcW w:w="992" w:type="dxa"/>
            <w:shd w:val="clear" w:color="auto" w:fill="BFBFBF" w:themeFill="background1" w:themeFillShade="BF"/>
            <w:vAlign w:val="center"/>
          </w:tcPr>
          <w:sdt>
            <w:sdtPr>
              <w:rPr>
                <w:bCs/>
              </w:rPr>
              <w:id w:val="-1780247199"/>
              <w14:checkbox>
                <w14:checked w14:val="1"/>
                <w14:checkedState w14:val="2612" w14:font="MS Gothic"/>
                <w14:uncheckedState w14:val="2610" w14:font="MS Gothic"/>
              </w14:checkbox>
            </w:sdtPr>
            <w:sdtContent>
              <w:p w14:paraId="120AC461"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666435130"/>
              <w14:checkbox>
                <w14:checked w14:val="0"/>
                <w14:checkedState w14:val="2612" w14:font="MS Gothic"/>
                <w14:uncheckedState w14:val="2610" w14:font="MS Gothic"/>
              </w14:checkbox>
            </w:sdtPr>
            <w:sdtContent>
              <w:p w14:paraId="421C7D2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7A2814F7" w14:textId="77777777" w:rsidTr="003F5524">
        <w:trPr>
          <w:trHeight w:val="439"/>
        </w:trPr>
        <w:tc>
          <w:tcPr>
            <w:tcW w:w="7763" w:type="dxa"/>
            <w:shd w:val="clear" w:color="auto" w:fill="F2F2F2" w:themeFill="background1" w:themeFillShade="F2"/>
            <w:vAlign w:val="center"/>
          </w:tcPr>
          <w:p w14:paraId="6A91D168" w14:textId="77777777" w:rsidR="003F5524" w:rsidRPr="00996E61" w:rsidRDefault="003F5524" w:rsidP="00503A92">
            <w:r w:rsidRPr="00996E61">
              <w:t>Vulnerable adults?</w:t>
            </w:r>
          </w:p>
        </w:tc>
        <w:tc>
          <w:tcPr>
            <w:tcW w:w="992" w:type="dxa"/>
            <w:shd w:val="clear" w:color="auto" w:fill="BFBFBF" w:themeFill="background1" w:themeFillShade="BF"/>
            <w:vAlign w:val="center"/>
          </w:tcPr>
          <w:sdt>
            <w:sdtPr>
              <w:rPr>
                <w:bCs/>
              </w:rPr>
              <w:id w:val="555978563"/>
              <w14:checkbox>
                <w14:checked w14:val="0"/>
                <w14:checkedState w14:val="2612" w14:font="MS Gothic"/>
                <w14:uncheckedState w14:val="2610" w14:font="MS Gothic"/>
              </w14:checkbox>
            </w:sdtPr>
            <w:sdtContent>
              <w:p w14:paraId="771B68D5"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435668532"/>
              <w14:checkbox>
                <w14:checked w14:val="1"/>
                <w14:checkedState w14:val="2612" w14:font="MS Gothic"/>
                <w14:uncheckedState w14:val="2610" w14:font="MS Gothic"/>
              </w14:checkbox>
            </w:sdtPr>
            <w:sdtContent>
              <w:p w14:paraId="71919C5A"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1C80E49" w14:textId="77777777" w:rsidTr="003F5524">
        <w:trPr>
          <w:trHeight w:val="403"/>
        </w:trPr>
        <w:tc>
          <w:tcPr>
            <w:tcW w:w="7763" w:type="dxa"/>
            <w:shd w:val="clear" w:color="auto" w:fill="F2F2F2" w:themeFill="background1" w:themeFillShade="F2"/>
            <w:vAlign w:val="center"/>
          </w:tcPr>
          <w:p w14:paraId="6EB933B3" w14:textId="77777777" w:rsidR="003F5524" w:rsidRPr="00996E61" w:rsidRDefault="003F5524" w:rsidP="00503A92">
            <w:r w:rsidRPr="00996E61">
              <w:t>Children under 18?</w:t>
            </w:r>
          </w:p>
        </w:tc>
        <w:tc>
          <w:tcPr>
            <w:tcW w:w="992" w:type="dxa"/>
            <w:shd w:val="clear" w:color="auto" w:fill="BFBFBF" w:themeFill="background1" w:themeFillShade="BF"/>
            <w:vAlign w:val="center"/>
          </w:tcPr>
          <w:sdt>
            <w:sdtPr>
              <w:rPr>
                <w:bCs/>
              </w:rPr>
              <w:id w:val="-375472827"/>
              <w14:checkbox>
                <w14:checked w14:val="0"/>
                <w14:checkedState w14:val="2612" w14:font="MS Gothic"/>
                <w14:uncheckedState w14:val="2610" w14:font="MS Gothic"/>
              </w14:checkbox>
            </w:sdtPr>
            <w:sdtContent>
              <w:p w14:paraId="5201507D"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887361462"/>
              <w14:checkbox>
                <w14:checked w14:val="1"/>
                <w14:checkedState w14:val="2612" w14:font="MS Gothic"/>
                <w14:uncheckedState w14:val="2610" w14:font="MS Gothic"/>
              </w14:checkbox>
            </w:sdtPr>
            <w:sdtContent>
              <w:p w14:paraId="1779ABFF"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73C876D5" w14:textId="77777777" w:rsidTr="003F5524">
        <w:trPr>
          <w:trHeight w:val="403"/>
        </w:trPr>
        <w:tc>
          <w:tcPr>
            <w:tcW w:w="7763" w:type="dxa"/>
            <w:shd w:val="clear" w:color="auto" w:fill="F2F2F2" w:themeFill="background1" w:themeFillShade="F2"/>
            <w:vAlign w:val="center"/>
          </w:tcPr>
          <w:p w14:paraId="62D8C648" w14:textId="77777777" w:rsidR="003F5524" w:rsidRPr="00996E61" w:rsidRDefault="003F5524" w:rsidP="00503A92">
            <w:r w:rsidRPr="00996E61">
              <w:t>Prisoners?</w:t>
            </w:r>
          </w:p>
        </w:tc>
        <w:tc>
          <w:tcPr>
            <w:tcW w:w="992" w:type="dxa"/>
            <w:shd w:val="clear" w:color="auto" w:fill="BFBFBF" w:themeFill="background1" w:themeFillShade="BF"/>
            <w:vAlign w:val="center"/>
          </w:tcPr>
          <w:sdt>
            <w:sdtPr>
              <w:rPr>
                <w:bCs/>
              </w:rPr>
              <w:id w:val="1692793907"/>
              <w14:checkbox>
                <w14:checked w14:val="0"/>
                <w14:checkedState w14:val="2612" w14:font="MS Gothic"/>
                <w14:uncheckedState w14:val="2610" w14:font="MS Gothic"/>
              </w14:checkbox>
            </w:sdtPr>
            <w:sdtContent>
              <w:p w14:paraId="313BA81A"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326411418"/>
              <w14:checkbox>
                <w14:checked w14:val="1"/>
                <w14:checkedState w14:val="2612" w14:font="MS Gothic"/>
                <w14:uncheckedState w14:val="2610" w14:font="MS Gothic"/>
              </w14:checkbox>
            </w:sdtPr>
            <w:sdtContent>
              <w:p w14:paraId="58ACAF28"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1F1317A" w14:textId="77777777" w:rsidTr="003F5524">
        <w:trPr>
          <w:trHeight w:val="439"/>
        </w:trPr>
        <w:tc>
          <w:tcPr>
            <w:tcW w:w="7763" w:type="dxa"/>
            <w:shd w:val="clear" w:color="auto" w:fill="F2F2F2" w:themeFill="background1" w:themeFillShade="F2"/>
            <w:vAlign w:val="center"/>
          </w:tcPr>
          <w:p w14:paraId="6C83B965" w14:textId="77777777" w:rsidR="003F5524" w:rsidRPr="00996E61" w:rsidRDefault="003F5524" w:rsidP="00503A92">
            <w:r w:rsidRPr="00996E61">
              <w:t>Young offenders?</w:t>
            </w:r>
          </w:p>
        </w:tc>
        <w:tc>
          <w:tcPr>
            <w:tcW w:w="992" w:type="dxa"/>
            <w:shd w:val="clear" w:color="auto" w:fill="BFBFBF" w:themeFill="background1" w:themeFillShade="BF"/>
            <w:vAlign w:val="center"/>
          </w:tcPr>
          <w:sdt>
            <w:sdtPr>
              <w:rPr>
                <w:bCs/>
              </w:rPr>
              <w:id w:val="1255410168"/>
              <w14:checkbox>
                <w14:checked w14:val="0"/>
                <w14:checkedState w14:val="2612" w14:font="MS Gothic"/>
                <w14:uncheckedState w14:val="2610" w14:font="MS Gothic"/>
              </w14:checkbox>
            </w:sdtPr>
            <w:sdtContent>
              <w:p w14:paraId="146C46D0" w14:textId="77777777" w:rsidR="003F5524" w:rsidRPr="00996E61" w:rsidRDefault="003F5524" w:rsidP="00503A92">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236000582"/>
              <w14:checkbox>
                <w14:checked w14:val="1"/>
                <w14:checkedState w14:val="2612" w14:font="MS Gothic"/>
                <w14:uncheckedState w14:val="2610" w14:font="MS Gothic"/>
              </w14:checkbox>
            </w:sdtPr>
            <w:sdtContent>
              <w:p w14:paraId="18E55B6D"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1B5CD4E" w14:textId="77777777" w:rsidTr="003F5524">
        <w:trPr>
          <w:trHeight w:val="403"/>
        </w:trPr>
        <w:tc>
          <w:tcPr>
            <w:tcW w:w="7763" w:type="dxa"/>
            <w:shd w:val="clear" w:color="auto" w:fill="F2F2F2" w:themeFill="background1" w:themeFillShade="F2"/>
            <w:vAlign w:val="center"/>
          </w:tcPr>
          <w:p w14:paraId="0D03D6BC" w14:textId="77777777" w:rsidR="003F5524" w:rsidRPr="00996E61" w:rsidRDefault="003F5524" w:rsidP="00503A92">
            <w:r w:rsidRPr="00996E61">
              <w:t>Those who could be considered to have a particularly dependent relationship with the investigator or a gatekeeper?</w:t>
            </w:r>
          </w:p>
        </w:tc>
        <w:tc>
          <w:tcPr>
            <w:tcW w:w="992" w:type="dxa"/>
            <w:shd w:val="clear" w:color="auto" w:fill="BFBFBF" w:themeFill="background1" w:themeFillShade="BF"/>
            <w:vAlign w:val="center"/>
          </w:tcPr>
          <w:sdt>
            <w:sdtPr>
              <w:rPr>
                <w:bCs/>
              </w:rPr>
              <w:id w:val="-1016453075"/>
              <w14:checkbox>
                <w14:checked w14:val="0"/>
                <w14:checkedState w14:val="2612" w14:font="MS Gothic"/>
                <w14:uncheckedState w14:val="2610" w14:font="MS Gothic"/>
              </w14:checkbox>
            </w:sdtPr>
            <w:sdtContent>
              <w:p w14:paraId="6751B3B9"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673070048"/>
              <w14:checkbox>
                <w14:checked w14:val="1"/>
                <w14:checkedState w14:val="2612" w14:font="MS Gothic"/>
                <w14:uncheckedState w14:val="2610" w14:font="MS Gothic"/>
              </w14:checkbox>
            </w:sdtPr>
            <w:sdtContent>
              <w:p w14:paraId="4468C0B6"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350CB623" w14:textId="77777777" w:rsidTr="003F5524">
        <w:trPr>
          <w:trHeight w:val="403"/>
        </w:trPr>
        <w:tc>
          <w:tcPr>
            <w:tcW w:w="7763" w:type="dxa"/>
            <w:shd w:val="clear" w:color="auto" w:fill="F2F2F2" w:themeFill="background1" w:themeFillShade="F2"/>
            <w:vAlign w:val="center"/>
          </w:tcPr>
          <w:p w14:paraId="3691CBE1" w14:textId="77777777" w:rsidR="003F5524" w:rsidRPr="00996E61" w:rsidRDefault="003F5524" w:rsidP="00503A92">
            <w:r w:rsidRPr="00996E61">
              <w:t>People engaged in illegal activities?</w:t>
            </w:r>
          </w:p>
        </w:tc>
        <w:tc>
          <w:tcPr>
            <w:tcW w:w="992" w:type="dxa"/>
            <w:shd w:val="clear" w:color="auto" w:fill="BFBFBF" w:themeFill="background1" w:themeFillShade="BF"/>
            <w:vAlign w:val="center"/>
          </w:tcPr>
          <w:sdt>
            <w:sdtPr>
              <w:rPr>
                <w:bCs/>
              </w:rPr>
              <w:id w:val="-1519850840"/>
              <w14:checkbox>
                <w14:checked w14:val="0"/>
                <w14:checkedState w14:val="2612" w14:font="MS Gothic"/>
                <w14:uncheckedState w14:val="2610" w14:font="MS Gothic"/>
              </w14:checkbox>
            </w:sdtPr>
            <w:sdtContent>
              <w:p w14:paraId="12474678"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072859745"/>
              <w14:checkbox>
                <w14:checked w14:val="1"/>
                <w14:checkedState w14:val="2612" w14:font="MS Gothic"/>
                <w14:uncheckedState w14:val="2610" w14:font="MS Gothic"/>
              </w14:checkbox>
            </w:sdtPr>
            <w:sdtContent>
              <w:p w14:paraId="536717E6"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0FB155F9" w14:textId="77777777" w:rsidTr="003F5524">
        <w:trPr>
          <w:trHeight w:val="403"/>
        </w:trPr>
        <w:tc>
          <w:tcPr>
            <w:tcW w:w="7763" w:type="dxa"/>
            <w:shd w:val="clear" w:color="auto" w:fill="F2F2F2" w:themeFill="background1" w:themeFillShade="F2"/>
            <w:vAlign w:val="center"/>
          </w:tcPr>
          <w:p w14:paraId="43B41F8D" w14:textId="77777777" w:rsidR="003F5524" w:rsidRPr="00996E61" w:rsidRDefault="003F5524" w:rsidP="00503A92">
            <w:r w:rsidRPr="00996E61">
              <w:t>Others (please identify):</w:t>
            </w:r>
          </w:p>
          <w:p w14:paraId="702B3EF5" w14:textId="77777777" w:rsidR="003F5524" w:rsidRPr="00996E61" w:rsidRDefault="003F5524" w:rsidP="00503A92"/>
          <w:p w14:paraId="461B3BEF" w14:textId="77777777" w:rsidR="003F5524" w:rsidRPr="00996E61" w:rsidRDefault="003F5524" w:rsidP="00503A92"/>
        </w:tc>
        <w:tc>
          <w:tcPr>
            <w:tcW w:w="992" w:type="dxa"/>
            <w:shd w:val="clear" w:color="auto" w:fill="BFBFBF" w:themeFill="background1" w:themeFillShade="BF"/>
            <w:vAlign w:val="center"/>
          </w:tcPr>
          <w:sdt>
            <w:sdtPr>
              <w:rPr>
                <w:bCs/>
              </w:rPr>
              <w:id w:val="-1984918035"/>
              <w14:checkbox>
                <w14:checked w14:val="0"/>
                <w14:checkedState w14:val="2612" w14:font="MS Gothic"/>
                <w14:uncheckedState w14:val="2610" w14:font="MS Gothic"/>
              </w14:checkbox>
            </w:sdtPr>
            <w:sdtContent>
              <w:p w14:paraId="1DD70E47"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870052561"/>
              <w14:checkbox>
                <w14:checked w14:val="0"/>
                <w14:checkedState w14:val="2612" w14:font="MS Gothic"/>
                <w14:uncheckedState w14:val="2610" w14:font="MS Gothic"/>
              </w14:checkbox>
            </w:sdtPr>
            <w:sdtContent>
              <w:p w14:paraId="5E4B7416" w14:textId="77777777" w:rsidR="003F5524" w:rsidRPr="00996E61" w:rsidRDefault="003F5524" w:rsidP="00503A92">
                <w:pPr>
                  <w:rPr>
                    <w:bCs/>
                  </w:rPr>
                </w:pPr>
                <w:r w:rsidRPr="00996E61">
                  <w:rPr>
                    <w:rFonts w:ascii="Segoe UI Symbol" w:eastAsia="MS Gothic" w:hAnsi="Segoe UI Symbol" w:cs="Segoe UI Symbol"/>
                    <w:bCs/>
                  </w:rPr>
                  <w:t>☐</w:t>
                </w:r>
              </w:p>
            </w:sdtContent>
          </w:sdt>
        </w:tc>
      </w:tr>
    </w:tbl>
    <w:p w14:paraId="213BED1A" w14:textId="77777777" w:rsidR="003F5524" w:rsidRPr="00996E61" w:rsidRDefault="003F5524" w:rsidP="00503A92">
      <w:pPr>
        <w:rPr>
          <w:bCs/>
        </w:rPr>
      </w:pPr>
    </w:p>
    <w:tbl>
      <w:tblPr>
        <w:tblStyle w:val="TableGrid"/>
        <w:tblW w:w="9889" w:type="dxa"/>
        <w:tblLook w:val="04A0" w:firstRow="1" w:lastRow="0" w:firstColumn="1" w:lastColumn="0" w:noHBand="0" w:noVBand="1"/>
      </w:tblPr>
      <w:tblGrid>
        <w:gridCol w:w="9889"/>
      </w:tblGrid>
      <w:tr w:rsidR="003F5524" w:rsidRPr="00996E61" w14:paraId="13AE925F" w14:textId="77777777" w:rsidTr="003F5524">
        <w:trPr>
          <w:trHeight w:val="926"/>
        </w:trPr>
        <w:tc>
          <w:tcPr>
            <w:tcW w:w="9889" w:type="dxa"/>
            <w:shd w:val="clear" w:color="auto" w:fill="F2F2F2" w:themeFill="background1" w:themeFillShade="F2"/>
            <w:vAlign w:val="center"/>
          </w:tcPr>
          <w:p w14:paraId="1303C867" w14:textId="77777777" w:rsidR="003F5524" w:rsidRPr="00996E61" w:rsidRDefault="003F5524" w:rsidP="00503A92">
            <w:r w:rsidRPr="00996E61">
              <w:t>Participant numbers and source</w:t>
            </w:r>
          </w:p>
          <w:p w14:paraId="132BD59D" w14:textId="77777777" w:rsidR="003F5524" w:rsidRPr="00996E61" w:rsidRDefault="003F5524" w:rsidP="00503A92">
            <w:r w:rsidRPr="00996E61">
              <w:t xml:space="preserve">Provide an estimate of the expected number of participants. How will you identify participants and how will they be recruited? </w:t>
            </w:r>
          </w:p>
        </w:tc>
      </w:tr>
      <w:tr w:rsidR="003F5524" w:rsidRPr="00996E61" w14:paraId="60AF646B" w14:textId="77777777" w:rsidTr="003F5524">
        <w:trPr>
          <w:trHeight w:val="403"/>
        </w:trPr>
        <w:tc>
          <w:tcPr>
            <w:tcW w:w="9889" w:type="dxa"/>
            <w:vAlign w:val="center"/>
          </w:tcPr>
          <w:p w14:paraId="2B32120B" w14:textId="77777777" w:rsidR="003F5524" w:rsidRPr="00996E61" w:rsidRDefault="003F5524" w:rsidP="00503A92">
            <w:r w:rsidRPr="00996E61">
              <w:rPr>
                <w:color w:val="4F81BD" w:themeColor="accent1"/>
              </w:rPr>
              <w:t xml:space="preserve"> </w:t>
            </w:r>
          </w:p>
          <w:p w14:paraId="3AEAE712" w14:textId="77777777" w:rsidR="003F5524" w:rsidRPr="00996E61" w:rsidRDefault="003F5524" w:rsidP="00503A92">
            <w:r w:rsidRPr="00996E61">
              <w:rPr>
                <w:color w:val="808080"/>
              </w:rPr>
              <w:t xml:space="preserve">The participants will be between 5-10 students who are on the foundation course. No research will take place until I have written consent from the </w:t>
            </w:r>
            <w:proofErr w:type="gramStart"/>
            <w:r w:rsidRPr="00996E61">
              <w:rPr>
                <w:color w:val="808080"/>
              </w:rPr>
              <w:t>students .</w:t>
            </w:r>
            <w:proofErr w:type="gramEnd"/>
            <w:r w:rsidRPr="00996E61">
              <w:rPr>
                <w:color w:val="808080"/>
              </w:rPr>
              <w:t xml:space="preserve"> Permission has also been sort from the school and is attached. The students will also sign a form agreeing to the research. They will have the right to withdraw at any time. </w:t>
            </w:r>
          </w:p>
        </w:tc>
      </w:tr>
    </w:tbl>
    <w:p w14:paraId="43AC56A1" w14:textId="77777777" w:rsidR="003F5524" w:rsidRPr="00996E61" w:rsidRDefault="003F5524" w:rsidP="00503A92">
      <w:pPr>
        <w:rPr>
          <w:bCs/>
        </w:rPr>
      </w:pPr>
    </w:p>
    <w:p w14:paraId="5CFE2537" w14:textId="77777777" w:rsidR="00944D5D" w:rsidRPr="00996E61" w:rsidRDefault="00944D5D" w:rsidP="00503A92">
      <w:pPr>
        <w:rPr>
          <w:bCs/>
        </w:rPr>
      </w:pPr>
    </w:p>
    <w:p w14:paraId="1CE683E0" w14:textId="77777777" w:rsidR="00944D5D" w:rsidRPr="00996E61" w:rsidRDefault="00944D5D" w:rsidP="00503A92">
      <w:pPr>
        <w:rPr>
          <w:bCs/>
        </w:rPr>
      </w:pPr>
    </w:p>
    <w:p w14:paraId="525DFA7F" w14:textId="77777777" w:rsidR="00944D5D" w:rsidRPr="00996E61" w:rsidRDefault="00944D5D" w:rsidP="00503A92">
      <w:pPr>
        <w:rPr>
          <w:bCs/>
        </w:rPr>
      </w:pPr>
    </w:p>
    <w:p w14:paraId="7A5FB6F8" w14:textId="77777777" w:rsidR="00944D5D" w:rsidRPr="00996E61" w:rsidRDefault="00944D5D" w:rsidP="00503A92">
      <w:pPr>
        <w:rPr>
          <w:bCs/>
        </w:rPr>
      </w:pPr>
    </w:p>
    <w:p w14:paraId="44FB4A52" w14:textId="77777777" w:rsidR="00944D5D" w:rsidRPr="00996E61" w:rsidRDefault="00944D5D" w:rsidP="00503A92">
      <w:pPr>
        <w:rPr>
          <w:bCs/>
        </w:rPr>
      </w:pPr>
    </w:p>
    <w:p w14:paraId="775EF9C9" w14:textId="77777777" w:rsidR="00944D5D" w:rsidRPr="00996E61" w:rsidRDefault="00944D5D" w:rsidP="00503A92">
      <w:pPr>
        <w:rPr>
          <w:bCs/>
        </w:rPr>
      </w:pPr>
    </w:p>
    <w:p w14:paraId="11A19799" w14:textId="77777777" w:rsidR="00944D5D" w:rsidRPr="00996E61" w:rsidRDefault="00944D5D" w:rsidP="00503A92">
      <w:pPr>
        <w:rPr>
          <w:bCs/>
        </w:rPr>
      </w:pPr>
    </w:p>
    <w:p w14:paraId="7F417A8E" w14:textId="77777777" w:rsidR="00944D5D" w:rsidRPr="00996E61" w:rsidRDefault="00944D5D" w:rsidP="00503A92">
      <w:pPr>
        <w:rPr>
          <w:bCs/>
        </w:rPr>
      </w:pPr>
    </w:p>
    <w:p w14:paraId="0E079FB6" w14:textId="77777777" w:rsidR="00944D5D" w:rsidRPr="00996E61" w:rsidRDefault="00944D5D" w:rsidP="00503A92">
      <w:pPr>
        <w:rPr>
          <w:bCs/>
        </w:rPr>
      </w:pPr>
    </w:p>
    <w:p w14:paraId="5586C1D6" w14:textId="77777777" w:rsidR="00944D5D" w:rsidRPr="00996E61" w:rsidRDefault="00944D5D" w:rsidP="00503A92">
      <w:pPr>
        <w:rPr>
          <w:bCs/>
        </w:rPr>
      </w:pPr>
    </w:p>
    <w:p w14:paraId="2DC71BD7" w14:textId="77777777" w:rsidR="00944D5D" w:rsidRPr="00996E61" w:rsidRDefault="00944D5D" w:rsidP="00503A92">
      <w:pPr>
        <w:rPr>
          <w:bCs/>
        </w:rPr>
      </w:pPr>
    </w:p>
    <w:p w14:paraId="4A83CC90" w14:textId="77777777" w:rsidR="00944D5D" w:rsidRPr="00996E61" w:rsidRDefault="00944D5D" w:rsidP="00503A92">
      <w:pPr>
        <w:rPr>
          <w:bCs/>
        </w:rPr>
      </w:pPr>
    </w:p>
    <w:p w14:paraId="3D4B98C3" w14:textId="77777777" w:rsidR="00944D5D" w:rsidRPr="00996E61" w:rsidRDefault="00944D5D" w:rsidP="00503A92">
      <w:pPr>
        <w:rPr>
          <w:bCs/>
        </w:rPr>
      </w:pPr>
    </w:p>
    <w:p w14:paraId="183052A0" w14:textId="77777777" w:rsidR="00944D5D" w:rsidRPr="00996E61" w:rsidRDefault="00944D5D" w:rsidP="00503A92">
      <w:pPr>
        <w:rPr>
          <w:bCs/>
        </w:rPr>
      </w:pPr>
    </w:p>
    <w:tbl>
      <w:tblPr>
        <w:tblStyle w:val="TableGrid"/>
        <w:tblW w:w="9889" w:type="dxa"/>
        <w:tblLook w:val="04A0" w:firstRow="1" w:lastRow="0" w:firstColumn="1" w:lastColumn="0" w:noHBand="0" w:noVBand="1"/>
      </w:tblPr>
      <w:tblGrid>
        <w:gridCol w:w="6629"/>
        <w:gridCol w:w="1134"/>
        <w:gridCol w:w="992"/>
        <w:gridCol w:w="1134"/>
      </w:tblGrid>
      <w:tr w:rsidR="003F5524" w:rsidRPr="00996E61" w14:paraId="7BA6F5B9" w14:textId="77777777" w:rsidTr="003F5524">
        <w:tc>
          <w:tcPr>
            <w:tcW w:w="6629" w:type="dxa"/>
            <w:shd w:val="clear" w:color="auto" w:fill="F2F2F2" w:themeFill="background1" w:themeFillShade="F2"/>
          </w:tcPr>
          <w:p w14:paraId="45843EB2" w14:textId="77777777" w:rsidR="003F5524" w:rsidRPr="00996E61" w:rsidRDefault="003F5524" w:rsidP="00503A92">
            <w:r w:rsidRPr="00996E61">
              <w:lastRenderedPageBreak/>
              <w:t>Information for participants:</w:t>
            </w:r>
          </w:p>
        </w:tc>
        <w:tc>
          <w:tcPr>
            <w:tcW w:w="1134" w:type="dxa"/>
            <w:shd w:val="clear" w:color="auto" w:fill="F2F2F2" w:themeFill="background1" w:themeFillShade="F2"/>
            <w:vAlign w:val="bottom"/>
          </w:tcPr>
          <w:p w14:paraId="7D661531" w14:textId="77777777" w:rsidR="003F5524" w:rsidRPr="00996E61" w:rsidRDefault="003F5524" w:rsidP="00503A92">
            <w:pPr>
              <w:rPr>
                <w:bCs/>
              </w:rPr>
            </w:pPr>
          </w:p>
          <w:p w14:paraId="5047F388" w14:textId="77777777" w:rsidR="003F5524" w:rsidRPr="00996E61" w:rsidRDefault="003F5524" w:rsidP="00503A92">
            <w:pPr>
              <w:rPr>
                <w:bCs/>
              </w:rPr>
            </w:pPr>
            <w:r w:rsidRPr="00996E61">
              <w:rPr>
                <w:bCs/>
              </w:rPr>
              <w:t>YES</w:t>
            </w:r>
          </w:p>
        </w:tc>
        <w:tc>
          <w:tcPr>
            <w:tcW w:w="992" w:type="dxa"/>
            <w:shd w:val="clear" w:color="auto" w:fill="F2F2F2" w:themeFill="background1" w:themeFillShade="F2"/>
            <w:vAlign w:val="bottom"/>
          </w:tcPr>
          <w:p w14:paraId="7356969F" w14:textId="77777777" w:rsidR="003F5524" w:rsidRPr="00996E61" w:rsidRDefault="003F5524" w:rsidP="00503A92">
            <w:pPr>
              <w:rPr>
                <w:bCs/>
              </w:rPr>
            </w:pPr>
            <w:r w:rsidRPr="00996E61">
              <w:rPr>
                <w:bCs/>
              </w:rPr>
              <w:t>NO</w:t>
            </w:r>
          </w:p>
        </w:tc>
        <w:tc>
          <w:tcPr>
            <w:tcW w:w="1134" w:type="dxa"/>
            <w:shd w:val="clear" w:color="auto" w:fill="F2F2F2" w:themeFill="background1" w:themeFillShade="F2"/>
          </w:tcPr>
          <w:p w14:paraId="5BDD5961" w14:textId="77777777" w:rsidR="003F5524" w:rsidRPr="00996E61" w:rsidRDefault="003F5524" w:rsidP="00503A92">
            <w:pPr>
              <w:rPr>
                <w:bCs/>
              </w:rPr>
            </w:pPr>
          </w:p>
          <w:p w14:paraId="55BAD5BF" w14:textId="77777777" w:rsidR="003F5524" w:rsidRPr="00996E61" w:rsidRDefault="003F5524" w:rsidP="00503A92">
            <w:pPr>
              <w:rPr>
                <w:bCs/>
              </w:rPr>
            </w:pPr>
            <w:r w:rsidRPr="00996E61">
              <w:rPr>
                <w:bCs/>
              </w:rPr>
              <w:t>N/A</w:t>
            </w:r>
          </w:p>
        </w:tc>
      </w:tr>
      <w:tr w:rsidR="003F5524" w:rsidRPr="00996E61" w14:paraId="3A68CFA4" w14:textId="77777777" w:rsidTr="003F5524">
        <w:trPr>
          <w:trHeight w:val="439"/>
        </w:trPr>
        <w:tc>
          <w:tcPr>
            <w:tcW w:w="6629" w:type="dxa"/>
            <w:shd w:val="clear" w:color="auto" w:fill="F2F2F2" w:themeFill="background1" w:themeFillShade="F2"/>
            <w:vAlign w:val="center"/>
          </w:tcPr>
          <w:p w14:paraId="4F2DA547" w14:textId="77777777" w:rsidR="003F5524" w:rsidRPr="00996E61" w:rsidRDefault="003F5524" w:rsidP="00503A92">
            <w:r w:rsidRPr="00996E61">
              <w:t>Will you describe the main research procedures to participants in advance, so that they are informed about what to expect?</w:t>
            </w:r>
          </w:p>
        </w:tc>
        <w:tc>
          <w:tcPr>
            <w:tcW w:w="1134" w:type="dxa"/>
            <w:shd w:val="clear" w:color="auto" w:fill="BFBFBF" w:themeFill="background1" w:themeFillShade="BF"/>
            <w:vAlign w:val="center"/>
          </w:tcPr>
          <w:sdt>
            <w:sdtPr>
              <w:rPr>
                <w:bCs/>
              </w:rPr>
              <w:id w:val="638854427"/>
              <w14:checkbox>
                <w14:checked w14:val="1"/>
                <w14:checkedState w14:val="2612" w14:font="MS Gothic"/>
                <w14:uncheckedState w14:val="2610" w14:font="MS Gothic"/>
              </w14:checkbox>
            </w:sdtPr>
            <w:sdtContent>
              <w:p w14:paraId="252A845D"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838415725"/>
              <w14:checkbox>
                <w14:checked w14:val="0"/>
                <w14:checkedState w14:val="2612" w14:font="MS Gothic"/>
                <w14:uncheckedState w14:val="2610" w14:font="MS Gothic"/>
              </w14:checkbox>
            </w:sdtPr>
            <w:sdtContent>
              <w:p w14:paraId="6B24A904"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018272357"/>
              <w14:checkbox>
                <w14:checked w14:val="0"/>
                <w14:checkedState w14:val="2612" w14:font="MS Gothic"/>
                <w14:uncheckedState w14:val="2610" w14:font="MS Gothic"/>
              </w14:checkbox>
            </w:sdtPr>
            <w:sdtContent>
              <w:p w14:paraId="7874F85C"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17A873F5" w14:textId="77777777" w:rsidTr="003F5524">
        <w:trPr>
          <w:trHeight w:val="403"/>
        </w:trPr>
        <w:tc>
          <w:tcPr>
            <w:tcW w:w="6629" w:type="dxa"/>
            <w:shd w:val="clear" w:color="auto" w:fill="F2F2F2" w:themeFill="background1" w:themeFillShade="F2"/>
            <w:vAlign w:val="center"/>
          </w:tcPr>
          <w:p w14:paraId="61F2A7E9" w14:textId="77777777" w:rsidR="003F5524" w:rsidRPr="00996E61" w:rsidRDefault="003F5524" w:rsidP="00503A92">
            <w:r w:rsidRPr="00996E61">
              <w:t>Will you tell participants that their participation is voluntary?</w:t>
            </w:r>
          </w:p>
        </w:tc>
        <w:tc>
          <w:tcPr>
            <w:tcW w:w="1134" w:type="dxa"/>
            <w:shd w:val="clear" w:color="auto" w:fill="BFBFBF" w:themeFill="background1" w:themeFillShade="BF"/>
            <w:vAlign w:val="center"/>
          </w:tcPr>
          <w:sdt>
            <w:sdtPr>
              <w:rPr>
                <w:bCs/>
              </w:rPr>
              <w:id w:val="1917978816"/>
              <w14:checkbox>
                <w14:checked w14:val="1"/>
                <w14:checkedState w14:val="2612" w14:font="MS Gothic"/>
                <w14:uncheckedState w14:val="2610" w14:font="MS Gothic"/>
              </w14:checkbox>
            </w:sdtPr>
            <w:sdtContent>
              <w:p w14:paraId="35206D9D"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266745090"/>
              <w14:checkbox>
                <w14:checked w14:val="0"/>
                <w14:checkedState w14:val="2612" w14:font="MS Gothic"/>
                <w14:uncheckedState w14:val="2610" w14:font="MS Gothic"/>
              </w14:checkbox>
            </w:sdtPr>
            <w:sdtContent>
              <w:p w14:paraId="3819DCF4"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964613576"/>
              <w14:checkbox>
                <w14:checked w14:val="0"/>
                <w14:checkedState w14:val="2612" w14:font="MS Gothic"/>
                <w14:uncheckedState w14:val="2610" w14:font="MS Gothic"/>
              </w14:checkbox>
            </w:sdtPr>
            <w:sdtContent>
              <w:p w14:paraId="533E49F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1A8B108A" w14:textId="77777777" w:rsidTr="003F5524">
        <w:trPr>
          <w:trHeight w:val="439"/>
        </w:trPr>
        <w:tc>
          <w:tcPr>
            <w:tcW w:w="6629" w:type="dxa"/>
            <w:shd w:val="clear" w:color="auto" w:fill="F2F2F2" w:themeFill="background1" w:themeFillShade="F2"/>
            <w:vAlign w:val="center"/>
          </w:tcPr>
          <w:p w14:paraId="34752EB5" w14:textId="77777777" w:rsidR="003F5524" w:rsidRPr="00996E61" w:rsidRDefault="003F5524" w:rsidP="00503A92">
            <w:r w:rsidRPr="00996E61">
              <w:t>Will you obtain written consent for participation?</w:t>
            </w:r>
          </w:p>
        </w:tc>
        <w:tc>
          <w:tcPr>
            <w:tcW w:w="1134" w:type="dxa"/>
            <w:shd w:val="clear" w:color="auto" w:fill="BFBFBF" w:themeFill="background1" w:themeFillShade="BF"/>
            <w:vAlign w:val="center"/>
          </w:tcPr>
          <w:sdt>
            <w:sdtPr>
              <w:rPr>
                <w:bCs/>
              </w:rPr>
              <w:id w:val="173071009"/>
              <w14:checkbox>
                <w14:checked w14:val="1"/>
                <w14:checkedState w14:val="2612" w14:font="MS Gothic"/>
                <w14:uncheckedState w14:val="2610" w14:font="MS Gothic"/>
              </w14:checkbox>
            </w:sdtPr>
            <w:sdtContent>
              <w:p w14:paraId="0E8DB225"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777214799"/>
              <w14:checkbox>
                <w14:checked w14:val="0"/>
                <w14:checkedState w14:val="2612" w14:font="MS Gothic"/>
                <w14:uncheckedState w14:val="2610" w14:font="MS Gothic"/>
              </w14:checkbox>
            </w:sdtPr>
            <w:sdtContent>
              <w:p w14:paraId="6CF7E77E"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046200750"/>
              <w14:checkbox>
                <w14:checked w14:val="0"/>
                <w14:checkedState w14:val="2612" w14:font="MS Gothic"/>
                <w14:uncheckedState w14:val="2610" w14:font="MS Gothic"/>
              </w14:checkbox>
            </w:sdtPr>
            <w:sdtContent>
              <w:p w14:paraId="7D78B37F"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084126C" w14:textId="77777777" w:rsidTr="003F5524">
        <w:trPr>
          <w:trHeight w:val="403"/>
        </w:trPr>
        <w:tc>
          <w:tcPr>
            <w:tcW w:w="6629" w:type="dxa"/>
            <w:shd w:val="clear" w:color="auto" w:fill="F2F2F2" w:themeFill="background1" w:themeFillShade="F2"/>
            <w:vAlign w:val="center"/>
          </w:tcPr>
          <w:p w14:paraId="64064C48" w14:textId="77777777" w:rsidR="003F5524" w:rsidRPr="00996E61" w:rsidRDefault="003F5524" w:rsidP="00503A92">
            <w:r w:rsidRPr="00996E61">
              <w:t>Will you explain to participants that refusal to participate in the research will not affect their treatment or education (if relevant)?</w:t>
            </w:r>
          </w:p>
        </w:tc>
        <w:tc>
          <w:tcPr>
            <w:tcW w:w="1134" w:type="dxa"/>
            <w:shd w:val="clear" w:color="auto" w:fill="BFBFBF" w:themeFill="background1" w:themeFillShade="BF"/>
            <w:vAlign w:val="center"/>
          </w:tcPr>
          <w:sdt>
            <w:sdtPr>
              <w:rPr>
                <w:bCs/>
              </w:rPr>
              <w:id w:val="1907947677"/>
              <w14:checkbox>
                <w14:checked w14:val="1"/>
                <w14:checkedState w14:val="2612" w14:font="MS Gothic"/>
                <w14:uncheckedState w14:val="2610" w14:font="MS Gothic"/>
              </w14:checkbox>
            </w:sdtPr>
            <w:sdtContent>
              <w:p w14:paraId="60A9514D"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997954874"/>
              <w14:checkbox>
                <w14:checked w14:val="0"/>
                <w14:checkedState w14:val="2612" w14:font="MS Gothic"/>
                <w14:uncheckedState w14:val="2610" w14:font="MS Gothic"/>
              </w14:checkbox>
            </w:sdtPr>
            <w:sdtContent>
              <w:p w14:paraId="5AA0ED6F"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833887313"/>
              <w14:checkbox>
                <w14:checked w14:val="0"/>
                <w14:checkedState w14:val="2612" w14:font="MS Gothic"/>
                <w14:uncheckedState w14:val="2610" w14:font="MS Gothic"/>
              </w14:checkbox>
            </w:sdtPr>
            <w:sdtContent>
              <w:p w14:paraId="6AC19BD4"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2F58719" w14:textId="77777777" w:rsidTr="003F5524">
        <w:trPr>
          <w:trHeight w:val="439"/>
        </w:trPr>
        <w:tc>
          <w:tcPr>
            <w:tcW w:w="6629" w:type="dxa"/>
            <w:shd w:val="clear" w:color="auto" w:fill="F2F2F2" w:themeFill="background1" w:themeFillShade="F2"/>
            <w:vAlign w:val="center"/>
          </w:tcPr>
          <w:p w14:paraId="05C37D20" w14:textId="77777777" w:rsidR="003F5524" w:rsidRPr="00996E61" w:rsidRDefault="003F5524" w:rsidP="00503A92">
            <w:r w:rsidRPr="00996E61">
              <w:t>If the research is observational, will you ask participants for their consent to being observed?</w:t>
            </w:r>
          </w:p>
        </w:tc>
        <w:tc>
          <w:tcPr>
            <w:tcW w:w="1134" w:type="dxa"/>
            <w:shd w:val="clear" w:color="auto" w:fill="BFBFBF" w:themeFill="background1" w:themeFillShade="BF"/>
            <w:vAlign w:val="center"/>
          </w:tcPr>
          <w:sdt>
            <w:sdtPr>
              <w:rPr>
                <w:bCs/>
              </w:rPr>
              <w:id w:val="-65498961"/>
              <w14:checkbox>
                <w14:checked w14:val="1"/>
                <w14:checkedState w14:val="2612" w14:font="MS Gothic"/>
                <w14:uncheckedState w14:val="2610" w14:font="MS Gothic"/>
              </w14:checkbox>
            </w:sdtPr>
            <w:sdtContent>
              <w:p w14:paraId="37A3D778"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327907113"/>
              <w14:checkbox>
                <w14:checked w14:val="0"/>
                <w14:checkedState w14:val="2612" w14:font="MS Gothic"/>
                <w14:uncheckedState w14:val="2610" w14:font="MS Gothic"/>
              </w14:checkbox>
            </w:sdtPr>
            <w:sdtContent>
              <w:p w14:paraId="238DDBD4"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843242132"/>
              <w14:checkbox>
                <w14:checked w14:val="0"/>
                <w14:checkedState w14:val="2612" w14:font="MS Gothic"/>
                <w14:uncheckedState w14:val="2610" w14:font="MS Gothic"/>
              </w14:checkbox>
            </w:sdtPr>
            <w:sdtContent>
              <w:p w14:paraId="14372790"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6E7065A8" w14:textId="77777777" w:rsidTr="003F5524">
        <w:trPr>
          <w:trHeight w:val="403"/>
        </w:trPr>
        <w:tc>
          <w:tcPr>
            <w:tcW w:w="6629" w:type="dxa"/>
            <w:shd w:val="clear" w:color="auto" w:fill="F2F2F2" w:themeFill="background1" w:themeFillShade="F2"/>
            <w:vAlign w:val="center"/>
          </w:tcPr>
          <w:p w14:paraId="404C7E02" w14:textId="77777777" w:rsidR="003F5524" w:rsidRPr="00996E61" w:rsidRDefault="003F5524" w:rsidP="00503A92">
            <w:r w:rsidRPr="00996E61">
              <w:t>Will you tell participants that they may withdraw from the research at any time and for any reason?</w:t>
            </w:r>
          </w:p>
        </w:tc>
        <w:tc>
          <w:tcPr>
            <w:tcW w:w="1134" w:type="dxa"/>
            <w:shd w:val="clear" w:color="auto" w:fill="BFBFBF" w:themeFill="background1" w:themeFillShade="BF"/>
            <w:vAlign w:val="center"/>
          </w:tcPr>
          <w:sdt>
            <w:sdtPr>
              <w:rPr>
                <w:bCs/>
              </w:rPr>
              <w:id w:val="-1689744163"/>
              <w14:checkbox>
                <w14:checked w14:val="1"/>
                <w14:checkedState w14:val="2612" w14:font="MS Gothic"/>
                <w14:uncheckedState w14:val="2610" w14:font="MS Gothic"/>
              </w14:checkbox>
            </w:sdtPr>
            <w:sdtContent>
              <w:p w14:paraId="518AE7D8"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160307203"/>
              <w14:checkbox>
                <w14:checked w14:val="0"/>
                <w14:checkedState w14:val="2612" w14:font="MS Gothic"/>
                <w14:uncheckedState w14:val="2610" w14:font="MS Gothic"/>
              </w14:checkbox>
            </w:sdtPr>
            <w:sdtContent>
              <w:p w14:paraId="58ED307E"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70004211"/>
              <w14:checkbox>
                <w14:checked w14:val="0"/>
                <w14:checkedState w14:val="2612" w14:font="MS Gothic"/>
                <w14:uncheckedState w14:val="2610" w14:font="MS Gothic"/>
              </w14:checkbox>
            </w:sdtPr>
            <w:sdtContent>
              <w:p w14:paraId="1E6A489D"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C90565A" w14:textId="77777777" w:rsidTr="003F5524">
        <w:trPr>
          <w:trHeight w:val="439"/>
        </w:trPr>
        <w:tc>
          <w:tcPr>
            <w:tcW w:w="6629" w:type="dxa"/>
            <w:shd w:val="clear" w:color="auto" w:fill="F2F2F2" w:themeFill="background1" w:themeFillShade="F2"/>
            <w:vAlign w:val="center"/>
          </w:tcPr>
          <w:p w14:paraId="68F8C7D4" w14:textId="77777777" w:rsidR="003F5524" w:rsidRPr="00996E61" w:rsidRDefault="003F5524" w:rsidP="00503A92">
            <w:r w:rsidRPr="00996E61">
              <w:t>With questionnaires, will you give participants the option of omitting questions they do not want to answer?</w:t>
            </w:r>
          </w:p>
        </w:tc>
        <w:tc>
          <w:tcPr>
            <w:tcW w:w="1134" w:type="dxa"/>
            <w:shd w:val="clear" w:color="auto" w:fill="BFBFBF" w:themeFill="background1" w:themeFillShade="BF"/>
            <w:vAlign w:val="center"/>
          </w:tcPr>
          <w:sdt>
            <w:sdtPr>
              <w:rPr>
                <w:bCs/>
              </w:rPr>
              <w:id w:val="-120004605"/>
              <w14:checkbox>
                <w14:checked w14:val="1"/>
                <w14:checkedState w14:val="2612" w14:font="MS Gothic"/>
                <w14:uncheckedState w14:val="2610" w14:font="MS Gothic"/>
              </w14:checkbox>
            </w:sdtPr>
            <w:sdtContent>
              <w:p w14:paraId="2B16FC24"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502748247"/>
              <w14:checkbox>
                <w14:checked w14:val="0"/>
                <w14:checkedState w14:val="2612" w14:font="MS Gothic"/>
                <w14:uncheckedState w14:val="2610" w14:font="MS Gothic"/>
              </w14:checkbox>
            </w:sdtPr>
            <w:sdtContent>
              <w:p w14:paraId="2BD3A8AD"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96125454"/>
              <w14:checkbox>
                <w14:checked w14:val="0"/>
                <w14:checkedState w14:val="2612" w14:font="MS Gothic"/>
                <w14:uncheckedState w14:val="2610" w14:font="MS Gothic"/>
              </w14:checkbox>
            </w:sdtPr>
            <w:sdtContent>
              <w:p w14:paraId="71FAC624"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6772A5D3" w14:textId="77777777" w:rsidTr="003F5524">
        <w:trPr>
          <w:trHeight w:val="403"/>
        </w:trPr>
        <w:tc>
          <w:tcPr>
            <w:tcW w:w="6629" w:type="dxa"/>
            <w:shd w:val="clear" w:color="auto" w:fill="F2F2F2" w:themeFill="background1" w:themeFillShade="F2"/>
            <w:vAlign w:val="center"/>
          </w:tcPr>
          <w:p w14:paraId="084D9D88" w14:textId="77777777" w:rsidR="003F5524" w:rsidRPr="00996E61" w:rsidRDefault="003F5524" w:rsidP="00503A92">
            <w:r w:rsidRPr="00996E61">
              <w:t>Will you tell participants that their data will be treated with full confidentiality and that, if published, it will not be identifiable as theirs?</w:t>
            </w:r>
          </w:p>
        </w:tc>
        <w:tc>
          <w:tcPr>
            <w:tcW w:w="1134" w:type="dxa"/>
            <w:shd w:val="clear" w:color="auto" w:fill="BFBFBF" w:themeFill="background1" w:themeFillShade="BF"/>
            <w:vAlign w:val="center"/>
          </w:tcPr>
          <w:sdt>
            <w:sdtPr>
              <w:rPr>
                <w:bCs/>
              </w:rPr>
              <w:id w:val="96221617"/>
              <w14:checkbox>
                <w14:checked w14:val="1"/>
                <w14:checkedState w14:val="2612" w14:font="MS Gothic"/>
                <w14:uncheckedState w14:val="2610" w14:font="MS Gothic"/>
              </w14:checkbox>
            </w:sdtPr>
            <w:sdtContent>
              <w:p w14:paraId="24A10DED"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715357891"/>
              <w14:checkbox>
                <w14:checked w14:val="0"/>
                <w14:checkedState w14:val="2612" w14:font="MS Gothic"/>
                <w14:uncheckedState w14:val="2610" w14:font="MS Gothic"/>
              </w14:checkbox>
            </w:sdtPr>
            <w:sdtContent>
              <w:p w14:paraId="519FF452"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861819308"/>
              <w14:checkbox>
                <w14:checked w14:val="0"/>
                <w14:checkedState w14:val="2612" w14:font="MS Gothic"/>
                <w14:uncheckedState w14:val="2610" w14:font="MS Gothic"/>
              </w14:checkbox>
            </w:sdtPr>
            <w:sdtContent>
              <w:p w14:paraId="006CC29D"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5D77FBA4" w14:textId="77777777" w:rsidTr="003F5524">
        <w:trPr>
          <w:trHeight w:val="439"/>
        </w:trPr>
        <w:tc>
          <w:tcPr>
            <w:tcW w:w="6629" w:type="dxa"/>
            <w:shd w:val="clear" w:color="auto" w:fill="F2F2F2" w:themeFill="background1" w:themeFillShade="F2"/>
            <w:vAlign w:val="center"/>
          </w:tcPr>
          <w:p w14:paraId="3450709D" w14:textId="77777777" w:rsidR="003F5524" w:rsidRPr="00996E61" w:rsidRDefault="003F5524" w:rsidP="00503A92">
            <w:r w:rsidRPr="00996E61">
              <w:t>Will you debrief participants at the end of their participation, in a way appropriate to the type of research undertaken?</w:t>
            </w:r>
          </w:p>
        </w:tc>
        <w:tc>
          <w:tcPr>
            <w:tcW w:w="1134" w:type="dxa"/>
            <w:shd w:val="clear" w:color="auto" w:fill="BFBFBF" w:themeFill="background1" w:themeFillShade="BF"/>
            <w:vAlign w:val="center"/>
          </w:tcPr>
          <w:sdt>
            <w:sdtPr>
              <w:rPr>
                <w:bCs/>
              </w:rPr>
              <w:id w:val="1507015635"/>
              <w14:checkbox>
                <w14:checked w14:val="1"/>
                <w14:checkedState w14:val="2612" w14:font="MS Gothic"/>
                <w14:uncheckedState w14:val="2610" w14:font="MS Gothic"/>
              </w14:checkbox>
            </w:sdtPr>
            <w:sdtContent>
              <w:p w14:paraId="0CFCF7A0"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282701375"/>
              <w14:checkbox>
                <w14:checked w14:val="0"/>
                <w14:checkedState w14:val="2612" w14:font="MS Gothic"/>
                <w14:uncheckedState w14:val="2610" w14:font="MS Gothic"/>
              </w14:checkbox>
            </w:sdtPr>
            <w:sdtContent>
              <w:p w14:paraId="5FB47EA1"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075428902"/>
              <w14:checkbox>
                <w14:checked w14:val="0"/>
                <w14:checkedState w14:val="2612" w14:font="MS Gothic"/>
                <w14:uncheckedState w14:val="2610" w14:font="MS Gothic"/>
              </w14:checkbox>
            </w:sdtPr>
            <w:sdtContent>
              <w:p w14:paraId="2A6AC799"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45AB00E9" w14:textId="77777777" w:rsidTr="003F5524">
        <w:trPr>
          <w:trHeight w:val="403"/>
        </w:trPr>
        <w:tc>
          <w:tcPr>
            <w:tcW w:w="9889" w:type="dxa"/>
            <w:gridSpan w:val="4"/>
            <w:shd w:val="clear" w:color="auto" w:fill="F2F2F2" w:themeFill="background1" w:themeFillShade="F2"/>
            <w:vAlign w:val="center"/>
          </w:tcPr>
          <w:p w14:paraId="5EFDB238" w14:textId="77777777" w:rsidR="003F5524" w:rsidRPr="00996E61" w:rsidRDefault="003F5524" w:rsidP="00503A92">
            <w:r w:rsidRPr="00996E61">
              <w:t>If NO</w:t>
            </w:r>
            <w:r w:rsidRPr="00996E61">
              <w:rPr>
                <w:bCs/>
              </w:rPr>
              <w:t xml:space="preserve"> </w:t>
            </w:r>
            <w:r w:rsidRPr="00996E61">
              <w:t xml:space="preserve">to any of above questions, please give an explanation </w:t>
            </w:r>
          </w:p>
        </w:tc>
      </w:tr>
      <w:tr w:rsidR="003F5524" w:rsidRPr="00996E61" w14:paraId="71DBC2A2" w14:textId="77777777" w:rsidTr="003F5524">
        <w:trPr>
          <w:trHeight w:val="403"/>
        </w:trPr>
        <w:tc>
          <w:tcPr>
            <w:tcW w:w="9889" w:type="dxa"/>
            <w:gridSpan w:val="4"/>
            <w:vAlign w:val="center"/>
          </w:tcPr>
          <w:p w14:paraId="4C4EBA11" w14:textId="77777777" w:rsidR="003F5524" w:rsidRPr="00996E61" w:rsidRDefault="003F5524" w:rsidP="00503A92"/>
          <w:p w14:paraId="03450CB3" w14:textId="77777777" w:rsidR="003F5524" w:rsidRPr="00996E61" w:rsidRDefault="003F5524" w:rsidP="00503A92"/>
          <w:p w14:paraId="0B04DF6F" w14:textId="77777777" w:rsidR="003F5524" w:rsidRPr="00996E61" w:rsidRDefault="003F5524" w:rsidP="00503A92"/>
          <w:p w14:paraId="54FC65D7" w14:textId="77777777" w:rsidR="003F5524" w:rsidRPr="00996E61" w:rsidRDefault="003F5524" w:rsidP="00503A92">
            <w:r w:rsidRPr="00996E61">
              <w:t>(this box should expand as you type)</w:t>
            </w:r>
          </w:p>
        </w:tc>
      </w:tr>
    </w:tbl>
    <w:p w14:paraId="16C6B418" w14:textId="77777777" w:rsidR="003F5524" w:rsidRPr="00996E61" w:rsidRDefault="003F5524" w:rsidP="00503A92"/>
    <w:p w14:paraId="5FF7BE48" w14:textId="77777777" w:rsidR="003F5524" w:rsidRPr="00996E61" w:rsidRDefault="003F5524" w:rsidP="00503A92"/>
    <w:tbl>
      <w:tblPr>
        <w:tblStyle w:val="TableGrid"/>
        <w:tblW w:w="9889" w:type="dxa"/>
        <w:tblLook w:val="04A0" w:firstRow="1" w:lastRow="0" w:firstColumn="1" w:lastColumn="0" w:noHBand="0" w:noVBand="1"/>
      </w:tblPr>
      <w:tblGrid>
        <w:gridCol w:w="6629"/>
        <w:gridCol w:w="1134"/>
        <w:gridCol w:w="992"/>
        <w:gridCol w:w="1134"/>
      </w:tblGrid>
      <w:tr w:rsidR="003F5524" w:rsidRPr="00996E61" w14:paraId="791585DC" w14:textId="77777777" w:rsidTr="003F5524">
        <w:tc>
          <w:tcPr>
            <w:tcW w:w="6629" w:type="dxa"/>
            <w:shd w:val="clear" w:color="auto" w:fill="F2F2F2" w:themeFill="background1" w:themeFillShade="F2"/>
          </w:tcPr>
          <w:p w14:paraId="77669193" w14:textId="10DE792D" w:rsidR="003F5524" w:rsidRPr="00996E61" w:rsidRDefault="003F5524" w:rsidP="00503A92">
            <w:r w:rsidRPr="00996E61">
              <w:br w:type="page"/>
              <w:t>Information for participants:</w:t>
            </w:r>
          </w:p>
        </w:tc>
        <w:tc>
          <w:tcPr>
            <w:tcW w:w="1134" w:type="dxa"/>
            <w:shd w:val="clear" w:color="auto" w:fill="F2F2F2" w:themeFill="background1" w:themeFillShade="F2"/>
            <w:vAlign w:val="bottom"/>
          </w:tcPr>
          <w:p w14:paraId="34EBA2B3" w14:textId="77777777" w:rsidR="003F5524" w:rsidRPr="00996E61" w:rsidRDefault="003F5524" w:rsidP="00503A92">
            <w:pPr>
              <w:rPr>
                <w:bCs/>
              </w:rPr>
            </w:pPr>
          </w:p>
          <w:p w14:paraId="4ECD6EE4" w14:textId="77777777" w:rsidR="003F5524" w:rsidRPr="00996E61" w:rsidRDefault="003F5524" w:rsidP="00503A92">
            <w:pPr>
              <w:rPr>
                <w:bCs/>
              </w:rPr>
            </w:pPr>
            <w:r w:rsidRPr="00996E61">
              <w:rPr>
                <w:bCs/>
              </w:rPr>
              <w:t>YES</w:t>
            </w:r>
          </w:p>
        </w:tc>
        <w:tc>
          <w:tcPr>
            <w:tcW w:w="992" w:type="dxa"/>
            <w:shd w:val="clear" w:color="auto" w:fill="F2F2F2" w:themeFill="background1" w:themeFillShade="F2"/>
            <w:vAlign w:val="bottom"/>
          </w:tcPr>
          <w:p w14:paraId="3A23EDB5" w14:textId="77777777" w:rsidR="003F5524" w:rsidRPr="00996E61" w:rsidRDefault="003F5524" w:rsidP="00503A92">
            <w:pPr>
              <w:rPr>
                <w:bCs/>
              </w:rPr>
            </w:pPr>
            <w:r w:rsidRPr="00996E61">
              <w:rPr>
                <w:bCs/>
              </w:rPr>
              <w:t>NO</w:t>
            </w:r>
          </w:p>
        </w:tc>
        <w:tc>
          <w:tcPr>
            <w:tcW w:w="1134" w:type="dxa"/>
            <w:shd w:val="clear" w:color="auto" w:fill="F2F2F2" w:themeFill="background1" w:themeFillShade="F2"/>
            <w:vAlign w:val="bottom"/>
          </w:tcPr>
          <w:p w14:paraId="0F62FA2B" w14:textId="77777777" w:rsidR="003F5524" w:rsidRPr="00996E61" w:rsidRDefault="003F5524" w:rsidP="00503A92">
            <w:pPr>
              <w:rPr>
                <w:bCs/>
              </w:rPr>
            </w:pPr>
          </w:p>
          <w:p w14:paraId="63240D0D" w14:textId="77777777" w:rsidR="003F5524" w:rsidRPr="00996E61" w:rsidRDefault="003F5524" w:rsidP="00503A92">
            <w:pPr>
              <w:rPr>
                <w:bCs/>
              </w:rPr>
            </w:pPr>
            <w:r w:rsidRPr="00996E61">
              <w:rPr>
                <w:bCs/>
              </w:rPr>
              <w:t>N/A</w:t>
            </w:r>
          </w:p>
        </w:tc>
      </w:tr>
      <w:tr w:rsidR="003F5524" w:rsidRPr="00996E61" w14:paraId="4475C717" w14:textId="77777777" w:rsidTr="003F5524">
        <w:trPr>
          <w:trHeight w:val="439"/>
        </w:trPr>
        <w:tc>
          <w:tcPr>
            <w:tcW w:w="6629" w:type="dxa"/>
            <w:shd w:val="clear" w:color="auto" w:fill="F2F2F2" w:themeFill="background1" w:themeFillShade="F2"/>
            <w:vAlign w:val="center"/>
          </w:tcPr>
          <w:p w14:paraId="49BD3677" w14:textId="77777777" w:rsidR="003F5524" w:rsidRPr="00996E61" w:rsidRDefault="003F5524" w:rsidP="00503A92">
            <w:r w:rsidRPr="00996E61">
              <w:t>Will participants be paid?</w:t>
            </w:r>
          </w:p>
        </w:tc>
        <w:tc>
          <w:tcPr>
            <w:tcW w:w="1134" w:type="dxa"/>
            <w:shd w:val="clear" w:color="auto" w:fill="BFBFBF" w:themeFill="background1" w:themeFillShade="BF"/>
            <w:vAlign w:val="center"/>
          </w:tcPr>
          <w:sdt>
            <w:sdtPr>
              <w:rPr>
                <w:bCs/>
              </w:rPr>
              <w:id w:val="51043762"/>
              <w14:checkbox>
                <w14:checked w14:val="0"/>
                <w14:checkedState w14:val="2612" w14:font="MS Gothic"/>
                <w14:uncheckedState w14:val="2610" w14:font="MS Gothic"/>
              </w14:checkbox>
            </w:sdtPr>
            <w:sdtContent>
              <w:p w14:paraId="7ADF62A5"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256140063"/>
              <w14:checkbox>
                <w14:checked w14:val="1"/>
                <w14:checkedState w14:val="2612" w14:font="MS Gothic"/>
                <w14:uncheckedState w14:val="2610" w14:font="MS Gothic"/>
              </w14:checkbox>
            </w:sdtPr>
            <w:sdtContent>
              <w:p w14:paraId="66D857F7"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634219724"/>
              <w14:checkbox>
                <w14:checked w14:val="0"/>
                <w14:checkedState w14:val="2612" w14:font="MS Gothic"/>
                <w14:uncheckedState w14:val="2610" w14:font="MS Gothic"/>
              </w14:checkbox>
            </w:sdtPr>
            <w:sdtContent>
              <w:p w14:paraId="14B37AAC"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756F72D4" w14:textId="77777777" w:rsidTr="003F5524">
        <w:trPr>
          <w:trHeight w:val="403"/>
        </w:trPr>
        <w:tc>
          <w:tcPr>
            <w:tcW w:w="6629" w:type="dxa"/>
            <w:shd w:val="clear" w:color="auto" w:fill="F2F2F2" w:themeFill="background1" w:themeFillShade="F2"/>
            <w:vAlign w:val="center"/>
          </w:tcPr>
          <w:p w14:paraId="75639671" w14:textId="77777777" w:rsidR="003F5524" w:rsidRPr="00996E61" w:rsidRDefault="003F5524" w:rsidP="00503A92">
            <w:r w:rsidRPr="00996E61">
              <w:t>Is specialist electrical or other equipment to be used with participants?</w:t>
            </w:r>
          </w:p>
        </w:tc>
        <w:tc>
          <w:tcPr>
            <w:tcW w:w="1134" w:type="dxa"/>
            <w:shd w:val="clear" w:color="auto" w:fill="BFBFBF" w:themeFill="background1" w:themeFillShade="BF"/>
            <w:vAlign w:val="center"/>
          </w:tcPr>
          <w:sdt>
            <w:sdtPr>
              <w:rPr>
                <w:bCs/>
              </w:rPr>
              <w:id w:val="-1438982454"/>
              <w14:checkbox>
                <w14:checked w14:val="0"/>
                <w14:checkedState w14:val="2612" w14:font="MS Gothic"/>
                <w14:uncheckedState w14:val="2610" w14:font="MS Gothic"/>
              </w14:checkbox>
            </w:sdtPr>
            <w:sdtContent>
              <w:p w14:paraId="088F6C22"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2089267095"/>
              <w14:checkbox>
                <w14:checked w14:val="1"/>
                <w14:checkedState w14:val="2612" w14:font="MS Gothic"/>
                <w14:uncheckedState w14:val="2610" w14:font="MS Gothic"/>
              </w14:checkbox>
            </w:sdtPr>
            <w:sdtContent>
              <w:p w14:paraId="01340A3B"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425468845"/>
              <w14:checkbox>
                <w14:checked w14:val="0"/>
                <w14:checkedState w14:val="2612" w14:font="MS Gothic"/>
                <w14:uncheckedState w14:val="2610" w14:font="MS Gothic"/>
              </w14:checkbox>
            </w:sdtPr>
            <w:sdtContent>
              <w:p w14:paraId="44791D8D"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B01E2FF" w14:textId="77777777" w:rsidTr="003F5524">
        <w:trPr>
          <w:trHeight w:val="439"/>
        </w:trPr>
        <w:tc>
          <w:tcPr>
            <w:tcW w:w="6629" w:type="dxa"/>
            <w:shd w:val="clear" w:color="auto" w:fill="F2F2F2" w:themeFill="background1" w:themeFillShade="F2"/>
            <w:vAlign w:val="center"/>
          </w:tcPr>
          <w:p w14:paraId="4F9514B1" w14:textId="77777777" w:rsidR="003F5524" w:rsidRPr="00996E61" w:rsidRDefault="003F5524" w:rsidP="00503A92">
            <w:r w:rsidRPr="00996E61">
              <w:t>Are there any financial or other interests to the investigator or University arising from this study?</w:t>
            </w:r>
          </w:p>
        </w:tc>
        <w:tc>
          <w:tcPr>
            <w:tcW w:w="1134" w:type="dxa"/>
            <w:shd w:val="clear" w:color="auto" w:fill="BFBFBF" w:themeFill="background1" w:themeFillShade="BF"/>
            <w:vAlign w:val="center"/>
          </w:tcPr>
          <w:sdt>
            <w:sdtPr>
              <w:rPr>
                <w:bCs/>
              </w:rPr>
              <w:id w:val="-225606969"/>
              <w14:checkbox>
                <w14:checked w14:val="0"/>
                <w14:checkedState w14:val="2612" w14:font="MS Gothic"/>
                <w14:uncheckedState w14:val="2610" w14:font="MS Gothic"/>
              </w14:checkbox>
            </w:sdtPr>
            <w:sdtContent>
              <w:p w14:paraId="2547B6E0"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565337314"/>
              <w14:checkbox>
                <w14:checked w14:val="1"/>
                <w14:checkedState w14:val="2612" w14:font="MS Gothic"/>
                <w14:uncheckedState w14:val="2610" w14:font="MS Gothic"/>
              </w14:checkbox>
            </w:sdtPr>
            <w:sdtContent>
              <w:p w14:paraId="4B3F6A6B"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33575194"/>
              <w14:checkbox>
                <w14:checked w14:val="0"/>
                <w14:checkedState w14:val="2612" w14:font="MS Gothic"/>
                <w14:uncheckedState w14:val="2610" w14:font="MS Gothic"/>
              </w14:checkbox>
            </w:sdtPr>
            <w:sdtContent>
              <w:p w14:paraId="5AE269CE"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9D3C887" w14:textId="77777777" w:rsidTr="003F5524">
        <w:trPr>
          <w:trHeight w:val="403"/>
        </w:trPr>
        <w:tc>
          <w:tcPr>
            <w:tcW w:w="6629" w:type="dxa"/>
            <w:shd w:val="clear" w:color="auto" w:fill="F2F2F2" w:themeFill="background1" w:themeFillShade="F2"/>
            <w:vAlign w:val="center"/>
          </w:tcPr>
          <w:p w14:paraId="526E1E56" w14:textId="77777777" w:rsidR="003F5524" w:rsidRPr="00996E61" w:rsidRDefault="003F5524" w:rsidP="00503A92">
            <w:r w:rsidRPr="00996E61">
              <w:t>Will the research activity involve deliberately misleading participants in any way, or the partial or full concealment of the specific study aims?</w:t>
            </w:r>
          </w:p>
        </w:tc>
        <w:tc>
          <w:tcPr>
            <w:tcW w:w="1134" w:type="dxa"/>
            <w:shd w:val="clear" w:color="auto" w:fill="BFBFBF" w:themeFill="background1" w:themeFillShade="BF"/>
            <w:vAlign w:val="center"/>
          </w:tcPr>
          <w:sdt>
            <w:sdtPr>
              <w:rPr>
                <w:bCs/>
              </w:rPr>
              <w:id w:val="-873932248"/>
              <w14:checkbox>
                <w14:checked w14:val="0"/>
                <w14:checkedState w14:val="2612" w14:font="MS Gothic"/>
                <w14:uncheckedState w14:val="2610" w14:font="MS Gothic"/>
              </w14:checkbox>
            </w:sdtPr>
            <w:sdtContent>
              <w:p w14:paraId="658EB0F1" w14:textId="77777777" w:rsidR="003F5524" w:rsidRPr="00996E61" w:rsidRDefault="003F5524" w:rsidP="00503A92">
                <w:r w:rsidRPr="00996E61">
                  <w:rPr>
                    <w:rFonts w:ascii="Segoe UI Symbol" w:eastAsia="MS Gothic" w:hAnsi="Segoe UI Symbol" w:cs="Segoe UI Symbol"/>
                    <w:bCs/>
                  </w:rPr>
                  <w:t>☐</w:t>
                </w:r>
              </w:p>
            </w:sdtContent>
          </w:sdt>
        </w:tc>
        <w:tc>
          <w:tcPr>
            <w:tcW w:w="992" w:type="dxa"/>
            <w:shd w:val="clear" w:color="auto" w:fill="BFBFBF" w:themeFill="background1" w:themeFillShade="BF"/>
            <w:vAlign w:val="center"/>
          </w:tcPr>
          <w:sdt>
            <w:sdtPr>
              <w:rPr>
                <w:bCs/>
              </w:rPr>
              <w:id w:val="-1867361740"/>
              <w14:checkbox>
                <w14:checked w14:val="1"/>
                <w14:checkedState w14:val="2612" w14:font="MS Gothic"/>
                <w14:uncheckedState w14:val="2610" w14:font="MS Gothic"/>
              </w14:checkbox>
            </w:sdtPr>
            <w:sdtContent>
              <w:p w14:paraId="2E26F660"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14328365"/>
              <w14:checkbox>
                <w14:checked w14:val="0"/>
                <w14:checkedState w14:val="2612" w14:font="MS Gothic"/>
                <w14:uncheckedState w14:val="2610" w14:font="MS Gothic"/>
              </w14:checkbox>
            </w:sdtPr>
            <w:sdtContent>
              <w:p w14:paraId="27C69F23"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158B524" w14:textId="77777777" w:rsidTr="003F5524">
        <w:trPr>
          <w:trHeight w:val="403"/>
        </w:trPr>
        <w:tc>
          <w:tcPr>
            <w:tcW w:w="9889" w:type="dxa"/>
            <w:gridSpan w:val="4"/>
            <w:shd w:val="clear" w:color="auto" w:fill="F2F2F2" w:themeFill="background1" w:themeFillShade="F2"/>
            <w:vAlign w:val="center"/>
          </w:tcPr>
          <w:p w14:paraId="1CC0891C" w14:textId="77777777" w:rsidR="003F5524" w:rsidRPr="00996E61" w:rsidRDefault="003F5524" w:rsidP="00503A92">
            <w:r w:rsidRPr="00996E61">
              <w:t>If YES</w:t>
            </w:r>
            <w:r w:rsidRPr="00996E61">
              <w:rPr>
                <w:bCs/>
              </w:rPr>
              <w:t xml:space="preserve"> </w:t>
            </w:r>
            <w:r w:rsidRPr="00996E61">
              <w:t xml:space="preserve">to any question, please provide full details </w:t>
            </w:r>
          </w:p>
        </w:tc>
      </w:tr>
      <w:tr w:rsidR="003F5524" w:rsidRPr="00996E61" w14:paraId="14846FAA" w14:textId="77777777" w:rsidTr="003F5524">
        <w:trPr>
          <w:trHeight w:val="403"/>
        </w:trPr>
        <w:tc>
          <w:tcPr>
            <w:tcW w:w="9889" w:type="dxa"/>
            <w:gridSpan w:val="4"/>
            <w:vAlign w:val="center"/>
          </w:tcPr>
          <w:p w14:paraId="6329E1DE" w14:textId="77777777" w:rsidR="003F5524" w:rsidRPr="00996E61" w:rsidRDefault="003F5524" w:rsidP="00503A92"/>
          <w:p w14:paraId="58CAFFE7" w14:textId="77777777" w:rsidR="003F5524" w:rsidRPr="00996E61" w:rsidRDefault="003F5524" w:rsidP="00503A92"/>
          <w:p w14:paraId="7EC81D3A" w14:textId="77777777" w:rsidR="003F5524" w:rsidRPr="00996E61" w:rsidRDefault="003F5524" w:rsidP="00503A92"/>
          <w:p w14:paraId="5E1631E1" w14:textId="77777777" w:rsidR="003F5524" w:rsidRPr="00996E61" w:rsidRDefault="003F5524" w:rsidP="00503A92">
            <w:r w:rsidRPr="00996E61">
              <w:t>(this box should expand as you type)</w:t>
            </w:r>
          </w:p>
        </w:tc>
      </w:tr>
    </w:tbl>
    <w:p w14:paraId="37BC87F4" w14:textId="77777777" w:rsidR="003F5524" w:rsidRPr="00996E61" w:rsidRDefault="003F5524" w:rsidP="00503A92"/>
    <w:p w14:paraId="7A9A22B8" w14:textId="6A4CD155" w:rsidR="003F5524" w:rsidRPr="00996E61" w:rsidRDefault="003F5524" w:rsidP="00503A92">
      <w:r w:rsidRPr="00996E61">
        <w:br w:type="page"/>
      </w:r>
      <w:r w:rsidRPr="00996E61">
        <w:rPr>
          <w:b/>
          <w:bCs/>
          <w:u w:val="single"/>
        </w:rPr>
        <w:lastRenderedPageBreak/>
        <w:t>SECTION H: Anticipated Risks</w:t>
      </w:r>
    </w:p>
    <w:p w14:paraId="0632E1A9" w14:textId="77777777" w:rsidR="003F5524" w:rsidRPr="00996E61" w:rsidRDefault="003F5524" w:rsidP="00503A92"/>
    <w:tbl>
      <w:tblPr>
        <w:tblW w:w="992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923"/>
      </w:tblGrid>
      <w:tr w:rsidR="003F5524" w:rsidRPr="00996E61" w14:paraId="6AFA87C9" w14:textId="77777777" w:rsidTr="003F5524">
        <w:tc>
          <w:tcPr>
            <w:tcW w:w="9923" w:type="dxa"/>
            <w:tcBorders>
              <w:bottom w:val="single" w:sz="4" w:space="0" w:color="auto"/>
            </w:tcBorders>
            <w:shd w:val="clear" w:color="auto" w:fill="F2F2F2" w:themeFill="background1" w:themeFillShade="F2"/>
          </w:tcPr>
          <w:p w14:paraId="6907CAC3" w14:textId="77777777" w:rsidR="003F5524" w:rsidRPr="00996E61" w:rsidRDefault="003F5524" w:rsidP="00503A92">
            <w:r w:rsidRPr="00996E61">
              <w:br w:type="page"/>
              <w:t>Outline any anticipated risks</w:t>
            </w:r>
            <w:r w:rsidRPr="00996E61">
              <w:rPr>
                <w:rFonts w:eastAsia="SimSun"/>
                <w:lang w:eastAsia="zh-CN"/>
              </w:rPr>
              <w:t xml:space="preserve"> </w:t>
            </w:r>
            <w:r w:rsidRPr="00996E61">
              <w:t xml:space="preserve">that may adversely affect any of the participants, the researchers and/or the University, and the steps that will be taken to address them. </w:t>
            </w:r>
          </w:p>
        </w:tc>
      </w:tr>
      <w:tr w:rsidR="003F5524" w:rsidRPr="00996E61" w14:paraId="089419B0" w14:textId="77777777" w:rsidTr="003F5524">
        <w:tc>
          <w:tcPr>
            <w:tcW w:w="9923" w:type="dxa"/>
            <w:tcBorders>
              <w:bottom w:val="single" w:sz="4" w:space="0" w:color="auto"/>
            </w:tcBorders>
          </w:tcPr>
          <w:p w14:paraId="283807E8" w14:textId="77777777" w:rsidR="003F5524" w:rsidRPr="00996E61" w:rsidRDefault="003F5524" w:rsidP="00503A92"/>
        </w:tc>
      </w:tr>
      <w:tr w:rsidR="003F5524" w:rsidRPr="00996E61" w14:paraId="7256B76F" w14:textId="77777777" w:rsidTr="003F5524">
        <w:tc>
          <w:tcPr>
            <w:tcW w:w="9923" w:type="dxa"/>
            <w:tcBorders>
              <w:bottom w:val="single" w:sz="4" w:space="0" w:color="auto"/>
            </w:tcBorders>
            <w:shd w:val="clear" w:color="auto" w:fill="F2F2F2" w:themeFill="background1" w:themeFillShade="F2"/>
          </w:tcPr>
          <w:p w14:paraId="34AA3693" w14:textId="77777777" w:rsidR="003F5524" w:rsidRPr="00996E61" w:rsidRDefault="003F5524" w:rsidP="00503A92">
            <w:r w:rsidRPr="00996E61">
              <w:t>Risks to participants</w:t>
            </w:r>
          </w:p>
          <w:p w14:paraId="00FC83BE" w14:textId="77777777" w:rsidR="003F5524" w:rsidRPr="00996E61" w:rsidRDefault="003F5524" w:rsidP="00503A92">
            <w:r w:rsidRPr="00996E61">
              <w:t>For example: emotional distress, financial disclosure, physical harm, transfer of personal data, sensitive organisational information</w:t>
            </w:r>
          </w:p>
        </w:tc>
      </w:tr>
      <w:tr w:rsidR="003F5524" w:rsidRPr="00996E61" w14:paraId="2C80FF98" w14:textId="77777777" w:rsidTr="003F5524">
        <w:tc>
          <w:tcPr>
            <w:tcW w:w="9923" w:type="dxa"/>
            <w:tcBorders>
              <w:top w:val="single" w:sz="4" w:space="0" w:color="auto"/>
              <w:bottom w:val="single" w:sz="4" w:space="0" w:color="auto"/>
            </w:tcBorders>
          </w:tcPr>
          <w:p w14:paraId="03C80C00" w14:textId="77777777" w:rsidR="003F5524" w:rsidRPr="00996E61" w:rsidRDefault="003F5524" w:rsidP="00503A92">
            <w:r w:rsidRPr="00996E61">
              <w:t>A small risk could be a student hearing or reading a constructive criticism that may result in hurting their feeling. I will at all times write and respond in a sensitive way.</w:t>
            </w:r>
          </w:p>
        </w:tc>
      </w:tr>
      <w:tr w:rsidR="003F5524" w:rsidRPr="00996E61" w14:paraId="2B4D14D8" w14:textId="77777777" w:rsidTr="003F5524">
        <w:tc>
          <w:tcPr>
            <w:tcW w:w="9923" w:type="dxa"/>
            <w:tcBorders>
              <w:bottom w:val="single" w:sz="4" w:space="0" w:color="auto"/>
            </w:tcBorders>
          </w:tcPr>
          <w:p w14:paraId="6BDA2868" w14:textId="77777777" w:rsidR="003F5524" w:rsidRPr="00996E61" w:rsidRDefault="003F5524" w:rsidP="00503A92"/>
        </w:tc>
      </w:tr>
      <w:tr w:rsidR="003F5524" w:rsidRPr="00996E61" w14:paraId="01FC8CF2" w14:textId="77777777" w:rsidTr="003F5524">
        <w:tc>
          <w:tcPr>
            <w:tcW w:w="9923" w:type="dxa"/>
            <w:tcBorders>
              <w:bottom w:val="single" w:sz="4" w:space="0" w:color="auto"/>
            </w:tcBorders>
            <w:shd w:val="clear" w:color="auto" w:fill="F2F2F2" w:themeFill="background1" w:themeFillShade="F2"/>
          </w:tcPr>
          <w:p w14:paraId="47256E12" w14:textId="77777777" w:rsidR="003F5524" w:rsidRPr="00996E61" w:rsidRDefault="003F5524" w:rsidP="00503A92">
            <w:r w:rsidRPr="00996E61">
              <w:rPr>
                <w:bCs/>
              </w:rPr>
              <w:t>If research activity may include sensitive, embarrassing or upsetting topics (</w:t>
            </w:r>
            <w:proofErr w:type="gramStart"/>
            <w:r w:rsidRPr="00996E61">
              <w:rPr>
                <w:bCs/>
              </w:rPr>
              <w:t>e.g.</w:t>
            </w:r>
            <w:proofErr w:type="gramEnd"/>
            <w:r w:rsidRPr="00996E61">
              <w:rPr>
                <w:bCs/>
              </w:rPr>
              <w:t xml:space="preserve"> sexual activity, drug use) or issues likely to disclose information requiring further action (e.g. criminal activity), give details of the procedures to deal with these issues, including any support/advice (e.g. helpline numbers) to be offered to participants. Note that </w:t>
            </w:r>
            <w:r w:rsidRPr="00996E61">
              <w:rPr>
                <w:lang w:val="en-US"/>
              </w:rPr>
              <w:t>where applicable, consent procedures should make it clear that if something potentially or actually illegal is discovered in the course of a project, it may need to be disclosed to the proper authorities</w:t>
            </w:r>
          </w:p>
        </w:tc>
      </w:tr>
      <w:tr w:rsidR="003F5524" w:rsidRPr="00996E61" w14:paraId="397FDA9F" w14:textId="77777777" w:rsidTr="003F5524">
        <w:tc>
          <w:tcPr>
            <w:tcW w:w="9923" w:type="dxa"/>
            <w:tcBorders>
              <w:top w:val="single" w:sz="4" w:space="0" w:color="auto"/>
              <w:bottom w:val="single" w:sz="4" w:space="0" w:color="auto"/>
            </w:tcBorders>
          </w:tcPr>
          <w:p w14:paraId="50B7E2AD" w14:textId="77777777" w:rsidR="003F5524" w:rsidRPr="00996E61" w:rsidRDefault="003F5524" w:rsidP="00503A92">
            <w:r w:rsidRPr="00996E61">
              <w:t>No issues are anticipated.</w:t>
            </w:r>
          </w:p>
        </w:tc>
      </w:tr>
      <w:tr w:rsidR="003F5524" w:rsidRPr="00996E61" w14:paraId="1698DE38" w14:textId="77777777" w:rsidTr="003F5524">
        <w:tc>
          <w:tcPr>
            <w:tcW w:w="9923" w:type="dxa"/>
            <w:tcBorders>
              <w:top w:val="single" w:sz="4" w:space="0" w:color="auto"/>
              <w:bottom w:val="single" w:sz="4" w:space="0" w:color="auto"/>
            </w:tcBorders>
          </w:tcPr>
          <w:p w14:paraId="78F2D316" w14:textId="77777777" w:rsidR="003F5524" w:rsidRPr="00996E61" w:rsidRDefault="003F5524" w:rsidP="00503A92"/>
        </w:tc>
      </w:tr>
      <w:tr w:rsidR="003F5524" w:rsidRPr="00996E61" w14:paraId="622DBCB1" w14:textId="77777777" w:rsidTr="003F5524">
        <w:tc>
          <w:tcPr>
            <w:tcW w:w="9923" w:type="dxa"/>
            <w:tcBorders>
              <w:top w:val="single" w:sz="4" w:space="0" w:color="auto"/>
              <w:bottom w:val="single" w:sz="4" w:space="0" w:color="auto"/>
            </w:tcBorders>
            <w:shd w:val="clear" w:color="auto" w:fill="F2F2F2" w:themeFill="background1" w:themeFillShade="F2"/>
          </w:tcPr>
          <w:p w14:paraId="0191BB20" w14:textId="77777777" w:rsidR="003F5524" w:rsidRPr="00996E61" w:rsidRDefault="003F5524" w:rsidP="00503A92">
            <w:r w:rsidRPr="00996E61">
              <w:t>Risks to investigator</w:t>
            </w:r>
          </w:p>
          <w:p w14:paraId="4EC4779E" w14:textId="77777777" w:rsidR="003F5524" w:rsidRPr="00996E61" w:rsidRDefault="003F5524" w:rsidP="00503A92">
            <w:r w:rsidRPr="00996E61">
              <w:t>For example: personal safety, physical harm, emotional distress, risk of accusation of harm/impropriety, conflict of interest</w:t>
            </w:r>
          </w:p>
        </w:tc>
      </w:tr>
      <w:tr w:rsidR="003F5524" w:rsidRPr="00996E61" w14:paraId="72094812" w14:textId="77777777" w:rsidTr="003F5524">
        <w:tc>
          <w:tcPr>
            <w:tcW w:w="9923" w:type="dxa"/>
            <w:tcBorders>
              <w:top w:val="single" w:sz="4" w:space="0" w:color="auto"/>
              <w:bottom w:val="single" w:sz="4" w:space="0" w:color="auto"/>
            </w:tcBorders>
          </w:tcPr>
          <w:p w14:paraId="0FACC4DF" w14:textId="77777777" w:rsidR="003F5524" w:rsidRPr="00996E61" w:rsidRDefault="003F5524" w:rsidP="00503A92">
            <w:r w:rsidRPr="00996E61">
              <w:t>No risks are anticipated although I will be constantly aware of any misunderstandings</w:t>
            </w:r>
          </w:p>
        </w:tc>
      </w:tr>
      <w:tr w:rsidR="003F5524" w:rsidRPr="00996E61" w14:paraId="5D141B4A" w14:textId="77777777" w:rsidTr="003F5524">
        <w:tc>
          <w:tcPr>
            <w:tcW w:w="9923" w:type="dxa"/>
            <w:tcBorders>
              <w:top w:val="single" w:sz="4" w:space="0" w:color="auto"/>
              <w:bottom w:val="single" w:sz="4" w:space="0" w:color="auto"/>
            </w:tcBorders>
          </w:tcPr>
          <w:p w14:paraId="691EC90E" w14:textId="77777777" w:rsidR="003F5524" w:rsidRPr="00996E61" w:rsidRDefault="003F5524" w:rsidP="00503A92"/>
        </w:tc>
      </w:tr>
      <w:tr w:rsidR="003F5524" w:rsidRPr="00996E61" w14:paraId="4A4D1AEF" w14:textId="77777777" w:rsidTr="003F5524">
        <w:tc>
          <w:tcPr>
            <w:tcW w:w="9923" w:type="dxa"/>
            <w:tcBorders>
              <w:top w:val="single" w:sz="4" w:space="0" w:color="auto"/>
              <w:bottom w:val="single" w:sz="4" w:space="0" w:color="auto"/>
            </w:tcBorders>
            <w:shd w:val="clear" w:color="auto" w:fill="F2F2F2" w:themeFill="background1" w:themeFillShade="F2"/>
          </w:tcPr>
          <w:p w14:paraId="6767D3BA" w14:textId="77777777" w:rsidR="003F5524" w:rsidRPr="00996E61" w:rsidRDefault="003F5524" w:rsidP="00503A92">
            <w:r w:rsidRPr="00996E61">
              <w:t>University/institutional risks</w:t>
            </w:r>
          </w:p>
          <w:p w14:paraId="15326B5A" w14:textId="77777777" w:rsidR="003F5524" w:rsidRPr="00996E61" w:rsidRDefault="003F5524" w:rsidP="00503A92">
            <w:r w:rsidRPr="00996E61">
              <w:t>For example: adverse publicity, financial loss, data protection</w:t>
            </w:r>
          </w:p>
        </w:tc>
      </w:tr>
      <w:tr w:rsidR="003F5524" w:rsidRPr="00996E61" w14:paraId="149A174C" w14:textId="77777777" w:rsidTr="003F5524">
        <w:tc>
          <w:tcPr>
            <w:tcW w:w="9923" w:type="dxa"/>
            <w:tcBorders>
              <w:top w:val="single" w:sz="4" w:space="0" w:color="auto"/>
              <w:bottom w:val="single" w:sz="4" w:space="0" w:color="auto"/>
            </w:tcBorders>
          </w:tcPr>
          <w:p w14:paraId="0B0F285B" w14:textId="77777777" w:rsidR="003F5524" w:rsidRPr="00996E61" w:rsidRDefault="003F5524" w:rsidP="00503A92"/>
          <w:p w14:paraId="5F8BE341" w14:textId="77777777" w:rsidR="003F5524" w:rsidRPr="00996E61" w:rsidRDefault="003F5524" w:rsidP="00503A92">
            <w:r w:rsidRPr="00996E61">
              <w:t xml:space="preserve">No risks are anticipated </w:t>
            </w:r>
          </w:p>
        </w:tc>
      </w:tr>
      <w:tr w:rsidR="003F5524" w:rsidRPr="00996E61" w14:paraId="2076590D" w14:textId="77777777" w:rsidTr="003F5524">
        <w:tc>
          <w:tcPr>
            <w:tcW w:w="9923" w:type="dxa"/>
            <w:tcBorders>
              <w:top w:val="single" w:sz="4" w:space="0" w:color="auto"/>
              <w:bottom w:val="single" w:sz="4" w:space="0" w:color="auto"/>
            </w:tcBorders>
          </w:tcPr>
          <w:p w14:paraId="767C7A8D" w14:textId="77777777" w:rsidR="003F5524" w:rsidRPr="00996E61" w:rsidRDefault="003F5524" w:rsidP="00503A92"/>
        </w:tc>
      </w:tr>
      <w:tr w:rsidR="003F5524" w:rsidRPr="00996E61" w14:paraId="26D9C766" w14:textId="77777777" w:rsidTr="003F5524">
        <w:tc>
          <w:tcPr>
            <w:tcW w:w="9923" w:type="dxa"/>
            <w:tcBorders>
              <w:top w:val="single" w:sz="4" w:space="0" w:color="auto"/>
              <w:bottom w:val="single" w:sz="4" w:space="0" w:color="auto"/>
            </w:tcBorders>
            <w:shd w:val="clear" w:color="auto" w:fill="F2F2F2" w:themeFill="background1" w:themeFillShade="F2"/>
          </w:tcPr>
          <w:p w14:paraId="77431BDD" w14:textId="77777777" w:rsidR="003F5524" w:rsidRPr="00996E61" w:rsidRDefault="003F5524" w:rsidP="00503A92">
            <w:r w:rsidRPr="00996E61">
              <w:t>Adverse outcomes</w:t>
            </w:r>
          </w:p>
          <w:p w14:paraId="6490ECD0" w14:textId="77777777" w:rsidR="003F5524" w:rsidRPr="00996E61" w:rsidRDefault="003F5524" w:rsidP="00503A92">
            <w:r w:rsidRPr="00996E61">
              <w:t xml:space="preserve">List measures put in place to limit any adverse effects or outcomes of research activity where appropriate. Include any emergency protocols. </w:t>
            </w:r>
          </w:p>
        </w:tc>
      </w:tr>
      <w:tr w:rsidR="003F5524" w:rsidRPr="00996E61" w14:paraId="7B448AD4" w14:textId="77777777" w:rsidTr="003F5524">
        <w:tc>
          <w:tcPr>
            <w:tcW w:w="9923" w:type="dxa"/>
            <w:tcBorders>
              <w:top w:val="single" w:sz="4" w:space="0" w:color="auto"/>
              <w:bottom w:val="single" w:sz="4" w:space="0" w:color="auto"/>
            </w:tcBorders>
          </w:tcPr>
          <w:p w14:paraId="0BC353BF" w14:textId="77777777" w:rsidR="003F5524" w:rsidRPr="00996E61" w:rsidRDefault="003F5524" w:rsidP="00503A92">
            <w:r w:rsidRPr="00996E61">
              <w:t>Students withdraw from the project which will impact on student feedback</w:t>
            </w:r>
          </w:p>
          <w:p w14:paraId="5F7088FF" w14:textId="77777777" w:rsidR="003F5524" w:rsidRPr="00996E61" w:rsidRDefault="003F5524" w:rsidP="00503A92">
            <w:r w:rsidRPr="00996E61">
              <w:t xml:space="preserve">Students trying to please the teacher resulting in less powerful evaluation </w:t>
            </w:r>
          </w:p>
        </w:tc>
      </w:tr>
    </w:tbl>
    <w:p w14:paraId="0F8EF250" w14:textId="77777777" w:rsidR="003F5524" w:rsidRPr="00996E61" w:rsidRDefault="003F5524" w:rsidP="00503A92">
      <w:pPr>
        <w:rPr>
          <w:bCs/>
        </w:rPr>
      </w:pPr>
    </w:p>
    <w:p w14:paraId="693C8787" w14:textId="77777777" w:rsidR="003F5524" w:rsidRPr="00996E61" w:rsidRDefault="003F5524" w:rsidP="00503A92">
      <w:pPr>
        <w:rPr>
          <w:bCs/>
        </w:rPr>
      </w:pPr>
    </w:p>
    <w:tbl>
      <w:tblPr>
        <w:tblW w:w="992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6663"/>
        <w:gridCol w:w="1134"/>
        <w:gridCol w:w="992"/>
        <w:gridCol w:w="1134"/>
      </w:tblGrid>
      <w:tr w:rsidR="003F5524" w:rsidRPr="00996E61" w14:paraId="6E552DF8" w14:textId="77777777" w:rsidTr="003F5524">
        <w:tc>
          <w:tcPr>
            <w:tcW w:w="9923" w:type="dxa"/>
            <w:gridSpan w:val="4"/>
            <w:tcBorders>
              <w:top w:val="single" w:sz="4" w:space="0" w:color="auto"/>
              <w:bottom w:val="single" w:sz="4" w:space="0" w:color="auto"/>
            </w:tcBorders>
            <w:shd w:val="clear" w:color="auto" w:fill="F2F2F2" w:themeFill="background1" w:themeFillShade="F2"/>
          </w:tcPr>
          <w:p w14:paraId="522847BE" w14:textId="77777777" w:rsidR="003F5524" w:rsidRPr="00996E61" w:rsidRDefault="003F5524" w:rsidP="00503A92">
            <w:r w:rsidRPr="00996E61">
              <w:t>Disclosure and Barring Service</w:t>
            </w:r>
          </w:p>
        </w:tc>
      </w:tr>
      <w:tr w:rsidR="003F5524" w:rsidRPr="00996E61" w14:paraId="7BA56484" w14:textId="77777777" w:rsidTr="003F5524">
        <w:tc>
          <w:tcPr>
            <w:tcW w:w="6663" w:type="dxa"/>
            <w:tcBorders>
              <w:top w:val="single" w:sz="4" w:space="0" w:color="auto"/>
              <w:bottom w:val="single" w:sz="4" w:space="0" w:color="auto"/>
            </w:tcBorders>
            <w:shd w:val="clear" w:color="auto" w:fill="F2F2F2" w:themeFill="background1" w:themeFillShade="F2"/>
          </w:tcPr>
          <w:p w14:paraId="54D17D27" w14:textId="77777777" w:rsidR="003F5524" w:rsidRPr="00996E61" w:rsidRDefault="003F5524" w:rsidP="00503A92">
            <w:r w:rsidRPr="00996E61">
              <w:t>If the research activity involves children or vulnerable adults, a Disclosure and Barring Service (DBS) certificate must be obtained before any contact with such participants.</w:t>
            </w:r>
          </w:p>
        </w:tc>
        <w:tc>
          <w:tcPr>
            <w:tcW w:w="1134" w:type="dxa"/>
            <w:tcBorders>
              <w:top w:val="single" w:sz="4" w:space="0" w:color="auto"/>
              <w:bottom w:val="single" w:sz="4" w:space="0" w:color="auto"/>
            </w:tcBorders>
          </w:tcPr>
          <w:p w14:paraId="03BB16F7" w14:textId="77777777" w:rsidR="003F5524" w:rsidRPr="00996E61" w:rsidRDefault="003F5524" w:rsidP="00503A92"/>
          <w:p w14:paraId="3B6CB462" w14:textId="77777777" w:rsidR="003F5524" w:rsidRPr="00996E61" w:rsidRDefault="003F5524" w:rsidP="00503A92"/>
          <w:p w14:paraId="5450E559" w14:textId="77777777" w:rsidR="003F5524" w:rsidRPr="00996E61" w:rsidRDefault="003F5524" w:rsidP="00503A92"/>
          <w:p w14:paraId="3E7B67B1" w14:textId="77777777" w:rsidR="003F5524" w:rsidRPr="00996E61" w:rsidRDefault="003F5524" w:rsidP="00503A92">
            <w:r w:rsidRPr="00996E61">
              <w:t>YES</w:t>
            </w:r>
          </w:p>
        </w:tc>
        <w:tc>
          <w:tcPr>
            <w:tcW w:w="992" w:type="dxa"/>
            <w:tcBorders>
              <w:top w:val="single" w:sz="4" w:space="0" w:color="auto"/>
              <w:bottom w:val="single" w:sz="4" w:space="0" w:color="auto"/>
            </w:tcBorders>
          </w:tcPr>
          <w:p w14:paraId="1F45BB68" w14:textId="77777777" w:rsidR="003F5524" w:rsidRPr="00996E61" w:rsidRDefault="003F5524" w:rsidP="00503A92"/>
          <w:p w14:paraId="513350E8" w14:textId="77777777" w:rsidR="003F5524" w:rsidRPr="00996E61" w:rsidRDefault="003F5524" w:rsidP="00503A92"/>
          <w:p w14:paraId="38B3C31A" w14:textId="77777777" w:rsidR="003F5524" w:rsidRPr="00996E61" w:rsidRDefault="003F5524" w:rsidP="00503A92"/>
          <w:p w14:paraId="635088B8" w14:textId="77777777" w:rsidR="003F5524" w:rsidRPr="00996E61" w:rsidRDefault="003F5524" w:rsidP="00503A92">
            <w:r w:rsidRPr="00996E61">
              <w:t>NO</w:t>
            </w:r>
          </w:p>
        </w:tc>
        <w:tc>
          <w:tcPr>
            <w:tcW w:w="1134" w:type="dxa"/>
            <w:tcBorders>
              <w:top w:val="single" w:sz="4" w:space="0" w:color="auto"/>
              <w:bottom w:val="single" w:sz="4" w:space="0" w:color="auto"/>
            </w:tcBorders>
          </w:tcPr>
          <w:p w14:paraId="2399F79A" w14:textId="77777777" w:rsidR="003F5524" w:rsidRPr="00996E61" w:rsidRDefault="003F5524" w:rsidP="00503A92"/>
          <w:p w14:paraId="64BC92FA" w14:textId="77777777" w:rsidR="003F5524" w:rsidRPr="00996E61" w:rsidRDefault="003F5524" w:rsidP="00503A92"/>
          <w:p w14:paraId="315F7E54" w14:textId="77777777" w:rsidR="003F5524" w:rsidRPr="00996E61" w:rsidRDefault="003F5524" w:rsidP="00503A92"/>
          <w:p w14:paraId="377E1982" w14:textId="77777777" w:rsidR="003F5524" w:rsidRPr="00996E61" w:rsidRDefault="003F5524" w:rsidP="00503A92">
            <w:r w:rsidRPr="00996E61">
              <w:t>N/A</w:t>
            </w:r>
          </w:p>
        </w:tc>
      </w:tr>
      <w:tr w:rsidR="003F5524" w:rsidRPr="00996E61" w14:paraId="4A624BAA" w14:textId="77777777" w:rsidTr="003F5524">
        <w:trPr>
          <w:trHeight w:val="492"/>
        </w:trPr>
        <w:tc>
          <w:tcPr>
            <w:tcW w:w="6663" w:type="dxa"/>
            <w:tcBorders>
              <w:top w:val="single" w:sz="4" w:space="0" w:color="auto"/>
              <w:bottom w:val="single" w:sz="4" w:space="0" w:color="auto"/>
            </w:tcBorders>
            <w:shd w:val="clear" w:color="auto" w:fill="F2F2F2" w:themeFill="background1" w:themeFillShade="F2"/>
            <w:vAlign w:val="center"/>
          </w:tcPr>
          <w:p w14:paraId="130E296C" w14:textId="77777777" w:rsidR="003F5524" w:rsidRPr="00996E61" w:rsidRDefault="003F5524" w:rsidP="00503A92">
            <w:r w:rsidRPr="00996E61">
              <w:t>Has a DBS certificate been obtained?</w:t>
            </w:r>
          </w:p>
        </w:tc>
        <w:tc>
          <w:tcPr>
            <w:tcW w:w="1134" w:type="dxa"/>
            <w:tcBorders>
              <w:top w:val="single" w:sz="4" w:space="0" w:color="auto"/>
              <w:bottom w:val="single" w:sz="4" w:space="0" w:color="auto"/>
            </w:tcBorders>
            <w:shd w:val="clear" w:color="auto" w:fill="BFBFBF" w:themeFill="background1" w:themeFillShade="BF"/>
            <w:vAlign w:val="center"/>
          </w:tcPr>
          <w:sdt>
            <w:sdtPr>
              <w:rPr>
                <w:bCs/>
              </w:rPr>
              <w:id w:val="801050368"/>
              <w14:checkbox>
                <w14:checked w14:val="1"/>
                <w14:checkedState w14:val="2612" w14:font="MS Gothic"/>
                <w14:uncheckedState w14:val="2610" w14:font="MS Gothic"/>
              </w14:checkbox>
            </w:sdtPr>
            <w:sdtContent>
              <w:p w14:paraId="2157C551" w14:textId="77777777" w:rsidR="003F5524" w:rsidRPr="00996E61" w:rsidRDefault="003F5524" w:rsidP="00503A92">
                <w:r w:rsidRPr="00996E61">
                  <w:rPr>
                    <w:rFonts w:ascii="Segoe UI Symbol" w:eastAsia="MS Gothic" w:hAnsi="Segoe UI Symbol" w:cs="Segoe UI Symbol"/>
                    <w:bCs/>
                  </w:rPr>
                  <w:t>☒</w:t>
                </w:r>
              </w:p>
            </w:sdtContent>
          </w:sdt>
        </w:tc>
        <w:tc>
          <w:tcPr>
            <w:tcW w:w="992" w:type="dxa"/>
            <w:tcBorders>
              <w:top w:val="single" w:sz="4" w:space="0" w:color="auto"/>
              <w:bottom w:val="single" w:sz="4" w:space="0" w:color="auto"/>
            </w:tcBorders>
            <w:shd w:val="clear" w:color="auto" w:fill="BFBFBF" w:themeFill="background1" w:themeFillShade="BF"/>
            <w:vAlign w:val="center"/>
          </w:tcPr>
          <w:sdt>
            <w:sdtPr>
              <w:rPr>
                <w:bCs/>
              </w:rPr>
              <w:id w:val="-720597319"/>
              <w14:checkbox>
                <w14:checked w14:val="0"/>
                <w14:checkedState w14:val="2612" w14:font="MS Gothic"/>
                <w14:uncheckedState w14:val="2610" w14:font="MS Gothic"/>
              </w14:checkbox>
            </w:sdtPr>
            <w:sdtContent>
              <w:p w14:paraId="3F3966EE" w14:textId="77777777" w:rsidR="003F5524" w:rsidRPr="00996E61" w:rsidRDefault="003F5524" w:rsidP="00503A92">
                <w:r w:rsidRPr="00996E61">
                  <w:rPr>
                    <w:rFonts w:ascii="Segoe UI Symbol" w:eastAsia="MS Gothic" w:hAnsi="Segoe UI Symbol" w:cs="Segoe UI Symbol"/>
                    <w:bCs/>
                  </w:rPr>
                  <w:t>☐</w:t>
                </w:r>
              </w:p>
            </w:sdtContent>
          </w:sdt>
        </w:tc>
        <w:tc>
          <w:tcPr>
            <w:tcW w:w="1134" w:type="dxa"/>
            <w:tcBorders>
              <w:top w:val="single" w:sz="4" w:space="0" w:color="auto"/>
              <w:bottom w:val="single" w:sz="4" w:space="0" w:color="auto"/>
            </w:tcBorders>
            <w:shd w:val="clear" w:color="auto" w:fill="BFBFBF" w:themeFill="background1" w:themeFillShade="BF"/>
            <w:vAlign w:val="center"/>
          </w:tcPr>
          <w:sdt>
            <w:sdtPr>
              <w:rPr>
                <w:bCs/>
              </w:rPr>
              <w:id w:val="-502505655"/>
              <w14:checkbox>
                <w14:checked w14:val="0"/>
                <w14:checkedState w14:val="2612" w14:font="MS Gothic"/>
                <w14:uncheckedState w14:val="2610" w14:font="MS Gothic"/>
              </w14:checkbox>
            </w:sdtPr>
            <w:sdtContent>
              <w:p w14:paraId="182E7C46" w14:textId="77777777" w:rsidR="003F5524" w:rsidRPr="00996E61" w:rsidRDefault="003F5524" w:rsidP="00503A92">
                <w:r w:rsidRPr="00996E61">
                  <w:rPr>
                    <w:rFonts w:ascii="Segoe UI Symbol" w:eastAsia="MS Gothic" w:hAnsi="Segoe UI Symbol" w:cs="Segoe UI Symbol"/>
                    <w:bCs/>
                  </w:rPr>
                  <w:t>☐</w:t>
                </w:r>
              </w:p>
            </w:sdtContent>
          </w:sdt>
        </w:tc>
      </w:tr>
    </w:tbl>
    <w:p w14:paraId="37FDA87A" w14:textId="77777777" w:rsidR="003F5524" w:rsidRPr="00996E61" w:rsidRDefault="003F5524" w:rsidP="00503A92">
      <w:pPr>
        <w:rPr>
          <w:bCs/>
        </w:rPr>
      </w:pPr>
      <w:r w:rsidRPr="00996E61">
        <w:rPr>
          <w:bCs/>
        </w:rPr>
        <w:br w:type="page"/>
      </w:r>
    </w:p>
    <w:p w14:paraId="1935237E" w14:textId="77777777" w:rsidR="003F5524" w:rsidRPr="00996E61" w:rsidRDefault="003F5524" w:rsidP="00503A92">
      <w:pPr>
        <w:rPr>
          <w:b/>
          <w:bCs/>
          <w:u w:val="single"/>
        </w:rPr>
      </w:pPr>
      <w:r w:rsidRPr="00996E61">
        <w:rPr>
          <w:b/>
          <w:bCs/>
          <w:u w:val="single"/>
        </w:rPr>
        <w:lastRenderedPageBreak/>
        <w:t>SECTION I: Feedback, Consent and Confidentiality</w:t>
      </w:r>
    </w:p>
    <w:p w14:paraId="269F6414" w14:textId="77777777" w:rsidR="003F5524" w:rsidRPr="00996E61" w:rsidRDefault="003F5524" w:rsidP="00503A92">
      <w:pPr>
        <w:rPr>
          <w:sz w:val="16"/>
          <w:szCs w:val="16"/>
        </w:rPr>
      </w:pPr>
    </w:p>
    <w:tbl>
      <w:tblPr>
        <w:tblW w:w="9923"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9923"/>
      </w:tblGrid>
      <w:tr w:rsidR="003F5524" w:rsidRPr="00996E61" w14:paraId="7C675954" w14:textId="77777777" w:rsidTr="003F5524">
        <w:tc>
          <w:tcPr>
            <w:tcW w:w="9923" w:type="dxa"/>
            <w:tcBorders>
              <w:top w:val="single" w:sz="4" w:space="0" w:color="auto"/>
              <w:bottom w:val="single" w:sz="4" w:space="0" w:color="auto"/>
            </w:tcBorders>
            <w:shd w:val="clear" w:color="auto" w:fill="F2F2F2" w:themeFill="background1" w:themeFillShade="F2"/>
          </w:tcPr>
          <w:p w14:paraId="4BCF1BCC" w14:textId="77777777" w:rsidR="003F5524" w:rsidRPr="00996E61" w:rsidRDefault="003F5524" w:rsidP="00503A92">
            <w:r w:rsidRPr="00996E61">
              <w:t>Feedback</w:t>
            </w:r>
          </w:p>
          <w:p w14:paraId="636A345A" w14:textId="77777777" w:rsidR="003F5524" w:rsidRPr="00996E61" w:rsidRDefault="003F5524" w:rsidP="00503A92">
            <w:r w:rsidRPr="00996E61">
              <w:t xml:space="preserve">What feedback will be provided to participants, how will this be done and when? </w:t>
            </w:r>
          </w:p>
        </w:tc>
      </w:tr>
      <w:tr w:rsidR="003F5524" w:rsidRPr="00996E61" w14:paraId="1D5BA895" w14:textId="77777777" w:rsidTr="003F5524">
        <w:tc>
          <w:tcPr>
            <w:tcW w:w="9923" w:type="dxa"/>
            <w:tcBorders>
              <w:top w:val="single" w:sz="4" w:space="0" w:color="auto"/>
              <w:bottom w:val="single" w:sz="4" w:space="0" w:color="auto"/>
            </w:tcBorders>
          </w:tcPr>
          <w:p w14:paraId="23DAD64A" w14:textId="77777777" w:rsidR="003F5524" w:rsidRPr="00996E61" w:rsidRDefault="003F5524" w:rsidP="00503A92">
            <w:r w:rsidRPr="00996E61">
              <w:t>Verbal feedback to the students</w:t>
            </w:r>
          </w:p>
        </w:tc>
      </w:tr>
      <w:tr w:rsidR="003F5524" w:rsidRPr="00996E61" w14:paraId="39486618" w14:textId="77777777" w:rsidTr="003F5524">
        <w:tc>
          <w:tcPr>
            <w:tcW w:w="9923" w:type="dxa"/>
            <w:tcBorders>
              <w:top w:val="single" w:sz="4" w:space="0" w:color="auto"/>
              <w:bottom w:val="single" w:sz="4" w:space="0" w:color="auto"/>
            </w:tcBorders>
          </w:tcPr>
          <w:p w14:paraId="605F0B7B" w14:textId="77777777" w:rsidR="003F5524" w:rsidRPr="00996E61" w:rsidRDefault="003F5524" w:rsidP="00503A92">
            <w:pPr>
              <w:rPr>
                <w:sz w:val="16"/>
                <w:szCs w:val="16"/>
              </w:rPr>
            </w:pPr>
          </w:p>
        </w:tc>
      </w:tr>
      <w:tr w:rsidR="003F5524" w:rsidRPr="00996E61" w14:paraId="698923F2" w14:textId="77777777" w:rsidTr="003F5524">
        <w:tc>
          <w:tcPr>
            <w:tcW w:w="9923" w:type="dxa"/>
            <w:tcBorders>
              <w:top w:val="single" w:sz="4" w:space="0" w:color="auto"/>
              <w:bottom w:val="single" w:sz="4" w:space="0" w:color="auto"/>
            </w:tcBorders>
            <w:shd w:val="clear" w:color="auto" w:fill="F2F2F2" w:themeFill="background1" w:themeFillShade="F2"/>
          </w:tcPr>
          <w:p w14:paraId="29817C97" w14:textId="77777777" w:rsidR="003F5524" w:rsidRPr="00996E61" w:rsidRDefault="003F5524" w:rsidP="00503A92">
            <w:r w:rsidRPr="00996E61">
              <w:t>Informed consent</w:t>
            </w:r>
          </w:p>
          <w:p w14:paraId="67956679" w14:textId="77777777" w:rsidR="003F5524" w:rsidRPr="00996E61" w:rsidRDefault="003F5524" w:rsidP="00503A92">
            <w:r w:rsidRPr="00996E61">
              <w: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w:t>
            </w:r>
          </w:p>
        </w:tc>
      </w:tr>
      <w:tr w:rsidR="003F5524" w:rsidRPr="00996E61" w14:paraId="7FDB35E2" w14:textId="77777777" w:rsidTr="003F5524">
        <w:tc>
          <w:tcPr>
            <w:tcW w:w="9923" w:type="dxa"/>
            <w:tcBorders>
              <w:top w:val="single" w:sz="4" w:space="0" w:color="auto"/>
              <w:bottom w:val="single" w:sz="4" w:space="0" w:color="auto"/>
            </w:tcBorders>
          </w:tcPr>
          <w:p w14:paraId="4D34DBA5" w14:textId="77777777" w:rsidR="003F5524" w:rsidRPr="00996E61" w:rsidRDefault="003F5524" w:rsidP="00503A92">
            <w:r w:rsidRPr="00996E61">
              <w:t>The purpose of the research will be explained to the student before the course takes place. They will be made aware of their role. Permission has already been obtained from the school.</w:t>
            </w:r>
          </w:p>
        </w:tc>
      </w:tr>
      <w:tr w:rsidR="003F5524" w:rsidRPr="00996E61" w14:paraId="34EBFE1A" w14:textId="77777777" w:rsidTr="003F5524">
        <w:tc>
          <w:tcPr>
            <w:tcW w:w="9923" w:type="dxa"/>
            <w:tcBorders>
              <w:top w:val="single" w:sz="4" w:space="0" w:color="auto"/>
              <w:bottom w:val="single" w:sz="4" w:space="0" w:color="auto"/>
            </w:tcBorders>
          </w:tcPr>
          <w:p w14:paraId="17AF235A" w14:textId="77777777" w:rsidR="003F5524" w:rsidRPr="00996E61" w:rsidRDefault="003F5524" w:rsidP="00503A92">
            <w:pPr>
              <w:rPr>
                <w:sz w:val="16"/>
                <w:szCs w:val="16"/>
              </w:rPr>
            </w:pPr>
          </w:p>
        </w:tc>
      </w:tr>
      <w:tr w:rsidR="003F5524" w:rsidRPr="00996E61" w14:paraId="35DEFD82" w14:textId="77777777" w:rsidTr="003F5524">
        <w:tc>
          <w:tcPr>
            <w:tcW w:w="9923" w:type="dxa"/>
            <w:tcBorders>
              <w:top w:val="single" w:sz="4" w:space="0" w:color="auto"/>
              <w:bottom w:val="single" w:sz="4" w:space="0" w:color="auto"/>
            </w:tcBorders>
            <w:shd w:val="clear" w:color="auto" w:fill="F2F2F2" w:themeFill="background1" w:themeFillShade="F2"/>
          </w:tcPr>
          <w:p w14:paraId="5C7FED15" w14:textId="77777777" w:rsidR="003F5524" w:rsidRPr="00996E61" w:rsidRDefault="003F5524" w:rsidP="00503A92">
            <w:r w:rsidRPr="00996E61">
              <w:t>Confidentiality / Anonymity</w:t>
            </w:r>
          </w:p>
          <w:p w14:paraId="32B71CF7" w14:textId="77777777" w:rsidR="003F5524" w:rsidRPr="00996E61" w:rsidRDefault="003F5524" w:rsidP="00503A92">
            <w:r w:rsidRPr="00996E61">
              <w:t xml:space="preserve">Set out how anonymity of participants and confidentiality will be ensured in any outputs. If anonymity is not being offered, explain why this is the case. </w:t>
            </w:r>
          </w:p>
        </w:tc>
      </w:tr>
      <w:tr w:rsidR="003F5524" w:rsidRPr="00996E61" w14:paraId="585D6A8F" w14:textId="77777777" w:rsidTr="003F5524">
        <w:tc>
          <w:tcPr>
            <w:tcW w:w="9923" w:type="dxa"/>
            <w:tcBorders>
              <w:top w:val="single" w:sz="4" w:space="0" w:color="auto"/>
              <w:bottom w:val="single" w:sz="4" w:space="0" w:color="auto"/>
            </w:tcBorders>
          </w:tcPr>
          <w:p w14:paraId="46B02C88" w14:textId="77777777" w:rsidR="003F5524" w:rsidRPr="00996E61" w:rsidRDefault="003F5524" w:rsidP="00503A92">
            <w:r w:rsidRPr="00996E61">
              <w:t>Journal keeps a personal evaluation for my use only and anonymise student identities</w:t>
            </w:r>
          </w:p>
          <w:p w14:paraId="6FA9421B" w14:textId="77777777" w:rsidR="003F5524" w:rsidRPr="00996E61" w:rsidRDefault="003F5524" w:rsidP="00503A92">
            <w:r w:rsidRPr="00996E61">
              <w:t>Questionnaires will be disposed of data when my research is completed and ensure confidentiality is kept at all times regarding the student names</w:t>
            </w:r>
          </w:p>
          <w:p w14:paraId="4B5A0ACE" w14:textId="77777777" w:rsidR="003F5524" w:rsidRPr="00996E61" w:rsidRDefault="003F5524" w:rsidP="00503A92">
            <w:r w:rsidRPr="00996E61">
              <w:t xml:space="preserve">Recordings. I will save the recordings to my phone make sure students are identified by name and all recordings are deleted when the study is completed </w:t>
            </w:r>
          </w:p>
        </w:tc>
      </w:tr>
    </w:tbl>
    <w:p w14:paraId="12CDD51B" w14:textId="77777777" w:rsidR="003F5524" w:rsidRPr="00996E61" w:rsidRDefault="003F5524" w:rsidP="00503A92"/>
    <w:p w14:paraId="7D752886" w14:textId="77777777" w:rsidR="003F5524" w:rsidRPr="00996E61" w:rsidRDefault="003F5524" w:rsidP="00503A92"/>
    <w:p w14:paraId="12A093F8" w14:textId="77777777" w:rsidR="003F5524" w:rsidRPr="00996E61" w:rsidRDefault="003F5524" w:rsidP="00503A92">
      <w:pPr>
        <w:rPr>
          <w:bCs/>
        </w:rPr>
      </w:pPr>
      <w:r w:rsidRPr="00996E61">
        <w:rPr>
          <w:bCs/>
        </w:rPr>
        <w:br w:type="page"/>
      </w:r>
    </w:p>
    <w:p w14:paraId="35594B2A" w14:textId="77777777" w:rsidR="003F5524" w:rsidRPr="00996E61" w:rsidRDefault="003F5524" w:rsidP="00503A92">
      <w:pPr>
        <w:rPr>
          <w:b/>
          <w:bCs/>
          <w:u w:val="single"/>
        </w:rPr>
      </w:pPr>
      <w:r w:rsidRPr="00996E61">
        <w:rPr>
          <w:b/>
          <w:bCs/>
          <w:u w:val="single"/>
        </w:rPr>
        <w:lastRenderedPageBreak/>
        <w:t>SECTION J: Data Protection and Storage</w:t>
      </w:r>
    </w:p>
    <w:p w14:paraId="3DA55B55" w14:textId="77777777" w:rsidR="003F5524" w:rsidRPr="00996E61" w:rsidRDefault="003F5524" w:rsidP="00503A92">
      <w:pPr>
        <w:rPr>
          <w:bCs/>
        </w:rPr>
      </w:pPr>
    </w:p>
    <w:p w14:paraId="0BAD93E3" w14:textId="54DC3A3D" w:rsidR="003F5524" w:rsidRPr="00996E61" w:rsidRDefault="003F5524" w:rsidP="00503A92">
      <w:pPr>
        <w:rPr>
          <w:bCs/>
        </w:rPr>
      </w:pPr>
      <w:r w:rsidRPr="00996E61">
        <w:t xml:space="preserve">In completing this section refer to the </w:t>
      </w:r>
      <w:r w:rsidR="000D5684" w:rsidRPr="00996E61">
        <w:t>University's</w:t>
      </w:r>
      <w:r w:rsidRPr="00996E61">
        <w:t xml:space="preserve"> Research Data Management Policy and the extensive resources on the </w:t>
      </w:r>
      <w:r w:rsidR="000D5684" w:rsidRPr="00996E61">
        <w:t>University's</w:t>
      </w:r>
      <w:r w:rsidRPr="00996E61">
        <w:t xml:space="preserve"> Research Data Management web pages (</w:t>
      </w:r>
      <w:hyperlink r:id="rId32" w:history="1">
        <w:r w:rsidRPr="00996E61">
          <w:rPr>
            <w:rStyle w:val="Hyperlink"/>
            <w:color w:val="auto"/>
          </w:rPr>
          <w:t>http://uwtsd.ac.uk/library/research-data-management/</w:t>
        </w:r>
      </w:hyperlink>
      <w:r w:rsidRPr="00996E61">
        <w:t>).</w:t>
      </w:r>
    </w:p>
    <w:tbl>
      <w:tblPr>
        <w:tblStyle w:val="TableGrid"/>
        <w:tblW w:w="9889" w:type="dxa"/>
        <w:tblLook w:val="04A0" w:firstRow="1" w:lastRow="0" w:firstColumn="1" w:lastColumn="0" w:noHBand="0" w:noVBand="1"/>
      </w:tblPr>
      <w:tblGrid>
        <w:gridCol w:w="7763"/>
        <w:gridCol w:w="992"/>
        <w:gridCol w:w="1134"/>
      </w:tblGrid>
      <w:tr w:rsidR="003F5524" w:rsidRPr="00996E61" w14:paraId="303D683F" w14:textId="77777777" w:rsidTr="003F5524">
        <w:tc>
          <w:tcPr>
            <w:tcW w:w="7763" w:type="dxa"/>
            <w:tcBorders>
              <w:top w:val="nil"/>
              <w:left w:val="nil"/>
            </w:tcBorders>
          </w:tcPr>
          <w:p w14:paraId="1D0F344C" w14:textId="77777777" w:rsidR="003F5524" w:rsidRPr="00996E61" w:rsidRDefault="003F5524" w:rsidP="00503A92">
            <w:pPr>
              <w:rPr>
                <w:bCs/>
              </w:rPr>
            </w:pPr>
          </w:p>
        </w:tc>
        <w:tc>
          <w:tcPr>
            <w:tcW w:w="992" w:type="dxa"/>
            <w:shd w:val="clear" w:color="auto" w:fill="F2F2F2" w:themeFill="background1" w:themeFillShade="F2"/>
            <w:vAlign w:val="bottom"/>
          </w:tcPr>
          <w:p w14:paraId="6B56105D" w14:textId="77777777" w:rsidR="003F5524" w:rsidRPr="00996E61" w:rsidRDefault="003F5524" w:rsidP="00503A92">
            <w:pPr>
              <w:rPr>
                <w:bCs/>
              </w:rPr>
            </w:pPr>
            <w:r w:rsidRPr="00996E61">
              <w:rPr>
                <w:bCs/>
              </w:rPr>
              <w:t>YES</w:t>
            </w:r>
          </w:p>
        </w:tc>
        <w:tc>
          <w:tcPr>
            <w:tcW w:w="1134" w:type="dxa"/>
            <w:shd w:val="clear" w:color="auto" w:fill="F2F2F2" w:themeFill="background1" w:themeFillShade="F2"/>
            <w:vAlign w:val="bottom"/>
          </w:tcPr>
          <w:p w14:paraId="5FBEA7EF" w14:textId="77777777" w:rsidR="003F5524" w:rsidRPr="00996E61" w:rsidRDefault="003F5524" w:rsidP="00503A92">
            <w:pPr>
              <w:rPr>
                <w:bCs/>
              </w:rPr>
            </w:pPr>
            <w:r w:rsidRPr="00996E61">
              <w:rPr>
                <w:bCs/>
              </w:rPr>
              <w:t>NO</w:t>
            </w:r>
          </w:p>
        </w:tc>
      </w:tr>
      <w:tr w:rsidR="003F5524" w:rsidRPr="00996E61" w14:paraId="15EF4800" w14:textId="77777777" w:rsidTr="003F5524">
        <w:trPr>
          <w:trHeight w:val="403"/>
        </w:trPr>
        <w:tc>
          <w:tcPr>
            <w:tcW w:w="7763" w:type="dxa"/>
            <w:shd w:val="clear" w:color="auto" w:fill="F2F2F2" w:themeFill="background1" w:themeFillShade="F2"/>
            <w:vAlign w:val="center"/>
          </w:tcPr>
          <w:p w14:paraId="3ED50C5B" w14:textId="77777777" w:rsidR="003F5524" w:rsidRPr="00996E61" w:rsidRDefault="003F5524" w:rsidP="00503A92">
            <w:r w:rsidRPr="00996E61">
              <w:t>Does the research activity involve personal da</w:t>
            </w:r>
            <w:r w:rsidRPr="00996E61">
              <w:rPr>
                <w:shd w:val="clear" w:color="auto" w:fill="F2F2F2" w:themeFill="background1" w:themeFillShade="F2"/>
              </w:rPr>
              <w:t>t</w:t>
            </w:r>
            <w:r w:rsidRPr="00996E61">
              <w:t>a (as defined by the Data Protection Act)?</w:t>
            </w:r>
          </w:p>
        </w:tc>
        <w:tc>
          <w:tcPr>
            <w:tcW w:w="992" w:type="dxa"/>
            <w:shd w:val="clear" w:color="auto" w:fill="BFBFBF" w:themeFill="background1" w:themeFillShade="BF"/>
            <w:vAlign w:val="center"/>
          </w:tcPr>
          <w:sdt>
            <w:sdtPr>
              <w:rPr>
                <w:bCs/>
              </w:rPr>
              <w:id w:val="-1901507547"/>
              <w14:checkbox>
                <w14:checked w14:val="0"/>
                <w14:checkedState w14:val="2612" w14:font="MS Gothic"/>
                <w14:uncheckedState w14:val="2610" w14:font="MS Gothic"/>
              </w14:checkbox>
            </w:sdtPr>
            <w:sdtContent>
              <w:p w14:paraId="0E47E63D"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342547401"/>
              <w14:checkbox>
                <w14:checked w14:val="1"/>
                <w14:checkedState w14:val="2612" w14:font="MS Gothic"/>
                <w14:uncheckedState w14:val="2610" w14:font="MS Gothic"/>
              </w14:checkbox>
            </w:sdtPr>
            <w:sdtContent>
              <w:p w14:paraId="77586A34"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6CD98C05" w14:textId="77777777" w:rsidTr="003F5524">
        <w:trPr>
          <w:trHeight w:val="403"/>
        </w:trPr>
        <w:tc>
          <w:tcPr>
            <w:tcW w:w="9889" w:type="dxa"/>
            <w:gridSpan w:val="3"/>
            <w:shd w:val="clear" w:color="auto" w:fill="F2F2F2" w:themeFill="background1" w:themeFillShade="F2"/>
            <w:vAlign w:val="center"/>
          </w:tcPr>
          <w:p w14:paraId="17A9EC43" w14:textId="77777777" w:rsidR="003F5524" w:rsidRPr="00996E61" w:rsidRDefault="003F5524" w:rsidP="00503A92">
            <w:r w:rsidRPr="00996E61">
              <w:t>If YES, provide a</w:t>
            </w:r>
            <w:r w:rsidRPr="00996E61">
              <w:rPr>
                <w:bCs/>
              </w:rPr>
              <w:t xml:space="preserve"> </w:t>
            </w:r>
            <w:r w:rsidRPr="00996E61">
              <w:t>description of the data and explain why this data needs to be collected:</w:t>
            </w:r>
          </w:p>
        </w:tc>
      </w:tr>
      <w:tr w:rsidR="003F5524" w:rsidRPr="00996E61" w14:paraId="09993406" w14:textId="77777777" w:rsidTr="003F5524">
        <w:trPr>
          <w:trHeight w:val="403"/>
        </w:trPr>
        <w:tc>
          <w:tcPr>
            <w:tcW w:w="9889" w:type="dxa"/>
            <w:gridSpan w:val="3"/>
            <w:vAlign w:val="center"/>
          </w:tcPr>
          <w:p w14:paraId="70DD992B" w14:textId="77777777" w:rsidR="003F5524" w:rsidRPr="00996E61" w:rsidRDefault="003F5524" w:rsidP="00503A92"/>
          <w:p w14:paraId="004A027B" w14:textId="77777777" w:rsidR="003F5524" w:rsidRPr="00996E61" w:rsidRDefault="003F5524" w:rsidP="00503A92"/>
          <w:p w14:paraId="324DE5E7" w14:textId="77777777" w:rsidR="003F5524" w:rsidRPr="00996E61" w:rsidRDefault="003F5524" w:rsidP="00503A92"/>
          <w:p w14:paraId="717991C1" w14:textId="77777777" w:rsidR="003F5524" w:rsidRPr="00996E61" w:rsidRDefault="003F5524" w:rsidP="00503A92"/>
          <w:p w14:paraId="5FD9823C" w14:textId="77777777" w:rsidR="003F5524" w:rsidRPr="00996E61" w:rsidRDefault="003F5524" w:rsidP="00503A92"/>
          <w:p w14:paraId="36663201" w14:textId="77777777" w:rsidR="003F5524" w:rsidRPr="00996E61" w:rsidRDefault="003F5524" w:rsidP="00503A92">
            <w:r w:rsidRPr="00996E61">
              <w:t>(this box should expand as you type)</w:t>
            </w:r>
          </w:p>
        </w:tc>
      </w:tr>
      <w:tr w:rsidR="003F5524" w:rsidRPr="00996E61" w14:paraId="62134361" w14:textId="77777777" w:rsidTr="003F5524">
        <w:trPr>
          <w:trHeight w:val="163"/>
        </w:trPr>
        <w:tc>
          <w:tcPr>
            <w:tcW w:w="9889" w:type="dxa"/>
            <w:gridSpan w:val="3"/>
            <w:vAlign w:val="center"/>
          </w:tcPr>
          <w:p w14:paraId="556D6D9F" w14:textId="77777777" w:rsidR="003F5524" w:rsidRPr="00996E61" w:rsidRDefault="003F5524" w:rsidP="00503A92"/>
        </w:tc>
      </w:tr>
      <w:tr w:rsidR="003F5524" w:rsidRPr="00996E61" w14:paraId="66B4BB8E" w14:textId="77777777" w:rsidTr="003F5524">
        <w:trPr>
          <w:trHeight w:val="403"/>
        </w:trPr>
        <w:tc>
          <w:tcPr>
            <w:tcW w:w="7763" w:type="dxa"/>
            <w:shd w:val="clear" w:color="auto" w:fill="F2F2F2" w:themeFill="background1" w:themeFillShade="F2"/>
            <w:vAlign w:val="center"/>
          </w:tcPr>
          <w:p w14:paraId="180CB92E" w14:textId="77777777" w:rsidR="003F5524" w:rsidRPr="00996E61" w:rsidRDefault="003F5524" w:rsidP="00503A92">
            <w:r w:rsidRPr="00996E61">
              <w:t>Does it involve sensitive personal data (as defined by the Data Protection Act)?</w:t>
            </w:r>
          </w:p>
        </w:tc>
        <w:tc>
          <w:tcPr>
            <w:tcW w:w="992" w:type="dxa"/>
            <w:shd w:val="clear" w:color="auto" w:fill="BFBFBF" w:themeFill="background1" w:themeFillShade="BF"/>
            <w:vAlign w:val="center"/>
          </w:tcPr>
          <w:sdt>
            <w:sdtPr>
              <w:rPr>
                <w:bCs/>
              </w:rPr>
              <w:id w:val="1558133976"/>
              <w14:checkbox>
                <w14:checked w14:val="0"/>
                <w14:checkedState w14:val="2612" w14:font="MS Gothic"/>
                <w14:uncheckedState w14:val="2610" w14:font="MS Gothic"/>
              </w14:checkbox>
            </w:sdtPr>
            <w:sdtContent>
              <w:p w14:paraId="3B28E47D"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561439910"/>
              <w14:checkbox>
                <w14:checked w14:val="1"/>
                <w14:checkedState w14:val="2612" w14:font="MS Gothic"/>
                <w14:uncheckedState w14:val="2610" w14:font="MS Gothic"/>
              </w14:checkbox>
            </w:sdtPr>
            <w:sdtContent>
              <w:p w14:paraId="2AD273E4"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2297C6A5" w14:textId="77777777" w:rsidTr="003F5524">
        <w:trPr>
          <w:trHeight w:val="403"/>
        </w:trPr>
        <w:tc>
          <w:tcPr>
            <w:tcW w:w="9889" w:type="dxa"/>
            <w:gridSpan w:val="3"/>
            <w:shd w:val="clear" w:color="auto" w:fill="F2F2F2" w:themeFill="background1" w:themeFillShade="F2"/>
            <w:vAlign w:val="center"/>
          </w:tcPr>
          <w:p w14:paraId="3E8C2C99" w14:textId="77777777" w:rsidR="003F5524" w:rsidRPr="00996E61" w:rsidRDefault="003F5524" w:rsidP="00503A92">
            <w:r w:rsidRPr="00996E61">
              <w:t>If YES, provide a</w:t>
            </w:r>
            <w:r w:rsidRPr="00996E61">
              <w:rPr>
                <w:bCs/>
              </w:rPr>
              <w:t xml:space="preserve"> </w:t>
            </w:r>
            <w:r w:rsidRPr="00996E61">
              <w:t>description of the data and explain why this data needs to be collected:</w:t>
            </w:r>
          </w:p>
        </w:tc>
      </w:tr>
      <w:tr w:rsidR="003F5524" w:rsidRPr="00996E61" w14:paraId="0D4B8E54" w14:textId="77777777" w:rsidTr="003F5524">
        <w:trPr>
          <w:trHeight w:val="403"/>
        </w:trPr>
        <w:tc>
          <w:tcPr>
            <w:tcW w:w="9889" w:type="dxa"/>
            <w:gridSpan w:val="3"/>
            <w:vAlign w:val="center"/>
          </w:tcPr>
          <w:p w14:paraId="33AC7259" w14:textId="77777777" w:rsidR="003F5524" w:rsidRPr="00996E61" w:rsidRDefault="003F5524" w:rsidP="00503A92"/>
          <w:p w14:paraId="79AB81F7" w14:textId="77777777" w:rsidR="003F5524" w:rsidRPr="00996E61" w:rsidRDefault="003F5524" w:rsidP="00503A92"/>
          <w:p w14:paraId="43A5E56E" w14:textId="77777777" w:rsidR="003F5524" w:rsidRPr="00996E61" w:rsidRDefault="003F5524" w:rsidP="00503A92"/>
          <w:p w14:paraId="4E5F7AD0" w14:textId="77777777" w:rsidR="003F5524" w:rsidRPr="00996E61" w:rsidRDefault="003F5524" w:rsidP="00503A92"/>
          <w:p w14:paraId="3FF74CD6" w14:textId="77777777" w:rsidR="003F5524" w:rsidRPr="00996E61" w:rsidRDefault="003F5524" w:rsidP="00503A92">
            <w:r w:rsidRPr="00996E61">
              <w:t>(this box should expand as you type)</w:t>
            </w:r>
          </w:p>
        </w:tc>
      </w:tr>
    </w:tbl>
    <w:p w14:paraId="269FE52A" w14:textId="77777777" w:rsidR="003F5524" w:rsidRPr="00996E61" w:rsidRDefault="003F5524" w:rsidP="00503A92"/>
    <w:tbl>
      <w:tblPr>
        <w:tblStyle w:val="TableGrid"/>
        <w:tblW w:w="9889" w:type="dxa"/>
        <w:tblLook w:val="04A0" w:firstRow="1" w:lastRow="0" w:firstColumn="1" w:lastColumn="0" w:noHBand="0" w:noVBand="1"/>
      </w:tblPr>
      <w:tblGrid>
        <w:gridCol w:w="7763"/>
        <w:gridCol w:w="992"/>
        <w:gridCol w:w="1134"/>
      </w:tblGrid>
      <w:tr w:rsidR="003F5524" w:rsidRPr="00996E61" w14:paraId="14136B9B" w14:textId="77777777" w:rsidTr="003F5524">
        <w:trPr>
          <w:trHeight w:val="439"/>
        </w:trPr>
        <w:tc>
          <w:tcPr>
            <w:tcW w:w="7763" w:type="dxa"/>
            <w:shd w:val="clear" w:color="auto" w:fill="F2F2F2" w:themeFill="background1" w:themeFillShade="F2"/>
            <w:vAlign w:val="center"/>
          </w:tcPr>
          <w:p w14:paraId="5F273C05" w14:textId="77777777" w:rsidR="003F5524" w:rsidRPr="00996E61" w:rsidRDefault="003F5524" w:rsidP="00503A92">
            <w:pPr>
              <w:rPr>
                <w:bCs/>
              </w:rPr>
            </w:pPr>
            <w:r w:rsidRPr="00996E61">
              <w:t xml:space="preserve">Will the research activity </w:t>
            </w:r>
            <w:r w:rsidRPr="00996E61">
              <w:rPr>
                <w:bCs/>
              </w:rPr>
              <w:t xml:space="preserve">involve any of the following </w:t>
            </w:r>
            <w:proofErr w:type="gramStart"/>
            <w:r w:rsidRPr="00996E61">
              <w:rPr>
                <w:bCs/>
              </w:rPr>
              <w:t>activities:</w:t>
            </w:r>
            <w:proofErr w:type="gramEnd"/>
          </w:p>
        </w:tc>
        <w:tc>
          <w:tcPr>
            <w:tcW w:w="992" w:type="dxa"/>
            <w:shd w:val="clear" w:color="auto" w:fill="F2F2F2" w:themeFill="background1" w:themeFillShade="F2"/>
            <w:vAlign w:val="center"/>
          </w:tcPr>
          <w:p w14:paraId="7F367BC1" w14:textId="77777777" w:rsidR="003F5524" w:rsidRPr="00996E61" w:rsidRDefault="003F5524" w:rsidP="00503A92">
            <w:pPr>
              <w:rPr>
                <w:bCs/>
              </w:rPr>
            </w:pPr>
            <w:r w:rsidRPr="00996E61">
              <w:rPr>
                <w:bCs/>
              </w:rPr>
              <w:t>YES</w:t>
            </w:r>
          </w:p>
        </w:tc>
        <w:tc>
          <w:tcPr>
            <w:tcW w:w="1134" w:type="dxa"/>
            <w:shd w:val="clear" w:color="auto" w:fill="F2F2F2" w:themeFill="background1" w:themeFillShade="F2"/>
            <w:vAlign w:val="center"/>
          </w:tcPr>
          <w:p w14:paraId="6836A98D" w14:textId="77777777" w:rsidR="003F5524" w:rsidRPr="00996E61" w:rsidRDefault="003F5524" w:rsidP="00503A92">
            <w:pPr>
              <w:rPr>
                <w:bCs/>
              </w:rPr>
            </w:pPr>
            <w:r w:rsidRPr="00996E61">
              <w:rPr>
                <w:bCs/>
              </w:rPr>
              <w:t>NO</w:t>
            </w:r>
          </w:p>
        </w:tc>
      </w:tr>
      <w:tr w:rsidR="003F5524" w:rsidRPr="00996E61" w14:paraId="568DBA96" w14:textId="77777777" w:rsidTr="003F5524">
        <w:trPr>
          <w:trHeight w:val="439"/>
        </w:trPr>
        <w:tc>
          <w:tcPr>
            <w:tcW w:w="7763" w:type="dxa"/>
            <w:shd w:val="clear" w:color="auto" w:fill="F2F2F2" w:themeFill="background1" w:themeFillShade="F2"/>
            <w:vAlign w:val="center"/>
          </w:tcPr>
          <w:p w14:paraId="4813C391" w14:textId="77777777" w:rsidR="003F5524" w:rsidRPr="00996E61" w:rsidRDefault="003F5524" w:rsidP="00503A92">
            <w:r w:rsidRPr="00996E61">
              <w:t>Electronic transfer of data in any form?</w:t>
            </w:r>
          </w:p>
        </w:tc>
        <w:tc>
          <w:tcPr>
            <w:tcW w:w="992" w:type="dxa"/>
            <w:shd w:val="clear" w:color="auto" w:fill="BFBFBF" w:themeFill="background1" w:themeFillShade="BF"/>
            <w:vAlign w:val="center"/>
          </w:tcPr>
          <w:sdt>
            <w:sdtPr>
              <w:rPr>
                <w:bCs/>
              </w:rPr>
              <w:id w:val="-243347341"/>
              <w14:checkbox>
                <w14:checked w14:val="1"/>
                <w14:checkedState w14:val="2612" w14:font="MS Gothic"/>
                <w14:uncheckedState w14:val="2610" w14:font="MS Gothic"/>
              </w14:checkbox>
            </w:sdtPr>
            <w:sdtContent>
              <w:p w14:paraId="39427C99"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809138048"/>
              <w14:checkbox>
                <w14:checked w14:val="0"/>
                <w14:checkedState w14:val="2612" w14:font="MS Gothic"/>
                <w14:uncheckedState w14:val="2610" w14:font="MS Gothic"/>
              </w14:checkbox>
            </w:sdtPr>
            <w:sdtContent>
              <w:p w14:paraId="46B2DB23"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64B9EB5A" w14:textId="77777777" w:rsidTr="003F5524">
        <w:trPr>
          <w:trHeight w:val="403"/>
        </w:trPr>
        <w:tc>
          <w:tcPr>
            <w:tcW w:w="7763" w:type="dxa"/>
            <w:shd w:val="clear" w:color="auto" w:fill="F2F2F2" w:themeFill="background1" w:themeFillShade="F2"/>
            <w:vAlign w:val="center"/>
          </w:tcPr>
          <w:p w14:paraId="163BE369" w14:textId="77777777" w:rsidR="003F5524" w:rsidRPr="00996E61" w:rsidRDefault="003F5524" w:rsidP="00503A92">
            <w:r w:rsidRPr="00996E61">
              <w:t>Sharing of data with others at the University?</w:t>
            </w:r>
          </w:p>
        </w:tc>
        <w:tc>
          <w:tcPr>
            <w:tcW w:w="992" w:type="dxa"/>
            <w:shd w:val="clear" w:color="auto" w:fill="BFBFBF" w:themeFill="background1" w:themeFillShade="BF"/>
            <w:vAlign w:val="center"/>
          </w:tcPr>
          <w:sdt>
            <w:sdtPr>
              <w:rPr>
                <w:bCs/>
              </w:rPr>
              <w:id w:val="206609976"/>
              <w14:checkbox>
                <w14:checked w14:val="0"/>
                <w14:checkedState w14:val="2612" w14:font="MS Gothic"/>
                <w14:uncheckedState w14:val="2610" w14:font="MS Gothic"/>
              </w14:checkbox>
            </w:sdtPr>
            <w:sdtContent>
              <w:p w14:paraId="12900199"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162969108"/>
              <w14:checkbox>
                <w14:checked w14:val="1"/>
                <w14:checkedState w14:val="2612" w14:font="MS Gothic"/>
                <w14:uncheckedState w14:val="2610" w14:font="MS Gothic"/>
              </w14:checkbox>
            </w:sdtPr>
            <w:sdtContent>
              <w:p w14:paraId="399A04E1"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10AF562" w14:textId="77777777" w:rsidTr="003F5524">
        <w:trPr>
          <w:trHeight w:val="439"/>
        </w:trPr>
        <w:tc>
          <w:tcPr>
            <w:tcW w:w="7763" w:type="dxa"/>
            <w:shd w:val="clear" w:color="auto" w:fill="F2F2F2" w:themeFill="background1" w:themeFillShade="F2"/>
            <w:vAlign w:val="center"/>
          </w:tcPr>
          <w:p w14:paraId="4B86BDB3" w14:textId="77777777" w:rsidR="003F5524" w:rsidRPr="00996E61" w:rsidRDefault="003F5524" w:rsidP="00503A92">
            <w:r w:rsidRPr="00996E61">
              <w:t>Sharing of data with other organisations?</w:t>
            </w:r>
          </w:p>
        </w:tc>
        <w:tc>
          <w:tcPr>
            <w:tcW w:w="992" w:type="dxa"/>
            <w:shd w:val="clear" w:color="auto" w:fill="BFBFBF" w:themeFill="background1" w:themeFillShade="BF"/>
            <w:vAlign w:val="center"/>
          </w:tcPr>
          <w:sdt>
            <w:sdtPr>
              <w:rPr>
                <w:bCs/>
              </w:rPr>
              <w:id w:val="-853718064"/>
              <w14:checkbox>
                <w14:checked w14:val="0"/>
                <w14:checkedState w14:val="2612" w14:font="MS Gothic"/>
                <w14:uncheckedState w14:val="2610" w14:font="MS Gothic"/>
              </w14:checkbox>
            </w:sdtPr>
            <w:sdtContent>
              <w:p w14:paraId="0B286C59"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692922631"/>
              <w14:checkbox>
                <w14:checked w14:val="1"/>
                <w14:checkedState w14:val="2612" w14:font="MS Gothic"/>
                <w14:uncheckedState w14:val="2610" w14:font="MS Gothic"/>
              </w14:checkbox>
            </w:sdtPr>
            <w:sdtContent>
              <w:p w14:paraId="28D15086"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4AE83560" w14:textId="77777777" w:rsidTr="003F5524">
        <w:trPr>
          <w:trHeight w:val="403"/>
        </w:trPr>
        <w:tc>
          <w:tcPr>
            <w:tcW w:w="7763" w:type="dxa"/>
            <w:shd w:val="clear" w:color="auto" w:fill="F2F2F2" w:themeFill="background1" w:themeFillShade="F2"/>
            <w:vAlign w:val="center"/>
          </w:tcPr>
          <w:p w14:paraId="1C7455C5" w14:textId="77777777" w:rsidR="003F5524" w:rsidRPr="00996E61" w:rsidRDefault="003F5524" w:rsidP="00503A92">
            <w:r w:rsidRPr="00996E61">
              <w:t>Export of data outside the European Union or importing of data from outside the UK?</w:t>
            </w:r>
          </w:p>
        </w:tc>
        <w:tc>
          <w:tcPr>
            <w:tcW w:w="992" w:type="dxa"/>
            <w:shd w:val="clear" w:color="auto" w:fill="BFBFBF" w:themeFill="background1" w:themeFillShade="BF"/>
            <w:vAlign w:val="center"/>
          </w:tcPr>
          <w:sdt>
            <w:sdtPr>
              <w:rPr>
                <w:bCs/>
              </w:rPr>
              <w:id w:val="-1311477419"/>
              <w14:checkbox>
                <w14:checked w14:val="0"/>
                <w14:checkedState w14:val="2612" w14:font="MS Gothic"/>
                <w14:uncheckedState w14:val="2610" w14:font="MS Gothic"/>
              </w14:checkbox>
            </w:sdtPr>
            <w:sdtContent>
              <w:p w14:paraId="360B1DA4"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982232726"/>
              <w14:checkbox>
                <w14:checked w14:val="1"/>
                <w14:checkedState w14:val="2612" w14:font="MS Gothic"/>
                <w14:uncheckedState w14:val="2610" w14:font="MS Gothic"/>
              </w14:checkbox>
            </w:sdtPr>
            <w:sdtContent>
              <w:p w14:paraId="637CEEF6"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DAD3D30" w14:textId="77777777" w:rsidTr="003F5524">
        <w:trPr>
          <w:trHeight w:val="403"/>
        </w:trPr>
        <w:tc>
          <w:tcPr>
            <w:tcW w:w="7763" w:type="dxa"/>
            <w:shd w:val="clear" w:color="auto" w:fill="F2F2F2" w:themeFill="background1" w:themeFillShade="F2"/>
            <w:vAlign w:val="center"/>
          </w:tcPr>
          <w:p w14:paraId="49546DD4" w14:textId="77777777" w:rsidR="003F5524" w:rsidRPr="00996E61" w:rsidRDefault="003F5524" w:rsidP="00503A92">
            <w:r w:rsidRPr="00996E61">
              <w:t>Use of personal addresses, postcodes, faxes, emails or telephone numbers?</w:t>
            </w:r>
          </w:p>
        </w:tc>
        <w:tc>
          <w:tcPr>
            <w:tcW w:w="992" w:type="dxa"/>
            <w:shd w:val="clear" w:color="auto" w:fill="BFBFBF" w:themeFill="background1" w:themeFillShade="BF"/>
            <w:vAlign w:val="center"/>
          </w:tcPr>
          <w:sdt>
            <w:sdtPr>
              <w:rPr>
                <w:bCs/>
              </w:rPr>
              <w:id w:val="580263657"/>
              <w14:checkbox>
                <w14:checked w14:val="1"/>
                <w14:checkedState w14:val="2612" w14:font="MS Gothic"/>
                <w14:uncheckedState w14:val="2610" w14:font="MS Gothic"/>
              </w14:checkbox>
            </w:sdtPr>
            <w:sdtContent>
              <w:p w14:paraId="47064292"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705679297"/>
              <w14:checkbox>
                <w14:checked w14:val="0"/>
                <w14:checkedState w14:val="2612" w14:font="MS Gothic"/>
                <w14:uncheckedState w14:val="2610" w14:font="MS Gothic"/>
              </w14:checkbox>
            </w:sdtPr>
            <w:sdtContent>
              <w:p w14:paraId="5634ABBC"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722EC2B8" w14:textId="77777777" w:rsidTr="003F5524">
        <w:trPr>
          <w:trHeight w:val="403"/>
        </w:trPr>
        <w:tc>
          <w:tcPr>
            <w:tcW w:w="7763" w:type="dxa"/>
            <w:shd w:val="clear" w:color="auto" w:fill="F2F2F2" w:themeFill="background1" w:themeFillShade="F2"/>
            <w:vAlign w:val="center"/>
          </w:tcPr>
          <w:p w14:paraId="3A1137E0" w14:textId="77777777" w:rsidR="003F5524" w:rsidRPr="00996E61" w:rsidRDefault="003F5524" w:rsidP="00503A92">
            <w:r w:rsidRPr="00996E61">
              <w:t>Publication of data that might allow identification of individuals?</w:t>
            </w:r>
          </w:p>
        </w:tc>
        <w:tc>
          <w:tcPr>
            <w:tcW w:w="992" w:type="dxa"/>
            <w:shd w:val="clear" w:color="auto" w:fill="BFBFBF" w:themeFill="background1" w:themeFillShade="BF"/>
            <w:vAlign w:val="center"/>
          </w:tcPr>
          <w:sdt>
            <w:sdtPr>
              <w:rPr>
                <w:bCs/>
              </w:rPr>
              <w:id w:val="1833259881"/>
              <w14:checkbox>
                <w14:checked w14:val="0"/>
                <w14:checkedState w14:val="2612" w14:font="MS Gothic"/>
                <w14:uncheckedState w14:val="2610" w14:font="MS Gothic"/>
              </w14:checkbox>
            </w:sdtPr>
            <w:sdtContent>
              <w:p w14:paraId="41995342"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48495840"/>
              <w14:checkbox>
                <w14:checked w14:val="1"/>
                <w14:checkedState w14:val="2612" w14:font="MS Gothic"/>
                <w14:uncheckedState w14:val="2610" w14:font="MS Gothic"/>
              </w14:checkbox>
            </w:sdtPr>
            <w:sdtContent>
              <w:p w14:paraId="321BDE5F"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7032366D" w14:textId="77777777" w:rsidTr="003F5524">
        <w:trPr>
          <w:trHeight w:val="403"/>
        </w:trPr>
        <w:tc>
          <w:tcPr>
            <w:tcW w:w="7763" w:type="dxa"/>
            <w:shd w:val="clear" w:color="auto" w:fill="F2F2F2" w:themeFill="background1" w:themeFillShade="F2"/>
            <w:vAlign w:val="center"/>
          </w:tcPr>
          <w:p w14:paraId="06F0EF61" w14:textId="77777777" w:rsidR="003F5524" w:rsidRPr="00996E61" w:rsidRDefault="003F5524" w:rsidP="00503A92">
            <w:r w:rsidRPr="00996E61">
              <w:t>Use of data management system?</w:t>
            </w:r>
          </w:p>
        </w:tc>
        <w:tc>
          <w:tcPr>
            <w:tcW w:w="992" w:type="dxa"/>
            <w:shd w:val="clear" w:color="auto" w:fill="BFBFBF" w:themeFill="background1" w:themeFillShade="BF"/>
            <w:vAlign w:val="center"/>
          </w:tcPr>
          <w:sdt>
            <w:sdtPr>
              <w:rPr>
                <w:bCs/>
              </w:rPr>
              <w:id w:val="-1317182428"/>
              <w14:checkbox>
                <w14:checked w14:val="0"/>
                <w14:checkedState w14:val="2612" w14:font="MS Gothic"/>
                <w14:uncheckedState w14:val="2610" w14:font="MS Gothic"/>
              </w14:checkbox>
            </w:sdtPr>
            <w:sdtContent>
              <w:p w14:paraId="641C0A51"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535304944"/>
              <w14:checkbox>
                <w14:checked w14:val="1"/>
                <w14:checkedState w14:val="2612" w14:font="MS Gothic"/>
                <w14:uncheckedState w14:val="2610" w14:font="MS Gothic"/>
              </w14:checkbox>
            </w:sdtPr>
            <w:sdtContent>
              <w:p w14:paraId="22C4BA7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1F923600" w14:textId="77777777" w:rsidTr="003F5524">
        <w:trPr>
          <w:trHeight w:val="403"/>
        </w:trPr>
        <w:tc>
          <w:tcPr>
            <w:tcW w:w="7763" w:type="dxa"/>
            <w:shd w:val="clear" w:color="auto" w:fill="F2F2F2" w:themeFill="background1" w:themeFillShade="F2"/>
            <w:vAlign w:val="center"/>
          </w:tcPr>
          <w:p w14:paraId="515EF393" w14:textId="77777777" w:rsidR="003F5524" w:rsidRPr="00996E61" w:rsidRDefault="003F5524" w:rsidP="00503A92">
            <w:pPr>
              <w:rPr>
                <w:bCs/>
              </w:rPr>
            </w:pPr>
            <w:r w:rsidRPr="00996E61">
              <w:t>Data archiving?</w:t>
            </w:r>
          </w:p>
        </w:tc>
        <w:tc>
          <w:tcPr>
            <w:tcW w:w="992" w:type="dxa"/>
            <w:shd w:val="clear" w:color="auto" w:fill="BFBFBF" w:themeFill="background1" w:themeFillShade="BF"/>
            <w:vAlign w:val="center"/>
          </w:tcPr>
          <w:sdt>
            <w:sdtPr>
              <w:rPr>
                <w:bCs/>
              </w:rPr>
              <w:id w:val="337199998"/>
              <w14:checkbox>
                <w14:checked w14:val="0"/>
                <w14:checkedState w14:val="2612" w14:font="MS Gothic"/>
                <w14:uncheckedState w14:val="2610" w14:font="MS Gothic"/>
              </w14:checkbox>
            </w:sdtPr>
            <w:sdtContent>
              <w:p w14:paraId="42B33188"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433046498"/>
              <w14:checkbox>
                <w14:checked w14:val="0"/>
                <w14:checkedState w14:val="2612" w14:font="MS Gothic"/>
                <w14:uncheckedState w14:val="2610" w14:font="MS Gothic"/>
              </w14:checkbox>
            </w:sdtPr>
            <w:sdtContent>
              <w:p w14:paraId="6F801428" w14:textId="77777777" w:rsidR="003F5524" w:rsidRPr="00996E61" w:rsidRDefault="003F5524" w:rsidP="00503A92">
                <w:pPr>
                  <w:rPr>
                    <w:bCs/>
                  </w:rPr>
                </w:pPr>
                <w:r w:rsidRPr="00996E61">
                  <w:rPr>
                    <w:rFonts w:ascii="Segoe UI Symbol" w:eastAsia="MS Gothic" w:hAnsi="Segoe UI Symbol" w:cs="Segoe UI Symbol"/>
                    <w:bCs/>
                  </w:rPr>
                  <w:t>☐</w:t>
                </w:r>
              </w:p>
            </w:sdtContent>
          </w:sdt>
        </w:tc>
      </w:tr>
      <w:tr w:rsidR="003F5524" w:rsidRPr="00996E61" w14:paraId="56744CF1" w14:textId="77777777" w:rsidTr="003F5524">
        <w:trPr>
          <w:trHeight w:val="403"/>
        </w:trPr>
        <w:tc>
          <w:tcPr>
            <w:tcW w:w="9889" w:type="dxa"/>
            <w:gridSpan w:val="3"/>
            <w:shd w:val="clear" w:color="auto" w:fill="F2F2F2" w:themeFill="background1" w:themeFillShade="F2"/>
            <w:vAlign w:val="center"/>
          </w:tcPr>
          <w:p w14:paraId="472E4E07" w14:textId="77777777" w:rsidR="003F5524" w:rsidRPr="00996E61" w:rsidRDefault="003F5524" w:rsidP="00503A92">
            <w:pPr>
              <w:rPr>
                <w:bCs/>
              </w:rPr>
            </w:pPr>
            <w:r w:rsidRPr="00996E61">
              <w:t>If YES</w:t>
            </w:r>
            <w:r w:rsidRPr="00996E61">
              <w:rPr>
                <w:bCs/>
              </w:rPr>
              <w:t xml:space="preserve"> </w:t>
            </w:r>
            <w:r w:rsidRPr="00996E61">
              <w:t xml:space="preserve">to any question, please provide full details, </w:t>
            </w:r>
            <w:r w:rsidRPr="00996E61">
              <w:rPr>
                <w:bCs/>
              </w:rPr>
              <w:t>explaining how this will be conducted in accordance with the Data Protection Act (and/or any international equivalent):</w:t>
            </w:r>
          </w:p>
        </w:tc>
      </w:tr>
      <w:tr w:rsidR="003F5524" w:rsidRPr="00996E61" w14:paraId="3033960E" w14:textId="77777777" w:rsidTr="003F5524">
        <w:trPr>
          <w:trHeight w:val="403"/>
        </w:trPr>
        <w:tc>
          <w:tcPr>
            <w:tcW w:w="9889" w:type="dxa"/>
            <w:gridSpan w:val="3"/>
            <w:vAlign w:val="center"/>
          </w:tcPr>
          <w:p w14:paraId="46B890B1" w14:textId="77777777" w:rsidR="003F5524" w:rsidRPr="00996E61" w:rsidRDefault="003F5524" w:rsidP="00503A92">
            <w:r w:rsidRPr="00996E61">
              <w:t xml:space="preserve">I Transfer of data is potentially involved in the use of a recording app. Confidentiality and anonymity will be assured </w:t>
            </w:r>
          </w:p>
          <w:p w14:paraId="3193B9A8" w14:textId="77777777" w:rsidR="003F5524" w:rsidRPr="00996E61" w:rsidRDefault="003F5524" w:rsidP="00503A92"/>
          <w:p w14:paraId="0B463654" w14:textId="77777777" w:rsidR="003F5524" w:rsidRPr="00996E61" w:rsidRDefault="003F5524" w:rsidP="00503A92"/>
          <w:p w14:paraId="1F9EF542" w14:textId="77777777" w:rsidR="003F5524" w:rsidRPr="00996E61" w:rsidRDefault="003F5524" w:rsidP="00503A92"/>
        </w:tc>
      </w:tr>
    </w:tbl>
    <w:p w14:paraId="46106FF3" w14:textId="77777777" w:rsidR="003F5524" w:rsidRPr="00996E61" w:rsidRDefault="003F5524" w:rsidP="00503A92">
      <w:pPr>
        <w:rPr>
          <w:sz w:val="16"/>
          <w:szCs w:val="16"/>
        </w:rPr>
      </w:pPr>
    </w:p>
    <w:p w14:paraId="2303E105" w14:textId="77777777" w:rsidR="003F5524" w:rsidRPr="00996E61" w:rsidRDefault="003F5524" w:rsidP="00503A92">
      <w:r w:rsidRPr="00996E61">
        <w:rPr>
          <w:sz w:val="16"/>
          <w:szCs w:val="16"/>
        </w:rPr>
        <w:br w:type="page"/>
      </w:r>
    </w:p>
    <w:p w14:paraId="7FA3A772" w14:textId="7EC47C16" w:rsidR="003F5524" w:rsidRPr="00996E61" w:rsidRDefault="003F5524" w:rsidP="00503A92">
      <w:pPr>
        <w:rPr>
          <w:sz w:val="16"/>
          <w:szCs w:val="16"/>
        </w:rPr>
      </w:pPr>
    </w:p>
    <w:tbl>
      <w:tblPr>
        <w:tblStyle w:val="TableGrid"/>
        <w:tblW w:w="9889" w:type="dxa"/>
        <w:tblLook w:val="04A0" w:firstRow="1" w:lastRow="0" w:firstColumn="1" w:lastColumn="0" w:noHBand="0" w:noVBand="1"/>
      </w:tblPr>
      <w:tblGrid>
        <w:gridCol w:w="7763"/>
        <w:gridCol w:w="992"/>
        <w:gridCol w:w="1134"/>
      </w:tblGrid>
      <w:tr w:rsidR="003F5524" w:rsidRPr="00996E61" w14:paraId="0E6726A2" w14:textId="77777777" w:rsidTr="003F5524">
        <w:trPr>
          <w:trHeight w:val="439"/>
        </w:trPr>
        <w:tc>
          <w:tcPr>
            <w:tcW w:w="7763" w:type="dxa"/>
            <w:shd w:val="clear" w:color="auto" w:fill="F2F2F2" w:themeFill="background1" w:themeFillShade="F2"/>
            <w:vAlign w:val="center"/>
          </w:tcPr>
          <w:p w14:paraId="445BCF61" w14:textId="77777777" w:rsidR="003F5524" w:rsidRPr="00996E61" w:rsidRDefault="003F5524" w:rsidP="00503A92">
            <w:pPr>
              <w:rPr>
                <w:bCs/>
              </w:rPr>
            </w:pPr>
            <w:r w:rsidRPr="00996E61">
              <w:t xml:space="preserve">Will the research activity </w:t>
            </w:r>
            <w:r w:rsidRPr="00996E61">
              <w:rPr>
                <w:bCs/>
              </w:rPr>
              <w:t xml:space="preserve">involve storing personal data on one of the </w:t>
            </w:r>
            <w:proofErr w:type="gramStart"/>
            <w:r w:rsidRPr="00996E61">
              <w:rPr>
                <w:bCs/>
              </w:rPr>
              <w:t>following:</w:t>
            </w:r>
            <w:proofErr w:type="gramEnd"/>
          </w:p>
        </w:tc>
        <w:tc>
          <w:tcPr>
            <w:tcW w:w="992" w:type="dxa"/>
            <w:shd w:val="clear" w:color="auto" w:fill="F2F2F2" w:themeFill="background1" w:themeFillShade="F2"/>
            <w:vAlign w:val="center"/>
          </w:tcPr>
          <w:p w14:paraId="112F8599" w14:textId="77777777" w:rsidR="003F5524" w:rsidRPr="00996E61" w:rsidRDefault="003F5524" w:rsidP="00503A92">
            <w:pPr>
              <w:rPr>
                <w:bCs/>
              </w:rPr>
            </w:pPr>
            <w:r w:rsidRPr="00996E61">
              <w:rPr>
                <w:bCs/>
              </w:rPr>
              <w:t>YES</w:t>
            </w:r>
          </w:p>
        </w:tc>
        <w:tc>
          <w:tcPr>
            <w:tcW w:w="1134" w:type="dxa"/>
            <w:shd w:val="clear" w:color="auto" w:fill="F2F2F2" w:themeFill="background1" w:themeFillShade="F2"/>
            <w:vAlign w:val="center"/>
          </w:tcPr>
          <w:p w14:paraId="6724EB63" w14:textId="77777777" w:rsidR="003F5524" w:rsidRPr="00996E61" w:rsidRDefault="003F5524" w:rsidP="00503A92">
            <w:pPr>
              <w:rPr>
                <w:bCs/>
              </w:rPr>
            </w:pPr>
            <w:r w:rsidRPr="00996E61">
              <w:rPr>
                <w:bCs/>
              </w:rPr>
              <w:t>NO</w:t>
            </w:r>
          </w:p>
        </w:tc>
      </w:tr>
      <w:tr w:rsidR="003F5524" w:rsidRPr="00996E61" w14:paraId="25F7CE38" w14:textId="77777777" w:rsidTr="003F5524">
        <w:trPr>
          <w:trHeight w:val="439"/>
        </w:trPr>
        <w:tc>
          <w:tcPr>
            <w:tcW w:w="7763" w:type="dxa"/>
            <w:shd w:val="clear" w:color="auto" w:fill="F2F2F2" w:themeFill="background1" w:themeFillShade="F2"/>
            <w:vAlign w:val="center"/>
          </w:tcPr>
          <w:p w14:paraId="2641DD62" w14:textId="77777777" w:rsidR="003F5524" w:rsidRPr="00996E61" w:rsidRDefault="003F5524" w:rsidP="00503A92">
            <w:r w:rsidRPr="00996E61">
              <w:t>Manual files (</w:t>
            </w:r>
            <w:proofErr w:type="gramStart"/>
            <w:r w:rsidRPr="00996E61">
              <w:t>i.e.</w:t>
            </w:r>
            <w:proofErr w:type="gramEnd"/>
            <w:r w:rsidRPr="00996E61">
              <w:t xml:space="preserve"> in paper form)?</w:t>
            </w:r>
          </w:p>
        </w:tc>
        <w:tc>
          <w:tcPr>
            <w:tcW w:w="992" w:type="dxa"/>
            <w:shd w:val="clear" w:color="auto" w:fill="BFBFBF" w:themeFill="background1" w:themeFillShade="BF"/>
            <w:vAlign w:val="center"/>
          </w:tcPr>
          <w:sdt>
            <w:sdtPr>
              <w:rPr>
                <w:bCs/>
              </w:rPr>
              <w:id w:val="1520894451"/>
              <w14:checkbox>
                <w14:checked w14:val="0"/>
                <w14:checkedState w14:val="2612" w14:font="MS Gothic"/>
                <w14:uncheckedState w14:val="2610" w14:font="MS Gothic"/>
              </w14:checkbox>
            </w:sdtPr>
            <w:sdtContent>
              <w:p w14:paraId="47D6CBD9"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301083447"/>
              <w14:checkbox>
                <w14:checked w14:val="1"/>
                <w14:checkedState w14:val="2612" w14:font="MS Gothic"/>
                <w14:uncheckedState w14:val="2610" w14:font="MS Gothic"/>
              </w14:checkbox>
            </w:sdtPr>
            <w:sdtContent>
              <w:p w14:paraId="1657161B"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4C5C57B0" w14:textId="77777777" w:rsidTr="003F5524">
        <w:trPr>
          <w:trHeight w:val="403"/>
        </w:trPr>
        <w:tc>
          <w:tcPr>
            <w:tcW w:w="7763" w:type="dxa"/>
            <w:shd w:val="clear" w:color="auto" w:fill="F2F2F2" w:themeFill="background1" w:themeFillShade="F2"/>
            <w:vAlign w:val="center"/>
          </w:tcPr>
          <w:p w14:paraId="2EAF0DF7" w14:textId="77777777" w:rsidR="003F5524" w:rsidRPr="00996E61" w:rsidRDefault="003F5524" w:rsidP="00503A92">
            <w:r w:rsidRPr="00996E61">
              <w:t>University computers?</w:t>
            </w:r>
          </w:p>
        </w:tc>
        <w:tc>
          <w:tcPr>
            <w:tcW w:w="992" w:type="dxa"/>
            <w:shd w:val="clear" w:color="auto" w:fill="BFBFBF" w:themeFill="background1" w:themeFillShade="BF"/>
            <w:vAlign w:val="center"/>
          </w:tcPr>
          <w:sdt>
            <w:sdtPr>
              <w:rPr>
                <w:bCs/>
              </w:rPr>
              <w:id w:val="-711423214"/>
              <w14:checkbox>
                <w14:checked w14:val="0"/>
                <w14:checkedState w14:val="2612" w14:font="MS Gothic"/>
                <w14:uncheckedState w14:val="2610" w14:font="MS Gothic"/>
              </w14:checkbox>
            </w:sdtPr>
            <w:sdtContent>
              <w:p w14:paraId="0CB78B7C"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877744237"/>
              <w14:checkbox>
                <w14:checked w14:val="1"/>
                <w14:checkedState w14:val="2612" w14:font="MS Gothic"/>
                <w14:uncheckedState w14:val="2610" w14:font="MS Gothic"/>
              </w14:checkbox>
            </w:sdtPr>
            <w:sdtContent>
              <w:p w14:paraId="786EC3D9"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13E95DA" w14:textId="77777777" w:rsidTr="003F5524">
        <w:trPr>
          <w:trHeight w:val="439"/>
        </w:trPr>
        <w:tc>
          <w:tcPr>
            <w:tcW w:w="7763" w:type="dxa"/>
            <w:shd w:val="clear" w:color="auto" w:fill="F2F2F2" w:themeFill="background1" w:themeFillShade="F2"/>
            <w:vAlign w:val="center"/>
          </w:tcPr>
          <w:p w14:paraId="0D9CDE85" w14:textId="77777777" w:rsidR="003F5524" w:rsidRPr="00996E61" w:rsidRDefault="003F5524" w:rsidP="00503A92">
            <w:r w:rsidRPr="00996E61">
              <w:t>Private company computers?</w:t>
            </w:r>
          </w:p>
        </w:tc>
        <w:tc>
          <w:tcPr>
            <w:tcW w:w="992" w:type="dxa"/>
            <w:shd w:val="clear" w:color="auto" w:fill="BFBFBF" w:themeFill="background1" w:themeFillShade="BF"/>
            <w:vAlign w:val="center"/>
          </w:tcPr>
          <w:sdt>
            <w:sdtPr>
              <w:rPr>
                <w:bCs/>
              </w:rPr>
              <w:id w:val="2098751376"/>
              <w14:checkbox>
                <w14:checked w14:val="0"/>
                <w14:checkedState w14:val="2612" w14:font="MS Gothic"/>
                <w14:uncheckedState w14:val="2610" w14:font="MS Gothic"/>
              </w14:checkbox>
            </w:sdtPr>
            <w:sdtContent>
              <w:p w14:paraId="56115727"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074385748"/>
              <w14:checkbox>
                <w14:checked w14:val="1"/>
                <w14:checkedState w14:val="2612" w14:font="MS Gothic"/>
                <w14:uncheckedState w14:val="2610" w14:font="MS Gothic"/>
              </w14:checkbox>
            </w:sdtPr>
            <w:sdtContent>
              <w:p w14:paraId="72494DE7"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463D475A" w14:textId="77777777" w:rsidTr="003F5524">
        <w:trPr>
          <w:trHeight w:val="403"/>
        </w:trPr>
        <w:tc>
          <w:tcPr>
            <w:tcW w:w="7763" w:type="dxa"/>
            <w:shd w:val="clear" w:color="auto" w:fill="F2F2F2" w:themeFill="background1" w:themeFillShade="F2"/>
            <w:vAlign w:val="center"/>
          </w:tcPr>
          <w:p w14:paraId="59077448" w14:textId="77777777" w:rsidR="003F5524" w:rsidRPr="00996E61" w:rsidRDefault="003F5524" w:rsidP="00503A92">
            <w:r w:rsidRPr="00996E61">
              <w:t>Home or other personal computers?</w:t>
            </w:r>
          </w:p>
        </w:tc>
        <w:tc>
          <w:tcPr>
            <w:tcW w:w="992" w:type="dxa"/>
            <w:shd w:val="clear" w:color="auto" w:fill="BFBFBF" w:themeFill="background1" w:themeFillShade="BF"/>
            <w:vAlign w:val="center"/>
          </w:tcPr>
          <w:sdt>
            <w:sdtPr>
              <w:rPr>
                <w:bCs/>
              </w:rPr>
              <w:id w:val="-1306844352"/>
              <w14:checkbox>
                <w14:checked w14:val="1"/>
                <w14:checkedState w14:val="2612" w14:font="MS Gothic"/>
                <w14:uncheckedState w14:val="2610" w14:font="MS Gothic"/>
              </w14:checkbox>
            </w:sdtPr>
            <w:sdtContent>
              <w:p w14:paraId="0E04CED1"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934971652"/>
              <w14:checkbox>
                <w14:checked w14:val="0"/>
                <w14:checkedState w14:val="2612" w14:font="MS Gothic"/>
                <w14:uncheckedState w14:val="2610" w14:font="MS Gothic"/>
              </w14:checkbox>
            </w:sdtPr>
            <w:sdtContent>
              <w:p w14:paraId="697EF300"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DC30AE4" w14:textId="77777777" w:rsidTr="003F5524">
        <w:trPr>
          <w:trHeight w:val="403"/>
        </w:trPr>
        <w:tc>
          <w:tcPr>
            <w:tcW w:w="7763" w:type="dxa"/>
            <w:shd w:val="clear" w:color="auto" w:fill="F2F2F2" w:themeFill="background1" w:themeFillShade="F2"/>
            <w:vAlign w:val="center"/>
          </w:tcPr>
          <w:p w14:paraId="37E7274E" w14:textId="77777777" w:rsidR="003F5524" w:rsidRPr="00996E61" w:rsidRDefault="003F5524" w:rsidP="00503A92">
            <w:r w:rsidRPr="00996E61">
              <w:t>Laptop computers/ CDs/ Portable disk-drives/ memory sticks?</w:t>
            </w:r>
          </w:p>
        </w:tc>
        <w:tc>
          <w:tcPr>
            <w:tcW w:w="992" w:type="dxa"/>
            <w:shd w:val="clear" w:color="auto" w:fill="BFBFBF" w:themeFill="background1" w:themeFillShade="BF"/>
            <w:vAlign w:val="center"/>
          </w:tcPr>
          <w:sdt>
            <w:sdtPr>
              <w:rPr>
                <w:bCs/>
              </w:rPr>
              <w:id w:val="-1411378994"/>
              <w14:checkbox>
                <w14:checked w14:val="0"/>
                <w14:checkedState w14:val="2612" w14:font="MS Gothic"/>
                <w14:uncheckedState w14:val="2610" w14:font="MS Gothic"/>
              </w14:checkbox>
            </w:sdtPr>
            <w:sdtContent>
              <w:p w14:paraId="39DBAC7C"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930924928"/>
              <w14:checkbox>
                <w14:checked w14:val="1"/>
                <w14:checkedState w14:val="2612" w14:font="MS Gothic"/>
                <w14:uncheckedState w14:val="2610" w14:font="MS Gothic"/>
              </w14:checkbox>
            </w:sdtPr>
            <w:sdtContent>
              <w:p w14:paraId="3B74E006"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0C7637BA" w14:textId="77777777" w:rsidTr="003F5524">
        <w:trPr>
          <w:trHeight w:val="403"/>
        </w:trPr>
        <w:tc>
          <w:tcPr>
            <w:tcW w:w="7763" w:type="dxa"/>
            <w:shd w:val="clear" w:color="auto" w:fill="F2F2F2" w:themeFill="background1" w:themeFillShade="F2"/>
            <w:vAlign w:val="center"/>
          </w:tcPr>
          <w:p w14:paraId="0E8595F6" w14:textId="27505CAC" w:rsidR="003F5524" w:rsidRPr="00996E61" w:rsidRDefault="000D5684" w:rsidP="00503A92">
            <w:r w:rsidRPr="00996E61">
              <w:t>"</w:t>
            </w:r>
            <w:r w:rsidR="003F5524" w:rsidRPr="00996E61">
              <w:t>Cloud</w:t>
            </w:r>
            <w:r w:rsidRPr="00996E61">
              <w:t>"</w:t>
            </w:r>
            <w:r w:rsidR="003F5524" w:rsidRPr="00996E61">
              <w:t xml:space="preserve"> storage or websites?</w:t>
            </w:r>
          </w:p>
        </w:tc>
        <w:tc>
          <w:tcPr>
            <w:tcW w:w="992" w:type="dxa"/>
            <w:shd w:val="clear" w:color="auto" w:fill="BFBFBF" w:themeFill="background1" w:themeFillShade="BF"/>
            <w:vAlign w:val="center"/>
          </w:tcPr>
          <w:sdt>
            <w:sdtPr>
              <w:rPr>
                <w:bCs/>
              </w:rPr>
              <w:id w:val="-1537427712"/>
              <w14:checkbox>
                <w14:checked w14:val="0"/>
                <w14:checkedState w14:val="2612" w14:font="MS Gothic"/>
                <w14:uncheckedState w14:val="2610" w14:font="MS Gothic"/>
              </w14:checkbox>
            </w:sdtPr>
            <w:sdtContent>
              <w:p w14:paraId="35D6BCA2"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1533690724"/>
              <w14:checkbox>
                <w14:checked w14:val="1"/>
                <w14:checkedState w14:val="2612" w14:font="MS Gothic"/>
                <w14:uncheckedState w14:val="2610" w14:font="MS Gothic"/>
              </w14:checkbox>
            </w:sdtPr>
            <w:sdtContent>
              <w:p w14:paraId="0A0F6A85"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423FB10D" w14:textId="77777777" w:rsidTr="003F5524">
        <w:trPr>
          <w:trHeight w:val="403"/>
        </w:trPr>
        <w:tc>
          <w:tcPr>
            <w:tcW w:w="7763" w:type="dxa"/>
            <w:shd w:val="clear" w:color="auto" w:fill="F2F2F2" w:themeFill="background1" w:themeFillShade="F2"/>
            <w:vAlign w:val="center"/>
          </w:tcPr>
          <w:p w14:paraId="2E449205" w14:textId="77777777" w:rsidR="003F5524" w:rsidRPr="00996E61" w:rsidRDefault="003F5524" w:rsidP="00503A92">
            <w:r w:rsidRPr="00996E61">
              <w:t>Other – specify:</w:t>
            </w:r>
          </w:p>
          <w:p w14:paraId="17A28D2E" w14:textId="77777777" w:rsidR="003F5524" w:rsidRPr="00996E61" w:rsidRDefault="003F5524" w:rsidP="00503A92"/>
        </w:tc>
        <w:tc>
          <w:tcPr>
            <w:tcW w:w="992" w:type="dxa"/>
            <w:shd w:val="clear" w:color="auto" w:fill="BFBFBF" w:themeFill="background1" w:themeFillShade="BF"/>
            <w:vAlign w:val="center"/>
          </w:tcPr>
          <w:sdt>
            <w:sdtPr>
              <w:rPr>
                <w:bCs/>
              </w:rPr>
              <w:id w:val="1457996423"/>
              <w14:checkbox>
                <w14:checked w14:val="0"/>
                <w14:checkedState w14:val="2612" w14:font="MS Gothic"/>
                <w14:uncheckedState w14:val="2610" w14:font="MS Gothic"/>
              </w14:checkbox>
            </w:sdtPr>
            <w:sdtContent>
              <w:p w14:paraId="520EDC80" w14:textId="77777777" w:rsidR="003F5524" w:rsidRPr="00996E61" w:rsidRDefault="003F5524" w:rsidP="00503A92">
                <w:pPr>
                  <w:rPr>
                    <w:bCs/>
                  </w:rPr>
                </w:pPr>
                <w:r w:rsidRPr="00996E61">
                  <w:rPr>
                    <w:rFonts w:ascii="Segoe UI Symbol" w:eastAsia="MS Gothic" w:hAnsi="Segoe UI Symbol" w:cs="Segoe UI Symbol"/>
                    <w:bCs/>
                  </w:rPr>
                  <w:t>☐</w:t>
                </w:r>
              </w:p>
            </w:sdtContent>
          </w:sdt>
        </w:tc>
        <w:tc>
          <w:tcPr>
            <w:tcW w:w="1134" w:type="dxa"/>
            <w:shd w:val="clear" w:color="auto" w:fill="BFBFBF" w:themeFill="background1" w:themeFillShade="BF"/>
            <w:vAlign w:val="center"/>
          </w:tcPr>
          <w:sdt>
            <w:sdtPr>
              <w:rPr>
                <w:bCs/>
              </w:rPr>
              <w:id w:val="-206266971"/>
              <w14:checkbox>
                <w14:checked w14:val="0"/>
                <w14:checkedState w14:val="2612" w14:font="MS Gothic"/>
                <w14:uncheckedState w14:val="2610" w14:font="MS Gothic"/>
              </w14:checkbox>
            </w:sdtPr>
            <w:sdtContent>
              <w:p w14:paraId="1F2DFC95" w14:textId="77777777" w:rsidR="003F5524" w:rsidRPr="00996E61" w:rsidRDefault="003F5524" w:rsidP="00503A92">
                <w:r w:rsidRPr="00996E61">
                  <w:rPr>
                    <w:rFonts w:ascii="Segoe UI Symbol" w:eastAsia="MS Gothic" w:hAnsi="Segoe UI Symbol" w:cs="Segoe UI Symbol"/>
                    <w:bCs/>
                  </w:rPr>
                  <w:t>☐</w:t>
                </w:r>
              </w:p>
            </w:sdtContent>
          </w:sdt>
        </w:tc>
      </w:tr>
      <w:tr w:rsidR="003F5524" w:rsidRPr="00996E61" w14:paraId="3B766F9B" w14:textId="77777777" w:rsidTr="003F5524">
        <w:trPr>
          <w:trHeight w:val="403"/>
        </w:trPr>
        <w:tc>
          <w:tcPr>
            <w:tcW w:w="9889" w:type="dxa"/>
            <w:gridSpan w:val="3"/>
            <w:shd w:val="clear" w:color="auto" w:fill="F2F2F2" w:themeFill="background1" w:themeFillShade="F2"/>
            <w:vAlign w:val="center"/>
          </w:tcPr>
          <w:p w14:paraId="20782028" w14:textId="77777777" w:rsidR="003F5524" w:rsidRPr="00996E61" w:rsidRDefault="003F5524" w:rsidP="00503A92">
            <w:r w:rsidRPr="00996E61">
              <w:rPr>
                <w:bCs/>
              </w:rPr>
              <w:t>For all stored data, explain the measures in place to ensure data confidentiality, including details of password protection, encryption and anonymisation</w:t>
            </w:r>
            <w:r w:rsidRPr="00996E61">
              <w:t>:</w:t>
            </w:r>
          </w:p>
        </w:tc>
      </w:tr>
      <w:tr w:rsidR="003F5524" w:rsidRPr="00996E61" w14:paraId="434494E7" w14:textId="77777777" w:rsidTr="003F5524">
        <w:trPr>
          <w:trHeight w:val="403"/>
        </w:trPr>
        <w:tc>
          <w:tcPr>
            <w:tcW w:w="9889" w:type="dxa"/>
            <w:gridSpan w:val="3"/>
            <w:vAlign w:val="center"/>
          </w:tcPr>
          <w:p w14:paraId="49A45550" w14:textId="77777777" w:rsidR="003F5524" w:rsidRPr="00996E61" w:rsidRDefault="003F5524" w:rsidP="00503A92">
            <w:r w:rsidRPr="00996E61">
              <w:t xml:space="preserve">I have password and biometric protected devices to ensure student data is confidential and protected. No data will be shared. The </w:t>
            </w:r>
            <w:proofErr w:type="gramStart"/>
            <w:r w:rsidRPr="00996E61">
              <w:t>students</w:t>
            </w:r>
            <w:proofErr w:type="gramEnd"/>
            <w:r w:rsidRPr="00996E61">
              <w:t xml:space="preserve"> names are anonymised to protect identity and ensure confidentiality.</w:t>
            </w:r>
          </w:p>
          <w:p w14:paraId="4069CD42" w14:textId="77777777" w:rsidR="003F5524" w:rsidRPr="00996E61" w:rsidRDefault="003F5524" w:rsidP="00503A92"/>
          <w:p w14:paraId="35F425BC" w14:textId="77777777" w:rsidR="003F5524" w:rsidRPr="00996E61" w:rsidRDefault="003F5524" w:rsidP="00503A92"/>
          <w:p w14:paraId="72585F15" w14:textId="77777777" w:rsidR="003F5524" w:rsidRPr="00996E61" w:rsidRDefault="003F5524" w:rsidP="00503A92"/>
        </w:tc>
      </w:tr>
    </w:tbl>
    <w:p w14:paraId="39112787" w14:textId="77777777" w:rsidR="003F5524" w:rsidRPr="00996E61" w:rsidRDefault="003F5524" w:rsidP="00503A92"/>
    <w:tbl>
      <w:tblPr>
        <w:tblStyle w:val="TableGrid"/>
        <w:tblW w:w="9889" w:type="dxa"/>
        <w:tblLook w:val="04A0" w:firstRow="1" w:lastRow="0" w:firstColumn="1" w:lastColumn="0" w:noHBand="0" w:noVBand="1"/>
      </w:tblPr>
      <w:tblGrid>
        <w:gridCol w:w="9889"/>
      </w:tblGrid>
      <w:tr w:rsidR="003F5524" w:rsidRPr="00996E61" w14:paraId="6EF503B6" w14:textId="77777777" w:rsidTr="003F5524">
        <w:trPr>
          <w:trHeight w:val="403"/>
        </w:trPr>
        <w:tc>
          <w:tcPr>
            <w:tcW w:w="9889" w:type="dxa"/>
            <w:shd w:val="clear" w:color="auto" w:fill="F2F2F2" w:themeFill="background1" w:themeFillShade="F2"/>
            <w:vAlign w:val="center"/>
          </w:tcPr>
          <w:p w14:paraId="62263611" w14:textId="77777777" w:rsidR="003F5524" w:rsidRPr="00996E61" w:rsidRDefault="003F5524" w:rsidP="00503A92">
            <w:r w:rsidRPr="00996E61">
              <w:rPr>
                <w:bCs/>
              </w:rPr>
              <w:t>List all who will have access to the data generated by the research activity</w:t>
            </w:r>
            <w:r w:rsidRPr="00996E61">
              <w:t>:</w:t>
            </w:r>
          </w:p>
        </w:tc>
      </w:tr>
      <w:tr w:rsidR="003F5524" w:rsidRPr="00996E61" w14:paraId="5E39EE9B" w14:textId="77777777" w:rsidTr="003F5524">
        <w:trPr>
          <w:trHeight w:val="403"/>
        </w:trPr>
        <w:tc>
          <w:tcPr>
            <w:tcW w:w="9889" w:type="dxa"/>
            <w:vAlign w:val="center"/>
          </w:tcPr>
          <w:p w14:paraId="489C5FA4" w14:textId="77777777" w:rsidR="003F5524" w:rsidRPr="00996E61" w:rsidRDefault="003F5524" w:rsidP="00503A92"/>
          <w:p w14:paraId="320E009A" w14:textId="77777777" w:rsidR="003F5524" w:rsidRPr="00996E61" w:rsidRDefault="003F5524" w:rsidP="00503A92">
            <w:r w:rsidRPr="00996E61">
              <w:t>The researcher only</w:t>
            </w:r>
          </w:p>
        </w:tc>
      </w:tr>
      <w:tr w:rsidR="003F5524" w:rsidRPr="00996E61" w14:paraId="28DB317D" w14:textId="77777777" w:rsidTr="003F5524">
        <w:trPr>
          <w:trHeight w:val="233"/>
        </w:trPr>
        <w:tc>
          <w:tcPr>
            <w:tcW w:w="9889" w:type="dxa"/>
            <w:vAlign w:val="center"/>
          </w:tcPr>
          <w:p w14:paraId="6F83A844" w14:textId="77777777" w:rsidR="003F5524" w:rsidRPr="00996E61" w:rsidRDefault="003F5524" w:rsidP="00503A92"/>
        </w:tc>
      </w:tr>
      <w:tr w:rsidR="003F5524" w:rsidRPr="00996E61" w14:paraId="1AD48FDB" w14:textId="77777777" w:rsidTr="003F5524">
        <w:trPr>
          <w:trHeight w:val="403"/>
        </w:trPr>
        <w:tc>
          <w:tcPr>
            <w:tcW w:w="9889" w:type="dxa"/>
            <w:shd w:val="clear" w:color="auto" w:fill="F2F2F2" w:themeFill="background1" w:themeFillShade="F2"/>
          </w:tcPr>
          <w:p w14:paraId="7C065AC1" w14:textId="77777777" w:rsidR="003F5524" w:rsidRPr="00996E61" w:rsidRDefault="003F5524" w:rsidP="00503A92">
            <w:r w:rsidRPr="00996E61">
              <w:rPr>
                <w:bCs/>
              </w:rPr>
              <w:t>List who will have control of, and act as custodian(s) for, data generated by the research activity</w:t>
            </w:r>
            <w:r w:rsidRPr="00996E61">
              <w:t>:</w:t>
            </w:r>
          </w:p>
        </w:tc>
      </w:tr>
      <w:tr w:rsidR="003F5524" w:rsidRPr="00996E61" w14:paraId="25926818" w14:textId="77777777" w:rsidTr="003F5524">
        <w:trPr>
          <w:trHeight w:val="403"/>
        </w:trPr>
        <w:tc>
          <w:tcPr>
            <w:tcW w:w="9889" w:type="dxa"/>
          </w:tcPr>
          <w:p w14:paraId="679F9435" w14:textId="77777777" w:rsidR="003F5524" w:rsidRPr="00996E61" w:rsidRDefault="003F5524" w:rsidP="00503A92"/>
          <w:p w14:paraId="70059250" w14:textId="77777777" w:rsidR="003F5524" w:rsidRPr="00996E61" w:rsidRDefault="003F5524" w:rsidP="00503A92"/>
          <w:p w14:paraId="20CAF7D5" w14:textId="77777777" w:rsidR="003F5524" w:rsidRPr="00996E61" w:rsidRDefault="003F5524" w:rsidP="00503A92">
            <w:r w:rsidRPr="00996E61">
              <w:t>The researcher only</w:t>
            </w:r>
          </w:p>
        </w:tc>
      </w:tr>
      <w:tr w:rsidR="003F5524" w:rsidRPr="00996E61" w14:paraId="0BBB600D" w14:textId="77777777" w:rsidTr="003F5524">
        <w:trPr>
          <w:trHeight w:val="233"/>
        </w:trPr>
        <w:tc>
          <w:tcPr>
            <w:tcW w:w="9889" w:type="dxa"/>
          </w:tcPr>
          <w:p w14:paraId="7CB01FA8" w14:textId="77777777" w:rsidR="003F5524" w:rsidRPr="00996E61" w:rsidRDefault="003F5524" w:rsidP="00503A92"/>
        </w:tc>
      </w:tr>
      <w:tr w:rsidR="003F5524" w:rsidRPr="00996E61" w14:paraId="4B397F78" w14:textId="77777777" w:rsidTr="003F5524">
        <w:trPr>
          <w:trHeight w:val="403"/>
        </w:trPr>
        <w:tc>
          <w:tcPr>
            <w:tcW w:w="9889" w:type="dxa"/>
            <w:shd w:val="clear" w:color="auto" w:fill="F2F2F2" w:themeFill="background1" w:themeFillShade="F2"/>
          </w:tcPr>
          <w:p w14:paraId="2E609B7B" w14:textId="77777777" w:rsidR="003F5524" w:rsidRPr="00996E61" w:rsidRDefault="003F5524" w:rsidP="00503A92">
            <w:r w:rsidRPr="00996E61">
              <w:rPr>
                <w:bCs/>
              </w:rPr>
              <w:t xml:space="preserve">Give details of data storage arrangements, including where data will be stored, how long for, and in what form. Will data be archived – if so how and if not </w:t>
            </w:r>
            <w:proofErr w:type="gramStart"/>
            <w:r w:rsidRPr="00996E61">
              <w:rPr>
                <w:bCs/>
              </w:rPr>
              <w:t>why not</w:t>
            </w:r>
            <w:proofErr w:type="gramEnd"/>
            <w:r w:rsidRPr="00996E61">
              <w:rPr>
                <w:bCs/>
              </w:rPr>
              <w:t xml:space="preserve">.  </w:t>
            </w:r>
          </w:p>
        </w:tc>
      </w:tr>
      <w:tr w:rsidR="003F5524" w:rsidRPr="00996E61" w14:paraId="556F5021" w14:textId="77777777" w:rsidTr="003F5524">
        <w:trPr>
          <w:trHeight w:val="403"/>
        </w:trPr>
        <w:tc>
          <w:tcPr>
            <w:tcW w:w="9889" w:type="dxa"/>
          </w:tcPr>
          <w:p w14:paraId="77DC0ADD" w14:textId="77777777" w:rsidR="003F5524" w:rsidRPr="00996E61" w:rsidRDefault="003F5524" w:rsidP="00503A92"/>
          <w:p w14:paraId="4F99AC2E" w14:textId="77777777" w:rsidR="003F5524" w:rsidRPr="00996E61" w:rsidRDefault="003F5524" w:rsidP="00503A92">
            <w:r w:rsidRPr="00996E61">
              <w:t xml:space="preserve">Data will be stored on a private computer and mobile phones which are password and biometrically protected. Data will be </w:t>
            </w:r>
            <w:proofErr w:type="gramStart"/>
            <w:r w:rsidRPr="00996E61">
              <w:t>anonymous, and</w:t>
            </w:r>
            <w:proofErr w:type="gramEnd"/>
            <w:r w:rsidRPr="00996E61">
              <w:t xml:space="preserve"> used only for the research. All data will be destroyed once the study is complete. </w:t>
            </w:r>
          </w:p>
        </w:tc>
      </w:tr>
    </w:tbl>
    <w:p w14:paraId="2A61DFA6" w14:textId="77777777" w:rsidR="003F5524" w:rsidRPr="00996E61" w:rsidRDefault="003F5524" w:rsidP="00503A92"/>
    <w:p w14:paraId="4DBB8814" w14:textId="77777777" w:rsidR="00944D5D" w:rsidRPr="00996E61" w:rsidRDefault="00944D5D" w:rsidP="00503A92">
      <w:pPr>
        <w:rPr>
          <w:bCs/>
        </w:rPr>
      </w:pPr>
    </w:p>
    <w:p w14:paraId="2E604F1E" w14:textId="77777777" w:rsidR="00944D5D" w:rsidRPr="00996E61" w:rsidRDefault="00944D5D" w:rsidP="00503A92">
      <w:pPr>
        <w:rPr>
          <w:bCs/>
        </w:rPr>
      </w:pPr>
    </w:p>
    <w:p w14:paraId="3FC8024C" w14:textId="77777777" w:rsidR="00944D5D" w:rsidRPr="00996E61" w:rsidRDefault="00944D5D" w:rsidP="00503A92">
      <w:pPr>
        <w:rPr>
          <w:bCs/>
        </w:rPr>
      </w:pPr>
    </w:p>
    <w:p w14:paraId="770CF3A0" w14:textId="77777777" w:rsidR="00944D5D" w:rsidRPr="00996E61" w:rsidRDefault="00944D5D" w:rsidP="00503A92">
      <w:pPr>
        <w:rPr>
          <w:bCs/>
        </w:rPr>
      </w:pPr>
    </w:p>
    <w:p w14:paraId="46EB2F0B" w14:textId="77777777" w:rsidR="00944D5D" w:rsidRPr="00996E61" w:rsidRDefault="00944D5D" w:rsidP="00503A92">
      <w:pPr>
        <w:rPr>
          <w:bCs/>
        </w:rPr>
      </w:pPr>
    </w:p>
    <w:p w14:paraId="4778A4D1" w14:textId="77777777" w:rsidR="00944D5D" w:rsidRPr="00996E61" w:rsidRDefault="00944D5D" w:rsidP="00503A92">
      <w:pPr>
        <w:rPr>
          <w:bCs/>
        </w:rPr>
      </w:pPr>
    </w:p>
    <w:p w14:paraId="7A57CE5F" w14:textId="77777777" w:rsidR="00944D5D" w:rsidRPr="00996E61" w:rsidRDefault="00944D5D" w:rsidP="00503A92">
      <w:pPr>
        <w:rPr>
          <w:bCs/>
        </w:rPr>
      </w:pPr>
    </w:p>
    <w:p w14:paraId="15951AA9" w14:textId="77777777" w:rsidR="00944D5D" w:rsidRPr="00996E61" w:rsidRDefault="00944D5D" w:rsidP="00503A92">
      <w:pPr>
        <w:rPr>
          <w:bCs/>
        </w:rPr>
      </w:pPr>
    </w:p>
    <w:p w14:paraId="142C7A86" w14:textId="77777777" w:rsidR="00944D5D" w:rsidRPr="00996E61" w:rsidRDefault="00944D5D" w:rsidP="00503A92">
      <w:pPr>
        <w:rPr>
          <w:bCs/>
        </w:rPr>
      </w:pPr>
    </w:p>
    <w:p w14:paraId="096511D8" w14:textId="77777777" w:rsidR="00944D5D" w:rsidRPr="00996E61" w:rsidRDefault="00944D5D" w:rsidP="00503A92">
      <w:pPr>
        <w:rPr>
          <w:bCs/>
        </w:rPr>
      </w:pPr>
    </w:p>
    <w:p w14:paraId="7B28C2BF" w14:textId="60B2FDB2" w:rsidR="003F5524" w:rsidRPr="00996E61" w:rsidRDefault="003F5524" w:rsidP="00503A92">
      <w:pPr>
        <w:rPr>
          <w:bCs/>
        </w:rPr>
      </w:pPr>
      <w:r w:rsidRPr="00996E61">
        <w:rPr>
          <w:b/>
          <w:bCs/>
          <w:u w:val="single"/>
        </w:rPr>
        <w:lastRenderedPageBreak/>
        <w:t>SECTION K: Declaration</w:t>
      </w:r>
    </w:p>
    <w:p w14:paraId="65C42114" w14:textId="77777777" w:rsidR="003F5524" w:rsidRPr="00996E61" w:rsidRDefault="003F5524" w:rsidP="00503A92"/>
    <w:tbl>
      <w:tblPr>
        <w:tblW w:w="9881" w:type="dxa"/>
        <w:tblInd w:w="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2543"/>
        <w:gridCol w:w="4936"/>
        <w:gridCol w:w="813"/>
        <w:gridCol w:w="1589"/>
      </w:tblGrid>
      <w:tr w:rsidR="003F5524" w:rsidRPr="00996E61" w14:paraId="5C396513" w14:textId="77777777" w:rsidTr="003F5524">
        <w:trPr>
          <w:trHeight w:val="1807"/>
        </w:trPr>
        <w:tc>
          <w:tcPr>
            <w:tcW w:w="9881" w:type="dxa"/>
            <w:gridSpan w:val="4"/>
            <w:shd w:val="clear" w:color="auto" w:fill="F2F2F2" w:themeFill="background1" w:themeFillShade="F2"/>
            <w:vAlign w:val="center"/>
          </w:tcPr>
          <w:p w14:paraId="3035FAAC" w14:textId="77777777" w:rsidR="003F5524" w:rsidRPr="00996E61" w:rsidRDefault="003F5524" w:rsidP="00503A92">
            <w:pPr>
              <w:rPr>
                <w:bCs/>
              </w:rPr>
            </w:pPr>
            <w:r w:rsidRPr="00996E61">
              <w:t>The information which I have provided is correct and complete to the best of my knowledge. I have attempted to identify any risks and issues related to the research activity and acknowledge my obligations and the rights of the participants</w:t>
            </w:r>
            <w:r w:rsidRPr="00996E61">
              <w:rPr>
                <w:bCs/>
              </w:rPr>
              <w:t>.</w:t>
            </w:r>
          </w:p>
          <w:p w14:paraId="21DE5C5F" w14:textId="77777777" w:rsidR="003F5524" w:rsidRPr="00996E61" w:rsidRDefault="003F5524" w:rsidP="00503A92">
            <w:pPr>
              <w:rPr>
                <w:bCs/>
              </w:rPr>
            </w:pPr>
          </w:p>
          <w:p w14:paraId="6A8A71B7" w14:textId="068D045E" w:rsidR="003F5524" w:rsidRPr="00996E61" w:rsidRDefault="003F5524" w:rsidP="00503A92">
            <w:r w:rsidRPr="00996E61">
              <w:t xml:space="preserve">In submitting this application I hereby confirm that I undertake to ensure that the above named research activity will meet the </w:t>
            </w:r>
            <w:r w:rsidR="000D5684" w:rsidRPr="00996E61">
              <w:t>University's</w:t>
            </w:r>
            <w:r w:rsidRPr="00996E61">
              <w:t xml:space="preserve"> </w:t>
            </w:r>
            <w:hyperlink r:id="rId33" w:history="1">
              <w:r w:rsidRPr="00996E61">
                <w:rPr>
                  <w:rStyle w:val="Hyperlink"/>
                  <w:color w:val="auto"/>
                </w:rPr>
                <w:t>Research Ethics and Integrity Code of Practice</w:t>
              </w:r>
            </w:hyperlink>
          </w:p>
        </w:tc>
      </w:tr>
      <w:tr w:rsidR="00B42D9A" w:rsidRPr="00996E61" w14:paraId="520920B1" w14:textId="77777777" w:rsidTr="003F5524">
        <w:trPr>
          <w:trHeight w:val="657"/>
        </w:trPr>
        <w:tc>
          <w:tcPr>
            <w:tcW w:w="3219" w:type="dxa"/>
            <w:tcBorders>
              <w:right w:val="nil"/>
            </w:tcBorders>
            <w:vAlign w:val="center"/>
          </w:tcPr>
          <w:p w14:paraId="20E783D0" w14:textId="77777777" w:rsidR="003F5524" w:rsidRPr="00996E61" w:rsidRDefault="003F5524" w:rsidP="00503A92">
            <w:r w:rsidRPr="00996E61">
              <w:rPr>
                <w:bCs/>
              </w:rPr>
              <w:t>Signature of applicant:</w:t>
            </w:r>
          </w:p>
        </w:tc>
        <w:tc>
          <w:tcPr>
            <w:tcW w:w="3969" w:type="dxa"/>
            <w:tcBorders>
              <w:left w:val="nil"/>
            </w:tcBorders>
            <w:vAlign w:val="center"/>
          </w:tcPr>
          <w:p w14:paraId="6CB88A57" w14:textId="77777777" w:rsidR="003F5524" w:rsidRPr="00996E61" w:rsidRDefault="003F5524" w:rsidP="00503A92">
            <w:r w:rsidRPr="00996E61">
              <w:rPr>
                <w:noProof/>
              </w:rPr>
              <w:drawing>
                <wp:inline distT="0" distB="0" distL="0" distR="0" wp14:anchorId="365442A1" wp14:editId="598CEEC8">
                  <wp:extent cx="2995030" cy="613458"/>
                  <wp:effectExtent l="0" t="0" r="2540" b="0"/>
                  <wp:docPr id="2" name="Picture 2" descr="A picture containing draw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usan Signature.jpg"/>
                          <pic:cNvPicPr/>
                        </pic:nvPicPr>
                        <pic:blipFill>
                          <a:blip r:embed="rId34"/>
                          <a:stretch>
                            <a:fillRect/>
                          </a:stretch>
                        </pic:blipFill>
                        <pic:spPr>
                          <a:xfrm>
                            <a:off x="0" y="0"/>
                            <a:ext cx="3074557" cy="629747"/>
                          </a:xfrm>
                          <a:prstGeom prst="rect">
                            <a:avLst/>
                          </a:prstGeom>
                        </pic:spPr>
                      </pic:pic>
                    </a:graphicData>
                  </a:graphic>
                </wp:inline>
              </w:drawing>
            </w:r>
          </w:p>
        </w:tc>
        <w:tc>
          <w:tcPr>
            <w:tcW w:w="850" w:type="dxa"/>
            <w:tcBorders>
              <w:right w:val="nil"/>
            </w:tcBorders>
            <w:vAlign w:val="center"/>
          </w:tcPr>
          <w:p w14:paraId="7EA02C41" w14:textId="77777777" w:rsidR="003F5524" w:rsidRPr="00996E61" w:rsidRDefault="003F5524" w:rsidP="00503A92">
            <w:r w:rsidRPr="00996E61">
              <w:rPr>
                <w:bCs/>
              </w:rPr>
              <w:t>Date:</w:t>
            </w:r>
          </w:p>
        </w:tc>
        <w:tc>
          <w:tcPr>
            <w:tcW w:w="1843" w:type="dxa"/>
            <w:tcBorders>
              <w:left w:val="nil"/>
            </w:tcBorders>
            <w:vAlign w:val="center"/>
          </w:tcPr>
          <w:p w14:paraId="61CEB52B" w14:textId="77777777" w:rsidR="003F5524" w:rsidRPr="00996E61" w:rsidRDefault="003F5524" w:rsidP="00503A92">
            <w:r w:rsidRPr="00996E61">
              <w:t>13/08/66</w:t>
            </w:r>
          </w:p>
        </w:tc>
      </w:tr>
    </w:tbl>
    <w:p w14:paraId="4337F99F" w14:textId="77777777" w:rsidR="003F5524" w:rsidRPr="00996E61" w:rsidRDefault="003F5524" w:rsidP="00503A92"/>
    <w:p w14:paraId="55702200" w14:textId="77777777" w:rsidR="003F5524" w:rsidRPr="00996E61" w:rsidRDefault="003F5524" w:rsidP="00503A92">
      <w:pPr>
        <w:rPr>
          <w:i/>
        </w:rPr>
      </w:pPr>
      <w:r w:rsidRPr="00996E61">
        <w:rPr>
          <w:i/>
        </w:rPr>
        <w:t>For students:</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227"/>
        <w:gridCol w:w="3969"/>
      </w:tblGrid>
      <w:tr w:rsidR="003F5524" w:rsidRPr="00996E61" w14:paraId="3EF1B6FC" w14:textId="77777777" w:rsidTr="003F5524">
        <w:trPr>
          <w:trHeight w:val="346"/>
        </w:trPr>
        <w:tc>
          <w:tcPr>
            <w:tcW w:w="3227" w:type="dxa"/>
            <w:shd w:val="clear" w:color="auto" w:fill="F2F2F2" w:themeFill="background1" w:themeFillShade="F2"/>
            <w:vAlign w:val="center"/>
          </w:tcPr>
          <w:p w14:paraId="49D540A7" w14:textId="77777777" w:rsidR="003F5524" w:rsidRPr="00996E61" w:rsidRDefault="003F5524" w:rsidP="00503A92">
            <w:r w:rsidRPr="00996E61">
              <w:t>Director of Studies/Supervisor:</w:t>
            </w:r>
          </w:p>
        </w:tc>
        <w:tc>
          <w:tcPr>
            <w:tcW w:w="3969" w:type="dxa"/>
            <w:shd w:val="clear" w:color="auto" w:fill="auto"/>
            <w:vAlign w:val="center"/>
          </w:tcPr>
          <w:p w14:paraId="151E1AAA" w14:textId="77777777" w:rsidR="003F5524" w:rsidRPr="00996E61" w:rsidRDefault="003F5524" w:rsidP="00503A92"/>
        </w:tc>
      </w:tr>
      <w:tr w:rsidR="003F5524" w:rsidRPr="00996E61" w14:paraId="155322A8" w14:textId="77777777" w:rsidTr="003F5524">
        <w:trPr>
          <w:trHeight w:val="347"/>
        </w:trPr>
        <w:tc>
          <w:tcPr>
            <w:tcW w:w="3227" w:type="dxa"/>
            <w:shd w:val="clear" w:color="auto" w:fill="F2F2F2" w:themeFill="background1" w:themeFillShade="F2"/>
            <w:vAlign w:val="center"/>
          </w:tcPr>
          <w:p w14:paraId="5A05C979" w14:textId="77777777" w:rsidR="003F5524" w:rsidRPr="00996E61" w:rsidRDefault="003F5524" w:rsidP="00503A92">
            <w:r w:rsidRPr="00996E61">
              <w:t>Signature:</w:t>
            </w:r>
          </w:p>
        </w:tc>
        <w:tc>
          <w:tcPr>
            <w:tcW w:w="3969" w:type="dxa"/>
            <w:shd w:val="clear" w:color="auto" w:fill="auto"/>
            <w:vAlign w:val="center"/>
          </w:tcPr>
          <w:p w14:paraId="2B0EFE53" w14:textId="77777777" w:rsidR="003F5524" w:rsidRPr="00996E61" w:rsidRDefault="003F5524" w:rsidP="00503A92"/>
          <w:p w14:paraId="793F880C" w14:textId="77777777" w:rsidR="003F5524" w:rsidRPr="00996E61" w:rsidRDefault="003F5524" w:rsidP="00503A92"/>
        </w:tc>
      </w:tr>
      <w:tr w:rsidR="003F5524" w:rsidRPr="00996E61" w14:paraId="404EE1F4" w14:textId="77777777" w:rsidTr="003F5524">
        <w:trPr>
          <w:trHeight w:val="347"/>
        </w:trPr>
        <w:tc>
          <w:tcPr>
            <w:tcW w:w="3227" w:type="dxa"/>
            <w:shd w:val="clear" w:color="auto" w:fill="F2F2F2" w:themeFill="background1" w:themeFillShade="F2"/>
            <w:vAlign w:val="center"/>
          </w:tcPr>
          <w:p w14:paraId="316548E5" w14:textId="77777777" w:rsidR="003F5524" w:rsidRPr="00996E61" w:rsidRDefault="003F5524" w:rsidP="00503A92">
            <w:r w:rsidRPr="00996E61">
              <w:t>Date:</w:t>
            </w:r>
          </w:p>
        </w:tc>
        <w:tc>
          <w:tcPr>
            <w:tcW w:w="3969" w:type="dxa"/>
            <w:shd w:val="clear" w:color="auto" w:fill="auto"/>
            <w:vAlign w:val="center"/>
          </w:tcPr>
          <w:p w14:paraId="15AA4612" w14:textId="77777777" w:rsidR="003F5524" w:rsidRPr="00996E61" w:rsidRDefault="003F5524" w:rsidP="00503A92"/>
        </w:tc>
      </w:tr>
    </w:tbl>
    <w:p w14:paraId="2D3F1712" w14:textId="77777777" w:rsidR="003F5524" w:rsidRPr="00996E61" w:rsidRDefault="003F5524" w:rsidP="00503A92"/>
    <w:p w14:paraId="6864E7AD" w14:textId="77777777" w:rsidR="003F5524" w:rsidRPr="00996E61" w:rsidRDefault="003F5524" w:rsidP="00503A92">
      <w:pPr>
        <w:rPr>
          <w:i/>
        </w:rPr>
      </w:pPr>
      <w:r w:rsidRPr="00996E61">
        <w:rPr>
          <w:i/>
        </w:rPr>
        <w:t>For staff:</w:t>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1E0" w:firstRow="1" w:lastRow="1" w:firstColumn="1" w:lastColumn="1" w:noHBand="0" w:noVBand="0"/>
      </w:tblPr>
      <w:tblGrid>
        <w:gridCol w:w="3227"/>
        <w:gridCol w:w="3969"/>
      </w:tblGrid>
      <w:tr w:rsidR="003F5524" w:rsidRPr="00996E61" w14:paraId="030DC950" w14:textId="77777777" w:rsidTr="003F5524">
        <w:trPr>
          <w:trHeight w:val="346"/>
        </w:trPr>
        <w:tc>
          <w:tcPr>
            <w:tcW w:w="3227" w:type="dxa"/>
            <w:shd w:val="clear" w:color="auto" w:fill="F2F2F2" w:themeFill="background1" w:themeFillShade="F2"/>
            <w:vAlign w:val="center"/>
          </w:tcPr>
          <w:p w14:paraId="0218C566" w14:textId="77777777" w:rsidR="003F5524" w:rsidRPr="00996E61" w:rsidRDefault="003F5524" w:rsidP="00503A92">
            <w:r w:rsidRPr="00996E61">
              <w:t>Head of School/Assistant Dean:</w:t>
            </w:r>
          </w:p>
        </w:tc>
        <w:tc>
          <w:tcPr>
            <w:tcW w:w="3969" w:type="dxa"/>
            <w:shd w:val="clear" w:color="auto" w:fill="auto"/>
            <w:vAlign w:val="center"/>
          </w:tcPr>
          <w:p w14:paraId="0B597C9A" w14:textId="77777777" w:rsidR="003F5524" w:rsidRPr="00996E61" w:rsidRDefault="003F5524" w:rsidP="00503A92"/>
        </w:tc>
      </w:tr>
      <w:tr w:rsidR="003F5524" w:rsidRPr="00996E61" w14:paraId="1AEA4390" w14:textId="77777777" w:rsidTr="003F5524">
        <w:trPr>
          <w:trHeight w:val="347"/>
        </w:trPr>
        <w:tc>
          <w:tcPr>
            <w:tcW w:w="3227" w:type="dxa"/>
            <w:shd w:val="clear" w:color="auto" w:fill="F2F2F2" w:themeFill="background1" w:themeFillShade="F2"/>
            <w:vAlign w:val="center"/>
          </w:tcPr>
          <w:p w14:paraId="42F0B05C" w14:textId="77777777" w:rsidR="003F5524" w:rsidRPr="00996E61" w:rsidRDefault="003F5524" w:rsidP="00503A92">
            <w:r w:rsidRPr="00996E61">
              <w:t>Signature:</w:t>
            </w:r>
          </w:p>
        </w:tc>
        <w:tc>
          <w:tcPr>
            <w:tcW w:w="3969" w:type="dxa"/>
            <w:shd w:val="clear" w:color="auto" w:fill="auto"/>
            <w:vAlign w:val="center"/>
          </w:tcPr>
          <w:p w14:paraId="26AA8DC0" w14:textId="77777777" w:rsidR="003F5524" w:rsidRPr="00996E61" w:rsidRDefault="003F5524" w:rsidP="00503A92"/>
          <w:p w14:paraId="780CB78B" w14:textId="77777777" w:rsidR="003F5524" w:rsidRPr="00996E61" w:rsidRDefault="003F5524" w:rsidP="00503A92"/>
        </w:tc>
      </w:tr>
      <w:tr w:rsidR="003F5524" w:rsidRPr="00996E61" w14:paraId="57894B23" w14:textId="77777777" w:rsidTr="003F5524">
        <w:trPr>
          <w:trHeight w:val="347"/>
        </w:trPr>
        <w:tc>
          <w:tcPr>
            <w:tcW w:w="3227" w:type="dxa"/>
            <w:shd w:val="clear" w:color="auto" w:fill="F2F2F2" w:themeFill="background1" w:themeFillShade="F2"/>
            <w:vAlign w:val="center"/>
          </w:tcPr>
          <w:p w14:paraId="282EACBA" w14:textId="77777777" w:rsidR="003F5524" w:rsidRPr="00996E61" w:rsidRDefault="003F5524" w:rsidP="00503A92">
            <w:r w:rsidRPr="00996E61">
              <w:t>Date:</w:t>
            </w:r>
          </w:p>
        </w:tc>
        <w:tc>
          <w:tcPr>
            <w:tcW w:w="3969" w:type="dxa"/>
            <w:shd w:val="clear" w:color="auto" w:fill="auto"/>
            <w:vAlign w:val="center"/>
          </w:tcPr>
          <w:p w14:paraId="21A52501" w14:textId="77777777" w:rsidR="003F5524" w:rsidRPr="00996E61" w:rsidRDefault="003F5524" w:rsidP="00503A92"/>
        </w:tc>
      </w:tr>
    </w:tbl>
    <w:p w14:paraId="49146B43" w14:textId="77777777" w:rsidR="003F5524" w:rsidRPr="00996E61" w:rsidRDefault="003F5524" w:rsidP="00503A92"/>
    <w:p w14:paraId="2F63B23F" w14:textId="77777777" w:rsidR="003F5524" w:rsidRPr="00996E61" w:rsidRDefault="003F5524" w:rsidP="00503A92"/>
    <w:p w14:paraId="1EB9EA9D" w14:textId="77777777" w:rsidR="003F5524" w:rsidRPr="00996E61" w:rsidRDefault="003F5524" w:rsidP="00503A92">
      <w:pPr>
        <w:rPr>
          <w:bCs/>
        </w:rPr>
      </w:pPr>
      <w:r w:rsidRPr="00996E61">
        <w:t xml:space="preserve">Checklist: </w:t>
      </w:r>
      <w:r w:rsidRPr="00996E61">
        <w:rPr>
          <w:bCs/>
        </w:rPr>
        <w:t>Please complete the checklist below to ensure that you have completed the form according to the guidelines and attached any required documentation:</w:t>
      </w:r>
    </w:p>
    <w:tbl>
      <w:tblPr>
        <w:tblStyle w:val="TableGrid"/>
        <w:tblW w:w="10031" w:type="dxa"/>
        <w:tblLook w:val="04A0" w:firstRow="1" w:lastRow="0" w:firstColumn="1" w:lastColumn="0" w:noHBand="0" w:noVBand="1"/>
      </w:tblPr>
      <w:tblGrid>
        <w:gridCol w:w="675"/>
        <w:gridCol w:w="9356"/>
      </w:tblGrid>
      <w:tr w:rsidR="003F5524" w:rsidRPr="00996E61" w14:paraId="671007DC" w14:textId="77777777" w:rsidTr="003F5524">
        <w:trPr>
          <w:trHeight w:val="491"/>
        </w:trPr>
        <w:tc>
          <w:tcPr>
            <w:tcW w:w="675" w:type="dxa"/>
            <w:shd w:val="clear" w:color="auto" w:fill="BFBFBF" w:themeFill="background1" w:themeFillShade="BF"/>
            <w:vAlign w:val="center"/>
          </w:tcPr>
          <w:sdt>
            <w:sdtPr>
              <w:rPr>
                <w:bCs/>
              </w:rPr>
              <w:id w:val="1454446193"/>
              <w14:checkbox>
                <w14:checked w14:val="1"/>
                <w14:checkedState w14:val="2612" w14:font="MS Gothic"/>
                <w14:uncheckedState w14:val="2610" w14:font="MS Gothic"/>
              </w14:checkbox>
            </w:sdtPr>
            <w:sdtContent>
              <w:p w14:paraId="5D6A46B3" w14:textId="77777777" w:rsidR="003F5524" w:rsidRPr="00996E61" w:rsidRDefault="003F5524" w:rsidP="00503A92">
                <w:pPr>
                  <w:rPr>
                    <w:rFonts w:eastAsia="MS Gothic"/>
                    <w:bCs/>
                  </w:rPr>
                </w:pPr>
                <w:r w:rsidRPr="00996E61">
                  <w:rPr>
                    <w:rFonts w:ascii="Segoe UI Symbol" w:eastAsia="MS Gothic" w:hAnsi="Segoe UI Symbol" w:cs="Segoe UI Symbol"/>
                    <w:bCs/>
                  </w:rPr>
                  <w:t>☒</w:t>
                </w:r>
              </w:p>
            </w:sdtContent>
          </w:sdt>
        </w:tc>
        <w:tc>
          <w:tcPr>
            <w:tcW w:w="9356" w:type="dxa"/>
            <w:vAlign w:val="center"/>
          </w:tcPr>
          <w:p w14:paraId="51272DAC" w14:textId="77777777" w:rsidR="003F5524" w:rsidRPr="00996E61" w:rsidRDefault="003F5524" w:rsidP="00503A92">
            <w:pPr>
              <w:rPr>
                <w:rFonts w:eastAsia="MS Gothic"/>
                <w:bCs/>
              </w:rPr>
            </w:pPr>
            <w:r w:rsidRPr="00996E61">
              <w:rPr>
                <w:rFonts w:eastAsia="MS Gothic"/>
                <w:bCs/>
              </w:rPr>
              <w:t>I have read the guidance notes supplied before completing the form.</w:t>
            </w:r>
          </w:p>
        </w:tc>
      </w:tr>
      <w:tr w:rsidR="003F5524" w:rsidRPr="00996E61" w14:paraId="3783B9A2" w14:textId="77777777" w:rsidTr="003F5524">
        <w:trPr>
          <w:trHeight w:val="413"/>
        </w:trPr>
        <w:tc>
          <w:tcPr>
            <w:tcW w:w="675" w:type="dxa"/>
            <w:shd w:val="clear" w:color="auto" w:fill="BFBFBF" w:themeFill="background1" w:themeFillShade="BF"/>
            <w:vAlign w:val="center"/>
          </w:tcPr>
          <w:sdt>
            <w:sdtPr>
              <w:rPr>
                <w:bCs/>
              </w:rPr>
              <w:id w:val="-17703630"/>
              <w14:checkbox>
                <w14:checked w14:val="1"/>
                <w14:checkedState w14:val="2612" w14:font="MS Gothic"/>
                <w14:uncheckedState w14:val="2610" w14:font="MS Gothic"/>
              </w14:checkbox>
            </w:sdtPr>
            <w:sdtContent>
              <w:p w14:paraId="6D0A5DBC" w14:textId="77777777" w:rsidR="003F5524" w:rsidRPr="00996E61" w:rsidRDefault="003F5524" w:rsidP="00503A92">
                <w:pPr>
                  <w:rPr>
                    <w:rFonts w:eastAsia="MS Gothic"/>
                    <w:bCs/>
                  </w:rPr>
                </w:pPr>
                <w:r w:rsidRPr="00996E61">
                  <w:rPr>
                    <w:rFonts w:ascii="Segoe UI Symbol" w:eastAsia="MS Gothic" w:hAnsi="Segoe UI Symbol" w:cs="Segoe UI Symbol"/>
                    <w:bCs/>
                  </w:rPr>
                  <w:t>☒</w:t>
                </w:r>
              </w:p>
            </w:sdtContent>
          </w:sdt>
        </w:tc>
        <w:tc>
          <w:tcPr>
            <w:tcW w:w="9356" w:type="dxa"/>
            <w:vAlign w:val="center"/>
          </w:tcPr>
          <w:p w14:paraId="41BAD4D5" w14:textId="77777777" w:rsidR="003F5524" w:rsidRPr="00996E61" w:rsidRDefault="003F5524" w:rsidP="00503A92">
            <w:r w:rsidRPr="00996E61">
              <w:t>I have completed ALL RELEVANT sections of the form in full.</w:t>
            </w:r>
          </w:p>
        </w:tc>
      </w:tr>
      <w:tr w:rsidR="003F5524" w:rsidRPr="00996E61" w14:paraId="2C1ABF85" w14:textId="77777777" w:rsidTr="003F5524">
        <w:trPr>
          <w:trHeight w:val="419"/>
        </w:trPr>
        <w:tc>
          <w:tcPr>
            <w:tcW w:w="675" w:type="dxa"/>
            <w:shd w:val="clear" w:color="auto" w:fill="BFBFBF" w:themeFill="background1" w:themeFillShade="BF"/>
            <w:vAlign w:val="center"/>
          </w:tcPr>
          <w:sdt>
            <w:sdtPr>
              <w:rPr>
                <w:bCs/>
              </w:rPr>
              <w:id w:val="1393921880"/>
              <w14:checkbox>
                <w14:checked w14:val="1"/>
                <w14:checkedState w14:val="2612" w14:font="MS Gothic"/>
                <w14:uncheckedState w14:val="2610" w14:font="MS Gothic"/>
              </w14:checkbox>
            </w:sdtPr>
            <w:sdtContent>
              <w:p w14:paraId="537555EA" w14:textId="77777777" w:rsidR="003F5524" w:rsidRPr="00996E61" w:rsidRDefault="003F5524" w:rsidP="00503A92">
                <w:r w:rsidRPr="00996E61">
                  <w:rPr>
                    <w:rFonts w:ascii="Segoe UI Symbol" w:eastAsia="MS Gothic" w:hAnsi="Segoe UI Symbol" w:cs="Segoe UI Symbol"/>
                    <w:bCs/>
                  </w:rPr>
                  <w:t>☒</w:t>
                </w:r>
              </w:p>
            </w:sdtContent>
          </w:sdt>
        </w:tc>
        <w:tc>
          <w:tcPr>
            <w:tcW w:w="9356" w:type="dxa"/>
            <w:vAlign w:val="center"/>
          </w:tcPr>
          <w:p w14:paraId="576DD895" w14:textId="77777777" w:rsidR="003F5524" w:rsidRPr="00996E61" w:rsidRDefault="003F5524" w:rsidP="00503A92">
            <w:r w:rsidRPr="00996E61">
              <w:t>I confirm that the research activity has received approval in principle</w:t>
            </w:r>
          </w:p>
        </w:tc>
      </w:tr>
      <w:tr w:rsidR="003F5524" w:rsidRPr="00996E61" w14:paraId="546B0E96" w14:textId="77777777" w:rsidTr="003F5524">
        <w:trPr>
          <w:trHeight w:val="492"/>
        </w:trPr>
        <w:tc>
          <w:tcPr>
            <w:tcW w:w="675" w:type="dxa"/>
            <w:shd w:val="clear" w:color="auto" w:fill="BFBFBF" w:themeFill="background1" w:themeFillShade="BF"/>
            <w:vAlign w:val="center"/>
          </w:tcPr>
          <w:sdt>
            <w:sdtPr>
              <w:rPr>
                <w:bCs/>
              </w:rPr>
              <w:id w:val="-1978295672"/>
              <w14:checkbox>
                <w14:checked w14:val="1"/>
                <w14:checkedState w14:val="2612" w14:font="MS Gothic"/>
                <w14:uncheckedState w14:val="2610" w14:font="MS Gothic"/>
              </w14:checkbox>
            </w:sdtPr>
            <w:sdtContent>
              <w:p w14:paraId="193220AB" w14:textId="77777777" w:rsidR="003F5524" w:rsidRPr="00996E61" w:rsidRDefault="003F5524" w:rsidP="00503A92">
                <w:r w:rsidRPr="00996E61">
                  <w:rPr>
                    <w:rFonts w:ascii="Segoe UI Symbol" w:eastAsia="MS Gothic" w:hAnsi="Segoe UI Symbol" w:cs="Segoe UI Symbol"/>
                    <w:bCs/>
                  </w:rPr>
                  <w:t>☒</w:t>
                </w:r>
              </w:p>
            </w:sdtContent>
          </w:sdt>
        </w:tc>
        <w:tc>
          <w:tcPr>
            <w:tcW w:w="9356" w:type="dxa"/>
            <w:vAlign w:val="center"/>
          </w:tcPr>
          <w:p w14:paraId="331C014F" w14:textId="77777777" w:rsidR="003F5524" w:rsidRPr="00996E61" w:rsidRDefault="003F5524" w:rsidP="00503A92">
            <w:r w:rsidRPr="00996E61">
              <w:t>I have attached a copy of final/interim approval from external organisation (where appropriate)</w:t>
            </w:r>
          </w:p>
        </w:tc>
      </w:tr>
      <w:tr w:rsidR="003F5524" w:rsidRPr="00996E61" w14:paraId="6DC2B222" w14:textId="77777777" w:rsidTr="003F5524">
        <w:trPr>
          <w:trHeight w:val="626"/>
        </w:trPr>
        <w:tc>
          <w:tcPr>
            <w:tcW w:w="675" w:type="dxa"/>
            <w:shd w:val="clear" w:color="auto" w:fill="BFBFBF" w:themeFill="background1" w:themeFillShade="BF"/>
            <w:vAlign w:val="center"/>
          </w:tcPr>
          <w:sdt>
            <w:sdtPr>
              <w:rPr>
                <w:bCs/>
              </w:rPr>
              <w:id w:val="1189257540"/>
              <w14:checkbox>
                <w14:checked w14:val="1"/>
                <w14:checkedState w14:val="2612" w14:font="MS Gothic"/>
                <w14:uncheckedState w14:val="2610" w14:font="MS Gothic"/>
              </w14:checkbox>
            </w:sdtPr>
            <w:sdtContent>
              <w:p w14:paraId="2A1B76FF" w14:textId="77777777" w:rsidR="003F5524" w:rsidRPr="00996E61" w:rsidRDefault="003F5524" w:rsidP="00503A92">
                <w:r w:rsidRPr="00996E61">
                  <w:rPr>
                    <w:rFonts w:ascii="Segoe UI Symbol" w:eastAsia="MS Gothic" w:hAnsi="Segoe UI Symbol" w:cs="Segoe UI Symbol"/>
                    <w:bCs/>
                  </w:rPr>
                  <w:t>☒</w:t>
                </w:r>
              </w:p>
            </w:sdtContent>
          </w:sdt>
        </w:tc>
        <w:tc>
          <w:tcPr>
            <w:tcW w:w="9356" w:type="dxa"/>
            <w:vAlign w:val="center"/>
          </w:tcPr>
          <w:p w14:paraId="7AB0DAB1" w14:textId="2A61F4CC" w:rsidR="003F5524" w:rsidRPr="00996E61" w:rsidRDefault="003F5524" w:rsidP="00503A92">
            <w:r w:rsidRPr="00996E61">
              <w:t xml:space="preserve">I understand that it is my responsibility to ensure that the </w:t>
            </w:r>
            <w:proofErr w:type="gramStart"/>
            <w:r w:rsidRPr="00996E61">
              <w:t>above named</w:t>
            </w:r>
            <w:proofErr w:type="gramEnd"/>
            <w:r w:rsidRPr="00996E61">
              <w:t xml:space="preserve"> research activity will meet the </w:t>
            </w:r>
            <w:r w:rsidR="000D5684" w:rsidRPr="00996E61">
              <w:t>University's</w:t>
            </w:r>
            <w:r w:rsidRPr="00996E61">
              <w:t xml:space="preserve"> Research Ethics and Integrity Code of Practice.</w:t>
            </w:r>
          </w:p>
        </w:tc>
      </w:tr>
      <w:tr w:rsidR="003F5524" w:rsidRPr="00996E61" w14:paraId="7DABB088" w14:textId="77777777" w:rsidTr="003F5524">
        <w:trPr>
          <w:trHeight w:val="968"/>
        </w:trPr>
        <w:tc>
          <w:tcPr>
            <w:tcW w:w="675" w:type="dxa"/>
            <w:shd w:val="clear" w:color="auto" w:fill="BFBFBF" w:themeFill="background1" w:themeFillShade="BF"/>
            <w:vAlign w:val="center"/>
          </w:tcPr>
          <w:sdt>
            <w:sdtPr>
              <w:rPr>
                <w:bCs/>
              </w:rPr>
              <w:id w:val="1030683582"/>
              <w14:checkbox>
                <w14:checked w14:val="1"/>
                <w14:checkedState w14:val="2612" w14:font="MS Gothic"/>
                <w14:uncheckedState w14:val="2610" w14:font="MS Gothic"/>
              </w14:checkbox>
            </w:sdtPr>
            <w:sdtContent>
              <w:p w14:paraId="6138A9AD" w14:textId="77777777" w:rsidR="003F5524" w:rsidRPr="00996E61" w:rsidRDefault="003F5524" w:rsidP="00503A92">
                <w:r w:rsidRPr="00996E61">
                  <w:rPr>
                    <w:rFonts w:ascii="Segoe UI Symbol" w:eastAsia="MS Gothic" w:hAnsi="Segoe UI Symbol" w:cs="Segoe UI Symbol"/>
                    <w:bCs/>
                  </w:rPr>
                  <w:t>☒</w:t>
                </w:r>
              </w:p>
            </w:sdtContent>
          </w:sdt>
        </w:tc>
        <w:tc>
          <w:tcPr>
            <w:tcW w:w="9356" w:type="dxa"/>
            <w:vAlign w:val="center"/>
          </w:tcPr>
          <w:p w14:paraId="55D23E45" w14:textId="77777777" w:rsidR="003F5524" w:rsidRPr="00996E61" w:rsidRDefault="003F5524" w:rsidP="00503A92">
            <w:r w:rsidRPr="00996E61">
              <w:t>I understand that before commencing data collection all documents aimed at respondents (including information sheets, consent forms, questionnaires, interview schedules etc.) must be confirmed by the DoS/Supervisor, module tutor or Head of School.</w:t>
            </w:r>
          </w:p>
        </w:tc>
      </w:tr>
    </w:tbl>
    <w:p w14:paraId="3EA05EF2" w14:textId="77777777" w:rsidR="003F5524" w:rsidRPr="00996E61" w:rsidRDefault="003F5524" w:rsidP="00503A92">
      <w:pPr>
        <w:rPr>
          <w:bCs/>
        </w:rPr>
      </w:pPr>
    </w:p>
    <w:p w14:paraId="29674866" w14:textId="77777777" w:rsidR="003F5524" w:rsidRPr="00996E61" w:rsidRDefault="003F5524" w:rsidP="00503A92">
      <w:pPr>
        <w:rPr>
          <w:bCs/>
        </w:rPr>
      </w:pPr>
    </w:p>
    <w:tbl>
      <w:tblPr>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0060"/>
      </w:tblGrid>
      <w:tr w:rsidR="003F5524" w:rsidRPr="00996E61" w14:paraId="057C4F04" w14:textId="77777777" w:rsidTr="003F5524">
        <w:tc>
          <w:tcPr>
            <w:tcW w:w="10060" w:type="dxa"/>
            <w:shd w:val="clear" w:color="auto" w:fill="F2F2F2" w:themeFill="background1" w:themeFillShade="F2"/>
          </w:tcPr>
          <w:p w14:paraId="7A514CC4" w14:textId="77777777" w:rsidR="003F5524" w:rsidRPr="00996E61" w:rsidRDefault="003F5524" w:rsidP="00503A92">
            <w:r w:rsidRPr="00996E61">
              <w:t>RESEARCH STUDENTS AND STAFF ONLY</w:t>
            </w:r>
          </w:p>
          <w:p w14:paraId="1BFAE1A2" w14:textId="1D98228A" w:rsidR="003F5524" w:rsidRPr="00996E61" w:rsidRDefault="003F5524" w:rsidP="00503A92">
            <w:r w:rsidRPr="00996E61">
              <w:t xml:space="preserve">All communications relating to this application during its processing must be in writing and emailed to </w:t>
            </w:r>
            <w:hyperlink r:id="rId35" w:history="1">
              <w:r w:rsidRPr="00996E61">
                <w:rPr>
                  <w:rStyle w:val="Hyperlink"/>
                  <w:color w:val="auto"/>
                </w:rPr>
                <w:t>pgresearch@uwtsd.ac.uk</w:t>
              </w:r>
            </w:hyperlink>
            <w:r w:rsidRPr="00996E61">
              <w:t xml:space="preserve"> , with the title </w:t>
            </w:r>
            <w:r w:rsidR="000D5684" w:rsidRPr="00996E61">
              <w:t>'</w:t>
            </w:r>
            <w:r w:rsidRPr="00996E61">
              <w:t>Ethical Approval</w:t>
            </w:r>
            <w:r w:rsidR="000D5684" w:rsidRPr="00996E61">
              <w:t>'</w:t>
            </w:r>
            <w:r w:rsidRPr="00996E61">
              <w:t xml:space="preserve"> followed by your name.</w:t>
            </w:r>
          </w:p>
          <w:p w14:paraId="02AEC305" w14:textId="77777777" w:rsidR="003F5524" w:rsidRPr="00996E61" w:rsidRDefault="003F5524" w:rsidP="00503A92">
            <w:r w:rsidRPr="00996E61">
              <w:t xml:space="preserve">You will be informed of the outcome of your claim by email; </w:t>
            </w:r>
            <w:proofErr w:type="gramStart"/>
            <w:r w:rsidRPr="00996E61">
              <w:t>therefore</w:t>
            </w:r>
            <w:proofErr w:type="gramEnd"/>
            <w:r w:rsidRPr="00996E61">
              <w:t xml:space="preserve"> </w:t>
            </w:r>
            <w:r w:rsidRPr="00996E61">
              <w:rPr>
                <w:rStyle w:val="Strong"/>
              </w:rPr>
              <w:t>it is important that you check your University and personal email accounts regularly</w:t>
            </w:r>
            <w:r w:rsidRPr="00996E61">
              <w:rPr>
                <w:bCs/>
              </w:rPr>
              <w:t>.</w:t>
            </w:r>
          </w:p>
        </w:tc>
      </w:tr>
    </w:tbl>
    <w:p w14:paraId="6F8D66DD" w14:textId="77777777" w:rsidR="003F5524" w:rsidRPr="00996E61" w:rsidRDefault="003F5524" w:rsidP="00503A92">
      <w:pPr>
        <w:rPr>
          <w:bCs/>
        </w:rPr>
      </w:pPr>
      <w:r w:rsidRPr="00996E61">
        <w:rPr>
          <w:bCs/>
        </w:rPr>
        <w:lastRenderedPageBreak/>
        <w:t xml:space="preserve">STUDENTS ON UNDERGRADUATE OR TAUGHT MASTERS PROGRAMMES should </w:t>
      </w:r>
      <w:proofErr w:type="gramStart"/>
      <w:r w:rsidRPr="00996E61">
        <w:rPr>
          <w:bCs/>
        </w:rPr>
        <w:t>submit  this</w:t>
      </w:r>
      <w:proofErr w:type="gramEnd"/>
      <w:r w:rsidRPr="00996E61">
        <w:rPr>
          <w:bCs/>
        </w:rPr>
        <w:t xml:space="preserve"> form (and receive the outcome) via systems explained to you by the supervisor/module leader.</w:t>
      </w:r>
    </w:p>
    <w:p w14:paraId="1EB02028" w14:textId="77777777" w:rsidR="003F5524" w:rsidRPr="00996E61" w:rsidRDefault="003F5524" w:rsidP="00503A92">
      <w:pPr>
        <w:rPr>
          <w:bCs/>
        </w:rPr>
      </w:pPr>
    </w:p>
    <w:p w14:paraId="65CE5274" w14:textId="77777777" w:rsidR="003F5524" w:rsidRPr="00996E61" w:rsidRDefault="003F5524" w:rsidP="00503A92">
      <w:pPr>
        <w:rPr>
          <w:rStyle w:val="Hyperlink"/>
          <w:color w:val="auto"/>
        </w:rPr>
      </w:pPr>
      <w:r w:rsidRPr="00996E61">
        <w:rPr>
          <w:bCs/>
        </w:rPr>
        <w:t xml:space="preserve">This form is available electronically from the Academic Office web pages: </w:t>
      </w:r>
      <w:hyperlink r:id="rId36" w:history="1">
        <w:r w:rsidRPr="00996E61">
          <w:rPr>
            <w:rStyle w:val="Hyperlink"/>
            <w:color w:val="auto"/>
          </w:rPr>
          <w:t>http://www.uwtsd.ac.uk/academic-office/</w:t>
        </w:r>
      </w:hyperlink>
    </w:p>
    <w:p w14:paraId="373E27A0" w14:textId="77777777" w:rsidR="003F5524" w:rsidRPr="00996E61" w:rsidRDefault="003F5524" w:rsidP="00503A92">
      <w:pPr>
        <w:rPr>
          <w:bCs/>
        </w:rPr>
      </w:pPr>
    </w:p>
    <w:p w14:paraId="6682E5C9" w14:textId="77777777" w:rsidR="003F5524" w:rsidRPr="00996E61" w:rsidRDefault="003F5524" w:rsidP="00503A92">
      <w:pPr>
        <w:rPr>
          <w:b/>
          <w:u w:val="single"/>
        </w:rPr>
      </w:pPr>
      <w:r w:rsidRPr="00996E61">
        <w:rPr>
          <w:b/>
          <w:u w:val="single"/>
        </w:rPr>
        <w:t>Application Process</w:t>
      </w:r>
    </w:p>
    <w:p w14:paraId="46B646DB" w14:textId="77777777" w:rsidR="003F5524" w:rsidRPr="00996E61" w:rsidRDefault="003F5524" w:rsidP="00503A92"/>
    <w:p w14:paraId="59C91C8B" w14:textId="77777777" w:rsidR="003F5524" w:rsidRPr="00996E61" w:rsidRDefault="003F5524" w:rsidP="00503A92">
      <w:r w:rsidRPr="00996E61">
        <w:t xml:space="preserve">All staff research </w:t>
      </w:r>
      <w:proofErr w:type="gramStart"/>
      <w:r w:rsidRPr="00996E61">
        <w:t>projects</w:t>
      </w:r>
      <w:proofErr w:type="gramEnd"/>
      <w:r w:rsidRPr="00996E61">
        <w:t xml:space="preserve"> and all research students must submit the Ethical Approval Form to the University Ethics Committee via the Postgraduate Research office (</w:t>
      </w:r>
      <w:hyperlink r:id="rId37" w:history="1">
        <w:r w:rsidRPr="00996E61">
          <w:rPr>
            <w:rStyle w:val="Hyperlink"/>
            <w:color w:val="auto"/>
          </w:rPr>
          <w:t>pgresearch@uwtsd.ac.uk</w:t>
        </w:r>
      </w:hyperlink>
      <w:r w:rsidRPr="00996E61">
        <w:rPr>
          <w:rStyle w:val="Hyperlink"/>
          <w:color w:val="auto"/>
        </w:rPr>
        <w:t>)</w:t>
      </w:r>
      <w:r w:rsidRPr="00996E61">
        <w:t xml:space="preserve">.   Staff research directly in relation to personal study for taught undergraduate or </w:t>
      </w:r>
      <w:proofErr w:type="gramStart"/>
      <w:r w:rsidRPr="00996E61">
        <w:t>Masters</w:t>
      </w:r>
      <w:proofErr w:type="gramEnd"/>
      <w:r w:rsidRPr="00996E61">
        <w:t xml:space="preserve"> programmes should be submitted via the Institute procedures explained below.</w:t>
      </w:r>
    </w:p>
    <w:p w14:paraId="1358EA4C" w14:textId="77777777" w:rsidR="003F5524" w:rsidRPr="00996E61" w:rsidRDefault="003F5524" w:rsidP="00503A92"/>
    <w:p w14:paraId="55212B5E" w14:textId="77777777" w:rsidR="003F5524" w:rsidRPr="00996E61" w:rsidRDefault="003F5524" w:rsidP="00503A92">
      <w:r w:rsidRPr="00996E61">
        <w:t xml:space="preserve">Taught masters and taught undergraduate research Ethical Approval Forms are considered within Faculties.  Faculties will provide details of the specific processes for this.  Where the Ethical issues within any single ethical application are of particular concern the Institute will refer these to the University Ethics Committee.   Any student activity that involves the collection of primary data needs to undergo Ethical </w:t>
      </w:r>
      <w:proofErr w:type="gramStart"/>
      <w:r w:rsidRPr="00996E61">
        <w:t>approval,</w:t>
      </w:r>
      <w:proofErr w:type="gramEnd"/>
      <w:r w:rsidRPr="00996E61">
        <w:t xml:space="preserve"> this includes assignment work as well as dissertations.   </w:t>
      </w:r>
    </w:p>
    <w:p w14:paraId="7489931B" w14:textId="77777777" w:rsidR="003F5524" w:rsidRPr="00996E61" w:rsidRDefault="003F5524" w:rsidP="00503A92"/>
    <w:p w14:paraId="5CDD6A78" w14:textId="77777777" w:rsidR="003F5524" w:rsidRPr="00996E61" w:rsidRDefault="003F5524" w:rsidP="00503A92">
      <w:pPr>
        <w:rPr>
          <w:b/>
          <w:bCs/>
          <w:u w:val="single"/>
        </w:rPr>
      </w:pPr>
      <w:r w:rsidRPr="00996E61">
        <w:rPr>
          <w:b/>
          <w:bCs/>
          <w:u w:val="single"/>
        </w:rPr>
        <w:t>Notes for guidance in completion of this form</w:t>
      </w:r>
    </w:p>
    <w:p w14:paraId="354A5A95" w14:textId="77777777" w:rsidR="003F5524" w:rsidRPr="00996E61" w:rsidRDefault="003F5524" w:rsidP="00503A92">
      <w:pPr>
        <w:rPr>
          <w:bCs/>
        </w:rPr>
      </w:pPr>
    </w:p>
    <w:p w14:paraId="0081C992" w14:textId="77777777" w:rsidR="003F5524" w:rsidRPr="00996E61" w:rsidRDefault="003F5524" w:rsidP="00503A92">
      <w:pPr>
        <w:rPr>
          <w:b/>
          <w:bCs/>
          <w:u w:val="single"/>
        </w:rPr>
      </w:pPr>
      <w:r w:rsidRPr="00996E61">
        <w:rPr>
          <w:b/>
          <w:bCs/>
          <w:u w:val="single"/>
        </w:rPr>
        <w:t>Section A:  About You</w:t>
      </w:r>
    </w:p>
    <w:p w14:paraId="26AE0C4B" w14:textId="77777777" w:rsidR="00810E67" w:rsidRPr="00996E61" w:rsidRDefault="00810E67" w:rsidP="00503A92">
      <w:pPr>
        <w:rPr>
          <w:b/>
          <w:bCs/>
          <w:u w:val="single"/>
        </w:rPr>
      </w:pPr>
    </w:p>
    <w:p w14:paraId="0E1E8570" w14:textId="77777777" w:rsidR="003F5524" w:rsidRPr="00996E61" w:rsidRDefault="003F5524" w:rsidP="00503A92">
      <w:pPr>
        <w:rPr>
          <w:bCs/>
        </w:rPr>
      </w:pPr>
      <w:r w:rsidRPr="00996E61">
        <w:rPr>
          <w:bCs/>
        </w:rPr>
        <w:t>Please complete all relevant sections</w:t>
      </w:r>
    </w:p>
    <w:p w14:paraId="43F1D149" w14:textId="77777777" w:rsidR="003F5524" w:rsidRPr="00996E61" w:rsidRDefault="003F5524" w:rsidP="00503A92">
      <w:pPr>
        <w:rPr>
          <w:bCs/>
        </w:rPr>
      </w:pPr>
    </w:p>
    <w:p w14:paraId="2EF6BA52" w14:textId="77777777" w:rsidR="003F5524" w:rsidRPr="00996E61" w:rsidRDefault="003F5524" w:rsidP="00503A92">
      <w:pPr>
        <w:rPr>
          <w:b/>
          <w:bCs/>
          <w:u w:val="single"/>
        </w:rPr>
      </w:pPr>
      <w:r w:rsidRPr="00996E61">
        <w:rPr>
          <w:b/>
          <w:bCs/>
          <w:u w:val="single"/>
        </w:rPr>
        <w:t>Section B:  Approval for research activity</w:t>
      </w:r>
    </w:p>
    <w:p w14:paraId="3F5122BA" w14:textId="77777777" w:rsidR="00810E67" w:rsidRPr="00996E61" w:rsidRDefault="00810E67" w:rsidP="00503A92">
      <w:pPr>
        <w:rPr>
          <w:b/>
          <w:bCs/>
          <w:u w:val="single"/>
        </w:rPr>
      </w:pPr>
    </w:p>
    <w:p w14:paraId="4A56A106" w14:textId="77777777" w:rsidR="003F5524" w:rsidRPr="00996E61" w:rsidRDefault="003F5524" w:rsidP="00503A92">
      <w:pPr>
        <w:rPr>
          <w:bCs/>
        </w:rPr>
      </w:pPr>
      <w:r w:rsidRPr="00996E61">
        <w:rPr>
          <w:bCs/>
        </w:rPr>
        <w:t xml:space="preserve">Research proposals must be approved in principle before applying for Ethical Approval.  The proposal approval only becomes final when the ethical approval is received.  </w:t>
      </w:r>
    </w:p>
    <w:p w14:paraId="786C36B9" w14:textId="77777777" w:rsidR="003F5524" w:rsidRPr="00996E61" w:rsidRDefault="003F5524" w:rsidP="00503A92">
      <w:pPr>
        <w:rPr>
          <w:bCs/>
        </w:rPr>
      </w:pPr>
    </w:p>
    <w:p w14:paraId="6A7C4559" w14:textId="77777777" w:rsidR="003F5524" w:rsidRPr="00996E61" w:rsidRDefault="003F5524" w:rsidP="00503A92">
      <w:pPr>
        <w:rPr>
          <w:bCs/>
        </w:rPr>
      </w:pPr>
      <w:r w:rsidRPr="00996E61">
        <w:rPr>
          <w:bCs/>
        </w:rPr>
        <w:t>The process for proposal approval varies according the individual and programme of study:</w:t>
      </w:r>
    </w:p>
    <w:p w14:paraId="3C7D6822" w14:textId="77777777" w:rsidR="003F5524" w:rsidRPr="00996E61" w:rsidRDefault="003F5524" w:rsidP="00503A92">
      <w:pPr>
        <w:rPr>
          <w:bCs/>
        </w:rPr>
      </w:pPr>
      <w:r w:rsidRPr="00996E61">
        <w:rPr>
          <w:bCs/>
        </w:rPr>
        <w:t>Research students, by application on form PG1 to the Research Degrees Committee</w:t>
      </w:r>
    </w:p>
    <w:p w14:paraId="3210C368" w14:textId="77777777" w:rsidR="003F5524" w:rsidRPr="00996E61" w:rsidRDefault="003F5524" w:rsidP="00503A92">
      <w:pPr>
        <w:rPr>
          <w:bCs/>
        </w:rPr>
      </w:pPr>
      <w:r w:rsidRPr="00996E61">
        <w:rPr>
          <w:bCs/>
        </w:rPr>
        <w:t>Taught students by review of research proposal within Faculties (Faculties provide specific details of these processes)</w:t>
      </w:r>
    </w:p>
    <w:p w14:paraId="48254B91" w14:textId="77777777" w:rsidR="003F5524" w:rsidRPr="00996E61" w:rsidRDefault="003F5524" w:rsidP="00503A92">
      <w:pPr>
        <w:rPr>
          <w:bCs/>
        </w:rPr>
      </w:pPr>
      <w:r w:rsidRPr="00996E61">
        <w:rPr>
          <w:bCs/>
        </w:rPr>
        <w:t>Staff, by agreement by the Head of School/Assistant Dean</w:t>
      </w:r>
    </w:p>
    <w:p w14:paraId="59D0CAE6" w14:textId="77777777" w:rsidR="003F5524" w:rsidRPr="00996E61" w:rsidRDefault="003F5524" w:rsidP="00503A92">
      <w:pPr>
        <w:rPr>
          <w:bCs/>
        </w:rPr>
      </w:pPr>
    </w:p>
    <w:p w14:paraId="3A04AF80" w14:textId="77777777" w:rsidR="003F5524" w:rsidRPr="00996E61" w:rsidRDefault="003F5524" w:rsidP="00503A92">
      <w:pPr>
        <w:rPr>
          <w:b/>
          <w:bCs/>
          <w:u w:val="single"/>
        </w:rPr>
      </w:pPr>
      <w:r w:rsidRPr="00996E61">
        <w:rPr>
          <w:b/>
          <w:bCs/>
          <w:u w:val="single"/>
        </w:rPr>
        <w:t>Section C:  External Ethical Guidance materials</w:t>
      </w:r>
    </w:p>
    <w:p w14:paraId="3D13E551" w14:textId="77777777" w:rsidR="00810E67" w:rsidRPr="00996E61" w:rsidRDefault="00810E67" w:rsidP="00503A92">
      <w:pPr>
        <w:rPr>
          <w:b/>
          <w:bCs/>
          <w:u w:val="single"/>
        </w:rPr>
      </w:pPr>
    </w:p>
    <w:p w14:paraId="60CD8216" w14:textId="77777777" w:rsidR="003F5524" w:rsidRPr="00996E61" w:rsidRDefault="003F5524" w:rsidP="00503A92">
      <w:pPr>
        <w:rPr>
          <w:bCs/>
        </w:rPr>
      </w:pPr>
      <w:r w:rsidRPr="00996E61">
        <w:rPr>
          <w:bCs/>
        </w:rPr>
        <w:t xml:space="preserve">Many discipline areas are required to operate with the discipline specific codes of research ethics (for example health, psychology, education etc.), any such codes must be </w:t>
      </w:r>
      <w:proofErr w:type="gramStart"/>
      <w:r w:rsidRPr="00996E61">
        <w:rPr>
          <w:bCs/>
        </w:rPr>
        <w:t>listed</w:t>
      </w:r>
      <w:proofErr w:type="gramEnd"/>
      <w:r w:rsidRPr="00996E61">
        <w:rPr>
          <w:bCs/>
        </w:rPr>
        <w:t xml:space="preserve"> and you must tick to confirm that you have consulted with these.</w:t>
      </w:r>
    </w:p>
    <w:p w14:paraId="470475DC" w14:textId="77777777" w:rsidR="003F5524" w:rsidRPr="00996E61" w:rsidRDefault="003F5524" w:rsidP="00503A92">
      <w:pPr>
        <w:rPr>
          <w:bCs/>
        </w:rPr>
      </w:pPr>
    </w:p>
    <w:p w14:paraId="7E1A6119" w14:textId="77777777" w:rsidR="00810E67" w:rsidRPr="00996E61" w:rsidRDefault="00810E67" w:rsidP="00503A92">
      <w:pPr>
        <w:rPr>
          <w:b/>
          <w:bCs/>
          <w:u w:val="single"/>
        </w:rPr>
      </w:pPr>
    </w:p>
    <w:p w14:paraId="550C03B4" w14:textId="77777777" w:rsidR="00810E67" w:rsidRPr="00996E61" w:rsidRDefault="00810E67" w:rsidP="00503A92">
      <w:pPr>
        <w:rPr>
          <w:b/>
          <w:bCs/>
          <w:u w:val="single"/>
        </w:rPr>
      </w:pPr>
    </w:p>
    <w:p w14:paraId="48F6E163" w14:textId="77777777" w:rsidR="00810E67" w:rsidRPr="00996E61" w:rsidRDefault="00810E67" w:rsidP="00503A92">
      <w:pPr>
        <w:rPr>
          <w:b/>
          <w:bCs/>
          <w:u w:val="single"/>
        </w:rPr>
      </w:pPr>
    </w:p>
    <w:p w14:paraId="42317A5E" w14:textId="77777777" w:rsidR="00810E67" w:rsidRPr="00996E61" w:rsidRDefault="00810E67" w:rsidP="00503A92">
      <w:pPr>
        <w:rPr>
          <w:b/>
          <w:bCs/>
          <w:u w:val="single"/>
        </w:rPr>
      </w:pPr>
    </w:p>
    <w:p w14:paraId="7F303519" w14:textId="77777777" w:rsidR="00810E67" w:rsidRPr="00996E61" w:rsidRDefault="00810E67" w:rsidP="00503A92">
      <w:pPr>
        <w:rPr>
          <w:b/>
          <w:bCs/>
          <w:u w:val="single"/>
        </w:rPr>
      </w:pPr>
    </w:p>
    <w:p w14:paraId="112A5A08" w14:textId="77777777" w:rsidR="003F5524" w:rsidRPr="00996E61" w:rsidRDefault="003F5524" w:rsidP="00503A92">
      <w:pPr>
        <w:rPr>
          <w:b/>
          <w:bCs/>
          <w:u w:val="single"/>
        </w:rPr>
      </w:pPr>
      <w:r w:rsidRPr="00996E61">
        <w:rPr>
          <w:b/>
          <w:bCs/>
          <w:u w:val="single"/>
        </w:rPr>
        <w:lastRenderedPageBreak/>
        <w:t>Section D:  External Collaborative Research Activity</w:t>
      </w:r>
    </w:p>
    <w:p w14:paraId="785702D0" w14:textId="77777777" w:rsidR="00810E67" w:rsidRPr="00996E61" w:rsidRDefault="00810E67" w:rsidP="00503A92">
      <w:pPr>
        <w:rPr>
          <w:b/>
          <w:bCs/>
          <w:u w:val="single"/>
        </w:rPr>
      </w:pPr>
    </w:p>
    <w:p w14:paraId="20CCA7F8" w14:textId="77777777" w:rsidR="003F5524" w:rsidRPr="00996E61" w:rsidRDefault="003F5524" w:rsidP="00503A92">
      <w:pPr>
        <w:rPr>
          <w:bCs/>
        </w:rPr>
      </w:pPr>
      <w:r w:rsidRPr="00996E61">
        <w:rPr>
          <w:bCs/>
        </w:rPr>
        <w:t xml:space="preserve">Provide details of the external collaborative partners, where appropriate you might want to submit a copy of the external collaboration agreement with the Ethical Approval Form.  If the partner requires the research to be subject to its own internal Ethical approval </w:t>
      </w:r>
      <w:proofErr w:type="gramStart"/>
      <w:r w:rsidRPr="00996E61">
        <w:rPr>
          <w:bCs/>
        </w:rPr>
        <w:t>process</w:t>
      </w:r>
      <w:proofErr w:type="gramEnd"/>
      <w:r w:rsidRPr="00996E61">
        <w:rPr>
          <w:bCs/>
        </w:rPr>
        <w:t xml:space="preserve"> then please provide details of that process and a copy of any final (or interim) approvals received from the organisation.</w:t>
      </w:r>
    </w:p>
    <w:p w14:paraId="66549E5F" w14:textId="77777777" w:rsidR="003F5524" w:rsidRPr="00996E61" w:rsidRDefault="003F5524" w:rsidP="00503A92">
      <w:pPr>
        <w:rPr>
          <w:bCs/>
        </w:rPr>
      </w:pPr>
    </w:p>
    <w:p w14:paraId="574C9513" w14:textId="77777777" w:rsidR="003F5524" w:rsidRPr="00996E61" w:rsidRDefault="003F5524" w:rsidP="00503A92">
      <w:pPr>
        <w:rPr>
          <w:b/>
          <w:bCs/>
          <w:u w:val="single"/>
        </w:rPr>
      </w:pPr>
      <w:r w:rsidRPr="00996E61">
        <w:rPr>
          <w:b/>
          <w:bCs/>
          <w:u w:val="single"/>
        </w:rPr>
        <w:t>Section E:  Details of Research Activity</w:t>
      </w:r>
    </w:p>
    <w:p w14:paraId="55D5B46A" w14:textId="77777777" w:rsidR="00944D5D" w:rsidRPr="00996E61" w:rsidRDefault="00944D5D" w:rsidP="00503A92">
      <w:pPr>
        <w:rPr>
          <w:b/>
          <w:bCs/>
          <w:u w:val="single"/>
        </w:rPr>
      </w:pPr>
    </w:p>
    <w:p w14:paraId="2FFFEFB1" w14:textId="77777777" w:rsidR="003F5524" w:rsidRPr="00996E61" w:rsidRDefault="003F5524" w:rsidP="00503A92">
      <w:pPr>
        <w:rPr>
          <w:bCs/>
        </w:rPr>
      </w:pPr>
      <w:r w:rsidRPr="00996E61">
        <w:rPr>
          <w:bCs/>
        </w:rPr>
        <w:t>Remember that the individuals reviewing this Ethical Approval Form may not have seen your research proposal, and also may not be experts in the specific area of your research.  The information provided should therefore be jargon free and clearly stated.</w:t>
      </w:r>
    </w:p>
    <w:p w14:paraId="089B2176" w14:textId="77777777" w:rsidR="003F5524" w:rsidRPr="00996E61" w:rsidRDefault="003F5524" w:rsidP="00503A92">
      <w:pPr>
        <w:rPr>
          <w:bCs/>
        </w:rPr>
      </w:pPr>
      <w:r w:rsidRPr="00996E61">
        <w:rPr>
          <w:bCs/>
        </w:rPr>
        <w:t>Indicative Title:  please use the same title as used on the research proposal.</w:t>
      </w:r>
    </w:p>
    <w:p w14:paraId="425F5C45" w14:textId="77777777" w:rsidR="003F5524" w:rsidRPr="00996E61" w:rsidRDefault="003F5524" w:rsidP="00503A92">
      <w:pPr>
        <w:rPr>
          <w:bCs/>
        </w:rPr>
      </w:pPr>
      <w:r w:rsidRPr="00996E61">
        <w:rPr>
          <w:bCs/>
        </w:rPr>
        <w:t xml:space="preserve">Purpose:  </w:t>
      </w:r>
      <w:proofErr w:type="gramStart"/>
      <w:r w:rsidRPr="00996E61">
        <w:rPr>
          <w:bCs/>
        </w:rPr>
        <w:t>the</w:t>
      </w:r>
      <w:proofErr w:type="gramEnd"/>
      <w:r w:rsidRPr="00996E61">
        <w:rPr>
          <w:bCs/>
        </w:rPr>
        <w:t xml:space="preserve"> Ethical approval process will want to ensure that the methods you propose are adequate and appropriate to address the research aims and objectives.  Excessive additional data collection can be seen as unethical.</w:t>
      </w:r>
    </w:p>
    <w:p w14:paraId="5F63A9F1" w14:textId="77777777" w:rsidR="003F5524" w:rsidRPr="00996E61" w:rsidRDefault="003F5524" w:rsidP="00503A92">
      <w:pPr>
        <w:rPr>
          <w:bCs/>
        </w:rPr>
      </w:pPr>
      <w:r w:rsidRPr="00996E61">
        <w:rPr>
          <w:bCs/>
        </w:rPr>
        <w:t xml:space="preserve">Proposed Methods:  </w:t>
      </w:r>
      <w:proofErr w:type="gramStart"/>
      <w:r w:rsidRPr="00996E61">
        <w:rPr>
          <w:bCs/>
        </w:rPr>
        <w:t>the</w:t>
      </w:r>
      <w:proofErr w:type="gramEnd"/>
      <w:r w:rsidRPr="00996E61">
        <w:rPr>
          <w:bCs/>
        </w:rPr>
        <w:t xml:space="preserve"> Ethical approval process seeks to ensure that you understand the methods that are intended, and that the implementation of those methods will be appropriate and without unnecessary impact on respondents.  Please be specific.</w:t>
      </w:r>
    </w:p>
    <w:p w14:paraId="0D7B6B74" w14:textId="77777777" w:rsidR="003F5524" w:rsidRPr="00996E61" w:rsidRDefault="003F5524" w:rsidP="00503A92">
      <w:pPr>
        <w:rPr>
          <w:bCs/>
        </w:rPr>
      </w:pPr>
      <w:r w:rsidRPr="00996E61">
        <w:rPr>
          <w:bCs/>
        </w:rPr>
        <w:t xml:space="preserve">Location:  this needs to mention geographical location and also local situation (for example, within Local Authority Offices in Cardiff, using a private room but close to other individuals).  If you are collecting data within an organisational </w:t>
      </w:r>
      <w:proofErr w:type="gramStart"/>
      <w:r w:rsidRPr="00996E61">
        <w:rPr>
          <w:bCs/>
        </w:rPr>
        <w:t>setting</w:t>
      </w:r>
      <w:proofErr w:type="gramEnd"/>
      <w:r w:rsidRPr="00996E61">
        <w:rPr>
          <w:bCs/>
        </w:rPr>
        <w:t xml:space="preserve"> then you need to explain the permissions that you have obtained to do this.</w:t>
      </w:r>
    </w:p>
    <w:p w14:paraId="52D60001" w14:textId="77777777" w:rsidR="003F5524" w:rsidRPr="00996E61" w:rsidRDefault="003F5524" w:rsidP="00503A92">
      <w:pPr>
        <w:rPr>
          <w:bCs/>
        </w:rPr>
      </w:pPr>
      <w:r w:rsidRPr="00996E61">
        <w:rPr>
          <w:bCs/>
        </w:rPr>
        <w:t xml:space="preserve">Research Activity outside of the UK:  please complete this section in </w:t>
      </w:r>
      <w:proofErr w:type="gramStart"/>
      <w:r w:rsidRPr="00996E61">
        <w:rPr>
          <w:bCs/>
        </w:rPr>
        <w:t>detail, and</w:t>
      </w:r>
      <w:proofErr w:type="gramEnd"/>
      <w:r w:rsidRPr="00996E61">
        <w:rPr>
          <w:bCs/>
        </w:rPr>
        <w:t xml:space="preserve"> note any guidance you have received.  Also describe your own familiarity (or not) with the location that you will be utilising.</w:t>
      </w:r>
    </w:p>
    <w:p w14:paraId="76CB0F69" w14:textId="77777777" w:rsidR="003F5524" w:rsidRPr="00996E61" w:rsidRDefault="003F5524" w:rsidP="00503A92">
      <w:pPr>
        <w:rPr>
          <w:bCs/>
        </w:rPr>
      </w:pPr>
    </w:p>
    <w:p w14:paraId="671B224F" w14:textId="77777777" w:rsidR="003F5524" w:rsidRPr="00996E61" w:rsidRDefault="003F5524" w:rsidP="00503A92">
      <w:pPr>
        <w:rPr>
          <w:b/>
          <w:bCs/>
          <w:u w:val="single"/>
        </w:rPr>
      </w:pPr>
      <w:r w:rsidRPr="00996E61">
        <w:rPr>
          <w:b/>
          <w:bCs/>
          <w:u w:val="single"/>
        </w:rPr>
        <w:t>Section F:  Scope of Research Activity</w:t>
      </w:r>
    </w:p>
    <w:p w14:paraId="027737E1" w14:textId="77777777" w:rsidR="00944D5D" w:rsidRPr="00996E61" w:rsidRDefault="00944D5D" w:rsidP="00503A92">
      <w:pPr>
        <w:rPr>
          <w:b/>
          <w:bCs/>
          <w:u w:val="single"/>
        </w:rPr>
      </w:pPr>
    </w:p>
    <w:p w14:paraId="17001196" w14:textId="77777777" w:rsidR="003F5524" w:rsidRPr="00996E61" w:rsidRDefault="003F5524" w:rsidP="00503A92">
      <w:pPr>
        <w:rPr>
          <w:bCs/>
        </w:rPr>
      </w:pPr>
      <w:r w:rsidRPr="00996E61">
        <w:rPr>
          <w:bCs/>
        </w:rPr>
        <w:t xml:space="preserve">Please tick ALL of the research activities that might be undertaken.   If any additional types of activity are </w:t>
      </w:r>
      <w:proofErr w:type="gramStart"/>
      <w:r w:rsidRPr="00996E61">
        <w:rPr>
          <w:bCs/>
        </w:rPr>
        <w:t>intended</w:t>
      </w:r>
      <w:proofErr w:type="gramEnd"/>
      <w:r w:rsidRPr="00996E61">
        <w:rPr>
          <w:bCs/>
        </w:rPr>
        <w:t xml:space="preserve"> then please add an extra box and describe these.</w:t>
      </w:r>
    </w:p>
    <w:p w14:paraId="78AF55A5" w14:textId="77777777" w:rsidR="003F5524" w:rsidRPr="00996E61" w:rsidRDefault="003F5524" w:rsidP="00503A92">
      <w:pPr>
        <w:rPr>
          <w:bCs/>
        </w:rPr>
      </w:pPr>
      <w:r w:rsidRPr="00996E61">
        <w:rPr>
          <w:bCs/>
        </w:rPr>
        <w:t xml:space="preserve">If you have answered no to all questions in </w:t>
      </w:r>
      <w:proofErr w:type="gramStart"/>
      <w:r w:rsidRPr="00996E61">
        <w:rPr>
          <w:bCs/>
        </w:rPr>
        <w:t>F</w:t>
      </w:r>
      <w:proofErr w:type="gramEnd"/>
      <w:r w:rsidRPr="00996E61">
        <w:rPr>
          <w:bCs/>
        </w:rPr>
        <w:t xml:space="preserve"> then sections G and J do not need to be completed.  Section H should be </w:t>
      </w:r>
      <w:proofErr w:type="gramStart"/>
      <w:r w:rsidRPr="00996E61">
        <w:rPr>
          <w:bCs/>
        </w:rPr>
        <w:t>considered, and</w:t>
      </w:r>
      <w:proofErr w:type="gramEnd"/>
      <w:r w:rsidRPr="00996E61">
        <w:rPr>
          <w:bCs/>
        </w:rPr>
        <w:t xml:space="preserve"> may be completed.  Signatures are still required in section K.</w:t>
      </w:r>
    </w:p>
    <w:p w14:paraId="797596F2" w14:textId="77777777" w:rsidR="003F5524" w:rsidRPr="00996E61" w:rsidRDefault="003F5524" w:rsidP="00503A92">
      <w:pPr>
        <w:rPr>
          <w:bCs/>
        </w:rPr>
      </w:pPr>
    </w:p>
    <w:p w14:paraId="08477857" w14:textId="77777777" w:rsidR="003F5524" w:rsidRPr="00996E61" w:rsidRDefault="003F5524" w:rsidP="00503A92">
      <w:pPr>
        <w:rPr>
          <w:b/>
          <w:bCs/>
          <w:u w:val="single"/>
        </w:rPr>
      </w:pPr>
      <w:r w:rsidRPr="00996E61">
        <w:rPr>
          <w:b/>
          <w:bCs/>
          <w:u w:val="single"/>
        </w:rPr>
        <w:t>Section G:  Intended Participants</w:t>
      </w:r>
    </w:p>
    <w:p w14:paraId="32A75F66" w14:textId="77777777" w:rsidR="00944D5D" w:rsidRPr="00996E61" w:rsidRDefault="00944D5D" w:rsidP="00503A92">
      <w:pPr>
        <w:rPr>
          <w:b/>
          <w:bCs/>
          <w:u w:val="single"/>
        </w:rPr>
      </w:pPr>
    </w:p>
    <w:p w14:paraId="38E04712" w14:textId="77777777" w:rsidR="003F5524" w:rsidRPr="00996E61" w:rsidRDefault="003F5524" w:rsidP="00503A92">
      <w:pPr>
        <w:rPr>
          <w:bCs/>
        </w:rPr>
      </w:pPr>
      <w:r w:rsidRPr="00996E61">
        <w:rPr>
          <w:bCs/>
        </w:rPr>
        <w:t>Please tick all categories that might apply.</w:t>
      </w:r>
    </w:p>
    <w:p w14:paraId="0F13507D" w14:textId="77777777" w:rsidR="003F5524" w:rsidRPr="00996E61" w:rsidRDefault="003F5524" w:rsidP="00503A92">
      <w:pPr>
        <w:rPr>
          <w:bCs/>
        </w:rPr>
      </w:pPr>
      <w:r w:rsidRPr="00996E61">
        <w:rPr>
          <w:bCs/>
        </w:rPr>
        <w:t>Numbers &amp; Source:  if you are using a series of different methods or research activities please list numbers for each stage/phase.  Be clear about how you will find respondents.   Will you use intermediaries, and if so how?  How will you ensure compliance with your sampling strategy?</w:t>
      </w:r>
    </w:p>
    <w:p w14:paraId="730381CE" w14:textId="77777777" w:rsidR="003F5524" w:rsidRPr="00996E61" w:rsidRDefault="003F5524" w:rsidP="00503A92">
      <w:pPr>
        <w:rPr>
          <w:bCs/>
        </w:rPr>
      </w:pPr>
      <w:r w:rsidRPr="00996E61">
        <w:rPr>
          <w:bCs/>
        </w:rPr>
        <w:t xml:space="preserve">Information for participants:  all participants should be appropriately informed about the research, what is expected of them and what will happen to the information that they provide.  The Ethical review process does not ask to see this </w:t>
      </w:r>
      <w:proofErr w:type="gramStart"/>
      <w:r w:rsidRPr="00996E61">
        <w:rPr>
          <w:bCs/>
        </w:rPr>
        <w:t>documentation, but</w:t>
      </w:r>
      <w:proofErr w:type="gramEnd"/>
      <w:r w:rsidRPr="00996E61">
        <w:rPr>
          <w:bCs/>
        </w:rPr>
        <w:t xml:space="preserve"> requires this to be reviewed and approved by the Director of Studies in the case of research students, the supervisor/module tutor in relation to students on taught programmes and the Head of School/Assistant Dean in relation to staff research.</w:t>
      </w:r>
    </w:p>
    <w:p w14:paraId="6897B717" w14:textId="77777777" w:rsidR="003F5524" w:rsidRPr="00996E61" w:rsidRDefault="003F5524" w:rsidP="00503A92">
      <w:pPr>
        <w:rPr>
          <w:bCs/>
        </w:rPr>
      </w:pPr>
    </w:p>
    <w:p w14:paraId="1F57E5EB" w14:textId="77777777" w:rsidR="003F5524" w:rsidRPr="00996E61" w:rsidRDefault="003F5524" w:rsidP="00503A92">
      <w:pPr>
        <w:rPr>
          <w:b/>
          <w:bCs/>
          <w:u w:val="single"/>
        </w:rPr>
      </w:pPr>
      <w:r w:rsidRPr="00996E61">
        <w:rPr>
          <w:b/>
          <w:bCs/>
          <w:u w:val="single"/>
        </w:rPr>
        <w:lastRenderedPageBreak/>
        <w:t>Section H:  Anticipate Risks</w:t>
      </w:r>
    </w:p>
    <w:p w14:paraId="5A03896C" w14:textId="77777777" w:rsidR="00944D5D" w:rsidRPr="00996E61" w:rsidRDefault="00944D5D" w:rsidP="00503A92">
      <w:pPr>
        <w:rPr>
          <w:b/>
          <w:bCs/>
          <w:u w:val="single"/>
        </w:rPr>
      </w:pPr>
    </w:p>
    <w:p w14:paraId="0A1C25D1" w14:textId="77777777" w:rsidR="003F5524" w:rsidRPr="00996E61" w:rsidRDefault="003F5524" w:rsidP="00503A92">
      <w:pPr>
        <w:rPr>
          <w:bCs/>
        </w:rPr>
      </w:pPr>
      <w:r w:rsidRPr="00996E61">
        <w:rPr>
          <w:bCs/>
        </w:rPr>
        <w:t>All research carries some level of risk.  The answers you provide to questions in this section will be reviewed to ensure that you have an appropriate understanding of the type of risks involved and how you can mitigate against these risks.</w:t>
      </w:r>
    </w:p>
    <w:p w14:paraId="74E3744D" w14:textId="77777777" w:rsidR="003F5524" w:rsidRPr="00996E61" w:rsidRDefault="003F5524" w:rsidP="00503A92">
      <w:r w:rsidRPr="00996E61">
        <w:t xml:space="preserve">Risk to participants   Think very carefully about how your actions/questions/discussions might affect the people you are involving as participants.  You might identify the risk as </w:t>
      </w:r>
      <w:proofErr w:type="gramStart"/>
      <w:r w:rsidRPr="00996E61">
        <w:t>small</w:t>
      </w:r>
      <w:proofErr w:type="gramEnd"/>
      <w:r w:rsidRPr="00996E61">
        <w:t xml:space="preserve"> but it would still be a risk.  Many types of question have the potential to make respondents less content with their life / job; you need to recognise and try to ameliorate any such effects</w:t>
      </w:r>
    </w:p>
    <w:p w14:paraId="54F1A2B6" w14:textId="77777777" w:rsidR="003F5524" w:rsidRPr="00996E61" w:rsidRDefault="003F5524" w:rsidP="00503A92">
      <w:r w:rsidRPr="00996E61">
        <w:t xml:space="preserve">If these are business owners, time with you may reduce profit.  </w:t>
      </w:r>
    </w:p>
    <w:p w14:paraId="54FBF9F5" w14:textId="77777777" w:rsidR="003F5524" w:rsidRPr="00996E61" w:rsidRDefault="003F5524" w:rsidP="00503A92">
      <w:r w:rsidRPr="00996E61">
        <w:t xml:space="preserve">In some locations physical risk is very real to both participants and </w:t>
      </w:r>
      <w:proofErr w:type="gramStart"/>
      <w:r w:rsidRPr="00996E61">
        <w:t>yourself</w:t>
      </w:r>
      <w:proofErr w:type="gramEnd"/>
      <w:r w:rsidRPr="00996E61">
        <w:t>, please consider this.</w:t>
      </w:r>
    </w:p>
    <w:p w14:paraId="61B0FDAD" w14:textId="77777777" w:rsidR="003F5524" w:rsidRPr="00996E61" w:rsidRDefault="003F5524" w:rsidP="00503A92">
      <w:r w:rsidRPr="00996E61">
        <w:t xml:space="preserve">Risk to you, the researcher   Think about where you will meet people, if there are any dangers involved in the location.  If you are meeting people as individuals think about using a public place.  In </w:t>
      </w:r>
      <w:proofErr w:type="gramStart"/>
      <w:r w:rsidRPr="00996E61">
        <w:t>general</w:t>
      </w:r>
      <w:proofErr w:type="gramEnd"/>
      <w:r w:rsidRPr="00996E61">
        <w:t xml:space="preserve"> do not visit people in their own homes or remote locations.  If you are talking to individuals about certain issues think about how their responses might affect you emotionally.  What about the risk of collecting insufficient data?</w:t>
      </w:r>
    </w:p>
    <w:p w14:paraId="5E00AF3C" w14:textId="56372158" w:rsidR="003F5524" w:rsidRPr="00996E61" w:rsidRDefault="003F5524" w:rsidP="00503A92">
      <w:r w:rsidRPr="00996E61">
        <w:t xml:space="preserve">Risk to the University   When undertaking your research, you are acting as a member of the University (student or staff).  Professionalism is important, so it is important to be well organised and well prepared. Punctuality, clarity etc. are all part of this.  What will you do to ensure this?  You must ensure you do not harm the good name of the University in any way and do nothing to undermine the reputation of the research it conducts and sponsors.  Upholding high standards of conduct and integrity are vital in this regard. You must also conduct the research in such a way to minimise the potential for claims of negligence made against the University, its researchers and any collaborating individual or organisation. In this respect you should always comply with ethical, legal and professional frameworks, obligations and standards as required by statutory and regulatory authorities, as well as the </w:t>
      </w:r>
      <w:r w:rsidR="000D5684" w:rsidRPr="00996E61">
        <w:t>university's</w:t>
      </w:r>
      <w:r w:rsidRPr="00996E61">
        <w:t xml:space="preserve"> Research Integrity and Ethics Code of Practice.  Research misconduct in this respect can take many forms, including:</w:t>
      </w:r>
    </w:p>
    <w:p w14:paraId="5B4F8562" w14:textId="77777777" w:rsidR="003F5524" w:rsidRPr="00996E61" w:rsidRDefault="003F5524" w:rsidP="00503A92">
      <w:r w:rsidRPr="00996E61">
        <w:t>fabrication: making up results or other outputs (</w:t>
      </w:r>
      <w:proofErr w:type="spellStart"/>
      <w:r w:rsidRPr="00996E61">
        <w:t>eg</w:t>
      </w:r>
      <w:proofErr w:type="spellEnd"/>
      <w:r w:rsidRPr="00996E61">
        <w:t>, artefacts) and presenting them as if they were real</w:t>
      </w:r>
    </w:p>
    <w:p w14:paraId="14BCF2B8" w14:textId="77777777" w:rsidR="003F5524" w:rsidRPr="00996E61" w:rsidRDefault="003F5524" w:rsidP="00503A92">
      <w:r w:rsidRPr="00996E61">
        <w:t>falsification: manipulating research processes or changing or omitting data without good cause</w:t>
      </w:r>
    </w:p>
    <w:p w14:paraId="2FB848D3" w14:textId="54918563" w:rsidR="003F5524" w:rsidRPr="00996E61" w:rsidRDefault="003F5524" w:rsidP="00503A92">
      <w:r w:rsidRPr="00996E61">
        <w:t xml:space="preserve">plagiarism: using other </w:t>
      </w:r>
      <w:r w:rsidR="000D5684" w:rsidRPr="00996E61">
        <w:t>people's</w:t>
      </w:r>
      <w:r w:rsidRPr="00996E61">
        <w:t xml:space="preserve"> material without giving proper credit</w:t>
      </w:r>
    </w:p>
    <w:p w14:paraId="4BCE812C" w14:textId="77777777" w:rsidR="003F5524" w:rsidRPr="00996E61" w:rsidRDefault="003F5524" w:rsidP="00503A92">
      <w:r w:rsidRPr="00996E61">
        <w:t xml:space="preserve">failure to meet ethical, legal and professional obligations: for </w:t>
      </w:r>
      <w:proofErr w:type="gramStart"/>
      <w:r w:rsidRPr="00996E61">
        <w:t>example</w:t>
      </w:r>
      <w:proofErr w:type="gramEnd"/>
      <w:r w:rsidRPr="00996E61">
        <w:t xml:space="preserve"> failure to declare competing interests; misrepresentation of involvement or authorship; misrepresentation of interests; breach of confidentiality; lack of informed consent; misuse of personal data; and abuse of research subjects or material</w:t>
      </w:r>
    </w:p>
    <w:p w14:paraId="4C3E4981" w14:textId="77777777" w:rsidR="003F5524" w:rsidRPr="00996E61" w:rsidRDefault="003F5524" w:rsidP="00503A92">
      <w:r w:rsidRPr="00996E61">
        <w:t>improper dealing with allegations of misconduct: failing to address possible infringements such as attempts to cover up misconduct and reprisals against whistle-blowers</w:t>
      </w:r>
    </w:p>
    <w:p w14:paraId="0C96AF83" w14:textId="77777777" w:rsidR="003F5524" w:rsidRPr="00996E61" w:rsidRDefault="003F5524" w:rsidP="00503A92"/>
    <w:p w14:paraId="0BD7D94F" w14:textId="77777777" w:rsidR="003F5524" w:rsidRPr="00996E61" w:rsidRDefault="003F5524" w:rsidP="00503A92">
      <w:r w:rsidRPr="00996E61">
        <w:t>Adverse Outcomes.  Think carefully about the possibilities, and cover here</w:t>
      </w:r>
    </w:p>
    <w:p w14:paraId="72B85F52" w14:textId="77777777" w:rsidR="003F5524" w:rsidRPr="00996E61" w:rsidRDefault="003F5524" w:rsidP="00503A92"/>
    <w:p w14:paraId="7771EED3" w14:textId="77777777" w:rsidR="00810E67" w:rsidRPr="00996E61" w:rsidRDefault="00810E67" w:rsidP="00503A92">
      <w:pPr>
        <w:rPr>
          <w:b/>
          <w:u w:val="single"/>
        </w:rPr>
      </w:pPr>
    </w:p>
    <w:p w14:paraId="68E40052" w14:textId="77777777" w:rsidR="00810E67" w:rsidRPr="00996E61" w:rsidRDefault="00810E67" w:rsidP="00503A92">
      <w:pPr>
        <w:rPr>
          <w:b/>
          <w:u w:val="single"/>
        </w:rPr>
      </w:pPr>
    </w:p>
    <w:p w14:paraId="0DED4ABE" w14:textId="77777777" w:rsidR="00810E67" w:rsidRPr="00996E61" w:rsidRDefault="00810E67" w:rsidP="00503A92">
      <w:pPr>
        <w:rPr>
          <w:b/>
          <w:u w:val="single"/>
        </w:rPr>
      </w:pPr>
    </w:p>
    <w:p w14:paraId="635925A6" w14:textId="77777777" w:rsidR="00810E67" w:rsidRPr="00996E61" w:rsidRDefault="00810E67" w:rsidP="00503A92">
      <w:pPr>
        <w:rPr>
          <w:b/>
          <w:u w:val="single"/>
        </w:rPr>
      </w:pPr>
    </w:p>
    <w:p w14:paraId="6E064E35" w14:textId="77777777" w:rsidR="00810E67" w:rsidRPr="00996E61" w:rsidRDefault="00810E67" w:rsidP="00503A92">
      <w:pPr>
        <w:rPr>
          <w:b/>
          <w:u w:val="single"/>
        </w:rPr>
      </w:pPr>
    </w:p>
    <w:p w14:paraId="02F33F98" w14:textId="77777777" w:rsidR="00810E67" w:rsidRPr="00996E61" w:rsidRDefault="00810E67" w:rsidP="00503A92">
      <w:pPr>
        <w:rPr>
          <w:b/>
          <w:u w:val="single"/>
        </w:rPr>
      </w:pPr>
    </w:p>
    <w:p w14:paraId="262DD2C3" w14:textId="77777777" w:rsidR="003F5524" w:rsidRPr="00996E61" w:rsidRDefault="003F5524" w:rsidP="00503A92">
      <w:pPr>
        <w:rPr>
          <w:b/>
          <w:u w:val="single"/>
        </w:rPr>
      </w:pPr>
      <w:r w:rsidRPr="00996E61">
        <w:rPr>
          <w:b/>
          <w:u w:val="single"/>
        </w:rPr>
        <w:lastRenderedPageBreak/>
        <w:t>Section I:  Feedback, Consent and Confidentiality</w:t>
      </w:r>
    </w:p>
    <w:p w14:paraId="54BBDC02" w14:textId="77777777" w:rsidR="00944D5D" w:rsidRPr="00996E61" w:rsidRDefault="00944D5D" w:rsidP="00503A92">
      <w:pPr>
        <w:rPr>
          <w:b/>
          <w:u w:val="single"/>
        </w:rPr>
      </w:pPr>
    </w:p>
    <w:p w14:paraId="46FB53FD" w14:textId="77777777" w:rsidR="003F5524" w:rsidRPr="00996E61" w:rsidRDefault="003F5524" w:rsidP="00503A92">
      <w:r w:rsidRPr="00996E61">
        <w:t>Feedback to participants:  outline your approach.   Will interview transcripts be shared with respondents to check accuracy?  Will summaries of questionnaire analysis be made available to respondents in some way?   Will an overview report be provided?  How and when?</w:t>
      </w:r>
    </w:p>
    <w:p w14:paraId="32D1DFE3" w14:textId="77777777" w:rsidR="003F5524" w:rsidRPr="00996E61" w:rsidRDefault="003F5524" w:rsidP="00503A92">
      <w:r w:rsidRPr="00996E61">
        <w:t>Informed consent:   Draft letter / e-mail / or heading (or footer) section of questionnaire must be approved by DoS/supervisor (if research student), supervisor/module tutor if taught student, or Head of School / Assistant Dean if a member of staff.</w:t>
      </w:r>
    </w:p>
    <w:p w14:paraId="3886CC2D" w14:textId="77777777" w:rsidR="003F5524" w:rsidRPr="00996E61" w:rsidRDefault="003F5524" w:rsidP="00503A92">
      <w:r w:rsidRPr="00996E61">
        <w:t>Confidentiality/Anonymity.  Explain clearly how you will ensure confidentiality and anonymity.</w:t>
      </w:r>
    </w:p>
    <w:p w14:paraId="2653A37B" w14:textId="77777777" w:rsidR="003F5524" w:rsidRPr="00996E61" w:rsidRDefault="003F5524" w:rsidP="00503A92"/>
    <w:p w14:paraId="71B363F2" w14:textId="77777777" w:rsidR="003F5524" w:rsidRPr="00996E61" w:rsidRDefault="003F5524" w:rsidP="00503A92">
      <w:pPr>
        <w:rPr>
          <w:b/>
          <w:u w:val="single"/>
        </w:rPr>
      </w:pPr>
      <w:r w:rsidRPr="00996E61">
        <w:rPr>
          <w:b/>
          <w:u w:val="single"/>
        </w:rPr>
        <w:t>Section J:  Data Protection and Storage</w:t>
      </w:r>
    </w:p>
    <w:p w14:paraId="424DABD8" w14:textId="77777777" w:rsidR="00944D5D" w:rsidRPr="00996E61" w:rsidRDefault="00944D5D" w:rsidP="00503A92">
      <w:pPr>
        <w:rPr>
          <w:b/>
          <w:u w:val="single"/>
        </w:rPr>
      </w:pPr>
    </w:p>
    <w:p w14:paraId="0A0E38F2" w14:textId="230DD4D6" w:rsidR="003F5524" w:rsidRPr="00996E61" w:rsidRDefault="003F5524" w:rsidP="00503A92">
      <w:r w:rsidRPr="00996E61">
        <w:t xml:space="preserve">Before completing this </w:t>
      </w:r>
      <w:proofErr w:type="gramStart"/>
      <w:r w:rsidRPr="00996E61">
        <w:t>section</w:t>
      </w:r>
      <w:proofErr w:type="gramEnd"/>
      <w:r w:rsidRPr="00996E61">
        <w:t xml:space="preserve"> it is necessary to read the </w:t>
      </w:r>
      <w:r w:rsidR="000D5684" w:rsidRPr="00996E61">
        <w:t>University's</w:t>
      </w:r>
      <w:r w:rsidRPr="00996E61">
        <w:t xml:space="preserve"> Research Data Management information.   The questions that follow are designed to ensure compliance with the Data Protection Act as well as established research protocols.</w:t>
      </w:r>
    </w:p>
    <w:p w14:paraId="5EAB6378" w14:textId="77777777" w:rsidR="003F5524" w:rsidRPr="00996E61" w:rsidRDefault="003F5524" w:rsidP="00503A92"/>
    <w:p w14:paraId="7013DE57" w14:textId="77777777" w:rsidR="003F5524" w:rsidRPr="00996E61" w:rsidRDefault="003F5524" w:rsidP="00503A92">
      <w:r w:rsidRPr="00996E61">
        <w:t>Many research activities will involve electronic transfer of data and use of data management systems in the summarisation and analysis of data.  You will need to explain these in relation to compliance with the Data Protection Act.</w:t>
      </w:r>
    </w:p>
    <w:p w14:paraId="45459116" w14:textId="77777777" w:rsidR="003F5524" w:rsidRPr="00996E61" w:rsidRDefault="003F5524" w:rsidP="00503A92">
      <w:r w:rsidRPr="00996E61">
        <w:t xml:space="preserve">Think carefully about who </w:t>
      </w:r>
      <w:proofErr w:type="gramStart"/>
      <w:r w:rsidRPr="00996E61">
        <w:t>will have access to your data</w:t>
      </w:r>
      <w:proofErr w:type="gramEnd"/>
      <w:r w:rsidRPr="00996E61">
        <w:t xml:space="preserve">, this will include supervisors and examiners. </w:t>
      </w:r>
      <w:proofErr w:type="gramStart"/>
      <w:r w:rsidRPr="00996E61">
        <w:t>Also</w:t>
      </w:r>
      <w:proofErr w:type="gramEnd"/>
      <w:r w:rsidRPr="00996E61">
        <w:t xml:space="preserve"> that a thesis will be made available via the University library and the British Library system.  If you are seeking an access bar for a period of time after </w:t>
      </w:r>
      <w:proofErr w:type="gramStart"/>
      <w:r w:rsidRPr="00996E61">
        <w:t>completion</w:t>
      </w:r>
      <w:proofErr w:type="gramEnd"/>
      <w:r w:rsidRPr="00996E61">
        <w:t xml:space="preserve"> then mention it here.  If you will provide a copy of your findings, or intend to give a presentation, to a facilitating/ supporting/accessing organisation then explain that in this section.  But also think about the general principle of data sharing, as explained in the Research Data Management information.</w:t>
      </w:r>
    </w:p>
    <w:p w14:paraId="18DBDEF9" w14:textId="77777777" w:rsidR="003F5524" w:rsidRPr="00996E61" w:rsidRDefault="003F5524" w:rsidP="00503A92">
      <w:r w:rsidRPr="00996E61">
        <w:t>In terms of storage of data please ensure security, and also mitigate against loss of data.</w:t>
      </w:r>
    </w:p>
    <w:p w14:paraId="4605B21A" w14:textId="77777777" w:rsidR="003F5524" w:rsidRPr="00996E61" w:rsidRDefault="003F5524" w:rsidP="00503A92"/>
    <w:p w14:paraId="638E5966" w14:textId="77777777" w:rsidR="003F5524" w:rsidRPr="00996E61" w:rsidRDefault="003F5524" w:rsidP="00503A92">
      <w:pPr>
        <w:rPr>
          <w:b/>
          <w:u w:val="single"/>
        </w:rPr>
      </w:pPr>
      <w:r w:rsidRPr="00996E61">
        <w:rPr>
          <w:b/>
          <w:u w:val="single"/>
        </w:rPr>
        <w:t>Section K:  Declaration</w:t>
      </w:r>
    </w:p>
    <w:p w14:paraId="38C64D31" w14:textId="77777777" w:rsidR="00944D5D" w:rsidRPr="00996E61" w:rsidRDefault="00944D5D" w:rsidP="00503A92">
      <w:pPr>
        <w:rPr>
          <w:b/>
          <w:u w:val="single"/>
        </w:rPr>
      </w:pPr>
    </w:p>
    <w:p w14:paraId="6708829B" w14:textId="77777777" w:rsidR="003F5524" w:rsidRPr="00996E61" w:rsidRDefault="003F5524" w:rsidP="00503A92">
      <w:r w:rsidRPr="00996E61">
        <w:t>Ensure the appropriate countersignatures have been provided</w:t>
      </w:r>
    </w:p>
    <w:p w14:paraId="4C876B5F" w14:textId="77777777" w:rsidR="003F5524" w:rsidRPr="00996E61" w:rsidRDefault="003F5524" w:rsidP="00503A92">
      <w:r w:rsidRPr="00996E61">
        <w:t>Look carefully at the checklist and ensure that you comply with and tick all that are relevant to your research.</w:t>
      </w:r>
    </w:p>
    <w:p w14:paraId="022EE70B" w14:textId="77777777" w:rsidR="003F5524" w:rsidRPr="00996E61" w:rsidRDefault="003F5524" w:rsidP="00503A92"/>
    <w:p w14:paraId="5C624811" w14:textId="77777777" w:rsidR="003F5524" w:rsidRPr="00996E61" w:rsidRDefault="003F5524" w:rsidP="00503A92"/>
    <w:p w14:paraId="34C32AEE" w14:textId="77777777" w:rsidR="003F5524" w:rsidRPr="00996E61" w:rsidRDefault="003F5524" w:rsidP="00503A92">
      <w:pPr>
        <w:rPr>
          <w:color w:val="000000" w:themeColor="text1"/>
          <w:shd w:val="clear" w:color="auto" w:fill="FFFFFF"/>
        </w:rPr>
      </w:pPr>
    </w:p>
    <w:p w14:paraId="0FA3830C" w14:textId="77777777" w:rsidR="00FB46DB" w:rsidRPr="00996E61" w:rsidRDefault="00FB46DB" w:rsidP="00503A92">
      <w:pPr>
        <w:rPr>
          <w:color w:val="000000" w:themeColor="text1"/>
          <w:shd w:val="clear" w:color="auto" w:fill="FFFFFF"/>
        </w:rPr>
      </w:pPr>
    </w:p>
    <w:p w14:paraId="52BFDD46" w14:textId="3E52BA89" w:rsidR="00FB46DB" w:rsidRPr="00996E61" w:rsidRDefault="00FB46DB" w:rsidP="00503A92">
      <w:pPr>
        <w:rPr>
          <w:color w:val="000000" w:themeColor="text1"/>
          <w:shd w:val="clear" w:color="auto" w:fill="FFFFFF"/>
        </w:rPr>
      </w:pPr>
    </w:p>
    <w:p w14:paraId="7B0C3D0B" w14:textId="77777777" w:rsidR="00967C29" w:rsidRPr="00996E61" w:rsidRDefault="00967C29" w:rsidP="00503A92">
      <w:pPr>
        <w:rPr>
          <w:color w:val="000000" w:themeColor="text1"/>
          <w:shd w:val="clear" w:color="auto" w:fill="FFFFFF"/>
        </w:rPr>
      </w:pPr>
    </w:p>
    <w:p w14:paraId="1F8EC65C" w14:textId="77777777" w:rsidR="00967C29" w:rsidRPr="00996E61" w:rsidRDefault="00967C29" w:rsidP="00503A92">
      <w:pPr>
        <w:rPr>
          <w:color w:val="000000" w:themeColor="text1"/>
          <w:shd w:val="clear" w:color="auto" w:fill="FFFFFF"/>
        </w:rPr>
      </w:pPr>
    </w:p>
    <w:p w14:paraId="435C7889" w14:textId="77777777" w:rsidR="00967C29" w:rsidRPr="00996E61" w:rsidRDefault="00967C29" w:rsidP="00503A92">
      <w:pPr>
        <w:rPr>
          <w:color w:val="000000" w:themeColor="text1"/>
          <w:shd w:val="clear" w:color="auto" w:fill="FFFFFF"/>
        </w:rPr>
      </w:pPr>
    </w:p>
    <w:p w14:paraId="4D88F3B0" w14:textId="77777777" w:rsidR="00967C29" w:rsidRPr="00996E61" w:rsidRDefault="00967C29" w:rsidP="00503A92">
      <w:pPr>
        <w:rPr>
          <w:color w:val="000000" w:themeColor="text1"/>
          <w:shd w:val="clear" w:color="auto" w:fill="FFFFFF"/>
        </w:rPr>
      </w:pPr>
    </w:p>
    <w:p w14:paraId="19F99190" w14:textId="77777777" w:rsidR="00967C29" w:rsidRPr="00996E61" w:rsidRDefault="00967C29" w:rsidP="00503A92">
      <w:pPr>
        <w:rPr>
          <w:color w:val="000000" w:themeColor="text1"/>
          <w:shd w:val="clear" w:color="auto" w:fill="FFFFFF"/>
        </w:rPr>
      </w:pPr>
    </w:p>
    <w:p w14:paraId="16520700" w14:textId="77777777" w:rsidR="00967C29" w:rsidRPr="00996E61" w:rsidRDefault="00967C29" w:rsidP="00503A92">
      <w:pPr>
        <w:rPr>
          <w:color w:val="000000" w:themeColor="text1"/>
          <w:shd w:val="clear" w:color="auto" w:fill="FFFFFF"/>
        </w:rPr>
      </w:pPr>
    </w:p>
    <w:p w14:paraId="63E33BA0" w14:textId="77777777" w:rsidR="00967C29" w:rsidRPr="00996E61" w:rsidRDefault="00967C29" w:rsidP="00503A92">
      <w:pPr>
        <w:rPr>
          <w:color w:val="000000" w:themeColor="text1"/>
          <w:shd w:val="clear" w:color="auto" w:fill="FFFFFF"/>
        </w:rPr>
      </w:pPr>
    </w:p>
    <w:p w14:paraId="1F7364E9" w14:textId="77777777" w:rsidR="00967C29" w:rsidRPr="00996E61" w:rsidRDefault="00967C29" w:rsidP="00503A92">
      <w:pPr>
        <w:rPr>
          <w:color w:val="000000" w:themeColor="text1"/>
          <w:shd w:val="clear" w:color="auto" w:fill="FFFFFF"/>
        </w:rPr>
      </w:pPr>
    </w:p>
    <w:p w14:paraId="28F2F4D2" w14:textId="77777777" w:rsidR="00967C29" w:rsidRPr="00996E61" w:rsidRDefault="00967C29" w:rsidP="00503A92">
      <w:pPr>
        <w:rPr>
          <w:color w:val="000000" w:themeColor="text1"/>
          <w:shd w:val="clear" w:color="auto" w:fill="FFFFFF"/>
        </w:rPr>
      </w:pPr>
    </w:p>
    <w:p w14:paraId="0FE13175" w14:textId="77777777" w:rsidR="00C91F83" w:rsidRPr="00996E61" w:rsidRDefault="00C91F83" w:rsidP="00503A92">
      <w:pPr>
        <w:rPr>
          <w:color w:val="000000" w:themeColor="text1"/>
          <w:shd w:val="clear" w:color="auto" w:fill="FFFFFF"/>
        </w:rPr>
      </w:pPr>
    </w:p>
    <w:p w14:paraId="4D32FC77" w14:textId="77777777" w:rsidR="00C91F83" w:rsidRPr="00996E61" w:rsidRDefault="00C91F83" w:rsidP="00503A92">
      <w:pPr>
        <w:rPr>
          <w:color w:val="000000" w:themeColor="text1"/>
          <w:shd w:val="clear" w:color="auto" w:fill="FFFFFF"/>
        </w:rPr>
      </w:pPr>
    </w:p>
    <w:p w14:paraId="19C0356E" w14:textId="3F3B3A6E" w:rsidR="00A57B9F" w:rsidRPr="00996E61" w:rsidRDefault="00A57B9F" w:rsidP="00503A92">
      <w:r w:rsidRPr="00996E61">
        <w:lastRenderedPageBreak/>
        <w:fldChar w:fldCharType="begin"/>
      </w:r>
      <w:r w:rsidR="001534A2" w:rsidRPr="00996E61">
        <w:instrText xml:space="preserve"> INCLUDEPICTURE "C:\\var\\folders\\87\\17y0pwpj28961tsx0tqcvy940000gn\\T\\com.microsoft.Word\\WebArchiveCopyPasteTempFiles\\page1image35739120" \* MERGEFORMAT </w:instrText>
      </w:r>
      <w:r w:rsidRPr="00996E61">
        <w:fldChar w:fldCharType="separate"/>
      </w:r>
      <w:r w:rsidRPr="00996E61">
        <w:rPr>
          <w:noProof/>
        </w:rPr>
        <w:drawing>
          <wp:inline distT="0" distB="0" distL="0" distR="0" wp14:anchorId="6562C8DA" wp14:editId="5E7E36EE">
            <wp:extent cx="2155825" cy="1650365"/>
            <wp:effectExtent l="0" t="0" r="3175" b="635"/>
            <wp:docPr id="7" name="Picture 7" descr="page1image357391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page1image35739120"/>
                    <pic:cNvPicPr>
                      <a:picLocks noChangeAspect="1" noChangeArrowheads="1"/>
                    </pic:cNvPicPr>
                  </pic:nvPicPr>
                  <pic:blipFill>
                    <a:blip r:embed="rId38" cstate="print">
                      <a:extLst>
                        <a:ext uri="{28A0092B-C50C-407E-A947-70E740481C1C}">
                          <a14:useLocalDpi xmlns:a14="http://schemas.microsoft.com/office/drawing/2010/main" val="0"/>
                        </a:ext>
                      </a:extLst>
                    </a:blip>
                    <a:srcRect/>
                    <a:stretch>
                      <a:fillRect/>
                    </a:stretch>
                  </pic:blipFill>
                  <pic:spPr bwMode="auto">
                    <a:xfrm>
                      <a:off x="0" y="0"/>
                      <a:ext cx="2155825" cy="1650365"/>
                    </a:xfrm>
                    <a:prstGeom prst="rect">
                      <a:avLst/>
                    </a:prstGeom>
                    <a:noFill/>
                    <a:ln>
                      <a:noFill/>
                    </a:ln>
                  </pic:spPr>
                </pic:pic>
              </a:graphicData>
            </a:graphic>
          </wp:inline>
        </w:drawing>
      </w:r>
      <w:r w:rsidRPr="00996E61">
        <w:fldChar w:fldCharType="end"/>
      </w:r>
    </w:p>
    <w:p w14:paraId="7FE9E936" w14:textId="6365C0D0" w:rsidR="00A57B9F" w:rsidRPr="00996E61" w:rsidRDefault="00A57B9F" w:rsidP="00503A92">
      <w:r w:rsidRPr="00996E61">
        <w:t>Thursday 13</w:t>
      </w:r>
      <w:r w:rsidRPr="00996E61">
        <w:rPr>
          <w:vertAlign w:val="superscript"/>
        </w:rPr>
        <w:t>th</w:t>
      </w:r>
      <w:r w:rsidRPr="00996E61">
        <w:t xml:space="preserve"> July 2020</w:t>
      </w:r>
    </w:p>
    <w:p w14:paraId="7DCE7574" w14:textId="5B0F9592" w:rsidR="00A57B9F" w:rsidRPr="00996E61" w:rsidRDefault="00A57B9F" w:rsidP="00503A92">
      <w:r w:rsidRPr="00996E61">
        <w:t xml:space="preserve">To whom it may concern, </w:t>
      </w:r>
    </w:p>
    <w:p w14:paraId="747CE1B1" w14:textId="774D5DD8" w:rsidR="00A57B9F" w:rsidRPr="00996E61" w:rsidRDefault="00A57B9F" w:rsidP="00503A92">
      <w:r w:rsidRPr="00996E61">
        <w:t xml:space="preserve">I am writing to confirm that we give our consent for our students to take part in Susan </w:t>
      </w:r>
      <w:r w:rsidR="000D5684" w:rsidRPr="00996E61">
        <w:t>Lockwood's</w:t>
      </w:r>
      <w:r w:rsidRPr="00996E61">
        <w:t xml:space="preserve"> online workshop, </w:t>
      </w:r>
      <w:r w:rsidR="000D5684" w:rsidRPr="00996E61">
        <w:t>'</w:t>
      </w:r>
      <w:r w:rsidRPr="00996E61">
        <w:t>Being present at the audition</w:t>
      </w:r>
      <w:r w:rsidR="000D5684" w:rsidRPr="00996E61">
        <w:t>'</w:t>
      </w:r>
      <w:r w:rsidRPr="00996E61">
        <w:t xml:space="preserve"> as part of her work-based learning project. </w:t>
      </w:r>
    </w:p>
    <w:p w14:paraId="75EB3B8F" w14:textId="77777777" w:rsidR="00A57B9F" w:rsidRPr="00996E61" w:rsidRDefault="00A57B9F" w:rsidP="00503A92">
      <w:r w:rsidRPr="00996E61">
        <w:t xml:space="preserve">Please do not hesitate to contact me if you require any further information. </w:t>
      </w:r>
    </w:p>
    <w:p w14:paraId="5C58CB51" w14:textId="77777777" w:rsidR="00A57B9F" w:rsidRPr="00996E61" w:rsidRDefault="00A57B9F" w:rsidP="00503A92">
      <w:r w:rsidRPr="00996E61">
        <w:t xml:space="preserve">Many thanks </w:t>
      </w:r>
    </w:p>
    <w:p w14:paraId="76576DD7" w14:textId="77777777" w:rsidR="00A57B9F" w:rsidRPr="00996E61" w:rsidRDefault="00A57B9F" w:rsidP="00503A92">
      <w:r w:rsidRPr="00996E61">
        <w:rPr>
          <w:sz w:val="50"/>
          <w:szCs w:val="50"/>
        </w:rPr>
        <w:t xml:space="preserve">Bridie Horne </w:t>
      </w:r>
    </w:p>
    <w:p w14:paraId="08FDCBBA" w14:textId="77777777" w:rsidR="00A57B9F" w:rsidRPr="00996E61" w:rsidRDefault="00A57B9F" w:rsidP="00503A92">
      <w:pPr>
        <w:rPr>
          <w:sz w:val="50"/>
          <w:szCs w:val="50"/>
        </w:rPr>
      </w:pPr>
    </w:p>
    <w:p w14:paraId="30856964" w14:textId="77777777" w:rsidR="00A57B9F" w:rsidRPr="00996E61" w:rsidRDefault="00A57B9F" w:rsidP="00503A92">
      <w:r w:rsidRPr="00996E61">
        <w:t xml:space="preserve">Bridie Horne Principal </w:t>
      </w:r>
    </w:p>
    <w:p w14:paraId="6E86FA8D" w14:textId="77777777" w:rsidR="00A57B9F" w:rsidRPr="00996E61" w:rsidRDefault="00A57B9F" w:rsidP="00503A92"/>
    <w:p w14:paraId="78B99396" w14:textId="77777777" w:rsidR="00A57B9F" w:rsidRPr="00996E61" w:rsidRDefault="00A57B9F" w:rsidP="00503A92"/>
    <w:p w14:paraId="34005460" w14:textId="77777777" w:rsidR="00A57B9F" w:rsidRPr="00996E61" w:rsidRDefault="00A57B9F" w:rsidP="00503A92"/>
    <w:p w14:paraId="3A07DA04" w14:textId="77777777" w:rsidR="00A57B9F" w:rsidRPr="00996E61" w:rsidRDefault="00A57B9F" w:rsidP="00503A92"/>
    <w:p w14:paraId="6C85A9D1" w14:textId="77777777" w:rsidR="00A57B9F" w:rsidRPr="00996E61" w:rsidRDefault="00A57B9F" w:rsidP="00503A92"/>
    <w:p w14:paraId="06DD8C73" w14:textId="77777777" w:rsidR="00A57B9F" w:rsidRPr="00996E61" w:rsidRDefault="00A57B9F" w:rsidP="00503A92"/>
    <w:p w14:paraId="50CBBDB6" w14:textId="77777777" w:rsidR="00A57B9F" w:rsidRPr="00996E61" w:rsidRDefault="00A57B9F" w:rsidP="00503A92"/>
    <w:p w14:paraId="4CF5D89F" w14:textId="77777777" w:rsidR="00A57B9F" w:rsidRPr="00996E61" w:rsidRDefault="00A57B9F" w:rsidP="00503A92"/>
    <w:p w14:paraId="018F21FF" w14:textId="77777777" w:rsidR="00C91F83" w:rsidRPr="00996E61" w:rsidRDefault="00C91F83" w:rsidP="00503A92"/>
    <w:p w14:paraId="6B17F3FF" w14:textId="77777777" w:rsidR="00C91F83" w:rsidRPr="00996E61" w:rsidRDefault="00C91F83" w:rsidP="00503A92"/>
    <w:p w14:paraId="10F87EF8" w14:textId="77777777" w:rsidR="00C91F83" w:rsidRPr="00996E61" w:rsidRDefault="00C91F83" w:rsidP="00503A92"/>
    <w:p w14:paraId="282B9C61" w14:textId="77777777" w:rsidR="00C91F83" w:rsidRPr="00996E61" w:rsidRDefault="00C91F83" w:rsidP="00503A92"/>
    <w:p w14:paraId="2C1AF621" w14:textId="77777777" w:rsidR="00C91F83" w:rsidRPr="00996E61" w:rsidRDefault="00C91F83" w:rsidP="00503A92"/>
    <w:p w14:paraId="21610F01" w14:textId="77777777" w:rsidR="00C91F83" w:rsidRPr="00996E61" w:rsidRDefault="00C91F83" w:rsidP="00503A92"/>
    <w:p w14:paraId="238969FD" w14:textId="77777777" w:rsidR="00C91F83" w:rsidRPr="00996E61" w:rsidRDefault="00C91F83" w:rsidP="00503A92"/>
    <w:p w14:paraId="69B3D378" w14:textId="77777777" w:rsidR="00C91F83" w:rsidRPr="00996E61" w:rsidRDefault="00C91F83" w:rsidP="00503A92"/>
    <w:p w14:paraId="32C48427" w14:textId="77777777" w:rsidR="00C91F83" w:rsidRPr="00996E61" w:rsidRDefault="00C91F83" w:rsidP="00503A92"/>
    <w:p w14:paraId="380E92AD" w14:textId="77777777" w:rsidR="00C91F83" w:rsidRPr="00996E61" w:rsidRDefault="00C91F83" w:rsidP="00503A92"/>
    <w:p w14:paraId="221DCDC4" w14:textId="77777777" w:rsidR="00C91F83" w:rsidRPr="00996E61" w:rsidRDefault="00C91F83" w:rsidP="00503A92"/>
    <w:p w14:paraId="6C6BA6A7" w14:textId="77777777" w:rsidR="00C91F83" w:rsidRPr="00996E61" w:rsidRDefault="00C91F83" w:rsidP="00503A92"/>
    <w:p w14:paraId="78E53553" w14:textId="77777777" w:rsidR="00C91F83" w:rsidRPr="00996E61" w:rsidRDefault="00C91F83" w:rsidP="00503A92"/>
    <w:p w14:paraId="0C3B9722" w14:textId="77777777" w:rsidR="00C91F83" w:rsidRPr="00996E61" w:rsidRDefault="00C91F83" w:rsidP="00503A92"/>
    <w:p w14:paraId="6521AF11" w14:textId="77777777" w:rsidR="00C91F83" w:rsidRPr="00996E61" w:rsidRDefault="00C91F83" w:rsidP="00503A92"/>
    <w:p w14:paraId="58461676" w14:textId="77777777" w:rsidR="00C91F83" w:rsidRPr="00996E61" w:rsidRDefault="00C91F83" w:rsidP="00503A92"/>
    <w:p w14:paraId="299D2D3E" w14:textId="77777777" w:rsidR="00966C85" w:rsidRPr="00996E61" w:rsidRDefault="00966C85" w:rsidP="00503A92">
      <w:r w:rsidRPr="00996E61">
        <w:t xml:space="preserve">CTC Studios, Maitland Road, Needham Market, IP6 8NZ </w:t>
      </w:r>
      <w:r w:rsidRPr="00996E61">
        <w:rPr>
          <w:color w:val="0260BF"/>
        </w:rPr>
        <w:t xml:space="preserve">bridie@thectc.co.uk </w:t>
      </w:r>
      <w:r w:rsidRPr="00996E61">
        <w:t xml:space="preserve">| 01449 721633 </w:t>
      </w:r>
    </w:p>
    <w:p w14:paraId="1BE31433" w14:textId="77777777" w:rsidR="00966C85" w:rsidRPr="00996E61" w:rsidRDefault="00966C85" w:rsidP="00503A92">
      <w:pPr>
        <w:rPr>
          <w:b/>
          <w:bCs/>
          <w:szCs w:val="28"/>
          <w:u w:val="single"/>
        </w:rPr>
      </w:pPr>
      <w:r w:rsidRPr="00996E61">
        <w:rPr>
          <w:b/>
          <w:bCs/>
          <w:szCs w:val="28"/>
          <w:u w:val="single"/>
        </w:rPr>
        <w:t>Appendix 3</w:t>
      </w:r>
    </w:p>
    <w:p w14:paraId="718AAEE2" w14:textId="77777777" w:rsidR="00966C85" w:rsidRPr="00996E61" w:rsidRDefault="00966C85" w:rsidP="00503A92">
      <w:pPr>
        <w:rPr>
          <w:bCs/>
          <w:szCs w:val="28"/>
          <w:u w:val="thick"/>
        </w:rPr>
      </w:pPr>
    </w:p>
    <w:p w14:paraId="70640371" w14:textId="77777777" w:rsidR="00966C85" w:rsidRPr="00996E61" w:rsidRDefault="00966C85" w:rsidP="00503A92">
      <w:pPr>
        <w:rPr>
          <w:b/>
          <w:bCs/>
          <w:szCs w:val="28"/>
          <w:u w:val="thick"/>
        </w:rPr>
      </w:pPr>
      <w:r w:rsidRPr="00996E61">
        <w:rPr>
          <w:b/>
          <w:bCs/>
          <w:szCs w:val="28"/>
          <w:u w:val="thick"/>
        </w:rPr>
        <w:lastRenderedPageBreak/>
        <w:t>Questionnaire</w:t>
      </w:r>
    </w:p>
    <w:p w14:paraId="47E50341" w14:textId="77777777" w:rsidR="00966C85" w:rsidRPr="00996E61" w:rsidRDefault="00966C85" w:rsidP="00503A92">
      <w:pPr>
        <w:rPr>
          <w:bCs/>
          <w:szCs w:val="28"/>
        </w:rPr>
      </w:pPr>
    </w:p>
    <w:p w14:paraId="37BAC289" w14:textId="77777777" w:rsidR="00966C85" w:rsidRPr="00996E61" w:rsidRDefault="00966C85" w:rsidP="00503A92">
      <w:pPr>
        <w:rPr>
          <w:bCs/>
          <w:i/>
          <w:iCs/>
          <w:szCs w:val="28"/>
        </w:rPr>
      </w:pPr>
      <w:r w:rsidRPr="00996E61">
        <w:rPr>
          <w:bCs/>
          <w:i/>
          <w:iCs/>
          <w:szCs w:val="28"/>
        </w:rPr>
        <w:t>Please circle the correct answer. When answering question 5 please ensure you have done the task first.</w:t>
      </w:r>
    </w:p>
    <w:p w14:paraId="12C5C728" w14:textId="77777777" w:rsidR="00966C85" w:rsidRPr="00996E61" w:rsidRDefault="00966C85" w:rsidP="00503A92">
      <w:pPr>
        <w:rPr>
          <w:bCs/>
          <w:i/>
          <w:iCs/>
          <w:szCs w:val="28"/>
          <w:u w:val="thick"/>
        </w:rPr>
      </w:pPr>
    </w:p>
    <w:p w14:paraId="487604A6" w14:textId="3EAA915B" w:rsidR="00966C85" w:rsidRPr="00996E61" w:rsidRDefault="00966C85" w:rsidP="00944D5D">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When you think or go for an audition how does your mind feel?</w:t>
      </w:r>
    </w:p>
    <w:p w14:paraId="729D3A34" w14:textId="77777777" w:rsidR="00966C85" w:rsidRPr="00996E61" w:rsidRDefault="00966C85" w:rsidP="00503A92">
      <w:pPr>
        <w:rPr>
          <w:bCs/>
        </w:rPr>
      </w:pPr>
    </w:p>
    <w:p w14:paraId="14CEDE4B" w14:textId="77777777" w:rsidR="00966C85" w:rsidRPr="00996E61" w:rsidRDefault="00966C85" w:rsidP="00944D5D">
      <w:pPr>
        <w:ind w:firstLine="720"/>
        <w:rPr>
          <w:bCs/>
        </w:rPr>
      </w:pPr>
      <w:r w:rsidRPr="00996E61">
        <w:rPr>
          <w:bCs/>
        </w:rPr>
        <w:t>Emotional Wreak</w:t>
      </w:r>
    </w:p>
    <w:p w14:paraId="5F32B165" w14:textId="77777777" w:rsidR="00966C85" w:rsidRPr="00996E61" w:rsidRDefault="00966C85" w:rsidP="00944D5D">
      <w:pPr>
        <w:ind w:left="720"/>
        <w:rPr>
          <w:bCs/>
        </w:rPr>
      </w:pPr>
      <w:r w:rsidRPr="00996E61">
        <w:rPr>
          <w:bCs/>
        </w:rPr>
        <w:t>Cluttered</w:t>
      </w:r>
    </w:p>
    <w:p w14:paraId="36CC5AD7" w14:textId="77777777" w:rsidR="00966C85" w:rsidRPr="00996E61" w:rsidRDefault="00966C85" w:rsidP="00944D5D">
      <w:pPr>
        <w:ind w:firstLine="720"/>
        <w:rPr>
          <w:bCs/>
        </w:rPr>
      </w:pPr>
      <w:r w:rsidRPr="00996E61">
        <w:rPr>
          <w:bCs/>
        </w:rPr>
        <w:t>Uptight</w:t>
      </w:r>
    </w:p>
    <w:p w14:paraId="58C5BA34" w14:textId="77777777" w:rsidR="00966C85" w:rsidRPr="00996E61" w:rsidRDefault="00966C85" w:rsidP="00944D5D">
      <w:pPr>
        <w:ind w:firstLine="720"/>
        <w:rPr>
          <w:bCs/>
        </w:rPr>
      </w:pPr>
      <w:r w:rsidRPr="00996E61">
        <w:rPr>
          <w:bCs/>
        </w:rPr>
        <w:t>Any Other</w:t>
      </w:r>
    </w:p>
    <w:p w14:paraId="34853D66" w14:textId="77777777" w:rsidR="00966C85" w:rsidRPr="00996E61" w:rsidRDefault="00966C85" w:rsidP="00503A92">
      <w:pPr>
        <w:rPr>
          <w:bCs/>
        </w:rPr>
      </w:pPr>
    </w:p>
    <w:p w14:paraId="76914A18" w14:textId="45777044" w:rsidR="00966C85" w:rsidRPr="00996E61" w:rsidRDefault="00966C85" w:rsidP="00944D5D">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Is your mind body and Voice properly warmed up when you go for an audition?</w:t>
      </w:r>
    </w:p>
    <w:p w14:paraId="3ED464F8" w14:textId="77777777" w:rsidR="00966C85" w:rsidRPr="00996E61" w:rsidRDefault="00966C85" w:rsidP="00944D5D">
      <w:pPr>
        <w:ind w:firstLine="720"/>
        <w:rPr>
          <w:bCs/>
        </w:rPr>
      </w:pPr>
      <w:r w:rsidRPr="00996E61">
        <w:rPr>
          <w:bCs/>
        </w:rPr>
        <w:t>Yes</w:t>
      </w:r>
    </w:p>
    <w:p w14:paraId="75324772" w14:textId="77777777" w:rsidR="00966C85" w:rsidRPr="00996E61" w:rsidRDefault="00966C85" w:rsidP="00944D5D">
      <w:pPr>
        <w:ind w:left="720"/>
        <w:rPr>
          <w:bCs/>
        </w:rPr>
      </w:pPr>
      <w:r w:rsidRPr="00996E61">
        <w:rPr>
          <w:bCs/>
        </w:rPr>
        <w:t>No</w:t>
      </w:r>
    </w:p>
    <w:p w14:paraId="24EBD9F3" w14:textId="77777777" w:rsidR="00966C85" w:rsidRPr="00996E61" w:rsidRDefault="00966C85" w:rsidP="00944D5D">
      <w:pPr>
        <w:ind w:firstLine="720"/>
        <w:rPr>
          <w:bCs/>
        </w:rPr>
      </w:pPr>
      <w:r w:rsidRPr="00996E61">
        <w:rPr>
          <w:bCs/>
        </w:rPr>
        <w:t>Sometimes</w:t>
      </w:r>
    </w:p>
    <w:p w14:paraId="07150ABC" w14:textId="77777777" w:rsidR="00966C85" w:rsidRPr="00996E61" w:rsidRDefault="00966C85" w:rsidP="00944D5D">
      <w:pPr>
        <w:ind w:firstLine="720"/>
        <w:rPr>
          <w:bCs/>
        </w:rPr>
      </w:pPr>
      <w:r w:rsidRPr="00996E61">
        <w:rPr>
          <w:bCs/>
        </w:rPr>
        <w:t>Partially</w:t>
      </w:r>
    </w:p>
    <w:p w14:paraId="4D497E66" w14:textId="77777777" w:rsidR="00966C85" w:rsidRPr="00996E61" w:rsidRDefault="00966C85" w:rsidP="00503A92">
      <w:pPr>
        <w:rPr>
          <w:bCs/>
        </w:rPr>
      </w:pPr>
    </w:p>
    <w:p w14:paraId="1783006D" w14:textId="0C006227" w:rsidR="00966C85" w:rsidRPr="00996E61" w:rsidRDefault="00966C85" w:rsidP="00944D5D">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Would you say you have a level of consciousness awareness when you go for an audition?</w:t>
      </w:r>
    </w:p>
    <w:p w14:paraId="17B40242" w14:textId="77777777" w:rsidR="00966C85" w:rsidRPr="00996E61" w:rsidRDefault="00966C85" w:rsidP="00944D5D">
      <w:pPr>
        <w:ind w:firstLine="720"/>
        <w:rPr>
          <w:bCs/>
        </w:rPr>
      </w:pPr>
      <w:r w:rsidRPr="00996E61">
        <w:rPr>
          <w:bCs/>
        </w:rPr>
        <w:t>Yes</w:t>
      </w:r>
    </w:p>
    <w:p w14:paraId="6FC75B57" w14:textId="77777777" w:rsidR="00966C85" w:rsidRPr="00996E61" w:rsidRDefault="00966C85" w:rsidP="00944D5D">
      <w:pPr>
        <w:ind w:firstLine="720"/>
        <w:rPr>
          <w:bCs/>
        </w:rPr>
      </w:pPr>
      <w:r w:rsidRPr="00996E61">
        <w:rPr>
          <w:bCs/>
        </w:rPr>
        <w:t>No</w:t>
      </w:r>
    </w:p>
    <w:p w14:paraId="4E080FBE" w14:textId="77777777" w:rsidR="00966C85" w:rsidRPr="00996E61" w:rsidRDefault="00966C85" w:rsidP="00944D5D">
      <w:pPr>
        <w:ind w:firstLine="720"/>
        <w:rPr>
          <w:bCs/>
        </w:rPr>
      </w:pPr>
      <w:r w:rsidRPr="00996E61">
        <w:rPr>
          <w:bCs/>
        </w:rPr>
        <w:t>Sometimes</w:t>
      </w:r>
    </w:p>
    <w:p w14:paraId="2650BEAC" w14:textId="77777777" w:rsidR="00966C85" w:rsidRPr="00996E61" w:rsidRDefault="00966C85" w:rsidP="00503A92">
      <w:pPr>
        <w:rPr>
          <w:bCs/>
        </w:rPr>
      </w:pPr>
    </w:p>
    <w:p w14:paraId="02AF8D60" w14:textId="13A27CDE" w:rsidR="00966C85" w:rsidRPr="00996E61" w:rsidRDefault="00966C85" w:rsidP="00944D5D">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Would you say you struggle with tension, negative self-talk, self-criticism, before, after and during an audition session</w:t>
      </w:r>
    </w:p>
    <w:p w14:paraId="23CF5AE4" w14:textId="77777777" w:rsidR="00966C85" w:rsidRPr="00996E61" w:rsidRDefault="00966C85" w:rsidP="00944D5D">
      <w:pPr>
        <w:ind w:firstLine="720"/>
        <w:rPr>
          <w:bCs/>
        </w:rPr>
      </w:pPr>
      <w:r w:rsidRPr="00996E61">
        <w:rPr>
          <w:bCs/>
        </w:rPr>
        <w:t>Yes</w:t>
      </w:r>
    </w:p>
    <w:p w14:paraId="64DEAD74" w14:textId="77777777" w:rsidR="00966C85" w:rsidRPr="00996E61" w:rsidRDefault="00966C85" w:rsidP="00944D5D">
      <w:pPr>
        <w:ind w:firstLine="720"/>
        <w:rPr>
          <w:bCs/>
        </w:rPr>
      </w:pPr>
      <w:r w:rsidRPr="00996E61">
        <w:rPr>
          <w:bCs/>
        </w:rPr>
        <w:t>No</w:t>
      </w:r>
    </w:p>
    <w:p w14:paraId="4DB116B4" w14:textId="77777777" w:rsidR="00966C85" w:rsidRPr="00996E61" w:rsidRDefault="00966C85" w:rsidP="00944D5D">
      <w:pPr>
        <w:ind w:firstLine="720"/>
        <w:rPr>
          <w:bCs/>
        </w:rPr>
      </w:pPr>
      <w:r w:rsidRPr="00996E61">
        <w:rPr>
          <w:bCs/>
        </w:rPr>
        <w:t>Sometimes</w:t>
      </w:r>
    </w:p>
    <w:p w14:paraId="1DC0CFE2" w14:textId="77777777" w:rsidR="00966C85" w:rsidRPr="00996E61" w:rsidRDefault="00966C85" w:rsidP="00503A92">
      <w:pPr>
        <w:rPr>
          <w:bCs/>
        </w:rPr>
      </w:pPr>
    </w:p>
    <w:p w14:paraId="08F3D870" w14:textId="4C82F7B6" w:rsidR="00966C85" w:rsidRPr="00996E61" w:rsidRDefault="00966C85" w:rsidP="00944D5D">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Please do exercise one before answering this question</w:t>
      </w:r>
    </w:p>
    <w:p w14:paraId="0DC2F12B" w14:textId="77777777" w:rsidR="00966C85" w:rsidRPr="00996E61" w:rsidRDefault="00966C85" w:rsidP="00944D5D">
      <w:pPr>
        <w:ind w:firstLine="720"/>
        <w:rPr>
          <w:bCs/>
        </w:rPr>
      </w:pPr>
      <w:r w:rsidRPr="00996E61">
        <w:rPr>
          <w:bCs/>
        </w:rPr>
        <w:t>How easy is it to stay focused for the full five minutes?</w:t>
      </w:r>
    </w:p>
    <w:p w14:paraId="0AAAC61B" w14:textId="77777777" w:rsidR="00966C85" w:rsidRPr="00996E61" w:rsidRDefault="00966C85" w:rsidP="00944D5D">
      <w:pPr>
        <w:ind w:firstLine="720"/>
        <w:rPr>
          <w:bCs/>
        </w:rPr>
      </w:pPr>
      <w:r w:rsidRPr="00996E61">
        <w:rPr>
          <w:bCs/>
        </w:rPr>
        <w:t>Difficult</w:t>
      </w:r>
    </w:p>
    <w:p w14:paraId="547EB839" w14:textId="77777777" w:rsidR="00966C85" w:rsidRPr="00996E61" w:rsidRDefault="00966C85" w:rsidP="00944D5D">
      <w:pPr>
        <w:ind w:firstLine="720"/>
        <w:rPr>
          <w:bCs/>
        </w:rPr>
      </w:pPr>
      <w:r w:rsidRPr="00996E61">
        <w:rPr>
          <w:bCs/>
        </w:rPr>
        <w:t>Moderate</w:t>
      </w:r>
    </w:p>
    <w:p w14:paraId="1C6E4850" w14:textId="77777777" w:rsidR="00966C85" w:rsidRPr="00996E61" w:rsidRDefault="00966C85" w:rsidP="00944D5D">
      <w:pPr>
        <w:ind w:firstLine="720"/>
        <w:rPr>
          <w:bCs/>
        </w:rPr>
      </w:pPr>
      <w:r w:rsidRPr="00996E61">
        <w:rPr>
          <w:bCs/>
        </w:rPr>
        <w:t>Easy</w:t>
      </w:r>
    </w:p>
    <w:p w14:paraId="4DD8E43A" w14:textId="77777777" w:rsidR="00966C85" w:rsidRPr="00996E61" w:rsidRDefault="00966C85" w:rsidP="00503A92">
      <w:pPr>
        <w:rPr>
          <w:bCs/>
        </w:rPr>
      </w:pPr>
    </w:p>
    <w:p w14:paraId="38D425EE" w14:textId="77777777" w:rsidR="00966C85" w:rsidRPr="00996E61" w:rsidRDefault="00966C85" w:rsidP="00503A92">
      <w:pPr>
        <w:rPr>
          <w:bCs/>
        </w:rPr>
      </w:pPr>
    </w:p>
    <w:p w14:paraId="3DBFDAED" w14:textId="018B3792" w:rsidR="00966C85" w:rsidRPr="00996E61" w:rsidRDefault="00966C85" w:rsidP="00BF562B">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How many scenes that you have performed in are less than 5 minutes</w:t>
      </w:r>
    </w:p>
    <w:p w14:paraId="043E95A3" w14:textId="77777777" w:rsidR="00966C85" w:rsidRPr="00996E61" w:rsidRDefault="00966C85" w:rsidP="00BF562B">
      <w:pPr>
        <w:ind w:firstLine="720"/>
        <w:rPr>
          <w:bCs/>
        </w:rPr>
      </w:pPr>
      <w:r w:rsidRPr="00996E61">
        <w:rPr>
          <w:bCs/>
        </w:rPr>
        <w:t>Many</w:t>
      </w:r>
    </w:p>
    <w:p w14:paraId="6FFF3207" w14:textId="77777777" w:rsidR="00966C85" w:rsidRPr="00996E61" w:rsidRDefault="00966C85" w:rsidP="00BF562B">
      <w:pPr>
        <w:ind w:firstLine="720"/>
        <w:rPr>
          <w:bCs/>
        </w:rPr>
      </w:pPr>
      <w:r w:rsidRPr="00996E61">
        <w:rPr>
          <w:bCs/>
        </w:rPr>
        <w:t>Some</w:t>
      </w:r>
    </w:p>
    <w:p w14:paraId="2C2F3001" w14:textId="77777777" w:rsidR="00966C85" w:rsidRPr="00996E61" w:rsidRDefault="00966C85" w:rsidP="00BF562B">
      <w:pPr>
        <w:ind w:firstLine="720"/>
        <w:rPr>
          <w:bCs/>
        </w:rPr>
      </w:pPr>
      <w:r w:rsidRPr="00996E61">
        <w:rPr>
          <w:bCs/>
        </w:rPr>
        <w:t>None</w:t>
      </w:r>
    </w:p>
    <w:p w14:paraId="634BAEB9" w14:textId="77777777" w:rsidR="00BF562B" w:rsidRPr="00996E61" w:rsidRDefault="00BF562B" w:rsidP="00BF562B">
      <w:pPr>
        <w:ind w:firstLine="720"/>
        <w:rPr>
          <w:bCs/>
        </w:rPr>
      </w:pPr>
    </w:p>
    <w:p w14:paraId="697AE897" w14:textId="77777777" w:rsidR="00BF562B" w:rsidRPr="00996E61" w:rsidRDefault="00BF562B" w:rsidP="00BF562B">
      <w:pPr>
        <w:ind w:firstLine="720"/>
        <w:rPr>
          <w:bCs/>
        </w:rPr>
      </w:pPr>
    </w:p>
    <w:p w14:paraId="29515AC6" w14:textId="77777777" w:rsidR="00966C85" w:rsidRPr="00996E61" w:rsidRDefault="00966C85" w:rsidP="00503A92">
      <w:pPr>
        <w:rPr>
          <w:bCs/>
        </w:rPr>
      </w:pPr>
    </w:p>
    <w:p w14:paraId="3114318D" w14:textId="0D5E51E1" w:rsidR="00966C85" w:rsidRPr="00996E61" w:rsidRDefault="00966C85" w:rsidP="00BF562B">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Do you do any form of mindfulness or relaxation the morning of the audition</w:t>
      </w:r>
    </w:p>
    <w:p w14:paraId="6EBDBCF8" w14:textId="77777777" w:rsidR="00966C85" w:rsidRPr="00996E61" w:rsidRDefault="00966C85" w:rsidP="00BF562B">
      <w:pPr>
        <w:ind w:firstLine="720"/>
        <w:rPr>
          <w:bCs/>
        </w:rPr>
      </w:pPr>
      <w:r w:rsidRPr="00996E61">
        <w:rPr>
          <w:bCs/>
        </w:rPr>
        <w:lastRenderedPageBreak/>
        <w:t>Yes</w:t>
      </w:r>
    </w:p>
    <w:p w14:paraId="2B39CC96" w14:textId="636A6743" w:rsidR="00BF562B" w:rsidRPr="00996E61" w:rsidRDefault="00BF562B" w:rsidP="00BF562B">
      <w:pPr>
        <w:ind w:firstLine="720"/>
        <w:rPr>
          <w:bCs/>
        </w:rPr>
      </w:pPr>
      <w:r w:rsidRPr="00996E61">
        <w:rPr>
          <w:bCs/>
        </w:rPr>
        <w:t>No</w:t>
      </w:r>
    </w:p>
    <w:p w14:paraId="000772A1" w14:textId="77777777" w:rsidR="00966C85" w:rsidRPr="00996E61" w:rsidRDefault="00966C85" w:rsidP="00BF562B">
      <w:pPr>
        <w:ind w:firstLine="720"/>
        <w:rPr>
          <w:bCs/>
        </w:rPr>
      </w:pPr>
      <w:r w:rsidRPr="00996E61">
        <w:rPr>
          <w:bCs/>
        </w:rPr>
        <w:t>Sometimes</w:t>
      </w:r>
    </w:p>
    <w:p w14:paraId="38C539C5" w14:textId="77777777" w:rsidR="00966C85" w:rsidRPr="00996E61" w:rsidRDefault="00966C85" w:rsidP="00503A92">
      <w:pPr>
        <w:rPr>
          <w:bCs/>
        </w:rPr>
      </w:pPr>
    </w:p>
    <w:p w14:paraId="014605A6" w14:textId="527873D7" w:rsidR="00966C85" w:rsidRPr="00996E61" w:rsidRDefault="00966C85" w:rsidP="00BF562B">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Do you understand what being present feels like?</w:t>
      </w:r>
    </w:p>
    <w:p w14:paraId="76537290" w14:textId="77777777" w:rsidR="00966C85" w:rsidRPr="00996E61" w:rsidRDefault="00966C85" w:rsidP="00BF562B">
      <w:pPr>
        <w:ind w:firstLine="720"/>
        <w:rPr>
          <w:bCs/>
        </w:rPr>
      </w:pPr>
      <w:r w:rsidRPr="00996E61">
        <w:rPr>
          <w:bCs/>
        </w:rPr>
        <w:t>Yes</w:t>
      </w:r>
    </w:p>
    <w:p w14:paraId="7A5F0688" w14:textId="77777777" w:rsidR="00966C85" w:rsidRPr="00996E61" w:rsidRDefault="00966C85" w:rsidP="00BF562B">
      <w:pPr>
        <w:ind w:firstLine="720"/>
        <w:rPr>
          <w:bCs/>
        </w:rPr>
      </w:pPr>
      <w:r w:rsidRPr="00996E61">
        <w:rPr>
          <w:bCs/>
        </w:rPr>
        <w:t xml:space="preserve">No </w:t>
      </w:r>
    </w:p>
    <w:p w14:paraId="2A8A7D54" w14:textId="77777777" w:rsidR="00966C85" w:rsidRPr="00996E61" w:rsidRDefault="00966C85" w:rsidP="00BF562B">
      <w:pPr>
        <w:ind w:firstLine="720"/>
        <w:rPr>
          <w:bCs/>
        </w:rPr>
      </w:pPr>
      <w:r w:rsidRPr="00996E61">
        <w:rPr>
          <w:bCs/>
        </w:rPr>
        <w:t>Not Sure</w:t>
      </w:r>
    </w:p>
    <w:p w14:paraId="1DF6C4FA" w14:textId="77777777" w:rsidR="00966C85" w:rsidRPr="00996E61" w:rsidRDefault="00966C85" w:rsidP="00503A92">
      <w:pPr>
        <w:rPr>
          <w:bCs/>
        </w:rPr>
      </w:pPr>
    </w:p>
    <w:p w14:paraId="1EEF6CE9" w14:textId="794D00A7" w:rsidR="00966C85" w:rsidRPr="00996E61" w:rsidRDefault="00966C85" w:rsidP="00BF562B">
      <w:pPr>
        <w:pStyle w:val="ListParagraph"/>
        <w:numPr>
          <w:ilvl w:val="0"/>
          <w:numId w:val="27"/>
        </w:numPr>
        <w:rPr>
          <w:rFonts w:ascii="Times New Roman" w:hAnsi="Times New Roman" w:cs="Times New Roman"/>
          <w:bCs/>
          <w:sz w:val="24"/>
          <w:szCs w:val="24"/>
        </w:rPr>
      </w:pPr>
      <w:r w:rsidRPr="00996E61">
        <w:rPr>
          <w:rFonts w:ascii="Times New Roman" w:hAnsi="Times New Roman" w:cs="Times New Roman"/>
          <w:bCs/>
          <w:sz w:val="24"/>
          <w:szCs w:val="24"/>
        </w:rPr>
        <w:t>Do you understand the importance of Body Language in an audition?</w:t>
      </w:r>
    </w:p>
    <w:p w14:paraId="6231E210" w14:textId="77777777" w:rsidR="00966C85" w:rsidRPr="00996E61" w:rsidRDefault="00966C85" w:rsidP="00BF562B">
      <w:pPr>
        <w:ind w:firstLine="720"/>
        <w:rPr>
          <w:bCs/>
        </w:rPr>
      </w:pPr>
      <w:r w:rsidRPr="00996E61">
        <w:rPr>
          <w:bCs/>
        </w:rPr>
        <w:t>Fully</w:t>
      </w:r>
    </w:p>
    <w:p w14:paraId="2EBA5B3A" w14:textId="77777777" w:rsidR="00966C85" w:rsidRPr="00996E61" w:rsidRDefault="00966C85" w:rsidP="00BF562B">
      <w:pPr>
        <w:ind w:firstLine="720"/>
        <w:rPr>
          <w:bCs/>
        </w:rPr>
      </w:pPr>
      <w:r w:rsidRPr="00996E61">
        <w:rPr>
          <w:bCs/>
        </w:rPr>
        <w:t>Not Sure</w:t>
      </w:r>
    </w:p>
    <w:p w14:paraId="3E4A8AA0" w14:textId="77777777" w:rsidR="00966C85" w:rsidRPr="00996E61" w:rsidRDefault="00966C85" w:rsidP="00BF562B">
      <w:pPr>
        <w:ind w:firstLine="720"/>
        <w:rPr>
          <w:bCs/>
        </w:rPr>
      </w:pPr>
      <w:r w:rsidRPr="00996E61">
        <w:rPr>
          <w:bCs/>
        </w:rPr>
        <w:t xml:space="preserve">No </w:t>
      </w:r>
    </w:p>
    <w:p w14:paraId="4CB4EBB3" w14:textId="77777777" w:rsidR="00966C85" w:rsidRPr="00996E61" w:rsidRDefault="00966C85" w:rsidP="00503A92">
      <w:pPr>
        <w:rPr>
          <w:bCs/>
        </w:rPr>
      </w:pPr>
    </w:p>
    <w:p w14:paraId="53C3081E" w14:textId="77777777" w:rsidR="00966C85" w:rsidRPr="00996E61" w:rsidRDefault="00966C85" w:rsidP="00503A92">
      <w:pPr>
        <w:rPr>
          <w:b/>
          <w:bCs/>
          <w:u w:val="single"/>
        </w:rPr>
      </w:pPr>
      <w:r w:rsidRPr="00996E61">
        <w:rPr>
          <w:b/>
          <w:bCs/>
          <w:u w:val="single"/>
        </w:rPr>
        <w:t>Task</w:t>
      </w:r>
    </w:p>
    <w:p w14:paraId="7C1B5BC9" w14:textId="77777777" w:rsidR="00966C85" w:rsidRPr="00996E61" w:rsidRDefault="00966C85" w:rsidP="00503A92">
      <w:pPr>
        <w:rPr>
          <w:bCs/>
        </w:rPr>
      </w:pPr>
    </w:p>
    <w:p w14:paraId="409D15A5" w14:textId="77777777" w:rsidR="00966C85" w:rsidRPr="00996E61" w:rsidRDefault="00966C85" w:rsidP="00503A92">
      <w:pPr>
        <w:rPr>
          <w:bCs/>
        </w:rPr>
      </w:pPr>
      <w:r w:rsidRPr="00996E61">
        <w:rPr>
          <w:bCs/>
        </w:rPr>
        <w:t>Get a metronome (a stopwatch with a second hand will work) and place it where you have a clear view of the moving /hand or arm.</w:t>
      </w:r>
    </w:p>
    <w:p w14:paraId="65543CDF" w14:textId="77777777" w:rsidR="00966C85" w:rsidRPr="00996E61" w:rsidRDefault="00966C85" w:rsidP="00503A92">
      <w:pPr>
        <w:rPr>
          <w:bCs/>
        </w:rPr>
      </w:pPr>
    </w:p>
    <w:p w14:paraId="6BB0205C" w14:textId="77777777" w:rsidR="00966C85" w:rsidRPr="00996E61" w:rsidRDefault="00966C85" w:rsidP="00503A92">
      <w:pPr>
        <w:rPr>
          <w:bCs/>
        </w:rPr>
      </w:pPr>
      <w:r w:rsidRPr="00996E61">
        <w:rPr>
          <w:bCs/>
        </w:rPr>
        <w:t xml:space="preserve">Alternatively, you can download a metronome or stopwatch app onto your smartphone. If you do, make sure to use the graphic view (with the moving bar or second hand) </w:t>
      </w:r>
      <w:proofErr w:type="gramStart"/>
      <w:r w:rsidRPr="00996E61">
        <w:rPr>
          <w:bCs/>
        </w:rPr>
        <w:t>NOT  the</w:t>
      </w:r>
      <w:proofErr w:type="gramEnd"/>
      <w:r w:rsidRPr="00996E61">
        <w:rPr>
          <w:bCs/>
        </w:rPr>
        <w:t xml:space="preserve"> digital numbers display.</w:t>
      </w:r>
    </w:p>
    <w:p w14:paraId="5ED65218" w14:textId="77777777" w:rsidR="00966C85" w:rsidRPr="00996E61" w:rsidRDefault="00966C85" w:rsidP="00503A92">
      <w:pPr>
        <w:rPr>
          <w:bCs/>
        </w:rPr>
      </w:pPr>
    </w:p>
    <w:p w14:paraId="5F18597B" w14:textId="77777777" w:rsidR="00966C85" w:rsidRPr="00996E61" w:rsidRDefault="00966C85" w:rsidP="00503A92">
      <w:pPr>
        <w:rPr>
          <w:bCs/>
        </w:rPr>
      </w:pPr>
      <w:r w:rsidRPr="00996E61">
        <w:rPr>
          <w:bCs/>
        </w:rPr>
        <w:t>Find a quiet spot where you will not be disturbed or distracted for at least five minutes.</w:t>
      </w:r>
    </w:p>
    <w:p w14:paraId="442D99B4" w14:textId="77777777" w:rsidR="00966C85" w:rsidRPr="00996E61" w:rsidRDefault="00966C85" w:rsidP="00503A92">
      <w:pPr>
        <w:rPr>
          <w:bCs/>
        </w:rPr>
      </w:pPr>
    </w:p>
    <w:p w14:paraId="246E55F3" w14:textId="77777777" w:rsidR="00966C85" w:rsidRPr="00996E61" w:rsidRDefault="00966C85" w:rsidP="00503A92">
      <w:pPr>
        <w:rPr>
          <w:bCs/>
        </w:rPr>
      </w:pPr>
      <w:r w:rsidRPr="00996E61">
        <w:rPr>
          <w:bCs/>
        </w:rPr>
        <w:t>Relax and clear your mind</w:t>
      </w:r>
    </w:p>
    <w:p w14:paraId="37E410A9" w14:textId="77777777" w:rsidR="00966C85" w:rsidRPr="00996E61" w:rsidRDefault="00966C85" w:rsidP="00503A92">
      <w:pPr>
        <w:rPr>
          <w:bCs/>
        </w:rPr>
      </w:pPr>
    </w:p>
    <w:p w14:paraId="436004E0" w14:textId="77777777" w:rsidR="00966C85" w:rsidRPr="00996E61" w:rsidRDefault="00966C85" w:rsidP="00503A92">
      <w:pPr>
        <w:rPr>
          <w:bCs/>
        </w:rPr>
      </w:pPr>
      <w:r w:rsidRPr="00996E61">
        <w:rPr>
          <w:bCs/>
        </w:rPr>
        <w:t>Turn on the metronome or stopwatch and follow the moving hand with your eyes for 5 minutes</w:t>
      </w:r>
    </w:p>
    <w:p w14:paraId="55A7EB47" w14:textId="77777777" w:rsidR="00966C85" w:rsidRPr="00996E61" w:rsidRDefault="00966C85" w:rsidP="00503A92">
      <w:pPr>
        <w:rPr>
          <w:bCs/>
        </w:rPr>
      </w:pPr>
    </w:p>
    <w:p w14:paraId="25F9DDD5" w14:textId="77777777" w:rsidR="00966C85" w:rsidRPr="00996E61" w:rsidRDefault="00966C85" w:rsidP="00503A92">
      <w:pPr>
        <w:rPr>
          <w:bCs/>
        </w:rPr>
      </w:pPr>
      <w:r w:rsidRPr="00996E61">
        <w:rPr>
          <w:bCs/>
        </w:rPr>
        <w:t>Keep following the movement of the metronome or watch hand for the entire 5 minutes</w:t>
      </w:r>
    </w:p>
    <w:p w14:paraId="7DC00273" w14:textId="77777777" w:rsidR="00966C85" w:rsidRPr="00996E61" w:rsidRDefault="00966C85" w:rsidP="00503A92">
      <w:pPr>
        <w:rPr>
          <w:bCs/>
        </w:rPr>
      </w:pPr>
    </w:p>
    <w:p w14:paraId="4A2B0052" w14:textId="77777777" w:rsidR="00966C85" w:rsidRPr="00996E61" w:rsidRDefault="00966C85" w:rsidP="00503A92">
      <w:pPr>
        <w:rPr>
          <w:bCs/>
        </w:rPr>
      </w:pPr>
      <w:r w:rsidRPr="00996E61">
        <w:rPr>
          <w:bCs/>
        </w:rPr>
        <w:t>Do not allow any other thoughts to enter your head, just keep focused on the movement that you are following with your eyes.</w:t>
      </w:r>
    </w:p>
    <w:p w14:paraId="6EB81E15" w14:textId="77777777" w:rsidR="00966C85" w:rsidRPr="00996E61" w:rsidRDefault="00966C85" w:rsidP="00503A92">
      <w:pPr>
        <w:rPr>
          <w:bCs/>
        </w:rPr>
      </w:pPr>
    </w:p>
    <w:p w14:paraId="2866F2BB" w14:textId="77777777" w:rsidR="00966C85" w:rsidRPr="00996E61" w:rsidRDefault="00966C85" w:rsidP="00503A92">
      <w:pPr>
        <w:rPr>
          <w:bCs/>
        </w:rPr>
      </w:pPr>
      <w:r w:rsidRPr="00996E61">
        <w:rPr>
          <w:bCs/>
        </w:rPr>
        <w:t>If you find that you have become distracted or are thinking about anything other than the movement of the device before you, you have failed the test and must start over</w:t>
      </w:r>
    </w:p>
    <w:p w14:paraId="107AC761" w14:textId="77777777" w:rsidR="00966C85" w:rsidRPr="00996E61" w:rsidRDefault="00966C85" w:rsidP="00503A92">
      <w:pPr>
        <w:rPr>
          <w:bCs/>
          <w:sz w:val="28"/>
          <w:szCs w:val="28"/>
        </w:rPr>
      </w:pPr>
    </w:p>
    <w:p w14:paraId="513F86BD" w14:textId="77777777" w:rsidR="00966C85" w:rsidRPr="00996E61" w:rsidRDefault="00966C85" w:rsidP="00503A92">
      <w:pPr>
        <w:rPr>
          <w:bCs/>
          <w:szCs w:val="28"/>
        </w:rPr>
      </w:pPr>
      <w:r w:rsidRPr="00996E61">
        <w:rPr>
          <w:bCs/>
          <w:szCs w:val="28"/>
        </w:rPr>
        <w:t>Stay with the movement of the metronome without losing focus for the full 5 minutes.</w:t>
      </w:r>
    </w:p>
    <w:p w14:paraId="0D20EAD6" w14:textId="77777777" w:rsidR="00966C85" w:rsidRPr="00996E61" w:rsidRDefault="00966C85" w:rsidP="00503A92">
      <w:pPr>
        <w:rPr>
          <w:bCs/>
          <w:sz w:val="28"/>
          <w:szCs w:val="28"/>
        </w:rPr>
      </w:pPr>
    </w:p>
    <w:p w14:paraId="42DDD5FB" w14:textId="77777777" w:rsidR="00966C85" w:rsidRPr="00996E61" w:rsidRDefault="00966C85" w:rsidP="00503A92">
      <w:pPr>
        <w:rPr>
          <w:bCs/>
          <w:sz w:val="28"/>
          <w:szCs w:val="28"/>
        </w:rPr>
      </w:pPr>
    </w:p>
    <w:p w14:paraId="5366C78A" w14:textId="77777777" w:rsidR="00966C85" w:rsidRPr="00996E61" w:rsidRDefault="00966C85" w:rsidP="00503A92">
      <w:pPr>
        <w:rPr>
          <w:bCs/>
          <w:sz w:val="28"/>
          <w:szCs w:val="28"/>
        </w:rPr>
      </w:pPr>
    </w:p>
    <w:p w14:paraId="2901CC4E" w14:textId="77777777" w:rsidR="00966C85" w:rsidRPr="00996E61" w:rsidRDefault="00966C85" w:rsidP="00503A92">
      <w:pPr>
        <w:rPr>
          <w:bCs/>
          <w:sz w:val="28"/>
          <w:szCs w:val="28"/>
        </w:rPr>
      </w:pPr>
    </w:p>
    <w:p w14:paraId="402E75B4" w14:textId="77777777" w:rsidR="00967C29" w:rsidRPr="00996E61" w:rsidRDefault="00967C29" w:rsidP="00503A92"/>
    <w:p w14:paraId="21029A39" w14:textId="77777777" w:rsidR="00810E67" w:rsidRPr="00996E61" w:rsidRDefault="00810E67" w:rsidP="00503A92"/>
    <w:p w14:paraId="69B31646" w14:textId="77777777" w:rsidR="006317DD" w:rsidRDefault="006317DD" w:rsidP="00503A92">
      <w:pPr>
        <w:rPr>
          <w:b/>
          <w:bCs/>
          <w:u w:val="single"/>
        </w:rPr>
      </w:pPr>
    </w:p>
    <w:p w14:paraId="0E6923C7" w14:textId="77777777" w:rsidR="006317DD" w:rsidRDefault="006317DD" w:rsidP="00503A92">
      <w:pPr>
        <w:rPr>
          <w:b/>
          <w:bCs/>
          <w:u w:val="single"/>
        </w:rPr>
      </w:pPr>
    </w:p>
    <w:p w14:paraId="0B82E98F" w14:textId="166A7DCF" w:rsidR="009E5470" w:rsidRPr="00996E61" w:rsidRDefault="009E5470" w:rsidP="00503A92">
      <w:pPr>
        <w:rPr>
          <w:b/>
          <w:u w:val="single"/>
        </w:rPr>
      </w:pPr>
      <w:r w:rsidRPr="00996E61">
        <w:rPr>
          <w:b/>
          <w:bCs/>
          <w:u w:val="single"/>
        </w:rPr>
        <w:lastRenderedPageBreak/>
        <w:t>Appendices 4</w:t>
      </w:r>
    </w:p>
    <w:p w14:paraId="3846CA79" w14:textId="77777777" w:rsidR="009E5470" w:rsidRPr="00996E61" w:rsidRDefault="009E5470" w:rsidP="00503A92">
      <w:pPr>
        <w:rPr>
          <w:bCs/>
        </w:rPr>
      </w:pPr>
      <w:r w:rsidRPr="00996E61">
        <w:rPr>
          <w:bCs/>
        </w:rPr>
        <w:t xml:space="preserve">Final Questionnaire </w:t>
      </w:r>
    </w:p>
    <w:p w14:paraId="0ED24E4A" w14:textId="77777777" w:rsidR="009E5470" w:rsidRPr="00996E61" w:rsidRDefault="009E5470" w:rsidP="00503A92">
      <w:pPr>
        <w:rPr>
          <w:bCs/>
        </w:rPr>
      </w:pPr>
    </w:p>
    <w:p w14:paraId="73E80CA0" w14:textId="28393CEE" w:rsidR="009E5470" w:rsidRPr="00996E61" w:rsidRDefault="009E5470" w:rsidP="00503A92">
      <w:pPr>
        <w:rPr>
          <w:bCs/>
        </w:rPr>
      </w:pPr>
      <w:r w:rsidRPr="00996E61">
        <w:rPr>
          <w:bCs/>
        </w:rPr>
        <w:t>Questionnaire 2</w:t>
      </w:r>
    </w:p>
    <w:p w14:paraId="14842EAE" w14:textId="77777777" w:rsidR="009E5470" w:rsidRPr="00996E61" w:rsidRDefault="009E5470" w:rsidP="00503A92"/>
    <w:p w14:paraId="14F6813C" w14:textId="77777777" w:rsidR="009E5470" w:rsidRPr="00996E61" w:rsidRDefault="009E5470" w:rsidP="00503A92">
      <w:r w:rsidRPr="00996E61">
        <w:t>Now you have taken part in this six-week course. Please can you answer the following questions</w:t>
      </w:r>
    </w:p>
    <w:p w14:paraId="4FC89132" w14:textId="77777777" w:rsidR="009E5470" w:rsidRPr="00996E61" w:rsidRDefault="009E5470" w:rsidP="00503A92"/>
    <w:p w14:paraId="5C77000E" w14:textId="42678B77"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With the knowledge you have gained, when you now go for an audition do you think your mind will be</w:t>
      </w:r>
    </w:p>
    <w:p w14:paraId="2090EAE1" w14:textId="77777777" w:rsidR="009E5470" w:rsidRPr="00996E61" w:rsidRDefault="009E5470" w:rsidP="00BF562B">
      <w:pPr>
        <w:ind w:firstLine="720"/>
      </w:pPr>
      <w:r w:rsidRPr="00996E61">
        <w:t>Less Cluttered</w:t>
      </w:r>
    </w:p>
    <w:p w14:paraId="728F6F3C" w14:textId="77777777" w:rsidR="009E5470" w:rsidRPr="00996E61" w:rsidRDefault="009E5470" w:rsidP="00BF562B">
      <w:pPr>
        <w:ind w:firstLine="720"/>
      </w:pPr>
      <w:r w:rsidRPr="00996E61">
        <w:t>Less worried</w:t>
      </w:r>
    </w:p>
    <w:p w14:paraId="03AB452A" w14:textId="77777777" w:rsidR="009E5470" w:rsidRPr="00996E61" w:rsidRDefault="009E5470" w:rsidP="00BF562B">
      <w:pPr>
        <w:ind w:left="720"/>
        <w:rPr>
          <w:color w:val="000000" w:themeColor="text1"/>
        </w:rPr>
      </w:pPr>
      <w:r w:rsidRPr="00996E61">
        <w:rPr>
          <w:color w:val="000000" w:themeColor="text1"/>
        </w:rPr>
        <w:t xml:space="preserve">More in control </w:t>
      </w:r>
    </w:p>
    <w:p w14:paraId="5C89132E" w14:textId="77777777" w:rsidR="009E5470" w:rsidRPr="00996E61" w:rsidRDefault="009E5470" w:rsidP="00BF562B">
      <w:pPr>
        <w:ind w:firstLine="720"/>
      </w:pPr>
      <w:r w:rsidRPr="00996E61">
        <w:t>The same as before</w:t>
      </w:r>
    </w:p>
    <w:p w14:paraId="11B1AB06" w14:textId="77777777" w:rsidR="009E5470" w:rsidRPr="00996E61" w:rsidRDefault="009E5470" w:rsidP="00503A92"/>
    <w:p w14:paraId="67FABA74" w14:textId="71153596"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Will you now warm up the mind, body and voice before you go for an audition?</w:t>
      </w:r>
    </w:p>
    <w:p w14:paraId="18CFD39A" w14:textId="77777777" w:rsidR="009E5470" w:rsidRPr="00996E61" w:rsidRDefault="009E5470" w:rsidP="00BF562B">
      <w:pPr>
        <w:ind w:firstLine="720"/>
        <w:rPr>
          <w:color w:val="000000" w:themeColor="text1"/>
        </w:rPr>
      </w:pPr>
      <w:r w:rsidRPr="00996E61">
        <w:rPr>
          <w:color w:val="000000" w:themeColor="text1"/>
        </w:rPr>
        <w:t>Yes</w:t>
      </w:r>
    </w:p>
    <w:p w14:paraId="77F57E27" w14:textId="77777777" w:rsidR="009E5470" w:rsidRPr="00996E61" w:rsidRDefault="009E5470" w:rsidP="00BF562B">
      <w:pPr>
        <w:ind w:firstLine="720"/>
      </w:pPr>
      <w:r w:rsidRPr="00996E61">
        <w:t xml:space="preserve">Probably </w:t>
      </w:r>
    </w:p>
    <w:p w14:paraId="1FF59BC0" w14:textId="77777777" w:rsidR="009E5470" w:rsidRPr="00996E61" w:rsidRDefault="009E5470" w:rsidP="00BF562B">
      <w:pPr>
        <w:ind w:firstLine="720"/>
      </w:pPr>
      <w:r w:rsidRPr="00996E61">
        <w:t>Never</w:t>
      </w:r>
    </w:p>
    <w:p w14:paraId="2C64D8B6" w14:textId="77777777" w:rsidR="009E5470" w:rsidRPr="00996E61" w:rsidRDefault="009E5470" w:rsidP="00503A92"/>
    <w:p w14:paraId="33DA8E4B" w14:textId="26649FBF"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Now you have gained tools that help with negative self-talk and self-criticism. Do you think this will help your mindset at an audition?</w:t>
      </w:r>
    </w:p>
    <w:p w14:paraId="6291945B" w14:textId="77777777" w:rsidR="009E5470" w:rsidRPr="00996E61" w:rsidRDefault="009E5470" w:rsidP="00BF562B">
      <w:pPr>
        <w:ind w:firstLine="720"/>
      </w:pPr>
      <w:r w:rsidRPr="00996E61">
        <w:t>Yes definitely</w:t>
      </w:r>
    </w:p>
    <w:p w14:paraId="05F56158" w14:textId="77777777" w:rsidR="009E5470" w:rsidRPr="00996E61" w:rsidRDefault="009E5470" w:rsidP="00BF562B">
      <w:pPr>
        <w:ind w:firstLine="720"/>
        <w:rPr>
          <w:color w:val="000000" w:themeColor="text1"/>
        </w:rPr>
      </w:pPr>
      <w:r w:rsidRPr="00996E61">
        <w:rPr>
          <w:color w:val="000000" w:themeColor="text1"/>
        </w:rPr>
        <w:t>Sometimes</w:t>
      </w:r>
    </w:p>
    <w:p w14:paraId="31A4313B" w14:textId="77777777" w:rsidR="009E5470" w:rsidRPr="00996E61" w:rsidRDefault="009E5470" w:rsidP="00BF562B">
      <w:pPr>
        <w:ind w:firstLine="720"/>
      </w:pPr>
      <w:r w:rsidRPr="00996E61">
        <w:t>Never</w:t>
      </w:r>
    </w:p>
    <w:p w14:paraId="03016A1F" w14:textId="77777777" w:rsidR="009E5470" w:rsidRPr="00996E61" w:rsidRDefault="009E5470" w:rsidP="00503A92"/>
    <w:p w14:paraId="6850D7E3" w14:textId="75047181"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Will you do any form of mindfulness or relaxation in the morning of an audition now you are aware of its benefits?</w:t>
      </w:r>
    </w:p>
    <w:p w14:paraId="00771B41" w14:textId="77777777" w:rsidR="009E5470" w:rsidRPr="00996E61" w:rsidRDefault="009E5470" w:rsidP="00BF562B">
      <w:pPr>
        <w:ind w:firstLine="720"/>
        <w:rPr>
          <w:color w:val="000000" w:themeColor="text1"/>
        </w:rPr>
      </w:pPr>
      <w:r w:rsidRPr="00996E61">
        <w:rPr>
          <w:color w:val="000000" w:themeColor="text1"/>
        </w:rPr>
        <w:t>Yes, most definitely</w:t>
      </w:r>
    </w:p>
    <w:p w14:paraId="745D336C" w14:textId="77777777" w:rsidR="009E5470" w:rsidRPr="00996E61" w:rsidRDefault="009E5470" w:rsidP="00BF562B">
      <w:pPr>
        <w:ind w:left="720"/>
      </w:pPr>
      <w:r w:rsidRPr="00996E61">
        <w:t xml:space="preserve">No </w:t>
      </w:r>
    </w:p>
    <w:p w14:paraId="368AB9E3" w14:textId="1C40FC1A" w:rsidR="009E5470" w:rsidRPr="00996E61" w:rsidRDefault="009E5470" w:rsidP="00BF562B">
      <w:pPr>
        <w:ind w:firstLine="720"/>
      </w:pPr>
      <w:r w:rsidRPr="00996E61">
        <w:t>Maybe sometimes</w:t>
      </w:r>
    </w:p>
    <w:p w14:paraId="04142B25" w14:textId="14C7D8AD" w:rsidR="009E5470" w:rsidRPr="00996E61" w:rsidRDefault="009E5470" w:rsidP="00503A92"/>
    <w:p w14:paraId="31630DBD" w14:textId="10272119"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Do you understand the importance of Body Language in the audition room?</w:t>
      </w:r>
    </w:p>
    <w:p w14:paraId="4012D22C" w14:textId="77777777" w:rsidR="009E5470" w:rsidRPr="00996E61" w:rsidRDefault="009E5470" w:rsidP="00BF562B">
      <w:pPr>
        <w:ind w:firstLine="720"/>
        <w:rPr>
          <w:color w:val="000000" w:themeColor="text1"/>
        </w:rPr>
      </w:pPr>
      <w:r w:rsidRPr="00996E61">
        <w:rPr>
          <w:color w:val="000000" w:themeColor="text1"/>
        </w:rPr>
        <w:t>Yes</w:t>
      </w:r>
    </w:p>
    <w:p w14:paraId="36028F6F" w14:textId="77777777" w:rsidR="00BF562B" w:rsidRPr="00996E61" w:rsidRDefault="009E5470" w:rsidP="00BF562B">
      <w:pPr>
        <w:ind w:firstLine="720"/>
      </w:pPr>
      <w:r w:rsidRPr="00996E61">
        <w:t>No</w:t>
      </w:r>
    </w:p>
    <w:p w14:paraId="3315FEE1" w14:textId="1B455876" w:rsidR="009E5470" w:rsidRPr="00996E61" w:rsidRDefault="009E5470" w:rsidP="00BF562B">
      <w:pPr>
        <w:ind w:firstLine="720"/>
      </w:pPr>
      <w:r w:rsidRPr="00996E61">
        <w:t>Maybe</w:t>
      </w:r>
    </w:p>
    <w:p w14:paraId="6DDFDF38" w14:textId="77777777" w:rsidR="009E5470" w:rsidRPr="00996E61" w:rsidRDefault="009E5470" w:rsidP="00503A92"/>
    <w:p w14:paraId="40834D3F" w14:textId="3EC84FDF"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 xml:space="preserve">Do you have an understanding of what </w:t>
      </w:r>
      <w:r w:rsidR="000D5684" w:rsidRPr="00996E61">
        <w:rPr>
          <w:rFonts w:ascii="Times New Roman" w:hAnsi="Times New Roman" w:cs="Times New Roman"/>
          <w:sz w:val="24"/>
          <w:szCs w:val="24"/>
        </w:rPr>
        <w:t>"</w:t>
      </w:r>
      <w:r w:rsidRPr="00996E61">
        <w:rPr>
          <w:rFonts w:ascii="Times New Roman" w:hAnsi="Times New Roman" w:cs="Times New Roman"/>
          <w:sz w:val="24"/>
          <w:szCs w:val="24"/>
        </w:rPr>
        <w:t>Being Present</w:t>
      </w:r>
      <w:r w:rsidR="000D5684" w:rsidRPr="00996E61">
        <w:rPr>
          <w:rFonts w:ascii="Times New Roman" w:hAnsi="Times New Roman" w:cs="Times New Roman"/>
          <w:sz w:val="24"/>
          <w:szCs w:val="24"/>
        </w:rPr>
        <w:t>"</w:t>
      </w:r>
      <w:r w:rsidRPr="00996E61">
        <w:rPr>
          <w:rFonts w:ascii="Times New Roman" w:hAnsi="Times New Roman" w:cs="Times New Roman"/>
          <w:sz w:val="24"/>
          <w:szCs w:val="24"/>
        </w:rPr>
        <w:t xml:space="preserve"> means?</w:t>
      </w:r>
    </w:p>
    <w:p w14:paraId="083744EE" w14:textId="77777777" w:rsidR="009E5470" w:rsidRPr="00996E61" w:rsidRDefault="009E5470" w:rsidP="00BF562B">
      <w:pPr>
        <w:ind w:firstLine="720"/>
        <w:rPr>
          <w:color w:val="000000" w:themeColor="text1"/>
        </w:rPr>
      </w:pPr>
      <w:r w:rsidRPr="00996E61">
        <w:rPr>
          <w:color w:val="000000" w:themeColor="text1"/>
        </w:rPr>
        <w:t>Yes</w:t>
      </w:r>
    </w:p>
    <w:p w14:paraId="4B5C062C" w14:textId="77777777" w:rsidR="009E5470" w:rsidRPr="00996E61" w:rsidRDefault="009E5470" w:rsidP="00BF562B">
      <w:pPr>
        <w:ind w:firstLine="720"/>
      </w:pPr>
      <w:r w:rsidRPr="00996E61">
        <w:t>I think so</w:t>
      </w:r>
    </w:p>
    <w:p w14:paraId="2465AA2A" w14:textId="77777777" w:rsidR="009E5470" w:rsidRPr="00996E61" w:rsidRDefault="009E5470" w:rsidP="00BF562B">
      <w:pPr>
        <w:ind w:firstLine="720"/>
      </w:pPr>
      <w:r w:rsidRPr="00996E61">
        <w:t>No</w:t>
      </w:r>
    </w:p>
    <w:p w14:paraId="6B3DE17A" w14:textId="77777777" w:rsidR="009E5470" w:rsidRPr="00996E61" w:rsidRDefault="009E5470" w:rsidP="00503A92"/>
    <w:p w14:paraId="3FFFE574" w14:textId="77777777" w:rsidR="009E5470" w:rsidRPr="00996E61" w:rsidRDefault="009E5470" w:rsidP="00503A92"/>
    <w:p w14:paraId="57126EC7" w14:textId="45C845C2"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lastRenderedPageBreak/>
        <w:t>Do you think there has been a shift in your mindset and your preparation for auditions?</w:t>
      </w:r>
    </w:p>
    <w:p w14:paraId="7930A7C0" w14:textId="77777777" w:rsidR="009E5470" w:rsidRPr="00996E61" w:rsidRDefault="009E5470" w:rsidP="00BF562B">
      <w:pPr>
        <w:ind w:firstLine="720"/>
        <w:rPr>
          <w:color w:val="000000" w:themeColor="text1"/>
        </w:rPr>
      </w:pPr>
      <w:r w:rsidRPr="00996E61">
        <w:rPr>
          <w:color w:val="000000" w:themeColor="text1"/>
        </w:rPr>
        <w:t>Yes definitely</w:t>
      </w:r>
    </w:p>
    <w:p w14:paraId="5AA05A53" w14:textId="77777777" w:rsidR="009E5470" w:rsidRPr="00996E61" w:rsidRDefault="009E5470" w:rsidP="00BF562B">
      <w:pPr>
        <w:ind w:firstLine="720"/>
      </w:pPr>
      <w:r w:rsidRPr="00996E61">
        <w:rPr>
          <w:color w:val="000000"/>
        </w:rPr>
        <w:t>Maybe</w:t>
      </w:r>
      <w:r w:rsidRPr="00996E61">
        <w:t xml:space="preserve"> </w:t>
      </w:r>
    </w:p>
    <w:p w14:paraId="54B5F971" w14:textId="77777777" w:rsidR="009E5470" w:rsidRPr="00996E61" w:rsidRDefault="009E5470" w:rsidP="00BF562B">
      <w:pPr>
        <w:ind w:firstLine="720"/>
      </w:pPr>
      <w:r w:rsidRPr="00996E61">
        <w:t>No</w:t>
      </w:r>
    </w:p>
    <w:p w14:paraId="642F5557" w14:textId="77777777" w:rsidR="009E5470" w:rsidRPr="00996E61" w:rsidRDefault="009E5470" w:rsidP="00503A92"/>
    <w:p w14:paraId="6EADA084" w14:textId="28E9B5E7" w:rsidR="009E5470" w:rsidRPr="00996E61" w:rsidRDefault="009E5470" w:rsidP="00BF562B">
      <w:pPr>
        <w:pStyle w:val="ListParagraph"/>
        <w:numPr>
          <w:ilvl w:val="0"/>
          <w:numId w:val="28"/>
        </w:numPr>
        <w:rPr>
          <w:rFonts w:ascii="Times New Roman" w:hAnsi="Times New Roman" w:cs="Times New Roman"/>
          <w:sz w:val="24"/>
          <w:szCs w:val="24"/>
        </w:rPr>
      </w:pPr>
      <w:r w:rsidRPr="00996E61">
        <w:rPr>
          <w:rFonts w:ascii="Times New Roman" w:hAnsi="Times New Roman" w:cs="Times New Roman"/>
          <w:sz w:val="24"/>
          <w:szCs w:val="24"/>
        </w:rPr>
        <w:t>Do you think there has been a shift in your thinking and preparation for auditions?</w:t>
      </w:r>
    </w:p>
    <w:p w14:paraId="15F3E456" w14:textId="77777777" w:rsidR="009E5470" w:rsidRPr="00996E61" w:rsidRDefault="009E5470" w:rsidP="00BF562B">
      <w:pPr>
        <w:ind w:firstLine="720"/>
        <w:rPr>
          <w:color w:val="000000" w:themeColor="text1"/>
        </w:rPr>
      </w:pPr>
      <w:r w:rsidRPr="00996E61">
        <w:rPr>
          <w:color w:val="000000" w:themeColor="text1"/>
        </w:rPr>
        <w:t>Yes</w:t>
      </w:r>
    </w:p>
    <w:p w14:paraId="488B7ECC" w14:textId="77777777" w:rsidR="009E5470" w:rsidRPr="00996E61" w:rsidRDefault="009E5470" w:rsidP="00BF562B">
      <w:pPr>
        <w:ind w:firstLine="720"/>
      </w:pPr>
      <w:r w:rsidRPr="00996E61">
        <w:t>Maybe</w:t>
      </w:r>
    </w:p>
    <w:p w14:paraId="2A8C43DC" w14:textId="77777777" w:rsidR="009E5470" w:rsidRPr="00996E61" w:rsidRDefault="009E5470" w:rsidP="00BF562B">
      <w:pPr>
        <w:ind w:firstLine="720"/>
      </w:pPr>
      <w:r w:rsidRPr="00996E61">
        <w:t>No</w:t>
      </w:r>
    </w:p>
    <w:p w14:paraId="62140A0A" w14:textId="77777777" w:rsidR="009E5470" w:rsidRPr="00996E61" w:rsidRDefault="009E5470" w:rsidP="00503A92"/>
    <w:p w14:paraId="35D20789" w14:textId="77777777" w:rsidR="009E5470" w:rsidRPr="00996E61" w:rsidRDefault="009E5470" w:rsidP="00503A92"/>
    <w:p w14:paraId="5577EDCE" w14:textId="6D3C0458" w:rsidR="009E5470" w:rsidRPr="00996E61" w:rsidRDefault="009E5470" w:rsidP="00503A92">
      <w:r w:rsidRPr="00996E61">
        <w:t xml:space="preserve">What one thing in the course really gave you that </w:t>
      </w:r>
      <w:r w:rsidR="000D5684" w:rsidRPr="00996E61">
        <w:t>"</w:t>
      </w:r>
      <w:r w:rsidRPr="00996E61">
        <w:t>lightbulb</w:t>
      </w:r>
      <w:r w:rsidR="000D5684" w:rsidRPr="00996E61">
        <w:t>"</w:t>
      </w:r>
      <w:r w:rsidRPr="00996E61">
        <w:t xml:space="preserve"> moment?</w:t>
      </w:r>
    </w:p>
    <w:p w14:paraId="74EAEC46" w14:textId="77777777" w:rsidR="009E5470" w:rsidRPr="00996E61" w:rsidRDefault="009E5470" w:rsidP="00503A92"/>
    <w:p w14:paraId="63B2B09E" w14:textId="77777777" w:rsidR="009E5470" w:rsidRPr="00996E61" w:rsidRDefault="009E5470" w:rsidP="00503A92"/>
    <w:p w14:paraId="592E8972" w14:textId="77777777" w:rsidR="009E5470" w:rsidRPr="00996E61" w:rsidRDefault="009E5470" w:rsidP="00503A92">
      <w:r w:rsidRPr="00996E61">
        <w:t>Thank you for being a part of my research I really valued your commitment and honesty throughout.</w:t>
      </w:r>
    </w:p>
    <w:p w14:paraId="695BB167" w14:textId="77777777" w:rsidR="009E5470" w:rsidRPr="00996E61" w:rsidRDefault="009E5470" w:rsidP="00503A92"/>
    <w:p w14:paraId="7DB1B832" w14:textId="77777777" w:rsidR="009E5470" w:rsidRPr="00996E61" w:rsidRDefault="009E5470" w:rsidP="00503A92">
      <w:r w:rsidRPr="00996E61">
        <w:rPr>
          <w:color w:val="000000"/>
        </w:rPr>
        <w:t>Thank you so much!!!!</w:t>
      </w:r>
    </w:p>
    <w:p w14:paraId="57C1BD44" w14:textId="3E86B03F" w:rsidR="00E10DEB" w:rsidRPr="00996E61" w:rsidRDefault="00E10DEB" w:rsidP="00503A92"/>
    <w:p w14:paraId="5CA359A6" w14:textId="77777777" w:rsidR="00967C29" w:rsidRPr="00996E61" w:rsidRDefault="00967C29" w:rsidP="00503A92">
      <w:pPr>
        <w:rPr>
          <w:bCs/>
        </w:rPr>
      </w:pPr>
    </w:p>
    <w:p w14:paraId="01B31ECF" w14:textId="77777777" w:rsidR="00967C29" w:rsidRPr="00996E61" w:rsidRDefault="00967C29" w:rsidP="00503A92">
      <w:pPr>
        <w:rPr>
          <w:bCs/>
        </w:rPr>
      </w:pPr>
    </w:p>
    <w:p w14:paraId="4FB19515" w14:textId="77777777" w:rsidR="00967C29" w:rsidRPr="00996E61" w:rsidRDefault="00967C29" w:rsidP="00503A92">
      <w:pPr>
        <w:rPr>
          <w:bCs/>
        </w:rPr>
      </w:pPr>
    </w:p>
    <w:p w14:paraId="6AB13513" w14:textId="77777777" w:rsidR="00967C29" w:rsidRPr="00996E61" w:rsidRDefault="00967C29" w:rsidP="00503A92">
      <w:pPr>
        <w:rPr>
          <w:bCs/>
        </w:rPr>
      </w:pPr>
    </w:p>
    <w:p w14:paraId="2B4E00B5" w14:textId="77777777" w:rsidR="00967C29" w:rsidRPr="00996E61" w:rsidRDefault="00967C29" w:rsidP="00503A92">
      <w:pPr>
        <w:rPr>
          <w:bCs/>
        </w:rPr>
      </w:pPr>
    </w:p>
    <w:p w14:paraId="6A7DDB52" w14:textId="77777777" w:rsidR="00967C29" w:rsidRPr="00996E61" w:rsidRDefault="00967C29" w:rsidP="00503A92">
      <w:pPr>
        <w:rPr>
          <w:bCs/>
        </w:rPr>
      </w:pPr>
    </w:p>
    <w:p w14:paraId="7953C223" w14:textId="77777777" w:rsidR="00967C29" w:rsidRPr="00996E61" w:rsidRDefault="00967C29" w:rsidP="00503A92">
      <w:pPr>
        <w:rPr>
          <w:bCs/>
        </w:rPr>
      </w:pPr>
    </w:p>
    <w:p w14:paraId="1D4BA164" w14:textId="77777777" w:rsidR="00967C29" w:rsidRPr="00996E61" w:rsidRDefault="00967C29" w:rsidP="00503A92">
      <w:pPr>
        <w:rPr>
          <w:bCs/>
        </w:rPr>
      </w:pPr>
    </w:p>
    <w:p w14:paraId="797B49B9" w14:textId="77777777" w:rsidR="00967C29" w:rsidRPr="00996E61" w:rsidRDefault="00967C29" w:rsidP="00503A92">
      <w:pPr>
        <w:rPr>
          <w:bCs/>
        </w:rPr>
      </w:pPr>
    </w:p>
    <w:p w14:paraId="09C83A97" w14:textId="77777777" w:rsidR="00967C29" w:rsidRPr="00996E61" w:rsidRDefault="00967C29" w:rsidP="00503A92">
      <w:pPr>
        <w:rPr>
          <w:bCs/>
        </w:rPr>
      </w:pPr>
    </w:p>
    <w:p w14:paraId="095D420F" w14:textId="77777777" w:rsidR="0088080F" w:rsidRPr="00996E61" w:rsidRDefault="0088080F" w:rsidP="00503A92">
      <w:pPr>
        <w:rPr>
          <w:bCs/>
        </w:rPr>
      </w:pPr>
    </w:p>
    <w:p w14:paraId="59BBFBC2" w14:textId="77777777" w:rsidR="0088080F" w:rsidRPr="00996E61" w:rsidRDefault="0088080F" w:rsidP="00503A92">
      <w:pPr>
        <w:rPr>
          <w:bCs/>
        </w:rPr>
      </w:pPr>
    </w:p>
    <w:p w14:paraId="1BB6382A" w14:textId="77777777" w:rsidR="0088080F" w:rsidRPr="00996E61" w:rsidRDefault="0088080F" w:rsidP="00503A92">
      <w:pPr>
        <w:rPr>
          <w:bCs/>
        </w:rPr>
      </w:pPr>
    </w:p>
    <w:p w14:paraId="3895724F" w14:textId="77777777" w:rsidR="0088080F" w:rsidRPr="00996E61" w:rsidRDefault="0088080F" w:rsidP="00503A92">
      <w:pPr>
        <w:rPr>
          <w:bCs/>
        </w:rPr>
      </w:pPr>
    </w:p>
    <w:p w14:paraId="584F0C60" w14:textId="77777777" w:rsidR="0088080F" w:rsidRPr="00996E61" w:rsidRDefault="0088080F" w:rsidP="00503A92">
      <w:pPr>
        <w:rPr>
          <w:bCs/>
        </w:rPr>
      </w:pPr>
    </w:p>
    <w:p w14:paraId="6B9AAA3F" w14:textId="77777777" w:rsidR="0088080F" w:rsidRPr="00996E61" w:rsidRDefault="0088080F" w:rsidP="00503A92">
      <w:pPr>
        <w:rPr>
          <w:bCs/>
        </w:rPr>
      </w:pPr>
    </w:p>
    <w:p w14:paraId="278217E4" w14:textId="77777777" w:rsidR="0088080F" w:rsidRPr="00996E61" w:rsidRDefault="0088080F" w:rsidP="00503A92">
      <w:pPr>
        <w:rPr>
          <w:bCs/>
        </w:rPr>
      </w:pPr>
    </w:p>
    <w:p w14:paraId="44DB59F9" w14:textId="77777777" w:rsidR="0088080F" w:rsidRPr="00996E61" w:rsidRDefault="0088080F" w:rsidP="00503A92">
      <w:pPr>
        <w:rPr>
          <w:bCs/>
        </w:rPr>
      </w:pPr>
    </w:p>
    <w:p w14:paraId="2E177EA0" w14:textId="77777777" w:rsidR="0088080F" w:rsidRPr="00996E61" w:rsidRDefault="0088080F" w:rsidP="00503A92">
      <w:pPr>
        <w:rPr>
          <w:bCs/>
        </w:rPr>
      </w:pPr>
    </w:p>
    <w:p w14:paraId="4451A4D8" w14:textId="77777777" w:rsidR="00BF562B" w:rsidRPr="00996E61" w:rsidRDefault="00BF562B" w:rsidP="00503A92">
      <w:pPr>
        <w:rPr>
          <w:bCs/>
        </w:rPr>
      </w:pPr>
    </w:p>
    <w:p w14:paraId="7BE33A98" w14:textId="77777777" w:rsidR="00810E67" w:rsidRPr="00996E61" w:rsidRDefault="00810E67" w:rsidP="00503A92">
      <w:pPr>
        <w:rPr>
          <w:b/>
          <w:bCs/>
          <w:u w:val="single"/>
        </w:rPr>
      </w:pPr>
    </w:p>
    <w:p w14:paraId="574BDAC5" w14:textId="77777777" w:rsidR="00810E67" w:rsidRPr="00996E61" w:rsidRDefault="00810E67" w:rsidP="00503A92">
      <w:pPr>
        <w:rPr>
          <w:b/>
          <w:bCs/>
          <w:u w:val="single"/>
        </w:rPr>
      </w:pPr>
    </w:p>
    <w:p w14:paraId="141493A8" w14:textId="77777777" w:rsidR="00810E67" w:rsidRPr="00996E61" w:rsidRDefault="00810E67" w:rsidP="00503A92">
      <w:pPr>
        <w:rPr>
          <w:b/>
          <w:bCs/>
          <w:u w:val="single"/>
        </w:rPr>
      </w:pPr>
    </w:p>
    <w:p w14:paraId="74715092" w14:textId="77777777" w:rsidR="00810E67" w:rsidRPr="00996E61" w:rsidRDefault="00810E67" w:rsidP="00503A92">
      <w:pPr>
        <w:rPr>
          <w:b/>
          <w:bCs/>
          <w:u w:val="single"/>
        </w:rPr>
      </w:pPr>
    </w:p>
    <w:p w14:paraId="3A2CE840" w14:textId="77777777" w:rsidR="00810E67" w:rsidRPr="00996E61" w:rsidRDefault="00810E67" w:rsidP="00503A92">
      <w:pPr>
        <w:rPr>
          <w:b/>
          <w:bCs/>
          <w:u w:val="single"/>
        </w:rPr>
      </w:pPr>
    </w:p>
    <w:p w14:paraId="67D6B8CA" w14:textId="77777777" w:rsidR="00810E67" w:rsidRPr="00996E61" w:rsidRDefault="00810E67" w:rsidP="00503A92">
      <w:pPr>
        <w:rPr>
          <w:b/>
          <w:bCs/>
          <w:u w:val="single"/>
        </w:rPr>
      </w:pPr>
    </w:p>
    <w:p w14:paraId="337BF98C" w14:textId="77777777" w:rsidR="00810E67" w:rsidRPr="00996E61" w:rsidRDefault="00810E67" w:rsidP="00503A92">
      <w:pPr>
        <w:rPr>
          <w:b/>
          <w:bCs/>
          <w:u w:val="single"/>
        </w:rPr>
      </w:pPr>
    </w:p>
    <w:p w14:paraId="3621335F" w14:textId="77777777" w:rsidR="00810E67" w:rsidRPr="00996E61" w:rsidRDefault="00810E67" w:rsidP="00503A92">
      <w:pPr>
        <w:rPr>
          <w:b/>
          <w:bCs/>
          <w:u w:val="single"/>
        </w:rPr>
      </w:pPr>
    </w:p>
    <w:p w14:paraId="0BB1DF7A" w14:textId="023D26C1" w:rsidR="00810562" w:rsidRPr="00996E61" w:rsidRDefault="00810562" w:rsidP="00503A92">
      <w:pPr>
        <w:rPr>
          <w:b/>
          <w:bCs/>
          <w:u w:val="single"/>
        </w:rPr>
      </w:pPr>
      <w:r w:rsidRPr="00996E61">
        <w:rPr>
          <w:b/>
          <w:bCs/>
          <w:u w:val="single"/>
        </w:rPr>
        <w:lastRenderedPageBreak/>
        <w:t>Appendices 5</w:t>
      </w:r>
    </w:p>
    <w:p w14:paraId="712D3BF1" w14:textId="77777777" w:rsidR="00810562" w:rsidRPr="00996E61" w:rsidRDefault="00810562" w:rsidP="00503A92"/>
    <w:p w14:paraId="502432DC" w14:textId="460D8FF4" w:rsidR="00E10DEB" w:rsidRPr="00996E61" w:rsidRDefault="00810562" w:rsidP="00503A92">
      <w:r w:rsidRPr="00996E61">
        <w:t>Simple ways to get present Kevin page</w:t>
      </w:r>
    </w:p>
    <w:p w14:paraId="6B138EE8" w14:textId="685E590F" w:rsidR="00810562" w:rsidRPr="00996E61" w:rsidRDefault="00810562" w:rsidP="00503A92"/>
    <w:p w14:paraId="068B7B2E" w14:textId="77777777" w:rsidR="00810562" w:rsidRPr="00996E61" w:rsidRDefault="00810562" w:rsidP="00503A92"/>
    <w:p w14:paraId="36E003B1" w14:textId="77777777" w:rsidR="009E5470" w:rsidRPr="00996E61" w:rsidRDefault="009E5470" w:rsidP="00503A92">
      <w:r w:rsidRPr="00996E61">
        <w:t xml:space="preserve">This is a simple exercise to connect with yourself and your </w:t>
      </w:r>
      <w:proofErr w:type="spellStart"/>
      <w:proofErr w:type="gramStart"/>
      <w:r w:rsidRPr="00996E61">
        <w:t>enviorment</w:t>
      </w:r>
      <w:proofErr w:type="spellEnd"/>
      <w:r w:rsidRPr="00996E61">
        <w:t xml:space="preserve"> .</w:t>
      </w:r>
      <w:proofErr w:type="gramEnd"/>
      <w:r w:rsidRPr="00996E61">
        <w:t xml:space="preserve"> Practise it throughout the </w:t>
      </w:r>
      <w:proofErr w:type="gramStart"/>
      <w:r w:rsidRPr="00996E61">
        <w:t>day ,especially</w:t>
      </w:r>
      <w:proofErr w:type="gramEnd"/>
      <w:r w:rsidRPr="00996E61">
        <w:t xml:space="preserve"> any time you find yourself getting caught up in your own thoughts and feelings</w:t>
      </w:r>
    </w:p>
    <w:p w14:paraId="426FEC36" w14:textId="77777777" w:rsidR="00810562" w:rsidRPr="00996E61" w:rsidRDefault="00810562" w:rsidP="00503A92">
      <w:r w:rsidRPr="00996E61">
        <w:t xml:space="preserve">Take ten slow deep </w:t>
      </w:r>
      <w:proofErr w:type="gramStart"/>
      <w:r w:rsidRPr="00996E61">
        <w:t>breaths .</w:t>
      </w:r>
      <w:proofErr w:type="gramEnd"/>
      <w:r w:rsidRPr="00996E61">
        <w:t xml:space="preserve"> Focus on breathing out as slowly as possible until the lungs are completely empty – and then allow them to refill by themselves</w:t>
      </w:r>
    </w:p>
    <w:p w14:paraId="5AC5A240" w14:textId="77777777" w:rsidR="00810562" w:rsidRPr="00996E61" w:rsidRDefault="00810562" w:rsidP="00503A92">
      <w:r w:rsidRPr="00996E61">
        <w:t xml:space="preserve">Notice the sensation of your lungs emptying. Notice them </w:t>
      </w:r>
      <w:proofErr w:type="gramStart"/>
      <w:r w:rsidRPr="00996E61">
        <w:t>refilling .</w:t>
      </w:r>
      <w:proofErr w:type="gramEnd"/>
      <w:r w:rsidRPr="00996E61">
        <w:t xml:space="preserve"> Notice your rib cage raising and falling. Notice the gentle rise and fall of your shoulders</w:t>
      </w:r>
    </w:p>
    <w:p w14:paraId="6AEE488A" w14:textId="66037B25" w:rsidR="00810562" w:rsidRPr="00996E61" w:rsidRDefault="00810562" w:rsidP="00503A92">
      <w:r w:rsidRPr="00996E61">
        <w:t xml:space="preserve">See if you can let your thoughts come and go as if </w:t>
      </w:r>
      <w:r w:rsidR="000D5684" w:rsidRPr="00996E61">
        <w:t>they're</w:t>
      </w:r>
      <w:r w:rsidRPr="00996E61">
        <w:t xml:space="preserve"> just passing cars, driving past your house.</w:t>
      </w:r>
    </w:p>
    <w:p w14:paraId="5261C76C" w14:textId="06A4DD75" w:rsidR="00810562" w:rsidRPr="00996E61" w:rsidRDefault="00810562" w:rsidP="00503A92">
      <w:r w:rsidRPr="00996E61">
        <w:t xml:space="preserve">Expand your </w:t>
      </w:r>
      <w:proofErr w:type="gramStart"/>
      <w:r w:rsidRPr="00996E61">
        <w:t>awareness :</w:t>
      </w:r>
      <w:proofErr w:type="gramEnd"/>
      <w:r w:rsidRPr="00996E61">
        <w:t xml:space="preserve"> simultaneously notice your breathing and your body. Then look around the room and notice what you can see, </w:t>
      </w:r>
      <w:proofErr w:type="gramStart"/>
      <w:r w:rsidRPr="00996E61">
        <w:t>hear ,smell</w:t>
      </w:r>
      <w:proofErr w:type="gramEnd"/>
      <w:r w:rsidRPr="00996E61">
        <w:t>, touch and feel</w:t>
      </w:r>
    </w:p>
    <w:p w14:paraId="7DD093F6" w14:textId="45C948FE" w:rsidR="00810562" w:rsidRPr="00996E61" w:rsidRDefault="00810562" w:rsidP="00503A92"/>
    <w:p w14:paraId="5601FF3B" w14:textId="46A19F54" w:rsidR="00810562" w:rsidRPr="00996E61" w:rsidRDefault="00810562" w:rsidP="00503A92">
      <w:r w:rsidRPr="00996E61">
        <w:t>Drop the Anchor – Russ Harris</w:t>
      </w:r>
    </w:p>
    <w:p w14:paraId="0709BDB8" w14:textId="1BBFFB9C" w:rsidR="00810562" w:rsidRPr="00996E61" w:rsidRDefault="00810562" w:rsidP="00503A92"/>
    <w:p w14:paraId="0CFC4F99" w14:textId="77777777" w:rsidR="00810562" w:rsidRPr="00996E61" w:rsidRDefault="00810562" w:rsidP="00503A92">
      <w:r w:rsidRPr="00996E61">
        <w:t xml:space="preserve">This is another simple exercise to centre </w:t>
      </w:r>
      <w:proofErr w:type="spellStart"/>
      <w:r w:rsidRPr="00996E61">
        <w:t>youraelf</w:t>
      </w:r>
      <w:proofErr w:type="spellEnd"/>
      <w:r w:rsidRPr="00996E61">
        <w:t xml:space="preserve"> and connect with the worried world around you. </w:t>
      </w:r>
      <w:proofErr w:type="spellStart"/>
      <w:r w:rsidRPr="00996E61">
        <w:t>Practie</w:t>
      </w:r>
      <w:proofErr w:type="spellEnd"/>
      <w:r w:rsidRPr="00996E61">
        <w:t xml:space="preserve"> it throughout the </w:t>
      </w:r>
      <w:proofErr w:type="gramStart"/>
      <w:r w:rsidRPr="00996E61">
        <w:t>day ,</w:t>
      </w:r>
      <w:proofErr w:type="gramEnd"/>
      <w:r w:rsidRPr="00996E61">
        <w:t xml:space="preserve"> especially any time you find yourself getting caught up in your own thoughts and feeling</w:t>
      </w:r>
    </w:p>
    <w:p w14:paraId="46864AC4" w14:textId="77777777" w:rsidR="00810562" w:rsidRPr="00996E61" w:rsidRDefault="00810562" w:rsidP="00503A92">
      <w:r w:rsidRPr="00996E61">
        <w:t>Plant your feet firmly into the floor.</w:t>
      </w:r>
    </w:p>
    <w:p w14:paraId="28EF2529" w14:textId="77777777" w:rsidR="00810562" w:rsidRPr="00996E61" w:rsidRDefault="00810562" w:rsidP="00503A92">
      <w:r w:rsidRPr="00996E61">
        <w:t>Push them down – notice the floor beneath you, supporting you</w:t>
      </w:r>
    </w:p>
    <w:p w14:paraId="79715535" w14:textId="77777777" w:rsidR="00810562" w:rsidRPr="00996E61" w:rsidRDefault="00810562" w:rsidP="00503A92">
      <w:r w:rsidRPr="00996E61">
        <w:t>Notice the muscle tension in your legs as you push your feet down</w:t>
      </w:r>
    </w:p>
    <w:p w14:paraId="0BDEBEC1" w14:textId="416A2C76" w:rsidR="00810562" w:rsidRPr="00996E61" w:rsidRDefault="00810562" w:rsidP="00503A92">
      <w:r w:rsidRPr="00996E61">
        <w:t>Notice your entire body – and the feeling of gravity flowing down through your head, spine and legs into your feet</w:t>
      </w:r>
    </w:p>
    <w:p w14:paraId="3BD17682" w14:textId="77777777" w:rsidR="00810562" w:rsidRPr="00996E61" w:rsidRDefault="00810562" w:rsidP="00503A92">
      <w:r w:rsidRPr="00996E61">
        <w:t>Now look around and notice what you can see and hear around you. Notice where you are and what you are doing</w:t>
      </w:r>
    </w:p>
    <w:p w14:paraId="42403516" w14:textId="77777777" w:rsidR="00810562" w:rsidRPr="00996E61" w:rsidRDefault="00810562" w:rsidP="00503A92"/>
    <w:p w14:paraId="4AF357FC" w14:textId="77777777" w:rsidR="00810562" w:rsidRPr="00996E61" w:rsidRDefault="00810562" w:rsidP="00503A92"/>
    <w:p w14:paraId="213887A1" w14:textId="34415F57" w:rsidR="00810562" w:rsidRPr="00996E61" w:rsidRDefault="00810562" w:rsidP="00503A92">
      <w:pPr>
        <w:rPr>
          <w:b/>
          <w:u w:val="single"/>
        </w:rPr>
      </w:pPr>
      <w:r w:rsidRPr="00996E61">
        <w:rPr>
          <w:b/>
          <w:u w:val="single"/>
        </w:rPr>
        <w:t>Notice Five Things</w:t>
      </w:r>
    </w:p>
    <w:p w14:paraId="35CF68A4" w14:textId="77777777" w:rsidR="0088080F" w:rsidRPr="00996E61" w:rsidRDefault="0088080F" w:rsidP="00503A92">
      <w:pPr>
        <w:rPr>
          <w:b/>
          <w:u w:val="single"/>
        </w:rPr>
      </w:pPr>
    </w:p>
    <w:p w14:paraId="448C061F" w14:textId="74832E0B" w:rsidR="00810562" w:rsidRPr="00996E61" w:rsidRDefault="00810562" w:rsidP="00503A92">
      <w:r w:rsidRPr="00996E61">
        <w:t>This is yet another simple exercise to centre yourself and engage with your environment. Practise it throughout the day, especially any time you find yourself getting caught up in your thoughts and feelings.</w:t>
      </w:r>
    </w:p>
    <w:p w14:paraId="45E10327" w14:textId="77777777" w:rsidR="00810562" w:rsidRPr="00996E61" w:rsidRDefault="00810562" w:rsidP="00503A92">
      <w:r w:rsidRPr="00996E61">
        <w:t>Pause for a moment</w:t>
      </w:r>
    </w:p>
    <w:p w14:paraId="42B30C51" w14:textId="77777777" w:rsidR="00810562" w:rsidRPr="00996E61" w:rsidRDefault="00810562" w:rsidP="00503A92">
      <w:r w:rsidRPr="00996E61">
        <w:t>Look around and notice five things you can hear</w:t>
      </w:r>
    </w:p>
    <w:p w14:paraId="27C207F5" w14:textId="77777777" w:rsidR="00810562" w:rsidRPr="00996E61" w:rsidRDefault="00810562" w:rsidP="00503A92">
      <w:r w:rsidRPr="00996E61">
        <w:t>Notice five things you can feel in contact with your body (</w:t>
      </w:r>
      <w:proofErr w:type="spellStart"/>
      <w:proofErr w:type="gramStart"/>
      <w:r w:rsidRPr="00996E61">
        <w:t>eg</w:t>
      </w:r>
      <w:proofErr w:type="spellEnd"/>
      <w:proofErr w:type="gramEnd"/>
      <w:r w:rsidRPr="00996E61">
        <w:t xml:space="preserve"> watch strap against your wrist)</w:t>
      </w:r>
    </w:p>
    <w:p w14:paraId="1EE81B50" w14:textId="77777777" w:rsidR="00810562" w:rsidRPr="00996E61" w:rsidRDefault="00810562" w:rsidP="00503A92">
      <w:proofErr w:type="gramStart"/>
      <w:r w:rsidRPr="00996E61">
        <w:t>Finally ,</w:t>
      </w:r>
      <w:proofErr w:type="gramEnd"/>
      <w:r w:rsidRPr="00996E61">
        <w:t xml:space="preserve"> do all of the above simultaneously</w:t>
      </w:r>
    </w:p>
    <w:p w14:paraId="678A517B" w14:textId="77777777" w:rsidR="00810562" w:rsidRPr="00996E61" w:rsidRDefault="00810562" w:rsidP="00503A92"/>
    <w:p w14:paraId="0CBD86CA" w14:textId="77777777" w:rsidR="0088080F" w:rsidRPr="00996E61" w:rsidRDefault="0088080F" w:rsidP="00503A92">
      <w:pPr>
        <w:rPr>
          <w:b/>
          <w:u w:val="single"/>
        </w:rPr>
      </w:pPr>
    </w:p>
    <w:p w14:paraId="5DE89E04" w14:textId="77777777" w:rsidR="0088080F" w:rsidRPr="00996E61" w:rsidRDefault="0088080F" w:rsidP="00503A92">
      <w:pPr>
        <w:rPr>
          <w:b/>
          <w:u w:val="single"/>
        </w:rPr>
      </w:pPr>
    </w:p>
    <w:p w14:paraId="4002E6DB" w14:textId="77777777" w:rsidR="0088080F" w:rsidRPr="00996E61" w:rsidRDefault="0088080F" w:rsidP="00503A92">
      <w:pPr>
        <w:rPr>
          <w:b/>
          <w:u w:val="single"/>
        </w:rPr>
      </w:pPr>
    </w:p>
    <w:p w14:paraId="4A5F2C82" w14:textId="77777777" w:rsidR="0088080F" w:rsidRPr="00996E61" w:rsidRDefault="0088080F" w:rsidP="00503A92">
      <w:pPr>
        <w:rPr>
          <w:b/>
          <w:u w:val="single"/>
        </w:rPr>
      </w:pPr>
    </w:p>
    <w:p w14:paraId="403B65F9" w14:textId="77777777" w:rsidR="0088080F" w:rsidRPr="00996E61" w:rsidRDefault="0088080F" w:rsidP="00503A92">
      <w:pPr>
        <w:rPr>
          <w:b/>
          <w:u w:val="single"/>
        </w:rPr>
      </w:pPr>
    </w:p>
    <w:p w14:paraId="41C3C6C4" w14:textId="77777777" w:rsidR="0088080F" w:rsidRPr="00996E61" w:rsidRDefault="0088080F" w:rsidP="00503A92">
      <w:pPr>
        <w:rPr>
          <w:b/>
          <w:u w:val="single"/>
        </w:rPr>
      </w:pPr>
    </w:p>
    <w:p w14:paraId="0EAD27B8" w14:textId="77777777" w:rsidR="0088080F" w:rsidRPr="00996E61" w:rsidRDefault="0088080F" w:rsidP="00503A92">
      <w:pPr>
        <w:rPr>
          <w:b/>
          <w:u w:val="single"/>
        </w:rPr>
      </w:pPr>
    </w:p>
    <w:p w14:paraId="23D98182" w14:textId="77777777" w:rsidR="0088080F" w:rsidRPr="00996E61" w:rsidRDefault="0088080F" w:rsidP="00503A92">
      <w:pPr>
        <w:rPr>
          <w:b/>
          <w:u w:val="single"/>
        </w:rPr>
      </w:pPr>
    </w:p>
    <w:p w14:paraId="6A4A0C86" w14:textId="77777777" w:rsidR="0088080F" w:rsidRPr="00996E61" w:rsidRDefault="0088080F" w:rsidP="00503A92">
      <w:pPr>
        <w:rPr>
          <w:b/>
          <w:u w:val="single"/>
        </w:rPr>
      </w:pPr>
    </w:p>
    <w:p w14:paraId="45880109" w14:textId="46B7B50E" w:rsidR="00810562" w:rsidRPr="00996E61" w:rsidRDefault="00146112" w:rsidP="00503A92">
      <w:pPr>
        <w:rPr>
          <w:b/>
          <w:u w:val="single"/>
        </w:rPr>
      </w:pPr>
      <w:r w:rsidRPr="00996E61">
        <w:rPr>
          <w:b/>
          <w:u w:val="single"/>
        </w:rPr>
        <w:lastRenderedPageBreak/>
        <w:t xml:space="preserve">BEFORE </w:t>
      </w:r>
      <w:r w:rsidR="00810562" w:rsidRPr="00996E61">
        <w:rPr>
          <w:b/>
          <w:u w:val="single"/>
        </w:rPr>
        <w:t>THE AUDITION</w:t>
      </w:r>
    </w:p>
    <w:p w14:paraId="624F069C" w14:textId="77777777" w:rsidR="0088080F" w:rsidRPr="00996E61" w:rsidRDefault="0088080F" w:rsidP="00503A92">
      <w:pPr>
        <w:rPr>
          <w:b/>
          <w:u w:val="single"/>
        </w:rPr>
      </w:pPr>
    </w:p>
    <w:p w14:paraId="058A8F13" w14:textId="77777777" w:rsidR="00810562" w:rsidRPr="00996E61" w:rsidRDefault="00810562" w:rsidP="00503A92">
      <w:r w:rsidRPr="00996E61">
        <w:t xml:space="preserve">While waiting in the lobby of the audition </w:t>
      </w:r>
      <w:proofErr w:type="gramStart"/>
      <w:r w:rsidRPr="00996E61">
        <w:t>room ,</w:t>
      </w:r>
      <w:proofErr w:type="gramEnd"/>
      <w:r w:rsidRPr="00996E61">
        <w:t xml:space="preserve"> find a chair where you can focus inward for a moment</w:t>
      </w:r>
    </w:p>
    <w:p w14:paraId="7CA459F5" w14:textId="77777777" w:rsidR="009231DF" w:rsidRPr="00996E61" w:rsidRDefault="009231DF" w:rsidP="00503A92">
      <w:r w:rsidRPr="00996E61">
        <w:t>Sit with a relatively straight back (or find a centred position if standing)</w:t>
      </w:r>
    </w:p>
    <w:p w14:paraId="2700F0D3" w14:textId="77777777" w:rsidR="009231DF" w:rsidRPr="00996E61" w:rsidRDefault="009231DF" w:rsidP="00503A92">
      <w:r w:rsidRPr="00996E61">
        <w:t xml:space="preserve">Turn your attention inward for a </w:t>
      </w:r>
      <w:proofErr w:type="gramStart"/>
      <w:r w:rsidRPr="00996E61">
        <w:t>moment ,</w:t>
      </w:r>
      <w:proofErr w:type="gramEnd"/>
      <w:r w:rsidRPr="00996E61">
        <w:t xml:space="preserve"> simply ignoring any distractions in the room. (Do you see why this might get easier after some practise at home)</w:t>
      </w:r>
    </w:p>
    <w:p w14:paraId="2A31115D" w14:textId="77777777" w:rsidR="009231DF" w:rsidRPr="00996E61" w:rsidRDefault="009231DF" w:rsidP="00503A92">
      <w:r w:rsidRPr="00996E61">
        <w:t xml:space="preserve">You can close your eyes or, if it seems more socially appropriate to the situation pretend to be intently working on your lines (most other students will do you the courtesy of leaving you alone if they think you are </w:t>
      </w:r>
      <w:proofErr w:type="spellStart"/>
      <w:r w:rsidRPr="00996E61">
        <w:t>preparaing</w:t>
      </w:r>
      <w:proofErr w:type="spellEnd"/>
    </w:p>
    <w:p w14:paraId="042F56EC" w14:textId="77777777" w:rsidR="009231DF" w:rsidRPr="00996E61" w:rsidRDefault="009231DF" w:rsidP="00503A92">
      <w:r w:rsidRPr="00996E61">
        <w:t>Focus your attention on the breath entering and leaving your belly, for 3 full breath cycles</w:t>
      </w:r>
    </w:p>
    <w:p w14:paraId="50131DB6" w14:textId="08143E85" w:rsidR="009231DF" w:rsidRPr="00996E61" w:rsidRDefault="009231DF" w:rsidP="00503A92">
      <w:r w:rsidRPr="00996E61">
        <w:t xml:space="preserve">It is that </w:t>
      </w:r>
      <w:proofErr w:type="gramStart"/>
      <w:r w:rsidRPr="00996E61">
        <w:t>simple .</w:t>
      </w:r>
      <w:proofErr w:type="gramEnd"/>
      <w:r w:rsidRPr="00996E61">
        <w:t xml:space="preserve"> Because you have been training your mind to calm and </w:t>
      </w:r>
      <w:r w:rsidR="008C5E93" w:rsidRPr="00996E61">
        <w:t>regularly focus</w:t>
      </w:r>
      <w:r w:rsidRPr="00996E61">
        <w:t xml:space="preserve"> during your home practise, this </w:t>
      </w:r>
      <w:r w:rsidR="008C5E93" w:rsidRPr="00996E61">
        <w:t>short and straightforward</w:t>
      </w:r>
      <w:r w:rsidRPr="00996E61">
        <w:t xml:space="preserve"> reminder to your brain that it is time to come to attention is very </w:t>
      </w:r>
      <w:r w:rsidR="008C5E93" w:rsidRPr="00996E61">
        <w:t>useful</w:t>
      </w:r>
      <w:r w:rsidRPr="00996E61">
        <w:t>.</w:t>
      </w:r>
    </w:p>
    <w:p w14:paraId="0B2DF8D3" w14:textId="77777777" w:rsidR="009231DF" w:rsidRPr="00996E61" w:rsidRDefault="009231DF" w:rsidP="00503A92">
      <w:r w:rsidRPr="00996E61">
        <w:t>It will calm your nerves and bring focus into the room.</w:t>
      </w:r>
    </w:p>
    <w:p w14:paraId="26C0C425" w14:textId="32CC1706" w:rsidR="009231DF" w:rsidRPr="00996E61" w:rsidRDefault="009231DF" w:rsidP="00503A92">
      <w:r w:rsidRPr="00996E61">
        <w:t xml:space="preserve">This exercise can be done in your car beforehand, as </w:t>
      </w:r>
      <w:r w:rsidR="008C5E93" w:rsidRPr="00996E61">
        <w:t>you</w:t>
      </w:r>
      <w:r w:rsidRPr="00996E61">
        <w:t xml:space="preserve"> walk to the audition or on a bus or train. </w:t>
      </w:r>
    </w:p>
    <w:p w14:paraId="1319F968" w14:textId="77777777" w:rsidR="00810562" w:rsidRPr="00996E61" w:rsidRDefault="00810562" w:rsidP="00503A92"/>
    <w:p w14:paraId="10A9A518" w14:textId="77777777" w:rsidR="00146112" w:rsidRPr="00996E61" w:rsidRDefault="00146112" w:rsidP="00503A92"/>
    <w:p w14:paraId="52AA8BCF" w14:textId="77777777" w:rsidR="00146112" w:rsidRPr="00996E61" w:rsidRDefault="00146112" w:rsidP="00503A92"/>
    <w:p w14:paraId="095E5976" w14:textId="77777777" w:rsidR="00810562" w:rsidRPr="00996E61" w:rsidRDefault="00810562" w:rsidP="00503A92"/>
    <w:p w14:paraId="5C9B02C6" w14:textId="15F192C9" w:rsidR="00E10DEB" w:rsidRPr="00996E61" w:rsidRDefault="00E10DEB" w:rsidP="00503A92"/>
    <w:p w14:paraId="5ED4F522" w14:textId="57DB140D" w:rsidR="00991807" w:rsidRPr="00996E61" w:rsidRDefault="00991807" w:rsidP="00503A92"/>
    <w:p w14:paraId="0A9D28D8" w14:textId="4A0A7BC9" w:rsidR="00991807" w:rsidRPr="00996E61" w:rsidRDefault="00991807" w:rsidP="00503A92"/>
    <w:p w14:paraId="028FC07E" w14:textId="13959AC8" w:rsidR="00991807" w:rsidRPr="00996E61" w:rsidRDefault="00991807" w:rsidP="00503A92"/>
    <w:p w14:paraId="6D5FB6DB" w14:textId="72E6039E" w:rsidR="00991807" w:rsidRPr="00996E61" w:rsidRDefault="00991807" w:rsidP="00503A92"/>
    <w:p w14:paraId="330C44FE" w14:textId="242886CF" w:rsidR="00991807" w:rsidRPr="00996E61" w:rsidRDefault="00991807" w:rsidP="00503A92"/>
    <w:p w14:paraId="41C889BE" w14:textId="7A1AD7BB" w:rsidR="00991807" w:rsidRPr="00996E61" w:rsidRDefault="00991807" w:rsidP="00503A92"/>
    <w:p w14:paraId="710BC8DC" w14:textId="5FBDC107" w:rsidR="00991807" w:rsidRPr="00996E61" w:rsidRDefault="00991807" w:rsidP="00503A92"/>
    <w:p w14:paraId="0DA3014A" w14:textId="5F50FE4D" w:rsidR="00991807" w:rsidRPr="00996E61" w:rsidRDefault="00991807" w:rsidP="00503A92"/>
    <w:p w14:paraId="6D503943" w14:textId="37E87C90" w:rsidR="00991807" w:rsidRPr="00996E61" w:rsidRDefault="00991807" w:rsidP="00503A92"/>
    <w:p w14:paraId="6CFF7B33" w14:textId="72BA2B29" w:rsidR="00991807" w:rsidRPr="00996E61" w:rsidRDefault="00991807" w:rsidP="00503A92"/>
    <w:p w14:paraId="72B69C7D" w14:textId="2E0DA754" w:rsidR="00991807" w:rsidRPr="00996E61" w:rsidRDefault="00991807" w:rsidP="00503A92"/>
    <w:p w14:paraId="5CD91223" w14:textId="135F2C28" w:rsidR="00991807" w:rsidRPr="00996E61" w:rsidRDefault="00991807" w:rsidP="00503A92"/>
    <w:p w14:paraId="13DEB5B2" w14:textId="13E001DB" w:rsidR="00991807" w:rsidRPr="00996E61" w:rsidRDefault="00991807" w:rsidP="00503A92"/>
    <w:p w14:paraId="13B3EA81" w14:textId="26A083A1" w:rsidR="00991807" w:rsidRPr="00996E61" w:rsidRDefault="00991807" w:rsidP="00503A92"/>
    <w:p w14:paraId="3AA33AD4" w14:textId="23149FC6" w:rsidR="006A1071" w:rsidRPr="00996E61" w:rsidRDefault="006A1071" w:rsidP="00503A92"/>
    <w:p w14:paraId="694230B7" w14:textId="627D4CF6" w:rsidR="006A1071" w:rsidRPr="00996E61" w:rsidRDefault="006A1071" w:rsidP="00503A92"/>
    <w:p w14:paraId="7F272615" w14:textId="1DC35417" w:rsidR="006A1071" w:rsidRPr="00996E61" w:rsidRDefault="006A1071" w:rsidP="00503A92"/>
    <w:p w14:paraId="697DC52E" w14:textId="53E056AB" w:rsidR="006A1071" w:rsidRPr="00996E61" w:rsidRDefault="006A1071" w:rsidP="00503A92"/>
    <w:p w14:paraId="16262902" w14:textId="044B4771" w:rsidR="006A1071" w:rsidRPr="00996E61" w:rsidRDefault="006A1071" w:rsidP="00503A92"/>
    <w:p w14:paraId="570073D2" w14:textId="636FFCC3" w:rsidR="006A1071" w:rsidRPr="00996E61" w:rsidRDefault="006A1071" w:rsidP="00503A92"/>
    <w:p w14:paraId="5B9D7FE5" w14:textId="7A6B2108" w:rsidR="006A1071" w:rsidRPr="00996E61" w:rsidRDefault="006A1071" w:rsidP="00503A92"/>
    <w:p w14:paraId="7ADF2B03" w14:textId="4E50C001" w:rsidR="006A1071" w:rsidRPr="00996E61" w:rsidRDefault="006A1071" w:rsidP="00503A92"/>
    <w:p w14:paraId="56D008F8" w14:textId="39777FB7" w:rsidR="006A1071" w:rsidRPr="00996E61" w:rsidRDefault="006A1071" w:rsidP="00503A92"/>
    <w:p w14:paraId="386B72FC" w14:textId="755CFC16" w:rsidR="006A1071" w:rsidRPr="00996E61" w:rsidRDefault="006A1071" w:rsidP="00503A92"/>
    <w:p w14:paraId="21AEFC3D" w14:textId="1C9EF1D6" w:rsidR="006A1071" w:rsidRPr="00996E61" w:rsidRDefault="006A1071" w:rsidP="00503A92"/>
    <w:p w14:paraId="508E10F3" w14:textId="7148E0C2" w:rsidR="006A1071" w:rsidRPr="00996E61" w:rsidRDefault="006A1071" w:rsidP="00503A92"/>
    <w:p w14:paraId="4ED92F47" w14:textId="5A6A3469" w:rsidR="006A1071" w:rsidRPr="00996E61" w:rsidRDefault="006A1071" w:rsidP="00503A92"/>
    <w:p w14:paraId="37699123" w14:textId="67AC9AA2" w:rsidR="00881654" w:rsidRPr="00996E61" w:rsidRDefault="00881654" w:rsidP="00503A92"/>
    <w:p w14:paraId="0E84F7B2" w14:textId="55034BA5" w:rsidR="00881654" w:rsidRPr="00996E61" w:rsidRDefault="005A515B" w:rsidP="00503A92">
      <w:r w:rsidRPr="00996E61">
        <w:lastRenderedPageBreak/>
        <w:t xml:space="preserve">Appendices </w:t>
      </w:r>
      <w:r w:rsidR="006317DD">
        <w:t>6</w:t>
      </w:r>
    </w:p>
    <w:p w14:paraId="4F36F32F" w14:textId="0A1C28D8" w:rsidR="005A515B" w:rsidRPr="00996E61" w:rsidRDefault="005A515B" w:rsidP="00503A92"/>
    <w:p w14:paraId="10CEAE89" w14:textId="52644CC7" w:rsidR="005A515B" w:rsidRPr="00996E61" w:rsidRDefault="005A515B" w:rsidP="00503A92">
      <w:r w:rsidRPr="00996E61">
        <w:fldChar w:fldCharType="begin"/>
      </w:r>
      <w:r w:rsidR="001534A2" w:rsidRPr="00996E61">
        <w:instrText xml:space="preserve"> INCLUDEPICTURE "C:\\var\\folders\\87\\17y0pwpj28961tsx0tqcvy940000gn\\T\\com.microsoft.Word\\WebArchiveCopyPasteTempFiles\\page1image35837008" \* MERGEFORMAT </w:instrText>
      </w:r>
      <w:r w:rsidRPr="00996E61">
        <w:fldChar w:fldCharType="separate"/>
      </w:r>
      <w:r w:rsidRPr="00996E61">
        <w:rPr>
          <w:noProof/>
        </w:rPr>
        <w:drawing>
          <wp:inline distT="0" distB="0" distL="0" distR="0" wp14:anchorId="2F48A42A" wp14:editId="669BDC14">
            <wp:extent cx="5731510" cy="8146415"/>
            <wp:effectExtent l="0" t="0" r="0" b="0"/>
            <wp:docPr id="127" name="Picture 127" descr="page1image3583700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7" descr="page1image35837008"/>
                    <pic:cNvPicPr>
                      <a:picLocks noChangeAspect="1" noChangeArrowheads="1"/>
                    </pic:cNvPicPr>
                  </pic:nvPicPr>
                  <pic:blipFill>
                    <a:blip r:embed="rId39"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7557A6FB" w14:textId="13AFD219" w:rsidR="005A515B" w:rsidRPr="00996E61" w:rsidRDefault="005A515B" w:rsidP="00503A92"/>
    <w:p w14:paraId="5B1BC373" w14:textId="5325FFB9" w:rsidR="005A515B" w:rsidRPr="00996E61" w:rsidRDefault="005A515B" w:rsidP="00503A92"/>
    <w:p w14:paraId="704BA016" w14:textId="065063C1" w:rsidR="005A515B" w:rsidRPr="00996E61" w:rsidRDefault="005A515B" w:rsidP="00503A92">
      <w:r w:rsidRPr="00996E61">
        <w:lastRenderedPageBreak/>
        <w:fldChar w:fldCharType="begin"/>
      </w:r>
      <w:r w:rsidR="001534A2" w:rsidRPr="00996E61">
        <w:instrText xml:space="preserve"> INCLUDEPICTURE "C:\\var\\folders\\87\\17y0pwpj28961tsx0tqcvy940000gn\\T\\com.microsoft.Word\\WebArchiveCopyPasteTempFiles\\page2image35833472" \* MERGEFORMAT </w:instrText>
      </w:r>
      <w:r w:rsidRPr="00996E61">
        <w:fldChar w:fldCharType="separate"/>
      </w:r>
      <w:r w:rsidRPr="00996E61">
        <w:rPr>
          <w:noProof/>
        </w:rPr>
        <w:drawing>
          <wp:inline distT="0" distB="0" distL="0" distR="0" wp14:anchorId="72C0FA34" wp14:editId="23F89826">
            <wp:extent cx="5731510" cy="8146415"/>
            <wp:effectExtent l="0" t="0" r="0" b="0"/>
            <wp:docPr id="128" name="Picture 128" descr="page2image358334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79" descr="page2image35833472"/>
                    <pic:cNvPicPr>
                      <a:picLocks noChangeAspect="1" noChangeArrowheads="1"/>
                    </pic:cNvPicPr>
                  </pic:nvPicPr>
                  <pic:blipFill>
                    <a:blip r:embed="rId40"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73D03A17" w14:textId="5A96000B" w:rsidR="005A515B" w:rsidRPr="00996E61" w:rsidRDefault="005A515B" w:rsidP="00503A92"/>
    <w:p w14:paraId="478C805C" w14:textId="74252582" w:rsidR="005A515B" w:rsidRPr="00996E61" w:rsidRDefault="005A515B" w:rsidP="00503A92"/>
    <w:p w14:paraId="501CCF22" w14:textId="7C431C32" w:rsidR="005A515B" w:rsidRPr="00996E61" w:rsidRDefault="005A515B" w:rsidP="00503A92"/>
    <w:p w14:paraId="359DA9FE" w14:textId="7C8F4A9D" w:rsidR="005A515B" w:rsidRPr="00996E61" w:rsidRDefault="005A515B" w:rsidP="00503A92"/>
    <w:p w14:paraId="305B6D4B" w14:textId="0EECBCDC" w:rsidR="005A515B" w:rsidRPr="00996E61" w:rsidRDefault="005A515B" w:rsidP="00503A92">
      <w:r w:rsidRPr="00996E61">
        <w:lastRenderedPageBreak/>
        <w:fldChar w:fldCharType="begin"/>
      </w:r>
      <w:r w:rsidR="001534A2" w:rsidRPr="00996E61">
        <w:instrText xml:space="preserve"> INCLUDEPICTURE "C:\\var\\folders\\87\\17y0pwpj28961tsx0tqcvy940000gn\\T\\com.microsoft.Word\\WebArchiveCopyPasteTempFiles\\page3image35900464" \* MERGEFORMAT </w:instrText>
      </w:r>
      <w:r w:rsidRPr="00996E61">
        <w:fldChar w:fldCharType="separate"/>
      </w:r>
      <w:r w:rsidRPr="00996E61">
        <w:rPr>
          <w:noProof/>
        </w:rPr>
        <w:drawing>
          <wp:inline distT="0" distB="0" distL="0" distR="0" wp14:anchorId="306F13E8" wp14:editId="4D2FEEAA">
            <wp:extent cx="5731510" cy="8146415"/>
            <wp:effectExtent l="0" t="0" r="0" b="0"/>
            <wp:docPr id="129" name="Picture 129" descr="page3image359004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1" descr="page3image35900464"/>
                    <pic:cNvPicPr>
                      <a:picLocks noChangeAspect="1" noChangeArrowheads="1"/>
                    </pic:cNvPicPr>
                  </pic:nvPicPr>
                  <pic:blipFill>
                    <a:blip r:embed="rId41"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202E64F8" w14:textId="3A408728" w:rsidR="005A515B" w:rsidRPr="00996E61" w:rsidRDefault="005A515B" w:rsidP="00503A92"/>
    <w:p w14:paraId="588DDC67" w14:textId="554D3136" w:rsidR="005A515B" w:rsidRPr="00996E61" w:rsidRDefault="005A515B" w:rsidP="00503A92"/>
    <w:p w14:paraId="0D65BDA3" w14:textId="1328C19A" w:rsidR="005A515B" w:rsidRPr="00996E61" w:rsidRDefault="005A515B" w:rsidP="00503A92"/>
    <w:p w14:paraId="1D97EAF1" w14:textId="681CE9A7" w:rsidR="005A515B" w:rsidRPr="00996E61" w:rsidRDefault="005A515B" w:rsidP="00503A92"/>
    <w:p w14:paraId="62A44011" w14:textId="477C876C" w:rsidR="005A515B" w:rsidRPr="00996E61" w:rsidRDefault="005A515B" w:rsidP="00503A92">
      <w:r w:rsidRPr="00996E61">
        <w:lastRenderedPageBreak/>
        <w:fldChar w:fldCharType="begin"/>
      </w:r>
      <w:r w:rsidR="001534A2" w:rsidRPr="00996E61">
        <w:instrText xml:space="preserve"> INCLUDEPICTURE "C:\\var\\folders\\87\\17y0pwpj28961tsx0tqcvy940000gn\\T\\com.microsoft.Word\\WebArchiveCopyPasteTempFiles\\page4image35686432" \* MERGEFORMAT </w:instrText>
      </w:r>
      <w:r w:rsidRPr="00996E61">
        <w:fldChar w:fldCharType="separate"/>
      </w:r>
      <w:r w:rsidRPr="00996E61">
        <w:rPr>
          <w:noProof/>
        </w:rPr>
        <w:drawing>
          <wp:inline distT="0" distB="0" distL="0" distR="0" wp14:anchorId="78835D6E" wp14:editId="2B17C719">
            <wp:extent cx="5731510" cy="8146415"/>
            <wp:effectExtent l="0" t="0" r="0" b="0"/>
            <wp:docPr id="130" name="Picture 130" descr="page4image356864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3" descr="page4image35686432"/>
                    <pic:cNvPicPr>
                      <a:picLocks noChangeAspect="1" noChangeArrowheads="1"/>
                    </pic:cNvPicPr>
                  </pic:nvPicPr>
                  <pic:blipFill>
                    <a:blip r:embed="rId42"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383C9E29" w14:textId="43C521C0" w:rsidR="005A515B" w:rsidRPr="00996E61" w:rsidRDefault="005A515B" w:rsidP="00503A92"/>
    <w:p w14:paraId="7CACA13B" w14:textId="05B25683" w:rsidR="005A515B" w:rsidRPr="00996E61" w:rsidRDefault="005A515B" w:rsidP="00503A92"/>
    <w:p w14:paraId="25AD9FA8" w14:textId="10D2AF20" w:rsidR="005A515B" w:rsidRPr="00996E61" w:rsidRDefault="005A515B" w:rsidP="00503A92"/>
    <w:p w14:paraId="7D950FD9" w14:textId="5A8E04FF" w:rsidR="005A515B" w:rsidRPr="00996E61" w:rsidRDefault="005A515B" w:rsidP="00503A92"/>
    <w:p w14:paraId="5785C790" w14:textId="2B23D709" w:rsidR="005A515B" w:rsidRPr="00996E61" w:rsidRDefault="005A515B" w:rsidP="00503A92">
      <w:r w:rsidRPr="00996E61">
        <w:lastRenderedPageBreak/>
        <w:fldChar w:fldCharType="begin"/>
      </w:r>
      <w:r w:rsidR="001534A2" w:rsidRPr="00996E61">
        <w:instrText xml:space="preserve"> INCLUDEPICTURE "C:\\var\\folders\\87\\17y0pwpj28961tsx0tqcvy940000gn\\T\\com.microsoft.Word\\WebArchiveCopyPasteTempFiles\\page5image35854224" \* MERGEFORMAT </w:instrText>
      </w:r>
      <w:r w:rsidRPr="00996E61">
        <w:fldChar w:fldCharType="separate"/>
      </w:r>
      <w:r w:rsidRPr="00996E61">
        <w:rPr>
          <w:noProof/>
        </w:rPr>
        <w:drawing>
          <wp:inline distT="0" distB="0" distL="0" distR="0" wp14:anchorId="1D04ADA1" wp14:editId="50788D58">
            <wp:extent cx="5731510" cy="8146415"/>
            <wp:effectExtent l="0" t="0" r="0" b="0"/>
            <wp:docPr id="131" name="Picture 131" descr="page5image35854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5" descr="page5image35854224"/>
                    <pic:cNvPicPr>
                      <a:picLocks noChangeAspect="1" noChangeArrowheads="1"/>
                    </pic:cNvPicPr>
                  </pic:nvPicPr>
                  <pic:blipFill>
                    <a:blip r:embed="rId43"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15628C92" w14:textId="32831333" w:rsidR="005A515B" w:rsidRPr="00996E61" w:rsidRDefault="005A515B" w:rsidP="00503A92"/>
    <w:p w14:paraId="6984625E" w14:textId="16BE9DFF" w:rsidR="005A515B" w:rsidRPr="00996E61" w:rsidRDefault="005A515B" w:rsidP="00503A92"/>
    <w:p w14:paraId="29BFFE0E" w14:textId="45821E53" w:rsidR="005A515B" w:rsidRPr="00996E61" w:rsidRDefault="005A515B" w:rsidP="00503A92"/>
    <w:p w14:paraId="2BD23BAF" w14:textId="3B4860C5" w:rsidR="005A515B" w:rsidRPr="00996E61" w:rsidRDefault="005A515B" w:rsidP="00503A92"/>
    <w:p w14:paraId="72D095C5" w14:textId="15737A79" w:rsidR="0016305B" w:rsidRPr="00996E61" w:rsidRDefault="0016305B" w:rsidP="00503A92">
      <w:r w:rsidRPr="00996E61">
        <w:lastRenderedPageBreak/>
        <w:fldChar w:fldCharType="begin"/>
      </w:r>
      <w:r w:rsidR="001534A2" w:rsidRPr="00996E61">
        <w:instrText xml:space="preserve"> INCLUDEPICTURE "C:\\var\\folders\\87\\17y0pwpj28961tsx0tqcvy940000gn\\T\\com.microsoft.Word\\WebArchiveCopyPasteTempFiles\\page6image35683568" \* MERGEFORMAT </w:instrText>
      </w:r>
      <w:r w:rsidRPr="00996E61">
        <w:fldChar w:fldCharType="separate"/>
      </w:r>
      <w:r w:rsidRPr="00996E61">
        <w:rPr>
          <w:noProof/>
        </w:rPr>
        <w:drawing>
          <wp:inline distT="0" distB="0" distL="0" distR="0" wp14:anchorId="746C1E3A" wp14:editId="523EDF8F">
            <wp:extent cx="5731510" cy="8146415"/>
            <wp:effectExtent l="0" t="0" r="0" b="0"/>
            <wp:docPr id="132" name="Picture 132" descr="page6image356835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7" descr="page6image35683568"/>
                    <pic:cNvPicPr>
                      <a:picLocks noChangeAspect="1" noChangeArrowheads="1"/>
                    </pic:cNvPicPr>
                  </pic:nvPicPr>
                  <pic:blipFill>
                    <a:blip r:embed="rId44"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62B5483F" w14:textId="6DE0C544" w:rsidR="005A515B" w:rsidRPr="00996E61" w:rsidRDefault="005A515B" w:rsidP="00503A92"/>
    <w:p w14:paraId="62FCB0BF" w14:textId="131570B9" w:rsidR="0016305B" w:rsidRPr="00996E61" w:rsidRDefault="0016305B" w:rsidP="00503A92"/>
    <w:p w14:paraId="38921ACF" w14:textId="581B5A7A" w:rsidR="0016305B" w:rsidRPr="00996E61" w:rsidRDefault="0016305B" w:rsidP="00503A92"/>
    <w:p w14:paraId="2C6AEE03" w14:textId="1D39ADF4" w:rsidR="0016305B" w:rsidRPr="00996E61" w:rsidRDefault="0016305B" w:rsidP="00503A92"/>
    <w:p w14:paraId="314798A8" w14:textId="6BCBE362" w:rsidR="0016305B" w:rsidRPr="00996E61" w:rsidRDefault="0016305B" w:rsidP="00503A92">
      <w:r w:rsidRPr="00996E61">
        <w:lastRenderedPageBreak/>
        <w:fldChar w:fldCharType="begin"/>
      </w:r>
      <w:r w:rsidR="001534A2" w:rsidRPr="00996E61">
        <w:instrText xml:space="preserve"> INCLUDEPICTURE "C:\\var\\folders\\87\\17y0pwpj28961tsx0tqcvy940000gn\\T\\com.microsoft.Word\\WebArchiveCopyPasteTempFiles\\page7image35842624" \* MERGEFORMAT </w:instrText>
      </w:r>
      <w:r w:rsidRPr="00996E61">
        <w:fldChar w:fldCharType="separate"/>
      </w:r>
      <w:r w:rsidRPr="00996E61">
        <w:rPr>
          <w:noProof/>
        </w:rPr>
        <w:drawing>
          <wp:inline distT="0" distB="0" distL="0" distR="0" wp14:anchorId="2C82CEE3" wp14:editId="78DDC92D">
            <wp:extent cx="5731781" cy="8146800"/>
            <wp:effectExtent l="0" t="0" r="0" b="0"/>
            <wp:docPr id="133" name="Picture 133" descr="page7image358426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89" descr="page7image35842624"/>
                    <pic:cNvPicPr>
                      <a:picLocks noChangeAspect="1" noChangeArrowheads="1"/>
                    </pic:cNvPicPr>
                  </pic:nvPicPr>
                  <pic:blipFill>
                    <a:blip r:embed="rId45" cstate="print">
                      <a:extLst>
                        <a:ext uri="{28A0092B-C50C-407E-A947-70E740481C1C}">
                          <a14:useLocalDpi xmlns:a14="http://schemas.microsoft.com/office/drawing/2010/main" val="0"/>
                        </a:ext>
                      </a:extLst>
                    </a:blip>
                    <a:srcRect/>
                    <a:stretch>
                      <a:fillRect/>
                    </a:stretch>
                  </pic:blipFill>
                  <pic:spPr bwMode="auto">
                    <a:xfrm>
                      <a:off x="0" y="0"/>
                      <a:ext cx="5731781" cy="8146800"/>
                    </a:xfrm>
                    <a:prstGeom prst="rect">
                      <a:avLst/>
                    </a:prstGeom>
                    <a:noFill/>
                    <a:ln>
                      <a:noFill/>
                    </a:ln>
                  </pic:spPr>
                </pic:pic>
              </a:graphicData>
            </a:graphic>
          </wp:inline>
        </w:drawing>
      </w:r>
      <w:r w:rsidRPr="00996E61">
        <w:fldChar w:fldCharType="end"/>
      </w:r>
    </w:p>
    <w:p w14:paraId="48D31A58" w14:textId="77777777" w:rsidR="0016305B" w:rsidRPr="00996E61" w:rsidRDefault="0016305B" w:rsidP="00503A92"/>
    <w:p w14:paraId="739F48C9" w14:textId="08A34894" w:rsidR="001712B4" w:rsidRPr="00996E61" w:rsidRDefault="001712B4" w:rsidP="00503A92"/>
    <w:p w14:paraId="001A754C" w14:textId="5C87EB19" w:rsidR="001712B4" w:rsidRPr="00996E61" w:rsidRDefault="001712B4" w:rsidP="00503A92"/>
    <w:p w14:paraId="20BB3779" w14:textId="77777777" w:rsidR="00FF4C50" w:rsidRPr="00996E61" w:rsidRDefault="00FF4C50" w:rsidP="00503A92"/>
    <w:p w14:paraId="20CE8704" w14:textId="29439516" w:rsidR="00FF4C50" w:rsidRPr="00996E61" w:rsidRDefault="00FF4C50" w:rsidP="00503A92">
      <w:r w:rsidRPr="00996E61">
        <w:lastRenderedPageBreak/>
        <w:t>Appendices 9</w:t>
      </w:r>
    </w:p>
    <w:p w14:paraId="4A5BC55E" w14:textId="3DAF9272" w:rsidR="00FF4C50" w:rsidRPr="00996E61" w:rsidRDefault="00FF4C50" w:rsidP="00503A92"/>
    <w:p w14:paraId="4AED9527" w14:textId="2EDA20DA" w:rsidR="00FF4C50" w:rsidRPr="00996E61" w:rsidRDefault="00FF4C50" w:rsidP="00503A92">
      <w:r w:rsidRPr="00996E61">
        <w:fldChar w:fldCharType="begin"/>
      </w:r>
      <w:r w:rsidR="001534A2" w:rsidRPr="00996E61">
        <w:instrText xml:space="preserve"> INCLUDEPICTURE "C:\\var\\folders\\87\\17y0pwpj28961tsx0tqcvy940000gn\\T\\com.microsoft.Word\\WebArchiveCopyPasteTempFiles\\page8image35706976" \* MERGEFORMAT </w:instrText>
      </w:r>
      <w:r w:rsidRPr="00996E61">
        <w:fldChar w:fldCharType="separate"/>
      </w:r>
      <w:r w:rsidRPr="00996E61">
        <w:rPr>
          <w:noProof/>
        </w:rPr>
        <w:drawing>
          <wp:inline distT="0" distB="0" distL="0" distR="0" wp14:anchorId="43310730" wp14:editId="14B5F121">
            <wp:extent cx="5731510" cy="8146415"/>
            <wp:effectExtent l="0" t="0" r="0" b="0"/>
            <wp:docPr id="134" name="Picture 134" descr="page8image357069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1" descr="page8image35706976"/>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1391FD74" w14:textId="77777777" w:rsidR="00FF4C50" w:rsidRPr="00996E61" w:rsidRDefault="00FF4C50" w:rsidP="00503A92"/>
    <w:p w14:paraId="1E19BB8F" w14:textId="494BE590" w:rsidR="001712B4" w:rsidRPr="00996E61" w:rsidRDefault="001712B4" w:rsidP="00503A92"/>
    <w:p w14:paraId="27046052" w14:textId="4B1C85E2" w:rsidR="00FF4C50" w:rsidRPr="00996E61" w:rsidRDefault="00FF4C50" w:rsidP="00503A92">
      <w:r w:rsidRPr="00996E61">
        <w:lastRenderedPageBreak/>
        <w:fldChar w:fldCharType="begin"/>
      </w:r>
      <w:r w:rsidR="001534A2" w:rsidRPr="00996E61">
        <w:instrText xml:space="preserve"> INCLUDEPICTURE "C:\\var\\folders\\87\\17y0pwpj28961tsx0tqcvy940000gn\\T\\com.microsoft.Word\\WebArchiveCopyPasteTempFiles\\page9image35824992" \* MERGEFORMAT </w:instrText>
      </w:r>
      <w:r w:rsidRPr="00996E61">
        <w:fldChar w:fldCharType="separate"/>
      </w:r>
      <w:r w:rsidRPr="00996E61">
        <w:rPr>
          <w:noProof/>
        </w:rPr>
        <w:drawing>
          <wp:inline distT="0" distB="0" distL="0" distR="0" wp14:anchorId="4E0B6A93" wp14:editId="131C36AB">
            <wp:extent cx="5731510" cy="8146415"/>
            <wp:effectExtent l="0" t="0" r="0" b="0"/>
            <wp:docPr id="135" name="Picture 135" descr="page9image358249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95" descr="page9image35824992"/>
                    <pic:cNvPicPr>
                      <a:picLocks noChangeAspect="1" noChangeArrowheads="1"/>
                    </pic:cNvPicPr>
                  </pic:nvPicPr>
                  <pic:blipFill>
                    <a:blip r:embed="rId47" cstate="print">
                      <a:extLst>
                        <a:ext uri="{28A0092B-C50C-407E-A947-70E740481C1C}">
                          <a14:useLocalDpi xmlns:a14="http://schemas.microsoft.com/office/drawing/2010/main" val="0"/>
                        </a:ext>
                      </a:extLst>
                    </a:blip>
                    <a:srcRect/>
                    <a:stretch>
                      <a:fillRect/>
                    </a:stretch>
                  </pic:blipFill>
                  <pic:spPr bwMode="auto">
                    <a:xfrm>
                      <a:off x="0" y="0"/>
                      <a:ext cx="5731510" cy="8146415"/>
                    </a:xfrm>
                    <a:prstGeom prst="rect">
                      <a:avLst/>
                    </a:prstGeom>
                    <a:noFill/>
                    <a:ln>
                      <a:noFill/>
                    </a:ln>
                  </pic:spPr>
                </pic:pic>
              </a:graphicData>
            </a:graphic>
          </wp:inline>
        </w:drawing>
      </w:r>
      <w:r w:rsidRPr="00996E61">
        <w:fldChar w:fldCharType="end"/>
      </w:r>
    </w:p>
    <w:p w14:paraId="7FB29F86" w14:textId="03518D5A" w:rsidR="00FF4C50" w:rsidRPr="00996E61" w:rsidRDefault="00FF4C50" w:rsidP="00503A92"/>
    <w:p w14:paraId="6AA85B62" w14:textId="57C6A674" w:rsidR="00FF4C50" w:rsidRPr="00996E61" w:rsidRDefault="00FF4C50" w:rsidP="00503A92"/>
    <w:p w14:paraId="7AEC978A" w14:textId="617E7C72" w:rsidR="00FF4C50" w:rsidRPr="00996E61" w:rsidRDefault="00FF4C50" w:rsidP="00503A92"/>
    <w:p w14:paraId="4C79103C" w14:textId="5B709A13" w:rsidR="00FF4C50" w:rsidRPr="00996E61" w:rsidRDefault="00FF4C50" w:rsidP="00503A92"/>
    <w:p w14:paraId="09D3A14C" w14:textId="77777777" w:rsidR="00FF4C50" w:rsidRPr="00996E61" w:rsidRDefault="00FF4C50" w:rsidP="00503A92"/>
    <w:p w14:paraId="578B41DE" w14:textId="7F97AC59" w:rsidR="001712B4" w:rsidRPr="00996E61" w:rsidRDefault="001712B4" w:rsidP="00503A92"/>
    <w:p w14:paraId="713419F8" w14:textId="5EAE0D04" w:rsidR="00FF4C50" w:rsidRPr="00996E61" w:rsidRDefault="00FF4C50" w:rsidP="00503A92">
      <w:r w:rsidRPr="00996E61">
        <w:fldChar w:fldCharType="begin"/>
      </w:r>
      <w:r w:rsidR="001534A2" w:rsidRPr="00996E61">
        <w:instrText xml:space="preserve"> INCLUDEPICTURE "C:\\var\\folders\\87\\17y0pwpj28961tsx0tqcvy940000gn\\T\\com.microsoft.Word\\WebArchiveCopyPasteTempFiles\\page10image35695792" \* MERGEFORMAT </w:instrText>
      </w:r>
      <w:r w:rsidRPr="00996E61">
        <w:fldChar w:fldCharType="separate"/>
      </w:r>
      <w:r w:rsidRPr="00996E61">
        <w:rPr>
          <w:noProof/>
        </w:rPr>
        <w:drawing>
          <wp:inline distT="0" distB="0" distL="0" distR="0" wp14:anchorId="151C13E6" wp14:editId="42B44C4A">
            <wp:extent cx="5731510" cy="4032885"/>
            <wp:effectExtent l="0" t="0" r="0" b="5715"/>
            <wp:docPr id="137" name="Picture 137" descr="page10image356957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03" descr="page10image35695792"/>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5731510" cy="4032885"/>
                    </a:xfrm>
                    <a:prstGeom prst="rect">
                      <a:avLst/>
                    </a:prstGeom>
                    <a:noFill/>
                    <a:ln>
                      <a:noFill/>
                    </a:ln>
                  </pic:spPr>
                </pic:pic>
              </a:graphicData>
            </a:graphic>
          </wp:inline>
        </w:drawing>
      </w:r>
      <w:r w:rsidRPr="00996E61">
        <w:fldChar w:fldCharType="end"/>
      </w:r>
    </w:p>
    <w:p w14:paraId="1814E549" w14:textId="22795C3D" w:rsidR="00FF4C50" w:rsidRPr="00996E61" w:rsidRDefault="00FF4C50" w:rsidP="00503A92"/>
    <w:p w14:paraId="695DF8ED" w14:textId="7ABD4EC1" w:rsidR="001712B4" w:rsidRPr="00996E61" w:rsidRDefault="001712B4" w:rsidP="00503A92"/>
    <w:p w14:paraId="4B834C5B" w14:textId="6A50DAA5" w:rsidR="001712B4" w:rsidRPr="00996E61" w:rsidRDefault="001712B4" w:rsidP="00503A92"/>
    <w:p w14:paraId="67CE7642" w14:textId="5CC5FDAE" w:rsidR="001712B4" w:rsidRPr="00996E61" w:rsidRDefault="001712B4" w:rsidP="00503A92"/>
    <w:p w14:paraId="32A1E76F" w14:textId="77777777" w:rsidR="001712B4" w:rsidRPr="00996E61" w:rsidRDefault="001712B4" w:rsidP="00503A92"/>
    <w:p w14:paraId="11B5C5B3" w14:textId="304F4B60" w:rsidR="009C6789" w:rsidRPr="00996E61" w:rsidRDefault="009C6789" w:rsidP="00503A92"/>
    <w:p w14:paraId="159A9EFE" w14:textId="5D283926" w:rsidR="006601FF" w:rsidRPr="00996E61" w:rsidRDefault="0023228C" w:rsidP="00503A92">
      <w:r w:rsidRPr="00996E61">
        <w:t xml:space="preserve">  </w:t>
      </w:r>
    </w:p>
    <w:p w14:paraId="32137E4C" w14:textId="77777777" w:rsidR="00920641" w:rsidRPr="00996E61" w:rsidRDefault="00920641" w:rsidP="00503A92"/>
    <w:p w14:paraId="4E21C54C" w14:textId="77777777" w:rsidR="00930D43" w:rsidRPr="00996E61" w:rsidRDefault="00930D43" w:rsidP="00503A92"/>
    <w:p w14:paraId="64F5F2B0" w14:textId="1581AD74" w:rsidR="00A34266" w:rsidRPr="00996E61" w:rsidRDefault="00A34266" w:rsidP="00503A92"/>
    <w:p w14:paraId="43FBCEA4" w14:textId="77777777" w:rsidR="00A34266" w:rsidRPr="00996E61" w:rsidRDefault="00A34266" w:rsidP="00503A92"/>
    <w:p w14:paraId="32685209" w14:textId="643D59E3" w:rsidR="0092766C" w:rsidRPr="00996E61" w:rsidRDefault="0031136E" w:rsidP="00503A92">
      <w:r w:rsidRPr="00996E61">
        <w:t xml:space="preserve"> </w:t>
      </w:r>
    </w:p>
    <w:p w14:paraId="130CB63D" w14:textId="77777777" w:rsidR="00713B9C" w:rsidRPr="00996E61" w:rsidRDefault="00D13EB7" w:rsidP="00503A92">
      <w:r w:rsidRPr="00996E61">
        <w:t xml:space="preserve">  </w:t>
      </w:r>
    </w:p>
    <w:p w14:paraId="69B7F40F" w14:textId="77777777" w:rsidR="00EE6D01" w:rsidRPr="00996E61" w:rsidRDefault="00EE6D01" w:rsidP="00503A92"/>
    <w:p w14:paraId="68D49EB9" w14:textId="45404C1F" w:rsidR="008F3BCF" w:rsidRPr="00996E61" w:rsidRDefault="008F3BCF" w:rsidP="00503A92"/>
    <w:p w14:paraId="511AE29A" w14:textId="22C3891D" w:rsidR="00B85ED5" w:rsidRPr="00996E61" w:rsidRDefault="00B85ED5" w:rsidP="00503A92"/>
    <w:p w14:paraId="426FEC96" w14:textId="5AD4022B" w:rsidR="006F14D2" w:rsidRPr="00996E61" w:rsidRDefault="006F14D2" w:rsidP="00503A92"/>
    <w:p w14:paraId="126416FF" w14:textId="24D2F347" w:rsidR="006F14D2" w:rsidRPr="00996E61" w:rsidRDefault="006F14D2" w:rsidP="00503A92"/>
    <w:p w14:paraId="4BCBBEF0" w14:textId="6268D65A" w:rsidR="006F14D2" w:rsidRPr="00996E61" w:rsidRDefault="006F14D2" w:rsidP="00503A92"/>
    <w:p w14:paraId="6AF41A60" w14:textId="31A4D35B" w:rsidR="006F14D2" w:rsidRPr="00996E61" w:rsidRDefault="006F14D2" w:rsidP="00503A92"/>
    <w:p w14:paraId="1B4D14EA" w14:textId="77281A17" w:rsidR="006F14D2" w:rsidRPr="00996E61" w:rsidRDefault="006F14D2" w:rsidP="00503A92"/>
    <w:p w14:paraId="587DD053" w14:textId="6DADF69D" w:rsidR="006F14D2" w:rsidRPr="00996E61" w:rsidRDefault="006F14D2" w:rsidP="00503A92"/>
    <w:p w14:paraId="45DAC58B" w14:textId="74D93D89" w:rsidR="006F14D2" w:rsidRPr="00996E61" w:rsidRDefault="006F14D2" w:rsidP="00503A92"/>
    <w:p w14:paraId="4D1A9B04" w14:textId="10B9D82D" w:rsidR="006F14D2" w:rsidRPr="00996E61" w:rsidRDefault="006F14D2" w:rsidP="00503A92"/>
    <w:p w14:paraId="44A6E328" w14:textId="516540D5" w:rsidR="006F14D2" w:rsidRPr="00996E61" w:rsidRDefault="006F14D2" w:rsidP="00503A92"/>
    <w:p w14:paraId="34751A46" w14:textId="610786DE" w:rsidR="006F14D2" w:rsidRPr="00996E61" w:rsidRDefault="006F14D2" w:rsidP="00503A92">
      <w:pPr>
        <w:rPr>
          <w:noProof/>
        </w:rPr>
      </w:pPr>
      <w:r w:rsidRPr="00996E61">
        <w:rPr>
          <w:noProof/>
        </w:rPr>
        <w:lastRenderedPageBreak/>
        <w:drawing>
          <wp:inline distT="0" distB="0" distL="0" distR="0" wp14:anchorId="19D93A6E" wp14:editId="051B6135">
            <wp:extent cx="5731510" cy="7417435"/>
            <wp:effectExtent l="0" t="0" r="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49">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8CDEDAD" w14:textId="46DA1369" w:rsidR="006F14D2" w:rsidRPr="00996E61" w:rsidRDefault="006F14D2" w:rsidP="00503A92">
      <w:pPr>
        <w:rPr>
          <w:noProof/>
        </w:rPr>
      </w:pPr>
    </w:p>
    <w:p w14:paraId="372789A6" w14:textId="02D86B5E" w:rsidR="006F14D2" w:rsidRPr="00996E61" w:rsidRDefault="006F14D2" w:rsidP="00503A92">
      <w:pPr>
        <w:rPr>
          <w:noProof/>
        </w:rPr>
      </w:pPr>
    </w:p>
    <w:p w14:paraId="439BA241" w14:textId="44AC7ECB" w:rsidR="006F14D2" w:rsidRPr="00996E61" w:rsidRDefault="006F14D2" w:rsidP="00503A92">
      <w:pPr>
        <w:rPr>
          <w:noProof/>
        </w:rPr>
      </w:pPr>
    </w:p>
    <w:p w14:paraId="288900CC" w14:textId="2AF05DCA" w:rsidR="006F14D2" w:rsidRPr="00996E61" w:rsidRDefault="006F14D2" w:rsidP="00503A92">
      <w:pPr>
        <w:rPr>
          <w:noProof/>
        </w:rPr>
      </w:pPr>
    </w:p>
    <w:p w14:paraId="624AD364" w14:textId="6B9C8854" w:rsidR="006F14D2" w:rsidRPr="00996E61" w:rsidRDefault="006F14D2" w:rsidP="00503A92">
      <w:pPr>
        <w:rPr>
          <w:noProof/>
        </w:rPr>
      </w:pPr>
    </w:p>
    <w:p w14:paraId="6F26F905" w14:textId="452C346B" w:rsidR="006F14D2" w:rsidRPr="00996E61" w:rsidRDefault="006F14D2" w:rsidP="00503A92">
      <w:pPr>
        <w:rPr>
          <w:noProof/>
        </w:rPr>
      </w:pPr>
    </w:p>
    <w:p w14:paraId="4BE3D399" w14:textId="7E396F8B" w:rsidR="006F14D2" w:rsidRPr="00996E61" w:rsidRDefault="006F14D2" w:rsidP="00503A92">
      <w:pPr>
        <w:rPr>
          <w:noProof/>
        </w:rPr>
      </w:pPr>
    </w:p>
    <w:p w14:paraId="7C7914F7" w14:textId="4C26301B" w:rsidR="006F14D2" w:rsidRPr="00996E61" w:rsidRDefault="006F14D2" w:rsidP="00503A92">
      <w:pPr>
        <w:rPr>
          <w:noProof/>
        </w:rPr>
      </w:pPr>
    </w:p>
    <w:p w14:paraId="701056B2" w14:textId="20EFEB58" w:rsidR="006F14D2" w:rsidRPr="00996E61" w:rsidRDefault="00BE5EF1" w:rsidP="00503A92">
      <w:r w:rsidRPr="00996E61">
        <w:rPr>
          <w:noProof/>
        </w:rPr>
        <w:lastRenderedPageBreak/>
        <w:drawing>
          <wp:inline distT="0" distB="0" distL="0" distR="0" wp14:anchorId="7FE5FAC1" wp14:editId="75AA4A43">
            <wp:extent cx="5731510" cy="7417435"/>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50"/>
                    <a:stretch>
                      <a:fillRect/>
                    </a:stretch>
                  </pic:blipFill>
                  <pic:spPr>
                    <a:xfrm>
                      <a:off x="0" y="0"/>
                      <a:ext cx="5731510" cy="7417435"/>
                    </a:xfrm>
                    <a:prstGeom prst="rect">
                      <a:avLst/>
                    </a:prstGeom>
                  </pic:spPr>
                </pic:pic>
              </a:graphicData>
            </a:graphic>
          </wp:inline>
        </w:drawing>
      </w:r>
    </w:p>
    <w:p w14:paraId="2F246450" w14:textId="222926A2" w:rsidR="00BE5EF1" w:rsidRPr="00996E61" w:rsidRDefault="00BE5EF1" w:rsidP="00503A92"/>
    <w:p w14:paraId="1FBBD8F7" w14:textId="047F337B" w:rsidR="00BE5EF1" w:rsidRPr="00996E61" w:rsidRDefault="00BE5EF1" w:rsidP="00503A92"/>
    <w:p w14:paraId="1EE6AE8E" w14:textId="12C35242" w:rsidR="00BE5EF1" w:rsidRPr="00996E61" w:rsidRDefault="00BE5EF1" w:rsidP="00503A92"/>
    <w:p w14:paraId="6A376B31" w14:textId="6B181FFF" w:rsidR="00BE5EF1" w:rsidRPr="00996E61" w:rsidRDefault="00BE5EF1" w:rsidP="00503A92"/>
    <w:p w14:paraId="17907ABE" w14:textId="1CC17D4E" w:rsidR="00BE5EF1" w:rsidRPr="00996E61" w:rsidRDefault="00BE5EF1" w:rsidP="00503A92"/>
    <w:p w14:paraId="45F0C83E" w14:textId="413EC120" w:rsidR="00BE5EF1" w:rsidRPr="00996E61" w:rsidRDefault="00BE5EF1" w:rsidP="00503A92"/>
    <w:p w14:paraId="1F83B0DC" w14:textId="1A249F4C" w:rsidR="00BE5EF1" w:rsidRPr="00996E61" w:rsidRDefault="00BE5EF1" w:rsidP="00503A92"/>
    <w:p w14:paraId="09FFE301" w14:textId="38B46046" w:rsidR="00BE5EF1" w:rsidRPr="00996E61" w:rsidRDefault="00BE5EF1" w:rsidP="00503A92"/>
    <w:p w14:paraId="7ADE3F22" w14:textId="429F4C36" w:rsidR="00BE5EF1" w:rsidRPr="00996E61" w:rsidRDefault="00BE5EF1" w:rsidP="00503A92">
      <w:r w:rsidRPr="00996E61">
        <w:rPr>
          <w:noProof/>
        </w:rPr>
        <w:lastRenderedPageBreak/>
        <w:drawing>
          <wp:inline distT="0" distB="0" distL="0" distR="0" wp14:anchorId="015AF0AB" wp14:editId="30D3A64B">
            <wp:extent cx="5731510" cy="7417435"/>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51">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43B7999" w14:textId="3EFE2685" w:rsidR="00BE5EF1" w:rsidRPr="00996E61" w:rsidRDefault="00BE5EF1" w:rsidP="00503A92"/>
    <w:p w14:paraId="37188227" w14:textId="4245D0BC" w:rsidR="00BE5EF1" w:rsidRPr="00996E61" w:rsidRDefault="00BE5EF1" w:rsidP="00503A92"/>
    <w:p w14:paraId="0B65897A" w14:textId="5157C43E" w:rsidR="00BE5EF1" w:rsidRPr="00996E61" w:rsidRDefault="00BE5EF1" w:rsidP="00503A92"/>
    <w:p w14:paraId="2F105DD5" w14:textId="21EC9005" w:rsidR="00BE5EF1" w:rsidRPr="00996E61" w:rsidRDefault="00BE5EF1" w:rsidP="00503A92"/>
    <w:p w14:paraId="0B5DC8EA" w14:textId="27F17C38" w:rsidR="00BE5EF1" w:rsidRPr="00996E61" w:rsidRDefault="00BE5EF1" w:rsidP="00503A92"/>
    <w:p w14:paraId="7637478F" w14:textId="41C12346" w:rsidR="00BE5EF1" w:rsidRPr="00996E61" w:rsidRDefault="00BE5EF1" w:rsidP="00503A92"/>
    <w:p w14:paraId="297304AE" w14:textId="3C874F4B" w:rsidR="00BE5EF1" w:rsidRPr="00996E61" w:rsidRDefault="00BE5EF1" w:rsidP="00503A92"/>
    <w:p w14:paraId="2DF9C00C" w14:textId="614950FE" w:rsidR="00BE5EF1" w:rsidRPr="00996E61" w:rsidRDefault="00BE5EF1" w:rsidP="00503A92"/>
    <w:p w14:paraId="54B508CC" w14:textId="517809CA" w:rsidR="00BE5EF1" w:rsidRPr="00996E61" w:rsidRDefault="00BE5EF1" w:rsidP="00503A92">
      <w:r w:rsidRPr="00996E61">
        <w:rPr>
          <w:noProof/>
        </w:rPr>
        <w:lastRenderedPageBreak/>
        <w:drawing>
          <wp:inline distT="0" distB="0" distL="0" distR="0" wp14:anchorId="69712DE8" wp14:editId="45AB235A">
            <wp:extent cx="5731510" cy="7417435"/>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pic:cNvPicPr/>
                  </pic:nvPicPr>
                  <pic:blipFill>
                    <a:blip r:embed="rId5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51C58E9" w14:textId="2166CA7E" w:rsidR="00BE5EF1" w:rsidRPr="00996E61" w:rsidRDefault="00BE5EF1" w:rsidP="00503A92"/>
    <w:p w14:paraId="7F72FDB1" w14:textId="797B58CC" w:rsidR="00BE5EF1" w:rsidRPr="00996E61" w:rsidRDefault="00BE5EF1" w:rsidP="00503A92"/>
    <w:p w14:paraId="0C0A80B9" w14:textId="09F9015E" w:rsidR="00BE5EF1" w:rsidRPr="00996E61" w:rsidRDefault="00BE5EF1" w:rsidP="00503A92"/>
    <w:p w14:paraId="30B6238E" w14:textId="567EBF19" w:rsidR="00BE5EF1" w:rsidRPr="00996E61" w:rsidRDefault="00BE5EF1" w:rsidP="00503A92"/>
    <w:p w14:paraId="57760AFB" w14:textId="66902469" w:rsidR="00BE5EF1" w:rsidRPr="00996E61" w:rsidRDefault="00BE5EF1" w:rsidP="00503A92"/>
    <w:p w14:paraId="42D1B932" w14:textId="02BA7FF8" w:rsidR="00BE5EF1" w:rsidRPr="00996E61" w:rsidRDefault="00BE5EF1" w:rsidP="00503A92"/>
    <w:p w14:paraId="47CC078A" w14:textId="794A06AF" w:rsidR="00BE5EF1" w:rsidRPr="00996E61" w:rsidRDefault="00BE5EF1" w:rsidP="00503A92"/>
    <w:p w14:paraId="27EF5858" w14:textId="241CE9AF" w:rsidR="00BE5EF1" w:rsidRPr="00996E61" w:rsidRDefault="00BE5EF1" w:rsidP="00503A92"/>
    <w:p w14:paraId="043D9D85" w14:textId="2AED84B5" w:rsidR="00BE5EF1" w:rsidRPr="00996E61" w:rsidRDefault="00BE5EF1" w:rsidP="00503A92">
      <w:r w:rsidRPr="00996E61">
        <w:rPr>
          <w:noProof/>
        </w:rPr>
        <w:lastRenderedPageBreak/>
        <w:drawing>
          <wp:inline distT="0" distB="0" distL="0" distR="0" wp14:anchorId="7ACE2CE0" wp14:editId="68A8B325">
            <wp:extent cx="5731510" cy="7417435"/>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a:blip r:embed="rId53">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508EDAA" w14:textId="5DFE0DDB" w:rsidR="00BE5EF1" w:rsidRPr="00996E61" w:rsidRDefault="00BE5EF1" w:rsidP="00503A92"/>
    <w:p w14:paraId="76666A04" w14:textId="51FE0507" w:rsidR="00BE5EF1" w:rsidRPr="00996E61" w:rsidRDefault="00BE5EF1" w:rsidP="00503A92"/>
    <w:p w14:paraId="1913B4D6" w14:textId="240D40AC" w:rsidR="00BE5EF1" w:rsidRPr="00996E61" w:rsidRDefault="00BE5EF1" w:rsidP="00503A92"/>
    <w:p w14:paraId="2B76D28A" w14:textId="0877B9A0" w:rsidR="00BE5EF1" w:rsidRPr="00996E61" w:rsidRDefault="00BE5EF1" w:rsidP="00503A92"/>
    <w:p w14:paraId="7418D928" w14:textId="784FCFE9" w:rsidR="00BE5EF1" w:rsidRPr="00996E61" w:rsidRDefault="00BE5EF1" w:rsidP="00503A92"/>
    <w:p w14:paraId="28E80B91" w14:textId="69107F22" w:rsidR="00BE5EF1" w:rsidRPr="00996E61" w:rsidRDefault="00BE5EF1" w:rsidP="00503A92"/>
    <w:p w14:paraId="38EA23CD" w14:textId="096C5142" w:rsidR="00BE5EF1" w:rsidRPr="00996E61" w:rsidRDefault="00BE5EF1" w:rsidP="00503A92"/>
    <w:p w14:paraId="1B760607" w14:textId="19D20519" w:rsidR="00BE5EF1" w:rsidRPr="00996E61" w:rsidRDefault="00BE5EF1" w:rsidP="00503A92"/>
    <w:p w14:paraId="291A5FA8" w14:textId="7667274C" w:rsidR="00BE5EF1" w:rsidRPr="00996E61" w:rsidRDefault="00BE5EF1" w:rsidP="00503A92">
      <w:r w:rsidRPr="00996E61">
        <w:rPr>
          <w:noProof/>
        </w:rPr>
        <w:lastRenderedPageBreak/>
        <w:drawing>
          <wp:inline distT="0" distB="0" distL="0" distR="0" wp14:anchorId="601EC16E" wp14:editId="5EF84B21">
            <wp:extent cx="5731510" cy="7417435"/>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pic:nvPicPr>
                  <pic:blipFill>
                    <a:blip r:embed="rId54">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E5B878B" w14:textId="3D6D88C2" w:rsidR="00BE5EF1" w:rsidRPr="00996E61" w:rsidRDefault="00BE5EF1" w:rsidP="00503A92"/>
    <w:p w14:paraId="2E245225" w14:textId="42701CD9" w:rsidR="00BE5EF1" w:rsidRPr="00996E61" w:rsidRDefault="00BE5EF1" w:rsidP="00503A92"/>
    <w:p w14:paraId="620F8EA4" w14:textId="09E0134E" w:rsidR="00BE5EF1" w:rsidRPr="00996E61" w:rsidRDefault="00BE5EF1" w:rsidP="00503A92"/>
    <w:p w14:paraId="7451561F" w14:textId="6F61EBB4" w:rsidR="00BE5EF1" w:rsidRPr="00996E61" w:rsidRDefault="00BE5EF1" w:rsidP="00503A92"/>
    <w:p w14:paraId="1A9C4FC1" w14:textId="79AC6039" w:rsidR="00BE5EF1" w:rsidRPr="00996E61" w:rsidRDefault="00BE5EF1" w:rsidP="00503A92"/>
    <w:p w14:paraId="64F464FD" w14:textId="0ED32889" w:rsidR="00BE5EF1" w:rsidRPr="00996E61" w:rsidRDefault="00BE5EF1" w:rsidP="00503A92"/>
    <w:p w14:paraId="55C6D574" w14:textId="47F79A22" w:rsidR="00BE5EF1" w:rsidRPr="00996E61" w:rsidRDefault="00BE5EF1" w:rsidP="00503A92"/>
    <w:p w14:paraId="00E0DFC6" w14:textId="4DF5651A" w:rsidR="00BE5EF1" w:rsidRPr="00996E61" w:rsidRDefault="00BE5EF1" w:rsidP="00503A92"/>
    <w:p w14:paraId="5A347CCC" w14:textId="4B049042" w:rsidR="00BE5EF1" w:rsidRPr="00996E61" w:rsidRDefault="00BE5EF1" w:rsidP="00503A92">
      <w:r w:rsidRPr="00996E61">
        <w:rPr>
          <w:noProof/>
        </w:rPr>
        <w:lastRenderedPageBreak/>
        <w:drawing>
          <wp:inline distT="0" distB="0" distL="0" distR="0" wp14:anchorId="17F5102A" wp14:editId="27C1A5DB">
            <wp:extent cx="5731510" cy="7417435"/>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a:blip r:embed="rId55">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91F1BAE" w14:textId="7860DA71" w:rsidR="00BE5EF1" w:rsidRPr="00996E61" w:rsidRDefault="00BE5EF1" w:rsidP="00503A92"/>
    <w:p w14:paraId="36A90E99" w14:textId="0EA1CCA4" w:rsidR="00BE5EF1" w:rsidRPr="00996E61" w:rsidRDefault="00BE5EF1" w:rsidP="00503A92"/>
    <w:p w14:paraId="703466DF" w14:textId="255B7B2A" w:rsidR="00BE5EF1" w:rsidRPr="00996E61" w:rsidRDefault="00BE5EF1" w:rsidP="00503A92"/>
    <w:p w14:paraId="4190C15D" w14:textId="6956F515" w:rsidR="00BE5EF1" w:rsidRPr="00996E61" w:rsidRDefault="00BE5EF1" w:rsidP="00503A92"/>
    <w:p w14:paraId="480520D6" w14:textId="07C99567" w:rsidR="00BE5EF1" w:rsidRPr="00996E61" w:rsidRDefault="00BE5EF1" w:rsidP="00503A92"/>
    <w:p w14:paraId="5B7533DC" w14:textId="3A53558A" w:rsidR="00BE5EF1" w:rsidRPr="00996E61" w:rsidRDefault="00BE5EF1" w:rsidP="00503A92"/>
    <w:p w14:paraId="2A056813" w14:textId="2C766BAF" w:rsidR="00BE5EF1" w:rsidRPr="00996E61" w:rsidRDefault="00BE5EF1" w:rsidP="00503A92"/>
    <w:p w14:paraId="560DD6B0" w14:textId="6BF20E07" w:rsidR="00BE5EF1" w:rsidRPr="00996E61" w:rsidRDefault="00BE5EF1" w:rsidP="00503A92"/>
    <w:p w14:paraId="4011188E" w14:textId="0396694D" w:rsidR="00BE5EF1" w:rsidRPr="00996E61" w:rsidRDefault="00BE5EF1" w:rsidP="00503A92">
      <w:r w:rsidRPr="00996E61">
        <w:rPr>
          <w:noProof/>
        </w:rPr>
        <w:lastRenderedPageBreak/>
        <w:drawing>
          <wp:inline distT="0" distB="0" distL="0" distR="0" wp14:anchorId="3ED0EFCC" wp14:editId="06EE6B48">
            <wp:extent cx="5731510" cy="7417435"/>
            <wp:effectExtent l="0" t="0" r="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pic:cNvPicPr/>
                  </pic:nvPicPr>
                  <pic:blipFill>
                    <a:blip r:embed="rId56">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C524EAB" w14:textId="5C3503C7" w:rsidR="00BE5EF1" w:rsidRPr="00996E61" w:rsidRDefault="00BE5EF1" w:rsidP="00503A92"/>
    <w:p w14:paraId="78DEC24E" w14:textId="14D12273" w:rsidR="00BE5EF1" w:rsidRPr="00996E61" w:rsidRDefault="00BE5EF1" w:rsidP="00503A92"/>
    <w:p w14:paraId="36234FD9" w14:textId="03BB08E9" w:rsidR="00BE5EF1" w:rsidRPr="00996E61" w:rsidRDefault="00BE5EF1" w:rsidP="00503A92"/>
    <w:p w14:paraId="3951744A" w14:textId="04E703B8" w:rsidR="00BE5EF1" w:rsidRPr="00996E61" w:rsidRDefault="00BE5EF1" w:rsidP="00503A92"/>
    <w:p w14:paraId="2D864C3D" w14:textId="142781F3" w:rsidR="00BE5EF1" w:rsidRPr="00996E61" w:rsidRDefault="00BE5EF1" w:rsidP="00503A92"/>
    <w:p w14:paraId="4AB10D2F" w14:textId="0553AFFA" w:rsidR="00BE5EF1" w:rsidRPr="00996E61" w:rsidRDefault="00BE5EF1" w:rsidP="00503A92"/>
    <w:p w14:paraId="7692AC82" w14:textId="73F0FB3F" w:rsidR="00BE5EF1" w:rsidRPr="00996E61" w:rsidRDefault="00BE5EF1" w:rsidP="00503A92"/>
    <w:p w14:paraId="7EE3A22F" w14:textId="7DD1E07A" w:rsidR="00BE5EF1" w:rsidRPr="00996E61" w:rsidRDefault="00BE5EF1" w:rsidP="00503A92"/>
    <w:p w14:paraId="2F206AD9" w14:textId="4D0E78DC" w:rsidR="00BE5EF1" w:rsidRPr="00996E61" w:rsidRDefault="00BE5EF1" w:rsidP="00503A92">
      <w:r w:rsidRPr="00996E61">
        <w:rPr>
          <w:noProof/>
        </w:rPr>
        <w:lastRenderedPageBreak/>
        <w:drawing>
          <wp:inline distT="0" distB="0" distL="0" distR="0" wp14:anchorId="2CE8E6AA" wp14:editId="0BFEE7C7">
            <wp:extent cx="5731510" cy="7417435"/>
            <wp:effectExtent l="0" t="0" r="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pic:cNvPicPr/>
                  </pic:nvPicPr>
                  <pic:blipFill>
                    <a:blip r:embed="rId57">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F3F7945" w14:textId="5A41AA7A" w:rsidR="00BE5EF1" w:rsidRPr="00996E61" w:rsidRDefault="00BE5EF1" w:rsidP="00503A92"/>
    <w:p w14:paraId="2435F1A6" w14:textId="4484334A" w:rsidR="00BE5EF1" w:rsidRPr="00996E61" w:rsidRDefault="00BE5EF1" w:rsidP="00503A92"/>
    <w:p w14:paraId="1EB06A63" w14:textId="70EE1CE5" w:rsidR="00BE5EF1" w:rsidRPr="00996E61" w:rsidRDefault="00BE5EF1" w:rsidP="00503A92"/>
    <w:p w14:paraId="79D78196" w14:textId="5B935632" w:rsidR="00BE5EF1" w:rsidRPr="00996E61" w:rsidRDefault="00BE5EF1" w:rsidP="00503A92"/>
    <w:p w14:paraId="3E5E9BFF" w14:textId="4E936BB0" w:rsidR="00BE5EF1" w:rsidRPr="00996E61" w:rsidRDefault="00BE5EF1" w:rsidP="00503A92"/>
    <w:p w14:paraId="089727EA" w14:textId="29E301D8" w:rsidR="00BE5EF1" w:rsidRPr="00996E61" w:rsidRDefault="00BE5EF1" w:rsidP="00503A92"/>
    <w:p w14:paraId="04CA7A0A" w14:textId="66B87872" w:rsidR="00BE5EF1" w:rsidRPr="00996E61" w:rsidRDefault="00BE5EF1" w:rsidP="00503A92"/>
    <w:p w14:paraId="4DF18AB3" w14:textId="4662D456" w:rsidR="00BE5EF1" w:rsidRPr="00996E61" w:rsidRDefault="00BE5EF1" w:rsidP="00503A92"/>
    <w:p w14:paraId="5878C2E1" w14:textId="5339B9C1" w:rsidR="00BE5EF1" w:rsidRPr="00996E61" w:rsidRDefault="00F067CC" w:rsidP="00503A92">
      <w:r w:rsidRPr="00996E61">
        <w:rPr>
          <w:noProof/>
        </w:rPr>
        <w:lastRenderedPageBreak/>
        <w:drawing>
          <wp:inline distT="0" distB="0" distL="0" distR="0" wp14:anchorId="4F980860" wp14:editId="01DE9654">
            <wp:extent cx="5731510" cy="7417435"/>
            <wp:effectExtent l="0" t="0" r="0" b="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a:blip r:embed="rId58">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8980584" w14:textId="2B189915" w:rsidR="00F067CC" w:rsidRPr="00996E61" w:rsidRDefault="00F067CC" w:rsidP="00503A92"/>
    <w:p w14:paraId="69B58555" w14:textId="73C8EB63" w:rsidR="00F067CC" w:rsidRPr="00996E61" w:rsidRDefault="00F067CC" w:rsidP="00503A92"/>
    <w:p w14:paraId="7DFB292D" w14:textId="27679910" w:rsidR="00F067CC" w:rsidRPr="00996E61" w:rsidRDefault="00F067CC" w:rsidP="00503A92"/>
    <w:p w14:paraId="4C67BC13" w14:textId="041AC151" w:rsidR="00F067CC" w:rsidRPr="00996E61" w:rsidRDefault="00F067CC" w:rsidP="00503A92"/>
    <w:p w14:paraId="1176FF25" w14:textId="1D26E332" w:rsidR="001005B3" w:rsidRPr="00996E61" w:rsidRDefault="001005B3" w:rsidP="00503A92"/>
    <w:p w14:paraId="77E6A3D7" w14:textId="66287586" w:rsidR="001005B3" w:rsidRPr="00996E61" w:rsidRDefault="001005B3" w:rsidP="00503A92"/>
    <w:p w14:paraId="393190CA" w14:textId="3D8C5991" w:rsidR="001005B3" w:rsidRPr="00996E61" w:rsidRDefault="001005B3" w:rsidP="00503A92"/>
    <w:p w14:paraId="4C54F4C1" w14:textId="723E6B39" w:rsidR="001005B3" w:rsidRPr="00996E61" w:rsidRDefault="001005B3" w:rsidP="00503A92"/>
    <w:p w14:paraId="60B2A420" w14:textId="77777777" w:rsidR="00171DE5" w:rsidRPr="00996E61" w:rsidRDefault="00171DE5" w:rsidP="00503A92">
      <w:pPr>
        <w:rPr>
          <w:noProof/>
        </w:rPr>
      </w:pPr>
    </w:p>
    <w:p w14:paraId="3F2204F0" w14:textId="77777777" w:rsidR="00171DE5" w:rsidRPr="00996E61" w:rsidRDefault="00171DE5" w:rsidP="00503A92">
      <w:pPr>
        <w:rPr>
          <w:noProof/>
        </w:rPr>
      </w:pPr>
    </w:p>
    <w:p w14:paraId="67647919" w14:textId="77777777" w:rsidR="00171DE5" w:rsidRPr="00996E61" w:rsidRDefault="00171DE5" w:rsidP="00503A92">
      <w:pPr>
        <w:rPr>
          <w:noProof/>
        </w:rPr>
      </w:pPr>
    </w:p>
    <w:p w14:paraId="0C8E9F6A" w14:textId="77777777" w:rsidR="00171DE5" w:rsidRPr="00996E61" w:rsidRDefault="00171DE5" w:rsidP="00503A92">
      <w:pPr>
        <w:rPr>
          <w:noProof/>
        </w:rPr>
      </w:pPr>
    </w:p>
    <w:p w14:paraId="7AB1B17C" w14:textId="77777777" w:rsidR="00171DE5" w:rsidRPr="00996E61" w:rsidRDefault="00171DE5" w:rsidP="00503A92">
      <w:pPr>
        <w:rPr>
          <w:noProof/>
        </w:rPr>
      </w:pPr>
    </w:p>
    <w:p w14:paraId="372F81D5" w14:textId="77777777" w:rsidR="00171DE5" w:rsidRPr="00996E61" w:rsidRDefault="00171DE5" w:rsidP="00503A92">
      <w:pPr>
        <w:rPr>
          <w:noProof/>
        </w:rPr>
      </w:pPr>
    </w:p>
    <w:p w14:paraId="432EC664" w14:textId="77777777" w:rsidR="00171DE5" w:rsidRPr="00996E61" w:rsidRDefault="00171DE5" w:rsidP="00503A92">
      <w:pPr>
        <w:rPr>
          <w:noProof/>
        </w:rPr>
      </w:pPr>
    </w:p>
    <w:p w14:paraId="5FA4651D" w14:textId="34949542" w:rsidR="001005B3" w:rsidRPr="00996E61" w:rsidRDefault="00171DE5" w:rsidP="00503A92">
      <w:r w:rsidRPr="00996E61">
        <w:rPr>
          <w:noProof/>
        </w:rPr>
        <w:drawing>
          <wp:inline distT="0" distB="0" distL="0" distR="0" wp14:anchorId="345EBBA0" wp14:editId="3E747D21">
            <wp:extent cx="5731510" cy="7417435"/>
            <wp:effectExtent l="0" t="0" r="0" b="0"/>
            <wp:docPr id="107" name="Picture 1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 name="Picture 107"/>
                    <pic:cNvPicPr/>
                  </pic:nvPicPr>
                  <pic:blipFill>
                    <a:blip r:embed="rId59">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7B29EE0" w14:textId="2A85E239" w:rsidR="003C7C79" w:rsidRPr="00996E61" w:rsidRDefault="003C7C79" w:rsidP="00503A92"/>
    <w:p w14:paraId="6D447F4B" w14:textId="033FBBA9" w:rsidR="003C7C79" w:rsidRPr="00996E61" w:rsidRDefault="00171DE5" w:rsidP="00503A92">
      <w:r w:rsidRPr="00996E61">
        <w:rPr>
          <w:noProof/>
        </w:rPr>
        <w:lastRenderedPageBreak/>
        <w:drawing>
          <wp:inline distT="0" distB="0" distL="0" distR="0" wp14:anchorId="3F0EEBE8" wp14:editId="29280E49">
            <wp:extent cx="5731510" cy="7417435"/>
            <wp:effectExtent l="0" t="0" r="0" b="0"/>
            <wp:docPr id="124" name="Picture 1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 name="Picture 124"/>
                    <pic:cNvPicPr/>
                  </pic:nvPicPr>
                  <pic:blipFill>
                    <a:blip r:embed="rId60">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273D67B4" w14:textId="79C0366F" w:rsidR="003C7C79" w:rsidRPr="00996E61" w:rsidRDefault="003C7C79" w:rsidP="00503A92"/>
    <w:p w14:paraId="5DF53C8E" w14:textId="2420F3B9" w:rsidR="003C7C79" w:rsidRPr="00996E61" w:rsidRDefault="003C7C79" w:rsidP="00503A92"/>
    <w:p w14:paraId="1F32B569" w14:textId="77662F45" w:rsidR="003C7C79" w:rsidRPr="00996E61" w:rsidRDefault="003C7C79" w:rsidP="00503A92"/>
    <w:p w14:paraId="263057C3" w14:textId="27A3AAAF" w:rsidR="003C7C79" w:rsidRPr="00996E61" w:rsidRDefault="003C7C79" w:rsidP="00503A92"/>
    <w:p w14:paraId="4CD7C30E" w14:textId="0C62D4DE" w:rsidR="003C7C79" w:rsidRPr="00996E61" w:rsidRDefault="003C7C79" w:rsidP="00503A92"/>
    <w:p w14:paraId="468D07E3" w14:textId="2B7474FF" w:rsidR="003C7C79" w:rsidRPr="00996E61" w:rsidRDefault="003C7C79" w:rsidP="00503A92"/>
    <w:p w14:paraId="2DB912D6" w14:textId="30145810" w:rsidR="003C7C79" w:rsidRPr="00996E61" w:rsidRDefault="003C7C79" w:rsidP="00503A92"/>
    <w:p w14:paraId="178319C2" w14:textId="1B7FE6F2" w:rsidR="003C7C79" w:rsidRPr="00996E61" w:rsidRDefault="003C7C79" w:rsidP="00503A92"/>
    <w:p w14:paraId="14CB7FA0" w14:textId="5DEBC8F5" w:rsidR="003C7C79" w:rsidRPr="00996E61" w:rsidRDefault="003C7C79" w:rsidP="00503A92"/>
    <w:p w14:paraId="398942CF" w14:textId="4EBAC425" w:rsidR="003C7C79" w:rsidRPr="00996E61" w:rsidRDefault="00171DE5" w:rsidP="00503A92">
      <w:r w:rsidRPr="00996E61">
        <w:rPr>
          <w:noProof/>
        </w:rPr>
        <w:drawing>
          <wp:inline distT="0" distB="0" distL="0" distR="0" wp14:anchorId="6E03ACC3" wp14:editId="43F117DE">
            <wp:extent cx="5731510" cy="7417435"/>
            <wp:effectExtent l="0" t="0" r="0" b="0"/>
            <wp:docPr id="125" name="Picture 1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5" name="Picture 125"/>
                    <pic:cNvPicPr/>
                  </pic:nvPicPr>
                  <pic:blipFill>
                    <a:blip r:embed="rId61">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D46A9ED" w14:textId="5AF1C2C9" w:rsidR="003C7C79" w:rsidRPr="00996E61" w:rsidRDefault="003C7C79" w:rsidP="00503A92"/>
    <w:p w14:paraId="07CA831F" w14:textId="7F14F787" w:rsidR="003C7C79" w:rsidRPr="00996E61" w:rsidRDefault="003C7C79" w:rsidP="00503A92"/>
    <w:p w14:paraId="6268E9E1" w14:textId="6DE1560B" w:rsidR="003C7C79" w:rsidRPr="00996E61" w:rsidRDefault="003C7C79" w:rsidP="00503A92"/>
    <w:p w14:paraId="78AEE71E" w14:textId="68E5654E" w:rsidR="003C7C79" w:rsidRPr="00996E61" w:rsidRDefault="003C7C79" w:rsidP="00503A92"/>
    <w:p w14:paraId="436C4178" w14:textId="2B187428" w:rsidR="003C7C79" w:rsidRPr="00996E61" w:rsidRDefault="003C7C79" w:rsidP="00503A92"/>
    <w:p w14:paraId="642CFB05" w14:textId="2CA6DC83" w:rsidR="003C7C79" w:rsidRPr="00996E61" w:rsidRDefault="003C7C79" w:rsidP="00503A92"/>
    <w:p w14:paraId="1866646F" w14:textId="2B27BDCF" w:rsidR="003C7C79" w:rsidRPr="00996E61" w:rsidRDefault="003C7C79" w:rsidP="00503A92"/>
    <w:p w14:paraId="2EA96C9E" w14:textId="537AB7FE" w:rsidR="003C7C79" w:rsidRPr="00996E61" w:rsidRDefault="00171DE5" w:rsidP="00503A92">
      <w:r w:rsidRPr="00996E61">
        <w:rPr>
          <w:noProof/>
        </w:rPr>
        <w:lastRenderedPageBreak/>
        <w:drawing>
          <wp:inline distT="0" distB="0" distL="0" distR="0" wp14:anchorId="25F17C7E" wp14:editId="62CB9C6E">
            <wp:extent cx="5731510" cy="7417435"/>
            <wp:effectExtent l="0" t="0" r="0" b="0"/>
            <wp:docPr id="126" name="Picture 1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 name="Picture 126"/>
                    <pic:cNvPicPr/>
                  </pic:nvPicPr>
                  <pic:blipFill>
                    <a:blip r:embed="rId6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2B2A5ABF" w14:textId="12E80996" w:rsidR="003C7C79" w:rsidRPr="00996E61" w:rsidRDefault="003C7C79" w:rsidP="00503A92"/>
    <w:p w14:paraId="6AC47BCF" w14:textId="0ECE9682" w:rsidR="003C7C79" w:rsidRPr="00996E61" w:rsidRDefault="003C7C79" w:rsidP="00503A92"/>
    <w:p w14:paraId="2670B8B1" w14:textId="4D6A325F" w:rsidR="003C7C79" w:rsidRPr="00996E61" w:rsidRDefault="003C7C79" w:rsidP="00503A92"/>
    <w:p w14:paraId="7E1B38B4" w14:textId="755B5B8E" w:rsidR="003C7C79" w:rsidRPr="00996E61" w:rsidRDefault="003C7C79" w:rsidP="00503A92"/>
    <w:p w14:paraId="4CD454B1" w14:textId="08C1D8C1" w:rsidR="003C7C79" w:rsidRPr="00996E61" w:rsidRDefault="003C7C79" w:rsidP="00503A92"/>
    <w:p w14:paraId="0FA51E69" w14:textId="4C8C61C2" w:rsidR="003C7C79" w:rsidRPr="00996E61" w:rsidRDefault="003C7C79" w:rsidP="00503A92"/>
    <w:p w14:paraId="408F317C" w14:textId="506A2C00" w:rsidR="003C7C79" w:rsidRPr="00996E61" w:rsidRDefault="003C7C79" w:rsidP="00503A92"/>
    <w:p w14:paraId="1426E08F" w14:textId="32817849" w:rsidR="003C7C79" w:rsidRPr="00996E61" w:rsidRDefault="003C7C79" w:rsidP="00503A92"/>
    <w:p w14:paraId="2BF0540C" w14:textId="176F67AA" w:rsidR="003C7C79" w:rsidRPr="00996E61" w:rsidRDefault="00171DE5" w:rsidP="00503A92">
      <w:r w:rsidRPr="00996E61">
        <w:rPr>
          <w:noProof/>
        </w:rPr>
        <w:lastRenderedPageBreak/>
        <w:drawing>
          <wp:inline distT="0" distB="0" distL="0" distR="0" wp14:anchorId="27E8A845" wp14:editId="5FE6202A">
            <wp:extent cx="5731510" cy="7417435"/>
            <wp:effectExtent l="0" t="0" r="0" b="0"/>
            <wp:docPr id="136" name="Picture 1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 name="Picture 136"/>
                    <pic:cNvPicPr/>
                  </pic:nvPicPr>
                  <pic:blipFill>
                    <a:blip r:embed="rId63">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64AB1FE" w14:textId="6A9B30AB" w:rsidR="003C7C79" w:rsidRPr="00996E61" w:rsidRDefault="003C7C79" w:rsidP="00503A92"/>
    <w:p w14:paraId="5EA6F054" w14:textId="455EA90C" w:rsidR="003C7C79" w:rsidRPr="00996E61" w:rsidRDefault="003C7C79" w:rsidP="00503A92"/>
    <w:p w14:paraId="5B8805BA" w14:textId="0C509EA5" w:rsidR="003C7C79" w:rsidRPr="00996E61" w:rsidRDefault="003C7C79" w:rsidP="00503A92"/>
    <w:p w14:paraId="0BE2CCE7" w14:textId="16DB6CCC" w:rsidR="003C7C79" w:rsidRPr="00996E61" w:rsidRDefault="003C7C79" w:rsidP="00503A92"/>
    <w:p w14:paraId="7AE98E65" w14:textId="6D08B30C" w:rsidR="003C7C79" w:rsidRPr="00996E61" w:rsidRDefault="003C7C79" w:rsidP="00503A92"/>
    <w:p w14:paraId="01C9C508" w14:textId="34986626" w:rsidR="003C7C79" w:rsidRPr="00996E61" w:rsidRDefault="003C7C79" w:rsidP="00503A92"/>
    <w:p w14:paraId="55939A05" w14:textId="1A8896F9" w:rsidR="003C7C79" w:rsidRPr="00996E61" w:rsidRDefault="003C7C79" w:rsidP="00503A92"/>
    <w:p w14:paraId="05148A2E" w14:textId="0005B146" w:rsidR="003C7C79" w:rsidRPr="00996E61" w:rsidRDefault="003C7C79" w:rsidP="00503A92"/>
    <w:p w14:paraId="756E847F" w14:textId="2BDDF393" w:rsidR="003C7C79" w:rsidRPr="00996E61" w:rsidRDefault="003C7C79" w:rsidP="00503A92"/>
    <w:p w14:paraId="7CD62457" w14:textId="59C0E287" w:rsidR="003C7C79" w:rsidRPr="00996E61" w:rsidRDefault="00171DE5" w:rsidP="00503A92">
      <w:r w:rsidRPr="00996E61">
        <w:rPr>
          <w:noProof/>
        </w:rPr>
        <w:drawing>
          <wp:inline distT="0" distB="0" distL="0" distR="0" wp14:anchorId="57BF4728" wp14:editId="526537B6">
            <wp:extent cx="5731510" cy="7417435"/>
            <wp:effectExtent l="0" t="0" r="0" b="0"/>
            <wp:docPr id="138" name="Picture 1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 name="Picture 138"/>
                    <pic:cNvPicPr/>
                  </pic:nvPicPr>
                  <pic:blipFill>
                    <a:blip r:embed="rId64">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BA46963" w14:textId="7D6BEA01" w:rsidR="003C7C79" w:rsidRPr="00996E61" w:rsidRDefault="003C7C79" w:rsidP="00503A92"/>
    <w:p w14:paraId="2FFD2FE9" w14:textId="1F23C7C0" w:rsidR="003C7C79" w:rsidRPr="00996E61" w:rsidRDefault="003C7C79" w:rsidP="00503A92"/>
    <w:p w14:paraId="3AB2DCE1" w14:textId="7AD06C31" w:rsidR="003C7C79" w:rsidRPr="00996E61" w:rsidRDefault="003C7C79" w:rsidP="00503A92"/>
    <w:p w14:paraId="28D38671" w14:textId="55D97398" w:rsidR="003C7C79" w:rsidRPr="00996E61" w:rsidRDefault="003C7C79" w:rsidP="00503A92"/>
    <w:p w14:paraId="12346032" w14:textId="7E5B06B2" w:rsidR="003C7C79" w:rsidRPr="00996E61" w:rsidRDefault="003C7C79" w:rsidP="00503A92"/>
    <w:p w14:paraId="051CE523" w14:textId="408F169A" w:rsidR="003C7C79" w:rsidRPr="00996E61" w:rsidRDefault="003C7C79" w:rsidP="00503A92"/>
    <w:p w14:paraId="4C62F633" w14:textId="0B8BDDB8" w:rsidR="003C7C79" w:rsidRPr="00996E61" w:rsidRDefault="003C7C79" w:rsidP="00503A92"/>
    <w:p w14:paraId="0FC5917F" w14:textId="0072434C" w:rsidR="003C7C79" w:rsidRPr="00996E61" w:rsidRDefault="00171DE5" w:rsidP="00503A92">
      <w:r w:rsidRPr="00996E61">
        <w:rPr>
          <w:noProof/>
        </w:rPr>
        <w:lastRenderedPageBreak/>
        <w:drawing>
          <wp:inline distT="0" distB="0" distL="0" distR="0" wp14:anchorId="3A8C664B" wp14:editId="1FC5C928">
            <wp:extent cx="5731510" cy="7417435"/>
            <wp:effectExtent l="0" t="0" r="0" b="0"/>
            <wp:docPr id="139" name="Picture 1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9" name="Picture 139"/>
                    <pic:cNvPicPr/>
                  </pic:nvPicPr>
                  <pic:blipFill>
                    <a:blip r:embed="rId65">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0D101EB" w14:textId="54BAB1AC" w:rsidR="00171DE5" w:rsidRPr="00996E61" w:rsidRDefault="00171DE5" w:rsidP="00503A92"/>
    <w:p w14:paraId="193EEAA1" w14:textId="1DBBDF7B" w:rsidR="00171DE5" w:rsidRPr="00996E61" w:rsidRDefault="00171DE5" w:rsidP="00503A92"/>
    <w:p w14:paraId="4B7945FA" w14:textId="067E6EED" w:rsidR="00171DE5" w:rsidRPr="00996E61" w:rsidRDefault="00171DE5" w:rsidP="00503A92"/>
    <w:p w14:paraId="3B722B2D" w14:textId="25EF3637" w:rsidR="00171DE5" w:rsidRPr="00996E61" w:rsidRDefault="00171DE5" w:rsidP="00503A92"/>
    <w:p w14:paraId="64FF9FCA" w14:textId="3DA1F0FC" w:rsidR="00171DE5" w:rsidRPr="00996E61" w:rsidRDefault="00171DE5" w:rsidP="00503A92"/>
    <w:p w14:paraId="08A6BCE8" w14:textId="7FA9BD16" w:rsidR="00171DE5" w:rsidRPr="00996E61" w:rsidRDefault="00171DE5" w:rsidP="00503A92"/>
    <w:p w14:paraId="2DC7E6A9" w14:textId="68E8A9FF" w:rsidR="00171DE5" w:rsidRPr="00996E61" w:rsidRDefault="00171DE5" w:rsidP="00503A92"/>
    <w:p w14:paraId="40CE9C37" w14:textId="514BB821" w:rsidR="00171DE5" w:rsidRPr="00996E61" w:rsidRDefault="00171DE5" w:rsidP="00503A92"/>
    <w:p w14:paraId="60E3B522" w14:textId="1AA8CFD1" w:rsidR="00171DE5" w:rsidRPr="00996E61" w:rsidRDefault="00171DE5" w:rsidP="00503A92"/>
    <w:p w14:paraId="59393F12" w14:textId="2A3AC820" w:rsidR="00171DE5" w:rsidRPr="00996E61" w:rsidRDefault="00171DE5" w:rsidP="00503A92">
      <w:r w:rsidRPr="00996E61">
        <w:rPr>
          <w:noProof/>
        </w:rPr>
        <w:drawing>
          <wp:inline distT="0" distB="0" distL="0" distR="0" wp14:anchorId="2C1C4FCA" wp14:editId="610369A4">
            <wp:extent cx="5731510" cy="7417435"/>
            <wp:effectExtent l="0" t="0" r="0" b="0"/>
            <wp:docPr id="140" name="Picture 1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 name="Picture 140"/>
                    <pic:cNvPicPr/>
                  </pic:nvPicPr>
                  <pic:blipFill>
                    <a:blip r:embed="rId66">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10B9B104" w14:textId="3EC8AFA9" w:rsidR="00171DE5" w:rsidRPr="00996E61" w:rsidRDefault="00171DE5" w:rsidP="00503A92"/>
    <w:p w14:paraId="3407ABA1" w14:textId="25501309" w:rsidR="00171DE5" w:rsidRPr="00996E61" w:rsidRDefault="00171DE5" w:rsidP="00503A92"/>
    <w:p w14:paraId="0BF7080E" w14:textId="1EFCB503" w:rsidR="00171DE5" w:rsidRPr="00996E61" w:rsidRDefault="00171DE5" w:rsidP="00503A92"/>
    <w:p w14:paraId="5FB90935" w14:textId="58A31D47" w:rsidR="00171DE5" w:rsidRPr="00996E61" w:rsidRDefault="00171DE5" w:rsidP="00503A92"/>
    <w:p w14:paraId="04A723A2" w14:textId="1B0EB47A" w:rsidR="00171DE5" w:rsidRPr="00996E61" w:rsidRDefault="00171DE5" w:rsidP="00503A92"/>
    <w:p w14:paraId="1E2E6FC2" w14:textId="76822B3B" w:rsidR="00171DE5" w:rsidRPr="00996E61" w:rsidRDefault="00171DE5" w:rsidP="00503A92"/>
    <w:p w14:paraId="7AC17AC1" w14:textId="6B8F35EC" w:rsidR="00171DE5" w:rsidRPr="00996E61" w:rsidRDefault="00171DE5" w:rsidP="00503A92"/>
    <w:p w14:paraId="701489A8" w14:textId="5EF1D3A9" w:rsidR="00171DE5" w:rsidRPr="00996E61" w:rsidRDefault="00171DE5" w:rsidP="00503A92"/>
    <w:p w14:paraId="7E51EE4E" w14:textId="1199708F" w:rsidR="00171DE5" w:rsidRPr="00996E61" w:rsidRDefault="00171DE5" w:rsidP="00503A92">
      <w:r w:rsidRPr="00996E61">
        <w:rPr>
          <w:noProof/>
        </w:rPr>
        <w:drawing>
          <wp:inline distT="0" distB="0" distL="0" distR="0" wp14:anchorId="467FC9EF" wp14:editId="01512675">
            <wp:extent cx="5731510" cy="7417435"/>
            <wp:effectExtent l="0" t="0" r="0" b="0"/>
            <wp:docPr id="141" name="Picture 1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 name="Picture 141"/>
                    <pic:cNvPicPr/>
                  </pic:nvPicPr>
                  <pic:blipFill>
                    <a:blip r:embed="rId67">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A406E15" w14:textId="74CC0713" w:rsidR="00171DE5" w:rsidRPr="00996E61" w:rsidRDefault="00171DE5" w:rsidP="00503A92"/>
    <w:p w14:paraId="52384FE0" w14:textId="555D1479" w:rsidR="00171DE5" w:rsidRPr="00996E61" w:rsidRDefault="00171DE5" w:rsidP="00503A92"/>
    <w:p w14:paraId="6EE74676" w14:textId="39871B46" w:rsidR="00171DE5" w:rsidRPr="00996E61" w:rsidRDefault="00171DE5" w:rsidP="00503A92"/>
    <w:p w14:paraId="0F2E1065" w14:textId="75379C80" w:rsidR="00171DE5" w:rsidRPr="00996E61" w:rsidRDefault="00171DE5" w:rsidP="00503A92"/>
    <w:p w14:paraId="717BC1F9" w14:textId="33CD67D1" w:rsidR="00171DE5" w:rsidRPr="00996E61" w:rsidRDefault="00171DE5" w:rsidP="00503A92"/>
    <w:p w14:paraId="6A14883A" w14:textId="30BB07F7" w:rsidR="00171DE5" w:rsidRPr="00996E61" w:rsidRDefault="00171DE5" w:rsidP="00503A92"/>
    <w:p w14:paraId="122D61FB" w14:textId="72148617" w:rsidR="00171DE5" w:rsidRPr="00996E61" w:rsidRDefault="00171DE5" w:rsidP="00503A92"/>
    <w:p w14:paraId="18690B22" w14:textId="41EDF0F1" w:rsidR="00171DE5" w:rsidRPr="00996E61" w:rsidRDefault="005643BF" w:rsidP="00503A92">
      <w:r w:rsidRPr="00996E61">
        <w:rPr>
          <w:noProof/>
        </w:rPr>
        <w:lastRenderedPageBreak/>
        <w:drawing>
          <wp:inline distT="0" distB="0" distL="0" distR="0" wp14:anchorId="60411568" wp14:editId="2E19EFE4">
            <wp:extent cx="5731510" cy="7417435"/>
            <wp:effectExtent l="0" t="0" r="0" b="0"/>
            <wp:docPr id="142" name="Picture 1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2" name="Picture 142"/>
                    <pic:cNvPicPr/>
                  </pic:nvPicPr>
                  <pic:blipFill>
                    <a:blip r:embed="rId68">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CA0C046" w14:textId="7DFD07F1" w:rsidR="00171DE5" w:rsidRPr="00996E61" w:rsidRDefault="00171DE5" w:rsidP="00503A92"/>
    <w:p w14:paraId="6F26AE38" w14:textId="39F69C58" w:rsidR="00171DE5" w:rsidRPr="00996E61" w:rsidRDefault="00171DE5" w:rsidP="00503A92"/>
    <w:p w14:paraId="44D8BB81" w14:textId="499E0E0B" w:rsidR="00171DE5" w:rsidRPr="00996E61" w:rsidRDefault="00171DE5" w:rsidP="00503A92"/>
    <w:p w14:paraId="4F8D8F17" w14:textId="04B7500F" w:rsidR="00171DE5" w:rsidRPr="00996E61" w:rsidRDefault="00171DE5" w:rsidP="00503A92"/>
    <w:p w14:paraId="0786F5BE" w14:textId="5F8E2687" w:rsidR="00171DE5" w:rsidRPr="00996E61" w:rsidRDefault="00171DE5" w:rsidP="00503A92"/>
    <w:p w14:paraId="6B690532" w14:textId="36F94E8B" w:rsidR="00171DE5" w:rsidRPr="00996E61" w:rsidRDefault="00171DE5" w:rsidP="00503A92"/>
    <w:p w14:paraId="1546FC3F" w14:textId="5F47B6E1" w:rsidR="00171DE5" w:rsidRPr="00996E61" w:rsidRDefault="00171DE5" w:rsidP="00503A92"/>
    <w:p w14:paraId="5D3FC634" w14:textId="72A3AB61" w:rsidR="00171DE5" w:rsidRPr="00996E61" w:rsidRDefault="00171DE5" w:rsidP="00503A92"/>
    <w:p w14:paraId="0BF29710" w14:textId="1CB4230A" w:rsidR="00171DE5" w:rsidRPr="00996E61" w:rsidRDefault="005643BF" w:rsidP="00503A92">
      <w:r w:rsidRPr="00996E61">
        <w:rPr>
          <w:noProof/>
        </w:rPr>
        <w:lastRenderedPageBreak/>
        <w:drawing>
          <wp:inline distT="0" distB="0" distL="0" distR="0" wp14:anchorId="45B0FBF1" wp14:editId="3F8E3E68">
            <wp:extent cx="5731510" cy="7417435"/>
            <wp:effectExtent l="0" t="0" r="0" b="0"/>
            <wp:docPr id="143"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 name="Picture 143"/>
                    <pic:cNvPicPr/>
                  </pic:nvPicPr>
                  <pic:blipFill>
                    <a:blip r:embed="rId69">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F3823D5" w14:textId="37C388CF" w:rsidR="00171DE5" w:rsidRPr="00996E61" w:rsidRDefault="00171DE5" w:rsidP="00503A92"/>
    <w:p w14:paraId="63642C49" w14:textId="1503EA7A" w:rsidR="00171DE5" w:rsidRPr="00996E61" w:rsidRDefault="00171DE5" w:rsidP="00503A92"/>
    <w:p w14:paraId="52470AC2" w14:textId="0A749669" w:rsidR="00171DE5" w:rsidRPr="00996E61" w:rsidRDefault="00171DE5" w:rsidP="00503A92"/>
    <w:p w14:paraId="35BAFD22" w14:textId="618DC3A9" w:rsidR="00171DE5" w:rsidRPr="00996E61" w:rsidRDefault="00171DE5" w:rsidP="00503A92"/>
    <w:p w14:paraId="16982115" w14:textId="6539F1AD" w:rsidR="00171DE5" w:rsidRPr="00996E61" w:rsidRDefault="00171DE5" w:rsidP="00503A92"/>
    <w:p w14:paraId="7AF96BE3" w14:textId="4DACCED6" w:rsidR="00171DE5" w:rsidRPr="00996E61" w:rsidRDefault="00171DE5" w:rsidP="00503A92"/>
    <w:p w14:paraId="7987CCD1" w14:textId="69C96F66" w:rsidR="00171DE5" w:rsidRPr="00996E61" w:rsidRDefault="00171DE5" w:rsidP="00503A92"/>
    <w:p w14:paraId="6FC39776" w14:textId="3D9669ED" w:rsidR="00171DE5" w:rsidRPr="00996E61" w:rsidRDefault="00171DE5" w:rsidP="00503A92"/>
    <w:p w14:paraId="4E6A7DD7" w14:textId="666A8BA7" w:rsidR="00171DE5" w:rsidRPr="00996E61" w:rsidRDefault="00171DE5" w:rsidP="00503A92"/>
    <w:p w14:paraId="207C6AC0" w14:textId="6017FC7F" w:rsidR="00171DE5" w:rsidRPr="00996E61" w:rsidRDefault="00171DE5" w:rsidP="00503A92"/>
    <w:p w14:paraId="133E8F8C" w14:textId="6215A78D" w:rsidR="00171DE5" w:rsidRPr="00996E61" w:rsidRDefault="00171DE5" w:rsidP="00503A92"/>
    <w:p w14:paraId="73C9C72D" w14:textId="582B74A9" w:rsidR="00171DE5" w:rsidRPr="00996E61" w:rsidRDefault="005643BF" w:rsidP="00503A92">
      <w:r w:rsidRPr="00996E61">
        <w:rPr>
          <w:noProof/>
        </w:rPr>
        <w:drawing>
          <wp:inline distT="0" distB="0" distL="0" distR="0" wp14:anchorId="162749BE" wp14:editId="770D5D91">
            <wp:extent cx="5731510" cy="7417435"/>
            <wp:effectExtent l="0" t="0" r="0" b="0"/>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 name="Picture 144"/>
                    <pic:cNvPicPr/>
                  </pic:nvPicPr>
                  <pic:blipFill>
                    <a:blip r:embed="rId70">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A44931C" w14:textId="73CC7388" w:rsidR="00171DE5" w:rsidRPr="00996E61" w:rsidRDefault="00171DE5" w:rsidP="00503A92"/>
    <w:p w14:paraId="05792ADC" w14:textId="146DF68B" w:rsidR="00171DE5" w:rsidRPr="00996E61" w:rsidRDefault="00171DE5" w:rsidP="00503A92"/>
    <w:p w14:paraId="5997E3F3" w14:textId="3310B69F" w:rsidR="00171DE5" w:rsidRPr="00996E61" w:rsidRDefault="00171DE5" w:rsidP="00503A92"/>
    <w:p w14:paraId="233AC755" w14:textId="20FDCBFE" w:rsidR="00171DE5" w:rsidRPr="00996E61" w:rsidRDefault="00171DE5" w:rsidP="00503A92"/>
    <w:p w14:paraId="43878705" w14:textId="4153AA0D" w:rsidR="00171DE5" w:rsidRPr="00996E61" w:rsidRDefault="00171DE5" w:rsidP="00503A92"/>
    <w:p w14:paraId="41AF8964" w14:textId="5FDF259C" w:rsidR="00171DE5" w:rsidRPr="00996E61" w:rsidRDefault="005643BF" w:rsidP="00503A92">
      <w:r w:rsidRPr="00996E61">
        <w:rPr>
          <w:noProof/>
        </w:rPr>
        <w:lastRenderedPageBreak/>
        <w:drawing>
          <wp:inline distT="0" distB="0" distL="0" distR="0" wp14:anchorId="0EB2AF8F" wp14:editId="68BAD82E">
            <wp:extent cx="5731510" cy="7417435"/>
            <wp:effectExtent l="0" t="0" r="0" b="0"/>
            <wp:docPr id="145" name="Picture 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 name="Picture 145"/>
                    <pic:cNvPicPr/>
                  </pic:nvPicPr>
                  <pic:blipFill>
                    <a:blip r:embed="rId71">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88960BE" w14:textId="295141A0" w:rsidR="005643BF" w:rsidRPr="00996E61" w:rsidRDefault="005643BF" w:rsidP="00503A92"/>
    <w:p w14:paraId="2D4F607B" w14:textId="593521DA" w:rsidR="005643BF" w:rsidRPr="00996E61" w:rsidRDefault="005643BF" w:rsidP="00503A92"/>
    <w:p w14:paraId="666099DC" w14:textId="22FB7BD1" w:rsidR="005643BF" w:rsidRPr="00996E61" w:rsidRDefault="005643BF" w:rsidP="00503A92"/>
    <w:p w14:paraId="24C9D42C" w14:textId="6DDD6E41" w:rsidR="005643BF" w:rsidRPr="00996E61" w:rsidRDefault="005643BF" w:rsidP="00503A92"/>
    <w:p w14:paraId="62DB9E62" w14:textId="1E580FAA" w:rsidR="005643BF" w:rsidRPr="00996E61" w:rsidRDefault="005643BF" w:rsidP="00503A92"/>
    <w:p w14:paraId="335D9C1D" w14:textId="293AD695" w:rsidR="005643BF" w:rsidRPr="00996E61" w:rsidRDefault="005643BF" w:rsidP="00503A92"/>
    <w:p w14:paraId="5146E7FF" w14:textId="283F019F" w:rsidR="005643BF" w:rsidRPr="00996E61" w:rsidRDefault="005643BF" w:rsidP="00503A92"/>
    <w:p w14:paraId="142DFE64" w14:textId="77777777" w:rsidR="005643BF" w:rsidRPr="00996E61" w:rsidRDefault="005643BF" w:rsidP="00503A92"/>
    <w:p w14:paraId="1CBB22DC" w14:textId="4084C0AD" w:rsidR="00F067CC" w:rsidRPr="00996E61" w:rsidRDefault="005643BF" w:rsidP="00503A92">
      <w:r w:rsidRPr="00996E61">
        <w:rPr>
          <w:noProof/>
        </w:rPr>
        <w:lastRenderedPageBreak/>
        <w:drawing>
          <wp:inline distT="0" distB="0" distL="0" distR="0" wp14:anchorId="3FE08BB5" wp14:editId="1ED25AA0">
            <wp:extent cx="5731510" cy="7417435"/>
            <wp:effectExtent l="0" t="0" r="0" b="0"/>
            <wp:docPr id="146" name="Picture 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 name="Picture 146"/>
                    <pic:cNvPicPr/>
                  </pic:nvPicPr>
                  <pic:blipFill>
                    <a:blip r:embed="rId7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9F42B01" w14:textId="0722BE4D" w:rsidR="00F067CC" w:rsidRPr="00996E61" w:rsidRDefault="00F067CC" w:rsidP="00503A92"/>
    <w:p w14:paraId="5AEB49E4" w14:textId="0F7E9955" w:rsidR="00F067CC" w:rsidRPr="00996E61" w:rsidRDefault="00F067CC" w:rsidP="00503A92"/>
    <w:p w14:paraId="06CCFBC5" w14:textId="63045771" w:rsidR="00F067CC" w:rsidRPr="00996E61" w:rsidRDefault="00F067CC" w:rsidP="00503A92"/>
    <w:p w14:paraId="389B781F" w14:textId="3F5C1095" w:rsidR="005643BF" w:rsidRPr="00996E61" w:rsidRDefault="005643BF" w:rsidP="00503A92"/>
    <w:p w14:paraId="49F4FD5E" w14:textId="56A8E5CD" w:rsidR="005643BF" w:rsidRPr="00996E61" w:rsidRDefault="005643BF" w:rsidP="00503A92"/>
    <w:p w14:paraId="2884BD78" w14:textId="07656FD3" w:rsidR="005643BF" w:rsidRPr="00996E61" w:rsidRDefault="005643BF" w:rsidP="00503A92"/>
    <w:p w14:paraId="597FB337" w14:textId="130B1C5A" w:rsidR="005643BF" w:rsidRPr="00996E61" w:rsidRDefault="005643BF" w:rsidP="00503A92"/>
    <w:p w14:paraId="2C4B543B" w14:textId="60EB235D" w:rsidR="005643BF" w:rsidRPr="00996E61" w:rsidRDefault="005643BF" w:rsidP="00503A92"/>
    <w:p w14:paraId="37B88F03" w14:textId="118568AD" w:rsidR="005643BF" w:rsidRPr="00996E61" w:rsidRDefault="005643BF" w:rsidP="00503A92">
      <w:r w:rsidRPr="00996E61">
        <w:rPr>
          <w:noProof/>
        </w:rPr>
        <w:lastRenderedPageBreak/>
        <w:drawing>
          <wp:inline distT="0" distB="0" distL="0" distR="0" wp14:anchorId="460D79C8" wp14:editId="0ECF1C78">
            <wp:extent cx="5731510" cy="7417435"/>
            <wp:effectExtent l="0" t="0" r="0" b="0"/>
            <wp:docPr id="147"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 name="Picture 147"/>
                    <pic:cNvPicPr/>
                  </pic:nvPicPr>
                  <pic:blipFill>
                    <a:blip r:embed="rId73">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18D71582" w14:textId="0E60E5A9" w:rsidR="005643BF" w:rsidRPr="00996E61" w:rsidRDefault="005643BF" w:rsidP="00503A92"/>
    <w:p w14:paraId="3657382C" w14:textId="4B12B72A" w:rsidR="005643BF" w:rsidRPr="00996E61" w:rsidRDefault="005643BF" w:rsidP="00503A92"/>
    <w:p w14:paraId="2809B587" w14:textId="1785CBC5" w:rsidR="005643BF" w:rsidRPr="00996E61" w:rsidRDefault="005643BF" w:rsidP="00503A92"/>
    <w:p w14:paraId="02E7023D" w14:textId="734D7E14" w:rsidR="005643BF" w:rsidRPr="00996E61" w:rsidRDefault="005643BF" w:rsidP="00503A92"/>
    <w:p w14:paraId="7EEAADA4" w14:textId="0C145E66" w:rsidR="005643BF" w:rsidRPr="00996E61" w:rsidRDefault="005643BF" w:rsidP="00503A92"/>
    <w:p w14:paraId="04761F3D" w14:textId="429912C5" w:rsidR="005643BF" w:rsidRPr="00996E61" w:rsidRDefault="005643BF" w:rsidP="00503A92"/>
    <w:p w14:paraId="0571DE78" w14:textId="7C705F55" w:rsidR="005643BF" w:rsidRPr="00996E61" w:rsidRDefault="005643BF" w:rsidP="00503A92"/>
    <w:p w14:paraId="7E06337D" w14:textId="3A83E470" w:rsidR="005643BF" w:rsidRPr="00996E61" w:rsidRDefault="005643BF" w:rsidP="00503A92"/>
    <w:p w14:paraId="70DF630B" w14:textId="44E78C57" w:rsidR="005643BF" w:rsidRPr="00996E61" w:rsidRDefault="005643BF" w:rsidP="00503A92"/>
    <w:p w14:paraId="01FFBC74" w14:textId="7589B7B2" w:rsidR="005643BF" w:rsidRPr="00996E61" w:rsidRDefault="005643BF" w:rsidP="00503A92">
      <w:r w:rsidRPr="00996E61">
        <w:rPr>
          <w:noProof/>
        </w:rPr>
        <w:drawing>
          <wp:inline distT="0" distB="0" distL="0" distR="0" wp14:anchorId="3F5913A3" wp14:editId="71D44614">
            <wp:extent cx="5731510" cy="7417435"/>
            <wp:effectExtent l="0" t="0" r="0" b="0"/>
            <wp:docPr id="148" name="Picture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 name="Picture 148"/>
                    <pic:cNvPicPr/>
                  </pic:nvPicPr>
                  <pic:blipFill>
                    <a:blip r:embed="rId74">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D067BC3" w14:textId="4CC697B8" w:rsidR="005643BF" w:rsidRPr="00996E61" w:rsidRDefault="005643BF" w:rsidP="00503A92"/>
    <w:p w14:paraId="79B74A4D" w14:textId="07AA71B9" w:rsidR="005643BF" w:rsidRPr="00996E61" w:rsidRDefault="005643BF" w:rsidP="00503A92"/>
    <w:p w14:paraId="30D98287" w14:textId="237130FD" w:rsidR="005643BF" w:rsidRPr="00996E61" w:rsidRDefault="005643BF" w:rsidP="00503A92"/>
    <w:p w14:paraId="48711960" w14:textId="35E74BF2" w:rsidR="005643BF" w:rsidRPr="00996E61" w:rsidRDefault="005643BF" w:rsidP="00503A92"/>
    <w:p w14:paraId="0559551D" w14:textId="4F22F6FA" w:rsidR="005643BF" w:rsidRPr="00996E61" w:rsidRDefault="005643BF" w:rsidP="00503A92"/>
    <w:p w14:paraId="0B69AC91" w14:textId="700DDEAF" w:rsidR="005643BF" w:rsidRPr="00996E61" w:rsidRDefault="005643BF" w:rsidP="00503A92"/>
    <w:p w14:paraId="5F24DFA0" w14:textId="24A3E74D" w:rsidR="005643BF" w:rsidRPr="00996E61" w:rsidRDefault="005643BF" w:rsidP="00503A92"/>
    <w:p w14:paraId="3EED3736" w14:textId="1DD72C4F" w:rsidR="005643BF" w:rsidRPr="00996E61" w:rsidRDefault="005643BF" w:rsidP="00503A92">
      <w:r w:rsidRPr="00996E61">
        <w:rPr>
          <w:noProof/>
        </w:rPr>
        <w:lastRenderedPageBreak/>
        <w:drawing>
          <wp:inline distT="0" distB="0" distL="0" distR="0" wp14:anchorId="62CBA5F1" wp14:editId="6E75D873">
            <wp:extent cx="5731510" cy="7417435"/>
            <wp:effectExtent l="0" t="0" r="0" b="0"/>
            <wp:docPr id="149" name="Picture 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 name="Picture 149"/>
                    <pic:cNvPicPr/>
                  </pic:nvPicPr>
                  <pic:blipFill>
                    <a:blip r:embed="rId75">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1DE2B2A1" w14:textId="1CEB95CB" w:rsidR="005643BF" w:rsidRPr="00996E61" w:rsidRDefault="005643BF" w:rsidP="00503A92"/>
    <w:p w14:paraId="14DE5548" w14:textId="307A580A" w:rsidR="005643BF" w:rsidRPr="00996E61" w:rsidRDefault="005643BF" w:rsidP="00503A92"/>
    <w:p w14:paraId="609049E7" w14:textId="1A700DB2" w:rsidR="005643BF" w:rsidRPr="00996E61" w:rsidRDefault="005643BF" w:rsidP="00503A92"/>
    <w:p w14:paraId="57CA12EB" w14:textId="7E44B67B" w:rsidR="005643BF" w:rsidRPr="00996E61" w:rsidRDefault="005643BF" w:rsidP="00503A92"/>
    <w:p w14:paraId="2D198937" w14:textId="47B1D8A0" w:rsidR="005643BF" w:rsidRPr="00996E61" w:rsidRDefault="005643BF" w:rsidP="00503A92"/>
    <w:p w14:paraId="0CD03D35" w14:textId="2BC8CDE2" w:rsidR="005643BF" w:rsidRPr="00996E61" w:rsidRDefault="005643BF" w:rsidP="00503A92"/>
    <w:p w14:paraId="518F1059" w14:textId="7872F77A" w:rsidR="005643BF" w:rsidRPr="00996E61" w:rsidRDefault="005643BF" w:rsidP="00503A92"/>
    <w:p w14:paraId="6D8CF8A8" w14:textId="542C3041" w:rsidR="005643BF" w:rsidRPr="00996E61" w:rsidRDefault="005643BF" w:rsidP="00503A92"/>
    <w:p w14:paraId="3E4404C1" w14:textId="53450912" w:rsidR="005643BF" w:rsidRPr="00996E61" w:rsidRDefault="005643BF" w:rsidP="00503A92">
      <w:r w:rsidRPr="00996E61">
        <w:rPr>
          <w:noProof/>
        </w:rPr>
        <w:lastRenderedPageBreak/>
        <w:drawing>
          <wp:inline distT="0" distB="0" distL="0" distR="0" wp14:anchorId="1A79D401" wp14:editId="18841198">
            <wp:extent cx="5731510" cy="7417435"/>
            <wp:effectExtent l="0" t="0" r="0" b="0"/>
            <wp:docPr id="150" name="Picture 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 name="Picture 150"/>
                    <pic:cNvPicPr/>
                  </pic:nvPicPr>
                  <pic:blipFill>
                    <a:blip r:embed="rId76">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46426E3" w14:textId="5134B991" w:rsidR="005643BF" w:rsidRPr="00996E61" w:rsidRDefault="005643BF" w:rsidP="00503A92"/>
    <w:p w14:paraId="6EBFC71D" w14:textId="4E46A2C3" w:rsidR="005643BF" w:rsidRPr="00996E61" w:rsidRDefault="005643BF" w:rsidP="00503A92"/>
    <w:p w14:paraId="06DEFD2B" w14:textId="33A3046F" w:rsidR="005643BF" w:rsidRPr="00996E61" w:rsidRDefault="005643BF" w:rsidP="00503A92"/>
    <w:p w14:paraId="0FEDD771" w14:textId="326EB79C" w:rsidR="005643BF" w:rsidRPr="00996E61" w:rsidRDefault="005643BF" w:rsidP="00503A92"/>
    <w:p w14:paraId="5C869FEE" w14:textId="33B25982" w:rsidR="005643BF" w:rsidRPr="00996E61" w:rsidRDefault="005643BF" w:rsidP="00503A92"/>
    <w:p w14:paraId="5C20A738" w14:textId="6BBBE4C2" w:rsidR="005643BF" w:rsidRPr="00996E61" w:rsidRDefault="005643BF" w:rsidP="00503A92"/>
    <w:p w14:paraId="2243E961" w14:textId="225CEE4E" w:rsidR="005643BF" w:rsidRPr="00996E61" w:rsidRDefault="005643BF" w:rsidP="00503A92"/>
    <w:p w14:paraId="622EE56C" w14:textId="3C245E30" w:rsidR="005643BF" w:rsidRPr="00996E61" w:rsidRDefault="005643BF" w:rsidP="00503A92"/>
    <w:p w14:paraId="5A3E3E3D" w14:textId="56E8DB17" w:rsidR="005643BF" w:rsidRPr="00996E61" w:rsidRDefault="005643BF" w:rsidP="00503A92">
      <w:r w:rsidRPr="00996E61">
        <w:rPr>
          <w:noProof/>
        </w:rPr>
        <w:lastRenderedPageBreak/>
        <w:drawing>
          <wp:inline distT="0" distB="0" distL="0" distR="0" wp14:anchorId="3E29DA39" wp14:editId="179380F2">
            <wp:extent cx="5731510" cy="7417435"/>
            <wp:effectExtent l="0" t="0" r="0" b="0"/>
            <wp:docPr id="151" name="Picture 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 name="Picture 151"/>
                    <pic:cNvPicPr/>
                  </pic:nvPicPr>
                  <pic:blipFill>
                    <a:blip r:embed="rId77">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2CCF2D88" w14:textId="23129020" w:rsidR="005643BF" w:rsidRPr="00996E61" w:rsidRDefault="005643BF" w:rsidP="00503A92"/>
    <w:p w14:paraId="1A2FEDAD" w14:textId="3BBDB55A" w:rsidR="005643BF" w:rsidRPr="00996E61" w:rsidRDefault="005643BF" w:rsidP="00503A92"/>
    <w:p w14:paraId="77E31DAD" w14:textId="5EF669D6" w:rsidR="005643BF" w:rsidRPr="00996E61" w:rsidRDefault="005643BF" w:rsidP="00503A92"/>
    <w:p w14:paraId="2E47177A" w14:textId="785C69E6" w:rsidR="005643BF" w:rsidRPr="00996E61" w:rsidRDefault="005643BF" w:rsidP="00503A92"/>
    <w:p w14:paraId="0C57A0CE" w14:textId="18C0C93E" w:rsidR="005643BF" w:rsidRPr="00996E61" w:rsidRDefault="005643BF" w:rsidP="00503A92"/>
    <w:p w14:paraId="36F51129" w14:textId="72A0303A" w:rsidR="005643BF" w:rsidRPr="00996E61" w:rsidRDefault="005643BF" w:rsidP="00503A92"/>
    <w:p w14:paraId="06671537" w14:textId="3BA58113" w:rsidR="005643BF" w:rsidRPr="00996E61" w:rsidRDefault="005643BF" w:rsidP="00503A92"/>
    <w:p w14:paraId="5755822E" w14:textId="066FF51B" w:rsidR="005643BF" w:rsidRPr="00996E61" w:rsidRDefault="005643BF" w:rsidP="00503A92"/>
    <w:p w14:paraId="101AD0D9" w14:textId="27E21462" w:rsidR="005643BF" w:rsidRPr="00996E61" w:rsidRDefault="005643BF" w:rsidP="00503A92">
      <w:r w:rsidRPr="00996E61">
        <w:rPr>
          <w:noProof/>
        </w:rPr>
        <w:lastRenderedPageBreak/>
        <w:drawing>
          <wp:inline distT="0" distB="0" distL="0" distR="0" wp14:anchorId="2734B803" wp14:editId="4B96ECD1">
            <wp:extent cx="5731510" cy="7417435"/>
            <wp:effectExtent l="0" t="0" r="0" b="0"/>
            <wp:docPr id="152" name="Picture 1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2" name="Picture 152"/>
                    <pic:cNvPicPr/>
                  </pic:nvPicPr>
                  <pic:blipFill>
                    <a:blip r:embed="rId78">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10BD507" w14:textId="4DF841FD" w:rsidR="005643BF" w:rsidRPr="00996E61" w:rsidRDefault="005643BF" w:rsidP="00503A92"/>
    <w:p w14:paraId="48085596" w14:textId="02C82AB2" w:rsidR="005643BF" w:rsidRPr="00996E61" w:rsidRDefault="005643BF" w:rsidP="00503A92"/>
    <w:p w14:paraId="541AA1EA" w14:textId="1CC27125" w:rsidR="005643BF" w:rsidRPr="00996E61" w:rsidRDefault="005643BF" w:rsidP="00503A92"/>
    <w:p w14:paraId="6A7B4878" w14:textId="16980DFF" w:rsidR="005643BF" w:rsidRPr="00996E61" w:rsidRDefault="005643BF" w:rsidP="00503A92"/>
    <w:p w14:paraId="625DA06A" w14:textId="3CDFE5DD" w:rsidR="005643BF" w:rsidRPr="00996E61" w:rsidRDefault="005643BF" w:rsidP="00503A92"/>
    <w:p w14:paraId="74822394" w14:textId="77777777" w:rsidR="005643BF" w:rsidRPr="00996E61" w:rsidRDefault="005643BF" w:rsidP="00503A92"/>
    <w:p w14:paraId="479937B4" w14:textId="5BFADD10" w:rsidR="005643BF" w:rsidRPr="00996E61" w:rsidRDefault="005643BF" w:rsidP="00503A92"/>
    <w:p w14:paraId="41FFA580" w14:textId="077CEE8E" w:rsidR="005643BF" w:rsidRPr="00996E61" w:rsidRDefault="005643BF" w:rsidP="00503A92"/>
    <w:p w14:paraId="5ED862E6" w14:textId="430237E7" w:rsidR="005643BF" w:rsidRPr="00996E61" w:rsidRDefault="005643BF" w:rsidP="00503A92">
      <w:r w:rsidRPr="00996E61">
        <w:rPr>
          <w:noProof/>
        </w:rPr>
        <w:lastRenderedPageBreak/>
        <w:drawing>
          <wp:inline distT="0" distB="0" distL="0" distR="0" wp14:anchorId="4727627F" wp14:editId="6DD00D63">
            <wp:extent cx="5731510" cy="7417435"/>
            <wp:effectExtent l="0" t="0" r="0" b="0"/>
            <wp:docPr id="153"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 name="Picture 153"/>
                    <pic:cNvPicPr/>
                  </pic:nvPicPr>
                  <pic:blipFill>
                    <a:blip r:embed="rId79">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1AC6360" w14:textId="2D6D3C1C" w:rsidR="005643BF" w:rsidRPr="00996E61" w:rsidRDefault="005643BF" w:rsidP="00503A92"/>
    <w:p w14:paraId="52A7B6AB" w14:textId="07179651" w:rsidR="005643BF" w:rsidRPr="00996E61" w:rsidRDefault="005643BF" w:rsidP="00503A92"/>
    <w:p w14:paraId="2EEE4CE3" w14:textId="0708616E" w:rsidR="005643BF" w:rsidRPr="00996E61" w:rsidRDefault="005643BF" w:rsidP="00503A92"/>
    <w:p w14:paraId="678E7EF1" w14:textId="60A8D66A" w:rsidR="005643BF" w:rsidRPr="00996E61" w:rsidRDefault="005643BF" w:rsidP="00503A92"/>
    <w:p w14:paraId="48368BCE" w14:textId="6F9E3BDE" w:rsidR="005643BF" w:rsidRPr="00996E61" w:rsidRDefault="005643BF" w:rsidP="00503A92"/>
    <w:p w14:paraId="246BB247" w14:textId="52A326BB" w:rsidR="005643BF" w:rsidRPr="00996E61" w:rsidRDefault="005643BF" w:rsidP="00503A92"/>
    <w:p w14:paraId="5811C513" w14:textId="3CC24E62" w:rsidR="005643BF" w:rsidRPr="00996E61" w:rsidRDefault="005643BF" w:rsidP="00503A92"/>
    <w:p w14:paraId="0545CF56" w14:textId="622FBF87" w:rsidR="005643BF" w:rsidRPr="00996E61" w:rsidRDefault="005643BF" w:rsidP="00503A92"/>
    <w:p w14:paraId="5CD37B1A" w14:textId="38268537" w:rsidR="005643BF" w:rsidRPr="00996E61" w:rsidRDefault="005643BF" w:rsidP="00503A92"/>
    <w:p w14:paraId="38D1509E" w14:textId="510E9BBC" w:rsidR="005643BF" w:rsidRPr="00996E61" w:rsidRDefault="005643BF" w:rsidP="00503A92"/>
    <w:p w14:paraId="38794913" w14:textId="1854F410" w:rsidR="005643BF" w:rsidRPr="00996E61" w:rsidRDefault="005643BF" w:rsidP="00503A92">
      <w:r w:rsidRPr="00996E61">
        <w:rPr>
          <w:noProof/>
        </w:rPr>
        <w:drawing>
          <wp:inline distT="0" distB="0" distL="0" distR="0" wp14:anchorId="0E23BB6B" wp14:editId="324BE8FA">
            <wp:extent cx="5731510" cy="7417435"/>
            <wp:effectExtent l="0" t="0" r="0" b="0"/>
            <wp:docPr id="154" name="Picture 1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4" name="Picture 154"/>
                    <pic:cNvPicPr/>
                  </pic:nvPicPr>
                  <pic:blipFill>
                    <a:blip r:embed="rId80">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1AC7A3F6" w14:textId="77E9CCA3" w:rsidR="005643BF" w:rsidRPr="00996E61" w:rsidRDefault="005643BF" w:rsidP="00503A92"/>
    <w:p w14:paraId="5F5C72DD" w14:textId="78AF669E" w:rsidR="005643BF" w:rsidRPr="00996E61" w:rsidRDefault="005643BF" w:rsidP="00503A92"/>
    <w:p w14:paraId="7C00AF89" w14:textId="415B0997" w:rsidR="005643BF" w:rsidRPr="00996E61" w:rsidRDefault="005643BF" w:rsidP="00503A92"/>
    <w:p w14:paraId="5C8BB235" w14:textId="7640789D" w:rsidR="005643BF" w:rsidRPr="00996E61" w:rsidRDefault="005643BF" w:rsidP="00503A92"/>
    <w:p w14:paraId="22600550" w14:textId="58B8A5A7" w:rsidR="005643BF" w:rsidRPr="00996E61" w:rsidRDefault="005643BF" w:rsidP="00503A92"/>
    <w:p w14:paraId="3EB7DE78" w14:textId="2EDE8387" w:rsidR="005643BF" w:rsidRPr="00996E61" w:rsidRDefault="005643BF" w:rsidP="00503A92"/>
    <w:p w14:paraId="29689508" w14:textId="2C2A1638" w:rsidR="005643BF" w:rsidRPr="00996E61" w:rsidRDefault="005643BF" w:rsidP="00503A92"/>
    <w:p w14:paraId="65A332AA" w14:textId="40DB992C" w:rsidR="005643BF" w:rsidRPr="00996E61" w:rsidRDefault="005643BF" w:rsidP="00503A92"/>
    <w:p w14:paraId="438FF8A9" w14:textId="13C401DB" w:rsidR="005643BF" w:rsidRPr="00996E61" w:rsidRDefault="005643BF" w:rsidP="00503A92">
      <w:r w:rsidRPr="00996E61">
        <w:rPr>
          <w:noProof/>
        </w:rPr>
        <w:drawing>
          <wp:inline distT="0" distB="0" distL="0" distR="0" wp14:anchorId="6187E09C" wp14:editId="612CB9EC">
            <wp:extent cx="5731510" cy="7417435"/>
            <wp:effectExtent l="0" t="0" r="0" b="0"/>
            <wp:docPr id="155" name="Picture 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 name="Picture 155"/>
                    <pic:cNvPicPr/>
                  </pic:nvPicPr>
                  <pic:blipFill>
                    <a:blip r:embed="rId81">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3648236" w14:textId="41E3FF66" w:rsidR="005643BF" w:rsidRPr="00996E61" w:rsidRDefault="005643BF" w:rsidP="00503A92"/>
    <w:p w14:paraId="62C9C538" w14:textId="719FD506" w:rsidR="005643BF" w:rsidRPr="00996E61" w:rsidRDefault="005643BF" w:rsidP="00503A92"/>
    <w:p w14:paraId="1BBC45A9" w14:textId="20C92F40" w:rsidR="005643BF" w:rsidRPr="00996E61" w:rsidRDefault="005643BF" w:rsidP="00503A92"/>
    <w:p w14:paraId="61266F55" w14:textId="1A89FBDA" w:rsidR="005643BF" w:rsidRPr="00996E61" w:rsidRDefault="005643BF" w:rsidP="00503A92"/>
    <w:p w14:paraId="3A8FAA38" w14:textId="3481FFE2" w:rsidR="005643BF" w:rsidRPr="00996E61" w:rsidRDefault="005643BF" w:rsidP="00503A92"/>
    <w:p w14:paraId="7A425D43" w14:textId="5F00BD36" w:rsidR="005643BF" w:rsidRPr="00996E61" w:rsidRDefault="005643BF" w:rsidP="00503A92"/>
    <w:p w14:paraId="3A67B3C8" w14:textId="6374C8B8" w:rsidR="005643BF" w:rsidRPr="00996E61" w:rsidRDefault="0071707E" w:rsidP="00503A92">
      <w:r w:rsidRPr="00996E61">
        <w:rPr>
          <w:noProof/>
        </w:rPr>
        <w:lastRenderedPageBreak/>
        <w:drawing>
          <wp:inline distT="0" distB="0" distL="0" distR="0" wp14:anchorId="12453727" wp14:editId="570C784A">
            <wp:extent cx="5731510" cy="7417435"/>
            <wp:effectExtent l="0" t="0" r="0" b="0"/>
            <wp:docPr id="156" name="Picture 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 name="Picture 156"/>
                    <pic:cNvPicPr/>
                  </pic:nvPicPr>
                  <pic:blipFill>
                    <a:blip r:embed="rId8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DADDC1C" w14:textId="11E22831" w:rsidR="005643BF" w:rsidRPr="00996E61" w:rsidRDefault="005643BF" w:rsidP="00503A92"/>
    <w:p w14:paraId="2C2CA9C2" w14:textId="487935AB" w:rsidR="005643BF" w:rsidRPr="00996E61" w:rsidRDefault="005643BF" w:rsidP="00503A92"/>
    <w:p w14:paraId="6D0CB1D1" w14:textId="1B0E90D2" w:rsidR="005643BF" w:rsidRPr="00996E61" w:rsidRDefault="005643BF" w:rsidP="00503A92"/>
    <w:p w14:paraId="18D67F5D" w14:textId="77E0D9AA" w:rsidR="005643BF" w:rsidRPr="00996E61" w:rsidRDefault="005643BF" w:rsidP="00503A92"/>
    <w:p w14:paraId="080B4885" w14:textId="33E9D03D" w:rsidR="005643BF" w:rsidRPr="00996E61" w:rsidRDefault="005643BF" w:rsidP="00503A92"/>
    <w:p w14:paraId="2BE6774C" w14:textId="437B6EDC" w:rsidR="005643BF" w:rsidRPr="00996E61" w:rsidRDefault="005643BF" w:rsidP="00503A92"/>
    <w:p w14:paraId="7158B600" w14:textId="734B1429" w:rsidR="005643BF" w:rsidRPr="00996E61" w:rsidRDefault="005643BF" w:rsidP="00503A92"/>
    <w:p w14:paraId="225153F8" w14:textId="250F1A4D" w:rsidR="005643BF" w:rsidRPr="00996E61" w:rsidRDefault="005643BF" w:rsidP="00503A92"/>
    <w:p w14:paraId="4F70C135" w14:textId="33B0E1CD" w:rsidR="005643BF" w:rsidRPr="00996E61" w:rsidRDefault="005643BF" w:rsidP="00503A92"/>
    <w:p w14:paraId="23D33D42" w14:textId="1832D7FB" w:rsidR="005643BF" w:rsidRPr="00996E61" w:rsidRDefault="0071707E" w:rsidP="00503A92">
      <w:r w:rsidRPr="00996E61">
        <w:rPr>
          <w:noProof/>
        </w:rPr>
        <w:drawing>
          <wp:inline distT="0" distB="0" distL="0" distR="0" wp14:anchorId="71948462" wp14:editId="6AD9C0D0">
            <wp:extent cx="5731510" cy="7417435"/>
            <wp:effectExtent l="0" t="0" r="0" b="0"/>
            <wp:docPr id="157" name="Picture 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 name="Picture 157"/>
                    <pic:cNvPicPr/>
                  </pic:nvPicPr>
                  <pic:blipFill>
                    <a:blip r:embed="rId83">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4B23309" w14:textId="235CC74C" w:rsidR="005643BF" w:rsidRPr="00996E61" w:rsidRDefault="005643BF" w:rsidP="00503A92"/>
    <w:p w14:paraId="39567F15" w14:textId="4656259D" w:rsidR="005643BF" w:rsidRPr="00996E61" w:rsidRDefault="005643BF" w:rsidP="00503A92"/>
    <w:p w14:paraId="71EDE1D5" w14:textId="4DFD9480" w:rsidR="005643BF" w:rsidRPr="00996E61" w:rsidRDefault="005643BF" w:rsidP="00503A92"/>
    <w:p w14:paraId="1436D08A" w14:textId="15EAF00A" w:rsidR="005643BF" w:rsidRPr="00996E61" w:rsidRDefault="005643BF" w:rsidP="00503A92"/>
    <w:p w14:paraId="7107620F" w14:textId="4349BCA8" w:rsidR="005643BF" w:rsidRPr="00996E61" w:rsidRDefault="005643BF" w:rsidP="00503A92"/>
    <w:p w14:paraId="7ED73F63" w14:textId="22A7A84F" w:rsidR="005643BF" w:rsidRPr="00996E61" w:rsidRDefault="005643BF" w:rsidP="00503A92"/>
    <w:p w14:paraId="14F0B58B" w14:textId="71715CFA" w:rsidR="005643BF" w:rsidRPr="00996E61" w:rsidRDefault="005643BF" w:rsidP="00503A92"/>
    <w:p w14:paraId="2508C79A" w14:textId="5CDE1E42" w:rsidR="005643BF" w:rsidRPr="00996E61" w:rsidRDefault="005643BF" w:rsidP="00503A92"/>
    <w:p w14:paraId="503BB679" w14:textId="6C83FBA9" w:rsidR="005643BF" w:rsidRPr="00996E61" w:rsidRDefault="0071707E" w:rsidP="00503A92">
      <w:r w:rsidRPr="00996E61">
        <w:rPr>
          <w:noProof/>
        </w:rPr>
        <w:drawing>
          <wp:inline distT="0" distB="0" distL="0" distR="0" wp14:anchorId="1E5A6E98" wp14:editId="037CAA74">
            <wp:extent cx="5731510" cy="7417435"/>
            <wp:effectExtent l="0" t="0" r="0" b="0"/>
            <wp:docPr id="158" name="Picture 1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 name="Picture 158"/>
                    <pic:cNvPicPr/>
                  </pic:nvPicPr>
                  <pic:blipFill>
                    <a:blip r:embed="rId84">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D0577BF" w14:textId="05CFB92D" w:rsidR="005643BF" w:rsidRPr="00996E61" w:rsidRDefault="005643BF" w:rsidP="00503A92"/>
    <w:p w14:paraId="0CFF9E49" w14:textId="45680D11" w:rsidR="005643BF" w:rsidRPr="00996E61" w:rsidRDefault="005643BF" w:rsidP="00503A92"/>
    <w:p w14:paraId="43CA2802" w14:textId="3D6D9E9B" w:rsidR="005643BF" w:rsidRPr="00996E61" w:rsidRDefault="005643BF" w:rsidP="00503A92"/>
    <w:p w14:paraId="316A7DE5" w14:textId="5D6C8F02" w:rsidR="005643BF" w:rsidRPr="00996E61" w:rsidRDefault="005643BF" w:rsidP="00503A92"/>
    <w:p w14:paraId="28B7313F" w14:textId="16E8F87C" w:rsidR="005643BF" w:rsidRPr="00996E61" w:rsidRDefault="005643BF" w:rsidP="00503A92"/>
    <w:p w14:paraId="0291622D" w14:textId="1E700382" w:rsidR="005643BF" w:rsidRPr="00996E61" w:rsidRDefault="005643BF" w:rsidP="00503A92"/>
    <w:p w14:paraId="4A435DAE" w14:textId="156DC9AF" w:rsidR="005643BF" w:rsidRPr="00996E61" w:rsidRDefault="005643BF" w:rsidP="00503A92"/>
    <w:p w14:paraId="2FDF0083" w14:textId="19237570" w:rsidR="005643BF" w:rsidRPr="00996E61" w:rsidRDefault="005643BF" w:rsidP="00503A92"/>
    <w:p w14:paraId="005D06FC" w14:textId="0BE194FE" w:rsidR="005643BF" w:rsidRPr="00996E61" w:rsidRDefault="005643BF" w:rsidP="00503A92"/>
    <w:p w14:paraId="681D8487" w14:textId="4F72165C" w:rsidR="005643BF" w:rsidRPr="00996E61" w:rsidRDefault="005643BF" w:rsidP="00503A92"/>
    <w:p w14:paraId="66D0A47B" w14:textId="096570A2" w:rsidR="005643BF" w:rsidRPr="00996E61" w:rsidRDefault="0071707E" w:rsidP="00503A92">
      <w:r w:rsidRPr="00996E61">
        <w:rPr>
          <w:noProof/>
        </w:rPr>
        <w:drawing>
          <wp:inline distT="0" distB="0" distL="0" distR="0" wp14:anchorId="139EAFF3" wp14:editId="77EFAE72">
            <wp:extent cx="5731510" cy="7417435"/>
            <wp:effectExtent l="0" t="0" r="0" b="0"/>
            <wp:docPr id="159" name="Picture 1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9" name="Picture 159"/>
                    <pic:cNvPicPr/>
                  </pic:nvPicPr>
                  <pic:blipFill>
                    <a:blip r:embed="rId85">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C826AC7" w14:textId="724732A0" w:rsidR="005643BF" w:rsidRPr="00996E61" w:rsidRDefault="005643BF" w:rsidP="00503A92"/>
    <w:p w14:paraId="306E1844" w14:textId="0AA5B12A" w:rsidR="005643BF" w:rsidRPr="00996E61" w:rsidRDefault="005643BF" w:rsidP="00503A92"/>
    <w:p w14:paraId="118A3E2D" w14:textId="7F7FF460" w:rsidR="005643BF" w:rsidRPr="00996E61" w:rsidRDefault="005643BF" w:rsidP="00503A92"/>
    <w:p w14:paraId="6ACEF145" w14:textId="77777777" w:rsidR="005643BF" w:rsidRPr="00996E61" w:rsidRDefault="005643BF" w:rsidP="00503A92"/>
    <w:p w14:paraId="4D7802C8" w14:textId="100F8C6C" w:rsidR="005643BF" w:rsidRPr="00996E61" w:rsidRDefault="005643BF" w:rsidP="00503A92"/>
    <w:p w14:paraId="3F8AD5F0" w14:textId="410441F3" w:rsidR="005643BF" w:rsidRPr="00996E61" w:rsidRDefault="005643BF" w:rsidP="00503A92"/>
    <w:p w14:paraId="5B62EEE7" w14:textId="7D73F5C5" w:rsidR="0071707E" w:rsidRPr="00996E61" w:rsidRDefault="0071707E" w:rsidP="00503A92"/>
    <w:p w14:paraId="64A88F4F" w14:textId="7839E8E2" w:rsidR="0071707E" w:rsidRPr="00996E61" w:rsidRDefault="0071707E" w:rsidP="00503A92">
      <w:r w:rsidRPr="00996E61">
        <w:rPr>
          <w:noProof/>
        </w:rPr>
        <w:drawing>
          <wp:inline distT="0" distB="0" distL="0" distR="0" wp14:anchorId="60A81D03" wp14:editId="26FC7BE0">
            <wp:extent cx="5731510" cy="7417435"/>
            <wp:effectExtent l="0" t="0" r="0" b="0"/>
            <wp:docPr id="160" name="Picture 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 name="Picture 160"/>
                    <pic:cNvPicPr/>
                  </pic:nvPicPr>
                  <pic:blipFill>
                    <a:blip r:embed="rId86">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AFED5F5" w14:textId="2D62E675" w:rsidR="0071707E" w:rsidRPr="00996E61" w:rsidRDefault="0071707E" w:rsidP="00503A92"/>
    <w:p w14:paraId="462FD0CC" w14:textId="336A0816" w:rsidR="0071707E" w:rsidRPr="00996E61" w:rsidRDefault="0071707E" w:rsidP="00503A92"/>
    <w:p w14:paraId="05C51601" w14:textId="74E9C7F4" w:rsidR="0071707E" w:rsidRPr="00996E61" w:rsidRDefault="0071707E" w:rsidP="00503A92"/>
    <w:p w14:paraId="47A8C032" w14:textId="2FE20F03" w:rsidR="0071707E" w:rsidRPr="00996E61" w:rsidRDefault="0071707E" w:rsidP="00503A92"/>
    <w:p w14:paraId="0E66BF8F" w14:textId="16CF7FC8" w:rsidR="0071707E" w:rsidRPr="00996E61" w:rsidRDefault="0071707E" w:rsidP="00503A92"/>
    <w:p w14:paraId="3165E34A" w14:textId="2CCD5A3C" w:rsidR="0071707E" w:rsidRPr="00996E61" w:rsidRDefault="0071707E" w:rsidP="00503A92"/>
    <w:p w14:paraId="5D0B8D28" w14:textId="1F331DD0" w:rsidR="0071707E" w:rsidRPr="00996E61" w:rsidRDefault="0071707E" w:rsidP="00503A92"/>
    <w:p w14:paraId="070B65B8" w14:textId="21452230" w:rsidR="0071707E" w:rsidRPr="00996E61" w:rsidRDefault="0071707E" w:rsidP="00503A92">
      <w:r w:rsidRPr="00996E61">
        <w:rPr>
          <w:noProof/>
        </w:rPr>
        <w:drawing>
          <wp:inline distT="0" distB="0" distL="0" distR="0" wp14:anchorId="743D559D" wp14:editId="2EBA138E">
            <wp:extent cx="5731510" cy="7417435"/>
            <wp:effectExtent l="0" t="0" r="0" b="0"/>
            <wp:docPr id="161" name="Picture 1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1" name="Picture 161"/>
                    <pic:cNvPicPr/>
                  </pic:nvPicPr>
                  <pic:blipFill>
                    <a:blip r:embed="rId87">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087CC1D" w14:textId="34AE5D83" w:rsidR="0071707E" w:rsidRPr="00996E61" w:rsidRDefault="0071707E" w:rsidP="00503A92"/>
    <w:p w14:paraId="2046306D" w14:textId="3FBC842A" w:rsidR="0071707E" w:rsidRPr="00996E61" w:rsidRDefault="0071707E" w:rsidP="00503A92"/>
    <w:p w14:paraId="3E270C6F" w14:textId="7B14DB9B" w:rsidR="0071707E" w:rsidRPr="00996E61" w:rsidRDefault="0071707E" w:rsidP="00503A92"/>
    <w:p w14:paraId="6A39CEFA" w14:textId="46C64ED2" w:rsidR="0071707E" w:rsidRPr="00996E61" w:rsidRDefault="0071707E" w:rsidP="00503A92"/>
    <w:p w14:paraId="40CAADBF" w14:textId="3A7861F6" w:rsidR="0071707E" w:rsidRPr="00996E61" w:rsidRDefault="0071707E" w:rsidP="00503A92"/>
    <w:p w14:paraId="3752F196" w14:textId="040ACB75" w:rsidR="0071707E" w:rsidRPr="00996E61" w:rsidRDefault="0071707E" w:rsidP="00503A92"/>
    <w:p w14:paraId="2D2BF151" w14:textId="09D5718B" w:rsidR="0071707E" w:rsidRPr="00996E61" w:rsidRDefault="0071707E" w:rsidP="00503A92"/>
    <w:p w14:paraId="5C718F0D" w14:textId="43EAF662" w:rsidR="0071707E" w:rsidRPr="00996E61" w:rsidRDefault="0071707E" w:rsidP="00503A92">
      <w:r w:rsidRPr="00996E61">
        <w:rPr>
          <w:noProof/>
        </w:rPr>
        <w:lastRenderedPageBreak/>
        <w:drawing>
          <wp:inline distT="0" distB="0" distL="0" distR="0" wp14:anchorId="27FAE379" wp14:editId="023A6E11">
            <wp:extent cx="5731510" cy="7417435"/>
            <wp:effectExtent l="0" t="0" r="0" b="0"/>
            <wp:docPr id="162" name="Picture 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 name="Picture 162"/>
                    <pic:cNvPicPr/>
                  </pic:nvPicPr>
                  <pic:blipFill>
                    <a:blip r:embed="rId88">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10AAC04" w14:textId="5175EC72" w:rsidR="0071707E" w:rsidRPr="00996E61" w:rsidRDefault="0071707E" w:rsidP="00503A92"/>
    <w:p w14:paraId="33FCA6D5" w14:textId="7E9915E9" w:rsidR="0071707E" w:rsidRPr="00996E61" w:rsidRDefault="0071707E" w:rsidP="00503A92"/>
    <w:p w14:paraId="51EA985C" w14:textId="2FE3E00F" w:rsidR="0071707E" w:rsidRPr="00996E61" w:rsidRDefault="0071707E" w:rsidP="00503A92"/>
    <w:p w14:paraId="541762BC" w14:textId="77777777" w:rsidR="0071707E" w:rsidRPr="00996E61" w:rsidRDefault="0071707E" w:rsidP="00503A92"/>
    <w:p w14:paraId="099EE1E2" w14:textId="2F4C4404" w:rsidR="005643BF" w:rsidRPr="00996E61" w:rsidRDefault="005643BF" w:rsidP="00503A92"/>
    <w:p w14:paraId="1BDA07AD" w14:textId="77777777" w:rsidR="005643BF" w:rsidRPr="00996E61" w:rsidRDefault="005643BF" w:rsidP="00503A92"/>
    <w:p w14:paraId="5A31F51A" w14:textId="4994BA97" w:rsidR="005643BF" w:rsidRPr="00996E61" w:rsidRDefault="005643BF" w:rsidP="00503A92"/>
    <w:p w14:paraId="69C70C05" w14:textId="1424FB81" w:rsidR="005643BF" w:rsidRPr="00996E61" w:rsidRDefault="005643BF" w:rsidP="00503A92"/>
    <w:p w14:paraId="69D1359D" w14:textId="429C1C84" w:rsidR="005643BF" w:rsidRPr="00996E61" w:rsidRDefault="0071707E" w:rsidP="00503A92">
      <w:r w:rsidRPr="00996E61">
        <w:rPr>
          <w:noProof/>
        </w:rPr>
        <w:lastRenderedPageBreak/>
        <w:drawing>
          <wp:inline distT="0" distB="0" distL="0" distR="0" wp14:anchorId="79FED522" wp14:editId="2E758C70">
            <wp:extent cx="5731510" cy="7417435"/>
            <wp:effectExtent l="0" t="0" r="0" b="0"/>
            <wp:docPr id="163" name="Picture 1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 name="Picture 163"/>
                    <pic:cNvPicPr/>
                  </pic:nvPicPr>
                  <pic:blipFill>
                    <a:blip r:embed="rId89">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253D5A95" w14:textId="3DC8C119" w:rsidR="0071707E" w:rsidRPr="00996E61" w:rsidRDefault="0071707E" w:rsidP="00503A92"/>
    <w:p w14:paraId="59A4B40C" w14:textId="1E9C13A4" w:rsidR="0071707E" w:rsidRPr="00996E61" w:rsidRDefault="0071707E" w:rsidP="00503A92"/>
    <w:p w14:paraId="64AA47E7" w14:textId="73955423" w:rsidR="0071707E" w:rsidRPr="00996E61" w:rsidRDefault="0071707E" w:rsidP="00503A92"/>
    <w:p w14:paraId="42C9C025" w14:textId="50DD27FA" w:rsidR="0071707E" w:rsidRPr="00996E61" w:rsidRDefault="0071707E" w:rsidP="00503A92"/>
    <w:p w14:paraId="4F53882C" w14:textId="529BDE78" w:rsidR="0071707E" w:rsidRPr="00996E61" w:rsidRDefault="0071707E" w:rsidP="00503A92"/>
    <w:p w14:paraId="40B27D4E" w14:textId="1A7DFFC4" w:rsidR="0071707E" w:rsidRPr="00996E61" w:rsidRDefault="0071707E" w:rsidP="00503A92"/>
    <w:p w14:paraId="6EC9C14A" w14:textId="4D0931D6" w:rsidR="0071707E" w:rsidRPr="00996E61" w:rsidRDefault="0071707E" w:rsidP="00503A92"/>
    <w:p w14:paraId="74C9C59E" w14:textId="7BAF274B" w:rsidR="0071707E" w:rsidRPr="00996E61" w:rsidRDefault="0071707E" w:rsidP="00503A92"/>
    <w:p w14:paraId="098373D7" w14:textId="0F86EA84" w:rsidR="0071707E" w:rsidRPr="00996E61" w:rsidRDefault="0071707E" w:rsidP="00503A92">
      <w:r w:rsidRPr="00996E61">
        <w:rPr>
          <w:noProof/>
        </w:rPr>
        <w:lastRenderedPageBreak/>
        <w:drawing>
          <wp:inline distT="0" distB="0" distL="0" distR="0" wp14:anchorId="45DF7423" wp14:editId="3E3BC59B">
            <wp:extent cx="5731510" cy="7417435"/>
            <wp:effectExtent l="0" t="0" r="0" b="0"/>
            <wp:docPr id="164" name="Picture 1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4" name="Picture 164"/>
                    <pic:cNvPicPr/>
                  </pic:nvPicPr>
                  <pic:blipFill>
                    <a:blip r:embed="rId90">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8BD356A" w14:textId="0DB72690" w:rsidR="0071707E" w:rsidRPr="00996E61" w:rsidRDefault="0071707E" w:rsidP="00503A92"/>
    <w:p w14:paraId="464F09F3" w14:textId="613D8C7D" w:rsidR="0071707E" w:rsidRPr="00996E61" w:rsidRDefault="0071707E" w:rsidP="00503A92"/>
    <w:p w14:paraId="11436FC1" w14:textId="6322F882" w:rsidR="0071707E" w:rsidRPr="00996E61" w:rsidRDefault="0071707E" w:rsidP="00503A92"/>
    <w:p w14:paraId="4FA4724F" w14:textId="72C22DCB" w:rsidR="0071707E" w:rsidRPr="00996E61" w:rsidRDefault="0071707E" w:rsidP="00503A92"/>
    <w:p w14:paraId="1E63B092" w14:textId="71799333" w:rsidR="0071707E" w:rsidRPr="00996E61" w:rsidRDefault="0071707E" w:rsidP="00503A92"/>
    <w:p w14:paraId="6010F447" w14:textId="05781F3D" w:rsidR="0071707E" w:rsidRPr="00996E61" w:rsidRDefault="0071707E" w:rsidP="00503A92"/>
    <w:p w14:paraId="6C5319A9" w14:textId="4B0C5291" w:rsidR="0071707E" w:rsidRPr="00996E61" w:rsidRDefault="0071707E" w:rsidP="00503A92"/>
    <w:p w14:paraId="32C86D5A" w14:textId="4E17E605" w:rsidR="0071707E" w:rsidRPr="00996E61" w:rsidRDefault="0071707E" w:rsidP="00503A92"/>
    <w:p w14:paraId="05E01CDF" w14:textId="1618A5C1" w:rsidR="0071707E" w:rsidRPr="00996E61" w:rsidRDefault="0071707E" w:rsidP="00503A92"/>
    <w:p w14:paraId="4A9B8A72" w14:textId="75E7232B" w:rsidR="0071707E" w:rsidRPr="00996E61" w:rsidRDefault="0071707E" w:rsidP="00503A92">
      <w:r w:rsidRPr="00996E61">
        <w:rPr>
          <w:noProof/>
        </w:rPr>
        <w:drawing>
          <wp:inline distT="0" distB="0" distL="0" distR="0" wp14:anchorId="3F3D10B2" wp14:editId="2C766853">
            <wp:extent cx="5731510" cy="7417435"/>
            <wp:effectExtent l="0" t="0" r="0" b="0"/>
            <wp:docPr id="165" name="Picture 1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 name="Picture 165"/>
                    <pic:cNvPicPr/>
                  </pic:nvPicPr>
                  <pic:blipFill>
                    <a:blip r:embed="rId91">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4D3A366" w14:textId="063055ED" w:rsidR="0071707E" w:rsidRPr="00996E61" w:rsidRDefault="0071707E" w:rsidP="00503A92"/>
    <w:p w14:paraId="075D1EB9" w14:textId="1A704679" w:rsidR="0071707E" w:rsidRPr="00996E61" w:rsidRDefault="0071707E" w:rsidP="00503A92"/>
    <w:p w14:paraId="604C4A53" w14:textId="69CC3F19" w:rsidR="0071707E" w:rsidRPr="00996E61" w:rsidRDefault="0071707E" w:rsidP="00503A92"/>
    <w:p w14:paraId="5B9D7FF7" w14:textId="4443176C" w:rsidR="0071707E" w:rsidRPr="00996E61" w:rsidRDefault="0071707E" w:rsidP="00503A92"/>
    <w:p w14:paraId="5CE66B44" w14:textId="0EADF22A" w:rsidR="0071707E" w:rsidRPr="00996E61" w:rsidRDefault="0071707E" w:rsidP="00503A92"/>
    <w:p w14:paraId="422FDC4C" w14:textId="41231B70" w:rsidR="0071707E" w:rsidRPr="00996E61" w:rsidRDefault="0071707E" w:rsidP="00503A92"/>
    <w:p w14:paraId="7AE06AA1" w14:textId="0E67A59E" w:rsidR="0071707E" w:rsidRPr="00996E61" w:rsidRDefault="0071707E" w:rsidP="00503A92"/>
    <w:p w14:paraId="39494D14" w14:textId="1B6063D8" w:rsidR="0071707E" w:rsidRPr="00996E61" w:rsidRDefault="0071707E" w:rsidP="00503A92">
      <w:r w:rsidRPr="00996E61">
        <w:rPr>
          <w:noProof/>
        </w:rPr>
        <w:lastRenderedPageBreak/>
        <w:drawing>
          <wp:inline distT="0" distB="0" distL="0" distR="0" wp14:anchorId="5BE30605" wp14:editId="376F406B">
            <wp:extent cx="5731510" cy="7417435"/>
            <wp:effectExtent l="0" t="0" r="0" b="0"/>
            <wp:docPr id="166" name="Picture 1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 name="Picture 166"/>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65DBCBF" w14:textId="651EC7FF" w:rsidR="0071707E" w:rsidRPr="00996E61" w:rsidRDefault="0071707E" w:rsidP="00503A92"/>
    <w:p w14:paraId="68EB6EF4" w14:textId="2B0C875E" w:rsidR="0071707E" w:rsidRPr="00996E61" w:rsidRDefault="0071707E" w:rsidP="00503A92"/>
    <w:p w14:paraId="1AB1FD3D" w14:textId="394CC9B4" w:rsidR="0071707E" w:rsidRPr="00996E61" w:rsidRDefault="0071707E" w:rsidP="00503A92"/>
    <w:p w14:paraId="51E2CF3D" w14:textId="053530A1" w:rsidR="0071707E" w:rsidRPr="00996E61" w:rsidRDefault="0071707E" w:rsidP="00503A92"/>
    <w:p w14:paraId="64973F51" w14:textId="1964F46C" w:rsidR="0071707E" w:rsidRPr="00996E61" w:rsidRDefault="0071707E" w:rsidP="00503A92"/>
    <w:p w14:paraId="51019F96" w14:textId="46541ADA" w:rsidR="0071707E" w:rsidRPr="00996E61" w:rsidRDefault="0071707E" w:rsidP="00503A92"/>
    <w:p w14:paraId="23970379" w14:textId="736D1078" w:rsidR="0071707E" w:rsidRPr="00996E61" w:rsidRDefault="0071707E" w:rsidP="00503A92"/>
    <w:p w14:paraId="3A1DD1CA" w14:textId="77777777" w:rsidR="0071707E" w:rsidRPr="00996E61" w:rsidRDefault="0071707E" w:rsidP="00503A92"/>
    <w:p w14:paraId="46D72786" w14:textId="42072AE1" w:rsidR="0071707E" w:rsidRPr="00996E61" w:rsidRDefault="0071707E" w:rsidP="00503A92"/>
    <w:p w14:paraId="2804C3B2" w14:textId="66357DF5" w:rsidR="0071707E" w:rsidRPr="00996E61" w:rsidRDefault="0071707E" w:rsidP="00503A92">
      <w:r w:rsidRPr="00996E61">
        <w:rPr>
          <w:noProof/>
        </w:rPr>
        <w:drawing>
          <wp:inline distT="0" distB="0" distL="0" distR="0" wp14:anchorId="2D2E04A2" wp14:editId="0B38FA05">
            <wp:extent cx="5731510" cy="7417435"/>
            <wp:effectExtent l="0" t="0" r="0" b="0"/>
            <wp:docPr id="167" name="Picture 1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7" name="Picture 167"/>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EEF3F42" w14:textId="7B5A9280" w:rsidR="0071707E" w:rsidRPr="00996E61" w:rsidRDefault="0071707E" w:rsidP="00503A92"/>
    <w:p w14:paraId="5CB33C4C" w14:textId="631D1CEE" w:rsidR="0071707E" w:rsidRPr="00996E61" w:rsidRDefault="0071707E" w:rsidP="00503A92"/>
    <w:p w14:paraId="6EEBB0D2" w14:textId="62EB6ABD" w:rsidR="0071707E" w:rsidRPr="00996E61" w:rsidRDefault="0071707E" w:rsidP="00503A92"/>
    <w:p w14:paraId="7C6AB7A3" w14:textId="2513E665" w:rsidR="0071707E" w:rsidRPr="00996E61" w:rsidRDefault="0071707E" w:rsidP="00503A92"/>
    <w:p w14:paraId="077A860A" w14:textId="0274DCD7" w:rsidR="0071707E" w:rsidRPr="00996E61" w:rsidRDefault="0071707E" w:rsidP="00503A92"/>
    <w:p w14:paraId="5848E837" w14:textId="00016419" w:rsidR="0071707E" w:rsidRPr="00996E61" w:rsidRDefault="0071707E" w:rsidP="00503A92"/>
    <w:p w14:paraId="5069BC97" w14:textId="0374DED4" w:rsidR="0071707E" w:rsidRPr="00996E61" w:rsidRDefault="0071707E" w:rsidP="00503A92"/>
    <w:p w14:paraId="3595108E" w14:textId="32A8F180" w:rsidR="0071707E" w:rsidRPr="00996E61" w:rsidRDefault="0071707E" w:rsidP="00503A92"/>
    <w:p w14:paraId="16459425" w14:textId="01141DF7" w:rsidR="0071707E" w:rsidRPr="00996E61" w:rsidRDefault="006A1A88" w:rsidP="00503A92">
      <w:r w:rsidRPr="00996E61">
        <w:rPr>
          <w:noProof/>
        </w:rPr>
        <w:drawing>
          <wp:inline distT="0" distB="0" distL="0" distR="0" wp14:anchorId="7BCE375D" wp14:editId="479A98CB">
            <wp:extent cx="5731510" cy="7417435"/>
            <wp:effectExtent l="0" t="0" r="0" b="0"/>
            <wp:docPr id="168" name="Picture 1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 name="Picture 168"/>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C3A6AEE" w14:textId="18251B0F" w:rsidR="0071707E" w:rsidRPr="00996E61" w:rsidRDefault="0071707E" w:rsidP="00503A92"/>
    <w:p w14:paraId="628BC5D2" w14:textId="2730EC0C" w:rsidR="0071707E" w:rsidRPr="00996E61" w:rsidRDefault="0071707E" w:rsidP="00503A92"/>
    <w:p w14:paraId="1ADC4B46" w14:textId="104077C7" w:rsidR="0071707E" w:rsidRPr="00996E61" w:rsidRDefault="0071707E" w:rsidP="00503A92"/>
    <w:p w14:paraId="143FBB60" w14:textId="6C04208C" w:rsidR="0071707E" w:rsidRPr="00996E61" w:rsidRDefault="0071707E" w:rsidP="00503A92"/>
    <w:p w14:paraId="7561906B" w14:textId="3AEE58ED" w:rsidR="0071707E" w:rsidRPr="00996E61" w:rsidRDefault="0071707E" w:rsidP="00503A92"/>
    <w:p w14:paraId="64D63FE8" w14:textId="0A5E8FE2" w:rsidR="0071707E" w:rsidRPr="00996E61" w:rsidRDefault="0071707E" w:rsidP="00503A92"/>
    <w:p w14:paraId="68C29A74" w14:textId="0CAC4DAE" w:rsidR="0071707E" w:rsidRPr="00996E61" w:rsidRDefault="0071707E" w:rsidP="00503A92"/>
    <w:p w14:paraId="492CB126" w14:textId="283FBA57" w:rsidR="0071707E" w:rsidRPr="00996E61" w:rsidRDefault="006A1A88" w:rsidP="00503A92">
      <w:r w:rsidRPr="00996E61">
        <w:rPr>
          <w:noProof/>
        </w:rPr>
        <w:lastRenderedPageBreak/>
        <w:drawing>
          <wp:inline distT="0" distB="0" distL="0" distR="0" wp14:anchorId="2FDC5A06" wp14:editId="6F17EC9D">
            <wp:extent cx="5731510" cy="7417435"/>
            <wp:effectExtent l="0" t="0" r="0" b="0"/>
            <wp:docPr id="169" name="Picture 1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 name="Picture 169"/>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66FBF46" w14:textId="7809B2B3" w:rsidR="0071707E" w:rsidRPr="00996E61" w:rsidRDefault="0071707E" w:rsidP="00503A92"/>
    <w:p w14:paraId="271967CD" w14:textId="14AFF72C" w:rsidR="0071707E" w:rsidRPr="00996E61" w:rsidRDefault="0071707E" w:rsidP="00503A92"/>
    <w:p w14:paraId="3DAA0257" w14:textId="3E2895A7" w:rsidR="0071707E" w:rsidRPr="00996E61" w:rsidRDefault="0071707E" w:rsidP="00503A92"/>
    <w:p w14:paraId="3601FD89" w14:textId="056850C2" w:rsidR="0071707E" w:rsidRPr="00996E61" w:rsidRDefault="0071707E" w:rsidP="00503A92"/>
    <w:p w14:paraId="0DEEC9BE" w14:textId="1CBE3865" w:rsidR="0071707E" w:rsidRPr="00996E61" w:rsidRDefault="0071707E" w:rsidP="00503A92"/>
    <w:p w14:paraId="48864146" w14:textId="6182F850" w:rsidR="0071707E" w:rsidRPr="00996E61" w:rsidRDefault="0071707E" w:rsidP="00503A92"/>
    <w:p w14:paraId="787D05C0" w14:textId="6F529E25" w:rsidR="0071707E" w:rsidRPr="00996E61" w:rsidRDefault="0071707E" w:rsidP="00503A92"/>
    <w:p w14:paraId="4F89D3F9" w14:textId="7595CBE6" w:rsidR="0071707E" w:rsidRPr="00996E61" w:rsidRDefault="0071707E" w:rsidP="00503A92"/>
    <w:p w14:paraId="0EBC2B99" w14:textId="63E13591" w:rsidR="0071707E" w:rsidRPr="00996E61" w:rsidRDefault="0071707E" w:rsidP="00503A92"/>
    <w:p w14:paraId="51D0E33A" w14:textId="55FCBFDC" w:rsidR="0071707E" w:rsidRPr="00996E61" w:rsidRDefault="006A1A88" w:rsidP="00503A92">
      <w:r w:rsidRPr="00996E61">
        <w:rPr>
          <w:noProof/>
        </w:rPr>
        <w:drawing>
          <wp:inline distT="0" distB="0" distL="0" distR="0" wp14:anchorId="5C5947B7" wp14:editId="3847DEB6">
            <wp:extent cx="5731510" cy="7417435"/>
            <wp:effectExtent l="0" t="0" r="0" b="0"/>
            <wp:docPr id="170" name="Picture 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0" name="Picture 170"/>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6405781" w14:textId="1D69DC49" w:rsidR="0071707E" w:rsidRPr="00996E61" w:rsidRDefault="0071707E" w:rsidP="00503A92"/>
    <w:p w14:paraId="0134B012" w14:textId="5D5343F5" w:rsidR="0071707E" w:rsidRPr="00996E61" w:rsidRDefault="0071707E" w:rsidP="00503A92"/>
    <w:p w14:paraId="5E62E84B" w14:textId="137665D5" w:rsidR="0071707E" w:rsidRPr="00996E61" w:rsidRDefault="0071707E" w:rsidP="00503A92"/>
    <w:p w14:paraId="402D5506" w14:textId="2623AD4F" w:rsidR="0071707E" w:rsidRPr="00996E61" w:rsidRDefault="0071707E" w:rsidP="00503A92"/>
    <w:p w14:paraId="41BC7947" w14:textId="768580DE" w:rsidR="0071707E" w:rsidRPr="00996E61" w:rsidRDefault="0071707E" w:rsidP="00503A92"/>
    <w:p w14:paraId="7AADA9F3" w14:textId="735DBF4B" w:rsidR="0071707E" w:rsidRPr="00996E61" w:rsidRDefault="0071707E" w:rsidP="00503A92"/>
    <w:p w14:paraId="6E808F5D" w14:textId="5508CB02" w:rsidR="0071707E" w:rsidRPr="00996E61" w:rsidRDefault="0071707E" w:rsidP="00503A92"/>
    <w:p w14:paraId="4D60FF0A" w14:textId="4B4B20DC" w:rsidR="0071707E" w:rsidRPr="00996E61" w:rsidRDefault="006A1A88" w:rsidP="00503A92">
      <w:r w:rsidRPr="00996E61">
        <w:rPr>
          <w:noProof/>
        </w:rPr>
        <w:lastRenderedPageBreak/>
        <w:drawing>
          <wp:inline distT="0" distB="0" distL="0" distR="0" wp14:anchorId="1C38865E" wp14:editId="6EDAF42B">
            <wp:extent cx="5731510" cy="7417435"/>
            <wp:effectExtent l="0" t="0" r="0" b="0"/>
            <wp:docPr id="171" name="Picture 1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1" name="Picture 171"/>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2187B8C" w14:textId="7048845F" w:rsidR="0071707E" w:rsidRPr="00996E61" w:rsidRDefault="0071707E" w:rsidP="00503A92"/>
    <w:p w14:paraId="290B1A89" w14:textId="2A05D482" w:rsidR="0071707E" w:rsidRPr="00996E61" w:rsidRDefault="0071707E" w:rsidP="00503A92"/>
    <w:p w14:paraId="3CB657CB" w14:textId="3A52D50C" w:rsidR="0071707E" w:rsidRPr="00996E61" w:rsidRDefault="0071707E" w:rsidP="00503A92"/>
    <w:p w14:paraId="16C40015" w14:textId="7843ED7B" w:rsidR="0071707E" w:rsidRPr="00996E61" w:rsidRDefault="0071707E" w:rsidP="00503A92"/>
    <w:p w14:paraId="60FA8F4D" w14:textId="0758747D" w:rsidR="0071707E" w:rsidRPr="00996E61" w:rsidRDefault="0071707E" w:rsidP="00503A92"/>
    <w:p w14:paraId="67798805" w14:textId="77777777" w:rsidR="0071707E" w:rsidRPr="00996E61" w:rsidRDefault="0071707E" w:rsidP="00503A92"/>
    <w:p w14:paraId="6AD038B8" w14:textId="511CE14E" w:rsidR="0071707E" w:rsidRPr="00996E61" w:rsidRDefault="0071707E" w:rsidP="00503A92"/>
    <w:p w14:paraId="5BFC4DEB" w14:textId="79460F61" w:rsidR="0071707E" w:rsidRPr="00996E61" w:rsidRDefault="0071707E" w:rsidP="00503A92"/>
    <w:p w14:paraId="0FC8E25E" w14:textId="4D4F4B5B" w:rsidR="0071707E" w:rsidRPr="00996E61" w:rsidRDefault="006A1A88" w:rsidP="00503A92">
      <w:r w:rsidRPr="00996E61">
        <w:rPr>
          <w:noProof/>
        </w:rPr>
        <w:lastRenderedPageBreak/>
        <w:drawing>
          <wp:inline distT="0" distB="0" distL="0" distR="0" wp14:anchorId="760AB4B4" wp14:editId="7128435E">
            <wp:extent cx="5731510" cy="7417435"/>
            <wp:effectExtent l="0" t="0" r="0" b="0"/>
            <wp:docPr id="172" name="Picture 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 name="Picture 172"/>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C8C59F5" w14:textId="7F63BE81" w:rsidR="006A1A88" w:rsidRPr="00996E61" w:rsidRDefault="006A1A88" w:rsidP="00503A92"/>
    <w:p w14:paraId="3090450A" w14:textId="29B552F2" w:rsidR="006A1A88" w:rsidRPr="00996E61" w:rsidRDefault="006A1A88" w:rsidP="00503A92"/>
    <w:p w14:paraId="2C3BDE3D" w14:textId="0FC99936" w:rsidR="006A1A88" w:rsidRPr="00996E61" w:rsidRDefault="006A1A88" w:rsidP="00503A92"/>
    <w:p w14:paraId="4407784B" w14:textId="6D9EC09E" w:rsidR="006A1A88" w:rsidRPr="00996E61" w:rsidRDefault="006A1A88" w:rsidP="00503A92"/>
    <w:p w14:paraId="7E505266" w14:textId="6A760D8F" w:rsidR="006A1A88" w:rsidRPr="00996E61" w:rsidRDefault="006A1A88" w:rsidP="00503A92"/>
    <w:p w14:paraId="4DF3268D" w14:textId="041AD5E1" w:rsidR="006A1A88" w:rsidRPr="00996E61" w:rsidRDefault="006A1A88" w:rsidP="00503A92"/>
    <w:p w14:paraId="148BC65F" w14:textId="5145F5BD" w:rsidR="006A1A88" w:rsidRPr="00996E61" w:rsidRDefault="006A1A88" w:rsidP="00503A92"/>
    <w:p w14:paraId="03F13B97" w14:textId="5887C0DB" w:rsidR="006A1A88" w:rsidRPr="00996E61" w:rsidRDefault="006A1A88" w:rsidP="00503A92"/>
    <w:p w14:paraId="6AFE89D1" w14:textId="03DC5A67" w:rsidR="006A1A88" w:rsidRPr="00996E61" w:rsidRDefault="006A1A88" w:rsidP="00503A92">
      <w:r w:rsidRPr="00996E61">
        <w:rPr>
          <w:noProof/>
        </w:rPr>
        <w:lastRenderedPageBreak/>
        <w:drawing>
          <wp:inline distT="0" distB="0" distL="0" distR="0" wp14:anchorId="3784C17D" wp14:editId="10A227B6">
            <wp:extent cx="5731510" cy="7417435"/>
            <wp:effectExtent l="0" t="0" r="0" b="0"/>
            <wp:docPr id="173" name="Picture 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 name="Picture 173"/>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2FA71D92" w14:textId="392636EB" w:rsidR="006A1A88" w:rsidRPr="00996E61" w:rsidRDefault="006A1A88" w:rsidP="00503A92"/>
    <w:p w14:paraId="0A1596CA" w14:textId="79466672" w:rsidR="006A1A88" w:rsidRPr="00996E61" w:rsidRDefault="006A1A88" w:rsidP="00503A92"/>
    <w:p w14:paraId="1CD523EB" w14:textId="37CFB5A1" w:rsidR="006A1A88" w:rsidRPr="00996E61" w:rsidRDefault="006A1A88" w:rsidP="00503A92"/>
    <w:p w14:paraId="3677B15D" w14:textId="28DC0864" w:rsidR="006A1A88" w:rsidRPr="00996E61" w:rsidRDefault="006A1A88" w:rsidP="00503A92"/>
    <w:p w14:paraId="1C3AA25F" w14:textId="1073D947" w:rsidR="006A1A88" w:rsidRPr="00996E61" w:rsidRDefault="006A1A88" w:rsidP="00503A92"/>
    <w:p w14:paraId="47632633" w14:textId="41BD4F37" w:rsidR="006A1A88" w:rsidRPr="00996E61" w:rsidRDefault="006A1A88" w:rsidP="00503A92"/>
    <w:p w14:paraId="1694BEE9" w14:textId="636CA086" w:rsidR="006A1A88" w:rsidRPr="00996E61" w:rsidRDefault="006A1A88" w:rsidP="00503A92"/>
    <w:p w14:paraId="59571124" w14:textId="7C397175" w:rsidR="006A1A88" w:rsidRPr="00996E61" w:rsidRDefault="006A1A88" w:rsidP="00503A92"/>
    <w:p w14:paraId="42C29E79" w14:textId="456A5C06" w:rsidR="006A1A88" w:rsidRPr="00996E61" w:rsidRDefault="006A1A88" w:rsidP="00503A92">
      <w:r w:rsidRPr="00996E61">
        <w:rPr>
          <w:noProof/>
        </w:rPr>
        <w:lastRenderedPageBreak/>
        <w:drawing>
          <wp:inline distT="0" distB="0" distL="0" distR="0" wp14:anchorId="1C591B03" wp14:editId="25C2E1AC">
            <wp:extent cx="5731510" cy="7417435"/>
            <wp:effectExtent l="0" t="0" r="0" b="0"/>
            <wp:docPr id="174" name="Picture 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 name="Picture 174"/>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0A5C1E33" w14:textId="0AFF37DD" w:rsidR="006A1A88" w:rsidRPr="00996E61" w:rsidRDefault="006A1A88" w:rsidP="00503A92"/>
    <w:p w14:paraId="7C0EC8A3" w14:textId="5E340DA0" w:rsidR="006A1A88" w:rsidRPr="00996E61" w:rsidRDefault="006A1A88" w:rsidP="00503A92"/>
    <w:p w14:paraId="0DFB8912" w14:textId="05C63822" w:rsidR="006A1A88" w:rsidRPr="00996E61" w:rsidRDefault="006A1A88" w:rsidP="00503A92"/>
    <w:p w14:paraId="2064137F" w14:textId="3A4CA9E2" w:rsidR="006A1A88" w:rsidRPr="00996E61" w:rsidRDefault="006A1A88" w:rsidP="00503A92"/>
    <w:p w14:paraId="2A1E062A" w14:textId="5CDF4289" w:rsidR="006A1A88" w:rsidRPr="00996E61" w:rsidRDefault="006A1A88" w:rsidP="00503A92"/>
    <w:p w14:paraId="7C087455" w14:textId="6B63D6AA" w:rsidR="006A1A88" w:rsidRPr="00996E61" w:rsidRDefault="006A1A88" w:rsidP="00503A92"/>
    <w:p w14:paraId="702F2646" w14:textId="5BDC48A2" w:rsidR="006A1A88" w:rsidRPr="00996E61" w:rsidRDefault="006A1A88" w:rsidP="00503A92"/>
    <w:p w14:paraId="2CDB5CC6" w14:textId="7682DD4F" w:rsidR="006A1A88" w:rsidRPr="00996E61" w:rsidRDefault="006A1A88" w:rsidP="00503A92"/>
    <w:p w14:paraId="1571278C" w14:textId="15F60DE0" w:rsidR="006A1A88" w:rsidRPr="00996E61" w:rsidRDefault="006A1A88" w:rsidP="00503A92">
      <w:r w:rsidRPr="00996E61">
        <w:rPr>
          <w:noProof/>
        </w:rPr>
        <w:lastRenderedPageBreak/>
        <w:drawing>
          <wp:inline distT="0" distB="0" distL="0" distR="0" wp14:anchorId="1B7F01AD" wp14:editId="30DC7B33">
            <wp:extent cx="5731510" cy="7417435"/>
            <wp:effectExtent l="0" t="0" r="0" b="0"/>
            <wp:docPr id="175" name="Picture 1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 name="Picture 175"/>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09E34F6" w14:textId="0062B1B0" w:rsidR="006A1A88" w:rsidRPr="00996E61" w:rsidRDefault="006A1A88" w:rsidP="00503A92"/>
    <w:p w14:paraId="65476B33" w14:textId="7FE8818E" w:rsidR="006A1A88" w:rsidRPr="00996E61" w:rsidRDefault="006A1A88" w:rsidP="00503A92"/>
    <w:p w14:paraId="15BF20BF" w14:textId="6057F21D" w:rsidR="006A1A88" w:rsidRPr="00996E61" w:rsidRDefault="006A1A88" w:rsidP="00503A92"/>
    <w:p w14:paraId="28F01B41" w14:textId="1E52427D" w:rsidR="006A1A88" w:rsidRPr="00996E61" w:rsidRDefault="006A1A88" w:rsidP="00503A92"/>
    <w:p w14:paraId="54CD7FE3" w14:textId="6AB0166E" w:rsidR="006A1A88" w:rsidRPr="00996E61" w:rsidRDefault="006A1A88" w:rsidP="00503A92"/>
    <w:p w14:paraId="00597A8B" w14:textId="03BECE49" w:rsidR="006A1A88" w:rsidRPr="00996E61" w:rsidRDefault="006A1A88" w:rsidP="00503A92"/>
    <w:p w14:paraId="49FC8B4E" w14:textId="78790DCE" w:rsidR="006A1A88" w:rsidRPr="00996E61" w:rsidRDefault="006A1A88" w:rsidP="00503A92"/>
    <w:p w14:paraId="5713830F" w14:textId="2297AD98" w:rsidR="006A1A88" w:rsidRPr="00996E61" w:rsidRDefault="006A1A88" w:rsidP="00503A92"/>
    <w:p w14:paraId="2FEB5D36" w14:textId="156F2B7F" w:rsidR="006A1A88" w:rsidRPr="00996E61" w:rsidRDefault="006A1A88" w:rsidP="00503A92"/>
    <w:p w14:paraId="64E4640D" w14:textId="2FEC5692" w:rsidR="006A1A88" w:rsidRPr="00996E61" w:rsidRDefault="006A1A88" w:rsidP="00503A92">
      <w:r w:rsidRPr="00996E61">
        <w:rPr>
          <w:noProof/>
        </w:rPr>
        <w:drawing>
          <wp:inline distT="0" distB="0" distL="0" distR="0" wp14:anchorId="18C1EB82" wp14:editId="7D23F3D6">
            <wp:extent cx="5731510" cy="7417435"/>
            <wp:effectExtent l="0" t="0" r="0" b="0"/>
            <wp:docPr id="176" name="Picture 1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 name="Picture 176"/>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16D0B95F" w14:textId="60642237" w:rsidR="006A1A88" w:rsidRPr="00996E61" w:rsidRDefault="006A1A88" w:rsidP="00503A92"/>
    <w:p w14:paraId="7C81745D" w14:textId="0D5A1291" w:rsidR="006A1A88" w:rsidRPr="00996E61" w:rsidRDefault="006A1A88" w:rsidP="00503A92"/>
    <w:p w14:paraId="5387050A" w14:textId="7DD92B98" w:rsidR="006A1A88" w:rsidRPr="00996E61" w:rsidRDefault="006A1A88" w:rsidP="00503A92"/>
    <w:p w14:paraId="0F6A53B1" w14:textId="7D196F4F" w:rsidR="006A1A88" w:rsidRPr="00996E61" w:rsidRDefault="006A1A88" w:rsidP="00503A92"/>
    <w:p w14:paraId="53D02AE0" w14:textId="7409B2E8" w:rsidR="006A1A88" w:rsidRPr="00996E61" w:rsidRDefault="006A1A88" w:rsidP="00503A92"/>
    <w:p w14:paraId="33215ED3" w14:textId="223F97E6" w:rsidR="006A1A88" w:rsidRPr="00996E61" w:rsidRDefault="006A1A88" w:rsidP="00503A92"/>
    <w:p w14:paraId="7CB324D3" w14:textId="7F989D6C" w:rsidR="006A1A88" w:rsidRPr="00996E61" w:rsidRDefault="006A1A88" w:rsidP="00503A92"/>
    <w:p w14:paraId="1CDC324C" w14:textId="46823D0A" w:rsidR="006A1A88" w:rsidRPr="00996E61" w:rsidRDefault="006A1A88" w:rsidP="00503A92"/>
    <w:p w14:paraId="0D6C81A7" w14:textId="41782787" w:rsidR="006A1A88" w:rsidRPr="00996E61" w:rsidRDefault="006A1A88" w:rsidP="00503A92">
      <w:r w:rsidRPr="00996E61">
        <w:rPr>
          <w:noProof/>
        </w:rPr>
        <w:drawing>
          <wp:inline distT="0" distB="0" distL="0" distR="0" wp14:anchorId="3991329F" wp14:editId="676E971F">
            <wp:extent cx="5731510" cy="7417435"/>
            <wp:effectExtent l="0" t="0" r="0" b="0"/>
            <wp:docPr id="177" name="Picture 1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 name="Picture 177"/>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49AC614" w14:textId="70ADDDBB" w:rsidR="006A1A88" w:rsidRPr="00996E61" w:rsidRDefault="006A1A88" w:rsidP="00503A92"/>
    <w:p w14:paraId="5920417F" w14:textId="457D9B00" w:rsidR="006A1A88" w:rsidRPr="00996E61" w:rsidRDefault="006A1A88" w:rsidP="00503A92"/>
    <w:p w14:paraId="7EB01E1F" w14:textId="45808445" w:rsidR="006A1A88" w:rsidRPr="00996E61" w:rsidRDefault="006A1A88" w:rsidP="00503A92"/>
    <w:p w14:paraId="6E5F3264" w14:textId="551D12AC" w:rsidR="006A1A88" w:rsidRPr="00996E61" w:rsidRDefault="006A1A88" w:rsidP="00503A92"/>
    <w:p w14:paraId="57624380" w14:textId="6FC4585E" w:rsidR="006A1A88" w:rsidRPr="00996E61" w:rsidRDefault="006A1A88" w:rsidP="00503A92"/>
    <w:p w14:paraId="5A7F0A4E" w14:textId="56BB2B6D" w:rsidR="006A1A88" w:rsidRPr="00996E61" w:rsidRDefault="006A1A88" w:rsidP="00503A92"/>
    <w:p w14:paraId="657DCD50" w14:textId="263A524D" w:rsidR="006A1A88" w:rsidRPr="00996E61" w:rsidRDefault="006A1A88" w:rsidP="00503A92"/>
    <w:p w14:paraId="26741E74" w14:textId="12A5CECB" w:rsidR="006A1A88" w:rsidRPr="00996E61" w:rsidRDefault="006A1A88" w:rsidP="00503A92">
      <w:r w:rsidRPr="00996E61">
        <w:rPr>
          <w:noProof/>
        </w:rPr>
        <w:lastRenderedPageBreak/>
        <w:drawing>
          <wp:inline distT="0" distB="0" distL="0" distR="0" wp14:anchorId="7DFB09F9" wp14:editId="373935C0">
            <wp:extent cx="5731510" cy="7417435"/>
            <wp:effectExtent l="0" t="0" r="0" b="0"/>
            <wp:docPr id="178" name="Picture 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8" name="Picture 178"/>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CAC499A" w14:textId="38906719" w:rsidR="006A1A88" w:rsidRPr="00996E61" w:rsidRDefault="006A1A88" w:rsidP="00503A92"/>
    <w:p w14:paraId="16CFEEDE" w14:textId="420B8ABF" w:rsidR="006A1A88" w:rsidRPr="00996E61" w:rsidRDefault="006A1A88" w:rsidP="00503A92"/>
    <w:p w14:paraId="4FD6A1E5" w14:textId="780DA63B" w:rsidR="006A1A88" w:rsidRPr="00996E61" w:rsidRDefault="006A1A88" w:rsidP="00503A92"/>
    <w:p w14:paraId="3EAF0FAF" w14:textId="5CF975ED" w:rsidR="006A1A88" w:rsidRPr="00996E61" w:rsidRDefault="006A1A88" w:rsidP="00503A92"/>
    <w:p w14:paraId="692DFEA1" w14:textId="248E5828" w:rsidR="006A1A88" w:rsidRPr="00996E61" w:rsidRDefault="006A1A88" w:rsidP="00503A92"/>
    <w:p w14:paraId="03D8BF11" w14:textId="2D269C0F" w:rsidR="006A1A88" w:rsidRPr="00996E61" w:rsidRDefault="006A1A88" w:rsidP="00503A92"/>
    <w:p w14:paraId="3D3DBDB9" w14:textId="04A4269F" w:rsidR="006A1A88" w:rsidRPr="00996E61" w:rsidRDefault="006A1A88" w:rsidP="00503A92"/>
    <w:p w14:paraId="286A4F05" w14:textId="11664192" w:rsidR="006A1A88" w:rsidRPr="00996E61" w:rsidRDefault="006A1A88" w:rsidP="00503A92"/>
    <w:p w14:paraId="1AEE2DD9" w14:textId="28CFE47D" w:rsidR="006A1A88" w:rsidRPr="00996E61" w:rsidRDefault="006A1A88" w:rsidP="00503A92"/>
    <w:p w14:paraId="4A7D4BCD" w14:textId="6F97295B" w:rsidR="006A1A88" w:rsidRPr="00996E61" w:rsidRDefault="006A1A88" w:rsidP="00503A92">
      <w:r w:rsidRPr="00996E61">
        <w:rPr>
          <w:noProof/>
        </w:rPr>
        <w:drawing>
          <wp:inline distT="0" distB="0" distL="0" distR="0" wp14:anchorId="151A78E7" wp14:editId="25CFD720">
            <wp:extent cx="5731510" cy="7417435"/>
            <wp:effectExtent l="0" t="0" r="0" b="0"/>
            <wp:docPr id="179" name="Picture 1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 name="Picture 179"/>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5A7E117" w14:textId="74732A29" w:rsidR="006A1A88" w:rsidRPr="00996E61" w:rsidRDefault="006A1A88" w:rsidP="00503A92"/>
    <w:p w14:paraId="01255BF0" w14:textId="1144AF2D" w:rsidR="006A1A88" w:rsidRPr="00996E61" w:rsidRDefault="006A1A88" w:rsidP="00503A92"/>
    <w:p w14:paraId="1301128A" w14:textId="2B30F829" w:rsidR="006A1A88" w:rsidRPr="00996E61" w:rsidRDefault="006A1A88" w:rsidP="00503A92"/>
    <w:p w14:paraId="10AD0BAF" w14:textId="59A5FF0B" w:rsidR="006A1A88" w:rsidRPr="00996E61" w:rsidRDefault="006A1A88" w:rsidP="00503A92"/>
    <w:p w14:paraId="50362F9C" w14:textId="49CD5754" w:rsidR="006A1A88" w:rsidRPr="00996E61" w:rsidRDefault="006A1A88" w:rsidP="00503A92"/>
    <w:p w14:paraId="659BFB51" w14:textId="2C054F68" w:rsidR="006A1A88" w:rsidRPr="00996E61" w:rsidRDefault="006A1A88" w:rsidP="00503A92"/>
    <w:p w14:paraId="62C421B8" w14:textId="194E80FD" w:rsidR="006A1A88" w:rsidRPr="00996E61" w:rsidRDefault="006A1A88" w:rsidP="00503A92"/>
    <w:p w14:paraId="73B72806" w14:textId="16E569F4" w:rsidR="006A1A88" w:rsidRPr="00996E61" w:rsidRDefault="006A1A88" w:rsidP="00503A92">
      <w:r w:rsidRPr="00996E61">
        <w:rPr>
          <w:noProof/>
        </w:rPr>
        <w:lastRenderedPageBreak/>
        <w:drawing>
          <wp:inline distT="0" distB="0" distL="0" distR="0" wp14:anchorId="7A1E6CEF" wp14:editId="2ED59379">
            <wp:extent cx="5731510" cy="7417435"/>
            <wp:effectExtent l="0" t="0" r="0" b="0"/>
            <wp:docPr id="180" name="Picture 1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0" name="Picture 180"/>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68387314" w14:textId="58A3A353" w:rsidR="006A1A88" w:rsidRPr="00996E61" w:rsidRDefault="006A1A88" w:rsidP="00503A92"/>
    <w:p w14:paraId="18BD97EC" w14:textId="3C79FA5F" w:rsidR="006A1A88" w:rsidRPr="00996E61" w:rsidRDefault="006A1A88" w:rsidP="00503A92"/>
    <w:p w14:paraId="2E86ECD9" w14:textId="09390E9C" w:rsidR="006A1A88" w:rsidRPr="00996E61" w:rsidRDefault="006A1A88" w:rsidP="00503A92"/>
    <w:p w14:paraId="6CF23EFA" w14:textId="2466E187" w:rsidR="006A1A88" w:rsidRPr="00996E61" w:rsidRDefault="006A1A88" w:rsidP="00503A92"/>
    <w:p w14:paraId="19E6B051" w14:textId="4206D6B6" w:rsidR="006A1A88" w:rsidRPr="00996E61" w:rsidRDefault="006A1A88" w:rsidP="00503A92"/>
    <w:p w14:paraId="1B67E24E" w14:textId="7B618A2C" w:rsidR="006A1A88" w:rsidRPr="00996E61" w:rsidRDefault="006A1A88" w:rsidP="00503A92"/>
    <w:p w14:paraId="67FEB0E5" w14:textId="30D52539" w:rsidR="006A1A88" w:rsidRPr="00996E61" w:rsidRDefault="006A1A88" w:rsidP="00503A92"/>
    <w:p w14:paraId="7C01C1FD" w14:textId="6A7BEF48" w:rsidR="006A1A88" w:rsidRPr="00996E61" w:rsidRDefault="006A1A88" w:rsidP="00503A92"/>
    <w:p w14:paraId="2F979E69" w14:textId="66A4E248" w:rsidR="006A1A88" w:rsidRPr="00996E61" w:rsidRDefault="006A1A88" w:rsidP="00503A92"/>
    <w:p w14:paraId="5E89D093" w14:textId="2F0B5C1A" w:rsidR="006A1A88" w:rsidRPr="00996E61" w:rsidRDefault="006A1A88" w:rsidP="00503A92">
      <w:r w:rsidRPr="00996E61">
        <w:rPr>
          <w:noProof/>
        </w:rPr>
        <w:drawing>
          <wp:inline distT="0" distB="0" distL="0" distR="0" wp14:anchorId="61D91B9F" wp14:editId="5119A1A6">
            <wp:extent cx="5731510" cy="7417435"/>
            <wp:effectExtent l="0" t="0" r="0" b="0"/>
            <wp:docPr id="181" name="Picture 1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1" name="Picture 181"/>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1B791F9" w14:textId="0A67DBDF" w:rsidR="006A1A88" w:rsidRPr="00996E61" w:rsidRDefault="006A1A88" w:rsidP="00503A92"/>
    <w:p w14:paraId="4D6AA864" w14:textId="0FCAEEE1" w:rsidR="006A1A88" w:rsidRPr="00996E61" w:rsidRDefault="006A1A88" w:rsidP="00503A92"/>
    <w:p w14:paraId="773AEC73" w14:textId="2A8DF941" w:rsidR="006A1A88" w:rsidRPr="00996E61" w:rsidRDefault="006A1A88" w:rsidP="00503A92"/>
    <w:p w14:paraId="23A007A9" w14:textId="4D529817" w:rsidR="006A1A88" w:rsidRPr="00996E61" w:rsidRDefault="006A1A88" w:rsidP="00503A92"/>
    <w:p w14:paraId="74A17EF2" w14:textId="72900CE3" w:rsidR="006A1A88" w:rsidRPr="00996E61" w:rsidRDefault="006A1A88" w:rsidP="00503A92"/>
    <w:p w14:paraId="1B4B4DCA" w14:textId="32F3F276" w:rsidR="006A1A88" w:rsidRPr="00996E61" w:rsidRDefault="006A1A88" w:rsidP="00503A92"/>
    <w:p w14:paraId="53A9558F" w14:textId="22442DBC" w:rsidR="006A1A88" w:rsidRPr="00996E61" w:rsidRDefault="006A1A88" w:rsidP="00503A92"/>
    <w:p w14:paraId="2C9B5685" w14:textId="5E530242" w:rsidR="006A1A88" w:rsidRPr="00996E61" w:rsidRDefault="006A1A88" w:rsidP="00503A92"/>
    <w:p w14:paraId="318A84EE" w14:textId="48540424" w:rsidR="006A1A88" w:rsidRPr="00996E61" w:rsidRDefault="006A1A88" w:rsidP="00503A92">
      <w:r w:rsidRPr="00996E61">
        <w:rPr>
          <w:noProof/>
        </w:rPr>
        <w:drawing>
          <wp:inline distT="0" distB="0" distL="0" distR="0" wp14:anchorId="5A2FB217" wp14:editId="344CE01C">
            <wp:extent cx="5731510" cy="7417435"/>
            <wp:effectExtent l="0" t="0" r="0" b="0"/>
            <wp:docPr id="182" name="Picture 1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 name="Picture 182"/>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2134FD6" w14:textId="49EAAE2A" w:rsidR="006A1A88" w:rsidRPr="00996E61" w:rsidRDefault="006A1A88" w:rsidP="00503A92"/>
    <w:p w14:paraId="4B2870E7" w14:textId="69801A1E" w:rsidR="006A1A88" w:rsidRPr="00996E61" w:rsidRDefault="006A1A88" w:rsidP="00503A92"/>
    <w:p w14:paraId="7276E6AF" w14:textId="567CB618" w:rsidR="006A1A88" w:rsidRPr="00996E61" w:rsidRDefault="006A1A88" w:rsidP="00503A92"/>
    <w:p w14:paraId="09628D90" w14:textId="24DD94CC" w:rsidR="006A1A88" w:rsidRPr="00996E61" w:rsidRDefault="006A1A88" w:rsidP="00503A92"/>
    <w:p w14:paraId="63A21486" w14:textId="5BFA3E48" w:rsidR="006A1A88" w:rsidRPr="00996E61" w:rsidRDefault="006A1A88" w:rsidP="00503A92"/>
    <w:p w14:paraId="2A3435B0" w14:textId="2FFC5923" w:rsidR="006A1A88" w:rsidRPr="00996E61" w:rsidRDefault="006A1A88" w:rsidP="00503A92"/>
    <w:p w14:paraId="7EF45007" w14:textId="7DAF2535" w:rsidR="006A1A88" w:rsidRPr="00996E61" w:rsidRDefault="006A1A88" w:rsidP="00503A92"/>
    <w:p w14:paraId="43336E72" w14:textId="2720DF8F" w:rsidR="006A1A88" w:rsidRPr="00996E61" w:rsidRDefault="006A1A88" w:rsidP="00503A92"/>
    <w:p w14:paraId="332D4A1D" w14:textId="69CB205F" w:rsidR="006A1A88" w:rsidRPr="00996E61" w:rsidRDefault="006A1A88" w:rsidP="00503A92">
      <w:r w:rsidRPr="00996E61">
        <w:rPr>
          <w:noProof/>
        </w:rPr>
        <w:drawing>
          <wp:inline distT="0" distB="0" distL="0" distR="0" wp14:anchorId="30A5CFE7" wp14:editId="28B4F081">
            <wp:extent cx="5731510" cy="7417435"/>
            <wp:effectExtent l="0" t="0" r="0" b="0"/>
            <wp:docPr id="183" name="Picture 18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 name="Picture 183"/>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2D7AE75" w14:textId="374CAFB9" w:rsidR="006A1A88" w:rsidRPr="00996E61" w:rsidRDefault="006A1A88" w:rsidP="00503A92"/>
    <w:p w14:paraId="13FE114B" w14:textId="14EA2FDC" w:rsidR="006A1A88" w:rsidRPr="00996E61" w:rsidRDefault="006A1A88" w:rsidP="00503A92"/>
    <w:p w14:paraId="773AB494" w14:textId="77777777" w:rsidR="006A1A88" w:rsidRPr="00996E61" w:rsidRDefault="006A1A88" w:rsidP="00503A92"/>
    <w:p w14:paraId="3F699CDF" w14:textId="51B3F93E" w:rsidR="006A1A88" w:rsidRPr="00996E61" w:rsidRDefault="006A1A88" w:rsidP="00503A92"/>
    <w:p w14:paraId="006D9E63" w14:textId="77777777" w:rsidR="006A1A88" w:rsidRPr="00996E61" w:rsidRDefault="006A1A88" w:rsidP="00503A92"/>
    <w:p w14:paraId="532035BF" w14:textId="15BAB7D5" w:rsidR="006A1A88" w:rsidRPr="00996E61" w:rsidRDefault="006A1A88" w:rsidP="00503A92"/>
    <w:p w14:paraId="372B18E2" w14:textId="0B6659EA" w:rsidR="006A1A88" w:rsidRPr="00996E61" w:rsidRDefault="006A1A88" w:rsidP="00503A92"/>
    <w:p w14:paraId="7094283E" w14:textId="7822B3B8" w:rsidR="006A1A88" w:rsidRPr="00996E61" w:rsidRDefault="006A1A88" w:rsidP="00503A92">
      <w:r w:rsidRPr="00996E61">
        <w:rPr>
          <w:noProof/>
        </w:rPr>
        <w:lastRenderedPageBreak/>
        <w:drawing>
          <wp:inline distT="0" distB="0" distL="0" distR="0" wp14:anchorId="66558C1B" wp14:editId="46EAC203">
            <wp:extent cx="5731510" cy="7417435"/>
            <wp:effectExtent l="0" t="0" r="0" b="0"/>
            <wp:docPr id="184" name="Picture 1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 name="Picture 184"/>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412FD6C" w14:textId="7790EBB4" w:rsidR="006A1A88" w:rsidRPr="00996E61" w:rsidRDefault="006A1A88" w:rsidP="00503A92"/>
    <w:p w14:paraId="0DAF3F92" w14:textId="17267C2A" w:rsidR="006A1A88" w:rsidRPr="00996E61" w:rsidRDefault="006A1A88" w:rsidP="00503A92"/>
    <w:p w14:paraId="3A760C9C" w14:textId="5DCE7CBC" w:rsidR="006A1A88" w:rsidRPr="00996E61" w:rsidRDefault="006A1A88" w:rsidP="00503A92"/>
    <w:p w14:paraId="55941DC0" w14:textId="2E462658" w:rsidR="006A1A88" w:rsidRPr="00996E61" w:rsidRDefault="006A1A88" w:rsidP="00503A92"/>
    <w:p w14:paraId="5439BE68" w14:textId="464A7DB6" w:rsidR="006A1A88" w:rsidRPr="00996E61" w:rsidRDefault="006A1A88" w:rsidP="00503A92"/>
    <w:p w14:paraId="32C59878" w14:textId="6176F5E7" w:rsidR="006A1A88" w:rsidRPr="00996E61" w:rsidRDefault="006A1A88" w:rsidP="00503A92"/>
    <w:p w14:paraId="2BC4959B" w14:textId="2FAC2A5C" w:rsidR="006A1A88" w:rsidRPr="00996E61" w:rsidRDefault="006A1A88" w:rsidP="00503A92"/>
    <w:p w14:paraId="7AE1D719" w14:textId="4505C574" w:rsidR="006A1A88" w:rsidRPr="00996E61" w:rsidRDefault="006A1A88" w:rsidP="00503A92"/>
    <w:p w14:paraId="0974D839" w14:textId="6297B774" w:rsidR="006A1A88" w:rsidRPr="00996E61" w:rsidRDefault="006A1A88" w:rsidP="00503A92"/>
    <w:p w14:paraId="7165D88B" w14:textId="243B7CC2" w:rsidR="006A1A88" w:rsidRPr="00996E61" w:rsidRDefault="006A1A88" w:rsidP="00503A92">
      <w:r w:rsidRPr="00996E61">
        <w:rPr>
          <w:noProof/>
        </w:rPr>
        <w:drawing>
          <wp:inline distT="0" distB="0" distL="0" distR="0" wp14:anchorId="192DE37D" wp14:editId="1FF644D1">
            <wp:extent cx="5731510" cy="7417435"/>
            <wp:effectExtent l="0" t="0" r="0" b="0"/>
            <wp:docPr id="185" name="Picture 1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 name="Picture 185"/>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E46D61D" w14:textId="5E910128" w:rsidR="006A1A88" w:rsidRPr="00996E61" w:rsidRDefault="006A1A88" w:rsidP="00503A92"/>
    <w:p w14:paraId="7BE64793" w14:textId="4C54CFC2" w:rsidR="006A1A88" w:rsidRPr="00996E61" w:rsidRDefault="006A1A88" w:rsidP="00503A92"/>
    <w:p w14:paraId="6CB31AF8" w14:textId="2E1E7F9A" w:rsidR="006A1A88" w:rsidRPr="00996E61" w:rsidRDefault="006A1A88" w:rsidP="00503A92"/>
    <w:p w14:paraId="6311F2D0" w14:textId="429CF46C" w:rsidR="006A1A88" w:rsidRPr="00996E61" w:rsidRDefault="006A1A88" w:rsidP="00503A92"/>
    <w:p w14:paraId="1A59AB6D" w14:textId="7D12466A" w:rsidR="006A1A88" w:rsidRPr="00996E61" w:rsidRDefault="006A1A88" w:rsidP="00503A92"/>
    <w:p w14:paraId="41245E33" w14:textId="2B3E9096" w:rsidR="006A1A88" w:rsidRPr="00996E61" w:rsidRDefault="006A1A88" w:rsidP="00503A92"/>
    <w:p w14:paraId="350D0663" w14:textId="77777777" w:rsidR="006A1A88" w:rsidRPr="00996E61" w:rsidRDefault="006A1A88" w:rsidP="00503A92"/>
    <w:p w14:paraId="2C71FE52" w14:textId="73F31CFB" w:rsidR="00F067CC" w:rsidRPr="00996E61" w:rsidRDefault="00F067CC" w:rsidP="00503A92">
      <w:r w:rsidRPr="00996E61">
        <w:rPr>
          <w:noProof/>
        </w:rPr>
        <w:lastRenderedPageBreak/>
        <w:drawing>
          <wp:inline distT="0" distB="0" distL="0" distR="0" wp14:anchorId="2DCC2967" wp14:editId="714B61C8">
            <wp:extent cx="5731510" cy="7417435"/>
            <wp:effectExtent l="0" t="0" r="0" b="0"/>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92"/>
                    <a:stretch>
                      <a:fillRect/>
                    </a:stretch>
                  </pic:blipFill>
                  <pic:spPr>
                    <a:xfrm>
                      <a:off x="0" y="0"/>
                      <a:ext cx="5731510" cy="7417435"/>
                    </a:xfrm>
                    <a:prstGeom prst="rect">
                      <a:avLst/>
                    </a:prstGeom>
                  </pic:spPr>
                </pic:pic>
              </a:graphicData>
            </a:graphic>
          </wp:inline>
        </w:drawing>
      </w:r>
    </w:p>
    <w:p w14:paraId="50ABB59B" w14:textId="6DEFA6EE" w:rsidR="00F067CC" w:rsidRPr="00996E61" w:rsidRDefault="00F067CC" w:rsidP="00503A92"/>
    <w:p w14:paraId="1DE3FC30" w14:textId="4E4E7D80" w:rsidR="00F067CC" w:rsidRPr="00996E61" w:rsidRDefault="00F067CC" w:rsidP="00503A92"/>
    <w:p w14:paraId="34317CF4" w14:textId="6993743B" w:rsidR="00F067CC" w:rsidRPr="00996E61" w:rsidRDefault="00F067CC" w:rsidP="00503A92"/>
    <w:p w14:paraId="58DEE23C" w14:textId="7999F9BA" w:rsidR="00F067CC" w:rsidRPr="00996E61" w:rsidRDefault="00F067CC" w:rsidP="00503A92"/>
    <w:p w14:paraId="230E3DEC" w14:textId="746A4931" w:rsidR="00F067CC" w:rsidRPr="00996E61" w:rsidRDefault="00F067CC" w:rsidP="00503A92"/>
    <w:p w14:paraId="2C86E16D" w14:textId="4D82D98E" w:rsidR="00F067CC" w:rsidRPr="00996E61" w:rsidRDefault="00F067CC" w:rsidP="00503A92"/>
    <w:p w14:paraId="2FE0F6F3" w14:textId="646EA45D" w:rsidR="00F067CC" w:rsidRPr="00996E61" w:rsidRDefault="00F067CC" w:rsidP="00503A92"/>
    <w:p w14:paraId="03A466B2" w14:textId="55046526" w:rsidR="00F067CC" w:rsidRPr="00996E61" w:rsidRDefault="00F067CC" w:rsidP="00503A92"/>
    <w:p w14:paraId="24A93C45" w14:textId="64CA439C" w:rsidR="00F067CC" w:rsidRPr="00996E61" w:rsidRDefault="00F067CC" w:rsidP="00503A92">
      <w:r w:rsidRPr="00996E61">
        <w:rPr>
          <w:noProof/>
        </w:rPr>
        <w:lastRenderedPageBreak/>
        <w:drawing>
          <wp:inline distT="0" distB="0" distL="0" distR="0" wp14:anchorId="63E0FF8F" wp14:editId="3A47851C">
            <wp:extent cx="5731510" cy="7417435"/>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E90999B" w14:textId="27FE9E98" w:rsidR="00F067CC" w:rsidRPr="00996E61" w:rsidRDefault="00F067CC" w:rsidP="00503A92"/>
    <w:p w14:paraId="6E16E7BC" w14:textId="7FC5122D" w:rsidR="00F067CC" w:rsidRPr="00996E61" w:rsidRDefault="00F067CC" w:rsidP="00503A92"/>
    <w:p w14:paraId="4657445B" w14:textId="1CE62237" w:rsidR="00F067CC" w:rsidRPr="00996E61" w:rsidRDefault="00F067CC" w:rsidP="00503A92"/>
    <w:p w14:paraId="43BB5293" w14:textId="045BACE5" w:rsidR="00F067CC" w:rsidRPr="00996E61" w:rsidRDefault="00F067CC" w:rsidP="00503A92"/>
    <w:p w14:paraId="4C04785A" w14:textId="6289E025" w:rsidR="00F067CC" w:rsidRPr="00996E61" w:rsidRDefault="00F067CC" w:rsidP="00503A92"/>
    <w:p w14:paraId="5E68E845" w14:textId="79A3906E" w:rsidR="00F067CC" w:rsidRPr="00996E61" w:rsidRDefault="00F067CC" w:rsidP="00503A92"/>
    <w:p w14:paraId="12E8C559" w14:textId="06E7A4B4" w:rsidR="00F067CC" w:rsidRPr="00996E61" w:rsidRDefault="00F067CC" w:rsidP="00503A92"/>
    <w:p w14:paraId="7FA637CC" w14:textId="26B785F8" w:rsidR="00F067CC" w:rsidRPr="00996E61" w:rsidRDefault="00F067CC" w:rsidP="00503A92"/>
    <w:p w14:paraId="699B547B" w14:textId="6F05D88C" w:rsidR="00F067CC" w:rsidRPr="00996E61" w:rsidRDefault="00F067CC" w:rsidP="00503A92">
      <w:r w:rsidRPr="00996E61">
        <w:rPr>
          <w:noProof/>
        </w:rPr>
        <w:lastRenderedPageBreak/>
        <w:drawing>
          <wp:inline distT="0" distB="0" distL="0" distR="0" wp14:anchorId="61C3BB0D" wp14:editId="62AF02A8">
            <wp:extent cx="5731510" cy="7417435"/>
            <wp:effectExtent l="0" t="0" r="0" b="0"/>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4E5153D1" w14:textId="08DA341B" w:rsidR="00F067CC" w:rsidRPr="00996E61" w:rsidRDefault="00F067CC" w:rsidP="00503A92"/>
    <w:p w14:paraId="360DB14C" w14:textId="46578102" w:rsidR="00F067CC" w:rsidRPr="00996E61" w:rsidRDefault="00F067CC" w:rsidP="00503A92"/>
    <w:p w14:paraId="25FCFFBF" w14:textId="75EC09F1" w:rsidR="00F067CC" w:rsidRPr="00996E61" w:rsidRDefault="00F067CC" w:rsidP="00503A92"/>
    <w:p w14:paraId="7B464E4B" w14:textId="53369B3D" w:rsidR="00F067CC" w:rsidRPr="00996E61" w:rsidRDefault="00F067CC" w:rsidP="00503A92"/>
    <w:p w14:paraId="70EE6712" w14:textId="04F51DAC" w:rsidR="00F067CC" w:rsidRPr="00996E61" w:rsidRDefault="00F067CC" w:rsidP="00503A92"/>
    <w:p w14:paraId="4A7FF3F9" w14:textId="29BF82E8" w:rsidR="00F067CC" w:rsidRPr="00996E61" w:rsidRDefault="00F067CC" w:rsidP="00503A92"/>
    <w:p w14:paraId="330DC3E4" w14:textId="3220D1DA" w:rsidR="00F067CC" w:rsidRPr="00996E61" w:rsidRDefault="00F067CC" w:rsidP="00503A92"/>
    <w:p w14:paraId="301F71BC" w14:textId="415B1575" w:rsidR="00F067CC" w:rsidRPr="00996E61" w:rsidRDefault="00F067CC" w:rsidP="00503A92"/>
    <w:p w14:paraId="5E531360" w14:textId="37E2292B" w:rsidR="00F067CC" w:rsidRPr="00996E61" w:rsidRDefault="00F067CC" w:rsidP="00503A92">
      <w:r w:rsidRPr="00996E61">
        <w:rPr>
          <w:noProof/>
        </w:rPr>
        <w:lastRenderedPageBreak/>
        <w:drawing>
          <wp:inline distT="0" distB="0" distL="0" distR="0" wp14:anchorId="2BBC17B6" wp14:editId="14B67CE5">
            <wp:extent cx="5731510" cy="7417435"/>
            <wp:effectExtent l="0" t="0" r="0"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7A523780" w14:textId="4F98AA96" w:rsidR="00F067CC" w:rsidRPr="00996E61" w:rsidRDefault="00F067CC" w:rsidP="00503A92"/>
    <w:p w14:paraId="2ED50C71" w14:textId="3E4B1D9F" w:rsidR="00F067CC" w:rsidRPr="00996E61" w:rsidRDefault="00F067CC" w:rsidP="00503A92"/>
    <w:p w14:paraId="62BC3D0B" w14:textId="6A7EB87E" w:rsidR="00F067CC" w:rsidRPr="00996E61" w:rsidRDefault="00F067CC" w:rsidP="00503A92"/>
    <w:p w14:paraId="1A78B063" w14:textId="23138E0C" w:rsidR="00F067CC" w:rsidRPr="00996E61" w:rsidRDefault="00F067CC" w:rsidP="00503A92"/>
    <w:p w14:paraId="403D3229" w14:textId="06BA1388" w:rsidR="00F067CC" w:rsidRPr="00996E61" w:rsidRDefault="00F067CC" w:rsidP="00503A92"/>
    <w:p w14:paraId="2B8C0A92" w14:textId="367E456D" w:rsidR="00F067CC" w:rsidRPr="00996E61" w:rsidRDefault="00F067CC" w:rsidP="00503A92"/>
    <w:p w14:paraId="253A3DE4" w14:textId="46651EC2" w:rsidR="00F067CC" w:rsidRPr="00996E61" w:rsidRDefault="00F067CC" w:rsidP="00503A92"/>
    <w:p w14:paraId="3059C488" w14:textId="7ED556E4" w:rsidR="00F067CC" w:rsidRPr="00996E61" w:rsidRDefault="00F067CC" w:rsidP="00503A92"/>
    <w:p w14:paraId="59735F97" w14:textId="7FBBBAAF" w:rsidR="00F067CC" w:rsidRPr="00996E61" w:rsidRDefault="00F067CC" w:rsidP="00503A92">
      <w:r w:rsidRPr="00996E61">
        <w:rPr>
          <w:noProof/>
        </w:rPr>
        <w:lastRenderedPageBreak/>
        <w:drawing>
          <wp:inline distT="0" distB="0" distL="0" distR="0" wp14:anchorId="7FCB7918" wp14:editId="52CC3936">
            <wp:extent cx="5731510" cy="7417435"/>
            <wp:effectExtent l="0" t="0" r="0" b="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5FF5C542" w14:textId="6553F1A5" w:rsidR="00F067CC" w:rsidRPr="00996E61" w:rsidRDefault="00F067CC" w:rsidP="00503A92"/>
    <w:p w14:paraId="606A3828" w14:textId="65F941FA" w:rsidR="00F067CC" w:rsidRPr="00996E61" w:rsidRDefault="00F067CC" w:rsidP="00503A92"/>
    <w:p w14:paraId="2664FFCB" w14:textId="0BB5DEC6" w:rsidR="00F067CC" w:rsidRPr="00996E61" w:rsidRDefault="00F067CC" w:rsidP="00503A92"/>
    <w:p w14:paraId="5B30051B" w14:textId="5C40B8F8" w:rsidR="00F067CC" w:rsidRPr="00996E61" w:rsidRDefault="00F067CC" w:rsidP="00503A92"/>
    <w:p w14:paraId="3A04EBF8" w14:textId="69DD55D1" w:rsidR="00F067CC" w:rsidRPr="00996E61" w:rsidRDefault="00F067CC" w:rsidP="00503A92"/>
    <w:p w14:paraId="6B323320" w14:textId="7FE04AA8" w:rsidR="00F067CC" w:rsidRPr="00996E61" w:rsidRDefault="00F067CC" w:rsidP="00503A92"/>
    <w:p w14:paraId="5A9D0EEF" w14:textId="5652C30F" w:rsidR="00F067CC" w:rsidRPr="00996E61" w:rsidRDefault="00F067CC" w:rsidP="00503A92"/>
    <w:p w14:paraId="4012074B" w14:textId="0EAE90DB" w:rsidR="00F067CC" w:rsidRPr="00996E61" w:rsidRDefault="00F067CC" w:rsidP="00503A92"/>
    <w:p w14:paraId="59F7D568" w14:textId="22D0CEC3" w:rsidR="00F067CC" w:rsidRPr="00996E61" w:rsidRDefault="00F067CC" w:rsidP="00503A92">
      <w:r w:rsidRPr="00996E61">
        <w:rPr>
          <w:noProof/>
        </w:rPr>
        <w:lastRenderedPageBreak/>
        <w:drawing>
          <wp:inline distT="0" distB="0" distL="0" distR="0" wp14:anchorId="495BFDCA" wp14:editId="1332E6E6">
            <wp:extent cx="5731510" cy="7417435"/>
            <wp:effectExtent l="0" t="0" r="0" b="0"/>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p w14:paraId="3F98D413" w14:textId="71EAB6C2" w:rsidR="00F067CC" w:rsidRPr="00996E61" w:rsidRDefault="00F067CC" w:rsidP="00503A92"/>
    <w:p w14:paraId="547233D3" w14:textId="3C3B0F87" w:rsidR="00F067CC" w:rsidRPr="00996E61" w:rsidRDefault="00F067CC" w:rsidP="00503A92"/>
    <w:p w14:paraId="40CF7AC5" w14:textId="72A5B167" w:rsidR="00F067CC" w:rsidRPr="00996E61" w:rsidRDefault="00F067CC" w:rsidP="00503A92"/>
    <w:p w14:paraId="5993B474" w14:textId="127E9FAF" w:rsidR="00F067CC" w:rsidRPr="00996E61" w:rsidRDefault="00F067CC" w:rsidP="00503A92"/>
    <w:p w14:paraId="1EC0B260" w14:textId="6187D062" w:rsidR="00F067CC" w:rsidRPr="00996E61" w:rsidRDefault="00F067CC" w:rsidP="00503A92"/>
    <w:p w14:paraId="325232B1" w14:textId="166F8A25" w:rsidR="00F067CC" w:rsidRPr="00996E61" w:rsidRDefault="00F067CC" w:rsidP="00503A92"/>
    <w:p w14:paraId="501358C0" w14:textId="11409725" w:rsidR="00F067CC" w:rsidRPr="00996E61" w:rsidRDefault="00F067CC" w:rsidP="00503A92"/>
    <w:p w14:paraId="75F30E4D" w14:textId="08789218" w:rsidR="00F067CC" w:rsidRPr="00996E61" w:rsidRDefault="00F067CC" w:rsidP="00503A92"/>
    <w:p w14:paraId="3343B019" w14:textId="77777777" w:rsidR="00185770" w:rsidRPr="00996E61" w:rsidRDefault="00185770" w:rsidP="00503A92"/>
    <w:p w14:paraId="46C789AC" w14:textId="77777777" w:rsidR="00185770" w:rsidRPr="00996E61" w:rsidRDefault="00185770" w:rsidP="00503A92"/>
    <w:p w14:paraId="6FF9561C" w14:textId="77777777" w:rsidR="00185770" w:rsidRPr="00996E61" w:rsidRDefault="00185770" w:rsidP="00503A92"/>
    <w:p w14:paraId="4B696D14" w14:textId="77777777" w:rsidR="00185770" w:rsidRPr="00996E61" w:rsidRDefault="00185770" w:rsidP="00503A92"/>
    <w:p w14:paraId="268A6A50" w14:textId="77777777" w:rsidR="00185770" w:rsidRPr="00996E61" w:rsidRDefault="00185770" w:rsidP="00503A92"/>
    <w:p w14:paraId="271D54EF" w14:textId="77777777" w:rsidR="00185770" w:rsidRPr="00996E61" w:rsidRDefault="00185770" w:rsidP="00503A92"/>
    <w:p w14:paraId="2B500E72" w14:textId="77777777" w:rsidR="00185770" w:rsidRPr="00996E61" w:rsidRDefault="00185770" w:rsidP="00503A92"/>
    <w:p w14:paraId="3946F90A" w14:textId="77777777" w:rsidR="00185770" w:rsidRPr="00996E61" w:rsidRDefault="00185770" w:rsidP="00503A92"/>
    <w:p w14:paraId="72CCD55D" w14:textId="77777777" w:rsidR="00185770" w:rsidRPr="00996E61" w:rsidRDefault="00185770" w:rsidP="00503A92"/>
    <w:p w14:paraId="37223DBB" w14:textId="77777777" w:rsidR="00185770" w:rsidRPr="00996E61" w:rsidRDefault="00185770" w:rsidP="00503A92"/>
    <w:p w14:paraId="37A70CD2" w14:textId="77777777" w:rsidR="00185770" w:rsidRPr="00996E61" w:rsidRDefault="00185770" w:rsidP="00503A92"/>
    <w:p w14:paraId="1EA39E9F" w14:textId="77777777" w:rsidR="00185770" w:rsidRPr="00996E61" w:rsidRDefault="00185770" w:rsidP="00503A92"/>
    <w:p w14:paraId="14894869" w14:textId="60FE083F" w:rsidR="00F067CC" w:rsidRPr="00996E61" w:rsidRDefault="00F067CC" w:rsidP="00503A92">
      <w:r w:rsidRPr="00996E61">
        <w:rPr>
          <w:noProof/>
        </w:rPr>
        <w:lastRenderedPageBreak/>
        <w:drawing>
          <wp:inline distT="0" distB="0" distL="0" distR="0" wp14:anchorId="0C8F5559" wp14:editId="6FA146FC">
            <wp:extent cx="5731510" cy="7417435"/>
            <wp:effectExtent l="0" t="0" r="0" b="0"/>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pic:cNvPicPr/>
                  </pic:nvPicPr>
                  <pic:blipFill>
                    <a:blip r:embed="rId92">
                      <a:extLst>
                        <a:ext uri="{28A0092B-C50C-407E-A947-70E740481C1C}">
                          <a14:useLocalDpi xmlns:a14="http://schemas.microsoft.com/office/drawing/2010/main" val="0"/>
                        </a:ext>
                      </a:extLst>
                    </a:blip>
                    <a:stretch>
                      <a:fillRect/>
                    </a:stretch>
                  </pic:blipFill>
                  <pic:spPr>
                    <a:xfrm>
                      <a:off x="0" y="0"/>
                      <a:ext cx="5731510" cy="7417435"/>
                    </a:xfrm>
                    <a:prstGeom prst="rect">
                      <a:avLst/>
                    </a:prstGeom>
                  </pic:spPr>
                </pic:pic>
              </a:graphicData>
            </a:graphic>
          </wp:inline>
        </w:drawing>
      </w:r>
    </w:p>
    <w:sectPr w:rsidR="00F067CC" w:rsidRPr="00996E61" w:rsidSect="00996E61">
      <w:headerReference w:type="default" r:id="rId93"/>
      <w:pgSz w:w="11906" w:h="16838"/>
      <w:pgMar w:top="1440" w:right="1440" w:bottom="1440" w:left="1440" w:header="709" w:footer="709"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68E3D61E" w14:textId="77777777" w:rsidR="00A35189" w:rsidRDefault="00A35189" w:rsidP="008D2B0E">
      <w:r>
        <w:separator/>
      </w:r>
    </w:p>
  </w:endnote>
  <w:endnote w:type="continuationSeparator" w:id="0">
    <w:p w14:paraId="4315A0E5" w14:textId="77777777" w:rsidR="00A35189" w:rsidRDefault="00A35189" w:rsidP="008D2B0E">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ACF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2FF" w:usb1="400004FF" w:usb2="00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2D70C08F" w14:textId="77777777" w:rsidR="00A35189" w:rsidRDefault="00A35189" w:rsidP="008D2B0E">
      <w:r>
        <w:separator/>
      </w:r>
    </w:p>
  </w:footnote>
  <w:footnote w:type="continuationSeparator" w:id="0">
    <w:p w14:paraId="35170898" w14:textId="77777777" w:rsidR="00A35189" w:rsidRDefault="00A35189" w:rsidP="008D2B0E">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010409441"/>
      <w:docPartObj>
        <w:docPartGallery w:val="Page Numbers (Top of Page)"/>
        <w:docPartUnique/>
      </w:docPartObj>
    </w:sdtPr>
    <w:sdtEndPr>
      <w:rPr>
        <w:noProof/>
      </w:rPr>
    </w:sdtEndPr>
    <w:sdtContent>
      <w:p w14:paraId="1C3ED134" w14:textId="7A1BF897" w:rsidR="00383CC7" w:rsidRDefault="00383CC7">
        <w:pPr>
          <w:pStyle w:val="Header"/>
          <w:jc w:val="right"/>
        </w:pPr>
        <w:r>
          <w:fldChar w:fldCharType="begin"/>
        </w:r>
        <w:r>
          <w:instrText xml:space="preserve"> PAGE   \* MERGEFORMAT </w:instrText>
        </w:r>
        <w:r>
          <w:fldChar w:fldCharType="separate"/>
        </w:r>
        <w:r>
          <w:rPr>
            <w:noProof/>
          </w:rPr>
          <w:t>1</w:t>
        </w:r>
        <w:r>
          <w:rPr>
            <w:noProof/>
          </w:rPr>
          <w:fldChar w:fldCharType="end"/>
        </w:r>
      </w:p>
    </w:sdtContent>
  </w:sdt>
  <w:p w14:paraId="66D3AA53" w14:textId="77777777" w:rsidR="00383CC7" w:rsidRDefault="00383CC7">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446836"/>
    <w:multiLevelType w:val="hybridMultilevel"/>
    <w:tmpl w:val="436A973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3575C2E"/>
    <w:multiLevelType w:val="hybridMultilevel"/>
    <w:tmpl w:val="39DC27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EB60214"/>
    <w:multiLevelType w:val="hybridMultilevel"/>
    <w:tmpl w:val="273A31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0CC1DE4"/>
    <w:multiLevelType w:val="hybridMultilevel"/>
    <w:tmpl w:val="D8B41E2C"/>
    <w:lvl w:ilvl="0" w:tplc="0809000F">
      <w:start w:val="1"/>
      <w:numFmt w:val="decimal"/>
      <w:lvlText w:val="%1."/>
      <w:lvlJc w:val="left"/>
      <w:pPr>
        <w:ind w:left="913" w:hanging="360"/>
      </w:pPr>
    </w:lvl>
    <w:lvl w:ilvl="1" w:tplc="08090019" w:tentative="1">
      <w:start w:val="1"/>
      <w:numFmt w:val="lowerLetter"/>
      <w:lvlText w:val="%2."/>
      <w:lvlJc w:val="left"/>
      <w:pPr>
        <w:ind w:left="1633" w:hanging="360"/>
      </w:pPr>
    </w:lvl>
    <w:lvl w:ilvl="2" w:tplc="0809001B" w:tentative="1">
      <w:start w:val="1"/>
      <w:numFmt w:val="lowerRoman"/>
      <w:lvlText w:val="%3."/>
      <w:lvlJc w:val="right"/>
      <w:pPr>
        <w:ind w:left="2353" w:hanging="180"/>
      </w:pPr>
    </w:lvl>
    <w:lvl w:ilvl="3" w:tplc="0809000F" w:tentative="1">
      <w:start w:val="1"/>
      <w:numFmt w:val="decimal"/>
      <w:lvlText w:val="%4."/>
      <w:lvlJc w:val="left"/>
      <w:pPr>
        <w:ind w:left="3073" w:hanging="360"/>
      </w:pPr>
    </w:lvl>
    <w:lvl w:ilvl="4" w:tplc="08090019" w:tentative="1">
      <w:start w:val="1"/>
      <w:numFmt w:val="lowerLetter"/>
      <w:lvlText w:val="%5."/>
      <w:lvlJc w:val="left"/>
      <w:pPr>
        <w:ind w:left="3793" w:hanging="360"/>
      </w:pPr>
    </w:lvl>
    <w:lvl w:ilvl="5" w:tplc="0809001B" w:tentative="1">
      <w:start w:val="1"/>
      <w:numFmt w:val="lowerRoman"/>
      <w:lvlText w:val="%6."/>
      <w:lvlJc w:val="right"/>
      <w:pPr>
        <w:ind w:left="4513" w:hanging="180"/>
      </w:pPr>
    </w:lvl>
    <w:lvl w:ilvl="6" w:tplc="0809000F" w:tentative="1">
      <w:start w:val="1"/>
      <w:numFmt w:val="decimal"/>
      <w:lvlText w:val="%7."/>
      <w:lvlJc w:val="left"/>
      <w:pPr>
        <w:ind w:left="5233" w:hanging="360"/>
      </w:pPr>
    </w:lvl>
    <w:lvl w:ilvl="7" w:tplc="08090019" w:tentative="1">
      <w:start w:val="1"/>
      <w:numFmt w:val="lowerLetter"/>
      <w:lvlText w:val="%8."/>
      <w:lvlJc w:val="left"/>
      <w:pPr>
        <w:ind w:left="5953" w:hanging="360"/>
      </w:pPr>
    </w:lvl>
    <w:lvl w:ilvl="8" w:tplc="0809001B" w:tentative="1">
      <w:start w:val="1"/>
      <w:numFmt w:val="lowerRoman"/>
      <w:lvlText w:val="%9."/>
      <w:lvlJc w:val="right"/>
      <w:pPr>
        <w:ind w:left="6673" w:hanging="180"/>
      </w:pPr>
    </w:lvl>
  </w:abstractNum>
  <w:abstractNum w:abstractNumId="4" w15:restartNumberingAfterBreak="0">
    <w:nsid w:val="139269EB"/>
    <w:multiLevelType w:val="hybridMultilevel"/>
    <w:tmpl w:val="86C485AA"/>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5907B12"/>
    <w:multiLevelType w:val="hybridMultilevel"/>
    <w:tmpl w:val="DCAA0114"/>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6" w15:restartNumberingAfterBreak="0">
    <w:nsid w:val="15953BBB"/>
    <w:multiLevelType w:val="hybridMultilevel"/>
    <w:tmpl w:val="69D0A98E"/>
    <w:lvl w:ilvl="0" w:tplc="5378B158">
      <w:start w:val="1"/>
      <w:numFmt w:val="bullet"/>
      <w:lvlText w:val="•"/>
      <w:lvlJc w:val="left"/>
      <w:pPr>
        <w:tabs>
          <w:tab w:val="num" w:pos="720"/>
        </w:tabs>
        <w:ind w:left="720" w:hanging="360"/>
      </w:pPr>
      <w:rPr>
        <w:rFonts w:ascii="Times New Roman" w:hAnsi="Times New Roman" w:hint="default"/>
      </w:rPr>
    </w:lvl>
    <w:lvl w:ilvl="1" w:tplc="31AACB32" w:tentative="1">
      <w:start w:val="1"/>
      <w:numFmt w:val="bullet"/>
      <w:lvlText w:val="•"/>
      <w:lvlJc w:val="left"/>
      <w:pPr>
        <w:tabs>
          <w:tab w:val="num" w:pos="1440"/>
        </w:tabs>
        <w:ind w:left="1440" w:hanging="360"/>
      </w:pPr>
      <w:rPr>
        <w:rFonts w:ascii="Times New Roman" w:hAnsi="Times New Roman" w:hint="default"/>
      </w:rPr>
    </w:lvl>
    <w:lvl w:ilvl="2" w:tplc="C58AC83C" w:tentative="1">
      <w:start w:val="1"/>
      <w:numFmt w:val="bullet"/>
      <w:lvlText w:val="•"/>
      <w:lvlJc w:val="left"/>
      <w:pPr>
        <w:tabs>
          <w:tab w:val="num" w:pos="2160"/>
        </w:tabs>
        <w:ind w:left="2160" w:hanging="360"/>
      </w:pPr>
      <w:rPr>
        <w:rFonts w:ascii="Times New Roman" w:hAnsi="Times New Roman" w:hint="default"/>
      </w:rPr>
    </w:lvl>
    <w:lvl w:ilvl="3" w:tplc="3EC8047A" w:tentative="1">
      <w:start w:val="1"/>
      <w:numFmt w:val="bullet"/>
      <w:lvlText w:val="•"/>
      <w:lvlJc w:val="left"/>
      <w:pPr>
        <w:tabs>
          <w:tab w:val="num" w:pos="2880"/>
        </w:tabs>
        <w:ind w:left="2880" w:hanging="360"/>
      </w:pPr>
      <w:rPr>
        <w:rFonts w:ascii="Times New Roman" w:hAnsi="Times New Roman" w:hint="default"/>
      </w:rPr>
    </w:lvl>
    <w:lvl w:ilvl="4" w:tplc="240A084A" w:tentative="1">
      <w:start w:val="1"/>
      <w:numFmt w:val="bullet"/>
      <w:lvlText w:val="•"/>
      <w:lvlJc w:val="left"/>
      <w:pPr>
        <w:tabs>
          <w:tab w:val="num" w:pos="3600"/>
        </w:tabs>
        <w:ind w:left="3600" w:hanging="360"/>
      </w:pPr>
      <w:rPr>
        <w:rFonts w:ascii="Times New Roman" w:hAnsi="Times New Roman" w:hint="default"/>
      </w:rPr>
    </w:lvl>
    <w:lvl w:ilvl="5" w:tplc="7ABE5E40" w:tentative="1">
      <w:start w:val="1"/>
      <w:numFmt w:val="bullet"/>
      <w:lvlText w:val="•"/>
      <w:lvlJc w:val="left"/>
      <w:pPr>
        <w:tabs>
          <w:tab w:val="num" w:pos="4320"/>
        </w:tabs>
        <w:ind w:left="4320" w:hanging="360"/>
      </w:pPr>
      <w:rPr>
        <w:rFonts w:ascii="Times New Roman" w:hAnsi="Times New Roman" w:hint="default"/>
      </w:rPr>
    </w:lvl>
    <w:lvl w:ilvl="6" w:tplc="3E96879E" w:tentative="1">
      <w:start w:val="1"/>
      <w:numFmt w:val="bullet"/>
      <w:lvlText w:val="•"/>
      <w:lvlJc w:val="left"/>
      <w:pPr>
        <w:tabs>
          <w:tab w:val="num" w:pos="5040"/>
        </w:tabs>
        <w:ind w:left="5040" w:hanging="360"/>
      </w:pPr>
      <w:rPr>
        <w:rFonts w:ascii="Times New Roman" w:hAnsi="Times New Roman" w:hint="default"/>
      </w:rPr>
    </w:lvl>
    <w:lvl w:ilvl="7" w:tplc="415E4568" w:tentative="1">
      <w:start w:val="1"/>
      <w:numFmt w:val="bullet"/>
      <w:lvlText w:val="•"/>
      <w:lvlJc w:val="left"/>
      <w:pPr>
        <w:tabs>
          <w:tab w:val="num" w:pos="5760"/>
        </w:tabs>
        <w:ind w:left="5760" w:hanging="360"/>
      </w:pPr>
      <w:rPr>
        <w:rFonts w:ascii="Times New Roman" w:hAnsi="Times New Roman" w:hint="default"/>
      </w:rPr>
    </w:lvl>
    <w:lvl w:ilvl="8" w:tplc="F28A5728" w:tentative="1">
      <w:start w:val="1"/>
      <w:numFmt w:val="bullet"/>
      <w:lvlText w:val="•"/>
      <w:lvlJc w:val="left"/>
      <w:pPr>
        <w:tabs>
          <w:tab w:val="num" w:pos="6480"/>
        </w:tabs>
        <w:ind w:left="6480" w:hanging="360"/>
      </w:pPr>
      <w:rPr>
        <w:rFonts w:ascii="Times New Roman" w:hAnsi="Times New Roman" w:hint="default"/>
      </w:rPr>
    </w:lvl>
  </w:abstractNum>
  <w:abstractNum w:abstractNumId="7" w15:restartNumberingAfterBreak="0">
    <w:nsid w:val="195D4C2D"/>
    <w:multiLevelType w:val="hybridMultilevel"/>
    <w:tmpl w:val="2CF869B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A0E464A"/>
    <w:multiLevelType w:val="hybridMultilevel"/>
    <w:tmpl w:val="795A09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C1F04EF"/>
    <w:multiLevelType w:val="hybridMultilevel"/>
    <w:tmpl w:val="E9BED1EA"/>
    <w:lvl w:ilvl="0" w:tplc="04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1F3D1C48"/>
    <w:multiLevelType w:val="hybridMultilevel"/>
    <w:tmpl w:val="434E86B6"/>
    <w:lvl w:ilvl="0" w:tplc="78CA557A">
      <w:start w:val="1"/>
      <w:numFmt w:val="bullet"/>
      <w:lvlText w:val="•"/>
      <w:lvlJc w:val="left"/>
      <w:pPr>
        <w:tabs>
          <w:tab w:val="num" w:pos="720"/>
        </w:tabs>
        <w:ind w:left="720" w:hanging="360"/>
      </w:pPr>
      <w:rPr>
        <w:rFonts w:ascii="Times New Roman" w:hAnsi="Times New Roman" w:hint="default"/>
      </w:rPr>
    </w:lvl>
    <w:lvl w:ilvl="1" w:tplc="AF76D464" w:tentative="1">
      <w:start w:val="1"/>
      <w:numFmt w:val="bullet"/>
      <w:lvlText w:val="•"/>
      <w:lvlJc w:val="left"/>
      <w:pPr>
        <w:tabs>
          <w:tab w:val="num" w:pos="1440"/>
        </w:tabs>
        <w:ind w:left="1440" w:hanging="360"/>
      </w:pPr>
      <w:rPr>
        <w:rFonts w:ascii="Times New Roman" w:hAnsi="Times New Roman" w:hint="default"/>
      </w:rPr>
    </w:lvl>
    <w:lvl w:ilvl="2" w:tplc="B9BE1E60" w:tentative="1">
      <w:start w:val="1"/>
      <w:numFmt w:val="bullet"/>
      <w:lvlText w:val="•"/>
      <w:lvlJc w:val="left"/>
      <w:pPr>
        <w:tabs>
          <w:tab w:val="num" w:pos="2160"/>
        </w:tabs>
        <w:ind w:left="2160" w:hanging="360"/>
      </w:pPr>
      <w:rPr>
        <w:rFonts w:ascii="Times New Roman" w:hAnsi="Times New Roman" w:hint="default"/>
      </w:rPr>
    </w:lvl>
    <w:lvl w:ilvl="3" w:tplc="A71C64E4" w:tentative="1">
      <w:start w:val="1"/>
      <w:numFmt w:val="bullet"/>
      <w:lvlText w:val="•"/>
      <w:lvlJc w:val="left"/>
      <w:pPr>
        <w:tabs>
          <w:tab w:val="num" w:pos="2880"/>
        </w:tabs>
        <w:ind w:left="2880" w:hanging="360"/>
      </w:pPr>
      <w:rPr>
        <w:rFonts w:ascii="Times New Roman" w:hAnsi="Times New Roman" w:hint="default"/>
      </w:rPr>
    </w:lvl>
    <w:lvl w:ilvl="4" w:tplc="F5463FF2" w:tentative="1">
      <w:start w:val="1"/>
      <w:numFmt w:val="bullet"/>
      <w:lvlText w:val="•"/>
      <w:lvlJc w:val="left"/>
      <w:pPr>
        <w:tabs>
          <w:tab w:val="num" w:pos="3600"/>
        </w:tabs>
        <w:ind w:left="3600" w:hanging="360"/>
      </w:pPr>
      <w:rPr>
        <w:rFonts w:ascii="Times New Roman" w:hAnsi="Times New Roman" w:hint="default"/>
      </w:rPr>
    </w:lvl>
    <w:lvl w:ilvl="5" w:tplc="7DF0FEAC" w:tentative="1">
      <w:start w:val="1"/>
      <w:numFmt w:val="bullet"/>
      <w:lvlText w:val="•"/>
      <w:lvlJc w:val="left"/>
      <w:pPr>
        <w:tabs>
          <w:tab w:val="num" w:pos="4320"/>
        </w:tabs>
        <w:ind w:left="4320" w:hanging="360"/>
      </w:pPr>
      <w:rPr>
        <w:rFonts w:ascii="Times New Roman" w:hAnsi="Times New Roman" w:hint="default"/>
      </w:rPr>
    </w:lvl>
    <w:lvl w:ilvl="6" w:tplc="D5E8A074" w:tentative="1">
      <w:start w:val="1"/>
      <w:numFmt w:val="bullet"/>
      <w:lvlText w:val="•"/>
      <w:lvlJc w:val="left"/>
      <w:pPr>
        <w:tabs>
          <w:tab w:val="num" w:pos="5040"/>
        </w:tabs>
        <w:ind w:left="5040" w:hanging="360"/>
      </w:pPr>
      <w:rPr>
        <w:rFonts w:ascii="Times New Roman" w:hAnsi="Times New Roman" w:hint="default"/>
      </w:rPr>
    </w:lvl>
    <w:lvl w:ilvl="7" w:tplc="EF24C2D6" w:tentative="1">
      <w:start w:val="1"/>
      <w:numFmt w:val="bullet"/>
      <w:lvlText w:val="•"/>
      <w:lvlJc w:val="left"/>
      <w:pPr>
        <w:tabs>
          <w:tab w:val="num" w:pos="5760"/>
        </w:tabs>
        <w:ind w:left="5760" w:hanging="360"/>
      </w:pPr>
      <w:rPr>
        <w:rFonts w:ascii="Times New Roman" w:hAnsi="Times New Roman" w:hint="default"/>
      </w:rPr>
    </w:lvl>
    <w:lvl w:ilvl="8" w:tplc="06124232" w:tentative="1">
      <w:start w:val="1"/>
      <w:numFmt w:val="bullet"/>
      <w:lvlText w:val="•"/>
      <w:lvlJc w:val="left"/>
      <w:pPr>
        <w:tabs>
          <w:tab w:val="num" w:pos="6480"/>
        </w:tabs>
        <w:ind w:left="6480" w:hanging="360"/>
      </w:pPr>
      <w:rPr>
        <w:rFonts w:ascii="Times New Roman" w:hAnsi="Times New Roman" w:hint="default"/>
      </w:rPr>
    </w:lvl>
  </w:abstractNum>
  <w:abstractNum w:abstractNumId="11" w15:restartNumberingAfterBreak="0">
    <w:nsid w:val="203306BD"/>
    <w:multiLevelType w:val="hybridMultilevel"/>
    <w:tmpl w:val="645A70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25057A7B"/>
    <w:multiLevelType w:val="hybridMultilevel"/>
    <w:tmpl w:val="C3B6BE6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A301C53"/>
    <w:multiLevelType w:val="hybridMultilevel"/>
    <w:tmpl w:val="B2C26D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A8B5FD2"/>
    <w:multiLevelType w:val="hybridMultilevel"/>
    <w:tmpl w:val="A64083E0"/>
    <w:lvl w:ilvl="0" w:tplc="759C6DEE">
      <w:start w:val="1"/>
      <w:numFmt w:val="decimal"/>
      <w:lvlText w:val="%1."/>
      <w:lvlJc w:val="left"/>
      <w:pPr>
        <w:ind w:left="720" w:hanging="360"/>
      </w:pPr>
      <w:rPr>
        <w:rFonts w:hint="default"/>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3091583A"/>
    <w:multiLevelType w:val="hybridMultilevel"/>
    <w:tmpl w:val="E5963206"/>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30962F93"/>
    <w:multiLevelType w:val="hybridMultilevel"/>
    <w:tmpl w:val="B72A3F72"/>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3160724D"/>
    <w:multiLevelType w:val="hybridMultilevel"/>
    <w:tmpl w:val="A136348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4544778"/>
    <w:multiLevelType w:val="hybridMultilevel"/>
    <w:tmpl w:val="321EF470"/>
    <w:lvl w:ilvl="0" w:tplc="18A0019C">
      <w:start w:val="1"/>
      <w:numFmt w:val="decimal"/>
      <w:lvlText w:val="%1."/>
      <w:lvlJc w:val="left"/>
      <w:pPr>
        <w:tabs>
          <w:tab w:val="num" w:pos="720"/>
        </w:tabs>
        <w:ind w:left="720" w:hanging="360"/>
      </w:pPr>
    </w:lvl>
    <w:lvl w:ilvl="1" w:tplc="3EF4A5F2" w:tentative="1">
      <w:start w:val="1"/>
      <w:numFmt w:val="decimal"/>
      <w:lvlText w:val="%2."/>
      <w:lvlJc w:val="left"/>
      <w:pPr>
        <w:tabs>
          <w:tab w:val="num" w:pos="1440"/>
        </w:tabs>
        <w:ind w:left="1440" w:hanging="360"/>
      </w:pPr>
    </w:lvl>
    <w:lvl w:ilvl="2" w:tplc="B60ED150" w:tentative="1">
      <w:start w:val="1"/>
      <w:numFmt w:val="decimal"/>
      <w:lvlText w:val="%3."/>
      <w:lvlJc w:val="left"/>
      <w:pPr>
        <w:tabs>
          <w:tab w:val="num" w:pos="2160"/>
        </w:tabs>
        <w:ind w:left="2160" w:hanging="360"/>
      </w:pPr>
    </w:lvl>
    <w:lvl w:ilvl="3" w:tplc="625A914C" w:tentative="1">
      <w:start w:val="1"/>
      <w:numFmt w:val="decimal"/>
      <w:lvlText w:val="%4."/>
      <w:lvlJc w:val="left"/>
      <w:pPr>
        <w:tabs>
          <w:tab w:val="num" w:pos="2880"/>
        </w:tabs>
        <w:ind w:left="2880" w:hanging="360"/>
      </w:pPr>
    </w:lvl>
    <w:lvl w:ilvl="4" w:tplc="7B9C80EA" w:tentative="1">
      <w:start w:val="1"/>
      <w:numFmt w:val="decimal"/>
      <w:lvlText w:val="%5."/>
      <w:lvlJc w:val="left"/>
      <w:pPr>
        <w:tabs>
          <w:tab w:val="num" w:pos="3600"/>
        </w:tabs>
        <w:ind w:left="3600" w:hanging="360"/>
      </w:pPr>
    </w:lvl>
    <w:lvl w:ilvl="5" w:tplc="F2B0F108" w:tentative="1">
      <w:start w:val="1"/>
      <w:numFmt w:val="decimal"/>
      <w:lvlText w:val="%6."/>
      <w:lvlJc w:val="left"/>
      <w:pPr>
        <w:tabs>
          <w:tab w:val="num" w:pos="4320"/>
        </w:tabs>
        <w:ind w:left="4320" w:hanging="360"/>
      </w:pPr>
    </w:lvl>
    <w:lvl w:ilvl="6" w:tplc="5388FCEC" w:tentative="1">
      <w:start w:val="1"/>
      <w:numFmt w:val="decimal"/>
      <w:lvlText w:val="%7."/>
      <w:lvlJc w:val="left"/>
      <w:pPr>
        <w:tabs>
          <w:tab w:val="num" w:pos="5040"/>
        </w:tabs>
        <w:ind w:left="5040" w:hanging="360"/>
      </w:pPr>
    </w:lvl>
    <w:lvl w:ilvl="7" w:tplc="AB62778C" w:tentative="1">
      <w:start w:val="1"/>
      <w:numFmt w:val="decimal"/>
      <w:lvlText w:val="%8."/>
      <w:lvlJc w:val="left"/>
      <w:pPr>
        <w:tabs>
          <w:tab w:val="num" w:pos="5760"/>
        </w:tabs>
        <w:ind w:left="5760" w:hanging="360"/>
      </w:pPr>
    </w:lvl>
    <w:lvl w:ilvl="8" w:tplc="B30A26D0" w:tentative="1">
      <w:start w:val="1"/>
      <w:numFmt w:val="decimal"/>
      <w:lvlText w:val="%9."/>
      <w:lvlJc w:val="left"/>
      <w:pPr>
        <w:tabs>
          <w:tab w:val="num" w:pos="6480"/>
        </w:tabs>
        <w:ind w:left="6480" w:hanging="360"/>
      </w:pPr>
    </w:lvl>
  </w:abstractNum>
  <w:abstractNum w:abstractNumId="19" w15:restartNumberingAfterBreak="0">
    <w:nsid w:val="34B3782D"/>
    <w:multiLevelType w:val="hybridMultilevel"/>
    <w:tmpl w:val="3B9E9D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4D46409"/>
    <w:multiLevelType w:val="hybridMultilevel"/>
    <w:tmpl w:val="F62A664C"/>
    <w:lvl w:ilvl="0" w:tplc="F7B68BE4">
      <w:start w:val="1"/>
      <w:numFmt w:val="decimal"/>
      <w:lvlText w:val="%1."/>
      <w:lvlJc w:val="left"/>
      <w:pPr>
        <w:ind w:left="720" w:hanging="360"/>
      </w:pPr>
    </w:lvl>
    <w:lvl w:ilvl="1" w:tplc="1890BC18">
      <w:start w:val="1"/>
      <w:numFmt w:val="lowerLetter"/>
      <w:lvlText w:val="%2."/>
      <w:lvlJc w:val="left"/>
      <w:pPr>
        <w:ind w:left="1440" w:hanging="360"/>
      </w:pPr>
    </w:lvl>
    <w:lvl w:ilvl="2" w:tplc="5A20038A">
      <w:start w:val="1"/>
      <w:numFmt w:val="lowerRoman"/>
      <w:lvlText w:val="%3."/>
      <w:lvlJc w:val="right"/>
      <w:pPr>
        <w:ind w:left="2160" w:hanging="180"/>
      </w:pPr>
    </w:lvl>
    <w:lvl w:ilvl="3" w:tplc="012C44DE">
      <w:start w:val="1"/>
      <w:numFmt w:val="decimal"/>
      <w:lvlText w:val="%4."/>
      <w:lvlJc w:val="left"/>
      <w:pPr>
        <w:ind w:left="2880" w:hanging="360"/>
      </w:pPr>
    </w:lvl>
    <w:lvl w:ilvl="4" w:tplc="7D7EA8E6">
      <w:start w:val="1"/>
      <w:numFmt w:val="lowerLetter"/>
      <w:lvlText w:val="%5."/>
      <w:lvlJc w:val="left"/>
      <w:pPr>
        <w:ind w:left="3600" w:hanging="360"/>
      </w:pPr>
    </w:lvl>
    <w:lvl w:ilvl="5" w:tplc="19D8E4D2">
      <w:start w:val="1"/>
      <w:numFmt w:val="lowerRoman"/>
      <w:lvlText w:val="%6."/>
      <w:lvlJc w:val="right"/>
      <w:pPr>
        <w:ind w:left="4320" w:hanging="180"/>
      </w:pPr>
    </w:lvl>
    <w:lvl w:ilvl="6" w:tplc="E196F598">
      <w:start w:val="1"/>
      <w:numFmt w:val="decimal"/>
      <w:lvlText w:val="%7."/>
      <w:lvlJc w:val="left"/>
      <w:pPr>
        <w:ind w:left="5040" w:hanging="360"/>
      </w:pPr>
    </w:lvl>
    <w:lvl w:ilvl="7" w:tplc="58807FBC">
      <w:start w:val="1"/>
      <w:numFmt w:val="lowerLetter"/>
      <w:lvlText w:val="%8."/>
      <w:lvlJc w:val="left"/>
      <w:pPr>
        <w:ind w:left="5760" w:hanging="360"/>
      </w:pPr>
    </w:lvl>
    <w:lvl w:ilvl="8" w:tplc="DE4A7E02">
      <w:start w:val="1"/>
      <w:numFmt w:val="lowerRoman"/>
      <w:lvlText w:val="%9."/>
      <w:lvlJc w:val="right"/>
      <w:pPr>
        <w:ind w:left="6480" w:hanging="180"/>
      </w:pPr>
    </w:lvl>
  </w:abstractNum>
  <w:abstractNum w:abstractNumId="21" w15:restartNumberingAfterBreak="0">
    <w:nsid w:val="36836E19"/>
    <w:multiLevelType w:val="hybridMultilevel"/>
    <w:tmpl w:val="018EED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B5F7BED"/>
    <w:multiLevelType w:val="hybridMultilevel"/>
    <w:tmpl w:val="F642CFB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3E0349DE"/>
    <w:multiLevelType w:val="hybridMultilevel"/>
    <w:tmpl w:val="3C68CC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E841F8F"/>
    <w:multiLevelType w:val="hybridMultilevel"/>
    <w:tmpl w:val="C1403B9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3FAA27B3"/>
    <w:multiLevelType w:val="hybridMultilevel"/>
    <w:tmpl w:val="8DE40A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64804E2"/>
    <w:multiLevelType w:val="hybridMultilevel"/>
    <w:tmpl w:val="0C22E90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50510B4B"/>
    <w:multiLevelType w:val="hybridMultilevel"/>
    <w:tmpl w:val="95AA48E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8" w15:restartNumberingAfterBreak="0">
    <w:nsid w:val="53FE07AA"/>
    <w:multiLevelType w:val="hybridMultilevel"/>
    <w:tmpl w:val="C0109DB6"/>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568F068D"/>
    <w:multiLevelType w:val="hybridMultilevel"/>
    <w:tmpl w:val="A57039A6"/>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5AE83C93"/>
    <w:multiLevelType w:val="hybridMultilevel"/>
    <w:tmpl w:val="21646386"/>
    <w:lvl w:ilvl="0" w:tplc="8436A5F4">
      <w:start w:val="1"/>
      <w:numFmt w:val="bullet"/>
      <w:lvlText w:val="•"/>
      <w:lvlJc w:val="left"/>
      <w:pPr>
        <w:tabs>
          <w:tab w:val="num" w:pos="720"/>
        </w:tabs>
        <w:ind w:left="720" w:hanging="360"/>
      </w:pPr>
      <w:rPr>
        <w:rFonts w:ascii="Arial" w:hAnsi="Arial" w:hint="default"/>
      </w:rPr>
    </w:lvl>
    <w:lvl w:ilvl="1" w:tplc="28800DB2" w:tentative="1">
      <w:start w:val="1"/>
      <w:numFmt w:val="bullet"/>
      <w:lvlText w:val="•"/>
      <w:lvlJc w:val="left"/>
      <w:pPr>
        <w:tabs>
          <w:tab w:val="num" w:pos="1440"/>
        </w:tabs>
        <w:ind w:left="1440" w:hanging="360"/>
      </w:pPr>
      <w:rPr>
        <w:rFonts w:ascii="Arial" w:hAnsi="Arial" w:hint="default"/>
      </w:rPr>
    </w:lvl>
    <w:lvl w:ilvl="2" w:tplc="C81A0A74" w:tentative="1">
      <w:start w:val="1"/>
      <w:numFmt w:val="bullet"/>
      <w:lvlText w:val="•"/>
      <w:lvlJc w:val="left"/>
      <w:pPr>
        <w:tabs>
          <w:tab w:val="num" w:pos="2160"/>
        </w:tabs>
        <w:ind w:left="2160" w:hanging="360"/>
      </w:pPr>
      <w:rPr>
        <w:rFonts w:ascii="Arial" w:hAnsi="Arial" w:hint="default"/>
      </w:rPr>
    </w:lvl>
    <w:lvl w:ilvl="3" w:tplc="735858C8" w:tentative="1">
      <w:start w:val="1"/>
      <w:numFmt w:val="bullet"/>
      <w:lvlText w:val="•"/>
      <w:lvlJc w:val="left"/>
      <w:pPr>
        <w:tabs>
          <w:tab w:val="num" w:pos="2880"/>
        </w:tabs>
        <w:ind w:left="2880" w:hanging="360"/>
      </w:pPr>
      <w:rPr>
        <w:rFonts w:ascii="Arial" w:hAnsi="Arial" w:hint="default"/>
      </w:rPr>
    </w:lvl>
    <w:lvl w:ilvl="4" w:tplc="66684262" w:tentative="1">
      <w:start w:val="1"/>
      <w:numFmt w:val="bullet"/>
      <w:lvlText w:val="•"/>
      <w:lvlJc w:val="left"/>
      <w:pPr>
        <w:tabs>
          <w:tab w:val="num" w:pos="3600"/>
        </w:tabs>
        <w:ind w:left="3600" w:hanging="360"/>
      </w:pPr>
      <w:rPr>
        <w:rFonts w:ascii="Arial" w:hAnsi="Arial" w:hint="default"/>
      </w:rPr>
    </w:lvl>
    <w:lvl w:ilvl="5" w:tplc="1F3ECEC2" w:tentative="1">
      <w:start w:val="1"/>
      <w:numFmt w:val="bullet"/>
      <w:lvlText w:val="•"/>
      <w:lvlJc w:val="left"/>
      <w:pPr>
        <w:tabs>
          <w:tab w:val="num" w:pos="4320"/>
        </w:tabs>
        <w:ind w:left="4320" w:hanging="360"/>
      </w:pPr>
      <w:rPr>
        <w:rFonts w:ascii="Arial" w:hAnsi="Arial" w:hint="default"/>
      </w:rPr>
    </w:lvl>
    <w:lvl w:ilvl="6" w:tplc="5F34E32A" w:tentative="1">
      <w:start w:val="1"/>
      <w:numFmt w:val="bullet"/>
      <w:lvlText w:val="•"/>
      <w:lvlJc w:val="left"/>
      <w:pPr>
        <w:tabs>
          <w:tab w:val="num" w:pos="5040"/>
        </w:tabs>
        <w:ind w:left="5040" w:hanging="360"/>
      </w:pPr>
      <w:rPr>
        <w:rFonts w:ascii="Arial" w:hAnsi="Arial" w:hint="default"/>
      </w:rPr>
    </w:lvl>
    <w:lvl w:ilvl="7" w:tplc="81923386" w:tentative="1">
      <w:start w:val="1"/>
      <w:numFmt w:val="bullet"/>
      <w:lvlText w:val="•"/>
      <w:lvlJc w:val="left"/>
      <w:pPr>
        <w:tabs>
          <w:tab w:val="num" w:pos="5760"/>
        </w:tabs>
        <w:ind w:left="5760" w:hanging="360"/>
      </w:pPr>
      <w:rPr>
        <w:rFonts w:ascii="Arial" w:hAnsi="Arial" w:hint="default"/>
      </w:rPr>
    </w:lvl>
    <w:lvl w:ilvl="8" w:tplc="20EA26FE" w:tentative="1">
      <w:start w:val="1"/>
      <w:numFmt w:val="bullet"/>
      <w:lvlText w:val="•"/>
      <w:lvlJc w:val="left"/>
      <w:pPr>
        <w:tabs>
          <w:tab w:val="num" w:pos="6480"/>
        </w:tabs>
        <w:ind w:left="6480" w:hanging="360"/>
      </w:pPr>
      <w:rPr>
        <w:rFonts w:ascii="Arial" w:hAnsi="Arial" w:hint="default"/>
      </w:rPr>
    </w:lvl>
  </w:abstractNum>
  <w:abstractNum w:abstractNumId="31" w15:restartNumberingAfterBreak="0">
    <w:nsid w:val="613F7CA5"/>
    <w:multiLevelType w:val="hybridMultilevel"/>
    <w:tmpl w:val="F0D811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7FB4E78"/>
    <w:multiLevelType w:val="hybridMultilevel"/>
    <w:tmpl w:val="0AF6D666"/>
    <w:lvl w:ilvl="0" w:tplc="7FCE87F8">
      <w:start w:val="1"/>
      <w:numFmt w:val="bullet"/>
      <w:lvlText w:val="•"/>
      <w:lvlJc w:val="left"/>
      <w:pPr>
        <w:tabs>
          <w:tab w:val="num" w:pos="720"/>
        </w:tabs>
        <w:ind w:left="720" w:hanging="360"/>
      </w:pPr>
      <w:rPr>
        <w:rFonts w:ascii="Times New Roman" w:hAnsi="Times New Roman" w:hint="default"/>
      </w:rPr>
    </w:lvl>
    <w:lvl w:ilvl="1" w:tplc="B5C27056" w:tentative="1">
      <w:start w:val="1"/>
      <w:numFmt w:val="bullet"/>
      <w:lvlText w:val="•"/>
      <w:lvlJc w:val="left"/>
      <w:pPr>
        <w:tabs>
          <w:tab w:val="num" w:pos="1440"/>
        </w:tabs>
        <w:ind w:left="1440" w:hanging="360"/>
      </w:pPr>
      <w:rPr>
        <w:rFonts w:ascii="Times New Roman" w:hAnsi="Times New Roman" w:hint="default"/>
      </w:rPr>
    </w:lvl>
    <w:lvl w:ilvl="2" w:tplc="F1C26A32" w:tentative="1">
      <w:start w:val="1"/>
      <w:numFmt w:val="bullet"/>
      <w:lvlText w:val="•"/>
      <w:lvlJc w:val="left"/>
      <w:pPr>
        <w:tabs>
          <w:tab w:val="num" w:pos="2160"/>
        </w:tabs>
        <w:ind w:left="2160" w:hanging="360"/>
      </w:pPr>
      <w:rPr>
        <w:rFonts w:ascii="Times New Roman" w:hAnsi="Times New Roman" w:hint="default"/>
      </w:rPr>
    </w:lvl>
    <w:lvl w:ilvl="3" w:tplc="620E375E" w:tentative="1">
      <w:start w:val="1"/>
      <w:numFmt w:val="bullet"/>
      <w:lvlText w:val="•"/>
      <w:lvlJc w:val="left"/>
      <w:pPr>
        <w:tabs>
          <w:tab w:val="num" w:pos="2880"/>
        </w:tabs>
        <w:ind w:left="2880" w:hanging="360"/>
      </w:pPr>
      <w:rPr>
        <w:rFonts w:ascii="Times New Roman" w:hAnsi="Times New Roman" w:hint="default"/>
      </w:rPr>
    </w:lvl>
    <w:lvl w:ilvl="4" w:tplc="9F805EA4" w:tentative="1">
      <w:start w:val="1"/>
      <w:numFmt w:val="bullet"/>
      <w:lvlText w:val="•"/>
      <w:lvlJc w:val="left"/>
      <w:pPr>
        <w:tabs>
          <w:tab w:val="num" w:pos="3600"/>
        </w:tabs>
        <w:ind w:left="3600" w:hanging="360"/>
      </w:pPr>
      <w:rPr>
        <w:rFonts w:ascii="Times New Roman" w:hAnsi="Times New Roman" w:hint="default"/>
      </w:rPr>
    </w:lvl>
    <w:lvl w:ilvl="5" w:tplc="2BA48F30" w:tentative="1">
      <w:start w:val="1"/>
      <w:numFmt w:val="bullet"/>
      <w:lvlText w:val="•"/>
      <w:lvlJc w:val="left"/>
      <w:pPr>
        <w:tabs>
          <w:tab w:val="num" w:pos="4320"/>
        </w:tabs>
        <w:ind w:left="4320" w:hanging="360"/>
      </w:pPr>
      <w:rPr>
        <w:rFonts w:ascii="Times New Roman" w:hAnsi="Times New Roman" w:hint="default"/>
      </w:rPr>
    </w:lvl>
    <w:lvl w:ilvl="6" w:tplc="92BA9608" w:tentative="1">
      <w:start w:val="1"/>
      <w:numFmt w:val="bullet"/>
      <w:lvlText w:val="•"/>
      <w:lvlJc w:val="left"/>
      <w:pPr>
        <w:tabs>
          <w:tab w:val="num" w:pos="5040"/>
        </w:tabs>
        <w:ind w:left="5040" w:hanging="360"/>
      </w:pPr>
      <w:rPr>
        <w:rFonts w:ascii="Times New Roman" w:hAnsi="Times New Roman" w:hint="default"/>
      </w:rPr>
    </w:lvl>
    <w:lvl w:ilvl="7" w:tplc="4DF4006A" w:tentative="1">
      <w:start w:val="1"/>
      <w:numFmt w:val="bullet"/>
      <w:lvlText w:val="•"/>
      <w:lvlJc w:val="left"/>
      <w:pPr>
        <w:tabs>
          <w:tab w:val="num" w:pos="5760"/>
        </w:tabs>
        <w:ind w:left="5760" w:hanging="360"/>
      </w:pPr>
      <w:rPr>
        <w:rFonts w:ascii="Times New Roman" w:hAnsi="Times New Roman" w:hint="default"/>
      </w:rPr>
    </w:lvl>
    <w:lvl w:ilvl="8" w:tplc="2950441C" w:tentative="1">
      <w:start w:val="1"/>
      <w:numFmt w:val="bullet"/>
      <w:lvlText w:val="•"/>
      <w:lvlJc w:val="left"/>
      <w:pPr>
        <w:tabs>
          <w:tab w:val="num" w:pos="6480"/>
        </w:tabs>
        <w:ind w:left="6480" w:hanging="360"/>
      </w:pPr>
      <w:rPr>
        <w:rFonts w:ascii="Times New Roman" w:hAnsi="Times New Roman" w:hint="default"/>
      </w:rPr>
    </w:lvl>
  </w:abstractNum>
  <w:abstractNum w:abstractNumId="33" w15:restartNumberingAfterBreak="0">
    <w:nsid w:val="6C5951B7"/>
    <w:multiLevelType w:val="hybridMultilevel"/>
    <w:tmpl w:val="B0D4686C"/>
    <w:lvl w:ilvl="0" w:tplc="759C6DEE">
      <w:start w:val="1"/>
      <w:numFmt w:val="decimal"/>
      <w:lvlText w:val="%1."/>
      <w:lvlJc w:val="left"/>
      <w:pPr>
        <w:ind w:left="720" w:hanging="360"/>
      </w:pPr>
      <w:rPr>
        <w:rFonts w:hint="default"/>
        <w:sz w:val="24"/>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731D796C"/>
    <w:multiLevelType w:val="hybridMultilevel"/>
    <w:tmpl w:val="807225E6"/>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5" w15:restartNumberingAfterBreak="0">
    <w:nsid w:val="73B52BCE"/>
    <w:multiLevelType w:val="hybridMultilevel"/>
    <w:tmpl w:val="BF5E1B12"/>
    <w:lvl w:ilvl="0" w:tplc="08090001">
      <w:start w:val="1"/>
      <w:numFmt w:val="bullet"/>
      <w:lvlText w:val=""/>
      <w:lvlJc w:val="left"/>
      <w:pPr>
        <w:ind w:left="779" w:hanging="360"/>
      </w:pPr>
      <w:rPr>
        <w:rFonts w:ascii="Symbol" w:hAnsi="Symbol" w:hint="default"/>
      </w:rPr>
    </w:lvl>
    <w:lvl w:ilvl="1" w:tplc="08090003" w:tentative="1">
      <w:start w:val="1"/>
      <w:numFmt w:val="bullet"/>
      <w:lvlText w:val="o"/>
      <w:lvlJc w:val="left"/>
      <w:pPr>
        <w:ind w:left="1499" w:hanging="360"/>
      </w:pPr>
      <w:rPr>
        <w:rFonts w:ascii="Courier New" w:hAnsi="Courier New" w:cs="Courier New" w:hint="default"/>
      </w:rPr>
    </w:lvl>
    <w:lvl w:ilvl="2" w:tplc="08090005" w:tentative="1">
      <w:start w:val="1"/>
      <w:numFmt w:val="bullet"/>
      <w:lvlText w:val=""/>
      <w:lvlJc w:val="left"/>
      <w:pPr>
        <w:ind w:left="2219" w:hanging="360"/>
      </w:pPr>
      <w:rPr>
        <w:rFonts w:ascii="Wingdings" w:hAnsi="Wingdings" w:hint="default"/>
      </w:rPr>
    </w:lvl>
    <w:lvl w:ilvl="3" w:tplc="08090001" w:tentative="1">
      <w:start w:val="1"/>
      <w:numFmt w:val="bullet"/>
      <w:lvlText w:val=""/>
      <w:lvlJc w:val="left"/>
      <w:pPr>
        <w:ind w:left="2939" w:hanging="360"/>
      </w:pPr>
      <w:rPr>
        <w:rFonts w:ascii="Symbol" w:hAnsi="Symbol" w:hint="default"/>
      </w:rPr>
    </w:lvl>
    <w:lvl w:ilvl="4" w:tplc="08090003" w:tentative="1">
      <w:start w:val="1"/>
      <w:numFmt w:val="bullet"/>
      <w:lvlText w:val="o"/>
      <w:lvlJc w:val="left"/>
      <w:pPr>
        <w:ind w:left="3659" w:hanging="360"/>
      </w:pPr>
      <w:rPr>
        <w:rFonts w:ascii="Courier New" w:hAnsi="Courier New" w:cs="Courier New" w:hint="default"/>
      </w:rPr>
    </w:lvl>
    <w:lvl w:ilvl="5" w:tplc="08090005" w:tentative="1">
      <w:start w:val="1"/>
      <w:numFmt w:val="bullet"/>
      <w:lvlText w:val=""/>
      <w:lvlJc w:val="left"/>
      <w:pPr>
        <w:ind w:left="4379" w:hanging="360"/>
      </w:pPr>
      <w:rPr>
        <w:rFonts w:ascii="Wingdings" w:hAnsi="Wingdings" w:hint="default"/>
      </w:rPr>
    </w:lvl>
    <w:lvl w:ilvl="6" w:tplc="08090001" w:tentative="1">
      <w:start w:val="1"/>
      <w:numFmt w:val="bullet"/>
      <w:lvlText w:val=""/>
      <w:lvlJc w:val="left"/>
      <w:pPr>
        <w:ind w:left="5099" w:hanging="360"/>
      </w:pPr>
      <w:rPr>
        <w:rFonts w:ascii="Symbol" w:hAnsi="Symbol" w:hint="default"/>
      </w:rPr>
    </w:lvl>
    <w:lvl w:ilvl="7" w:tplc="08090003" w:tentative="1">
      <w:start w:val="1"/>
      <w:numFmt w:val="bullet"/>
      <w:lvlText w:val="o"/>
      <w:lvlJc w:val="left"/>
      <w:pPr>
        <w:ind w:left="5819" w:hanging="360"/>
      </w:pPr>
      <w:rPr>
        <w:rFonts w:ascii="Courier New" w:hAnsi="Courier New" w:cs="Courier New" w:hint="default"/>
      </w:rPr>
    </w:lvl>
    <w:lvl w:ilvl="8" w:tplc="08090005" w:tentative="1">
      <w:start w:val="1"/>
      <w:numFmt w:val="bullet"/>
      <w:lvlText w:val=""/>
      <w:lvlJc w:val="left"/>
      <w:pPr>
        <w:ind w:left="6539" w:hanging="360"/>
      </w:pPr>
      <w:rPr>
        <w:rFonts w:ascii="Wingdings" w:hAnsi="Wingdings" w:hint="default"/>
      </w:rPr>
    </w:lvl>
  </w:abstractNum>
  <w:abstractNum w:abstractNumId="36" w15:restartNumberingAfterBreak="0">
    <w:nsid w:val="77984A56"/>
    <w:multiLevelType w:val="hybridMultilevel"/>
    <w:tmpl w:val="2D602B3E"/>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7B250856"/>
    <w:multiLevelType w:val="hybridMultilevel"/>
    <w:tmpl w:val="8B861EF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abstractNumId w:val="37"/>
  </w:num>
  <w:num w:numId="2">
    <w:abstractNumId w:val="22"/>
  </w:num>
  <w:num w:numId="3">
    <w:abstractNumId w:val="12"/>
  </w:num>
  <w:num w:numId="4">
    <w:abstractNumId w:val="21"/>
  </w:num>
  <w:num w:numId="5">
    <w:abstractNumId w:val="2"/>
  </w:num>
  <w:num w:numId="6">
    <w:abstractNumId w:val="31"/>
  </w:num>
  <w:num w:numId="7">
    <w:abstractNumId w:val="35"/>
  </w:num>
  <w:num w:numId="8">
    <w:abstractNumId w:val="23"/>
  </w:num>
  <w:num w:numId="9">
    <w:abstractNumId w:val="1"/>
  </w:num>
  <w:num w:numId="10">
    <w:abstractNumId w:val="11"/>
  </w:num>
  <w:num w:numId="11">
    <w:abstractNumId w:val="3"/>
  </w:num>
  <w:num w:numId="12">
    <w:abstractNumId w:val="27"/>
  </w:num>
  <w:num w:numId="13">
    <w:abstractNumId w:val="13"/>
  </w:num>
  <w:num w:numId="14">
    <w:abstractNumId w:val="8"/>
  </w:num>
  <w:num w:numId="15">
    <w:abstractNumId w:val="29"/>
  </w:num>
  <w:num w:numId="16">
    <w:abstractNumId w:val="5"/>
  </w:num>
  <w:num w:numId="17">
    <w:abstractNumId w:val="20"/>
  </w:num>
  <w:num w:numId="18">
    <w:abstractNumId w:val="6"/>
  </w:num>
  <w:num w:numId="19">
    <w:abstractNumId w:val="30"/>
  </w:num>
  <w:num w:numId="20">
    <w:abstractNumId w:val="18"/>
  </w:num>
  <w:num w:numId="21">
    <w:abstractNumId w:val="10"/>
  </w:num>
  <w:num w:numId="22">
    <w:abstractNumId w:val="32"/>
  </w:num>
  <w:num w:numId="23">
    <w:abstractNumId w:val="33"/>
  </w:num>
  <w:num w:numId="24">
    <w:abstractNumId w:val="24"/>
  </w:num>
  <w:num w:numId="25">
    <w:abstractNumId w:val="26"/>
  </w:num>
  <w:num w:numId="26">
    <w:abstractNumId w:val="14"/>
  </w:num>
  <w:num w:numId="27">
    <w:abstractNumId w:val="16"/>
  </w:num>
  <w:num w:numId="28">
    <w:abstractNumId w:val="7"/>
  </w:num>
  <w:num w:numId="29">
    <w:abstractNumId w:val="9"/>
  </w:num>
  <w:num w:numId="30">
    <w:abstractNumId w:val="17"/>
  </w:num>
  <w:num w:numId="31">
    <w:abstractNumId w:val="0"/>
  </w:num>
  <w:num w:numId="32">
    <w:abstractNumId w:val="4"/>
  </w:num>
  <w:num w:numId="33">
    <w:abstractNumId w:val="28"/>
  </w:num>
  <w:num w:numId="34">
    <w:abstractNumId w:val="19"/>
  </w:num>
  <w:num w:numId="35">
    <w:abstractNumId w:val="25"/>
  </w:num>
  <w:num w:numId="36">
    <w:abstractNumId w:val="15"/>
  </w:num>
  <w:num w:numId="37">
    <w:abstractNumId w:val="34"/>
  </w:num>
  <w:num w:numId="38">
    <w:abstractNumId w:val="36"/>
  </w:num>
  <w:numIdMacAtCleanup w:val="22"/>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71"/>
  <w:hideSpellingErrors/>
  <w:hideGrammaticalErrors/>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NTEyMbY0sDCzNDKxMDJS0lEKTi0uzszPAykwqgUAPU0hBiwAAAA="/>
  </w:docVars>
  <w:rsids>
    <w:rsidRoot w:val="00B85ED5"/>
    <w:rsid w:val="000002F6"/>
    <w:rsid w:val="0000166F"/>
    <w:rsid w:val="00001D48"/>
    <w:rsid w:val="0000293F"/>
    <w:rsid w:val="00004BF4"/>
    <w:rsid w:val="000133B4"/>
    <w:rsid w:val="00020AE8"/>
    <w:rsid w:val="00021025"/>
    <w:rsid w:val="00024DF7"/>
    <w:rsid w:val="00030D85"/>
    <w:rsid w:val="00032BCA"/>
    <w:rsid w:val="00034CCE"/>
    <w:rsid w:val="00057A6D"/>
    <w:rsid w:val="0007433A"/>
    <w:rsid w:val="00074DB6"/>
    <w:rsid w:val="000766B4"/>
    <w:rsid w:val="00081B1C"/>
    <w:rsid w:val="00085214"/>
    <w:rsid w:val="000A78D7"/>
    <w:rsid w:val="000B131F"/>
    <w:rsid w:val="000C4C8F"/>
    <w:rsid w:val="000C4CE1"/>
    <w:rsid w:val="000D052E"/>
    <w:rsid w:val="000D26D2"/>
    <w:rsid w:val="000D5684"/>
    <w:rsid w:val="000D78D9"/>
    <w:rsid w:val="000E442E"/>
    <w:rsid w:val="000F053B"/>
    <w:rsid w:val="001005B3"/>
    <w:rsid w:val="00105F27"/>
    <w:rsid w:val="00112D80"/>
    <w:rsid w:val="001162C9"/>
    <w:rsid w:val="00116664"/>
    <w:rsid w:val="00116BA2"/>
    <w:rsid w:val="00123774"/>
    <w:rsid w:val="001260F2"/>
    <w:rsid w:val="00133C77"/>
    <w:rsid w:val="001360A3"/>
    <w:rsid w:val="0013696E"/>
    <w:rsid w:val="0014324A"/>
    <w:rsid w:val="00146112"/>
    <w:rsid w:val="0015261B"/>
    <w:rsid w:val="001534A2"/>
    <w:rsid w:val="0015528B"/>
    <w:rsid w:val="00156644"/>
    <w:rsid w:val="0016305B"/>
    <w:rsid w:val="00170FF2"/>
    <w:rsid w:val="001712B4"/>
    <w:rsid w:val="00171DE5"/>
    <w:rsid w:val="0017276B"/>
    <w:rsid w:val="00173810"/>
    <w:rsid w:val="00180D11"/>
    <w:rsid w:val="00182F5B"/>
    <w:rsid w:val="00184C4D"/>
    <w:rsid w:val="00185770"/>
    <w:rsid w:val="001857B1"/>
    <w:rsid w:val="00193F32"/>
    <w:rsid w:val="00195151"/>
    <w:rsid w:val="001A32A2"/>
    <w:rsid w:val="001A34AB"/>
    <w:rsid w:val="001A48D1"/>
    <w:rsid w:val="001A64E1"/>
    <w:rsid w:val="001C77C5"/>
    <w:rsid w:val="001D2BB3"/>
    <w:rsid w:val="001E222F"/>
    <w:rsid w:val="001E2E8B"/>
    <w:rsid w:val="001E2E98"/>
    <w:rsid w:val="001E3F45"/>
    <w:rsid w:val="001E6D10"/>
    <w:rsid w:val="001F7CF1"/>
    <w:rsid w:val="002009DC"/>
    <w:rsid w:val="00201254"/>
    <w:rsid w:val="002015A5"/>
    <w:rsid w:val="0023228C"/>
    <w:rsid w:val="0023786B"/>
    <w:rsid w:val="00254635"/>
    <w:rsid w:val="00254FFA"/>
    <w:rsid w:val="002570B6"/>
    <w:rsid w:val="00263E15"/>
    <w:rsid w:val="002757A8"/>
    <w:rsid w:val="00277C00"/>
    <w:rsid w:val="00282C3A"/>
    <w:rsid w:val="002846BC"/>
    <w:rsid w:val="00285759"/>
    <w:rsid w:val="002915A3"/>
    <w:rsid w:val="002A3353"/>
    <w:rsid w:val="002A50E7"/>
    <w:rsid w:val="002A686A"/>
    <w:rsid w:val="002B699D"/>
    <w:rsid w:val="002C42E6"/>
    <w:rsid w:val="002C6F4B"/>
    <w:rsid w:val="002D3EC2"/>
    <w:rsid w:val="002E2745"/>
    <w:rsid w:val="002F07DE"/>
    <w:rsid w:val="002F151D"/>
    <w:rsid w:val="002F4714"/>
    <w:rsid w:val="002F7C17"/>
    <w:rsid w:val="00301A61"/>
    <w:rsid w:val="00302DA3"/>
    <w:rsid w:val="00303A81"/>
    <w:rsid w:val="003048CF"/>
    <w:rsid w:val="0031136E"/>
    <w:rsid w:val="00312394"/>
    <w:rsid w:val="00316011"/>
    <w:rsid w:val="003229C2"/>
    <w:rsid w:val="003230EE"/>
    <w:rsid w:val="00326886"/>
    <w:rsid w:val="003325A4"/>
    <w:rsid w:val="003348E9"/>
    <w:rsid w:val="00340F49"/>
    <w:rsid w:val="003544A8"/>
    <w:rsid w:val="00354916"/>
    <w:rsid w:val="0035727B"/>
    <w:rsid w:val="00363C25"/>
    <w:rsid w:val="00365877"/>
    <w:rsid w:val="00373C76"/>
    <w:rsid w:val="00383CC7"/>
    <w:rsid w:val="00395208"/>
    <w:rsid w:val="0039530B"/>
    <w:rsid w:val="003A21CF"/>
    <w:rsid w:val="003A448D"/>
    <w:rsid w:val="003C14AB"/>
    <w:rsid w:val="003C6819"/>
    <w:rsid w:val="003C7C79"/>
    <w:rsid w:val="003D558A"/>
    <w:rsid w:val="003E0827"/>
    <w:rsid w:val="003E7AF9"/>
    <w:rsid w:val="003F26A9"/>
    <w:rsid w:val="003F369D"/>
    <w:rsid w:val="003F5524"/>
    <w:rsid w:val="003F6980"/>
    <w:rsid w:val="00404966"/>
    <w:rsid w:val="00407326"/>
    <w:rsid w:val="004079BC"/>
    <w:rsid w:val="0042057F"/>
    <w:rsid w:val="004271EF"/>
    <w:rsid w:val="004309A5"/>
    <w:rsid w:val="00453D4B"/>
    <w:rsid w:val="00462428"/>
    <w:rsid w:val="00474D39"/>
    <w:rsid w:val="004757B7"/>
    <w:rsid w:val="004823C8"/>
    <w:rsid w:val="00485807"/>
    <w:rsid w:val="00486208"/>
    <w:rsid w:val="00487401"/>
    <w:rsid w:val="00491EF1"/>
    <w:rsid w:val="0049206F"/>
    <w:rsid w:val="00496B93"/>
    <w:rsid w:val="004A154E"/>
    <w:rsid w:val="004A659C"/>
    <w:rsid w:val="004B3E1C"/>
    <w:rsid w:val="004B58BD"/>
    <w:rsid w:val="004C15AB"/>
    <w:rsid w:val="004C1F67"/>
    <w:rsid w:val="004D2132"/>
    <w:rsid w:val="004E0FA9"/>
    <w:rsid w:val="004F4C4C"/>
    <w:rsid w:val="004F59E2"/>
    <w:rsid w:val="00502C7B"/>
    <w:rsid w:val="00503A92"/>
    <w:rsid w:val="005108A9"/>
    <w:rsid w:val="005177BC"/>
    <w:rsid w:val="00527ABB"/>
    <w:rsid w:val="00532E33"/>
    <w:rsid w:val="00532F2D"/>
    <w:rsid w:val="005338FD"/>
    <w:rsid w:val="00536732"/>
    <w:rsid w:val="00542EE7"/>
    <w:rsid w:val="00550336"/>
    <w:rsid w:val="0055713E"/>
    <w:rsid w:val="00557D0F"/>
    <w:rsid w:val="005622A0"/>
    <w:rsid w:val="00563050"/>
    <w:rsid w:val="005643BF"/>
    <w:rsid w:val="005661A8"/>
    <w:rsid w:val="00571F9B"/>
    <w:rsid w:val="00572DC3"/>
    <w:rsid w:val="005747DD"/>
    <w:rsid w:val="005837D0"/>
    <w:rsid w:val="00583CEE"/>
    <w:rsid w:val="005A3866"/>
    <w:rsid w:val="005A515B"/>
    <w:rsid w:val="005B46B3"/>
    <w:rsid w:val="005C5F3D"/>
    <w:rsid w:val="005C7ED3"/>
    <w:rsid w:val="005E3133"/>
    <w:rsid w:val="005F0697"/>
    <w:rsid w:val="005F3FB7"/>
    <w:rsid w:val="00607526"/>
    <w:rsid w:val="00611EA2"/>
    <w:rsid w:val="006130BC"/>
    <w:rsid w:val="00616D6B"/>
    <w:rsid w:val="0061706C"/>
    <w:rsid w:val="00621695"/>
    <w:rsid w:val="0062328D"/>
    <w:rsid w:val="006250AB"/>
    <w:rsid w:val="006262AE"/>
    <w:rsid w:val="00627A3C"/>
    <w:rsid w:val="00627A85"/>
    <w:rsid w:val="006317DD"/>
    <w:rsid w:val="00636B2B"/>
    <w:rsid w:val="00637E37"/>
    <w:rsid w:val="00641264"/>
    <w:rsid w:val="00641386"/>
    <w:rsid w:val="00644B97"/>
    <w:rsid w:val="006601FF"/>
    <w:rsid w:val="00665EFA"/>
    <w:rsid w:val="00667B94"/>
    <w:rsid w:val="006710CE"/>
    <w:rsid w:val="00682B7C"/>
    <w:rsid w:val="00687272"/>
    <w:rsid w:val="00687FE0"/>
    <w:rsid w:val="0069127E"/>
    <w:rsid w:val="006943E2"/>
    <w:rsid w:val="00694D39"/>
    <w:rsid w:val="006A1071"/>
    <w:rsid w:val="006A1A88"/>
    <w:rsid w:val="006B19BE"/>
    <w:rsid w:val="006B332D"/>
    <w:rsid w:val="006B5095"/>
    <w:rsid w:val="006C3208"/>
    <w:rsid w:val="006C3D19"/>
    <w:rsid w:val="006C521C"/>
    <w:rsid w:val="006D22B5"/>
    <w:rsid w:val="006D4164"/>
    <w:rsid w:val="006D54E9"/>
    <w:rsid w:val="006D6C80"/>
    <w:rsid w:val="006E1F5C"/>
    <w:rsid w:val="006E2B00"/>
    <w:rsid w:val="006F14D2"/>
    <w:rsid w:val="00701431"/>
    <w:rsid w:val="00702045"/>
    <w:rsid w:val="0070216E"/>
    <w:rsid w:val="00712E16"/>
    <w:rsid w:val="00713B9C"/>
    <w:rsid w:val="0071707E"/>
    <w:rsid w:val="0072012D"/>
    <w:rsid w:val="00722395"/>
    <w:rsid w:val="00723A88"/>
    <w:rsid w:val="0073169F"/>
    <w:rsid w:val="00743D68"/>
    <w:rsid w:val="00745CF5"/>
    <w:rsid w:val="00747074"/>
    <w:rsid w:val="00750C65"/>
    <w:rsid w:val="00751D35"/>
    <w:rsid w:val="00752FC9"/>
    <w:rsid w:val="00753BE7"/>
    <w:rsid w:val="0075671A"/>
    <w:rsid w:val="0075674F"/>
    <w:rsid w:val="00761A11"/>
    <w:rsid w:val="00761E21"/>
    <w:rsid w:val="00765193"/>
    <w:rsid w:val="007918AB"/>
    <w:rsid w:val="007945D2"/>
    <w:rsid w:val="00796497"/>
    <w:rsid w:val="00796E2F"/>
    <w:rsid w:val="00797CC8"/>
    <w:rsid w:val="007B012D"/>
    <w:rsid w:val="007B1D01"/>
    <w:rsid w:val="007B4AA5"/>
    <w:rsid w:val="007C06DC"/>
    <w:rsid w:val="007C0B38"/>
    <w:rsid w:val="007C1611"/>
    <w:rsid w:val="007C32A1"/>
    <w:rsid w:val="007C4129"/>
    <w:rsid w:val="007C758F"/>
    <w:rsid w:val="007E320F"/>
    <w:rsid w:val="007E5CE0"/>
    <w:rsid w:val="007F0FF6"/>
    <w:rsid w:val="007F3B68"/>
    <w:rsid w:val="007F7AF6"/>
    <w:rsid w:val="008019DD"/>
    <w:rsid w:val="00810562"/>
    <w:rsid w:val="00810E67"/>
    <w:rsid w:val="00811C70"/>
    <w:rsid w:val="00811D0D"/>
    <w:rsid w:val="008133BB"/>
    <w:rsid w:val="00815AAB"/>
    <w:rsid w:val="00816BF4"/>
    <w:rsid w:val="0082227D"/>
    <w:rsid w:val="00823CF2"/>
    <w:rsid w:val="00824413"/>
    <w:rsid w:val="00832C3B"/>
    <w:rsid w:val="008426CE"/>
    <w:rsid w:val="00843D06"/>
    <w:rsid w:val="008447A8"/>
    <w:rsid w:val="00855A72"/>
    <w:rsid w:val="008632F1"/>
    <w:rsid w:val="00864228"/>
    <w:rsid w:val="0086554D"/>
    <w:rsid w:val="0088080F"/>
    <w:rsid w:val="00881654"/>
    <w:rsid w:val="008829B1"/>
    <w:rsid w:val="00886A3C"/>
    <w:rsid w:val="00892628"/>
    <w:rsid w:val="00893861"/>
    <w:rsid w:val="008A2AFA"/>
    <w:rsid w:val="008A6BB1"/>
    <w:rsid w:val="008B248B"/>
    <w:rsid w:val="008B49BA"/>
    <w:rsid w:val="008B727D"/>
    <w:rsid w:val="008C5E93"/>
    <w:rsid w:val="008D0C4E"/>
    <w:rsid w:val="008D2B0E"/>
    <w:rsid w:val="008E1487"/>
    <w:rsid w:val="008E4777"/>
    <w:rsid w:val="008F3BCF"/>
    <w:rsid w:val="008F406E"/>
    <w:rsid w:val="008F6896"/>
    <w:rsid w:val="00904773"/>
    <w:rsid w:val="0090659E"/>
    <w:rsid w:val="00906B3F"/>
    <w:rsid w:val="009109C9"/>
    <w:rsid w:val="00915AFD"/>
    <w:rsid w:val="0092024C"/>
    <w:rsid w:val="00920641"/>
    <w:rsid w:val="009231DF"/>
    <w:rsid w:val="0092766C"/>
    <w:rsid w:val="00930D43"/>
    <w:rsid w:val="00931A0A"/>
    <w:rsid w:val="00935A78"/>
    <w:rsid w:val="00935EC2"/>
    <w:rsid w:val="0094151F"/>
    <w:rsid w:val="009421F5"/>
    <w:rsid w:val="009443F8"/>
    <w:rsid w:val="00944D5D"/>
    <w:rsid w:val="00953905"/>
    <w:rsid w:val="00955E2D"/>
    <w:rsid w:val="00960032"/>
    <w:rsid w:val="00966C85"/>
    <w:rsid w:val="00967579"/>
    <w:rsid w:val="00967C29"/>
    <w:rsid w:val="00972E64"/>
    <w:rsid w:val="00974CEA"/>
    <w:rsid w:val="00980FF5"/>
    <w:rsid w:val="0098547E"/>
    <w:rsid w:val="009870B9"/>
    <w:rsid w:val="00987342"/>
    <w:rsid w:val="00991807"/>
    <w:rsid w:val="009959D6"/>
    <w:rsid w:val="0099690B"/>
    <w:rsid w:val="00996E61"/>
    <w:rsid w:val="009A49D5"/>
    <w:rsid w:val="009A7707"/>
    <w:rsid w:val="009B0B5E"/>
    <w:rsid w:val="009C3FAE"/>
    <w:rsid w:val="009C4C85"/>
    <w:rsid w:val="009C6789"/>
    <w:rsid w:val="009D2813"/>
    <w:rsid w:val="009D496F"/>
    <w:rsid w:val="009D69D5"/>
    <w:rsid w:val="009E14F1"/>
    <w:rsid w:val="009E1A8D"/>
    <w:rsid w:val="009E1B42"/>
    <w:rsid w:val="009E2BC3"/>
    <w:rsid w:val="009E5470"/>
    <w:rsid w:val="009E5686"/>
    <w:rsid w:val="009E667B"/>
    <w:rsid w:val="009F0D74"/>
    <w:rsid w:val="009F3016"/>
    <w:rsid w:val="009F5CD4"/>
    <w:rsid w:val="00A02571"/>
    <w:rsid w:val="00A048B3"/>
    <w:rsid w:val="00A12B6E"/>
    <w:rsid w:val="00A1396C"/>
    <w:rsid w:val="00A25DA4"/>
    <w:rsid w:val="00A26D41"/>
    <w:rsid w:val="00A34266"/>
    <w:rsid w:val="00A35189"/>
    <w:rsid w:val="00A414D3"/>
    <w:rsid w:val="00A50545"/>
    <w:rsid w:val="00A52FB8"/>
    <w:rsid w:val="00A5353F"/>
    <w:rsid w:val="00A53670"/>
    <w:rsid w:val="00A53E4C"/>
    <w:rsid w:val="00A553D9"/>
    <w:rsid w:val="00A57B9F"/>
    <w:rsid w:val="00A611A7"/>
    <w:rsid w:val="00A64D16"/>
    <w:rsid w:val="00A71C5C"/>
    <w:rsid w:val="00A71C9B"/>
    <w:rsid w:val="00A732F4"/>
    <w:rsid w:val="00A758C9"/>
    <w:rsid w:val="00A845B5"/>
    <w:rsid w:val="00A93D1B"/>
    <w:rsid w:val="00AA529B"/>
    <w:rsid w:val="00AA5924"/>
    <w:rsid w:val="00AA6111"/>
    <w:rsid w:val="00AB2114"/>
    <w:rsid w:val="00AB6E7C"/>
    <w:rsid w:val="00AD6B78"/>
    <w:rsid w:val="00AE6CB7"/>
    <w:rsid w:val="00B01303"/>
    <w:rsid w:val="00B07198"/>
    <w:rsid w:val="00B11D79"/>
    <w:rsid w:val="00B209E6"/>
    <w:rsid w:val="00B217E2"/>
    <w:rsid w:val="00B25036"/>
    <w:rsid w:val="00B303E8"/>
    <w:rsid w:val="00B37AD0"/>
    <w:rsid w:val="00B42D9A"/>
    <w:rsid w:val="00B440E6"/>
    <w:rsid w:val="00B440F5"/>
    <w:rsid w:val="00B441F8"/>
    <w:rsid w:val="00B55B91"/>
    <w:rsid w:val="00B57B00"/>
    <w:rsid w:val="00B611DD"/>
    <w:rsid w:val="00B648E5"/>
    <w:rsid w:val="00B670CA"/>
    <w:rsid w:val="00B713B1"/>
    <w:rsid w:val="00B73129"/>
    <w:rsid w:val="00B75051"/>
    <w:rsid w:val="00B8234A"/>
    <w:rsid w:val="00B85ED5"/>
    <w:rsid w:val="00B91E40"/>
    <w:rsid w:val="00B92B8D"/>
    <w:rsid w:val="00B95310"/>
    <w:rsid w:val="00B95AE6"/>
    <w:rsid w:val="00BA4BE2"/>
    <w:rsid w:val="00BA622A"/>
    <w:rsid w:val="00BA6BA6"/>
    <w:rsid w:val="00BB01A9"/>
    <w:rsid w:val="00BC1B6D"/>
    <w:rsid w:val="00BC7EB9"/>
    <w:rsid w:val="00BD028E"/>
    <w:rsid w:val="00BD1792"/>
    <w:rsid w:val="00BD3A8C"/>
    <w:rsid w:val="00BD40D2"/>
    <w:rsid w:val="00BD6893"/>
    <w:rsid w:val="00BE5EF1"/>
    <w:rsid w:val="00BF562B"/>
    <w:rsid w:val="00BF6814"/>
    <w:rsid w:val="00C0369E"/>
    <w:rsid w:val="00C046CF"/>
    <w:rsid w:val="00C13B87"/>
    <w:rsid w:val="00C20E3A"/>
    <w:rsid w:val="00C24439"/>
    <w:rsid w:val="00C24CF3"/>
    <w:rsid w:val="00C3072B"/>
    <w:rsid w:val="00C329E6"/>
    <w:rsid w:val="00C33091"/>
    <w:rsid w:val="00C36029"/>
    <w:rsid w:val="00C41CBA"/>
    <w:rsid w:val="00C50E46"/>
    <w:rsid w:val="00C55FA1"/>
    <w:rsid w:val="00C56F9D"/>
    <w:rsid w:val="00C57311"/>
    <w:rsid w:val="00C673EF"/>
    <w:rsid w:val="00C70016"/>
    <w:rsid w:val="00C723A8"/>
    <w:rsid w:val="00C72725"/>
    <w:rsid w:val="00C752E8"/>
    <w:rsid w:val="00C8204B"/>
    <w:rsid w:val="00C91F83"/>
    <w:rsid w:val="00C921DE"/>
    <w:rsid w:val="00C9236B"/>
    <w:rsid w:val="00C9482A"/>
    <w:rsid w:val="00CA226B"/>
    <w:rsid w:val="00CA311C"/>
    <w:rsid w:val="00CA3798"/>
    <w:rsid w:val="00CA5513"/>
    <w:rsid w:val="00CB0221"/>
    <w:rsid w:val="00CB032B"/>
    <w:rsid w:val="00CC1179"/>
    <w:rsid w:val="00CD3ECC"/>
    <w:rsid w:val="00CE408B"/>
    <w:rsid w:val="00CE7219"/>
    <w:rsid w:val="00D01864"/>
    <w:rsid w:val="00D01C81"/>
    <w:rsid w:val="00D03BE1"/>
    <w:rsid w:val="00D108F1"/>
    <w:rsid w:val="00D12148"/>
    <w:rsid w:val="00D13EB7"/>
    <w:rsid w:val="00D1680C"/>
    <w:rsid w:val="00D17E32"/>
    <w:rsid w:val="00D26BF7"/>
    <w:rsid w:val="00D30692"/>
    <w:rsid w:val="00D31AF1"/>
    <w:rsid w:val="00D37934"/>
    <w:rsid w:val="00D41825"/>
    <w:rsid w:val="00D4195D"/>
    <w:rsid w:val="00D4592B"/>
    <w:rsid w:val="00D479AC"/>
    <w:rsid w:val="00D506A4"/>
    <w:rsid w:val="00D51114"/>
    <w:rsid w:val="00D51118"/>
    <w:rsid w:val="00D638D6"/>
    <w:rsid w:val="00D66B0F"/>
    <w:rsid w:val="00D705CA"/>
    <w:rsid w:val="00D751D5"/>
    <w:rsid w:val="00D802B4"/>
    <w:rsid w:val="00D8584A"/>
    <w:rsid w:val="00D90C40"/>
    <w:rsid w:val="00DA4933"/>
    <w:rsid w:val="00DA7673"/>
    <w:rsid w:val="00DB0613"/>
    <w:rsid w:val="00DB646E"/>
    <w:rsid w:val="00DC1F22"/>
    <w:rsid w:val="00DD2594"/>
    <w:rsid w:val="00DD7866"/>
    <w:rsid w:val="00DF200F"/>
    <w:rsid w:val="00DF2259"/>
    <w:rsid w:val="00DF6EF4"/>
    <w:rsid w:val="00E02675"/>
    <w:rsid w:val="00E05D6D"/>
    <w:rsid w:val="00E10DEB"/>
    <w:rsid w:val="00E11A58"/>
    <w:rsid w:val="00E20410"/>
    <w:rsid w:val="00E20FC0"/>
    <w:rsid w:val="00E22F5C"/>
    <w:rsid w:val="00E247E1"/>
    <w:rsid w:val="00E35529"/>
    <w:rsid w:val="00E4183B"/>
    <w:rsid w:val="00E41D2D"/>
    <w:rsid w:val="00E47F7B"/>
    <w:rsid w:val="00E54D34"/>
    <w:rsid w:val="00E83525"/>
    <w:rsid w:val="00E92666"/>
    <w:rsid w:val="00E95648"/>
    <w:rsid w:val="00E95904"/>
    <w:rsid w:val="00EA0DC2"/>
    <w:rsid w:val="00EA7C9D"/>
    <w:rsid w:val="00EB2EB3"/>
    <w:rsid w:val="00EC4D58"/>
    <w:rsid w:val="00ED3073"/>
    <w:rsid w:val="00ED5522"/>
    <w:rsid w:val="00ED77EA"/>
    <w:rsid w:val="00EE649B"/>
    <w:rsid w:val="00EE6D01"/>
    <w:rsid w:val="00EE7C87"/>
    <w:rsid w:val="00EE7E9C"/>
    <w:rsid w:val="00EF1AE1"/>
    <w:rsid w:val="00EF2B8E"/>
    <w:rsid w:val="00EF5C91"/>
    <w:rsid w:val="00EF7BD6"/>
    <w:rsid w:val="00F026F8"/>
    <w:rsid w:val="00F055CA"/>
    <w:rsid w:val="00F067CC"/>
    <w:rsid w:val="00F13139"/>
    <w:rsid w:val="00F20A27"/>
    <w:rsid w:val="00F2345E"/>
    <w:rsid w:val="00F27501"/>
    <w:rsid w:val="00F41540"/>
    <w:rsid w:val="00F43195"/>
    <w:rsid w:val="00F4381A"/>
    <w:rsid w:val="00F44688"/>
    <w:rsid w:val="00F47B0C"/>
    <w:rsid w:val="00F47BE7"/>
    <w:rsid w:val="00F47F28"/>
    <w:rsid w:val="00F54B52"/>
    <w:rsid w:val="00F60702"/>
    <w:rsid w:val="00F622C8"/>
    <w:rsid w:val="00F65065"/>
    <w:rsid w:val="00F6594E"/>
    <w:rsid w:val="00F65EDD"/>
    <w:rsid w:val="00F74360"/>
    <w:rsid w:val="00F74398"/>
    <w:rsid w:val="00F7501A"/>
    <w:rsid w:val="00F76BDA"/>
    <w:rsid w:val="00F76D8E"/>
    <w:rsid w:val="00F80850"/>
    <w:rsid w:val="00F82919"/>
    <w:rsid w:val="00F94478"/>
    <w:rsid w:val="00F948A9"/>
    <w:rsid w:val="00F94C42"/>
    <w:rsid w:val="00F95B51"/>
    <w:rsid w:val="00FA03E9"/>
    <w:rsid w:val="00FA24CE"/>
    <w:rsid w:val="00FB46DB"/>
    <w:rsid w:val="00FB6462"/>
    <w:rsid w:val="00FD2C61"/>
    <w:rsid w:val="00FD473A"/>
    <w:rsid w:val="00FE2EEB"/>
    <w:rsid w:val="00FE54A3"/>
    <w:rsid w:val="00FE70A8"/>
    <w:rsid w:val="00FF186D"/>
    <w:rsid w:val="00FF3B23"/>
    <w:rsid w:val="00FF41E4"/>
    <w:rsid w:val="00FF4C50"/>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72C2CB86"/>
  <w15:docId w15:val="{3A7A0668-05E3-334C-AAFD-40213CDE452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qFormat="1"/>
    <w:lsdException w:name="heading 2" w:semiHidden="1" w:uiPriority="9" w:unhideWhenUsed="1" w:qFormat="1"/>
    <w:lsdException w:name="heading 3" w:semiHidden="1" w:uiPriority="9" w:unhideWhenUsed="1" w:qFormat="1"/>
    <w:lsdException w:name="heading 4" w:semiHidden="1"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F4C50"/>
    <w:pPr>
      <w:spacing w:after="0" w:line="240" w:lineRule="auto"/>
    </w:pPr>
    <w:rPr>
      <w:rFonts w:ascii="Times New Roman" w:eastAsia="Times New Roman" w:hAnsi="Times New Roman" w:cs="Times New Roman"/>
      <w:sz w:val="24"/>
      <w:szCs w:val="24"/>
      <w:lang w:eastAsia="en-GB"/>
    </w:rPr>
  </w:style>
  <w:style w:type="paragraph" w:styleId="Heading1">
    <w:name w:val="heading 1"/>
    <w:basedOn w:val="Normal"/>
    <w:next w:val="Normal"/>
    <w:link w:val="Heading1Char"/>
    <w:uiPriority w:val="99"/>
    <w:qFormat/>
    <w:rsid w:val="003F5524"/>
    <w:pPr>
      <w:keepNext/>
      <w:tabs>
        <w:tab w:val="left" w:pos="5103"/>
      </w:tabs>
      <w:jc w:val="center"/>
      <w:outlineLvl w:val="0"/>
    </w:pPr>
    <w:rPr>
      <w:b/>
      <w:bCs/>
      <w:sz w:val="22"/>
      <w:szCs w:val="22"/>
      <w:lang w:eastAsia="en-US"/>
    </w:rPr>
  </w:style>
  <w:style w:type="paragraph" w:styleId="Heading4">
    <w:name w:val="heading 4"/>
    <w:basedOn w:val="Normal"/>
    <w:next w:val="Normal"/>
    <w:link w:val="Heading4Char"/>
    <w:uiPriority w:val="99"/>
    <w:qFormat/>
    <w:rsid w:val="003F5524"/>
    <w:pPr>
      <w:keepNext/>
      <w:spacing w:before="240" w:after="60"/>
      <w:outlineLvl w:val="3"/>
    </w:pPr>
    <w:rPr>
      <w:b/>
      <w:bCs/>
      <w:sz w:val="28"/>
      <w:szCs w:val="28"/>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7C758F"/>
    <w:pPr>
      <w:spacing w:after="200" w:line="276" w:lineRule="auto"/>
      <w:ind w:left="720"/>
      <w:contextualSpacing/>
    </w:pPr>
    <w:rPr>
      <w:rFonts w:asciiTheme="minorHAnsi" w:eastAsiaTheme="minorHAnsi" w:hAnsiTheme="minorHAnsi" w:cstheme="minorBidi"/>
      <w:sz w:val="22"/>
      <w:szCs w:val="22"/>
      <w:lang w:eastAsia="en-US"/>
    </w:rPr>
  </w:style>
  <w:style w:type="character" w:styleId="Hyperlink">
    <w:name w:val="Hyperlink"/>
    <w:basedOn w:val="DefaultParagraphFont"/>
    <w:uiPriority w:val="99"/>
    <w:unhideWhenUsed/>
    <w:rsid w:val="0014324A"/>
    <w:rPr>
      <w:color w:val="0000FF" w:themeColor="hyperlink"/>
      <w:u w:val="single"/>
    </w:rPr>
  </w:style>
  <w:style w:type="character" w:customStyle="1" w:styleId="UnresolvedMention1">
    <w:name w:val="Unresolved Mention1"/>
    <w:basedOn w:val="DefaultParagraphFont"/>
    <w:uiPriority w:val="99"/>
    <w:semiHidden/>
    <w:unhideWhenUsed/>
    <w:rsid w:val="0014324A"/>
    <w:rPr>
      <w:color w:val="605E5C"/>
      <w:shd w:val="clear" w:color="auto" w:fill="E1DFDD"/>
    </w:rPr>
  </w:style>
  <w:style w:type="character" w:styleId="FollowedHyperlink">
    <w:name w:val="FollowedHyperlink"/>
    <w:basedOn w:val="DefaultParagraphFont"/>
    <w:uiPriority w:val="99"/>
    <w:semiHidden/>
    <w:unhideWhenUsed/>
    <w:rsid w:val="009F3016"/>
    <w:rPr>
      <w:color w:val="800080" w:themeColor="followedHyperlink"/>
      <w:u w:val="single"/>
    </w:rPr>
  </w:style>
  <w:style w:type="paragraph" w:styleId="BalloonText">
    <w:name w:val="Balloon Text"/>
    <w:basedOn w:val="Normal"/>
    <w:link w:val="BalloonTextChar"/>
    <w:uiPriority w:val="99"/>
    <w:semiHidden/>
    <w:unhideWhenUsed/>
    <w:rsid w:val="00FF186D"/>
    <w:rPr>
      <w:rFonts w:eastAsiaTheme="minorHAnsi"/>
      <w:sz w:val="18"/>
      <w:szCs w:val="18"/>
      <w:lang w:eastAsia="en-US"/>
    </w:rPr>
  </w:style>
  <w:style w:type="character" w:customStyle="1" w:styleId="BalloonTextChar">
    <w:name w:val="Balloon Text Char"/>
    <w:basedOn w:val="DefaultParagraphFont"/>
    <w:link w:val="BalloonText"/>
    <w:uiPriority w:val="99"/>
    <w:semiHidden/>
    <w:rsid w:val="00FF186D"/>
    <w:rPr>
      <w:rFonts w:ascii="Times New Roman" w:hAnsi="Times New Roman" w:cs="Times New Roman"/>
      <w:sz w:val="18"/>
      <w:szCs w:val="18"/>
    </w:rPr>
  </w:style>
  <w:style w:type="character" w:styleId="CommentReference">
    <w:name w:val="annotation reference"/>
    <w:basedOn w:val="DefaultParagraphFont"/>
    <w:uiPriority w:val="99"/>
    <w:semiHidden/>
    <w:unhideWhenUsed/>
    <w:rsid w:val="00B55B91"/>
    <w:rPr>
      <w:sz w:val="16"/>
      <w:szCs w:val="16"/>
    </w:rPr>
  </w:style>
  <w:style w:type="paragraph" w:styleId="CommentText">
    <w:name w:val="annotation text"/>
    <w:basedOn w:val="Normal"/>
    <w:link w:val="CommentTextChar"/>
    <w:uiPriority w:val="99"/>
    <w:semiHidden/>
    <w:unhideWhenUsed/>
    <w:rsid w:val="00B55B91"/>
    <w:pPr>
      <w:spacing w:after="200"/>
    </w:pPr>
    <w:rPr>
      <w:rFonts w:asciiTheme="minorHAnsi" w:eastAsiaTheme="minorHAnsi" w:hAnsiTheme="minorHAnsi" w:cstheme="minorBidi"/>
      <w:sz w:val="20"/>
      <w:szCs w:val="20"/>
      <w:lang w:eastAsia="en-US"/>
    </w:rPr>
  </w:style>
  <w:style w:type="character" w:customStyle="1" w:styleId="CommentTextChar">
    <w:name w:val="Comment Text Char"/>
    <w:basedOn w:val="DefaultParagraphFont"/>
    <w:link w:val="CommentText"/>
    <w:uiPriority w:val="99"/>
    <w:semiHidden/>
    <w:rsid w:val="00B55B91"/>
    <w:rPr>
      <w:sz w:val="20"/>
      <w:szCs w:val="20"/>
    </w:rPr>
  </w:style>
  <w:style w:type="paragraph" w:styleId="CommentSubject">
    <w:name w:val="annotation subject"/>
    <w:basedOn w:val="CommentText"/>
    <w:next w:val="CommentText"/>
    <w:link w:val="CommentSubjectChar"/>
    <w:uiPriority w:val="99"/>
    <w:semiHidden/>
    <w:unhideWhenUsed/>
    <w:rsid w:val="00B55B91"/>
    <w:rPr>
      <w:b/>
      <w:bCs/>
    </w:rPr>
  </w:style>
  <w:style w:type="character" w:customStyle="1" w:styleId="CommentSubjectChar">
    <w:name w:val="Comment Subject Char"/>
    <w:basedOn w:val="CommentTextChar"/>
    <w:link w:val="CommentSubject"/>
    <w:uiPriority w:val="99"/>
    <w:semiHidden/>
    <w:rsid w:val="00B55B91"/>
    <w:rPr>
      <w:b/>
      <w:bCs/>
      <w:sz w:val="20"/>
      <w:szCs w:val="20"/>
    </w:rPr>
  </w:style>
  <w:style w:type="paragraph" w:styleId="NormalWeb">
    <w:name w:val="Normal (Web)"/>
    <w:basedOn w:val="Normal"/>
    <w:uiPriority w:val="99"/>
    <w:unhideWhenUsed/>
    <w:rsid w:val="00FB46DB"/>
    <w:pPr>
      <w:spacing w:before="100" w:beforeAutospacing="1" w:after="100" w:afterAutospacing="1"/>
    </w:pPr>
  </w:style>
  <w:style w:type="character" w:customStyle="1" w:styleId="apple-converted-space">
    <w:name w:val="apple-converted-space"/>
    <w:basedOn w:val="DefaultParagraphFont"/>
    <w:rsid w:val="00FB46DB"/>
  </w:style>
  <w:style w:type="character" w:customStyle="1" w:styleId="Heading1Char">
    <w:name w:val="Heading 1 Char"/>
    <w:basedOn w:val="DefaultParagraphFont"/>
    <w:link w:val="Heading1"/>
    <w:uiPriority w:val="99"/>
    <w:rsid w:val="003F5524"/>
    <w:rPr>
      <w:rFonts w:ascii="Times New Roman" w:eastAsia="Times New Roman" w:hAnsi="Times New Roman" w:cs="Times New Roman"/>
      <w:b/>
      <w:bCs/>
    </w:rPr>
  </w:style>
  <w:style w:type="character" w:customStyle="1" w:styleId="Heading4Char">
    <w:name w:val="Heading 4 Char"/>
    <w:basedOn w:val="DefaultParagraphFont"/>
    <w:link w:val="Heading4"/>
    <w:uiPriority w:val="99"/>
    <w:rsid w:val="003F5524"/>
    <w:rPr>
      <w:rFonts w:ascii="Times New Roman" w:eastAsia="Times New Roman" w:hAnsi="Times New Roman" w:cs="Times New Roman"/>
      <w:b/>
      <w:bCs/>
      <w:sz w:val="28"/>
      <w:szCs w:val="28"/>
    </w:rPr>
  </w:style>
  <w:style w:type="paragraph" w:styleId="BodyText2">
    <w:name w:val="Body Text 2"/>
    <w:basedOn w:val="Normal"/>
    <w:link w:val="BodyText2Char"/>
    <w:uiPriority w:val="99"/>
    <w:rsid w:val="003F5524"/>
    <w:pPr>
      <w:ind w:left="720" w:hanging="720"/>
    </w:pPr>
    <w:rPr>
      <w:b/>
      <w:bCs/>
      <w:sz w:val="22"/>
      <w:szCs w:val="22"/>
      <w:lang w:eastAsia="en-US"/>
    </w:rPr>
  </w:style>
  <w:style w:type="character" w:customStyle="1" w:styleId="BodyText2Char">
    <w:name w:val="Body Text 2 Char"/>
    <w:basedOn w:val="DefaultParagraphFont"/>
    <w:link w:val="BodyText2"/>
    <w:uiPriority w:val="99"/>
    <w:rsid w:val="003F5524"/>
    <w:rPr>
      <w:rFonts w:ascii="Times New Roman" w:eastAsia="Times New Roman" w:hAnsi="Times New Roman" w:cs="Times New Roman"/>
      <w:b/>
      <w:bCs/>
    </w:rPr>
  </w:style>
  <w:style w:type="paragraph" w:customStyle="1" w:styleId="deannah1">
    <w:name w:val="deannah1"/>
    <w:basedOn w:val="Normal"/>
    <w:uiPriority w:val="99"/>
    <w:rsid w:val="003F5524"/>
    <w:pPr>
      <w:keepNext/>
      <w:spacing w:after="240"/>
    </w:pPr>
    <w:rPr>
      <w:b/>
      <w:bCs/>
      <w:lang w:eastAsia="en-US"/>
    </w:rPr>
  </w:style>
  <w:style w:type="table" w:styleId="TableGrid">
    <w:name w:val="Table Grid"/>
    <w:basedOn w:val="TableNormal"/>
    <w:uiPriority w:val="59"/>
    <w:rsid w:val="003F5524"/>
    <w:pPr>
      <w:spacing w:after="0" w:line="240" w:lineRule="auto"/>
    </w:pPr>
    <w:rPr>
      <w:rFonts w:ascii="Times New Roman" w:eastAsia="Times New Roman" w:hAnsi="Times New Roman" w:cs="Times New Roman"/>
      <w:sz w:val="20"/>
      <w:szCs w:val="20"/>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Header">
    <w:name w:val="header"/>
    <w:basedOn w:val="Normal"/>
    <w:link w:val="HeaderChar"/>
    <w:uiPriority w:val="99"/>
    <w:rsid w:val="003F5524"/>
    <w:pPr>
      <w:tabs>
        <w:tab w:val="center" w:pos="4513"/>
        <w:tab w:val="right" w:pos="9026"/>
      </w:tabs>
    </w:pPr>
    <w:rPr>
      <w:sz w:val="20"/>
      <w:szCs w:val="20"/>
      <w:lang w:eastAsia="en-US"/>
    </w:rPr>
  </w:style>
  <w:style w:type="character" w:customStyle="1" w:styleId="HeaderChar">
    <w:name w:val="Header Char"/>
    <w:basedOn w:val="DefaultParagraphFont"/>
    <w:link w:val="Header"/>
    <w:uiPriority w:val="99"/>
    <w:rsid w:val="003F5524"/>
    <w:rPr>
      <w:rFonts w:ascii="Times New Roman" w:eastAsia="Times New Roman" w:hAnsi="Times New Roman" w:cs="Times New Roman"/>
      <w:sz w:val="20"/>
      <w:szCs w:val="20"/>
    </w:rPr>
  </w:style>
  <w:style w:type="paragraph" w:styleId="Footer">
    <w:name w:val="footer"/>
    <w:basedOn w:val="Normal"/>
    <w:link w:val="FooterChar"/>
    <w:uiPriority w:val="99"/>
    <w:rsid w:val="003F5524"/>
    <w:pPr>
      <w:tabs>
        <w:tab w:val="center" w:pos="4513"/>
        <w:tab w:val="right" w:pos="9026"/>
      </w:tabs>
    </w:pPr>
    <w:rPr>
      <w:sz w:val="20"/>
      <w:szCs w:val="20"/>
      <w:lang w:eastAsia="en-US"/>
    </w:rPr>
  </w:style>
  <w:style w:type="character" w:customStyle="1" w:styleId="FooterChar">
    <w:name w:val="Footer Char"/>
    <w:basedOn w:val="DefaultParagraphFont"/>
    <w:link w:val="Footer"/>
    <w:uiPriority w:val="99"/>
    <w:rsid w:val="003F5524"/>
    <w:rPr>
      <w:rFonts w:ascii="Times New Roman" w:eastAsia="Times New Roman" w:hAnsi="Times New Roman" w:cs="Times New Roman"/>
      <w:sz w:val="20"/>
      <w:szCs w:val="20"/>
    </w:rPr>
  </w:style>
  <w:style w:type="character" w:customStyle="1" w:styleId="Hyperlink1">
    <w:name w:val="Hyperlink1"/>
    <w:uiPriority w:val="99"/>
    <w:rsid w:val="003F5524"/>
    <w:rPr>
      <w:color w:val="535353"/>
      <w:u w:val="single"/>
      <w:effect w:val="none"/>
    </w:rPr>
  </w:style>
  <w:style w:type="paragraph" w:customStyle="1" w:styleId="NormalWeb1">
    <w:name w:val="Normal (Web)1"/>
    <w:basedOn w:val="Normal"/>
    <w:uiPriority w:val="99"/>
    <w:rsid w:val="003F5524"/>
    <w:pPr>
      <w:spacing w:before="100" w:beforeAutospacing="1" w:after="300"/>
    </w:pPr>
  </w:style>
  <w:style w:type="character" w:styleId="PageNumber">
    <w:name w:val="page number"/>
    <w:basedOn w:val="DefaultParagraphFont"/>
    <w:uiPriority w:val="99"/>
    <w:rsid w:val="003F5524"/>
  </w:style>
  <w:style w:type="character" w:styleId="Strong">
    <w:name w:val="Strong"/>
    <w:uiPriority w:val="22"/>
    <w:qFormat/>
    <w:rsid w:val="003F5524"/>
    <w:rPr>
      <w:b/>
      <w:bCs/>
    </w:rPr>
  </w:style>
  <w:style w:type="paragraph" w:customStyle="1" w:styleId="Default">
    <w:name w:val="Default"/>
    <w:rsid w:val="00DF200F"/>
    <w:pPr>
      <w:autoSpaceDE w:val="0"/>
      <w:autoSpaceDN w:val="0"/>
      <w:adjustRightInd w:val="0"/>
      <w:spacing w:after="0" w:line="240" w:lineRule="auto"/>
    </w:pPr>
    <w:rPr>
      <w:rFonts w:ascii="Calibri" w:hAnsi="Calibri" w:cs="Calibri"/>
      <w:color w:val="000000"/>
      <w:sz w:val="24"/>
      <w:szCs w:val="24"/>
    </w:rPr>
  </w:style>
  <w:style w:type="paragraph" w:styleId="NoSpacing">
    <w:name w:val="No Spacing"/>
    <w:link w:val="NoSpacingChar"/>
    <w:uiPriority w:val="1"/>
    <w:qFormat/>
    <w:rsid w:val="00E20FC0"/>
    <w:pPr>
      <w:spacing w:after="0" w:line="240" w:lineRule="auto"/>
    </w:pPr>
    <w:rPr>
      <w:rFonts w:ascii="Times New Roman" w:eastAsia="Times New Roman" w:hAnsi="Times New Roman" w:cs="Times New Roman"/>
      <w:sz w:val="24"/>
      <w:szCs w:val="24"/>
      <w:lang w:eastAsia="en-GB"/>
    </w:rPr>
  </w:style>
  <w:style w:type="character" w:customStyle="1" w:styleId="NoSpacingChar">
    <w:name w:val="No Spacing Char"/>
    <w:basedOn w:val="DefaultParagraphFont"/>
    <w:link w:val="NoSpacing"/>
    <w:uiPriority w:val="1"/>
    <w:rsid w:val="008D2B0E"/>
    <w:rPr>
      <w:rFonts w:ascii="Times New Roman" w:eastAsia="Times New Roman" w:hAnsi="Times New Roman" w:cs="Times New Roman"/>
      <w:sz w:val="24"/>
      <w:szCs w:val="24"/>
      <w:lang w:eastAsia="en-GB"/>
    </w:rPr>
  </w:style>
  <w:style w:type="character" w:customStyle="1" w:styleId="nlmyear">
    <w:name w:val="nlm_year"/>
    <w:basedOn w:val="DefaultParagraphFont"/>
    <w:rsid w:val="00701431"/>
  </w:style>
  <w:style w:type="character" w:customStyle="1" w:styleId="nlmpublisher-name">
    <w:name w:val="nlm_publisher-name"/>
    <w:basedOn w:val="DefaultParagraphFont"/>
    <w:rsid w:val="00701431"/>
  </w:style>
  <w:style w:type="character" w:customStyle="1" w:styleId="nlmpublisher-loc">
    <w:name w:val="nlm_publisher-loc"/>
    <w:basedOn w:val="DefaultParagraphFont"/>
    <w:rsid w:val="00701431"/>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1438085">
      <w:bodyDiv w:val="1"/>
      <w:marLeft w:val="0"/>
      <w:marRight w:val="0"/>
      <w:marTop w:val="0"/>
      <w:marBottom w:val="0"/>
      <w:divBdr>
        <w:top w:val="none" w:sz="0" w:space="0" w:color="auto"/>
        <w:left w:val="none" w:sz="0" w:space="0" w:color="auto"/>
        <w:bottom w:val="none" w:sz="0" w:space="0" w:color="auto"/>
        <w:right w:val="none" w:sz="0" w:space="0" w:color="auto"/>
      </w:divBdr>
      <w:divsChild>
        <w:div w:id="96103472">
          <w:marLeft w:val="0"/>
          <w:marRight w:val="0"/>
          <w:marTop w:val="0"/>
          <w:marBottom w:val="0"/>
          <w:divBdr>
            <w:top w:val="none" w:sz="0" w:space="0" w:color="auto"/>
            <w:left w:val="none" w:sz="0" w:space="0" w:color="auto"/>
            <w:bottom w:val="none" w:sz="0" w:space="0" w:color="auto"/>
            <w:right w:val="none" w:sz="0" w:space="0" w:color="auto"/>
          </w:divBdr>
        </w:div>
      </w:divsChild>
    </w:div>
    <w:div w:id="154299409">
      <w:bodyDiv w:val="1"/>
      <w:marLeft w:val="0"/>
      <w:marRight w:val="0"/>
      <w:marTop w:val="0"/>
      <w:marBottom w:val="0"/>
      <w:divBdr>
        <w:top w:val="none" w:sz="0" w:space="0" w:color="auto"/>
        <w:left w:val="none" w:sz="0" w:space="0" w:color="auto"/>
        <w:bottom w:val="none" w:sz="0" w:space="0" w:color="auto"/>
        <w:right w:val="none" w:sz="0" w:space="0" w:color="auto"/>
      </w:divBdr>
      <w:divsChild>
        <w:div w:id="1251087889">
          <w:marLeft w:val="547"/>
          <w:marRight w:val="0"/>
          <w:marTop w:val="0"/>
          <w:marBottom w:val="0"/>
          <w:divBdr>
            <w:top w:val="none" w:sz="0" w:space="0" w:color="auto"/>
            <w:left w:val="none" w:sz="0" w:space="0" w:color="auto"/>
            <w:bottom w:val="none" w:sz="0" w:space="0" w:color="auto"/>
            <w:right w:val="none" w:sz="0" w:space="0" w:color="auto"/>
          </w:divBdr>
        </w:div>
      </w:divsChild>
    </w:div>
    <w:div w:id="163710149">
      <w:bodyDiv w:val="1"/>
      <w:marLeft w:val="0"/>
      <w:marRight w:val="0"/>
      <w:marTop w:val="0"/>
      <w:marBottom w:val="0"/>
      <w:divBdr>
        <w:top w:val="none" w:sz="0" w:space="0" w:color="auto"/>
        <w:left w:val="none" w:sz="0" w:space="0" w:color="auto"/>
        <w:bottom w:val="none" w:sz="0" w:space="0" w:color="auto"/>
        <w:right w:val="none" w:sz="0" w:space="0" w:color="auto"/>
      </w:divBdr>
      <w:divsChild>
        <w:div w:id="1415278772">
          <w:marLeft w:val="0"/>
          <w:marRight w:val="0"/>
          <w:marTop w:val="0"/>
          <w:marBottom w:val="0"/>
          <w:divBdr>
            <w:top w:val="none" w:sz="0" w:space="0" w:color="auto"/>
            <w:left w:val="none" w:sz="0" w:space="0" w:color="auto"/>
            <w:bottom w:val="none" w:sz="0" w:space="0" w:color="auto"/>
            <w:right w:val="none" w:sz="0" w:space="0" w:color="auto"/>
          </w:divBdr>
          <w:divsChild>
            <w:div w:id="1008017546">
              <w:marLeft w:val="0"/>
              <w:marRight w:val="0"/>
              <w:marTop w:val="0"/>
              <w:marBottom w:val="0"/>
              <w:divBdr>
                <w:top w:val="none" w:sz="0" w:space="0" w:color="auto"/>
                <w:left w:val="none" w:sz="0" w:space="0" w:color="auto"/>
                <w:bottom w:val="none" w:sz="0" w:space="0" w:color="auto"/>
                <w:right w:val="none" w:sz="0" w:space="0" w:color="auto"/>
              </w:divBdr>
              <w:divsChild>
                <w:div w:id="395663405">
                  <w:marLeft w:val="0"/>
                  <w:marRight w:val="0"/>
                  <w:marTop w:val="0"/>
                  <w:marBottom w:val="0"/>
                  <w:divBdr>
                    <w:top w:val="none" w:sz="0" w:space="0" w:color="auto"/>
                    <w:left w:val="none" w:sz="0" w:space="0" w:color="auto"/>
                    <w:bottom w:val="none" w:sz="0" w:space="0" w:color="auto"/>
                    <w:right w:val="none" w:sz="0" w:space="0" w:color="auto"/>
                  </w:divBdr>
                  <w:divsChild>
                    <w:div w:id="1590233543">
                      <w:marLeft w:val="0"/>
                      <w:marRight w:val="0"/>
                      <w:marTop w:val="0"/>
                      <w:marBottom w:val="0"/>
                      <w:divBdr>
                        <w:top w:val="none" w:sz="0" w:space="0" w:color="auto"/>
                        <w:left w:val="none" w:sz="0" w:space="0" w:color="auto"/>
                        <w:bottom w:val="none" w:sz="0" w:space="0" w:color="auto"/>
                        <w:right w:val="none" w:sz="0" w:space="0" w:color="auto"/>
                      </w:divBdr>
                    </w:div>
                  </w:divsChild>
                </w:div>
                <w:div w:id="1455178996">
                  <w:marLeft w:val="0"/>
                  <w:marRight w:val="0"/>
                  <w:marTop w:val="0"/>
                  <w:marBottom w:val="0"/>
                  <w:divBdr>
                    <w:top w:val="none" w:sz="0" w:space="0" w:color="auto"/>
                    <w:left w:val="none" w:sz="0" w:space="0" w:color="auto"/>
                    <w:bottom w:val="none" w:sz="0" w:space="0" w:color="auto"/>
                    <w:right w:val="none" w:sz="0" w:space="0" w:color="auto"/>
                  </w:divBdr>
                  <w:divsChild>
                    <w:div w:id="1624310720">
                      <w:marLeft w:val="0"/>
                      <w:marRight w:val="0"/>
                      <w:marTop w:val="0"/>
                      <w:marBottom w:val="0"/>
                      <w:divBdr>
                        <w:top w:val="none" w:sz="0" w:space="0" w:color="auto"/>
                        <w:left w:val="none" w:sz="0" w:space="0" w:color="auto"/>
                        <w:bottom w:val="none" w:sz="0" w:space="0" w:color="auto"/>
                        <w:right w:val="none" w:sz="0" w:space="0" w:color="auto"/>
                      </w:divBdr>
                    </w:div>
                    <w:div w:id="2022775472">
                      <w:marLeft w:val="0"/>
                      <w:marRight w:val="0"/>
                      <w:marTop w:val="0"/>
                      <w:marBottom w:val="0"/>
                      <w:divBdr>
                        <w:top w:val="none" w:sz="0" w:space="0" w:color="auto"/>
                        <w:left w:val="none" w:sz="0" w:space="0" w:color="auto"/>
                        <w:bottom w:val="none" w:sz="0" w:space="0" w:color="auto"/>
                        <w:right w:val="none" w:sz="0" w:space="0" w:color="auto"/>
                      </w:divBdr>
                    </w:div>
                  </w:divsChild>
                </w:div>
                <w:div w:id="1133475806">
                  <w:marLeft w:val="0"/>
                  <w:marRight w:val="0"/>
                  <w:marTop w:val="0"/>
                  <w:marBottom w:val="0"/>
                  <w:divBdr>
                    <w:top w:val="none" w:sz="0" w:space="0" w:color="auto"/>
                    <w:left w:val="none" w:sz="0" w:space="0" w:color="auto"/>
                    <w:bottom w:val="none" w:sz="0" w:space="0" w:color="auto"/>
                    <w:right w:val="none" w:sz="0" w:space="0" w:color="auto"/>
                  </w:divBdr>
                  <w:divsChild>
                    <w:div w:id="1310095906">
                      <w:marLeft w:val="0"/>
                      <w:marRight w:val="0"/>
                      <w:marTop w:val="0"/>
                      <w:marBottom w:val="0"/>
                      <w:divBdr>
                        <w:top w:val="none" w:sz="0" w:space="0" w:color="auto"/>
                        <w:left w:val="none" w:sz="0" w:space="0" w:color="auto"/>
                        <w:bottom w:val="none" w:sz="0" w:space="0" w:color="auto"/>
                        <w:right w:val="none" w:sz="0" w:space="0" w:color="auto"/>
                      </w:divBdr>
                    </w:div>
                    <w:div w:id="436024482">
                      <w:marLeft w:val="0"/>
                      <w:marRight w:val="0"/>
                      <w:marTop w:val="0"/>
                      <w:marBottom w:val="0"/>
                      <w:divBdr>
                        <w:top w:val="none" w:sz="0" w:space="0" w:color="auto"/>
                        <w:left w:val="none" w:sz="0" w:space="0" w:color="auto"/>
                        <w:bottom w:val="none" w:sz="0" w:space="0" w:color="auto"/>
                        <w:right w:val="none" w:sz="0" w:space="0" w:color="auto"/>
                      </w:divBdr>
                    </w:div>
                  </w:divsChild>
                </w:div>
                <w:div w:id="2113741811">
                  <w:marLeft w:val="0"/>
                  <w:marRight w:val="0"/>
                  <w:marTop w:val="0"/>
                  <w:marBottom w:val="0"/>
                  <w:divBdr>
                    <w:top w:val="none" w:sz="0" w:space="0" w:color="auto"/>
                    <w:left w:val="none" w:sz="0" w:space="0" w:color="auto"/>
                    <w:bottom w:val="none" w:sz="0" w:space="0" w:color="auto"/>
                    <w:right w:val="none" w:sz="0" w:space="0" w:color="auto"/>
                  </w:divBdr>
                  <w:divsChild>
                    <w:div w:id="3683823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89880609">
          <w:marLeft w:val="0"/>
          <w:marRight w:val="0"/>
          <w:marTop w:val="0"/>
          <w:marBottom w:val="0"/>
          <w:divBdr>
            <w:top w:val="none" w:sz="0" w:space="0" w:color="auto"/>
            <w:left w:val="none" w:sz="0" w:space="0" w:color="auto"/>
            <w:bottom w:val="none" w:sz="0" w:space="0" w:color="auto"/>
            <w:right w:val="none" w:sz="0" w:space="0" w:color="auto"/>
          </w:divBdr>
          <w:divsChild>
            <w:div w:id="1716154476">
              <w:marLeft w:val="0"/>
              <w:marRight w:val="0"/>
              <w:marTop w:val="0"/>
              <w:marBottom w:val="0"/>
              <w:divBdr>
                <w:top w:val="none" w:sz="0" w:space="0" w:color="auto"/>
                <w:left w:val="none" w:sz="0" w:space="0" w:color="auto"/>
                <w:bottom w:val="none" w:sz="0" w:space="0" w:color="auto"/>
                <w:right w:val="none" w:sz="0" w:space="0" w:color="auto"/>
              </w:divBdr>
              <w:divsChild>
                <w:div w:id="1260916041">
                  <w:marLeft w:val="0"/>
                  <w:marRight w:val="0"/>
                  <w:marTop w:val="0"/>
                  <w:marBottom w:val="0"/>
                  <w:divBdr>
                    <w:top w:val="none" w:sz="0" w:space="0" w:color="auto"/>
                    <w:left w:val="none" w:sz="0" w:space="0" w:color="auto"/>
                    <w:bottom w:val="none" w:sz="0" w:space="0" w:color="auto"/>
                    <w:right w:val="none" w:sz="0" w:space="0" w:color="auto"/>
                  </w:divBdr>
                  <w:divsChild>
                    <w:div w:id="1324311100">
                      <w:marLeft w:val="0"/>
                      <w:marRight w:val="0"/>
                      <w:marTop w:val="0"/>
                      <w:marBottom w:val="0"/>
                      <w:divBdr>
                        <w:top w:val="none" w:sz="0" w:space="0" w:color="auto"/>
                        <w:left w:val="none" w:sz="0" w:space="0" w:color="auto"/>
                        <w:bottom w:val="none" w:sz="0" w:space="0" w:color="auto"/>
                        <w:right w:val="none" w:sz="0" w:space="0" w:color="auto"/>
                      </w:divBdr>
                    </w:div>
                  </w:divsChild>
                </w:div>
                <w:div w:id="505093846">
                  <w:marLeft w:val="0"/>
                  <w:marRight w:val="0"/>
                  <w:marTop w:val="0"/>
                  <w:marBottom w:val="0"/>
                  <w:divBdr>
                    <w:top w:val="none" w:sz="0" w:space="0" w:color="auto"/>
                    <w:left w:val="none" w:sz="0" w:space="0" w:color="auto"/>
                    <w:bottom w:val="none" w:sz="0" w:space="0" w:color="auto"/>
                    <w:right w:val="none" w:sz="0" w:space="0" w:color="auto"/>
                  </w:divBdr>
                  <w:divsChild>
                    <w:div w:id="1148982165">
                      <w:marLeft w:val="0"/>
                      <w:marRight w:val="0"/>
                      <w:marTop w:val="0"/>
                      <w:marBottom w:val="0"/>
                      <w:divBdr>
                        <w:top w:val="none" w:sz="0" w:space="0" w:color="auto"/>
                        <w:left w:val="none" w:sz="0" w:space="0" w:color="auto"/>
                        <w:bottom w:val="none" w:sz="0" w:space="0" w:color="auto"/>
                        <w:right w:val="none" w:sz="0" w:space="0" w:color="auto"/>
                      </w:divBdr>
                    </w:div>
                    <w:div w:id="1332177975">
                      <w:marLeft w:val="0"/>
                      <w:marRight w:val="0"/>
                      <w:marTop w:val="0"/>
                      <w:marBottom w:val="0"/>
                      <w:divBdr>
                        <w:top w:val="none" w:sz="0" w:space="0" w:color="auto"/>
                        <w:left w:val="none" w:sz="0" w:space="0" w:color="auto"/>
                        <w:bottom w:val="none" w:sz="0" w:space="0" w:color="auto"/>
                        <w:right w:val="none" w:sz="0" w:space="0" w:color="auto"/>
                      </w:divBdr>
                    </w:div>
                  </w:divsChild>
                </w:div>
                <w:div w:id="1136677185">
                  <w:marLeft w:val="0"/>
                  <w:marRight w:val="0"/>
                  <w:marTop w:val="0"/>
                  <w:marBottom w:val="0"/>
                  <w:divBdr>
                    <w:top w:val="none" w:sz="0" w:space="0" w:color="auto"/>
                    <w:left w:val="none" w:sz="0" w:space="0" w:color="auto"/>
                    <w:bottom w:val="none" w:sz="0" w:space="0" w:color="auto"/>
                    <w:right w:val="none" w:sz="0" w:space="0" w:color="auto"/>
                  </w:divBdr>
                  <w:divsChild>
                    <w:div w:id="1898007088">
                      <w:marLeft w:val="0"/>
                      <w:marRight w:val="0"/>
                      <w:marTop w:val="0"/>
                      <w:marBottom w:val="0"/>
                      <w:divBdr>
                        <w:top w:val="none" w:sz="0" w:space="0" w:color="auto"/>
                        <w:left w:val="none" w:sz="0" w:space="0" w:color="auto"/>
                        <w:bottom w:val="none" w:sz="0" w:space="0" w:color="auto"/>
                        <w:right w:val="none" w:sz="0" w:space="0" w:color="auto"/>
                      </w:divBdr>
                    </w:div>
                  </w:divsChild>
                </w:div>
                <w:div w:id="1060403626">
                  <w:marLeft w:val="0"/>
                  <w:marRight w:val="0"/>
                  <w:marTop w:val="0"/>
                  <w:marBottom w:val="0"/>
                  <w:divBdr>
                    <w:top w:val="none" w:sz="0" w:space="0" w:color="auto"/>
                    <w:left w:val="none" w:sz="0" w:space="0" w:color="auto"/>
                    <w:bottom w:val="none" w:sz="0" w:space="0" w:color="auto"/>
                    <w:right w:val="none" w:sz="0" w:space="0" w:color="auto"/>
                  </w:divBdr>
                  <w:divsChild>
                    <w:div w:id="1410157441">
                      <w:marLeft w:val="0"/>
                      <w:marRight w:val="0"/>
                      <w:marTop w:val="0"/>
                      <w:marBottom w:val="0"/>
                      <w:divBdr>
                        <w:top w:val="none" w:sz="0" w:space="0" w:color="auto"/>
                        <w:left w:val="none" w:sz="0" w:space="0" w:color="auto"/>
                        <w:bottom w:val="none" w:sz="0" w:space="0" w:color="auto"/>
                        <w:right w:val="none" w:sz="0" w:space="0" w:color="auto"/>
                      </w:divBdr>
                    </w:div>
                  </w:divsChild>
                </w:div>
                <w:div w:id="323361917">
                  <w:marLeft w:val="0"/>
                  <w:marRight w:val="0"/>
                  <w:marTop w:val="0"/>
                  <w:marBottom w:val="0"/>
                  <w:divBdr>
                    <w:top w:val="none" w:sz="0" w:space="0" w:color="auto"/>
                    <w:left w:val="none" w:sz="0" w:space="0" w:color="auto"/>
                    <w:bottom w:val="none" w:sz="0" w:space="0" w:color="auto"/>
                    <w:right w:val="none" w:sz="0" w:space="0" w:color="auto"/>
                  </w:divBdr>
                  <w:divsChild>
                    <w:div w:id="14873598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41307113">
          <w:marLeft w:val="0"/>
          <w:marRight w:val="0"/>
          <w:marTop w:val="0"/>
          <w:marBottom w:val="0"/>
          <w:divBdr>
            <w:top w:val="none" w:sz="0" w:space="0" w:color="auto"/>
            <w:left w:val="none" w:sz="0" w:space="0" w:color="auto"/>
            <w:bottom w:val="none" w:sz="0" w:space="0" w:color="auto"/>
            <w:right w:val="none" w:sz="0" w:space="0" w:color="auto"/>
          </w:divBdr>
          <w:divsChild>
            <w:div w:id="207035143">
              <w:marLeft w:val="0"/>
              <w:marRight w:val="0"/>
              <w:marTop w:val="0"/>
              <w:marBottom w:val="0"/>
              <w:divBdr>
                <w:top w:val="none" w:sz="0" w:space="0" w:color="auto"/>
                <w:left w:val="none" w:sz="0" w:space="0" w:color="auto"/>
                <w:bottom w:val="none" w:sz="0" w:space="0" w:color="auto"/>
                <w:right w:val="none" w:sz="0" w:space="0" w:color="auto"/>
              </w:divBdr>
              <w:divsChild>
                <w:div w:id="571424995">
                  <w:marLeft w:val="0"/>
                  <w:marRight w:val="0"/>
                  <w:marTop w:val="0"/>
                  <w:marBottom w:val="0"/>
                  <w:divBdr>
                    <w:top w:val="none" w:sz="0" w:space="0" w:color="auto"/>
                    <w:left w:val="none" w:sz="0" w:space="0" w:color="auto"/>
                    <w:bottom w:val="none" w:sz="0" w:space="0" w:color="auto"/>
                    <w:right w:val="none" w:sz="0" w:space="0" w:color="auto"/>
                  </w:divBdr>
                  <w:divsChild>
                    <w:div w:id="1262956204">
                      <w:marLeft w:val="0"/>
                      <w:marRight w:val="0"/>
                      <w:marTop w:val="0"/>
                      <w:marBottom w:val="0"/>
                      <w:divBdr>
                        <w:top w:val="none" w:sz="0" w:space="0" w:color="auto"/>
                        <w:left w:val="none" w:sz="0" w:space="0" w:color="auto"/>
                        <w:bottom w:val="none" w:sz="0" w:space="0" w:color="auto"/>
                        <w:right w:val="none" w:sz="0" w:space="0" w:color="auto"/>
                      </w:divBdr>
                    </w:div>
                  </w:divsChild>
                </w:div>
                <w:div w:id="1661078005">
                  <w:marLeft w:val="0"/>
                  <w:marRight w:val="0"/>
                  <w:marTop w:val="0"/>
                  <w:marBottom w:val="0"/>
                  <w:divBdr>
                    <w:top w:val="none" w:sz="0" w:space="0" w:color="auto"/>
                    <w:left w:val="none" w:sz="0" w:space="0" w:color="auto"/>
                    <w:bottom w:val="none" w:sz="0" w:space="0" w:color="auto"/>
                    <w:right w:val="none" w:sz="0" w:space="0" w:color="auto"/>
                  </w:divBdr>
                  <w:divsChild>
                    <w:div w:id="1907570201">
                      <w:marLeft w:val="0"/>
                      <w:marRight w:val="0"/>
                      <w:marTop w:val="0"/>
                      <w:marBottom w:val="0"/>
                      <w:divBdr>
                        <w:top w:val="none" w:sz="0" w:space="0" w:color="auto"/>
                        <w:left w:val="none" w:sz="0" w:space="0" w:color="auto"/>
                        <w:bottom w:val="none" w:sz="0" w:space="0" w:color="auto"/>
                        <w:right w:val="none" w:sz="0" w:space="0" w:color="auto"/>
                      </w:divBdr>
                    </w:div>
                  </w:divsChild>
                </w:div>
                <w:div w:id="1266111582">
                  <w:marLeft w:val="0"/>
                  <w:marRight w:val="0"/>
                  <w:marTop w:val="0"/>
                  <w:marBottom w:val="0"/>
                  <w:divBdr>
                    <w:top w:val="none" w:sz="0" w:space="0" w:color="auto"/>
                    <w:left w:val="none" w:sz="0" w:space="0" w:color="auto"/>
                    <w:bottom w:val="none" w:sz="0" w:space="0" w:color="auto"/>
                    <w:right w:val="none" w:sz="0" w:space="0" w:color="auto"/>
                  </w:divBdr>
                  <w:divsChild>
                    <w:div w:id="2117751662">
                      <w:marLeft w:val="0"/>
                      <w:marRight w:val="0"/>
                      <w:marTop w:val="0"/>
                      <w:marBottom w:val="0"/>
                      <w:divBdr>
                        <w:top w:val="none" w:sz="0" w:space="0" w:color="auto"/>
                        <w:left w:val="none" w:sz="0" w:space="0" w:color="auto"/>
                        <w:bottom w:val="none" w:sz="0" w:space="0" w:color="auto"/>
                        <w:right w:val="none" w:sz="0" w:space="0" w:color="auto"/>
                      </w:divBdr>
                    </w:div>
                  </w:divsChild>
                </w:div>
                <w:div w:id="1742945420">
                  <w:marLeft w:val="0"/>
                  <w:marRight w:val="0"/>
                  <w:marTop w:val="0"/>
                  <w:marBottom w:val="0"/>
                  <w:divBdr>
                    <w:top w:val="none" w:sz="0" w:space="0" w:color="auto"/>
                    <w:left w:val="none" w:sz="0" w:space="0" w:color="auto"/>
                    <w:bottom w:val="none" w:sz="0" w:space="0" w:color="auto"/>
                    <w:right w:val="none" w:sz="0" w:space="0" w:color="auto"/>
                  </w:divBdr>
                  <w:divsChild>
                    <w:div w:id="730735871">
                      <w:marLeft w:val="0"/>
                      <w:marRight w:val="0"/>
                      <w:marTop w:val="0"/>
                      <w:marBottom w:val="0"/>
                      <w:divBdr>
                        <w:top w:val="none" w:sz="0" w:space="0" w:color="auto"/>
                        <w:left w:val="none" w:sz="0" w:space="0" w:color="auto"/>
                        <w:bottom w:val="none" w:sz="0" w:space="0" w:color="auto"/>
                        <w:right w:val="none" w:sz="0" w:space="0" w:color="auto"/>
                      </w:divBdr>
                    </w:div>
                  </w:divsChild>
                </w:div>
                <w:div w:id="1010065432">
                  <w:marLeft w:val="0"/>
                  <w:marRight w:val="0"/>
                  <w:marTop w:val="0"/>
                  <w:marBottom w:val="0"/>
                  <w:divBdr>
                    <w:top w:val="none" w:sz="0" w:space="0" w:color="auto"/>
                    <w:left w:val="none" w:sz="0" w:space="0" w:color="auto"/>
                    <w:bottom w:val="none" w:sz="0" w:space="0" w:color="auto"/>
                    <w:right w:val="none" w:sz="0" w:space="0" w:color="auto"/>
                  </w:divBdr>
                  <w:divsChild>
                    <w:div w:id="9531696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2326786">
          <w:marLeft w:val="0"/>
          <w:marRight w:val="0"/>
          <w:marTop w:val="0"/>
          <w:marBottom w:val="0"/>
          <w:divBdr>
            <w:top w:val="none" w:sz="0" w:space="0" w:color="auto"/>
            <w:left w:val="none" w:sz="0" w:space="0" w:color="auto"/>
            <w:bottom w:val="none" w:sz="0" w:space="0" w:color="auto"/>
            <w:right w:val="none" w:sz="0" w:space="0" w:color="auto"/>
          </w:divBdr>
          <w:divsChild>
            <w:div w:id="1564483207">
              <w:marLeft w:val="0"/>
              <w:marRight w:val="0"/>
              <w:marTop w:val="0"/>
              <w:marBottom w:val="0"/>
              <w:divBdr>
                <w:top w:val="none" w:sz="0" w:space="0" w:color="auto"/>
                <w:left w:val="none" w:sz="0" w:space="0" w:color="auto"/>
                <w:bottom w:val="none" w:sz="0" w:space="0" w:color="auto"/>
                <w:right w:val="none" w:sz="0" w:space="0" w:color="auto"/>
              </w:divBdr>
              <w:divsChild>
                <w:div w:id="1818834719">
                  <w:marLeft w:val="0"/>
                  <w:marRight w:val="0"/>
                  <w:marTop w:val="0"/>
                  <w:marBottom w:val="0"/>
                  <w:divBdr>
                    <w:top w:val="none" w:sz="0" w:space="0" w:color="auto"/>
                    <w:left w:val="none" w:sz="0" w:space="0" w:color="auto"/>
                    <w:bottom w:val="none" w:sz="0" w:space="0" w:color="auto"/>
                    <w:right w:val="none" w:sz="0" w:space="0" w:color="auto"/>
                  </w:divBdr>
                  <w:divsChild>
                    <w:div w:id="176816438">
                      <w:marLeft w:val="0"/>
                      <w:marRight w:val="0"/>
                      <w:marTop w:val="0"/>
                      <w:marBottom w:val="0"/>
                      <w:divBdr>
                        <w:top w:val="none" w:sz="0" w:space="0" w:color="auto"/>
                        <w:left w:val="none" w:sz="0" w:space="0" w:color="auto"/>
                        <w:bottom w:val="none" w:sz="0" w:space="0" w:color="auto"/>
                        <w:right w:val="none" w:sz="0" w:space="0" w:color="auto"/>
                      </w:divBdr>
                    </w:div>
                  </w:divsChild>
                </w:div>
                <w:div w:id="1013801489">
                  <w:marLeft w:val="0"/>
                  <w:marRight w:val="0"/>
                  <w:marTop w:val="0"/>
                  <w:marBottom w:val="0"/>
                  <w:divBdr>
                    <w:top w:val="none" w:sz="0" w:space="0" w:color="auto"/>
                    <w:left w:val="none" w:sz="0" w:space="0" w:color="auto"/>
                    <w:bottom w:val="none" w:sz="0" w:space="0" w:color="auto"/>
                    <w:right w:val="none" w:sz="0" w:space="0" w:color="auto"/>
                  </w:divBdr>
                  <w:divsChild>
                    <w:div w:id="724987783">
                      <w:marLeft w:val="0"/>
                      <w:marRight w:val="0"/>
                      <w:marTop w:val="0"/>
                      <w:marBottom w:val="0"/>
                      <w:divBdr>
                        <w:top w:val="none" w:sz="0" w:space="0" w:color="auto"/>
                        <w:left w:val="none" w:sz="0" w:space="0" w:color="auto"/>
                        <w:bottom w:val="none" w:sz="0" w:space="0" w:color="auto"/>
                        <w:right w:val="none" w:sz="0" w:space="0" w:color="auto"/>
                      </w:divBdr>
                    </w:div>
                    <w:div w:id="735859399">
                      <w:marLeft w:val="0"/>
                      <w:marRight w:val="0"/>
                      <w:marTop w:val="0"/>
                      <w:marBottom w:val="0"/>
                      <w:divBdr>
                        <w:top w:val="none" w:sz="0" w:space="0" w:color="auto"/>
                        <w:left w:val="none" w:sz="0" w:space="0" w:color="auto"/>
                        <w:bottom w:val="none" w:sz="0" w:space="0" w:color="auto"/>
                        <w:right w:val="none" w:sz="0" w:space="0" w:color="auto"/>
                      </w:divBdr>
                    </w:div>
                  </w:divsChild>
                </w:div>
                <w:div w:id="277219182">
                  <w:marLeft w:val="0"/>
                  <w:marRight w:val="0"/>
                  <w:marTop w:val="0"/>
                  <w:marBottom w:val="0"/>
                  <w:divBdr>
                    <w:top w:val="none" w:sz="0" w:space="0" w:color="auto"/>
                    <w:left w:val="none" w:sz="0" w:space="0" w:color="auto"/>
                    <w:bottom w:val="none" w:sz="0" w:space="0" w:color="auto"/>
                    <w:right w:val="none" w:sz="0" w:space="0" w:color="auto"/>
                  </w:divBdr>
                  <w:divsChild>
                    <w:div w:id="869998918">
                      <w:marLeft w:val="0"/>
                      <w:marRight w:val="0"/>
                      <w:marTop w:val="0"/>
                      <w:marBottom w:val="0"/>
                      <w:divBdr>
                        <w:top w:val="none" w:sz="0" w:space="0" w:color="auto"/>
                        <w:left w:val="none" w:sz="0" w:space="0" w:color="auto"/>
                        <w:bottom w:val="none" w:sz="0" w:space="0" w:color="auto"/>
                        <w:right w:val="none" w:sz="0" w:space="0" w:color="auto"/>
                      </w:divBdr>
                    </w:div>
                  </w:divsChild>
                </w:div>
                <w:div w:id="110443009">
                  <w:marLeft w:val="0"/>
                  <w:marRight w:val="0"/>
                  <w:marTop w:val="0"/>
                  <w:marBottom w:val="0"/>
                  <w:divBdr>
                    <w:top w:val="none" w:sz="0" w:space="0" w:color="auto"/>
                    <w:left w:val="none" w:sz="0" w:space="0" w:color="auto"/>
                    <w:bottom w:val="none" w:sz="0" w:space="0" w:color="auto"/>
                    <w:right w:val="none" w:sz="0" w:space="0" w:color="auto"/>
                  </w:divBdr>
                  <w:divsChild>
                    <w:div w:id="3481777">
                      <w:marLeft w:val="0"/>
                      <w:marRight w:val="0"/>
                      <w:marTop w:val="0"/>
                      <w:marBottom w:val="0"/>
                      <w:divBdr>
                        <w:top w:val="none" w:sz="0" w:space="0" w:color="auto"/>
                        <w:left w:val="none" w:sz="0" w:space="0" w:color="auto"/>
                        <w:bottom w:val="none" w:sz="0" w:space="0" w:color="auto"/>
                        <w:right w:val="none" w:sz="0" w:space="0" w:color="auto"/>
                      </w:divBdr>
                      <w:divsChild>
                        <w:div w:id="358240315">
                          <w:marLeft w:val="0"/>
                          <w:marRight w:val="0"/>
                          <w:marTop w:val="0"/>
                          <w:marBottom w:val="0"/>
                          <w:divBdr>
                            <w:top w:val="none" w:sz="0" w:space="0" w:color="auto"/>
                            <w:left w:val="none" w:sz="0" w:space="0" w:color="auto"/>
                            <w:bottom w:val="none" w:sz="0" w:space="0" w:color="auto"/>
                            <w:right w:val="none" w:sz="0" w:space="0" w:color="auto"/>
                          </w:divBdr>
                        </w:div>
                      </w:divsChild>
                    </w:div>
                    <w:div w:id="1304967746">
                      <w:marLeft w:val="0"/>
                      <w:marRight w:val="0"/>
                      <w:marTop w:val="0"/>
                      <w:marBottom w:val="0"/>
                      <w:divBdr>
                        <w:top w:val="none" w:sz="0" w:space="0" w:color="auto"/>
                        <w:left w:val="none" w:sz="0" w:space="0" w:color="auto"/>
                        <w:bottom w:val="none" w:sz="0" w:space="0" w:color="auto"/>
                        <w:right w:val="none" w:sz="0" w:space="0" w:color="auto"/>
                      </w:divBdr>
                      <w:divsChild>
                        <w:div w:id="11452719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9753701">
                  <w:marLeft w:val="0"/>
                  <w:marRight w:val="0"/>
                  <w:marTop w:val="0"/>
                  <w:marBottom w:val="0"/>
                  <w:divBdr>
                    <w:top w:val="none" w:sz="0" w:space="0" w:color="auto"/>
                    <w:left w:val="none" w:sz="0" w:space="0" w:color="auto"/>
                    <w:bottom w:val="none" w:sz="0" w:space="0" w:color="auto"/>
                    <w:right w:val="none" w:sz="0" w:space="0" w:color="auto"/>
                  </w:divBdr>
                  <w:divsChild>
                    <w:div w:id="12401388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8872650">
          <w:marLeft w:val="0"/>
          <w:marRight w:val="0"/>
          <w:marTop w:val="0"/>
          <w:marBottom w:val="0"/>
          <w:divBdr>
            <w:top w:val="none" w:sz="0" w:space="0" w:color="auto"/>
            <w:left w:val="none" w:sz="0" w:space="0" w:color="auto"/>
            <w:bottom w:val="none" w:sz="0" w:space="0" w:color="auto"/>
            <w:right w:val="none" w:sz="0" w:space="0" w:color="auto"/>
          </w:divBdr>
          <w:divsChild>
            <w:div w:id="140000082">
              <w:marLeft w:val="0"/>
              <w:marRight w:val="0"/>
              <w:marTop w:val="0"/>
              <w:marBottom w:val="0"/>
              <w:divBdr>
                <w:top w:val="none" w:sz="0" w:space="0" w:color="auto"/>
                <w:left w:val="none" w:sz="0" w:space="0" w:color="auto"/>
                <w:bottom w:val="none" w:sz="0" w:space="0" w:color="auto"/>
                <w:right w:val="none" w:sz="0" w:space="0" w:color="auto"/>
              </w:divBdr>
              <w:divsChild>
                <w:div w:id="1850440460">
                  <w:marLeft w:val="0"/>
                  <w:marRight w:val="0"/>
                  <w:marTop w:val="0"/>
                  <w:marBottom w:val="0"/>
                  <w:divBdr>
                    <w:top w:val="none" w:sz="0" w:space="0" w:color="auto"/>
                    <w:left w:val="none" w:sz="0" w:space="0" w:color="auto"/>
                    <w:bottom w:val="none" w:sz="0" w:space="0" w:color="auto"/>
                    <w:right w:val="none" w:sz="0" w:space="0" w:color="auto"/>
                  </w:divBdr>
                  <w:divsChild>
                    <w:div w:id="2142766070">
                      <w:marLeft w:val="0"/>
                      <w:marRight w:val="0"/>
                      <w:marTop w:val="0"/>
                      <w:marBottom w:val="0"/>
                      <w:divBdr>
                        <w:top w:val="none" w:sz="0" w:space="0" w:color="auto"/>
                        <w:left w:val="none" w:sz="0" w:space="0" w:color="auto"/>
                        <w:bottom w:val="none" w:sz="0" w:space="0" w:color="auto"/>
                        <w:right w:val="none" w:sz="0" w:space="0" w:color="auto"/>
                      </w:divBdr>
                    </w:div>
                  </w:divsChild>
                </w:div>
                <w:div w:id="11340115">
                  <w:marLeft w:val="0"/>
                  <w:marRight w:val="0"/>
                  <w:marTop w:val="0"/>
                  <w:marBottom w:val="0"/>
                  <w:divBdr>
                    <w:top w:val="none" w:sz="0" w:space="0" w:color="auto"/>
                    <w:left w:val="none" w:sz="0" w:space="0" w:color="auto"/>
                    <w:bottom w:val="none" w:sz="0" w:space="0" w:color="auto"/>
                    <w:right w:val="none" w:sz="0" w:space="0" w:color="auto"/>
                  </w:divBdr>
                  <w:divsChild>
                    <w:div w:id="723333492">
                      <w:marLeft w:val="0"/>
                      <w:marRight w:val="0"/>
                      <w:marTop w:val="0"/>
                      <w:marBottom w:val="0"/>
                      <w:divBdr>
                        <w:top w:val="none" w:sz="0" w:space="0" w:color="auto"/>
                        <w:left w:val="none" w:sz="0" w:space="0" w:color="auto"/>
                        <w:bottom w:val="none" w:sz="0" w:space="0" w:color="auto"/>
                        <w:right w:val="none" w:sz="0" w:space="0" w:color="auto"/>
                      </w:divBdr>
                    </w:div>
                    <w:div w:id="890270144">
                      <w:marLeft w:val="0"/>
                      <w:marRight w:val="0"/>
                      <w:marTop w:val="0"/>
                      <w:marBottom w:val="0"/>
                      <w:divBdr>
                        <w:top w:val="none" w:sz="0" w:space="0" w:color="auto"/>
                        <w:left w:val="none" w:sz="0" w:space="0" w:color="auto"/>
                        <w:bottom w:val="none" w:sz="0" w:space="0" w:color="auto"/>
                        <w:right w:val="none" w:sz="0" w:space="0" w:color="auto"/>
                      </w:divBdr>
                    </w:div>
                  </w:divsChild>
                </w:div>
                <w:div w:id="573777099">
                  <w:marLeft w:val="0"/>
                  <w:marRight w:val="0"/>
                  <w:marTop w:val="0"/>
                  <w:marBottom w:val="0"/>
                  <w:divBdr>
                    <w:top w:val="none" w:sz="0" w:space="0" w:color="auto"/>
                    <w:left w:val="none" w:sz="0" w:space="0" w:color="auto"/>
                    <w:bottom w:val="none" w:sz="0" w:space="0" w:color="auto"/>
                    <w:right w:val="none" w:sz="0" w:space="0" w:color="auto"/>
                  </w:divBdr>
                  <w:divsChild>
                    <w:div w:id="968702740">
                      <w:marLeft w:val="0"/>
                      <w:marRight w:val="0"/>
                      <w:marTop w:val="0"/>
                      <w:marBottom w:val="0"/>
                      <w:divBdr>
                        <w:top w:val="none" w:sz="0" w:space="0" w:color="auto"/>
                        <w:left w:val="none" w:sz="0" w:space="0" w:color="auto"/>
                        <w:bottom w:val="none" w:sz="0" w:space="0" w:color="auto"/>
                        <w:right w:val="none" w:sz="0" w:space="0" w:color="auto"/>
                      </w:divBdr>
                    </w:div>
                    <w:div w:id="404449408">
                      <w:marLeft w:val="0"/>
                      <w:marRight w:val="0"/>
                      <w:marTop w:val="0"/>
                      <w:marBottom w:val="0"/>
                      <w:divBdr>
                        <w:top w:val="none" w:sz="0" w:space="0" w:color="auto"/>
                        <w:left w:val="none" w:sz="0" w:space="0" w:color="auto"/>
                        <w:bottom w:val="none" w:sz="0" w:space="0" w:color="auto"/>
                        <w:right w:val="none" w:sz="0" w:space="0" w:color="auto"/>
                      </w:divBdr>
                    </w:div>
                    <w:div w:id="574902302">
                      <w:marLeft w:val="0"/>
                      <w:marRight w:val="0"/>
                      <w:marTop w:val="0"/>
                      <w:marBottom w:val="0"/>
                      <w:divBdr>
                        <w:top w:val="none" w:sz="0" w:space="0" w:color="auto"/>
                        <w:left w:val="none" w:sz="0" w:space="0" w:color="auto"/>
                        <w:bottom w:val="none" w:sz="0" w:space="0" w:color="auto"/>
                        <w:right w:val="none" w:sz="0" w:space="0" w:color="auto"/>
                      </w:divBdr>
                    </w:div>
                  </w:divsChild>
                </w:div>
                <w:div w:id="366679925">
                  <w:marLeft w:val="0"/>
                  <w:marRight w:val="0"/>
                  <w:marTop w:val="0"/>
                  <w:marBottom w:val="0"/>
                  <w:divBdr>
                    <w:top w:val="none" w:sz="0" w:space="0" w:color="auto"/>
                    <w:left w:val="none" w:sz="0" w:space="0" w:color="auto"/>
                    <w:bottom w:val="none" w:sz="0" w:space="0" w:color="auto"/>
                    <w:right w:val="none" w:sz="0" w:space="0" w:color="auto"/>
                  </w:divBdr>
                  <w:divsChild>
                    <w:div w:id="968317081">
                      <w:marLeft w:val="0"/>
                      <w:marRight w:val="0"/>
                      <w:marTop w:val="0"/>
                      <w:marBottom w:val="0"/>
                      <w:divBdr>
                        <w:top w:val="none" w:sz="0" w:space="0" w:color="auto"/>
                        <w:left w:val="none" w:sz="0" w:space="0" w:color="auto"/>
                        <w:bottom w:val="none" w:sz="0" w:space="0" w:color="auto"/>
                        <w:right w:val="none" w:sz="0" w:space="0" w:color="auto"/>
                      </w:divBdr>
                    </w:div>
                  </w:divsChild>
                </w:div>
                <w:div w:id="386995911">
                  <w:marLeft w:val="0"/>
                  <w:marRight w:val="0"/>
                  <w:marTop w:val="0"/>
                  <w:marBottom w:val="0"/>
                  <w:divBdr>
                    <w:top w:val="none" w:sz="0" w:space="0" w:color="auto"/>
                    <w:left w:val="none" w:sz="0" w:space="0" w:color="auto"/>
                    <w:bottom w:val="none" w:sz="0" w:space="0" w:color="auto"/>
                    <w:right w:val="none" w:sz="0" w:space="0" w:color="auto"/>
                  </w:divBdr>
                  <w:divsChild>
                    <w:div w:id="2018458375">
                      <w:marLeft w:val="0"/>
                      <w:marRight w:val="0"/>
                      <w:marTop w:val="0"/>
                      <w:marBottom w:val="0"/>
                      <w:divBdr>
                        <w:top w:val="none" w:sz="0" w:space="0" w:color="auto"/>
                        <w:left w:val="none" w:sz="0" w:space="0" w:color="auto"/>
                        <w:bottom w:val="none" w:sz="0" w:space="0" w:color="auto"/>
                        <w:right w:val="none" w:sz="0" w:space="0" w:color="auto"/>
                      </w:divBdr>
                    </w:div>
                  </w:divsChild>
                </w:div>
                <w:div w:id="1293242791">
                  <w:marLeft w:val="0"/>
                  <w:marRight w:val="0"/>
                  <w:marTop w:val="0"/>
                  <w:marBottom w:val="0"/>
                  <w:divBdr>
                    <w:top w:val="none" w:sz="0" w:space="0" w:color="auto"/>
                    <w:left w:val="none" w:sz="0" w:space="0" w:color="auto"/>
                    <w:bottom w:val="none" w:sz="0" w:space="0" w:color="auto"/>
                    <w:right w:val="none" w:sz="0" w:space="0" w:color="auto"/>
                  </w:divBdr>
                  <w:divsChild>
                    <w:div w:id="8642503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0618006">
          <w:marLeft w:val="0"/>
          <w:marRight w:val="0"/>
          <w:marTop w:val="0"/>
          <w:marBottom w:val="0"/>
          <w:divBdr>
            <w:top w:val="none" w:sz="0" w:space="0" w:color="auto"/>
            <w:left w:val="none" w:sz="0" w:space="0" w:color="auto"/>
            <w:bottom w:val="none" w:sz="0" w:space="0" w:color="auto"/>
            <w:right w:val="none" w:sz="0" w:space="0" w:color="auto"/>
          </w:divBdr>
          <w:divsChild>
            <w:div w:id="558247966">
              <w:marLeft w:val="0"/>
              <w:marRight w:val="0"/>
              <w:marTop w:val="0"/>
              <w:marBottom w:val="0"/>
              <w:divBdr>
                <w:top w:val="none" w:sz="0" w:space="0" w:color="auto"/>
                <w:left w:val="none" w:sz="0" w:space="0" w:color="auto"/>
                <w:bottom w:val="none" w:sz="0" w:space="0" w:color="auto"/>
                <w:right w:val="none" w:sz="0" w:space="0" w:color="auto"/>
              </w:divBdr>
              <w:divsChild>
                <w:div w:id="610472005">
                  <w:marLeft w:val="0"/>
                  <w:marRight w:val="0"/>
                  <w:marTop w:val="0"/>
                  <w:marBottom w:val="0"/>
                  <w:divBdr>
                    <w:top w:val="none" w:sz="0" w:space="0" w:color="auto"/>
                    <w:left w:val="none" w:sz="0" w:space="0" w:color="auto"/>
                    <w:bottom w:val="none" w:sz="0" w:space="0" w:color="auto"/>
                    <w:right w:val="none" w:sz="0" w:space="0" w:color="auto"/>
                  </w:divBdr>
                  <w:divsChild>
                    <w:div w:id="835271331">
                      <w:marLeft w:val="0"/>
                      <w:marRight w:val="0"/>
                      <w:marTop w:val="0"/>
                      <w:marBottom w:val="0"/>
                      <w:divBdr>
                        <w:top w:val="none" w:sz="0" w:space="0" w:color="auto"/>
                        <w:left w:val="none" w:sz="0" w:space="0" w:color="auto"/>
                        <w:bottom w:val="none" w:sz="0" w:space="0" w:color="auto"/>
                        <w:right w:val="none" w:sz="0" w:space="0" w:color="auto"/>
                      </w:divBdr>
                    </w:div>
                  </w:divsChild>
                </w:div>
                <w:div w:id="2082217582">
                  <w:marLeft w:val="0"/>
                  <w:marRight w:val="0"/>
                  <w:marTop w:val="0"/>
                  <w:marBottom w:val="0"/>
                  <w:divBdr>
                    <w:top w:val="none" w:sz="0" w:space="0" w:color="auto"/>
                    <w:left w:val="none" w:sz="0" w:space="0" w:color="auto"/>
                    <w:bottom w:val="none" w:sz="0" w:space="0" w:color="auto"/>
                    <w:right w:val="none" w:sz="0" w:space="0" w:color="auto"/>
                  </w:divBdr>
                  <w:divsChild>
                    <w:div w:id="901797041">
                      <w:marLeft w:val="0"/>
                      <w:marRight w:val="0"/>
                      <w:marTop w:val="0"/>
                      <w:marBottom w:val="0"/>
                      <w:divBdr>
                        <w:top w:val="none" w:sz="0" w:space="0" w:color="auto"/>
                        <w:left w:val="none" w:sz="0" w:space="0" w:color="auto"/>
                        <w:bottom w:val="none" w:sz="0" w:space="0" w:color="auto"/>
                        <w:right w:val="none" w:sz="0" w:space="0" w:color="auto"/>
                      </w:divBdr>
                    </w:div>
                    <w:div w:id="999163694">
                      <w:marLeft w:val="0"/>
                      <w:marRight w:val="0"/>
                      <w:marTop w:val="0"/>
                      <w:marBottom w:val="0"/>
                      <w:divBdr>
                        <w:top w:val="none" w:sz="0" w:space="0" w:color="auto"/>
                        <w:left w:val="none" w:sz="0" w:space="0" w:color="auto"/>
                        <w:bottom w:val="none" w:sz="0" w:space="0" w:color="auto"/>
                        <w:right w:val="none" w:sz="0" w:space="0" w:color="auto"/>
                      </w:divBdr>
                    </w:div>
                  </w:divsChild>
                </w:div>
                <w:div w:id="1230769934">
                  <w:marLeft w:val="0"/>
                  <w:marRight w:val="0"/>
                  <w:marTop w:val="0"/>
                  <w:marBottom w:val="0"/>
                  <w:divBdr>
                    <w:top w:val="none" w:sz="0" w:space="0" w:color="auto"/>
                    <w:left w:val="none" w:sz="0" w:space="0" w:color="auto"/>
                    <w:bottom w:val="none" w:sz="0" w:space="0" w:color="auto"/>
                    <w:right w:val="none" w:sz="0" w:space="0" w:color="auto"/>
                  </w:divBdr>
                  <w:divsChild>
                    <w:div w:id="325211651">
                      <w:marLeft w:val="0"/>
                      <w:marRight w:val="0"/>
                      <w:marTop w:val="0"/>
                      <w:marBottom w:val="0"/>
                      <w:divBdr>
                        <w:top w:val="none" w:sz="0" w:space="0" w:color="auto"/>
                        <w:left w:val="none" w:sz="0" w:space="0" w:color="auto"/>
                        <w:bottom w:val="none" w:sz="0" w:space="0" w:color="auto"/>
                        <w:right w:val="none" w:sz="0" w:space="0" w:color="auto"/>
                      </w:divBdr>
                    </w:div>
                  </w:divsChild>
                </w:div>
                <w:div w:id="2069258088">
                  <w:marLeft w:val="0"/>
                  <w:marRight w:val="0"/>
                  <w:marTop w:val="0"/>
                  <w:marBottom w:val="0"/>
                  <w:divBdr>
                    <w:top w:val="none" w:sz="0" w:space="0" w:color="auto"/>
                    <w:left w:val="none" w:sz="0" w:space="0" w:color="auto"/>
                    <w:bottom w:val="none" w:sz="0" w:space="0" w:color="auto"/>
                    <w:right w:val="none" w:sz="0" w:space="0" w:color="auto"/>
                  </w:divBdr>
                  <w:divsChild>
                    <w:div w:id="326448048">
                      <w:marLeft w:val="0"/>
                      <w:marRight w:val="0"/>
                      <w:marTop w:val="0"/>
                      <w:marBottom w:val="0"/>
                      <w:divBdr>
                        <w:top w:val="none" w:sz="0" w:space="0" w:color="auto"/>
                        <w:left w:val="none" w:sz="0" w:space="0" w:color="auto"/>
                        <w:bottom w:val="none" w:sz="0" w:space="0" w:color="auto"/>
                        <w:right w:val="none" w:sz="0" w:space="0" w:color="auto"/>
                      </w:divBdr>
                    </w:div>
                  </w:divsChild>
                </w:div>
                <w:div w:id="1893693502">
                  <w:marLeft w:val="0"/>
                  <w:marRight w:val="0"/>
                  <w:marTop w:val="0"/>
                  <w:marBottom w:val="0"/>
                  <w:divBdr>
                    <w:top w:val="none" w:sz="0" w:space="0" w:color="auto"/>
                    <w:left w:val="none" w:sz="0" w:space="0" w:color="auto"/>
                    <w:bottom w:val="none" w:sz="0" w:space="0" w:color="auto"/>
                    <w:right w:val="none" w:sz="0" w:space="0" w:color="auto"/>
                  </w:divBdr>
                  <w:divsChild>
                    <w:div w:id="3984058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92896634">
          <w:marLeft w:val="0"/>
          <w:marRight w:val="0"/>
          <w:marTop w:val="0"/>
          <w:marBottom w:val="0"/>
          <w:divBdr>
            <w:top w:val="none" w:sz="0" w:space="0" w:color="auto"/>
            <w:left w:val="none" w:sz="0" w:space="0" w:color="auto"/>
            <w:bottom w:val="none" w:sz="0" w:space="0" w:color="auto"/>
            <w:right w:val="none" w:sz="0" w:space="0" w:color="auto"/>
          </w:divBdr>
          <w:divsChild>
            <w:div w:id="1780562985">
              <w:marLeft w:val="0"/>
              <w:marRight w:val="0"/>
              <w:marTop w:val="0"/>
              <w:marBottom w:val="0"/>
              <w:divBdr>
                <w:top w:val="none" w:sz="0" w:space="0" w:color="auto"/>
                <w:left w:val="none" w:sz="0" w:space="0" w:color="auto"/>
                <w:bottom w:val="none" w:sz="0" w:space="0" w:color="auto"/>
                <w:right w:val="none" w:sz="0" w:space="0" w:color="auto"/>
              </w:divBdr>
              <w:divsChild>
                <w:div w:id="1332374361">
                  <w:marLeft w:val="0"/>
                  <w:marRight w:val="0"/>
                  <w:marTop w:val="0"/>
                  <w:marBottom w:val="0"/>
                  <w:divBdr>
                    <w:top w:val="none" w:sz="0" w:space="0" w:color="auto"/>
                    <w:left w:val="none" w:sz="0" w:space="0" w:color="auto"/>
                    <w:bottom w:val="none" w:sz="0" w:space="0" w:color="auto"/>
                    <w:right w:val="none" w:sz="0" w:space="0" w:color="auto"/>
                  </w:divBdr>
                  <w:divsChild>
                    <w:div w:id="2089111696">
                      <w:marLeft w:val="0"/>
                      <w:marRight w:val="0"/>
                      <w:marTop w:val="0"/>
                      <w:marBottom w:val="0"/>
                      <w:divBdr>
                        <w:top w:val="none" w:sz="0" w:space="0" w:color="auto"/>
                        <w:left w:val="none" w:sz="0" w:space="0" w:color="auto"/>
                        <w:bottom w:val="none" w:sz="0" w:space="0" w:color="auto"/>
                        <w:right w:val="none" w:sz="0" w:space="0" w:color="auto"/>
                      </w:divBdr>
                    </w:div>
                  </w:divsChild>
                </w:div>
                <w:div w:id="2132043273">
                  <w:marLeft w:val="0"/>
                  <w:marRight w:val="0"/>
                  <w:marTop w:val="0"/>
                  <w:marBottom w:val="0"/>
                  <w:divBdr>
                    <w:top w:val="none" w:sz="0" w:space="0" w:color="auto"/>
                    <w:left w:val="none" w:sz="0" w:space="0" w:color="auto"/>
                    <w:bottom w:val="none" w:sz="0" w:space="0" w:color="auto"/>
                    <w:right w:val="none" w:sz="0" w:space="0" w:color="auto"/>
                  </w:divBdr>
                  <w:divsChild>
                    <w:div w:id="1575815843">
                      <w:marLeft w:val="0"/>
                      <w:marRight w:val="0"/>
                      <w:marTop w:val="0"/>
                      <w:marBottom w:val="0"/>
                      <w:divBdr>
                        <w:top w:val="none" w:sz="0" w:space="0" w:color="auto"/>
                        <w:left w:val="none" w:sz="0" w:space="0" w:color="auto"/>
                        <w:bottom w:val="none" w:sz="0" w:space="0" w:color="auto"/>
                        <w:right w:val="none" w:sz="0" w:space="0" w:color="auto"/>
                      </w:divBdr>
                    </w:div>
                    <w:div w:id="249435067">
                      <w:marLeft w:val="0"/>
                      <w:marRight w:val="0"/>
                      <w:marTop w:val="0"/>
                      <w:marBottom w:val="0"/>
                      <w:divBdr>
                        <w:top w:val="none" w:sz="0" w:space="0" w:color="auto"/>
                        <w:left w:val="none" w:sz="0" w:space="0" w:color="auto"/>
                        <w:bottom w:val="none" w:sz="0" w:space="0" w:color="auto"/>
                        <w:right w:val="none" w:sz="0" w:space="0" w:color="auto"/>
                      </w:divBdr>
                    </w:div>
                  </w:divsChild>
                </w:div>
                <w:div w:id="1403216551">
                  <w:marLeft w:val="0"/>
                  <w:marRight w:val="0"/>
                  <w:marTop w:val="0"/>
                  <w:marBottom w:val="0"/>
                  <w:divBdr>
                    <w:top w:val="none" w:sz="0" w:space="0" w:color="auto"/>
                    <w:left w:val="none" w:sz="0" w:space="0" w:color="auto"/>
                    <w:bottom w:val="none" w:sz="0" w:space="0" w:color="auto"/>
                    <w:right w:val="none" w:sz="0" w:space="0" w:color="auto"/>
                  </w:divBdr>
                  <w:divsChild>
                    <w:div w:id="568225411">
                      <w:marLeft w:val="0"/>
                      <w:marRight w:val="0"/>
                      <w:marTop w:val="0"/>
                      <w:marBottom w:val="0"/>
                      <w:divBdr>
                        <w:top w:val="none" w:sz="0" w:space="0" w:color="auto"/>
                        <w:left w:val="none" w:sz="0" w:space="0" w:color="auto"/>
                        <w:bottom w:val="none" w:sz="0" w:space="0" w:color="auto"/>
                        <w:right w:val="none" w:sz="0" w:space="0" w:color="auto"/>
                      </w:divBdr>
                    </w:div>
                  </w:divsChild>
                </w:div>
                <w:div w:id="1287397105">
                  <w:marLeft w:val="0"/>
                  <w:marRight w:val="0"/>
                  <w:marTop w:val="0"/>
                  <w:marBottom w:val="0"/>
                  <w:divBdr>
                    <w:top w:val="none" w:sz="0" w:space="0" w:color="auto"/>
                    <w:left w:val="none" w:sz="0" w:space="0" w:color="auto"/>
                    <w:bottom w:val="none" w:sz="0" w:space="0" w:color="auto"/>
                    <w:right w:val="none" w:sz="0" w:space="0" w:color="auto"/>
                  </w:divBdr>
                  <w:divsChild>
                    <w:div w:id="1661612234">
                      <w:marLeft w:val="0"/>
                      <w:marRight w:val="0"/>
                      <w:marTop w:val="0"/>
                      <w:marBottom w:val="0"/>
                      <w:divBdr>
                        <w:top w:val="none" w:sz="0" w:space="0" w:color="auto"/>
                        <w:left w:val="none" w:sz="0" w:space="0" w:color="auto"/>
                        <w:bottom w:val="none" w:sz="0" w:space="0" w:color="auto"/>
                        <w:right w:val="none" w:sz="0" w:space="0" w:color="auto"/>
                      </w:divBdr>
                    </w:div>
                  </w:divsChild>
                </w:div>
                <w:div w:id="1890340455">
                  <w:marLeft w:val="0"/>
                  <w:marRight w:val="0"/>
                  <w:marTop w:val="0"/>
                  <w:marBottom w:val="0"/>
                  <w:divBdr>
                    <w:top w:val="none" w:sz="0" w:space="0" w:color="auto"/>
                    <w:left w:val="none" w:sz="0" w:space="0" w:color="auto"/>
                    <w:bottom w:val="none" w:sz="0" w:space="0" w:color="auto"/>
                    <w:right w:val="none" w:sz="0" w:space="0" w:color="auto"/>
                  </w:divBdr>
                  <w:divsChild>
                    <w:div w:id="571811942">
                      <w:marLeft w:val="0"/>
                      <w:marRight w:val="0"/>
                      <w:marTop w:val="0"/>
                      <w:marBottom w:val="0"/>
                      <w:divBdr>
                        <w:top w:val="none" w:sz="0" w:space="0" w:color="auto"/>
                        <w:left w:val="none" w:sz="0" w:space="0" w:color="auto"/>
                        <w:bottom w:val="none" w:sz="0" w:space="0" w:color="auto"/>
                        <w:right w:val="none" w:sz="0" w:space="0" w:color="auto"/>
                      </w:divBdr>
                    </w:div>
                  </w:divsChild>
                </w:div>
                <w:div w:id="1207916643">
                  <w:marLeft w:val="0"/>
                  <w:marRight w:val="0"/>
                  <w:marTop w:val="0"/>
                  <w:marBottom w:val="0"/>
                  <w:divBdr>
                    <w:top w:val="none" w:sz="0" w:space="0" w:color="auto"/>
                    <w:left w:val="none" w:sz="0" w:space="0" w:color="auto"/>
                    <w:bottom w:val="none" w:sz="0" w:space="0" w:color="auto"/>
                    <w:right w:val="none" w:sz="0" w:space="0" w:color="auto"/>
                  </w:divBdr>
                  <w:divsChild>
                    <w:div w:id="876983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88343963">
          <w:marLeft w:val="0"/>
          <w:marRight w:val="0"/>
          <w:marTop w:val="0"/>
          <w:marBottom w:val="0"/>
          <w:divBdr>
            <w:top w:val="none" w:sz="0" w:space="0" w:color="auto"/>
            <w:left w:val="none" w:sz="0" w:space="0" w:color="auto"/>
            <w:bottom w:val="none" w:sz="0" w:space="0" w:color="auto"/>
            <w:right w:val="none" w:sz="0" w:space="0" w:color="auto"/>
          </w:divBdr>
          <w:divsChild>
            <w:div w:id="1292663057">
              <w:marLeft w:val="0"/>
              <w:marRight w:val="0"/>
              <w:marTop w:val="0"/>
              <w:marBottom w:val="0"/>
              <w:divBdr>
                <w:top w:val="none" w:sz="0" w:space="0" w:color="auto"/>
                <w:left w:val="none" w:sz="0" w:space="0" w:color="auto"/>
                <w:bottom w:val="none" w:sz="0" w:space="0" w:color="auto"/>
                <w:right w:val="none" w:sz="0" w:space="0" w:color="auto"/>
              </w:divBdr>
              <w:divsChild>
                <w:div w:id="783110163">
                  <w:marLeft w:val="0"/>
                  <w:marRight w:val="0"/>
                  <w:marTop w:val="0"/>
                  <w:marBottom w:val="0"/>
                  <w:divBdr>
                    <w:top w:val="none" w:sz="0" w:space="0" w:color="auto"/>
                    <w:left w:val="none" w:sz="0" w:space="0" w:color="auto"/>
                    <w:bottom w:val="none" w:sz="0" w:space="0" w:color="auto"/>
                    <w:right w:val="none" w:sz="0" w:space="0" w:color="auto"/>
                  </w:divBdr>
                  <w:divsChild>
                    <w:div w:id="204562129">
                      <w:marLeft w:val="0"/>
                      <w:marRight w:val="0"/>
                      <w:marTop w:val="0"/>
                      <w:marBottom w:val="0"/>
                      <w:divBdr>
                        <w:top w:val="none" w:sz="0" w:space="0" w:color="auto"/>
                        <w:left w:val="none" w:sz="0" w:space="0" w:color="auto"/>
                        <w:bottom w:val="none" w:sz="0" w:space="0" w:color="auto"/>
                        <w:right w:val="none" w:sz="0" w:space="0" w:color="auto"/>
                      </w:divBdr>
                    </w:div>
                  </w:divsChild>
                </w:div>
                <w:div w:id="1205481665">
                  <w:marLeft w:val="0"/>
                  <w:marRight w:val="0"/>
                  <w:marTop w:val="0"/>
                  <w:marBottom w:val="0"/>
                  <w:divBdr>
                    <w:top w:val="none" w:sz="0" w:space="0" w:color="auto"/>
                    <w:left w:val="none" w:sz="0" w:space="0" w:color="auto"/>
                    <w:bottom w:val="none" w:sz="0" w:space="0" w:color="auto"/>
                    <w:right w:val="none" w:sz="0" w:space="0" w:color="auto"/>
                  </w:divBdr>
                  <w:divsChild>
                    <w:div w:id="1980376588">
                      <w:marLeft w:val="0"/>
                      <w:marRight w:val="0"/>
                      <w:marTop w:val="0"/>
                      <w:marBottom w:val="0"/>
                      <w:divBdr>
                        <w:top w:val="none" w:sz="0" w:space="0" w:color="auto"/>
                        <w:left w:val="none" w:sz="0" w:space="0" w:color="auto"/>
                        <w:bottom w:val="none" w:sz="0" w:space="0" w:color="auto"/>
                        <w:right w:val="none" w:sz="0" w:space="0" w:color="auto"/>
                      </w:divBdr>
                    </w:div>
                    <w:div w:id="1019742184">
                      <w:marLeft w:val="0"/>
                      <w:marRight w:val="0"/>
                      <w:marTop w:val="0"/>
                      <w:marBottom w:val="0"/>
                      <w:divBdr>
                        <w:top w:val="none" w:sz="0" w:space="0" w:color="auto"/>
                        <w:left w:val="none" w:sz="0" w:space="0" w:color="auto"/>
                        <w:bottom w:val="none" w:sz="0" w:space="0" w:color="auto"/>
                        <w:right w:val="none" w:sz="0" w:space="0" w:color="auto"/>
                      </w:divBdr>
                    </w:div>
                  </w:divsChild>
                </w:div>
                <w:div w:id="440152918">
                  <w:marLeft w:val="0"/>
                  <w:marRight w:val="0"/>
                  <w:marTop w:val="0"/>
                  <w:marBottom w:val="0"/>
                  <w:divBdr>
                    <w:top w:val="none" w:sz="0" w:space="0" w:color="auto"/>
                    <w:left w:val="none" w:sz="0" w:space="0" w:color="auto"/>
                    <w:bottom w:val="none" w:sz="0" w:space="0" w:color="auto"/>
                    <w:right w:val="none" w:sz="0" w:space="0" w:color="auto"/>
                  </w:divBdr>
                  <w:divsChild>
                    <w:div w:id="1178235672">
                      <w:marLeft w:val="0"/>
                      <w:marRight w:val="0"/>
                      <w:marTop w:val="0"/>
                      <w:marBottom w:val="0"/>
                      <w:divBdr>
                        <w:top w:val="none" w:sz="0" w:space="0" w:color="auto"/>
                        <w:left w:val="none" w:sz="0" w:space="0" w:color="auto"/>
                        <w:bottom w:val="none" w:sz="0" w:space="0" w:color="auto"/>
                        <w:right w:val="none" w:sz="0" w:space="0" w:color="auto"/>
                      </w:divBdr>
                    </w:div>
                  </w:divsChild>
                </w:div>
                <w:div w:id="2046522106">
                  <w:marLeft w:val="0"/>
                  <w:marRight w:val="0"/>
                  <w:marTop w:val="0"/>
                  <w:marBottom w:val="0"/>
                  <w:divBdr>
                    <w:top w:val="none" w:sz="0" w:space="0" w:color="auto"/>
                    <w:left w:val="none" w:sz="0" w:space="0" w:color="auto"/>
                    <w:bottom w:val="none" w:sz="0" w:space="0" w:color="auto"/>
                    <w:right w:val="none" w:sz="0" w:space="0" w:color="auto"/>
                  </w:divBdr>
                  <w:divsChild>
                    <w:div w:id="104619770">
                      <w:marLeft w:val="0"/>
                      <w:marRight w:val="0"/>
                      <w:marTop w:val="0"/>
                      <w:marBottom w:val="0"/>
                      <w:divBdr>
                        <w:top w:val="none" w:sz="0" w:space="0" w:color="auto"/>
                        <w:left w:val="none" w:sz="0" w:space="0" w:color="auto"/>
                        <w:bottom w:val="none" w:sz="0" w:space="0" w:color="auto"/>
                        <w:right w:val="none" w:sz="0" w:space="0" w:color="auto"/>
                      </w:divBdr>
                    </w:div>
                    <w:div w:id="1057968954">
                      <w:marLeft w:val="0"/>
                      <w:marRight w:val="0"/>
                      <w:marTop w:val="0"/>
                      <w:marBottom w:val="0"/>
                      <w:divBdr>
                        <w:top w:val="none" w:sz="0" w:space="0" w:color="auto"/>
                        <w:left w:val="none" w:sz="0" w:space="0" w:color="auto"/>
                        <w:bottom w:val="none" w:sz="0" w:space="0" w:color="auto"/>
                        <w:right w:val="none" w:sz="0" w:space="0" w:color="auto"/>
                      </w:divBdr>
                    </w:div>
                  </w:divsChild>
                </w:div>
                <w:div w:id="376242451">
                  <w:marLeft w:val="0"/>
                  <w:marRight w:val="0"/>
                  <w:marTop w:val="0"/>
                  <w:marBottom w:val="0"/>
                  <w:divBdr>
                    <w:top w:val="none" w:sz="0" w:space="0" w:color="auto"/>
                    <w:left w:val="none" w:sz="0" w:space="0" w:color="auto"/>
                    <w:bottom w:val="none" w:sz="0" w:space="0" w:color="auto"/>
                    <w:right w:val="none" w:sz="0" w:space="0" w:color="auto"/>
                  </w:divBdr>
                  <w:divsChild>
                    <w:div w:id="414862168">
                      <w:marLeft w:val="0"/>
                      <w:marRight w:val="0"/>
                      <w:marTop w:val="0"/>
                      <w:marBottom w:val="0"/>
                      <w:divBdr>
                        <w:top w:val="none" w:sz="0" w:space="0" w:color="auto"/>
                        <w:left w:val="none" w:sz="0" w:space="0" w:color="auto"/>
                        <w:bottom w:val="none" w:sz="0" w:space="0" w:color="auto"/>
                        <w:right w:val="none" w:sz="0" w:space="0" w:color="auto"/>
                      </w:divBdr>
                    </w:div>
                  </w:divsChild>
                </w:div>
                <w:div w:id="735934798">
                  <w:marLeft w:val="0"/>
                  <w:marRight w:val="0"/>
                  <w:marTop w:val="0"/>
                  <w:marBottom w:val="0"/>
                  <w:divBdr>
                    <w:top w:val="none" w:sz="0" w:space="0" w:color="auto"/>
                    <w:left w:val="none" w:sz="0" w:space="0" w:color="auto"/>
                    <w:bottom w:val="none" w:sz="0" w:space="0" w:color="auto"/>
                    <w:right w:val="none" w:sz="0" w:space="0" w:color="auto"/>
                  </w:divBdr>
                  <w:divsChild>
                    <w:div w:id="13638186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055933">
          <w:marLeft w:val="0"/>
          <w:marRight w:val="0"/>
          <w:marTop w:val="0"/>
          <w:marBottom w:val="0"/>
          <w:divBdr>
            <w:top w:val="none" w:sz="0" w:space="0" w:color="auto"/>
            <w:left w:val="none" w:sz="0" w:space="0" w:color="auto"/>
            <w:bottom w:val="none" w:sz="0" w:space="0" w:color="auto"/>
            <w:right w:val="none" w:sz="0" w:space="0" w:color="auto"/>
          </w:divBdr>
          <w:divsChild>
            <w:div w:id="1600141603">
              <w:marLeft w:val="0"/>
              <w:marRight w:val="0"/>
              <w:marTop w:val="0"/>
              <w:marBottom w:val="0"/>
              <w:divBdr>
                <w:top w:val="none" w:sz="0" w:space="0" w:color="auto"/>
                <w:left w:val="none" w:sz="0" w:space="0" w:color="auto"/>
                <w:bottom w:val="none" w:sz="0" w:space="0" w:color="auto"/>
                <w:right w:val="none" w:sz="0" w:space="0" w:color="auto"/>
              </w:divBdr>
              <w:divsChild>
                <w:div w:id="64577017">
                  <w:marLeft w:val="0"/>
                  <w:marRight w:val="0"/>
                  <w:marTop w:val="0"/>
                  <w:marBottom w:val="0"/>
                  <w:divBdr>
                    <w:top w:val="none" w:sz="0" w:space="0" w:color="auto"/>
                    <w:left w:val="none" w:sz="0" w:space="0" w:color="auto"/>
                    <w:bottom w:val="none" w:sz="0" w:space="0" w:color="auto"/>
                    <w:right w:val="none" w:sz="0" w:space="0" w:color="auto"/>
                  </w:divBdr>
                  <w:divsChild>
                    <w:div w:id="1442260481">
                      <w:marLeft w:val="0"/>
                      <w:marRight w:val="0"/>
                      <w:marTop w:val="0"/>
                      <w:marBottom w:val="0"/>
                      <w:divBdr>
                        <w:top w:val="none" w:sz="0" w:space="0" w:color="auto"/>
                        <w:left w:val="none" w:sz="0" w:space="0" w:color="auto"/>
                        <w:bottom w:val="none" w:sz="0" w:space="0" w:color="auto"/>
                        <w:right w:val="none" w:sz="0" w:space="0" w:color="auto"/>
                      </w:divBdr>
                    </w:div>
                  </w:divsChild>
                </w:div>
                <w:div w:id="1321471061">
                  <w:marLeft w:val="0"/>
                  <w:marRight w:val="0"/>
                  <w:marTop w:val="0"/>
                  <w:marBottom w:val="0"/>
                  <w:divBdr>
                    <w:top w:val="none" w:sz="0" w:space="0" w:color="auto"/>
                    <w:left w:val="none" w:sz="0" w:space="0" w:color="auto"/>
                    <w:bottom w:val="none" w:sz="0" w:space="0" w:color="auto"/>
                    <w:right w:val="none" w:sz="0" w:space="0" w:color="auto"/>
                  </w:divBdr>
                  <w:divsChild>
                    <w:div w:id="1063412064">
                      <w:marLeft w:val="0"/>
                      <w:marRight w:val="0"/>
                      <w:marTop w:val="0"/>
                      <w:marBottom w:val="0"/>
                      <w:divBdr>
                        <w:top w:val="none" w:sz="0" w:space="0" w:color="auto"/>
                        <w:left w:val="none" w:sz="0" w:space="0" w:color="auto"/>
                        <w:bottom w:val="none" w:sz="0" w:space="0" w:color="auto"/>
                        <w:right w:val="none" w:sz="0" w:space="0" w:color="auto"/>
                      </w:divBdr>
                    </w:div>
                  </w:divsChild>
                </w:div>
                <w:div w:id="1621106349">
                  <w:marLeft w:val="0"/>
                  <w:marRight w:val="0"/>
                  <w:marTop w:val="0"/>
                  <w:marBottom w:val="0"/>
                  <w:divBdr>
                    <w:top w:val="none" w:sz="0" w:space="0" w:color="auto"/>
                    <w:left w:val="none" w:sz="0" w:space="0" w:color="auto"/>
                    <w:bottom w:val="none" w:sz="0" w:space="0" w:color="auto"/>
                    <w:right w:val="none" w:sz="0" w:space="0" w:color="auto"/>
                  </w:divBdr>
                  <w:divsChild>
                    <w:div w:id="780220936">
                      <w:marLeft w:val="0"/>
                      <w:marRight w:val="0"/>
                      <w:marTop w:val="0"/>
                      <w:marBottom w:val="0"/>
                      <w:divBdr>
                        <w:top w:val="none" w:sz="0" w:space="0" w:color="auto"/>
                        <w:left w:val="none" w:sz="0" w:space="0" w:color="auto"/>
                        <w:bottom w:val="none" w:sz="0" w:space="0" w:color="auto"/>
                        <w:right w:val="none" w:sz="0" w:space="0" w:color="auto"/>
                      </w:divBdr>
                    </w:div>
                  </w:divsChild>
                </w:div>
                <w:div w:id="545799437">
                  <w:marLeft w:val="0"/>
                  <w:marRight w:val="0"/>
                  <w:marTop w:val="0"/>
                  <w:marBottom w:val="0"/>
                  <w:divBdr>
                    <w:top w:val="none" w:sz="0" w:space="0" w:color="auto"/>
                    <w:left w:val="none" w:sz="0" w:space="0" w:color="auto"/>
                    <w:bottom w:val="none" w:sz="0" w:space="0" w:color="auto"/>
                    <w:right w:val="none" w:sz="0" w:space="0" w:color="auto"/>
                  </w:divBdr>
                  <w:divsChild>
                    <w:div w:id="1908419277">
                      <w:marLeft w:val="0"/>
                      <w:marRight w:val="0"/>
                      <w:marTop w:val="0"/>
                      <w:marBottom w:val="0"/>
                      <w:divBdr>
                        <w:top w:val="none" w:sz="0" w:space="0" w:color="auto"/>
                        <w:left w:val="none" w:sz="0" w:space="0" w:color="auto"/>
                        <w:bottom w:val="none" w:sz="0" w:space="0" w:color="auto"/>
                        <w:right w:val="none" w:sz="0" w:space="0" w:color="auto"/>
                      </w:divBdr>
                    </w:div>
                  </w:divsChild>
                </w:div>
                <w:div w:id="1777171394">
                  <w:marLeft w:val="0"/>
                  <w:marRight w:val="0"/>
                  <w:marTop w:val="0"/>
                  <w:marBottom w:val="0"/>
                  <w:divBdr>
                    <w:top w:val="none" w:sz="0" w:space="0" w:color="auto"/>
                    <w:left w:val="none" w:sz="0" w:space="0" w:color="auto"/>
                    <w:bottom w:val="none" w:sz="0" w:space="0" w:color="auto"/>
                    <w:right w:val="none" w:sz="0" w:space="0" w:color="auto"/>
                  </w:divBdr>
                  <w:divsChild>
                    <w:div w:id="37836466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25183643">
          <w:marLeft w:val="0"/>
          <w:marRight w:val="0"/>
          <w:marTop w:val="0"/>
          <w:marBottom w:val="0"/>
          <w:divBdr>
            <w:top w:val="none" w:sz="0" w:space="0" w:color="auto"/>
            <w:left w:val="none" w:sz="0" w:space="0" w:color="auto"/>
            <w:bottom w:val="none" w:sz="0" w:space="0" w:color="auto"/>
            <w:right w:val="none" w:sz="0" w:space="0" w:color="auto"/>
          </w:divBdr>
          <w:divsChild>
            <w:div w:id="1187063097">
              <w:marLeft w:val="0"/>
              <w:marRight w:val="0"/>
              <w:marTop w:val="0"/>
              <w:marBottom w:val="0"/>
              <w:divBdr>
                <w:top w:val="none" w:sz="0" w:space="0" w:color="auto"/>
                <w:left w:val="none" w:sz="0" w:space="0" w:color="auto"/>
                <w:bottom w:val="none" w:sz="0" w:space="0" w:color="auto"/>
                <w:right w:val="none" w:sz="0" w:space="0" w:color="auto"/>
              </w:divBdr>
              <w:divsChild>
                <w:div w:id="1772621044">
                  <w:marLeft w:val="0"/>
                  <w:marRight w:val="0"/>
                  <w:marTop w:val="0"/>
                  <w:marBottom w:val="0"/>
                  <w:divBdr>
                    <w:top w:val="none" w:sz="0" w:space="0" w:color="auto"/>
                    <w:left w:val="none" w:sz="0" w:space="0" w:color="auto"/>
                    <w:bottom w:val="none" w:sz="0" w:space="0" w:color="auto"/>
                    <w:right w:val="none" w:sz="0" w:space="0" w:color="auto"/>
                  </w:divBdr>
                  <w:divsChild>
                    <w:div w:id="592399408">
                      <w:marLeft w:val="0"/>
                      <w:marRight w:val="0"/>
                      <w:marTop w:val="0"/>
                      <w:marBottom w:val="0"/>
                      <w:divBdr>
                        <w:top w:val="none" w:sz="0" w:space="0" w:color="auto"/>
                        <w:left w:val="none" w:sz="0" w:space="0" w:color="auto"/>
                        <w:bottom w:val="none" w:sz="0" w:space="0" w:color="auto"/>
                        <w:right w:val="none" w:sz="0" w:space="0" w:color="auto"/>
                      </w:divBdr>
                    </w:div>
                  </w:divsChild>
                </w:div>
                <w:div w:id="2051565315">
                  <w:marLeft w:val="0"/>
                  <w:marRight w:val="0"/>
                  <w:marTop w:val="0"/>
                  <w:marBottom w:val="0"/>
                  <w:divBdr>
                    <w:top w:val="none" w:sz="0" w:space="0" w:color="auto"/>
                    <w:left w:val="none" w:sz="0" w:space="0" w:color="auto"/>
                    <w:bottom w:val="none" w:sz="0" w:space="0" w:color="auto"/>
                    <w:right w:val="none" w:sz="0" w:space="0" w:color="auto"/>
                  </w:divBdr>
                  <w:divsChild>
                    <w:div w:id="183982236">
                      <w:marLeft w:val="0"/>
                      <w:marRight w:val="0"/>
                      <w:marTop w:val="0"/>
                      <w:marBottom w:val="0"/>
                      <w:divBdr>
                        <w:top w:val="none" w:sz="0" w:space="0" w:color="auto"/>
                        <w:left w:val="none" w:sz="0" w:space="0" w:color="auto"/>
                        <w:bottom w:val="none" w:sz="0" w:space="0" w:color="auto"/>
                        <w:right w:val="none" w:sz="0" w:space="0" w:color="auto"/>
                      </w:divBdr>
                    </w:div>
                  </w:divsChild>
                </w:div>
                <w:div w:id="1714187291">
                  <w:marLeft w:val="0"/>
                  <w:marRight w:val="0"/>
                  <w:marTop w:val="0"/>
                  <w:marBottom w:val="0"/>
                  <w:divBdr>
                    <w:top w:val="none" w:sz="0" w:space="0" w:color="auto"/>
                    <w:left w:val="none" w:sz="0" w:space="0" w:color="auto"/>
                    <w:bottom w:val="none" w:sz="0" w:space="0" w:color="auto"/>
                    <w:right w:val="none" w:sz="0" w:space="0" w:color="auto"/>
                  </w:divBdr>
                  <w:divsChild>
                    <w:div w:id="297347234">
                      <w:marLeft w:val="0"/>
                      <w:marRight w:val="0"/>
                      <w:marTop w:val="0"/>
                      <w:marBottom w:val="0"/>
                      <w:divBdr>
                        <w:top w:val="none" w:sz="0" w:space="0" w:color="auto"/>
                        <w:left w:val="none" w:sz="0" w:space="0" w:color="auto"/>
                        <w:bottom w:val="none" w:sz="0" w:space="0" w:color="auto"/>
                        <w:right w:val="none" w:sz="0" w:space="0" w:color="auto"/>
                      </w:divBdr>
                    </w:div>
                  </w:divsChild>
                </w:div>
                <w:div w:id="757482053">
                  <w:marLeft w:val="0"/>
                  <w:marRight w:val="0"/>
                  <w:marTop w:val="0"/>
                  <w:marBottom w:val="0"/>
                  <w:divBdr>
                    <w:top w:val="none" w:sz="0" w:space="0" w:color="auto"/>
                    <w:left w:val="none" w:sz="0" w:space="0" w:color="auto"/>
                    <w:bottom w:val="none" w:sz="0" w:space="0" w:color="auto"/>
                    <w:right w:val="none" w:sz="0" w:space="0" w:color="auto"/>
                  </w:divBdr>
                  <w:divsChild>
                    <w:div w:id="1623413246">
                      <w:marLeft w:val="0"/>
                      <w:marRight w:val="0"/>
                      <w:marTop w:val="0"/>
                      <w:marBottom w:val="0"/>
                      <w:divBdr>
                        <w:top w:val="none" w:sz="0" w:space="0" w:color="auto"/>
                        <w:left w:val="none" w:sz="0" w:space="0" w:color="auto"/>
                        <w:bottom w:val="none" w:sz="0" w:space="0" w:color="auto"/>
                        <w:right w:val="none" w:sz="0" w:space="0" w:color="auto"/>
                      </w:divBdr>
                    </w:div>
                    <w:div w:id="447699595">
                      <w:marLeft w:val="0"/>
                      <w:marRight w:val="0"/>
                      <w:marTop w:val="0"/>
                      <w:marBottom w:val="0"/>
                      <w:divBdr>
                        <w:top w:val="none" w:sz="0" w:space="0" w:color="auto"/>
                        <w:left w:val="none" w:sz="0" w:space="0" w:color="auto"/>
                        <w:bottom w:val="none" w:sz="0" w:space="0" w:color="auto"/>
                        <w:right w:val="none" w:sz="0" w:space="0" w:color="auto"/>
                      </w:divBdr>
                    </w:div>
                  </w:divsChild>
                </w:div>
                <w:div w:id="785777729">
                  <w:marLeft w:val="0"/>
                  <w:marRight w:val="0"/>
                  <w:marTop w:val="0"/>
                  <w:marBottom w:val="0"/>
                  <w:divBdr>
                    <w:top w:val="none" w:sz="0" w:space="0" w:color="auto"/>
                    <w:left w:val="none" w:sz="0" w:space="0" w:color="auto"/>
                    <w:bottom w:val="none" w:sz="0" w:space="0" w:color="auto"/>
                    <w:right w:val="none" w:sz="0" w:space="0" w:color="auto"/>
                  </w:divBdr>
                  <w:divsChild>
                    <w:div w:id="11129430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48005133">
          <w:marLeft w:val="0"/>
          <w:marRight w:val="0"/>
          <w:marTop w:val="0"/>
          <w:marBottom w:val="0"/>
          <w:divBdr>
            <w:top w:val="none" w:sz="0" w:space="0" w:color="auto"/>
            <w:left w:val="none" w:sz="0" w:space="0" w:color="auto"/>
            <w:bottom w:val="none" w:sz="0" w:space="0" w:color="auto"/>
            <w:right w:val="none" w:sz="0" w:space="0" w:color="auto"/>
          </w:divBdr>
          <w:divsChild>
            <w:div w:id="1183207475">
              <w:marLeft w:val="0"/>
              <w:marRight w:val="0"/>
              <w:marTop w:val="0"/>
              <w:marBottom w:val="0"/>
              <w:divBdr>
                <w:top w:val="none" w:sz="0" w:space="0" w:color="auto"/>
                <w:left w:val="none" w:sz="0" w:space="0" w:color="auto"/>
                <w:bottom w:val="none" w:sz="0" w:space="0" w:color="auto"/>
                <w:right w:val="none" w:sz="0" w:space="0" w:color="auto"/>
              </w:divBdr>
              <w:divsChild>
                <w:div w:id="399447933">
                  <w:marLeft w:val="0"/>
                  <w:marRight w:val="0"/>
                  <w:marTop w:val="0"/>
                  <w:marBottom w:val="0"/>
                  <w:divBdr>
                    <w:top w:val="none" w:sz="0" w:space="0" w:color="auto"/>
                    <w:left w:val="none" w:sz="0" w:space="0" w:color="auto"/>
                    <w:bottom w:val="none" w:sz="0" w:space="0" w:color="auto"/>
                    <w:right w:val="none" w:sz="0" w:space="0" w:color="auto"/>
                  </w:divBdr>
                  <w:divsChild>
                    <w:div w:id="1083988982">
                      <w:marLeft w:val="0"/>
                      <w:marRight w:val="0"/>
                      <w:marTop w:val="0"/>
                      <w:marBottom w:val="0"/>
                      <w:divBdr>
                        <w:top w:val="none" w:sz="0" w:space="0" w:color="auto"/>
                        <w:left w:val="none" w:sz="0" w:space="0" w:color="auto"/>
                        <w:bottom w:val="none" w:sz="0" w:space="0" w:color="auto"/>
                        <w:right w:val="none" w:sz="0" w:space="0" w:color="auto"/>
                      </w:divBdr>
                    </w:div>
                  </w:divsChild>
                </w:div>
                <w:div w:id="1062213092">
                  <w:marLeft w:val="0"/>
                  <w:marRight w:val="0"/>
                  <w:marTop w:val="0"/>
                  <w:marBottom w:val="0"/>
                  <w:divBdr>
                    <w:top w:val="none" w:sz="0" w:space="0" w:color="auto"/>
                    <w:left w:val="none" w:sz="0" w:space="0" w:color="auto"/>
                    <w:bottom w:val="none" w:sz="0" w:space="0" w:color="auto"/>
                    <w:right w:val="none" w:sz="0" w:space="0" w:color="auto"/>
                  </w:divBdr>
                  <w:divsChild>
                    <w:div w:id="309217500">
                      <w:marLeft w:val="0"/>
                      <w:marRight w:val="0"/>
                      <w:marTop w:val="0"/>
                      <w:marBottom w:val="0"/>
                      <w:divBdr>
                        <w:top w:val="none" w:sz="0" w:space="0" w:color="auto"/>
                        <w:left w:val="none" w:sz="0" w:space="0" w:color="auto"/>
                        <w:bottom w:val="none" w:sz="0" w:space="0" w:color="auto"/>
                        <w:right w:val="none" w:sz="0" w:space="0" w:color="auto"/>
                      </w:divBdr>
                    </w:div>
                    <w:div w:id="990596123">
                      <w:marLeft w:val="0"/>
                      <w:marRight w:val="0"/>
                      <w:marTop w:val="0"/>
                      <w:marBottom w:val="0"/>
                      <w:divBdr>
                        <w:top w:val="none" w:sz="0" w:space="0" w:color="auto"/>
                        <w:left w:val="none" w:sz="0" w:space="0" w:color="auto"/>
                        <w:bottom w:val="none" w:sz="0" w:space="0" w:color="auto"/>
                        <w:right w:val="none" w:sz="0" w:space="0" w:color="auto"/>
                      </w:divBdr>
                    </w:div>
                  </w:divsChild>
                </w:div>
                <w:div w:id="331373622">
                  <w:marLeft w:val="0"/>
                  <w:marRight w:val="0"/>
                  <w:marTop w:val="0"/>
                  <w:marBottom w:val="0"/>
                  <w:divBdr>
                    <w:top w:val="none" w:sz="0" w:space="0" w:color="auto"/>
                    <w:left w:val="none" w:sz="0" w:space="0" w:color="auto"/>
                    <w:bottom w:val="none" w:sz="0" w:space="0" w:color="auto"/>
                    <w:right w:val="none" w:sz="0" w:space="0" w:color="auto"/>
                  </w:divBdr>
                  <w:divsChild>
                    <w:div w:id="964428147">
                      <w:marLeft w:val="0"/>
                      <w:marRight w:val="0"/>
                      <w:marTop w:val="0"/>
                      <w:marBottom w:val="0"/>
                      <w:divBdr>
                        <w:top w:val="none" w:sz="0" w:space="0" w:color="auto"/>
                        <w:left w:val="none" w:sz="0" w:space="0" w:color="auto"/>
                        <w:bottom w:val="none" w:sz="0" w:space="0" w:color="auto"/>
                        <w:right w:val="none" w:sz="0" w:space="0" w:color="auto"/>
                      </w:divBdr>
                    </w:div>
                  </w:divsChild>
                </w:div>
                <w:div w:id="190798477">
                  <w:marLeft w:val="0"/>
                  <w:marRight w:val="0"/>
                  <w:marTop w:val="0"/>
                  <w:marBottom w:val="0"/>
                  <w:divBdr>
                    <w:top w:val="none" w:sz="0" w:space="0" w:color="auto"/>
                    <w:left w:val="none" w:sz="0" w:space="0" w:color="auto"/>
                    <w:bottom w:val="none" w:sz="0" w:space="0" w:color="auto"/>
                    <w:right w:val="none" w:sz="0" w:space="0" w:color="auto"/>
                  </w:divBdr>
                  <w:divsChild>
                    <w:div w:id="2143882756">
                      <w:marLeft w:val="0"/>
                      <w:marRight w:val="0"/>
                      <w:marTop w:val="0"/>
                      <w:marBottom w:val="0"/>
                      <w:divBdr>
                        <w:top w:val="none" w:sz="0" w:space="0" w:color="auto"/>
                        <w:left w:val="none" w:sz="0" w:space="0" w:color="auto"/>
                        <w:bottom w:val="none" w:sz="0" w:space="0" w:color="auto"/>
                        <w:right w:val="none" w:sz="0" w:space="0" w:color="auto"/>
                      </w:divBdr>
                    </w:div>
                    <w:div w:id="987780416">
                      <w:marLeft w:val="0"/>
                      <w:marRight w:val="0"/>
                      <w:marTop w:val="0"/>
                      <w:marBottom w:val="0"/>
                      <w:divBdr>
                        <w:top w:val="none" w:sz="0" w:space="0" w:color="auto"/>
                        <w:left w:val="none" w:sz="0" w:space="0" w:color="auto"/>
                        <w:bottom w:val="none" w:sz="0" w:space="0" w:color="auto"/>
                        <w:right w:val="none" w:sz="0" w:space="0" w:color="auto"/>
                      </w:divBdr>
                    </w:div>
                  </w:divsChild>
                </w:div>
                <w:div w:id="723140830">
                  <w:marLeft w:val="0"/>
                  <w:marRight w:val="0"/>
                  <w:marTop w:val="0"/>
                  <w:marBottom w:val="0"/>
                  <w:divBdr>
                    <w:top w:val="none" w:sz="0" w:space="0" w:color="auto"/>
                    <w:left w:val="none" w:sz="0" w:space="0" w:color="auto"/>
                    <w:bottom w:val="none" w:sz="0" w:space="0" w:color="auto"/>
                    <w:right w:val="none" w:sz="0" w:space="0" w:color="auto"/>
                  </w:divBdr>
                  <w:divsChild>
                    <w:div w:id="2142112102">
                      <w:marLeft w:val="0"/>
                      <w:marRight w:val="0"/>
                      <w:marTop w:val="0"/>
                      <w:marBottom w:val="0"/>
                      <w:divBdr>
                        <w:top w:val="none" w:sz="0" w:space="0" w:color="auto"/>
                        <w:left w:val="none" w:sz="0" w:space="0" w:color="auto"/>
                        <w:bottom w:val="none" w:sz="0" w:space="0" w:color="auto"/>
                        <w:right w:val="none" w:sz="0" w:space="0" w:color="auto"/>
                      </w:divBdr>
                    </w:div>
                  </w:divsChild>
                </w:div>
                <w:div w:id="410854251">
                  <w:marLeft w:val="0"/>
                  <w:marRight w:val="0"/>
                  <w:marTop w:val="0"/>
                  <w:marBottom w:val="0"/>
                  <w:divBdr>
                    <w:top w:val="none" w:sz="0" w:space="0" w:color="auto"/>
                    <w:left w:val="none" w:sz="0" w:space="0" w:color="auto"/>
                    <w:bottom w:val="none" w:sz="0" w:space="0" w:color="auto"/>
                    <w:right w:val="none" w:sz="0" w:space="0" w:color="auto"/>
                  </w:divBdr>
                  <w:divsChild>
                    <w:div w:id="6274664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3972121">
          <w:marLeft w:val="0"/>
          <w:marRight w:val="0"/>
          <w:marTop w:val="0"/>
          <w:marBottom w:val="0"/>
          <w:divBdr>
            <w:top w:val="none" w:sz="0" w:space="0" w:color="auto"/>
            <w:left w:val="none" w:sz="0" w:space="0" w:color="auto"/>
            <w:bottom w:val="none" w:sz="0" w:space="0" w:color="auto"/>
            <w:right w:val="none" w:sz="0" w:space="0" w:color="auto"/>
          </w:divBdr>
          <w:divsChild>
            <w:div w:id="1488666308">
              <w:marLeft w:val="0"/>
              <w:marRight w:val="0"/>
              <w:marTop w:val="0"/>
              <w:marBottom w:val="0"/>
              <w:divBdr>
                <w:top w:val="none" w:sz="0" w:space="0" w:color="auto"/>
                <w:left w:val="none" w:sz="0" w:space="0" w:color="auto"/>
                <w:bottom w:val="none" w:sz="0" w:space="0" w:color="auto"/>
                <w:right w:val="none" w:sz="0" w:space="0" w:color="auto"/>
              </w:divBdr>
              <w:divsChild>
                <w:div w:id="1895040843">
                  <w:marLeft w:val="0"/>
                  <w:marRight w:val="0"/>
                  <w:marTop w:val="0"/>
                  <w:marBottom w:val="0"/>
                  <w:divBdr>
                    <w:top w:val="none" w:sz="0" w:space="0" w:color="auto"/>
                    <w:left w:val="none" w:sz="0" w:space="0" w:color="auto"/>
                    <w:bottom w:val="none" w:sz="0" w:space="0" w:color="auto"/>
                    <w:right w:val="none" w:sz="0" w:space="0" w:color="auto"/>
                  </w:divBdr>
                  <w:divsChild>
                    <w:div w:id="1787119527">
                      <w:marLeft w:val="0"/>
                      <w:marRight w:val="0"/>
                      <w:marTop w:val="0"/>
                      <w:marBottom w:val="0"/>
                      <w:divBdr>
                        <w:top w:val="none" w:sz="0" w:space="0" w:color="auto"/>
                        <w:left w:val="none" w:sz="0" w:space="0" w:color="auto"/>
                        <w:bottom w:val="none" w:sz="0" w:space="0" w:color="auto"/>
                        <w:right w:val="none" w:sz="0" w:space="0" w:color="auto"/>
                      </w:divBdr>
                    </w:div>
                  </w:divsChild>
                </w:div>
                <w:div w:id="563301418">
                  <w:marLeft w:val="0"/>
                  <w:marRight w:val="0"/>
                  <w:marTop w:val="0"/>
                  <w:marBottom w:val="0"/>
                  <w:divBdr>
                    <w:top w:val="none" w:sz="0" w:space="0" w:color="auto"/>
                    <w:left w:val="none" w:sz="0" w:space="0" w:color="auto"/>
                    <w:bottom w:val="none" w:sz="0" w:space="0" w:color="auto"/>
                    <w:right w:val="none" w:sz="0" w:space="0" w:color="auto"/>
                  </w:divBdr>
                  <w:divsChild>
                    <w:div w:id="1213690787">
                      <w:marLeft w:val="0"/>
                      <w:marRight w:val="0"/>
                      <w:marTop w:val="0"/>
                      <w:marBottom w:val="0"/>
                      <w:divBdr>
                        <w:top w:val="none" w:sz="0" w:space="0" w:color="auto"/>
                        <w:left w:val="none" w:sz="0" w:space="0" w:color="auto"/>
                        <w:bottom w:val="none" w:sz="0" w:space="0" w:color="auto"/>
                        <w:right w:val="none" w:sz="0" w:space="0" w:color="auto"/>
                      </w:divBdr>
                    </w:div>
                    <w:div w:id="1460300945">
                      <w:marLeft w:val="0"/>
                      <w:marRight w:val="0"/>
                      <w:marTop w:val="0"/>
                      <w:marBottom w:val="0"/>
                      <w:divBdr>
                        <w:top w:val="none" w:sz="0" w:space="0" w:color="auto"/>
                        <w:left w:val="none" w:sz="0" w:space="0" w:color="auto"/>
                        <w:bottom w:val="none" w:sz="0" w:space="0" w:color="auto"/>
                        <w:right w:val="none" w:sz="0" w:space="0" w:color="auto"/>
                      </w:divBdr>
                    </w:div>
                  </w:divsChild>
                </w:div>
                <w:div w:id="93864895">
                  <w:marLeft w:val="0"/>
                  <w:marRight w:val="0"/>
                  <w:marTop w:val="0"/>
                  <w:marBottom w:val="0"/>
                  <w:divBdr>
                    <w:top w:val="none" w:sz="0" w:space="0" w:color="auto"/>
                    <w:left w:val="none" w:sz="0" w:space="0" w:color="auto"/>
                    <w:bottom w:val="none" w:sz="0" w:space="0" w:color="auto"/>
                    <w:right w:val="none" w:sz="0" w:space="0" w:color="auto"/>
                  </w:divBdr>
                  <w:divsChild>
                    <w:div w:id="2049796017">
                      <w:marLeft w:val="0"/>
                      <w:marRight w:val="0"/>
                      <w:marTop w:val="0"/>
                      <w:marBottom w:val="0"/>
                      <w:divBdr>
                        <w:top w:val="none" w:sz="0" w:space="0" w:color="auto"/>
                        <w:left w:val="none" w:sz="0" w:space="0" w:color="auto"/>
                        <w:bottom w:val="none" w:sz="0" w:space="0" w:color="auto"/>
                        <w:right w:val="none" w:sz="0" w:space="0" w:color="auto"/>
                      </w:divBdr>
                    </w:div>
                  </w:divsChild>
                </w:div>
                <w:div w:id="1458840212">
                  <w:marLeft w:val="0"/>
                  <w:marRight w:val="0"/>
                  <w:marTop w:val="0"/>
                  <w:marBottom w:val="0"/>
                  <w:divBdr>
                    <w:top w:val="none" w:sz="0" w:space="0" w:color="auto"/>
                    <w:left w:val="none" w:sz="0" w:space="0" w:color="auto"/>
                    <w:bottom w:val="none" w:sz="0" w:space="0" w:color="auto"/>
                    <w:right w:val="none" w:sz="0" w:space="0" w:color="auto"/>
                  </w:divBdr>
                  <w:divsChild>
                    <w:div w:id="1735395644">
                      <w:marLeft w:val="0"/>
                      <w:marRight w:val="0"/>
                      <w:marTop w:val="0"/>
                      <w:marBottom w:val="0"/>
                      <w:divBdr>
                        <w:top w:val="none" w:sz="0" w:space="0" w:color="auto"/>
                        <w:left w:val="none" w:sz="0" w:space="0" w:color="auto"/>
                        <w:bottom w:val="none" w:sz="0" w:space="0" w:color="auto"/>
                        <w:right w:val="none" w:sz="0" w:space="0" w:color="auto"/>
                      </w:divBdr>
                    </w:div>
                  </w:divsChild>
                </w:div>
                <w:div w:id="596332899">
                  <w:marLeft w:val="0"/>
                  <w:marRight w:val="0"/>
                  <w:marTop w:val="0"/>
                  <w:marBottom w:val="0"/>
                  <w:divBdr>
                    <w:top w:val="none" w:sz="0" w:space="0" w:color="auto"/>
                    <w:left w:val="none" w:sz="0" w:space="0" w:color="auto"/>
                    <w:bottom w:val="none" w:sz="0" w:space="0" w:color="auto"/>
                    <w:right w:val="none" w:sz="0" w:space="0" w:color="auto"/>
                  </w:divBdr>
                  <w:divsChild>
                    <w:div w:id="21277698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33471910">
          <w:marLeft w:val="0"/>
          <w:marRight w:val="0"/>
          <w:marTop w:val="0"/>
          <w:marBottom w:val="0"/>
          <w:divBdr>
            <w:top w:val="none" w:sz="0" w:space="0" w:color="auto"/>
            <w:left w:val="none" w:sz="0" w:space="0" w:color="auto"/>
            <w:bottom w:val="none" w:sz="0" w:space="0" w:color="auto"/>
            <w:right w:val="none" w:sz="0" w:space="0" w:color="auto"/>
          </w:divBdr>
          <w:divsChild>
            <w:div w:id="1521775084">
              <w:marLeft w:val="0"/>
              <w:marRight w:val="0"/>
              <w:marTop w:val="0"/>
              <w:marBottom w:val="0"/>
              <w:divBdr>
                <w:top w:val="none" w:sz="0" w:space="0" w:color="auto"/>
                <w:left w:val="none" w:sz="0" w:space="0" w:color="auto"/>
                <w:bottom w:val="none" w:sz="0" w:space="0" w:color="auto"/>
                <w:right w:val="none" w:sz="0" w:space="0" w:color="auto"/>
              </w:divBdr>
              <w:divsChild>
                <w:div w:id="885023199">
                  <w:marLeft w:val="0"/>
                  <w:marRight w:val="0"/>
                  <w:marTop w:val="0"/>
                  <w:marBottom w:val="0"/>
                  <w:divBdr>
                    <w:top w:val="none" w:sz="0" w:space="0" w:color="auto"/>
                    <w:left w:val="none" w:sz="0" w:space="0" w:color="auto"/>
                    <w:bottom w:val="none" w:sz="0" w:space="0" w:color="auto"/>
                    <w:right w:val="none" w:sz="0" w:space="0" w:color="auto"/>
                  </w:divBdr>
                  <w:divsChild>
                    <w:div w:id="1353334046">
                      <w:marLeft w:val="0"/>
                      <w:marRight w:val="0"/>
                      <w:marTop w:val="0"/>
                      <w:marBottom w:val="0"/>
                      <w:divBdr>
                        <w:top w:val="none" w:sz="0" w:space="0" w:color="auto"/>
                        <w:left w:val="none" w:sz="0" w:space="0" w:color="auto"/>
                        <w:bottom w:val="none" w:sz="0" w:space="0" w:color="auto"/>
                        <w:right w:val="none" w:sz="0" w:space="0" w:color="auto"/>
                      </w:divBdr>
                    </w:div>
                  </w:divsChild>
                </w:div>
                <w:div w:id="419109426">
                  <w:marLeft w:val="0"/>
                  <w:marRight w:val="0"/>
                  <w:marTop w:val="0"/>
                  <w:marBottom w:val="0"/>
                  <w:divBdr>
                    <w:top w:val="none" w:sz="0" w:space="0" w:color="auto"/>
                    <w:left w:val="none" w:sz="0" w:space="0" w:color="auto"/>
                    <w:bottom w:val="none" w:sz="0" w:space="0" w:color="auto"/>
                    <w:right w:val="none" w:sz="0" w:space="0" w:color="auto"/>
                  </w:divBdr>
                  <w:divsChild>
                    <w:div w:id="995037162">
                      <w:marLeft w:val="0"/>
                      <w:marRight w:val="0"/>
                      <w:marTop w:val="0"/>
                      <w:marBottom w:val="0"/>
                      <w:divBdr>
                        <w:top w:val="none" w:sz="0" w:space="0" w:color="auto"/>
                        <w:left w:val="none" w:sz="0" w:space="0" w:color="auto"/>
                        <w:bottom w:val="none" w:sz="0" w:space="0" w:color="auto"/>
                        <w:right w:val="none" w:sz="0" w:space="0" w:color="auto"/>
                      </w:divBdr>
                    </w:div>
                  </w:divsChild>
                </w:div>
                <w:div w:id="1021014151">
                  <w:marLeft w:val="0"/>
                  <w:marRight w:val="0"/>
                  <w:marTop w:val="0"/>
                  <w:marBottom w:val="0"/>
                  <w:divBdr>
                    <w:top w:val="none" w:sz="0" w:space="0" w:color="auto"/>
                    <w:left w:val="none" w:sz="0" w:space="0" w:color="auto"/>
                    <w:bottom w:val="none" w:sz="0" w:space="0" w:color="auto"/>
                    <w:right w:val="none" w:sz="0" w:space="0" w:color="auto"/>
                  </w:divBdr>
                  <w:divsChild>
                    <w:div w:id="1932547026">
                      <w:marLeft w:val="0"/>
                      <w:marRight w:val="0"/>
                      <w:marTop w:val="0"/>
                      <w:marBottom w:val="0"/>
                      <w:divBdr>
                        <w:top w:val="none" w:sz="0" w:space="0" w:color="auto"/>
                        <w:left w:val="none" w:sz="0" w:space="0" w:color="auto"/>
                        <w:bottom w:val="none" w:sz="0" w:space="0" w:color="auto"/>
                        <w:right w:val="none" w:sz="0" w:space="0" w:color="auto"/>
                      </w:divBdr>
                    </w:div>
                  </w:divsChild>
                </w:div>
                <w:div w:id="2123184774">
                  <w:marLeft w:val="0"/>
                  <w:marRight w:val="0"/>
                  <w:marTop w:val="0"/>
                  <w:marBottom w:val="0"/>
                  <w:divBdr>
                    <w:top w:val="none" w:sz="0" w:space="0" w:color="auto"/>
                    <w:left w:val="none" w:sz="0" w:space="0" w:color="auto"/>
                    <w:bottom w:val="none" w:sz="0" w:space="0" w:color="auto"/>
                    <w:right w:val="none" w:sz="0" w:space="0" w:color="auto"/>
                  </w:divBdr>
                  <w:divsChild>
                    <w:div w:id="138310817">
                      <w:marLeft w:val="0"/>
                      <w:marRight w:val="0"/>
                      <w:marTop w:val="0"/>
                      <w:marBottom w:val="0"/>
                      <w:divBdr>
                        <w:top w:val="none" w:sz="0" w:space="0" w:color="auto"/>
                        <w:left w:val="none" w:sz="0" w:space="0" w:color="auto"/>
                        <w:bottom w:val="none" w:sz="0" w:space="0" w:color="auto"/>
                        <w:right w:val="none" w:sz="0" w:space="0" w:color="auto"/>
                      </w:divBdr>
                    </w:div>
                  </w:divsChild>
                </w:div>
                <w:div w:id="884678105">
                  <w:marLeft w:val="0"/>
                  <w:marRight w:val="0"/>
                  <w:marTop w:val="0"/>
                  <w:marBottom w:val="0"/>
                  <w:divBdr>
                    <w:top w:val="none" w:sz="0" w:space="0" w:color="auto"/>
                    <w:left w:val="none" w:sz="0" w:space="0" w:color="auto"/>
                    <w:bottom w:val="none" w:sz="0" w:space="0" w:color="auto"/>
                    <w:right w:val="none" w:sz="0" w:space="0" w:color="auto"/>
                  </w:divBdr>
                  <w:divsChild>
                    <w:div w:id="109278848">
                      <w:marLeft w:val="0"/>
                      <w:marRight w:val="0"/>
                      <w:marTop w:val="0"/>
                      <w:marBottom w:val="0"/>
                      <w:divBdr>
                        <w:top w:val="none" w:sz="0" w:space="0" w:color="auto"/>
                        <w:left w:val="none" w:sz="0" w:space="0" w:color="auto"/>
                        <w:bottom w:val="none" w:sz="0" w:space="0" w:color="auto"/>
                        <w:right w:val="none" w:sz="0" w:space="0" w:color="auto"/>
                      </w:divBdr>
                    </w:div>
                  </w:divsChild>
                </w:div>
                <w:div w:id="1346402909">
                  <w:marLeft w:val="0"/>
                  <w:marRight w:val="0"/>
                  <w:marTop w:val="0"/>
                  <w:marBottom w:val="0"/>
                  <w:divBdr>
                    <w:top w:val="none" w:sz="0" w:space="0" w:color="auto"/>
                    <w:left w:val="none" w:sz="0" w:space="0" w:color="auto"/>
                    <w:bottom w:val="none" w:sz="0" w:space="0" w:color="auto"/>
                    <w:right w:val="none" w:sz="0" w:space="0" w:color="auto"/>
                  </w:divBdr>
                  <w:divsChild>
                    <w:div w:id="274749368">
                      <w:marLeft w:val="0"/>
                      <w:marRight w:val="0"/>
                      <w:marTop w:val="0"/>
                      <w:marBottom w:val="0"/>
                      <w:divBdr>
                        <w:top w:val="none" w:sz="0" w:space="0" w:color="auto"/>
                        <w:left w:val="none" w:sz="0" w:space="0" w:color="auto"/>
                        <w:bottom w:val="none" w:sz="0" w:space="0" w:color="auto"/>
                        <w:right w:val="none" w:sz="0" w:space="0" w:color="auto"/>
                      </w:divBdr>
                    </w:div>
                  </w:divsChild>
                </w:div>
                <w:div w:id="1980071650">
                  <w:marLeft w:val="0"/>
                  <w:marRight w:val="0"/>
                  <w:marTop w:val="0"/>
                  <w:marBottom w:val="0"/>
                  <w:divBdr>
                    <w:top w:val="none" w:sz="0" w:space="0" w:color="auto"/>
                    <w:left w:val="none" w:sz="0" w:space="0" w:color="auto"/>
                    <w:bottom w:val="none" w:sz="0" w:space="0" w:color="auto"/>
                    <w:right w:val="none" w:sz="0" w:space="0" w:color="auto"/>
                  </w:divBdr>
                  <w:divsChild>
                    <w:div w:id="3786306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27511668">
          <w:marLeft w:val="0"/>
          <w:marRight w:val="0"/>
          <w:marTop w:val="0"/>
          <w:marBottom w:val="0"/>
          <w:divBdr>
            <w:top w:val="none" w:sz="0" w:space="0" w:color="auto"/>
            <w:left w:val="none" w:sz="0" w:space="0" w:color="auto"/>
            <w:bottom w:val="none" w:sz="0" w:space="0" w:color="auto"/>
            <w:right w:val="none" w:sz="0" w:space="0" w:color="auto"/>
          </w:divBdr>
          <w:divsChild>
            <w:div w:id="2011715620">
              <w:marLeft w:val="0"/>
              <w:marRight w:val="0"/>
              <w:marTop w:val="0"/>
              <w:marBottom w:val="0"/>
              <w:divBdr>
                <w:top w:val="none" w:sz="0" w:space="0" w:color="auto"/>
                <w:left w:val="none" w:sz="0" w:space="0" w:color="auto"/>
                <w:bottom w:val="none" w:sz="0" w:space="0" w:color="auto"/>
                <w:right w:val="none" w:sz="0" w:space="0" w:color="auto"/>
              </w:divBdr>
              <w:divsChild>
                <w:div w:id="1626963505">
                  <w:marLeft w:val="0"/>
                  <w:marRight w:val="0"/>
                  <w:marTop w:val="0"/>
                  <w:marBottom w:val="0"/>
                  <w:divBdr>
                    <w:top w:val="none" w:sz="0" w:space="0" w:color="auto"/>
                    <w:left w:val="none" w:sz="0" w:space="0" w:color="auto"/>
                    <w:bottom w:val="none" w:sz="0" w:space="0" w:color="auto"/>
                    <w:right w:val="none" w:sz="0" w:space="0" w:color="auto"/>
                  </w:divBdr>
                  <w:divsChild>
                    <w:div w:id="989283078">
                      <w:marLeft w:val="0"/>
                      <w:marRight w:val="0"/>
                      <w:marTop w:val="0"/>
                      <w:marBottom w:val="0"/>
                      <w:divBdr>
                        <w:top w:val="none" w:sz="0" w:space="0" w:color="auto"/>
                        <w:left w:val="none" w:sz="0" w:space="0" w:color="auto"/>
                        <w:bottom w:val="none" w:sz="0" w:space="0" w:color="auto"/>
                        <w:right w:val="none" w:sz="0" w:space="0" w:color="auto"/>
                      </w:divBdr>
                    </w:div>
                  </w:divsChild>
                </w:div>
                <w:div w:id="1444642595">
                  <w:marLeft w:val="0"/>
                  <w:marRight w:val="0"/>
                  <w:marTop w:val="0"/>
                  <w:marBottom w:val="0"/>
                  <w:divBdr>
                    <w:top w:val="none" w:sz="0" w:space="0" w:color="auto"/>
                    <w:left w:val="none" w:sz="0" w:space="0" w:color="auto"/>
                    <w:bottom w:val="none" w:sz="0" w:space="0" w:color="auto"/>
                    <w:right w:val="none" w:sz="0" w:space="0" w:color="auto"/>
                  </w:divBdr>
                  <w:divsChild>
                    <w:div w:id="1391417447">
                      <w:marLeft w:val="0"/>
                      <w:marRight w:val="0"/>
                      <w:marTop w:val="0"/>
                      <w:marBottom w:val="0"/>
                      <w:divBdr>
                        <w:top w:val="none" w:sz="0" w:space="0" w:color="auto"/>
                        <w:left w:val="none" w:sz="0" w:space="0" w:color="auto"/>
                        <w:bottom w:val="none" w:sz="0" w:space="0" w:color="auto"/>
                        <w:right w:val="none" w:sz="0" w:space="0" w:color="auto"/>
                      </w:divBdr>
                    </w:div>
                    <w:div w:id="339818766">
                      <w:marLeft w:val="0"/>
                      <w:marRight w:val="0"/>
                      <w:marTop w:val="0"/>
                      <w:marBottom w:val="0"/>
                      <w:divBdr>
                        <w:top w:val="none" w:sz="0" w:space="0" w:color="auto"/>
                        <w:left w:val="none" w:sz="0" w:space="0" w:color="auto"/>
                        <w:bottom w:val="none" w:sz="0" w:space="0" w:color="auto"/>
                        <w:right w:val="none" w:sz="0" w:space="0" w:color="auto"/>
                      </w:divBdr>
                    </w:div>
                  </w:divsChild>
                </w:div>
                <w:div w:id="1671105365">
                  <w:marLeft w:val="0"/>
                  <w:marRight w:val="0"/>
                  <w:marTop w:val="0"/>
                  <w:marBottom w:val="0"/>
                  <w:divBdr>
                    <w:top w:val="none" w:sz="0" w:space="0" w:color="auto"/>
                    <w:left w:val="none" w:sz="0" w:space="0" w:color="auto"/>
                    <w:bottom w:val="none" w:sz="0" w:space="0" w:color="auto"/>
                    <w:right w:val="none" w:sz="0" w:space="0" w:color="auto"/>
                  </w:divBdr>
                  <w:divsChild>
                    <w:div w:id="1696997998">
                      <w:marLeft w:val="0"/>
                      <w:marRight w:val="0"/>
                      <w:marTop w:val="0"/>
                      <w:marBottom w:val="0"/>
                      <w:divBdr>
                        <w:top w:val="none" w:sz="0" w:space="0" w:color="auto"/>
                        <w:left w:val="none" w:sz="0" w:space="0" w:color="auto"/>
                        <w:bottom w:val="none" w:sz="0" w:space="0" w:color="auto"/>
                        <w:right w:val="none" w:sz="0" w:space="0" w:color="auto"/>
                      </w:divBdr>
                    </w:div>
                  </w:divsChild>
                </w:div>
                <w:div w:id="425083188">
                  <w:marLeft w:val="0"/>
                  <w:marRight w:val="0"/>
                  <w:marTop w:val="0"/>
                  <w:marBottom w:val="0"/>
                  <w:divBdr>
                    <w:top w:val="none" w:sz="0" w:space="0" w:color="auto"/>
                    <w:left w:val="none" w:sz="0" w:space="0" w:color="auto"/>
                    <w:bottom w:val="none" w:sz="0" w:space="0" w:color="auto"/>
                    <w:right w:val="none" w:sz="0" w:space="0" w:color="auto"/>
                  </w:divBdr>
                  <w:divsChild>
                    <w:div w:id="1100024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7595981">
      <w:bodyDiv w:val="1"/>
      <w:marLeft w:val="0"/>
      <w:marRight w:val="0"/>
      <w:marTop w:val="0"/>
      <w:marBottom w:val="0"/>
      <w:divBdr>
        <w:top w:val="none" w:sz="0" w:space="0" w:color="auto"/>
        <w:left w:val="none" w:sz="0" w:space="0" w:color="auto"/>
        <w:bottom w:val="none" w:sz="0" w:space="0" w:color="auto"/>
        <w:right w:val="none" w:sz="0" w:space="0" w:color="auto"/>
      </w:divBdr>
      <w:divsChild>
        <w:div w:id="1645696310">
          <w:marLeft w:val="0"/>
          <w:marRight w:val="0"/>
          <w:marTop w:val="0"/>
          <w:marBottom w:val="0"/>
          <w:divBdr>
            <w:top w:val="none" w:sz="0" w:space="0" w:color="auto"/>
            <w:left w:val="none" w:sz="0" w:space="0" w:color="auto"/>
            <w:bottom w:val="none" w:sz="0" w:space="0" w:color="auto"/>
            <w:right w:val="none" w:sz="0" w:space="0" w:color="auto"/>
          </w:divBdr>
        </w:div>
      </w:divsChild>
    </w:div>
    <w:div w:id="169685120">
      <w:bodyDiv w:val="1"/>
      <w:marLeft w:val="0"/>
      <w:marRight w:val="0"/>
      <w:marTop w:val="0"/>
      <w:marBottom w:val="0"/>
      <w:divBdr>
        <w:top w:val="none" w:sz="0" w:space="0" w:color="auto"/>
        <w:left w:val="none" w:sz="0" w:space="0" w:color="auto"/>
        <w:bottom w:val="none" w:sz="0" w:space="0" w:color="auto"/>
        <w:right w:val="none" w:sz="0" w:space="0" w:color="auto"/>
      </w:divBdr>
    </w:div>
    <w:div w:id="176701871">
      <w:bodyDiv w:val="1"/>
      <w:marLeft w:val="0"/>
      <w:marRight w:val="0"/>
      <w:marTop w:val="0"/>
      <w:marBottom w:val="0"/>
      <w:divBdr>
        <w:top w:val="none" w:sz="0" w:space="0" w:color="auto"/>
        <w:left w:val="none" w:sz="0" w:space="0" w:color="auto"/>
        <w:bottom w:val="none" w:sz="0" w:space="0" w:color="auto"/>
        <w:right w:val="none" w:sz="0" w:space="0" w:color="auto"/>
      </w:divBdr>
      <w:divsChild>
        <w:div w:id="292831357">
          <w:marLeft w:val="0"/>
          <w:marRight w:val="0"/>
          <w:marTop w:val="0"/>
          <w:marBottom w:val="0"/>
          <w:divBdr>
            <w:top w:val="none" w:sz="0" w:space="0" w:color="auto"/>
            <w:left w:val="none" w:sz="0" w:space="0" w:color="auto"/>
            <w:bottom w:val="none" w:sz="0" w:space="0" w:color="auto"/>
            <w:right w:val="none" w:sz="0" w:space="0" w:color="auto"/>
          </w:divBdr>
        </w:div>
      </w:divsChild>
    </w:div>
    <w:div w:id="219099702">
      <w:bodyDiv w:val="1"/>
      <w:marLeft w:val="0"/>
      <w:marRight w:val="0"/>
      <w:marTop w:val="0"/>
      <w:marBottom w:val="0"/>
      <w:divBdr>
        <w:top w:val="none" w:sz="0" w:space="0" w:color="auto"/>
        <w:left w:val="none" w:sz="0" w:space="0" w:color="auto"/>
        <w:bottom w:val="none" w:sz="0" w:space="0" w:color="auto"/>
        <w:right w:val="none" w:sz="0" w:space="0" w:color="auto"/>
      </w:divBdr>
      <w:divsChild>
        <w:div w:id="1219168844">
          <w:marLeft w:val="547"/>
          <w:marRight w:val="0"/>
          <w:marTop w:val="0"/>
          <w:marBottom w:val="0"/>
          <w:divBdr>
            <w:top w:val="none" w:sz="0" w:space="0" w:color="auto"/>
            <w:left w:val="none" w:sz="0" w:space="0" w:color="auto"/>
            <w:bottom w:val="none" w:sz="0" w:space="0" w:color="auto"/>
            <w:right w:val="none" w:sz="0" w:space="0" w:color="auto"/>
          </w:divBdr>
        </w:div>
      </w:divsChild>
    </w:div>
    <w:div w:id="224994383">
      <w:bodyDiv w:val="1"/>
      <w:marLeft w:val="0"/>
      <w:marRight w:val="0"/>
      <w:marTop w:val="0"/>
      <w:marBottom w:val="0"/>
      <w:divBdr>
        <w:top w:val="none" w:sz="0" w:space="0" w:color="auto"/>
        <w:left w:val="none" w:sz="0" w:space="0" w:color="auto"/>
        <w:bottom w:val="none" w:sz="0" w:space="0" w:color="auto"/>
        <w:right w:val="none" w:sz="0" w:space="0" w:color="auto"/>
      </w:divBdr>
      <w:divsChild>
        <w:div w:id="1757823992">
          <w:marLeft w:val="0"/>
          <w:marRight w:val="0"/>
          <w:marTop w:val="0"/>
          <w:marBottom w:val="0"/>
          <w:divBdr>
            <w:top w:val="none" w:sz="0" w:space="0" w:color="auto"/>
            <w:left w:val="none" w:sz="0" w:space="0" w:color="auto"/>
            <w:bottom w:val="none" w:sz="0" w:space="0" w:color="auto"/>
            <w:right w:val="none" w:sz="0" w:space="0" w:color="auto"/>
          </w:divBdr>
          <w:divsChild>
            <w:div w:id="1640647031">
              <w:marLeft w:val="0"/>
              <w:marRight w:val="0"/>
              <w:marTop w:val="0"/>
              <w:marBottom w:val="0"/>
              <w:divBdr>
                <w:top w:val="none" w:sz="0" w:space="0" w:color="auto"/>
                <w:left w:val="none" w:sz="0" w:space="0" w:color="auto"/>
                <w:bottom w:val="none" w:sz="0" w:space="0" w:color="auto"/>
                <w:right w:val="none" w:sz="0" w:space="0" w:color="auto"/>
              </w:divBdr>
              <w:divsChild>
                <w:div w:id="9789943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0377093">
      <w:bodyDiv w:val="1"/>
      <w:marLeft w:val="0"/>
      <w:marRight w:val="0"/>
      <w:marTop w:val="0"/>
      <w:marBottom w:val="0"/>
      <w:divBdr>
        <w:top w:val="none" w:sz="0" w:space="0" w:color="auto"/>
        <w:left w:val="none" w:sz="0" w:space="0" w:color="auto"/>
        <w:bottom w:val="none" w:sz="0" w:space="0" w:color="auto"/>
        <w:right w:val="none" w:sz="0" w:space="0" w:color="auto"/>
      </w:divBdr>
      <w:divsChild>
        <w:div w:id="864826816">
          <w:marLeft w:val="547"/>
          <w:marRight w:val="0"/>
          <w:marTop w:val="0"/>
          <w:marBottom w:val="0"/>
          <w:divBdr>
            <w:top w:val="none" w:sz="0" w:space="0" w:color="auto"/>
            <w:left w:val="none" w:sz="0" w:space="0" w:color="auto"/>
            <w:bottom w:val="none" w:sz="0" w:space="0" w:color="auto"/>
            <w:right w:val="none" w:sz="0" w:space="0" w:color="auto"/>
          </w:divBdr>
        </w:div>
      </w:divsChild>
    </w:div>
    <w:div w:id="346252656">
      <w:bodyDiv w:val="1"/>
      <w:marLeft w:val="0"/>
      <w:marRight w:val="0"/>
      <w:marTop w:val="0"/>
      <w:marBottom w:val="0"/>
      <w:divBdr>
        <w:top w:val="none" w:sz="0" w:space="0" w:color="auto"/>
        <w:left w:val="none" w:sz="0" w:space="0" w:color="auto"/>
        <w:bottom w:val="none" w:sz="0" w:space="0" w:color="auto"/>
        <w:right w:val="none" w:sz="0" w:space="0" w:color="auto"/>
      </w:divBdr>
      <w:divsChild>
        <w:div w:id="89669930">
          <w:marLeft w:val="0"/>
          <w:marRight w:val="0"/>
          <w:marTop w:val="0"/>
          <w:marBottom w:val="0"/>
          <w:divBdr>
            <w:top w:val="none" w:sz="0" w:space="0" w:color="auto"/>
            <w:left w:val="none" w:sz="0" w:space="0" w:color="auto"/>
            <w:bottom w:val="none" w:sz="0" w:space="0" w:color="auto"/>
            <w:right w:val="none" w:sz="0" w:space="0" w:color="auto"/>
          </w:divBdr>
        </w:div>
      </w:divsChild>
    </w:div>
    <w:div w:id="403339350">
      <w:bodyDiv w:val="1"/>
      <w:marLeft w:val="0"/>
      <w:marRight w:val="0"/>
      <w:marTop w:val="0"/>
      <w:marBottom w:val="0"/>
      <w:divBdr>
        <w:top w:val="none" w:sz="0" w:space="0" w:color="auto"/>
        <w:left w:val="none" w:sz="0" w:space="0" w:color="auto"/>
        <w:bottom w:val="none" w:sz="0" w:space="0" w:color="auto"/>
        <w:right w:val="none" w:sz="0" w:space="0" w:color="auto"/>
      </w:divBdr>
      <w:divsChild>
        <w:div w:id="2028364607">
          <w:marLeft w:val="0"/>
          <w:marRight w:val="0"/>
          <w:marTop w:val="0"/>
          <w:marBottom w:val="0"/>
          <w:divBdr>
            <w:top w:val="none" w:sz="0" w:space="0" w:color="auto"/>
            <w:left w:val="none" w:sz="0" w:space="0" w:color="auto"/>
            <w:bottom w:val="none" w:sz="0" w:space="0" w:color="auto"/>
            <w:right w:val="none" w:sz="0" w:space="0" w:color="auto"/>
          </w:divBdr>
        </w:div>
      </w:divsChild>
    </w:div>
    <w:div w:id="479200734">
      <w:bodyDiv w:val="1"/>
      <w:marLeft w:val="0"/>
      <w:marRight w:val="0"/>
      <w:marTop w:val="0"/>
      <w:marBottom w:val="0"/>
      <w:divBdr>
        <w:top w:val="none" w:sz="0" w:space="0" w:color="auto"/>
        <w:left w:val="none" w:sz="0" w:space="0" w:color="auto"/>
        <w:bottom w:val="none" w:sz="0" w:space="0" w:color="auto"/>
        <w:right w:val="none" w:sz="0" w:space="0" w:color="auto"/>
      </w:divBdr>
      <w:divsChild>
        <w:div w:id="1845437783">
          <w:marLeft w:val="547"/>
          <w:marRight w:val="0"/>
          <w:marTop w:val="0"/>
          <w:marBottom w:val="0"/>
          <w:divBdr>
            <w:top w:val="none" w:sz="0" w:space="0" w:color="auto"/>
            <w:left w:val="none" w:sz="0" w:space="0" w:color="auto"/>
            <w:bottom w:val="none" w:sz="0" w:space="0" w:color="auto"/>
            <w:right w:val="none" w:sz="0" w:space="0" w:color="auto"/>
          </w:divBdr>
        </w:div>
      </w:divsChild>
    </w:div>
    <w:div w:id="494805397">
      <w:bodyDiv w:val="1"/>
      <w:marLeft w:val="0"/>
      <w:marRight w:val="0"/>
      <w:marTop w:val="0"/>
      <w:marBottom w:val="0"/>
      <w:divBdr>
        <w:top w:val="none" w:sz="0" w:space="0" w:color="auto"/>
        <w:left w:val="none" w:sz="0" w:space="0" w:color="auto"/>
        <w:bottom w:val="none" w:sz="0" w:space="0" w:color="auto"/>
        <w:right w:val="none" w:sz="0" w:space="0" w:color="auto"/>
      </w:divBdr>
      <w:divsChild>
        <w:div w:id="1341280149">
          <w:marLeft w:val="547"/>
          <w:marRight w:val="0"/>
          <w:marTop w:val="0"/>
          <w:marBottom w:val="0"/>
          <w:divBdr>
            <w:top w:val="none" w:sz="0" w:space="0" w:color="auto"/>
            <w:left w:val="none" w:sz="0" w:space="0" w:color="auto"/>
            <w:bottom w:val="none" w:sz="0" w:space="0" w:color="auto"/>
            <w:right w:val="none" w:sz="0" w:space="0" w:color="auto"/>
          </w:divBdr>
        </w:div>
      </w:divsChild>
    </w:div>
    <w:div w:id="502747511">
      <w:bodyDiv w:val="1"/>
      <w:marLeft w:val="0"/>
      <w:marRight w:val="0"/>
      <w:marTop w:val="0"/>
      <w:marBottom w:val="0"/>
      <w:divBdr>
        <w:top w:val="none" w:sz="0" w:space="0" w:color="auto"/>
        <w:left w:val="none" w:sz="0" w:space="0" w:color="auto"/>
        <w:bottom w:val="none" w:sz="0" w:space="0" w:color="auto"/>
        <w:right w:val="none" w:sz="0" w:space="0" w:color="auto"/>
      </w:divBdr>
    </w:div>
    <w:div w:id="511723850">
      <w:bodyDiv w:val="1"/>
      <w:marLeft w:val="0"/>
      <w:marRight w:val="0"/>
      <w:marTop w:val="0"/>
      <w:marBottom w:val="0"/>
      <w:divBdr>
        <w:top w:val="none" w:sz="0" w:space="0" w:color="auto"/>
        <w:left w:val="none" w:sz="0" w:space="0" w:color="auto"/>
        <w:bottom w:val="none" w:sz="0" w:space="0" w:color="auto"/>
        <w:right w:val="none" w:sz="0" w:space="0" w:color="auto"/>
      </w:divBdr>
      <w:divsChild>
        <w:div w:id="159126620">
          <w:marLeft w:val="0"/>
          <w:marRight w:val="0"/>
          <w:marTop w:val="0"/>
          <w:marBottom w:val="0"/>
          <w:divBdr>
            <w:top w:val="none" w:sz="0" w:space="0" w:color="auto"/>
            <w:left w:val="none" w:sz="0" w:space="0" w:color="auto"/>
            <w:bottom w:val="none" w:sz="0" w:space="0" w:color="auto"/>
            <w:right w:val="none" w:sz="0" w:space="0" w:color="auto"/>
          </w:divBdr>
        </w:div>
      </w:divsChild>
    </w:div>
    <w:div w:id="540823169">
      <w:bodyDiv w:val="1"/>
      <w:marLeft w:val="0"/>
      <w:marRight w:val="0"/>
      <w:marTop w:val="0"/>
      <w:marBottom w:val="0"/>
      <w:divBdr>
        <w:top w:val="none" w:sz="0" w:space="0" w:color="auto"/>
        <w:left w:val="none" w:sz="0" w:space="0" w:color="auto"/>
        <w:bottom w:val="none" w:sz="0" w:space="0" w:color="auto"/>
        <w:right w:val="none" w:sz="0" w:space="0" w:color="auto"/>
      </w:divBdr>
      <w:divsChild>
        <w:div w:id="1751122041">
          <w:marLeft w:val="0"/>
          <w:marRight w:val="0"/>
          <w:marTop w:val="0"/>
          <w:marBottom w:val="0"/>
          <w:divBdr>
            <w:top w:val="none" w:sz="0" w:space="0" w:color="auto"/>
            <w:left w:val="none" w:sz="0" w:space="0" w:color="auto"/>
            <w:bottom w:val="none" w:sz="0" w:space="0" w:color="auto"/>
            <w:right w:val="none" w:sz="0" w:space="0" w:color="auto"/>
          </w:divBdr>
          <w:divsChild>
            <w:div w:id="23411919">
              <w:marLeft w:val="0"/>
              <w:marRight w:val="0"/>
              <w:marTop w:val="0"/>
              <w:marBottom w:val="0"/>
              <w:divBdr>
                <w:top w:val="none" w:sz="0" w:space="0" w:color="auto"/>
                <w:left w:val="none" w:sz="0" w:space="0" w:color="auto"/>
                <w:bottom w:val="none" w:sz="0" w:space="0" w:color="auto"/>
                <w:right w:val="none" w:sz="0" w:space="0" w:color="auto"/>
              </w:divBdr>
              <w:divsChild>
                <w:div w:id="158813466">
                  <w:marLeft w:val="0"/>
                  <w:marRight w:val="0"/>
                  <w:marTop w:val="0"/>
                  <w:marBottom w:val="0"/>
                  <w:divBdr>
                    <w:top w:val="none" w:sz="0" w:space="0" w:color="auto"/>
                    <w:left w:val="none" w:sz="0" w:space="0" w:color="auto"/>
                    <w:bottom w:val="none" w:sz="0" w:space="0" w:color="auto"/>
                    <w:right w:val="none" w:sz="0" w:space="0" w:color="auto"/>
                  </w:divBdr>
                </w:div>
              </w:divsChild>
            </w:div>
            <w:div w:id="170341165">
              <w:marLeft w:val="0"/>
              <w:marRight w:val="0"/>
              <w:marTop w:val="0"/>
              <w:marBottom w:val="0"/>
              <w:divBdr>
                <w:top w:val="none" w:sz="0" w:space="0" w:color="auto"/>
                <w:left w:val="none" w:sz="0" w:space="0" w:color="auto"/>
                <w:bottom w:val="none" w:sz="0" w:space="0" w:color="auto"/>
                <w:right w:val="none" w:sz="0" w:space="0" w:color="auto"/>
              </w:divBdr>
              <w:divsChild>
                <w:div w:id="1489596110">
                  <w:marLeft w:val="0"/>
                  <w:marRight w:val="0"/>
                  <w:marTop w:val="0"/>
                  <w:marBottom w:val="0"/>
                  <w:divBdr>
                    <w:top w:val="none" w:sz="0" w:space="0" w:color="auto"/>
                    <w:left w:val="none" w:sz="0" w:space="0" w:color="auto"/>
                    <w:bottom w:val="none" w:sz="0" w:space="0" w:color="auto"/>
                    <w:right w:val="none" w:sz="0" w:space="0" w:color="auto"/>
                  </w:divBdr>
                </w:div>
              </w:divsChild>
            </w:div>
            <w:div w:id="255863694">
              <w:marLeft w:val="0"/>
              <w:marRight w:val="0"/>
              <w:marTop w:val="0"/>
              <w:marBottom w:val="0"/>
              <w:divBdr>
                <w:top w:val="none" w:sz="0" w:space="0" w:color="auto"/>
                <w:left w:val="none" w:sz="0" w:space="0" w:color="auto"/>
                <w:bottom w:val="none" w:sz="0" w:space="0" w:color="auto"/>
                <w:right w:val="none" w:sz="0" w:space="0" w:color="auto"/>
              </w:divBdr>
              <w:divsChild>
                <w:div w:id="1567640802">
                  <w:marLeft w:val="0"/>
                  <w:marRight w:val="0"/>
                  <w:marTop w:val="0"/>
                  <w:marBottom w:val="0"/>
                  <w:divBdr>
                    <w:top w:val="none" w:sz="0" w:space="0" w:color="auto"/>
                    <w:left w:val="none" w:sz="0" w:space="0" w:color="auto"/>
                    <w:bottom w:val="none" w:sz="0" w:space="0" w:color="auto"/>
                    <w:right w:val="none" w:sz="0" w:space="0" w:color="auto"/>
                  </w:divBdr>
                </w:div>
              </w:divsChild>
            </w:div>
            <w:div w:id="1067535875">
              <w:marLeft w:val="0"/>
              <w:marRight w:val="0"/>
              <w:marTop w:val="0"/>
              <w:marBottom w:val="0"/>
              <w:divBdr>
                <w:top w:val="none" w:sz="0" w:space="0" w:color="auto"/>
                <w:left w:val="none" w:sz="0" w:space="0" w:color="auto"/>
                <w:bottom w:val="none" w:sz="0" w:space="0" w:color="auto"/>
                <w:right w:val="none" w:sz="0" w:space="0" w:color="auto"/>
              </w:divBdr>
              <w:divsChild>
                <w:div w:id="18115571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58441665">
      <w:bodyDiv w:val="1"/>
      <w:marLeft w:val="0"/>
      <w:marRight w:val="0"/>
      <w:marTop w:val="0"/>
      <w:marBottom w:val="0"/>
      <w:divBdr>
        <w:top w:val="none" w:sz="0" w:space="0" w:color="auto"/>
        <w:left w:val="none" w:sz="0" w:space="0" w:color="auto"/>
        <w:bottom w:val="none" w:sz="0" w:space="0" w:color="auto"/>
        <w:right w:val="none" w:sz="0" w:space="0" w:color="auto"/>
      </w:divBdr>
      <w:divsChild>
        <w:div w:id="1985768443">
          <w:marLeft w:val="0"/>
          <w:marRight w:val="0"/>
          <w:marTop w:val="0"/>
          <w:marBottom w:val="0"/>
          <w:divBdr>
            <w:top w:val="none" w:sz="0" w:space="0" w:color="auto"/>
            <w:left w:val="none" w:sz="0" w:space="0" w:color="auto"/>
            <w:bottom w:val="none" w:sz="0" w:space="0" w:color="auto"/>
            <w:right w:val="none" w:sz="0" w:space="0" w:color="auto"/>
          </w:divBdr>
          <w:divsChild>
            <w:div w:id="1133251932">
              <w:marLeft w:val="0"/>
              <w:marRight w:val="0"/>
              <w:marTop w:val="0"/>
              <w:marBottom w:val="0"/>
              <w:divBdr>
                <w:top w:val="none" w:sz="0" w:space="0" w:color="auto"/>
                <w:left w:val="none" w:sz="0" w:space="0" w:color="auto"/>
                <w:bottom w:val="none" w:sz="0" w:space="0" w:color="auto"/>
                <w:right w:val="none" w:sz="0" w:space="0" w:color="auto"/>
              </w:divBdr>
              <w:divsChild>
                <w:div w:id="2010719390">
                  <w:marLeft w:val="0"/>
                  <w:marRight w:val="0"/>
                  <w:marTop w:val="0"/>
                  <w:marBottom w:val="0"/>
                  <w:divBdr>
                    <w:top w:val="none" w:sz="0" w:space="0" w:color="auto"/>
                    <w:left w:val="none" w:sz="0" w:space="0" w:color="auto"/>
                    <w:bottom w:val="none" w:sz="0" w:space="0" w:color="auto"/>
                    <w:right w:val="none" w:sz="0" w:space="0" w:color="auto"/>
                  </w:divBdr>
                </w:div>
              </w:divsChild>
            </w:div>
            <w:div w:id="186329601">
              <w:marLeft w:val="0"/>
              <w:marRight w:val="0"/>
              <w:marTop w:val="0"/>
              <w:marBottom w:val="0"/>
              <w:divBdr>
                <w:top w:val="none" w:sz="0" w:space="0" w:color="auto"/>
                <w:left w:val="none" w:sz="0" w:space="0" w:color="auto"/>
                <w:bottom w:val="none" w:sz="0" w:space="0" w:color="auto"/>
                <w:right w:val="none" w:sz="0" w:space="0" w:color="auto"/>
              </w:divBdr>
              <w:divsChild>
                <w:div w:id="412750266">
                  <w:marLeft w:val="0"/>
                  <w:marRight w:val="0"/>
                  <w:marTop w:val="0"/>
                  <w:marBottom w:val="0"/>
                  <w:divBdr>
                    <w:top w:val="none" w:sz="0" w:space="0" w:color="auto"/>
                    <w:left w:val="none" w:sz="0" w:space="0" w:color="auto"/>
                    <w:bottom w:val="none" w:sz="0" w:space="0" w:color="auto"/>
                    <w:right w:val="none" w:sz="0" w:space="0" w:color="auto"/>
                  </w:divBdr>
                </w:div>
              </w:divsChild>
            </w:div>
            <w:div w:id="1047946321">
              <w:marLeft w:val="0"/>
              <w:marRight w:val="0"/>
              <w:marTop w:val="0"/>
              <w:marBottom w:val="0"/>
              <w:divBdr>
                <w:top w:val="none" w:sz="0" w:space="0" w:color="auto"/>
                <w:left w:val="none" w:sz="0" w:space="0" w:color="auto"/>
                <w:bottom w:val="none" w:sz="0" w:space="0" w:color="auto"/>
                <w:right w:val="none" w:sz="0" w:space="0" w:color="auto"/>
              </w:divBdr>
              <w:divsChild>
                <w:div w:id="180974605">
                  <w:marLeft w:val="0"/>
                  <w:marRight w:val="0"/>
                  <w:marTop w:val="0"/>
                  <w:marBottom w:val="0"/>
                  <w:divBdr>
                    <w:top w:val="none" w:sz="0" w:space="0" w:color="auto"/>
                    <w:left w:val="none" w:sz="0" w:space="0" w:color="auto"/>
                    <w:bottom w:val="none" w:sz="0" w:space="0" w:color="auto"/>
                    <w:right w:val="none" w:sz="0" w:space="0" w:color="auto"/>
                  </w:divBdr>
                </w:div>
              </w:divsChild>
            </w:div>
            <w:div w:id="594637191">
              <w:marLeft w:val="0"/>
              <w:marRight w:val="0"/>
              <w:marTop w:val="0"/>
              <w:marBottom w:val="0"/>
              <w:divBdr>
                <w:top w:val="none" w:sz="0" w:space="0" w:color="auto"/>
                <w:left w:val="none" w:sz="0" w:space="0" w:color="auto"/>
                <w:bottom w:val="none" w:sz="0" w:space="0" w:color="auto"/>
                <w:right w:val="none" w:sz="0" w:space="0" w:color="auto"/>
              </w:divBdr>
              <w:divsChild>
                <w:div w:id="4145988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3610619">
      <w:bodyDiv w:val="1"/>
      <w:marLeft w:val="0"/>
      <w:marRight w:val="0"/>
      <w:marTop w:val="0"/>
      <w:marBottom w:val="0"/>
      <w:divBdr>
        <w:top w:val="none" w:sz="0" w:space="0" w:color="auto"/>
        <w:left w:val="none" w:sz="0" w:space="0" w:color="auto"/>
        <w:bottom w:val="none" w:sz="0" w:space="0" w:color="auto"/>
        <w:right w:val="none" w:sz="0" w:space="0" w:color="auto"/>
      </w:divBdr>
      <w:divsChild>
        <w:div w:id="1780106031">
          <w:marLeft w:val="0"/>
          <w:marRight w:val="0"/>
          <w:marTop w:val="0"/>
          <w:marBottom w:val="0"/>
          <w:divBdr>
            <w:top w:val="none" w:sz="0" w:space="0" w:color="auto"/>
            <w:left w:val="none" w:sz="0" w:space="0" w:color="auto"/>
            <w:bottom w:val="none" w:sz="0" w:space="0" w:color="auto"/>
            <w:right w:val="none" w:sz="0" w:space="0" w:color="auto"/>
          </w:divBdr>
          <w:divsChild>
            <w:div w:id="1348290074">
              <w:marLeft w:val="0"/>
              <w:marRight w:val="0"/>
              <w:marTop w:val="0"/>
              <w:marBottom w:val="0"/>
              <w:divBdr>
                <w:top w:val="none" w:sz="0" w:space="0" w:color="auto"/>
                <w:left w:val="none" w:sz="0" w:space="0" w:color="auto"/>
                <w:bottom w:val="none" w:sz="0" w:space="0" w:color="auto"/>
                <w:right w:val="none" w:sz="0" w:space="0" w:color="auto"/>
              </w:divBdr>
              <w:divsChild>
                <w:div w:id="521240507">
                  <w:marLeft w:val="0"/>
                  <w:marRight w:val="0"/>
                  <w:marTop w:val="0"/>
                  <w:marBottom w:val="0"/>
                  <w:divBdr>
                    <w:top w:val="none" w:sz="0" w:space="0" w:color="auto"/>
                    <w:left w:val="none" w:sz="0" w:space="0" w:color="auto"/>
                    <w:bottom w:val="none" w:sz="0" w:space="0" w:color="auto"/>
                    <w:right w:val="none" w:sz="0" w:space="0" w:color="auto"/>
                  </w:divBdr>
                  <w:divsChild>
                    <w:div w:id="1196428576">
                      <w:marLeft w:val="0"/>
                      <w:marRight w:val="0"/>
                      <w:marTop w:val="0"/>
                      <w:marBottom w:val="0"/>
                      <w:divBdr>
                        <w:top w:val="none" w:sz="0" w:space="0" w:color="auto"/>
                        <w:left w:val="none" w:sz="0" w:space="0" w:color="auto"/>
                        <w:bottom w:val="none" w:sz="0" w:space="0" w:color="auto"/>
                        <w:right w:val="none" w:sz="0" w:space="0" w:color="auto"/>
                      </w:divBdr>
                    </w:div>
                  </w:divsChild>
                </w:div>
                <w:div w:id="365133014">
                  <w:marLeft w:val="0"/>
                  <w:marRight w:val="0"/>
                  <w:marTop w:val="0"/>
                  <w:marBottom w:val="0"/>
                  <w:divBdr>
                    <w:top w:val="none" w:sz="0" w:space="0" w:color="auto"/>
                    <w:left w:val="none" w:sz="0" w:space="0" w:color="auto"/>
                    <w:bottom w:val="none" w:sz="0" w:space="0" w:color="auto"/>
                    <w:right w:val="none" w:sz="0" w:space="0" w:color="auto"/>
                  </w:divBdr>
                  <w:divsChild>
                    <w:div w:id="14788360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88637895">
          <w:marLeft w:val="0"/>
          <w:marRight w:val="0"/>
          <w:marTop w:val="0"/>
          <w:marBottom w:val="0"/>
          <w:divBdr>
            <w:top w:val="none" w:sz="0" w:space="0" w:color="auto"/>
            <w:left w:val="none" w:sz="0" w:space="0" w:color="auto"/>
            <w:bottom w:val="none" w:sz="0" w:space="0" w:color="auto"/>
            <w:right w:val="none" w:sz="0" w:space="0" w:color="auto"/>
          </w:divBdr>
          <w:divsChild>
            <w:div w:id="1422214872">
              <w:marLeft w:val="0"/>
              <w:marRight w:val="0"/>
              <w:marTop w:val="0"/>
              <w:marBottom w:val="0"/>
              <w:divBdr>
                <w:top w:val="none" w:sz="0" w:space="0" w:color="auto"/>
                <w:left w:val="none" w:sz="0" w:space="0" w:color="auto"/>
                <w:bottom w:val="none" w:sz="0" w:space="0" w:color="auto"/>
                <w:right w:val="none" w:sz="0" w:space="0" w:color="auto"/>
              </w:divBdr>
              <w:divsChild>
                <w:div w:id="319388726">
                  <w:marLeft w:val="0"/>
                  <w:marRight w:val="0"/>
                  <w:marTop w:val="0"/>
                  <w:marBottom w:val="0"/>
                  <w:divBdr>
                    <w:top w:val="none" w:sz="0" w:space="0" w:color="auto"/>
                    <w:left w:val="none" w:sz="0" w:space="0" w:color="auto"/>
                    <w:bottom w:val="none" w:sz="0" w:space="0" w:color="auto"/>
                    <w:right w:val="none" w:sz="0" w:space="0" w:color="auto"/>
                  </w:divBdr>
                  <w:divsChild>
                    <w:div w:id="2145659964">
                      <w:marLeft w:val="0"/>
                      <w:marRight w:val="0"/>
                      <w:marTop w:val="0"/>
                      <w:marBottom w:val="0"/>
                      <w:divBdr>
                        <w:top w:val="none" w:sz="0" w:space="0" w:color="auto"/>
                        <w:left w:val="none" w:sz="0" w:space="0" w:color="auto"/>
                        <w:bottom w:val="none" w:sz="0" w:space="0" w:color="auto"/>
                        <w:right w:val="none" w:sz="0" w:space="0" w:color="auto"/>
                      </w:divBdr>
                    </w:div>
                  </w:divsChild>
                </w:div>
                <w:div w:id="2079747742">
                  <w:marLeft w:val="0"/>
                  <w:marRight w:val="0"/>
                  <w:marTop w:val="0"/>
                  <w:marBottom w:val="0"/>
                  <w:divBdr>
                    <w:top w:val="none" w:sz="0" w:space="0" w:color="auto"/>
                    <w:left w:val="none" w:sz="0" w:space="0" w:color="auto"/>
                    <w:bottom w:val="none" w:sz="0" w:space="0" w:color="auto"/>
                    <w:right w:val="none" w:sz="0" w:space="0" w:color="auto"/>
                  </w:divBdr>
                  <w:divsChild>
                    <w:div w:id="10480724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22886645">
          <w:marLeft w:val="0"/>
          <w:marRight w:val="0"/>
          <w:marTop w:val="0"/>
          <w:marBottom w:val="0"/>
          <w:divBdr>
            <w:top w:val="none" w:sz="0" w:space="0" w:color="auto"/>
            <w:left w:val="none" w:sz="0" w:space="0" w:color="auto"/>
            <w:bottom w:val="none" w:sz="0" w:space="0" w:color="auto"/>
            <w:right w:val="none" w:sz="0" w:space="0" w:color="auto"/>
          </w:divBdr>
          <w:divsChild>
            <w:div w:id="1016924420">
              <w:marLeft w:val="0"/>
              <w:marRight w:val="0"/>
              <w:marTop w:val="0"/>
              <w:marBottom w:val="0"/>
              <w:divBdr>
                <w:top w:val="none" w:sz="0" w:space="0" w:color="auto"/>
                <w:left w:val="none" w:sz="0" w:space="0" w:color="auto"/>
                <w:bottom w:val="none" w:sz="0" w:space="0" w:color="auto"/>
                <w:right w:val="none" w:sz="0" w:space="0" w:color="auto"/>
              </w:divBdr>
              <w:divsChild>
                <w:div w:id="231431666">
                  <w:marLeft w:val="0"/>
                  <w:marRight w:val="0"/>
                  <w:marTop w:val="0"/>
                  <w:marBottom w:val="0"/>
                  <w:divBdr>
                    <w:top w:val="none" w:sz="0" w:space="0" w:color="auto"/>
                    <w:left w:val="none" w:sz="0" w:space="0" w:color="auto"/>
                    <w:bottom w:val="none" w:sz="0" w:space="0" w:color="auto"/>
                    <w:right w:val="none" w:sz="0" w:space="0" w:color="auto"/>
                  </w:divBdr>
                  <w:divsChild>
                    <w:div w:id="547957035">
                      <w:marLeft w:val="0"/>
                      <w:marRight w:val="0"/>
                      <w:marTop w:val="0"/>
                      <w:marBottom w:val="0"/>
                      <w:divBdr>
                        <w:top w:val="none" w:sz="0" w:space="0" w:color="auto"/>
                        <w:left w:val="none" w:sz="0" w:space="0" w:color="auto"/>
                        <w:bottom w:val="none" w:sz="0" w:space="0" w:color="auto"/>
                        <w:right w:val="none" w:sz="0" w:space="0" w:color="auto"/>
                      </w:divBdr>
                    </w:div>
                    <w:div w:id="16479352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8500572">
          <w:marLeft w:val="0"/>
          <w:marRight w:val="0"/>
          <w:marTop w:val="0"/>
          <w:marBottom w:val="0"/>
          <w:divBdr>
            <w:top w:val="none" w:sz="0" w:space="0" w:color="auto"/>
            <w:left w:val="none" w:sz="0" w:space="0" w:color="auto"/>
            <w:bottom w:val="none" w:sz="0" w:space="0" w:color="auto"/>
            <w:right w:val="none" w:sz="0" w:space="0" w:color="auto"/>
          </w:divBdr>
          <w:divsChild>
            <w:div w:id="1736128506">
              <w:marLeft w:val="0"/>
              <w:marRight w:val="0"/>
              <w:marTop w:val="0"/>
              <w:marBottom w:val="0"/>
              <w:divBdr>
                <w:top w:val="none" w:sz="0" w:space="0" w:color="auto"/>
                <w:left w:val="none" w:sz="0" w:space="0" w:color="auto"/>
                <w:bottom w:val="none" w:sz="0" w:space="0" w:color="auto"/>
                <w:right w:val="none" w:sz="0" w:space="0" w:color="auto"/>
              </w:divBdr>
              <w:divsChild>
                <w:div w:id="1206411926">
                  <w:marLeft w:val="0"/>
                  <w:marRight w:val="0"/>
                  <w:marTop w:val="0"/>
                  <w:marBottom w:val="0"/>
                  <w:divBdr>
                    <w:top w:val="none" w:sz="0" w:space="0" w:color="auto"/>
                    <w:left w:val="none" w:sz="0" w:space="0" w:color="auto"/>
                    <w:bottom w:val="none" w:sz="0" w:space="0" w:color="auto"/>
                    <w:right w:val="none" w:sz="0" w:space="0" w:color="auto"/>
                  </w:divBdr>
                  <w:divsChild>
                    <w:div w:id="1771463695">
                      <w:marLeft w:val="0"/>
                      <w:marRight w:val="0"/>
                      <w:marTop w:val="0"/>
                      <w:marBottom w:val="0"/>
                      <w:divBdr>
                        <w:top w:val="none" w:sz="0" w:space="0" w:color="auto"/>
                        <w:left w:val="none" w:sz="0" w:space="0" w:color="auto"/>
                        <w:bottom w:val="none" w:sz="0" w:space="0" w:color="auto"/>
                        <w:right w:val="none" w:sz="0" w:space="0" w:color="auto"/>
                      </w:divBdr>
                    </w:div>
                  </w:divsChild>
                </w:div>
                <w:div w:id="101655019">
                  <w:marLeft w:val="0"/>
                  <w:marRight w:val="0"/>
                  <w:marTop w:val="0"/>
                  <w:marBottom w:val="0"/>
                  <w:divBdr>
                    <w:top w:val="none" w:sz="0" w:space="0" w:color="auto"/>
                    <w:left w:val="none" w:sz="0" w:space="0" w:color="auto"/>
                    <w:bottom w:val="none" w:sz="0" w:space="0" w:color="auto"/>
                    <w:right w:val="none" w:sz="0" w:space="0" w:color="auto"/>
                  </w:divBdr>
                  <w:divsChild>
                    <w:div w:id="931740996">
                      <w:marLeft w:val="0"/>
                      <w:marRight w:val="0"/>
                      <w:marTop w:val="0"/>
                      <w:marBottom w:val="0"/>
                      <w:divBdr>
                        <w:top w:val="none" w:sz="0" w:space="0" w:color="auto"/>
                        <w:left w:val="none" w:sz="0" w:space="0" w:color="auto"/>
                        <w:bottom w:val="none" w:sz="0" w:space="0" w:color="auto"/>
                        <w:right w:val="none" w:sz="0" w:space="0" w:color="auto"/>
                      </w:divBdr>
                    </w:div>
                    <w:div w:id="1676689943">
                      <w:marLeft w:val="0"/>
                      <w:marRight w:val="0"/>
                      <w:marTop w:val="0"/>
                      <w:marBottom w:val="0"/>
                      <w:divBdr>
                        <w:top w:val="none" w:sz="0" w:space="0" w:color="auto"/>
                        <w:left w:val="none" w:sz="0" w:space="0" w:color="auto"/>
                        <w:bottom w:val="none" w:sz="0" w:space="0" w:color="auto"/>
                        <w:right w:val="none" w:sz="0" w:space="0" w:color="auto"/>
                      </w:divBdr>
                    </w:div>
                  </w:divsChild>
                </w:div>
                <w:div w:id="1594171066">
                  <w:marLeft w:val="0"/>
                  <w:marRight w:val="0"/>
                  <w:marTop w:val="0"/>
                  <w:marBottom w:val="0"/>
                  <w:divBdr>
                    <w:top w:val="none" w:sz="0" w:space="0" w:color="auto"/>
                    <w:left w:val="none" w:sz="0" w:space="0" w:color="auto"/>
                    <w:bottom w:val="none" w:sz="0" w:space="0" w:color="auto"/>
                    <w:right w:val="none" w:sz="0" w:space="0" w:color="auto"/>
                  </w:divBdr>
                  <w:divsChild>
                    <w:div w:id="12298034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93439608">
          <w:marLeft w:val="0"/>
          <w:marRight w:val="0"/>
          <w:marTop w:val="0"/>
          <w:marBottom w:val="0"/>
          <w:divBdr>
            <w:top w:val="none" w:sz="0" w:space="0" w:color="auto"/>
            <w:left w:val="none" w:sz="0" w:space="0" w:color="auto"/>
            <w:bottom w:val="none" w:sz="0" w:space="0" w:color="auto"/>
            <w:right w:val="none" w:sz="0" w:space="0" w:color="auto"/>
          </w:divBdr>
          <w:divsChild>
            <w:div w:id="1144201369">
              <w:marLeft w:val="0"/>
              <w:marRight w:val="0"/>
              <w:marTop w:val="0"/>
              <w:marBottom w:val="0"/>
              <w:divBdr>
                <w:top w:val="none" w:sz="0" w:space="0" w:color="auto"/>
                <w:left w:val="none" w:sz="0" w:space="0" w:color="auto"/>
                <w:bottom w:val="none" w:sz="0" w:space="0" w:color="auto"/>
                <w:right w:val="none" w:sz="0" w:space="0" w:color="auto"/>
              </w:divBdr>
              <w:divsChild>
                <w:div w:id="240456173">
                  <w:marLeft w:val="0"/>
                  <w:marRight w:val="0"/>
                  <w:marTop w:val="0"/>
                  <w:marBottom w:val="0"/>
                  <w:divBdr>
                    <w:top w:val="none" w:sz="0" w:space="0" w:color="auto"/>
                    <w:left w:val="none" w:sz="0" w:space="0" w:color="auto"/>
                    <w:bottom w:val="none" w:sz="0" w:space="0" w:color="auto"/>
                    <w:right w:val="none" w:sz="0" w:space="0" w:color="auto"/>
                  </w:divBdr>
                  <w:divsChild>
                    <w:div w:id="1200119276">
                      <w:marLeft w:val="0"/>
                      <w:marRight w:val="0"/>
                      <w:marTop w:val="0"/>
                      <w:marBottom w:val="0"/>
                      <w:divBdr>
                        <w:top w:val="none" w:sz="0" w:space="0" w:color="auto"/>
                        <w:left w:val="none" w:sz="0" w:space="0" w:color="auto"/>
                        <w:bottom w:val="none" w:sz="0" w:space="0" w:color="auto"/>
                        <w:right w:val="none" w:sz="0" w:space="0" w:color="auto"/>
                      </w:divBdr>
                    </w:div>
                    <w:div w:id="10900832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48765693">
          <w:marLeft w:val="0"/>
          <w:marRight w:val="0"/>
          <w:marTop w:val="0"/>
          <w:marBottom w:val="0"/>
          <w:divBdr>
            <w:top w:val="none" w:sz="0" w:space="0" w:color="auto"/>
            <w:left w:val="none" w:sz="0" w:space="0" w:color="auto"/>
            <w:bottom w:val="none" w:sz="0" w:space="0" w:color="auto"/>
            <w:right w:val="none" w:sz="0" w:space="0" w:color="auto"/>
          </w:divBdr>
          <w:divsChild>
            <w:div w:id="716970153">
              <w:marLeft w:val="0"/>
              <w:marRight w:val="0"/>
              <w:marTop w:val="0"/>
              <w:marBottom w:val="0"/>
              <w:divBdr>
                <w:top w:val="none" w:sz="0" w:space="0" w:color="auto"/>
                <w:left w:val="none" w:sz="0" w:space="0" w:color="auto"/>
                <w:bottom w:val="none" w:sz="0" w:space="0" w:color="auto"/>
                <w:right w:val="none" w:sz="0" w:space="0" w:color="auto"/>
              </w:divBdr>
              <w:divsChild>
                <w:div w:id="445465169">
                  <w:marLeft w:val="0"/>
                  <w:marRight w:val="0"/>
                  <w:marTop w:val="0"/>
                  <w:marBottom w:val="0"/>
                  <w:divBdr>
                    <w:top w:val="none" w:sz="0" w:space="0" w:color="auto"/>
                    <w:left w:val="none" w:sz="0" w:space="0" w:color="auto"/>
                    <w:bottom w:val="none" w:sz="0" w:space="0" w:color="auto"/>
                    <w:right w:val="none" w:sz="0" w:space="0" w:color="auto"/>
                  </w:divBdr>
                  <w:divsChild>
                    <w:div w:id="8053968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37379601">
          <w:marLeft w:val="0"/>
          <w:marRight w:val="0"/>
          <w:marTop w:val="0"/>
          <w:marBottom w:val="0"/>
          <w:divBdr>
            <w:top w:val="none" w:sz="0" w:space="0" w:color="auto"/>
            <w:left w:val="none" w:sz="0" w:space="0" w:color="auto"/>
            <w:bottom w:val="none" w:sz="0" w:space="0" w:color="auto"/>
            <w:right w:val="none" w:sz="0" w:space="0" w:color="auto"/>
          </w:divBdr>
          <w:divsChild>
            <w:div w:id="1831750829">
              <w:marLeft w:val="0"/>
              <w:marRight w:val="0"/>
              <w:marTop w:val="0"/>
              <w:marBottom w:val="0"/>
              <w:divBdr>
                <w:top w:val="none" w:sz="0" w:space="0" w:color="auto"/>
                <w:left w:val="none" w:sz="0" w:space="0" w:color="auto"/>
                <w:bottom w:val="none" w:sz="0" w:space="0" w:color="auto"/>
                <w:right w:val="none" w:sz="0" w:space="0" w:color="auto"/>
              </w:divBdr>
              <w:divsChild>
                <w:div w:id="1123842566">
                  <w:marLeft w:val="0"/>
                  <w:marRight w:val="0"/>
                  <w:marTop w:val="0"/>
                  <w:marBottom w:val="0"/>
                  <w:divBdr>
                    <w:top w:val="none" w:sz="0" w:space="0" w:color="auto"/>
                    <w:left w:val="none" w:sz="0" w:space="0" w:color="auto"/>
                    <w:bottom w:val="none" w:sz="0" w:space="0" w:color="auto"/>
                    <w:right w:val="none" w:sz="0" w:space="0" w:color="auto"/>
                  </w:divBdr>
                  <w:divsChild>
                    <w:div w:id="7039414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7313747">
          <w:marLeft w:val="0"/>
          <w:marRight w:val="0"/>
          <w:marTop w:val="0"/>
          <w:marBottom w:val="0"/>
          <w:divBdr>
            <w:top w:val="none" w:sz="0" w:space="0" w:color="auto"/>
            <w:left w:val="none" w:sz="0" w:space="0" w:color="auto"/>
            <w:bottom w:val="none" w:sz="0" w:space="0" w:color="auto"/>
            <w:right w:val="none" w:sz="0" w:space="0" w:color="auto"/>
          </w:divBdr>
          <w:divsChild>
            <w:div w:id="774592745">
              <w:marLeft w:val="0"/>
              <w:marRight w:val="0"/>
              <w:marTop w:val="0"/>
              <w:marBottom w:val="0"/>
              <w:divBdr>
                <w:top w:val="none" w:sz="0" w:space="0" w:color="auto"/>
                <w:left w:val="none" w:sz="0" w:space="0" w:color="auto"/>
                <w:bottom w:val="none" w:sz="0" w:space="0" w:color="auto"/>
                <w:right w:val="none" w:sz="0" w:space="0" w:color="auto"/>
              </w:divBdr>
              <w:divsChild>
                <w:div w:id="1429697969">
                  <w:marLeft w:val="0"/>
                  <w:marRight w:val="0"/>
                  <w:marTop w:val="0"/>
                  <w:marBottom w:val="0"/>
                  <w:divBdr>
                    <w:top w:val="none" w:sz="0" w:space="0" w:color="auto"/>
                    <w:left w:val="none" w:sz="0" w:space="0" w:color="auto"/>
                    <w:bottom w:val="none" w:sz="0" w:space="0" w:color="auto"/>
                    <w:right w:val="none" w:sz="0" w:space="0" w:color="auto"/>
                  </w:divBdr>
                  <w:divsChild>
                    <w:div w:id="9547985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377629">
          <w:marLeft w:val="0"/>
          <w:marRight w:val="0"/>
          <w:marTop w:val="0"/>
          <w:marBottom w:val="0"/>
          <w:divBdr>
            <w:top w:val="none" w:sz="0" w:space="0" w:color="auto"/>
            <w:left w:val="none" w:sz="0" w:space="0" w:color="auto"/>
            <w:bottom w:val="none" w:sz="0" w:space="0" w:color="auto"/>
            <w:right w:val="none" w:sz="0" w:space="0" w:color="auto"/>
          </w:divBdr>
          <w:divsChild>
            <w:div w:id="543254669">
              <w:marLeft w:val="0"/>
              <w:marRight w:val="0"/>
              <w:marTop w:val="0"/>
              <w:marBottom w:val="0"/>
              <w:divBdr>
                <w:top w:val="none" w:sz="0" w:space="0" w:color="auto"/>
                <w:left w:val="none" w:sz="0" w:space="0" w:color="auto"/>
                <w:bottom w:val="none" w:sz="0" w:space="0" w:color="auto"/>
                <w:right w:val="none" w:sz="0" w:space="0" w:color="auto"/>
              </w:divBdr>
              <w:divsChild>
                <w:div w:id="916131755">
                  <w:marLeft w:val="0"/>
                  <w:marRight w:val="0"/>
                  <w:marTop w:val="0"/>
                  <w:marBottom w:val="0"/>
                  <w:divBdr>
                    <w:top w:val="none" w:sz="0" w:space="0" w:color="auto"/>
                    <w:left w:val="none" w:sz="0" w:space="0" w:color="auto"/>
                    <w:bottom w:val="none" w:sz="0" w:space="0" w:color="auto"/>
                    <w:right w:val="none" w:sz="0" w:space="0" w:color="auto"/>
                  </w:divBdr>
                  <w:divsChild>
                    <w:div w:id="1589538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9120797">
          <w:marLeft w:val="0"/>
          <w:marRight w:val="0"/>
          <w:marTop w:val="0"/>
          <w:marBottom w:val="0"/>
          <w:divBdr>
            <w:top w:val="none" w:sz="0" w:space="0" w:color="auto"/>
            <w:left w:val="none" w:sz="0" w:space="0" w:color="auto"/>
            <w:bottom w:val="none" w:sz="0" w:space="0" w:color="auto"/>
            <w:right w:val="none" w:sz="0" w:space="0" w:color="auto"/>
          </w:divBdr>
          <w:divsChild>
            <w:div w:id="1099259302">
              <w:marLeft w:val="0"/>
              <w:marRight w:val="0"/>
              <w:marTop w:val="0"/>
              <w:marBottom w:val="0"/>
              <w:divBdr>
                <w:top w:val="none" w:sz="0" w:space="0" w:color="auto"/>
                <w:left w:val="none" w:sz="0" w:space="0" w:color="auto"/>
                <w:bottom w:val="none" w:sz="0" w:space="0" w:color="auto"/>
                <w:right w:val="none" w:sz="0" w:space="0" w:color="auto"/>
              </w:divBdr>
              <w:divsChild>
                <w:div w:id="1986203697">
                  <w:marLeft w:val="0"/>
                  <w:marRight w:val="0"/>
                  <w:marTop w:val="0"/>
                  <w:marBottom w:val="0"/>
                  <w:divBdr>
                    <w:top w:val="none" w:sz="0" w:space="0" w:color="auto"/>
                    <w:left w:val="none" w:sz="0" w:space="0" w:color="auto"/>
                    <w:bottom w:val="none" w:sz="0" w:space="0" w:color="auto"/>
                    <w:right w:val="none" w:sz="0" w:space="0" w:color="auto"/>
                  </w:divBdr>
                  <w:divsChild>
                    <w:div w:id="749888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3830421">
          <w:marLeft w:val="0"/>
          <w:marRight w:val="0"/>
          <w:marTop w:val="0"/>
          <w:marBottom w:val="0"/>
          <w:divBdr>
            <w:top w:val="none" w:sz="0" w:space="0" w:color="auto"/>
            <w:left w:val="none" w:sz="0" w:space="0" w:color="auto"/>
            <w:bottom w:val="none" w:sz="0" w:space="0" w:color="auto"/>
            <w:right w:val="none" w:sz="0" w:space="0" w:color="auto"/>
          </w:divBdr>
          <w:divsChild>
            <w:div w:id="639576246">
              <w:marLeft w:val="0"/>
              <w:marRight w:val="0"/>
              <w:marTop w:val="0"/>
              <w:marBottom w:val="0"/>
              <w:divBdr>
                <w:top w:val="none" w:sz="0" w:space="0" w:color="auto"/>
                <w:left w:val="none" w:sz="0" w:space="0" w:color="auto"/>
                <w:bottom w:val="none" w:sz="0" w:space="0" w:color="auto"/>
                <w:right w:val="none" w:sz="0" w:space="0" w:color="auto"/>
              </w:divBdr>
              <w:divsChild>
                <w:div w:id="80103370">
                  <w:marLeft w:val="0"/>
                  <w:marRight w:val="0"/>
                  <w:marTop w:val="0"/>
                  <w:marBottom w:val="0"/>
                  <w:divBdr>
                    <w:top w:val="none" w:sz="0" w:space="0" w:color="auto"/>
                    <w:left w:val="none" w:sz="0" w:space="0" w:color="auto"/>
                    <w:bottom w:val="none" w:sz="0" w:space="0" w:color="auto"/>
                    <w:right w:val="none" w:sz="0" w:space="0" w:color="auto"/>
                  </w:divBdr>
                  <w:divsChild>
                    <w:div w:id="15913484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7600147">
          <w:marLeft w:val="0"/>
          <w:marRight w:val="0"/>
          <w:marTop w:val="0"/>
          <w:marBottom w:val="0"/>
          <w:divBdr>
            <w:top w:val="none" w:sz="0" w:space="0" w:color="auto"/>
            <w:left w:val="none" w:sz="0" w:space="0" w:color="auto"/>
            <w:bottom w:val="none" w:sz="0" w:space="0" w:color="auto"/>
            <w:right w:val="none" w:sz="0" w:space="0" w:color="auto"/>
          </w:divBdr>
          <w:divsChild>
            <w:div w:id="1204438528">
              <w:marLeft w:val="0"/>
              <w:marRight w:val="0"/>
              <w:marTop w:val="0"/>
              <w:marBottom w:val="0"/>
              <w:divBdr>
                <w:top w:val="none" w:sz="0" w:space="0" w:color="auto"/>
                <w:left w:val="none" w:sz="0" w:space="0" w:color="auto"/>
                <w:bottom w:val="none" w:sz="0" w:space="0" w:color="auto"/>
                <w:right w:val="none" w:sz="0" w:space="0" w:color="auto"/>
              </w:divBdr>
              <w:divsChild>
                <w:div w:id="963969639">
                  <w:marLeft w:val="0"/>
                  <w:marRight w:val="0"/>
                  <w:marTop w:val="0"/>
                  <w:marBottom w:val="0"/>
                  <w:divBdr>
                    <w:top w:val="none" w:sz="0" w:space="0" w:color="auto"/>
                    <w:left w:val="none" w:sz="0" w:space="0" w:color="auto"/>
                    <w:bottom w:val="none" w:sz="0" w:space="0" w:color="auto"/>
                    <w:right w:val="none" w:sz="0" w:space="0" w:color="auto"/>
                  </w:divBdr>
                  <w:divsChild>
                    <w:div w:id="383256238">
                      <w:marLeft w:val="0"/>
                      <w:marRight w:val="0"/>
                      <w:marTop w:val="0"/>
                      <w:marBottom w:val="0"/>
                      <w:divBdr>
                        <w:top w:val="none" w:sz="0" w:space="0" w:color="auto"/>
                        <w:left w:val="none" w:sz="0" w:space="0" w:color="auto"/>
                        <w:bottom w:val="none" w:sz="0" w:space="0" w:color="auto"/>
                        <w:right w:val="none" w:sz="0" w:space="0" w:color="auto"/>
                      </w:divBdr>
                    </w:div>
                  </w:divsChild>
                </w:div>
                <w:div w:id="397246080">
                  <w:marLeft w:val="0"/>
                  <w:marRight w:val="0"/>
                  <w:marTop w:val="0"/>
                  <w:marBottom w:val="0"/>
                  <w:divBdr>
                    <w:top w:val="none" w:sz="0" w:space="0" w:color="auto"/>
                    <w:left w:val="none" w:sz="0" w:space="0" w:color="auto"/>
                    <w:bottom w:val="none" w:sz="0" w:space="0" w:color="auto"/>
                    <w:right w:val="none" w:sz="0" w:space="0" w:color="auto"/>
                  </w:divBdr>
                  <w:divsChild>
                    <w:div w:id="809789739">
                      <w:marLeft w:val="0"/>
                      <w:marRight w:val="0"/>
                      <w:marTop w:val="0"/>
                      <w:marBottom w:val="0"/>
                      <w:divBdr>
                        <w:top w:val="none" w:sz="0" w:space="0" w:color="auto"/>
                        <w:left w:val="none" w:sz="0" w:space="0" w:color="auto"/>
                        <w:bottom w:val="none" w:sz="0" w:space="0" w:color="auto"/>
                        <w:right w:val="none" w:sz="0" w:space="0" w:color="auto"/>
                      </w:divBdr>
                    </w:div>
                    <w:div w:id="1021512015">
                      <w:marLeft w:val="0"/>
                      <w:marRight w:val="0"/>
                      <w:marTop w:val="0"/>
                      <w:marBottom w:val="0"/>
                      <w:divBdr>
                        <w:top w:val="none" w:sz="0" w:space="0" w:color="auto"/>
                        <w:left w:val="none" w:sz="0" w:space="0" w:color="auto"/>
                        <w:bottom w:val="none" w:sz="0" w:space="0" w:color="auto"/>
                        <w:right w:val="none" w:sz="0" w:space="0" w:color="auto"/>
                      </w:divBdr>
                    </w:div>
                  </w:divsChild>
                </w:div>
                <w:div w:id="607006048">
                  <w:marLeft w:val="0"/>
                  <w:marRight w:val="0"/>
                  <w:marTop w:val="0"/>
                  <w:marBottom w:val="0"/>
                  <w:divBdr>
                    <w:top w:val="none" w:sz="0" w:space="0" w:color="auto"/>
                    <w:left w:val="none" w:sz="0" w:space="0" w:color="auto"/>
                    <w:bottom w:val="none" w:sz="0" w:space="0" w:color="auto"/>
                    <w:right w:val="none" w:sz="0" w:space="0" w:color="auto"/>
                  </w:divBdr>
                  <w:divsChild>
                    <w:div w:id="688028461">
                      <w:marLeft w:val="0"/>
                      <w:marRight w:val="0"/>
                      <w:marTop w:val="0"/>
                      <w:marBottom w:val="0"/>
                      <w:divBdr>
                        <w:top w:val="none" w:sz="0" w:space="0" w:color="auto"/>
                        <w:left w:val="none" w:sz="0" w:space="0" w:color="auto"/>
                        <w:bottom w:val="none" w:sz="0" w:space="0" w:color="auto"/>
                        <w:right w:val="none" w:sz="0" w:space="0" w:color="auto"/>
                      </w:divBdr>
                    </w:div>
                    <w:div w:id="117842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19786109">
          <w:marLeft w:val="0"/>
          <w:marRight w:val="0"/>
          <w:marTop w:val="0"/>
          <w:marBottom w:val="0"/>
          <w:divBdr>
            <w:top w:val="none" w:sz="0" w:space="0" w:color="auto"/>
            <w:left w:val="none" w:sz="0" w:space="0" w:color="auto"/>
            <w:bottom w:val="none" w:sz="0" w:space="0" w:color="auto"/>
            <w:right w:val="none" w:sz="0" w:space="0" w:color="auto"/>
          </w:divBdr>
          <w:divsChild>
            <w:div w:id="1426531167">
              <w:marLeft w:val="0"/>
              <w:marRight w:val="0"/>
              <w:marTop w:val="0"/>
              <w:marBottom w:val="0"/>
              <w:divBdr>
                <w:top w:val="none" w:sz="0" w:space="0" w:color="auto"/>
                <w:left w:val="none" w:sz="0" w:space="0" w:color="auto"/>
                <w:bottom w:val="none" w:sz="0" w:space="0" w:color="auto"/>
                <w:right w:val="none" w:sz="0" w:space="0" w:color="auto"/>
              </w:divBdr>
              <w:divsChild>
                <w:div w:id="1786733834">
                  <w:marLeft w:val="0"/>
                  <w:marRight w:val="0"/>
                  <w:marTop w:val="0"/>
                  <w:marBottom w:val="0"/>
                  <w:divBdr>
                    <w:top w:val="none" w:sz="0" w:space="0" w:color="auto"/>
                    <w:left w:val="none" w:sz="0" w:space="0" w:color="auto"/>
                    <w:bottom w:val="none" w:sz="0" w:space="0" w:color="auto"/>
                    <w:right w:val="none" w:sz="0" w:space="0" w:color="auto"/>
                  </w:divBdr>
                  <w:divsChild>
                    <w:div w:id="7917465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569653756">
          <w:marLeft w:val="0"/>
          <w:marRight w:val="0"/>
          <w:marTop w:val="0"/>
          <w:marBottom w:val="0"/>
          <w:divBdr>
            <w:top w:val="none" w:sz="0" w:space="0" w:color="auto"/>
            <w:left w:val="none" w:sz="0" w:space="0" w:color="auto"/>
            <w:bottom w:val="none" w:sz="0" w:space="0" w:color="auto"/>
            <w:right w:val="none" w:sz="0" w:space="0" w:color="auto"/>
          </w:divBdr>
          <w:divsChild>
            <w:div w:id="2057316426">
              <w:marLeft w:val="0"/>
              <w:marRight w:val="0"/>
              <w:marTop w:val="0"/>
              <w:marBottom w:val="0"/>
              <w:divBdr>
                <w:top w:val="none" w:sz="0" w:space="0" w:color="auto"/>
                <w:left w:val="none" w:sz="0" w:space="0" w:color="auto"/>
                <w:bottom w:val="none" w:sz="0" w:space="0" w:color="auto"/>
                <w:right w:val="none" w:sz="0" w:space="0" w:color="auto"/>
              </w:divBdr>
              <w:divsChild>
                <w:div w:id="1187787733">
                  <w:marLeft w:val="0"/>
                  <w:marRight w:val="0"/>
                  <w:marTop w:val="0"/>
                  <w:marBottom w:val="0"/>
                  <w:divBdr>
                    <w:top w:val="none" w:sz="0" w:space="0" w:color="auto"/>
                    <w:left w:val="none" w:sz="0" w:space="0" w:color="auto"/>
                    <w:bottom w:val="none" w:sz="0" w:space="0" w:color="auto"/>
                    <w:right w:val="none" w:sz="0" w:space="0" w:color="auto"/>
                  </w:divBdr>
                  <w:divsChild>
                    <w:div w:id="15264036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139757102">
          <w:marLeft w:val="0"/>
          <w:marRight w:val="0"/>
          <w:marTop w:val="0"/>
          <w:marBottom w:val="0"/>
          <w:divBdr>
            <w:top w:val="none" w:sz="0" w:space="0" w:color="auto"/>
            <w:left w:val="none" w:sz="0" w:space="0" w:color="auto"/>
            <w:bottom w:val="none" w:sz="0" w:space="0" w:color="auto"/>
            <w:right w:val="none" w:sz="0" w:space="0" w:color="auto"/>
          </w:divBdr>
          <w:divsChild>
            <w:div w:id="388457339">
              <w:marLeft w:val="0"/>
              <w:marRight w:val="0"/>
              <w:marTop w:val="0"/>
              <w:marBottom w:val="0"/>
              <w:divBdr>
                <w:top w:val="none" w:sz="0" w:space="0" w:color="auto"/>
                <w:left w:val="none" w:sz="0" w:space="0" w:color="auto"/>
                <w:bottom w:val="none" w:sz="0" w:space="0" w:color="auto"/>
                <w:right w:val="none" w:sz="0" w:space="0" w:color="auto"/>
              </w:divBdr>
              <w:divsChild>
                <w:div w:id="1144546638">
                  <w:marLeft w:val="0"/>
                  <w:marRight w:val="0"/>
                  <w:marTop w:val="0"/>
                  <w:marBottom w:val="0"/>
                  <w:divBdr>
                    <w:top w:val="none" w:sz="0" w:space="0" w:color="auto"/>
                    <w:left w:val="none" w:sz="0" w:space="0" w:color="auto"/>
                    <w:bottom w:val="none" w:sz="0" w:space="0" w:color="auto"/>
                    <w:right w:val="none" w:sz="0" w:space="0" w:color="auto"/>
                  </w:divBdr>
                  <w:divsChild>
                    <w:div w:id="1202590987">
                      <w:marLeft w:val="0"/>
                      <w:marRight w:val="0"/>
                      <w:marTop w:val="0"/>
                      <w:marBottom w:val="0"/>
                      <w:divBdr>
                        <w:top w:val="none" w:sz="0" w:space="0" w:color="auto"/>
                        <w:left w:val="none" w:sz="0" w:space="0" w:color="auto"/>
                        <w:bottom w:val="none" w:sz="0" w:space="0" w:color="auto"/>
                        <w:right w:val="none" w:sz="0" w:space="0" w:color="auto"/>
                      </w:divBdr>
                      <w:divsChild>
                        <w:div w:id="4704392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86767635">
                  <w:marLeft w:val="0"/>
                  <w:marRight w:val="0"/>
                  <w:marTop w:val="0"/>
                  <w:marBottom w:val="0"/>
                  <w:divBdr>
                    <w:top w:val="none" w:sz="0" w:space="0" w:color="auto"/>
                    <w:left w:val="none" w:sz="0" w:space="0" w:color="auto"/>
                    <w:bottom w:val="none" w:sz="0" w:space="0" w:color="auto"/>
                    <w:right w:val="none" w:sz="0" w:space="0" w:color="auto"/>
                  </w:divBdr>
                  <w:divsChild>
                    <w:div w:id="780610042">
                      <w:marLeft w:val="0"/>
                      <w:marRight w:val="0"/>
                      <w:marTop w:val="0"/>
                      <w:marBottom w:val="0"/>
                      <w:divBdr>
                        <w:top w:val="none" w:sz="0" w:space="0" w:color="auto"/>
                        <w:left w:val="none" w:sz="0" w:space="0" w:color="auto"/>
                        <w:bottom w:val="none" w:sz="0" w:space="0" w:color="auto"/>
                        <w:right w:val="none" w:sz="0" w:space="0" w:color="auto"/>
                      </w:divBdr>
                      <w:divsChild>
                        <w:div w:id="19694311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31758643">
          <w:marLeft w:val="0"/>
          <w:marRight w:val="0"/>
          <w:marTop w:val="0"/>
          <w:marBottom w:val="0"/>
          <w:divBdr>
            <w:top w:val="none" w:sz="0" w:space="0" w:color="auto"/>
            <w:left w:val="none" w:sz="0" w:space="0" w:color="auto"/>
            <w:bottom w:val="none" w:sz="0" w:space="0" w:color="auto"/>
            <w:right w:val="none" w:sz="0" w:space="0" w:color="auto"/>
          </w:divBdr>
          <w:divsChild>
            <w:div w:id="1547331261">
              <w:marLeft w:val="0"/>
              <w:marRight w:val="0"/>
              <w:marTop w:val="0"/>
              <w:marBottom w:val="0"/>
              <w:divBdr>
                <w:top w:val="none" w:sz="0" w:space="0" w:color="auto"/>
                <w:left w:val="none" w:sz="0" w:space="0" w:color="auto"/>
                <w:bottom w:val="none" w:sz="0" w:space="0" w:color="auto"/>
                <w:right w:val="none" w:sz="0" w:space="0" w:color="auto"/>
              </w:divBdr>
              <w:divsChild>
                <w:div w:id="1466848856">
                  <w:marLeft w:val="0"/>
                  <w:marRight w:val="0"/>
                  <w:marTop w:val="0"/>
                  <w:marBottom w:val="0"/>
                  <w:divBdr>
                    <w:top w:val="none" w:sz="0" w:space="0" w:color="auto"/>
                    <w:left w:val="none" w:sz="0" w:space="0" w:color="auto"/>
                    <w:bottom w:val="none" w:sz="0" w:space="0" w:color="auto"/>
                    <w:right w:val="none" w:sz="0" w:space="0" w:color="auto"/>
                  </w:divBdr>
                  <w:divsChild>
                    <w:div w:id="1875145460">
                      <w:marLeft w:val="0"/>
                      <w:marRight w:val="0"/>
                      <w:marTop w:val="0"/>
                      <w:marBottom w:val="0"/>
                      <w:divBdr>
                        <w:top w:val="none" w:sz="0" w:space="0" w:color="auto"/>
                        <w:left w:val="none" w:sz="0" w:space="0" w:color="auto"/>
                        <w:bottom w:val="none" w:sz="0" w:space="0" w:color="auto"/>
                        <w:right w:val="none" w:sz="0" w:space="0" w:color="auto"/>
                      </w:divBdr>
                    </w:div>
                    <w:div w:id="299773063">
                      <w:marLeft w:val="0"/>
                      <w:marRight w:val="0"/>
                      <w:marTop w:val="0"/>
                      <w:marBottom w:val="0"/>
                      <w:divBdr>
                        <w:top w:val="none" w:sz="0" w:space="0" w:color="auto"/>
                        <w:left w:val="none" w:sz="0" w:space="0" w:color="auto"/>
                        <w:bottom w:val="none" w:sz="0" w:space="0" w:color="auto"/>
                        <w:right w:val="none" w:sz="0" w:space="0" w:color="auto"/>
                      </w:divBdr>
                    </w:div>
                    <w:div w:id="1010838473">
                      <w:marLeft w:val="0"/>
                      <w:marRight w:val="0"/>
                      <w:marTop w:val="0"/>
                      <w:marBottom w:val="0"/>
                      <w:divBdr>
                        <w:top w:val="none" w:sz="0" w:space="0" w:color="auto"/>
                        <w:left w:val="none" w:sz="0" w:space="0" w:color="auto"/>
                        <w:bottom w:val="none" w:sz="0" w:space="0" w:color="auto"/>
                        <w:right w:val="none" w:sz="0" w:space="0" w:color="auto"/>
                      </w:divBdr>
                    </w:div>
                  </w:divsChild>
                </w:div>
                <w:div w:id="1587886677">
                  <w:marLeft w:val="0"/>
                  <w:marRight w:val="0"/>
                  <w:marTop w:val="0"/>
                  <w:marBottom w:val="0"/>
                  <w:divBdr>
                    <w:top w:val="none" w:sz="0" w:space="0" w:color="auto"/>
                    <w:left w:val="none" w:sz="0" w:space="0" w:color="auto"/>
                    <w:bottom w:val="none" w:sz="0" w:space="0" w:color="auto"/>
                    <w:right w:val="none" w:sz="0" w:space="0" w:color="auto"/>
                  </w:divBdr>
                  <w:divsChild>
                    <w:div w:id="325934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1355908">
          <w:marLeft w:val="0"/>
          <w:marRight w:val="0"/>
          <w:marTop w:val="0"/>
          <w:marBottom w:val="0"/>
          <w:divBdr>
            <w:top w:val="none" w:sz="0" w:space="0" w:color="auto"/>
            <w:left w:val="none" w:sz="0" w:space="0" w:color="auto"/>
            <w:bottom w:val="none" w:sz="0" w:space="0" w:color="auto"/>
            <w:right w:val="none" w:sz="0" w:space="0" w:color="auto"/>
          </w:divBdr>
          <w:divsChild>
            <w:div w:id="1068456194">
              <w:marLeft w:val="0"/>
              <w:marRight w:val="0"/>
              <w:marTop w:val="0"/>
              <w:marBottom w:val="0"/>
              <w:divBdr>
                <w:top w:val="none" w:sz="0" w:space="0" w:color="auto"/>
                <w:left w:val="none" w:sz="0" w:space="0" w:color="auto"/>
                <w:bottom w:val="none" w:sz="0" w:space="0" w:color="auto"/>
                <w:right w:val="none" w:sz="0" w:space="0" w:color="auto"/>
              </w:divBdr>
              <w:divsChild>
                <w:div w:id="922225823">
                  <w:marLeft w:val="0"/>
                  <w:marRight w:val="0"/>
                  <w:marTop w:val="0"/>
                  <w:marBottom w:val="0"/>
                  <w:divBdr>
                    <w:top w:val="none" w:sz="0" w:space="0" w:color="auto"/>
                    <w:left w:val="none" w:sz="0" w:space="0" w:color="auto"/>
                    <w:bottom w:val="none" w:sz="0" w:space="0" w:color="auto"/>
                    <w:right w:val="none" w:sz="0" w:space="0" w:color="auto"/>
                  </w:divBdr>
                  <w:divsChild>
                    <w:div w:id="562455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95838600">
          <w:marLeft w:val="0"/>
          <w:marRight w:val="0"/>
          <w:marTop w:val="0"/>
          <w:marBottom w:val="0"/>
          <w:divBdr>
            <w:top w:val="none" w:sz="0" w:space="0" w:color="auto"/>
            <w:left w:val="none" w:sz="0" w:space="0" w:color="auto"/>
            <w:bottom w:val="none" w:sz="0" w:space="0" w:color="auto"/>
            <w:right w:val="none" w:sz="0" w:space="0" w:color="auto"/>
          </w:divBdr>
          <w:divsChild>
            <w:div w:id="414713685">
              <w:marLeft w:val="0"/>
              <w:marRight w:val="0"/>
              <w:marTop w:val="0"/>
              <w:marBottom w:val="0"/>
              <w:divBdr>
                <w:top w:val="none" w:sz="0" w:space="0" w:color="auto"/>
                <w:left w:val="none" w:sz="0" w:space="0" w:color="auto"/>
                <w:bottom w:val="none" w:sz="0" w:space="0" w:color="auto"/>
                <w:right w:val="none" w:sz="0" w:space="0" w:color="auto"/>
              </w:divBdr>
              <w:divsChild>
                <w:div w:id="157507077">
                  <w:marLeft w:val="0"/>
                  <w:marRight w:val="0"/>
                  <w:marTop w:val="0"/>
                  <w:marBottom w:val="0"/>
                  <w:divBdr>
                    <w:top w:val="none" w:sz="0" w:space="0" w:color="auto"/>
                    <w:left w:val="none" w:sz="0" w:space="0" w:color="auto"/>
                    <w:bottom w:val="none" w:sz="0" w:space="0" w:color="auto"/>
                    <w:right w:val="none" w:sz="0" w:space="0" w:color="auto"/>
                  </w:divBdr>
                  <w:divsChild>
                    <w:div w:id="13216880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61771447">
          <w:marLeft w:val="0"/>
          <w:marRight w:val="0"/>
          <w:marTop w:val="0"/>
          <w:marBottom w:val="0"/>
          <w:divBdr>
            <w:top w:val="none" w:sz="0" w:space="0" w:color="auto"/>
            <w:left w:val="none" w:sz="0" w:space="0" w:color="auto"/>
            <w:bottom w:val="none" w:sz="0" w:space="0" w:color="auto"/>
            <w:right w:val="none" w:sz="0" w:space="0" w:color="auto"/>
          </w:divBdr>
          <w:divsChild>
            <w:div w:id="564486225">
              <w:marLeft w:val="0"/>
              <w:marRight w:val="0"/>
              <w:marTop w:val="0"/>
              <w:marBottom w:val="0"/>
              <w:divBdr>
                <w:top w:val="none" w:sz="0" w:space="0" w:color="auto"/>
                <w:left w:val="none" w:sz="0" w:space="0" w:color="auto"/>
                <w:bottom w:val="none" w:sz="0" w:space="0" w:color="auto"/>
                <w:right w:val="none" w:sz="0" w:space="0" w:color="auto"/>
              </w:divBdr>
              <w:divsChild>
                <w:div w:id="697852936">
                  <w:marLeft w:val="0"/>
                  <w:marRight w:val="0"/>
                  <w:marTop w:val="0"/>
                  <w:marBottom w:val="0"/>
                  <w:divBdr>
                    <w:top w:val="none" w:sz="0" w:space="0" w:color="auto"/>
                    <w:left w:val="none" w:sz="0" w:space="0" w:color="auto"/>
                    <w:bottom w:val="none" w:sz="0" w:space="0" w:color="auto"/>
                    <w:right w:val="none" w:sz="0" w:space="0" w:color="auto"/>
                  </w:divBdr>
                  <w:divsChild>
                    <w:div w:id="3009630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94466776">
          <w:marLeft w:val="0"/>
          <w:marRight w:val="0"/>
          <w:marTop w:val="0"/>
          <w:marBottom w:val="0"/>
          <w:divBdr>
            <w:top w:val="none" w:sz="0" w:space="0" w:color="auto"/>
            <w:left w:val="none" w:sz="0" w:space="0" w:color="auto"/>
            <w:bottom w:val="none" w:sz="0" w:space="0" w:color="auto"/>
            <w:right w:val="none" w:sz="0" w:space="0" w:color="auto"/>
          </w:divBdr>
          <w:divsChild>
            <w:div w:id="1888830457">
              <w:marLeft w:val="0"/>
              <w:marRight w:val="0"/>
              <w:marTop w:val="0"/>
              <w:marBottom w:val="0"/>
              <w:divBdr>
                <w:top w:val="none" w:sz="0" w:space="0" w:color="auto"/>
                <w:left w:val="none" w:sz="0" w:space="0" w:color="auto"/>
                <w:bottom w:val="none" w:sz="0" w:space="0" w:color="auto"/>
                <w:right w:val="none" w:sz="0" w:space="0" w:color="auto"/>
              </w:divBdr>
              <w:divsChild>
                <w:div w:id="116685963">
                  <w:marLeft w:val="0"/>
                  <w:marRight w:val="0"/>
                  <w:marTop w:val="0"/>
                  <w:marBottom w:val="0"/>
                  <w:divBdr>
                    <w:top w:val="none" w:sz="0" w:space="0" w:color="auto"/>
                    <w:left w:val="none" w:sz="0" w:space="0" w:color="auto"/>
                    <w:bottom w:val="none" w:sz="0" w:space="0" w:color="auto"/>
                    <w:right w:val="none" w:sz="0" w:space="0" w:color="auto"/>
                  </w:divBdr>
                  <w:divsChild>
                    <w:div w:id="1921062403">
                      <w:marLeft w:val="0"/>
                      <w:marRight w:val="0"/>
                      <w:marTop w:val="0"/>
                      <w:marBottom w:val="0"/>
                      <w:divBdr>
                        <w:top w:val="none" w:sz="0" w:space="0" w:color="auto"/>
                        <w:left w:val="none" w:sz="0" w:space="0" w:color="auto"/>
                        <w:bottom w:val="none" w:sz="0" w:space="0" w:color="auto"/>
                        <w:right w:val="none" w:sz="0" w:space="0" w:color="auto"/>
                      </w:divBdr>
                    </w:div>
                  </w:divsChild>
                </w:div>
                <w:div w:id="150148598">
                  <w:marLeft w:val="0"/>
                  <w:marRight w:val="0"/>
                  <w:marTop w:val="0"/>
                  <w:marBottom w:val="0"/>
                  <w:divBdr>
                    <w:top w:val="none" w:sz="0" w:space="0" w:color="auto"/>
                    <w:left w:val="none" w:sz="0" w:space="0" w:color="auto"/>
                    <w:bottom w:val="none" w:sz="0" w:space="0" w:color="auto"/>
                    <w:right w:val="none" w:sz="0" w:space="0" w:color="auto"/>
                  </w:divBdr>
                  <w:divsChild>
                    <w:div w:id="568610431">
                      <w:marLeft w:val="0"/>
                      <w:marRight w:val="0"/>
                      <w:marTop w:val="0"/>
                      <w:marBottom w:val="0"/>
                      <w:divBdr>
                        <w:top w:val="none" w:sz="0" w:space="0" w:color="auto"/>
                        <w:left w:val="none" w:sz="0" w:space="0" w:color="auto"/>
                        <w:bottom w:val="none" w:sz="0" w:space="0" w:color="auto"/>
                        <w:right w:val="none" w:sz="0" w:space="0" w:color="auto"/>
                      </w:divBdr>
                      <w:divsChild>
                        <w:div w:id="325076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75395240">
                  <w:marLeft w:val="0"/>
                  <w:marRight w:val="0"/>
                  <w:marTop w:val="0"/>
                  <w:marBottom w:val="0"/>
                  <w:divBdr>
                    <w:top w:val="none" w:sz="0" w:space="0" w:color="auto"/>
                    <w:left w:val="none" w:sz="0" w:space="0" w:color="auto"/>
                    <w:bottom w:val="none" w:sz="0" w:space="0" w:color="auto"/>
                    <w:right w:val="none" w:sz="0" w:space="0" w:color="auto"/>
                  </w:divBdr>
                  <w:divsChild>
                    <w:div w:id="1574586902">
                      <w:marLeft w:val="0"/>
                      <w:marRight w:val="0"/>
                      <w:marTop w:val="0"/>
                      <w:marBottom w:val="0"/>
                      <w:divBdr>
                        <w:top w:val="none" w:sz="0" w:space="0" w:color="auto"/>
                        <w:left w:val="none" w:sz="0" w:space="0" w:color="auto"/>
                        <w:bottom w:val="none" w:sz="0" w:space="0" w:color="auto"/>
                        <w:right w:val="none" w:sz="0" w:space="0" w:color="auto"/>
                      </w:divBdr>
                      <w:divsChild>
                        <w:div w:id="47857516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9989198">
                  <w:marLeft w:val="0"/>
                  <w:marRight w:val="0"/>
                  <w:marTop w:val="0"/>
                  <w:marBottom w:val="0"/>
                  <w:divBdr>
                    <w:top w:val="none" w:sz="0" w:space="0" w:color="auto"/>
                    <w:left w:val="none" w:sz="0" w:space="0" w:color="auto"/>
                    <w:bottom w:val="none" w:sz="0" w:space="0" w:color="auto"/>
                    <w:right w:val="none" w:sz="0" w:space="0" w:color="auto"/>
                  </w:divBdr>
                  <w:divsChild>
                    <w:div w:id="989014904">
                      <w:marLeft w:val="0"/>
                      <w:marRight w:val="0"/>
                      <w:marTop w:val="0"/>
                      <w:marBottom w:val="0"/>
                      <w:divBdr>
                        <w:top w:val="none" w:sz="0" w:space="0" w:color="auto"/>
                        <w:left w:val="none" w:sz="0" w:space="0" w:color="auto"/>
                        <w:bottom w:val="none" w:sz="0" w:space="0" w:color="auto"/>
                        <w:right w:val="none" w:sz="0" w:space="0" w:color="auto"/>
                      </w:divBdr>
                      <w:divsChild>
                        <w:div w:id="13850646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16697139">
          <w:marLeft w:val="0"/>
          <w:marRight w:val="0"/>
          <w:marTop w:val="0"/>
          <w:marBottom w:val="0"/>
          <w:divBdr>
            <w:top w:val="none" w:sz="0" w:space="0" w:color="auto"/>
            <w:left w:val="none" w:sz="0" w:space="0" w:color="auto"/>
            <w:bottom w:val="none" w:sz="0" w:space="0" w:color="auto"/>
            <w:right w:val="none" w:sz="0" w:space="0" w:color="auto"/>
          </w:divBdr>
        </w:div>
      </w:divsChild>
    </w:div>
    <w:div w:id="593050316">
      <w:bodyDiv w:val="1"/>
      <w:marLeft w:val="0"/>
      <w:marRight w:val="0"/>
      <w:marTop w:val="0"/>
      <w:marBottom w:val="0"/>
      <w:divBdr>
        <w:top w:val="none" w:sz="0" w:space="0" w:color="auto"/>
        <w:left w:val="none" w:sz="0" w:space="0" w:color="auto"/>
        <w:bottom w:val="none" w:sz="0" w:space="0" w:color="auto"/>
        <w:right w:val="none" w:sz="0" w:space="0" w:color="auto"/>
      </w:divBdr>
      <w:divsChild>
        <w:div w:id="488139251">
          <w:marLeft w:val="446"/>
          <w:marRight w:val="0"/>
          <w:marTop w:val="0"/>
          <w:marBottom w:val="200"/>
          <w:divBdr>
            <w:top w:val="none" w:sz="0" w:space="0" w:color="auto"/>
            <w:left w:val="none" w:sz="0" w:space="0" w:color="auto"/>
            <w:bottom w:val="none" w:sz="0" w:space="0" w:color="auto"/>
            <w:right w:val="none" w:sz="0" w:space="0" w:color="auto"/>
          </w:divBdr>
        </w:div>
        <w:div w:id="825361407">
          <w:marLeft w:val="720"/>
          <w:marRight w:val="0"/>
          <w:marTop w:val="0"/>
          <w:marBottom w:val="200"/>
          <w:divBdr>
            <w:top w:val="none" w:sz="0" w:space="0" w:color="auto"/>
            <w:left w:val="none" w:sz="0" w:space="0" w:color="auto"/>
            <w:bottom w:val="none" w:sz="0" w:space="0" w:color="auto"/>
            <w:right w:val="none" w:sz="0" w:space="0" w:color="auto"/>
          </w:divBdr>
        </w:div>
        <w:div w:id="978457082">
          <w:marLeft w:val="720"/>
          <w:marRight w:val="0"/>
          <w:marTop w:val="0"/>
          <w:marBottom w:val="200"/>
          <w:divBdr>
            <w:top w:val="none" w:sz="0" w:space="0" w:color="auto"/>
            <w:left w:val="none" w:sz="0" w:space="0" w:color="auto"/>
            <w:bottom w:val="none" w:sz="0" w:space="0" w:color="auto"/>
            <w:right w:val="none" w:sz="0" w:space="0" w:color="auto"/>
          </w:divBdr>
        </w:div>
        <w:div w:id="654141371">
          <w:marLeft w:val="720"/>
          <w:marRight w:val="0"/>
          <w:marTop w:val="0"/>
          <w:marBottom w:val="200"/>
          <w:divBdr>
            <w:top w:val="none" w:sz="0" w:space="0" w:color="auto"/>
            <w:left w:val="none" w:sz="0" w:space="0" w:color="auto"/>
            <w:bottom w:val="none" w:sz="0" w:space="0" w:color="auto"/>
            <w:right w:val="none" w:sz="0" w:space="0" w:color="auto"/>
          </w:divBdr>
        </w:div>
        <w:div w:id="340543817">
          <w:marLeft w:val="720"/>
          <w:marRight w:val="0"/>
          <w:marTop w:val="0"/>
          <w:marBottom w:val="200"/>
          <w:divBdr>
            <w:top w:val="none" w:sz="0" w:space="0" w:color="auto"/>
            <w:left w:val="none" w:sz="0" w:space="0" w:color="auto"/>
            <w:bottom w:val="none" w:sz="0" w:space="0" w:color="auto"/>
            <w:right w:val="none" w:sz="0" w:space="0" w:color="auto"/>
          </w:divBdr>
        </w:div>
      </w:divsChild>
    </w:div>
    <w:div w:id="658575462">
      <w:bodyDiv w:val="1"/>
      <w:marLeft w:val="0"/>
      <w:marRight w:val="0"/>
      <w:marTop w:val="0"/>
      <w:marBottom w:val="0"/>
      <w:divBdr>
        <w:top w:val="none" w:sz="0" w:space="0" w:color="auto"/>
        <w:left w:val="none" w:sz="0" w:space="0" w:color="auto"/>
        <w:bottom w:val="none" w:sz="0" w:space="0" w:color="auto"/>
        <w:right w:val="none" w:sz="0" w:space="0" w:color="auto"/>
      </w:divBdr>
      <w:divsChild>
        <w:div w:id="297537491">
          <w:marLeft w:val="547"/>
          <w:marRight w:val="0"/>
          <w:marTop w:val="0"/>
          <w:marBottom w:val="0"/>
          <w:divBdr>
            <w:top w:val="none" w:sz="0" w:space="0" w:color="auto"/>
            <w:left w:val="none" w:sz="0" w:space="0" w:color="auto"/>
            <w:bottom w:val="none" w:sz="0" w:space="0" w:color="auto"/>
            <w:right w:val="none" w:sz="0" w:space="0" w:color="auto"/>
          </w:divBdr>
        </w:div>
      </w:divsChild>
    </w:div>
    <w:div w:id="724990058">
      <w:bodyDiv w:val="1"/>
      <w:marLeft w:val="0"/>
      <w:marRight w:val="0"/>
      <w:marTop w:val="0"/>
      <w:marBottom w:val="0"/>
      <w:divBdr>
        <w:top w:val="none" w:sz="0" w:space="0" w:color="auto"/>
        <w:left w:val="none" w:sz="0" w:space="0" w:color="auto"/>
        <w:bottom w:val="none" w:sz="0" w:space="0" w:color="auto"/>
        <w:right w:val="none" w:sz="0" w:space="0" w:color="auto"/>
      </w:divBdr>
      <w:divsChild>
        <w:div w:id="383912298">
          <w:marLeft w:val="0"/>
          <w:marRight w:val="0"/>
          <w:marTop w:val="0"/>
          <w:marBottom w:val="0"/>
          <w:divBdr>
            <w:top w:val="none" w:sz="0" w:space="0" w:color="auto"/>
            <w:left w:val="none" w:sz="0" w:space="0" w:color="auto"/>
            <w:bottom w:val="none" w:sz="0" w:space="0" w:color="auto"/>
            <w:right w:val="none" w:sz="0" w:space="0" w:color="auto"/>
          </w:divBdr>
        </w:div>
      </w:divsChild>
    </w:div>
    <w:div w:id="761755178">
      <w:bodyDiv w:val="1"/>
      <w:marLeft w:val="0"/>
      <w:marRight w:val="0"/>
      <w:marTop w:val="0"/>
      <w:marBottom w:val="0"/>
      <w:divBdr>
        <w:top w:val="none" w:sz="0" w:space="0" w:color="auto"/>
        <w:left w:val="none" w:sz="0" w:space="0" w:color="auto"/>
        <w:bottom w:val="none" w:sz="0" w:space="0" w:color="auto"/>
        <w:right w:val="none" w:sz="0" w:space="0" w:color="auto"/>
      </w:divBdr>
      <w:divsChild>
        <w:div w:id="1523975369">
          <w:marLeft w:val="0"/>
          <w:marRight w:val="0"/>
          <w:marTop w:val="0"/>
          <w:marBottom w:val="0"/>
          <w:divBdr>
            <w:top w:val="none" w:sz="0" w:space="0" w:color="auto"/>
            <w:left w:val="none" w:sz="0" w:space="0" w:color="auto"/>
            <w:bottom w:val="none" w:sz="0" w:space="0" w:color="auto"/>
            <w:right w:val="none" w:sz="0" w:space="0" w:color="auto"/>
          </w:divBdr>
          <w:divsChild>
            <w:div w:id="808399291">
              <w:marLeft w:val="0"/>
              <w:marRight w:val="0"/>
              <w:marTop w:val="0"/>
              <w:marBottom w:val="0"/>
              <w:divBdr>
                <w:top w:val="none" w:sz="0" w:space="0" w:color="auto"/>
                <w:left w:val="none" w:sz="0" w:space="0" w:color="auto"/>
                <w:bottom w:val="none" w:sz="0" w:space="0" w:color="auto"/>
                <w:right w:val="none" w:sz="0" w:space="0" w:color="auto"/>
              </w:divBdr>
              <w:divsChild>
                <w:div w:id="18083575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14643131">
      <w:bodyDiv w:val="1"/>
      <w:marLeft w:val="0"/>
      <w:marRight w:val="0"/>
      <w:marTop w:val="0"/>
      <w:marBottom w:val="0"/>
      <w:divBdr>
        <w:top w:val="none" w:sz="0" w:space="0" w:color="auto"/>
        <w:left w:val="none" w:sz="0" w:space="0" w:color="auto"/>
        <w:bottom w:val="none" w:sz="0" w:space="0" w:color="auto"/>
        <w:right w:val="none" w:sz="0" w:space="0" w:color="auto"/>
      </w:divBdr>
      <w:divsChild>
        <w:div w:id="1931615609">
          <w:marLeft w:val="0"/>
          <w:marRight w:val="0"/>
          <w:marTop w:val="0"/>
          <w:marBottom w:val="0"/>
          <w:divBdr>
            <w:top w:val="none" w:sz="0" w:space="0" w:color="auto"/>
            <w:left w:val="none" w:sz="0" w:space="0" w:color="auto"/>
            <w:bottom w:val="none" w:sz="0" w:space="0" w:color="auto"/>
            <w:right w:val="none" w:sz="0" w:space="0" w:color="auto"/>
          </w:divBdr>
        </w:div>
      </w:divsChild>
    </w:div>
    <w:div w:id="878317783">
      <w:bodyDiv w:val="1"/>
      <w:marLeft w:val="0"/>
      <w:marRight w:val="0"/>
      <w:marTop w:val="0"/>
      <w:marBottom w:val="0"/>
      <w:divBdr>
        <w:top w:val="none" w:sz="0" w:space="0" w:color="auto"/>
        <w:left w:val="none" w:sz="0" w:space="0" w:color="auto"/>
        <w:bottom w:val="none" w:sz="0" w:space="0" w:color="auto"/>
        <w:right w:val="none" w:sz="0" w:space="0" w:color="auto"/>
      </w:divBdr>
      <w:divsChild>
        <w:div w:id="717053993">
          <w:marLeft w:val="547"/>
          <w:marRight w:val="0"/>
          <w:marTop w:val="0"/>
          <w:marBottom w:val="0"/>
          <w:divBdr>
            <w:top w:val="none" w:sz="0" w:space="0" w:color="auto"/>
            <w:left w:val="none" w:sz="0" w:space="0" w:color="auto"/>
            <w:bottom w:val="none" w:sz="0" w:space="0" w:color="auto"/>
            <w:right w:val="none" w:sz="0" w:space="0" w:color="auto"/>
          </w:divBdr>
        </w:div>
      </w:divsChild>
    </w:div>
    <w:div w:id="1067339779">
      <w:bodyDiv w:val="1"/>
      <w:marLeft w:val="0"/>
      <w:marRight w:val="0"/>
      <w:marTop w:val="0"/>
      <w:marBottom w:val="0"/>
      <w:divBdr>
        <w:top w:val="none" w:sz="0" w:space="0" w:color="auto"/>
        <w:left w:val="none" w:sz="0" w:space="0" w:color="auto"/>
        <w:bottom w:val="none" w:sz="0" w:space="0" w:color="auto"/>
        <w:right w:val="none" w:sz="0" w:space="0" w:color="auto"/>
      </w:divBdr>
      <w:divsChild>
        <w:div w:id="515078651">
          <w:marLeft w:val="547"/>
          <w:marRight w:val="0"/>
          <w:marTop w:val="0"/>
          <w:marBottom w:val="0"/>
          <w:divBdr>
            <w:top w:val="none" w:sz="0" w:space="0" w:color="auto"/>
            <w:left w:val="none" w:sz="0" w:space="0" w:color="auto"/>
            <w:bottom w:val="none" w:sz="0" w:space="0" w:color="auto"/>
            <w:right w:val="none" w:sz="0" w:space="0" w:color="auto"/>
          </w:divBdr>
        </w:div>
      </w:divsChild>
    </w:div>
    <w:div w:id="1073357602">
      <w:bodyDiv w:val="1"/>
      <w:marLeft w:val="0"/>
      <w:marRight w:val="0"/>
      <w:marTop w:val="0"/>
      <w:marBottom w:val="0"/>
      <w:divBdr>
        <w:top w:val="none" w:sz="0" w:space="0" w:color="auto"/>
        <w:left w:val="none" w:sz="0" w:space="0" w:color="auto"/>
        <w:bottom w:val="none" w:sz="0" w:space="0" w:color="auto"/>
        <w:right w:val="none" w:sz="0" w:space="0" w:color="auto"/>
      </w:divBdr>
      <w:divsChild>
        <w:div w:id="155614665">
          <w:marLeft w:val="547"/>
          <w:marRight w:val="0"/>
          <w:marTop w:val="0"/>
          <w:marBottom w:val="0"/>
          <w:divBdr>
            <w:top w:val="none" w:sz="0" w:space="0" w:color="auto"/>
            <w:left w:val="none" w:sz="0" w:space="0" w:color="auto"/>
            <w:bottom w:val="none" w:sz="0" w:space="0" w:color="auto"/>
            <w:right w:val="none" w:sz="0" w:space="0" w:color="auto"/>
          </w:divBdr>
        </w:div>
      </w:divsChild>
    </w:div>
    <w:div w:id="1137381040">
      <w:bodyDiv w:val="1"/>
      <w:marLeft w:val="0"/>
      <w:marRight w:val="0"/>
      <w:marTop w:val="0"/>
      <w:marBottom w:val="0"/>
      <w:divBdr>
        <w:top w:val="none" w:sz="0" w:space="0" w:color="auto"/>
        <w:left w:val="none" w:sz="0" w:space="0" w:color="auto"/>
        <w:bottom w:val="none" w:sz="0" w:space="0" w:color="auto"/>
        <w:right w:val="none" w:sz="0" w:space="0" w:color="auto"/>
      </w:divBdr>
      <w:divsChild>
        <w:div w:id="515773159">
          <w:marLeft w:val="0"/>
          <w:marRight w:val="0"/>
          <w:marTop w:val="0"/>
          <w:marBottom w:val="0"/>
          <w:divBdr>
            <w:top w:val="none" w:sz="0" w:space="0" w:color="auto"/>
            <w:left w:val="none" w:sz="0" w:space="0" w:color="auto"/>
            <w:bottom w:val="none" w:sz="0" w:space="0" w:color="auto"/>
            <w:right w:val="none" w:sz="0" w:space="0" w:color="auto"/>
          </w:divBdr>
        </w:div>
      </w:divsChild>
    </w:div>
    <w:div w:id="1188640081">
      <w:bodyDiv w:val="1"/>
      <w:marLeft w:val="0"/>
      <w:marRight w:val="0"/>
      <w:marTop w:val="0"/>
      <w:marBottom w:val="0"/>
      <w:divBdr>
        <w:top w:val="none" w:sz="0" w:space="0" w:color="auto"/>
        <w:left w:val="none" w:sz="0" w:space="0" w:color="auto"/>
        <w:bottom w:val="none" w:sz="0" w:space="0" w:color="auto"/>
        <w:right w:val="none" w:sz="0" w:space="0" w:color="auto"/>
      </w:divBdr>
      <w:divsChild>
        <w:div w:id="1923444475">
          <w:marLeft w:val="0"/>
          <w:marRight w:val="0"/>
          <w:marTop w:val="0"/>
          <w:marBottom w:val="0"/>
          <w:divBdr>
            <w:top w:val="none" w:sz="0" w:space="0" w:color="auto"/>
            <w:left w:val="none" w:sz="0" w:space="0" w:color="auto"/>
            <w:bottom w:val="none" w:sz="0" w:space="0" w:color="auto"/>
            <w:right w:val="none" w:sz="0" w:space="0" w:color="auto"/>
          </w:divBdr>
        </w:div>
      </w:divsChild>
    </w:div>
    <w:div w:id="1248808771">
      <w:bodyDiv w:val="1"/>
      <w:marLeft w:val="0"/>
      <w:marRight w:val="0"/>
      <w:marTop w:val="0"/>
      <w:marBottom w:val="0"/>
      <w:divBdr>
        <w:top w:val="none" w:sz="0" w:space="0" w:color="auto"/>
        <w:left w:val="none" w:sz="0" w:space="0" w:color="auto"/>
        <w:bottom w:val="none" w:sz="0" w:space="0" w:color="auto"/>
        <w:right w:val="none" w:sz="0" w:space="0" w:color="auto"/>
      </w:divBdr>
      <w:divsChild>
        <w:div w:id="1419132621">
          <w:marLeft w:val="547"/>
          <w:marRight w:val="0"/>
          <w:marTop w:val="0"/>
          <w:marBottom w:val="0"/>
          <w:divBdr>
            <w:top w:val="none" w:sz="0" w:space="0" w:color="auto"/>
            <w:left w:val="none" w:sz="0" w:space="0" w:color="auto"/>
            <w:bottom w:val="none" w:sz="0" w:space="0" w:color="auto"/>
            <w:right w:val="none" w:sz="0" w:space="0" w:color="auto"/>
          </w:divBdr>
        </w:div>
      </w:divsChild>
    </w:div>
    <w:div w:id="1268463519">
      <w:bodyDiv w:val="1"/>
      <w:marLeft w:val="0"/>
      <w:marRight w:val="0"/>
      <w:marTop w:val="0"/>
      <w:marBottom w:val="0"/>
      <w:divBdr>
        <w:top w:val="none" w:sz="0" w:space="0" w:color="auto"/>
        <w:left w:val="none" w:sz="0" w:space="0" w:color="auto"/>
        <w:bottom w:val="none" w:sz="0" w:space="0" w:color="auto"/>
        <w:right w:val="none" w:sz="0" w:space="0" w:color="auto"/>
      </w:divBdr>
      <w:divsChild>
        <w:div w:id="567349634">
          <w:marLeft w:val="547"/>
          <w:marRight w:val="0"/>
          <w:marTop w:val="0"/>
          <w:marBottom w:val="0"/>
          <w:divBdr>
            <w:top w:val="none" w:sz="0" w:space="0" w:color="auto"/>
            <w:left w:val="none" w:sz="0" w:space="0" w:color="auto"/>
            <w:bottom w:val="none" w:sz="0" w:space="0" w:color="auto"/>
            <w:right w:val="none" w:sz="0" w:space="0" w:color="auto"/>
          </w:divBdr>
        </w:div>
        <w:div w:id="1785542587">
          <w:marLeft w:val="547"/>
          <w:marRight w:val="0"/>
          <w:marTop w:val="0"/>
          <w:marBottom w:val="0"/>
          <w:divBdr>
            <w:top w:val="none" w:sz="0" w:space="0" w:color="auto"/>
            <w:left w:val="none" w:sz="0" w:space="0" w:color="auto"/>
            <w:bottom w:val="none" w:sz="0" w:space="0" w:color="auto"/>
            <w:right w:val="none" w:sz="0" w:space="0" w:color="auto"/>
          </w:divBdr>
        </w:div>
        <w:div w:id="2115008128">
          <w:marLeft w:val="547"/>
          <w:marRight w:val="0"/>
          <w:marTop w:val="0"/>
          <w:marBottom w:val="0"/>
          <w:divBdr>
            <w:top w:val="none" w:sz="0" w:space="0" w:color="auto"/>
            <w:left w:val="none" w:sz="0" w:space="0" w:color="auto"/>
            <w:bottom w:val="none" w:sz="0" w:space="0" w:color="auto"/>
            <w:right w:val="none" w:sz="0" w:space="0" w:color="auto"/>
          </w:divBdr>
        </w:div>
        <w:div w:id="280289">
          <w:marLeft w:val="547"/>
          <w:marRight w:val="0"/>
          <w:marTop w:val="0"/>
          <w:marBottom w:val="0"/>
          <w:divBdr>
            <w:top w:val="none" w:sz="0" w:space="0" w:color="auto"/>
            <w:left w:val="none" w:sz="0" w:space="0" w:color="auto"/>
            <w:bottom w:val="none" w:sz="0" w:space="0" w:color="auto"/>
            <w:right w:val="none" w:sz="0" w:space="0" w:color="auto"/>
          </w:divBdr>
        </w:div>
      </w:divsChild>
    </w:div>
    <w:div w:id="1418743158">
      <w:bodyDiv w:val="1"/>
      <w:marLeft w:val="0"/>
      <w:marRight w:val="0"/>
      <w:marTop w:val="0"/>
      <w:marBottom w:val="0"/>
      <w:divBdr>
        <w:top w:val="none" w:sz="0" w:space="0" w:color="auto"/>
        <w:left w:val="none" w:sz="0" w:space="0" w:color="auto"/>
        <w:bottom w:val="none" w:sz="0" w:space="0" w:color="auto"/>
        <w:right w:val="none" w:sz="0" w:space="0" w:color="auto"/>
      </w:divBdr>
      <w:divsChild>
        <w:div w:id="1987858310">
          <w:marLeft w:val="547"/>
          <w:marRight w:val="0"/>
          <w:marTop w:val="0"/>
          <w:marBottom w:val="0"/>
          <w:divBdr>
            <w:top w:val="none" w:sz="0" w:space="0" w:color="auto"/>
            <w:left w:val="none" w:sz="0" w:space="0" w:color="auto"/>
            <w:bottom w:val="none" w:sz="0" w:space="0" w:color="auto"/>
            <w:right w:val="none" w:sz="0" w:space="0" w:color="auto"/>
          </w:divBdr>
        </w:div>
      </w:divsChild>
    </w:div>
    <w:div w:id="1568761928">
      <w:bodyDiv w:val="1"/>
      <w:marLeft w:val="0"/>
      <w:marRight w:val="0"/>
      <w:marTop w:val="0"/>
      <w:marBottom w:val="0"/>
      <w:divBdr>
        <w:top w:val="none" w:sz="0" w:space="0" w:color="auto"/>
        <w:left w:val="none" w:sz="0" w:space="0" w:color="auto"/>
        <w:bottom w:val="none" w:sz="0" w:space="0" w:color="auto"/>
        <w:right w:val="none" w:sz="0" w:space="0" w:color="auto"/>
      </w:divBdr>
      <w:divsChild>
        <w:div w:id="1177890728">
          <w:marLeft w:val="0"/>
          <w:marRight w:val="0"/>
          <w:marTop w:val="0"/>
          <w:marBottom w:val="0"/>
          <w:divBdr>
            <w:top w:val="none" w:sz="0" w:space="0" w:color="auto"/>
            <w:left w:val="none" w:sz="0" w:space="0" w:color="auto"/>
            <w:bottom w:val="none" w:sz="0" w:space="0" w:color="auto"/>
            <w:right w:val="none" w:sz="0" w:space="0" w:color="auto"/>
          </w:divBdr>
          <w:divsChild>
            <w:div w:id="1764302992">
              <w:marLeft w:val="0"/>
              <w:marRight w:val="0"/>
              <w:marTop w:val="0"/>
              <w:marBottom w:val="0"/>
              <w:divBdr>
                <w:top w:val="none" w:sz="0" w:space="0" w:color="auto"/>
                <w:left w:val="none" w:sz="0" w:space="0" w:color="auto"/>
                <w:bottom w:val="none" w:sz="0" w:space="0" w:color="auto"/>
                <w:right w:val="none" w:sz="0" w:space="0" w:color="auto"/>
              </w:divBdr>
              <w:divsChild>
                <w:div w:id="1683586510">
                  <w:marLeft w:val="0"/>
                  <w:marRight w:val="0"/>
                  <w:marTop w:val="0"/>
                  <w:marBottom w:val="0"/>
                  <w:divBdr>
                    <w:top w:val="none" w:sz="0" w:space="0" w:color="auto"/>
                    <w:left w:val="none" w:sz="0" w:space="0" w:color="auto"/>
                    <w:bottom w:val="none" w:sz="0" w:space="0" w:color="auto"/>
                    <w:right w:val="none" w:sz="0" w:space="0" w:color="auto"/>
                  </w:divBdr>
                </w:div>
              </w:divsChild>
            </w:div>
            <w:div w:id="748383861">
              <w:marLeft w:val="0"/>
              <w:marRight w:val="0"/>
              <w:marTop w:val="0"/>
              <w:marBottom w:val="0"/>
              <w:divBdr>
                <w:top w:val="none" w:sz="0" w:space="0" w:color="auto"/>
                <w:left w:val="none" w:sz="0" w:space="0" w:color="auto"/>
                <w:bottom w:val="none" w:sz="0" w:space="0" w:color="auto"/>
                <w:right w:val="none" w:sz="0" w:space="0" w:color="auto"/>
              </w:divBdr>
              <w:divsChild>
                <w:div w:id="1400788268">
                  <w:marLeft w:val="0"/>
                  <w:marRight w:val="0"/>
                  <w:marTop w:val="0"/>
                  <w:marBottom w:val="0"/>
                  <w:divBdr>
                    <w:top w:val="none" w:sz="0" w:space="0" w:color="auto"/>
                    <w:left w:val="none" w:sz="0" w:space="0" w:color="auto"/>
                    <w:bottom w:val="none" w:sz="0" w:space="0" w:color="auto"/>
                    <w:right w:val="none" w:sz="0" w:space="0" w:color="auto"/>
                  </w:divBdr>
                </w:div>
              </w:divsChild>
            </w:div>
            <w:div w:id="2033728350">
              <w:marLeft w:val="0"/>
              <w:marRight w:val="0"/>
              <w:marTop w:val="0"/>
              <w:marBottom w:val="0"/>
              <w:divBdr>
                <w:top w:val="none" w:sz="0" w:space="0" w:color="auto"/>
                <w:left w:val="none" w:sz="0" w:space="0" w:color="auto"/>
                <w:bottom w:val="none" w:sz="0" w:space="0" w:color="auto"/>
                <w:right w:val="none" w:sz="0" w:space="0" w:color="auto"/>
              </w:divBdr>
              <w:divsChild>
                <w:div w:id="536937295">
                  <w:marLeft w:val="0"/>
                  <w:marRight w:val="0"/>
                  <w:marTop w:val="0"/>
                  <w:marBottom w:val="0"/>
                  <w:divBdr>
                    <w:top w:val="none" w:sz="0" w:space="0" w:color="auto"/>
                    <w:left w:val="none" w:sz="0" w:space="0" w:color="auto"/>
                    <w:bottom w:val="none" w:sz="0" w:space="0" w:color="auto"/>
                    <w:right w:val="none" w:sz="0" w:space="0" w:color="auto"/>
                  </w:divBdr>
                </w:div>
              </w:divsChild>
            </w:div>
            <w:div w:id="2042122971">
              <w:marLeft w:val="0"/>
              <w:marRight w:val="0"/>
              <w:marTop w:val="0"/>
              <w:marBottom w:val="0"/>
              <w:divBdr>
                <w:top w:val="none" w:sz="0" w:space="0" w:color="auto"/>
                <w:left w:val="none" w:sz="0" w:space="0" w:color="auto"/>
                <w:bottom w:val="none" w:sz="0" w:space="0" w:color="auto"/>
                <w:right w:val="none" w:sz="0" w:space="0" w:color="auto"/>
              </w:divBdr>
              <w:divsChild>
                <w:div w:id="2841944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64118273">
      <w:bodyDiv w:val="1"/>
      <w:marLeft w:val="0"/>
      <w:marRight w:val="0"/>
      <w:marTop w:val="0"/>
      <w:marBottom w:val="0"/>
      <w:divBdr>
        <w:top w:val="none" w:sz="0" w:space="0" w:color="auto"/>
        <w:left w:val="none" w:sz="0" w:space="0" w:color="auto"/>
        <w:bottom w:val="none" w:sz="0" w:space="0" w:color="auto"/>
        <w:right w:val="none" w:sz="0" w:space="0" w:color="auto"/>
      </w:divBdr>
      <w:divsChild>
        <w:div w:id="1637762516">
          <w:marLeft w:val="0"/>
          <w:marRight w:val="0"/>
          <w:marTop w:val="0"/>
          <w:marBottom w:val="0"/>
          <w:divBdr>
            <w:top w:val="none" w:sz="0" w:space="0" w:color="auto"/>
            <w:left w:val="none" w:sz="0" w:space="0" w:color="auto"/>
            <w:bottom w:val="none" w:sz="0" w:space="0" w:color="auto"/>
            <w:right w:val="none" w:sz="0" w:space="0" w:color="auto"/>
          </w:divBdr>
          <w:divsChild>
            <w:div w:id="1781024082">
              <w:marLeft w:val="0"/>
              <w:marRight w:val="0"/>
              <w:marTop w:val="0"/>
              <w:marBottom w:val="0"/>
              <w:divBdr>
                <w:top w:val="none" w:sz="0" w:space="0" w:color="auto"/>
                <w:left w:val="none" w:sz="0" w:space="0" w:color="auto"/>
                <w:bottom w:val="none" w:sz="0" w:space="0" w:color="auto"/>
                <w:right w:val="none" w:sz="0" w:space="0" w:color="auto"/>
              </w:divBdr>
              <w:divsChild>
                <w:div w:id="388115759">
                  <w:marLeft w:val="0"/>
                  <w:marRight w:val="0"/>
                  <w:marTop w:val="0"/>
                  <w:marBottom w:val="0"/>
                  <w:divBdr>
                    <w:top w:val="none" w:sz="0" w:space="0" w:color="auto"/>
                    <w:left w:val="none" w:sz="0" w:space="0" w:color="auto"/>
                    <w:bottom w:val="none" w:sz="0" w:space="0" w:color="auto"/>
                    <w:right w:val="none" w:sz="0" w:space="0" w:color="auto"/>
                  </w:divBdr>
                </w:div>
              </w:divsChild>
            </w:div>
            <w:div w:id="1518739961">
              <w:marLeft w:val="0"/>
              <w:marRight w:val="0"/>
              <w:marTop w:val="0"/>
              <w:marBottom w:val="0"/>
              <w:divBdr>
                <w:top w:val="none" w:sz="0" w:space="0" w:color="auto"/>
                <w:left w:val="none" w:sz="0" w:space="0" w:color="auto"/>
                <w:bottom w:val="none" w:sz="0" w:space="0" w:color="auto"/>
                <w:right w:val="none" w:sz="0" w:space="0" w:color="auto"/>
              </w:divBdr>
              <w:divsChild>
                <w:div w:id="72706972">
                  <w:marLeft w:val="0"/>
                  <w:marRight w:val="0"/>
                  <w:marTop w:val="0"/>
                  <w:marBottom w:val="0"/>
                  <w:divBdr>
                    <w:top w:val="none" w:sz="0" w:space="0" w:color="auto"/>
                    <w:left w:val="none" w:sz="0" w:space="0" w:color="auto"/>
                    <w:bottom w:val="none" w:sz="0" w:space="0" w:color="auto"/>
                    <w:right w:val="none" w:sz="0" w:space="0" w:color="auto"/>
                  </w:divBdr>
                </w:div>
              </w:divsChild>
            </w:div>
            <w:div w:id="678042835">
              <w:marLeft w:val="0"/>
              <w:marRight w:val="0"/>
              <w:marTop w:val="0"/>
              <w:marBottom w:val="0"/>
              <w:divBdr>
                <w:top w:val="none" w:sz="0" w:space="0" w:color="auto"/>
                <w:left w:val="none" w:sz="0" w:space="0" w:color="auto"/>
                <w:bottom w:val="none" w:sz="0" w:space="0" w:color="auto"/>
                <w:right w:val="none" w:sz="0" w:space="0" w:color="auto"/>
              </w:divBdr>
              <w:divsChild>
                <w:div w:id="1591574294">
                  <w:marLeft w:val="0"/>
                  <w:marRight w:val="0"/>
                  <w:marTop w:val="0"/>
                  <w:marBottom w:val="0"/>
                  <w:divBdr>
                    <w:top w:val="none" w:sz="0" w:space="0" w:color="auto"/>
                    <w:left w:val="none" w:sz="0" w:space="0" w:color="auto"/>
                    <w:bottom w:val="none" w:sz="0" w:space="0" w:color="auto"/>
                    <w:right w:val="none" w:sz="0" w:space="0" w:color="auto"/>
                  </w:divBdr>
                </w:div>
              </w:divsChild>
            </w:div>
            <w:div w:id="1510178794">
              <w:marLeft w:val="0"/>
              <w:marRight w:val="0"/>
              <w:marTop w:val="0"/>
              <w:marBottom w:val="0"/>
              <w:divBdr>
                <w:top w:val="none" w:sz="0" w:space="0" w:color="auto"/>
                <w:left w:val="none" w:sz="0" w:space="0" w:color="auto"/>
                <w:bottom w:val="none" w:sz="0" w:space="0" w:color="auto"/>
                <w:right w:val="none" w:sz="0" w:space="0" w:color="auto"/>
              </w:divBdr>
              <w:divsChild>
                <w:div w:id="15952803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85208341">
      <w:bodyDiv w:val="1"/>
      <w:marLeft w:val="0"/>
      <w:marRight w:val="0"/>
      <w:marTop w:val="0"/>
      <w:marBottom w:val="0"/>
      <w:divBdr>
        <w:top w:val="none" w:sz="0" w:space="0" w:color="auto"/>
        <w:left w:val="none" w:sz="0" w:space="0" w:color="auto"/>
        <w:bottom w:val="none" w:sz="0" w:space="0" w:color="auto"/>
        <w:right w:val="none" w:sz="0" w:space="0" w:color="auto"/>
      </w:divBdr>
      <w:divsChild>
        <w:div w:id="1739942448">
          <w:marLeft w:val="547"/>
          <w:marRight w:val="0"/>
          <w:marTop w:val="0"/>
          <w:marBottom w:val="0"/>
          <w:divBdr>
            <w:top w:val="none" w:sz="0" w:space="0" w:color="auto"/>
            <w:left w:val="none" w:sz="0" w:space="0" w:color="auto"/>
            <w:bottom w:val="none" w:sz="0" w:space="0" w:color="auto"/>
            <w:right w:val="none" w:sz="0" w:space="0" w:color="auto"/>
          </w:divBdr>
        </w:div>
      </w:divsChild>
    </w:div>
    <w:div w:id="1693265311">
      <w:bodyDiv w:val="1"/>
      <w:marLeft w:val="0"/>
      <w:marRight w:val="0"/>
      <w:marTop w:val="0"/>
      <w:marBottom w:val="0"/>
      <w:divBdr>
        <w:top w:val="none" w:sz="0" w:space="0" w:color="auto"/>
        <w:left w:val="none" w:sz="0" w:space="0" w:color="auto"/>
        <w:bottom w:val="none" w:sz="0" w:space="0" w:color="auto"/>
        <w:right w:val="none" w:sz="0" w:space="0" w:color="auto"/>
      </w:divBdr>
      <w:divsChild>
        <w:div w:id="1235894099">
          <w:marLeft w:val="547"/>
          <w:marRight w:val="0"/>
          <w:marTop w:val="0"/>
          <w:marBottom w:val="0"/>
          <w:divBdr>
            <w:top w:val="none" w:sz="0" w:space="0" w:color="auto"/>
            <w:left w:val="none" w:sz="0" w:space="0" w:color="auto"/>
            <w:bottom w:val="none" w:sz="0" w:space="0" w:color="auto"/>
            <w:right w:val="none" w:sz="0" w:space="0" w:color="auto"/>
          </w:divBdr>
        </w:div>
      </w:divsChild>
    </w:div>
    <w:div w:id="1813213705">
      <w:bodyDiv w:val="1"/>
      <w:marLeft w:val="0"/>
      <w:marRight w:val="0"/>
      <w:marTop w:val="0"/>
      <w:marBottom w:val="0"/>
      <w:divBdr>
        <w:top w:val="none" w:sz="0" w:space="0" w:color="auto"/>
        <w:left w:val="none" w:sz="0" w:space="0" w:color="auto"/>
        <w:bottom w:val="none" w:sz="0" w:space="0" w:color="auto"/>
        <w:right w:val="none" w:sz="0" w:space="0" w:color="auto"/>
      </w:divBdr>
    </w:div>
    <w:div w:id="1880581867">
      <w:bodyDiv w:val="1"/>
      <w:marLeft w:val="0"/>
      <w:marRight w:val="0"/>
      <w:marTop w:val="0"/>
      <w:marBottom w:val="0"/>
      <w:divBdr>
        <w:top w:val="none" w:sz="0" w:space="0" w:color="auto"/>
        <w:left w:val="none" w:sz="0" w:space="0" w:color="auto"/>
        <w:bottom w:val="none" w:sz="0" w:space="0" w:color="auto"/>
        <w:right w:val="none" w:sz="0" w:space="0" w:color="auto"/>
      </w:divBdr>
      <w:divsChild>
        <w:div w:id="2013604249">
          <w:marLeft w:val="0"/>
          <w:marRight w:val="0"/>
          <w:marTop w:val="0"/>
          <w:marBottom w:val="0"/>
          <w:divBdr>
            <w:top w:val="none" w:sz="0" w:space="0" w:color="auto"/>
            <w:left w:val="none" w:sz="0" w:space="0" w:color="auto"/>
            <w:bottom w:val="none" w:sz="0" w:space="0" w:color="auto"/>
            <w:right w:val="none" w:sz="0" w:space="0" w:color="auto"/>
          </w:divBdr>
        </w:div>
      </w:divsChild>
    </w:div>
    <w:div w:id="1926458031">
      <w:bodyDiv w:val="1"/>
      <w:marLeft w:val="0"/>
      <w:marRight w:val="0"/>
      <w:marTop w:val="0"/>
      <w:marBottom w:val="0"/>
      <w:divBdr>
        <w:top w:val="none" w:sz="0" w:space="0" w:color="auto"/>
        <w:left w:val="none" w:sz="0" w:space="0" w:color="auto"/>
        <w:bottom w:val="none" w:sz="0" w:space="0" w:color="auto"/>
        <w:right w:val="none" w:sz="0" w:space="0" w:color="auto"/>
      </w:divBdr>
    </w:div>
    <w:div w:id="1980183637">
      <w:bodyDiv w:val="1"/>
      <w:marLeft w:val="0"/>
      <w:marRight w:val="0"/>
      <w:marTop w:val="0"/>
      <w:marBottom w:val="0"/>
      <w:divBdr>
        <w:top w:val="none" w:sz="0" w:space="0" w:color="auto"/>
        <w:left w:val="none" w:sz="0" w:space="0" w:color="auto"/>
        <w:bottom w:val="none" w:sz="0" w:space="0" w:color="auto"/>
        <w:right w:val="none" w:sz="0" w:space="0" w:color="auto"/>
      </w:divBdr>
      <w:divsChild>
        <w:div w:id="701177164">
          <w:marLeft w:val="547"/>
          <w:marRight w:val="0"/>
          <w:marTop w:val="0"/>
          <w:marBottom w:val="0"/>
          <w:divBdr>
            <w:top w:val="none" w:sz="0" w:space="0" w:color="auto"/>
            <w:left w:val="none" w:sz="0" w:space="0" w:color="auto"/>
            <w:bottom w:val="none" w:sz="0" w:space="0" w:color="auto"/>
            <w:right w:val="none" w:sz="0" w:space="0" w:color="auto"/>
          </w:divBdr>
        </w:div>
      </w:divsChild>
    </w:div>
    <w:div w:id="2013410948">
      <w:bodyDiv w:val="1"/>
      <w:marLeft w:val="0"/>
      <w:marRight w:val="0"/>
      <w:marTop w:val="0"/>
      <w:marBottom w:val="0"/>
      <w:divBdr>
        <w:top w:val="none" w:sz="0" w:space="0" w:color="auto"/>
        <w:left w:val="none" w:sz="0" w:space="0" w:color="auto"/>
        <w:bottom w:val="none" w:sz="0" w:space="0" w:color="auto"/>
        <w:right w:val="none" w:sz="0" w:space="0" w:color="auto"/>
      </w:divBdr>
      <w:divsChild>
        <w:div w:id="925264703">
          <w:marLeft w:val="0"/>
          <w:marRight w:val="0"/>
          <w:marTop w:val="0"/>
          <w:marBottom w:val="0"/>
          <w:divBdr>
            <w:top w:val="none" w:sz="0" w:space="0" w:color="auto"/>
            <w:left w:val="none" w:sz="0" w:space="0" w:color="auto"/>
            <w:bottom w:val="none" w:sz="0" w:space="0" w:color="auto"/>
            <w:right w:val="none" w:sz="0" w:space="0" w:color="auto"/>
          </w:divBdr>
        </w:div>
      </w:divsChild>
    </w:div>
    <w:div w:id="2085644021">
      <w:bodyDiv w:val="1"/>
      <w:marLeft w:val="0"/>
      <w:marRight w:val="0"/>
      <w:marTop w:val="0"/>
      <w:marBottom w:val="0"/>
      <w:divBdr>
        <w:top w:val="none" w:sz="0" w:space="0" w:color="auto"/>
        <w:left w:val="none" w:sz="0" w:space="0" w:color="auto"/>
        <w:bottom w:val="none" w:sz="0" w:space="0" w:color="auto"/>
        <w:right w:val="none" w:sz="0" w:space="0" w:color="auto"/>
      </w:divBdr>
    </w:div>
    <w:div w:id="2132743648">
      <w:bodyDiv w:val="1"/>
      <w:marLeft w:val="0"/>
      <w:marRight w:val="0"/>
      <w:marTop w:val="0"/>
      <w:marBottom w:val="0"/>
      <w:divBdr>
        <w:top w:val="none" w:sz="0" w:space="0" w:color="auto"/>
        <w:left w:val="none" w:sz="0" w:space="0" w:color="auto"/>
        <w:bottom w:val="none" w:sz="0" w:space="0" w:color="auto"/>
        <w:right w:val="none" w:sz="0" w:space="0" w:color="auto"/>
      </w:divBdr>
      <w:divsChild>
        <w:div w:id="924804183">
          <w:marLeft w:val="446"/>
          <w:marRight w:val="0"/>
          <w:marTop w:val="0"/>
          <w:marBottom w:val="20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6.xml"/><Relationship Id="rId21" Type="http://schemas.openxmlformats.org/officeDocument/2006/relationships/chart" Target="charts/chart11.xml"/><Relationship Id="rId42" Type="http://schemas.openxmlformats.org/officeDocument/2006/relationships/image" Target="media/image7.jpeg"/><Relationship Id="rId47" Type="http://schemas.openxmlformats.org/officeDocument/2006/relationships/image" Target="media/image12.jpeg"/><Relationship Id="rId63" Type="http://schemas.openxmlformats.org/officeDocument/2006/relationships/image" Target="media/image28.emf"/><Relationship Id="rId68" Type="http://schemas.openxmlformats.org/officeDocument/2006/relationships/image" Target="media/image33.emf"/><Relationship Id="rId84" Type="http://schemas.openxmlformats.org/officeDocument/2006/relationships/image" Target="media/image49.emf"/><Relationship Id="rId89" Type="http://schemas.openxmlformats.org/officeDocument/2006/relationships/image" Target="media/image54.emf"/><Relationship Id="rId16" Type="http://schemas.openxmlformats.org/officeDocument/2006/relationships/chart" Target="charts/chart6.xml"/><Relationship Id="rId11" Type="http://schemas.openxmlformats.org/officeDocument/2006/relationships/chart" Target="charts/chart1.xml"/><Relationship Id="rId32" Type="http://schemas.openxmlformats.org/officeDocument/2006/relationships/hyperlink" Target="http://uwtsd.ac.uk/library/research-data-management/" TargetMode="External"/><Relationship Id="rId37" Type="http://schemas.openxmlformats.org/officeDocument/2006/relationships/hyperlink" Target="mailto:pgresearch@uwtsd.ac.uk" TargetMode="External"/><Relationship Id="rId53" Type="http://schemas.openxmlformats.org/officeDocument/2006/relationships/image" Target="media/image18.emf"/><Relationship Id="rId58" Type="http://schemas.openxmlformats.org/officeDocument/2006/relationships/image" Target="media/image23.emf"/><Relationship Id="rId74" Type="http://schemas.openxmlformats.org/officeDocument/2006/relationships/image" Target="media/image39.emf"/><Relationship Id="rId79" Type="http://schemas.openxmlformats.org/officeDocument/2006/relationships/image" Target="media/image44.emf"/><Relationship Id="rId5" Type="http://schemas.openxmlformats.org/officeDocument/2006/relationships/settings" Target="settings.xml"/><Relationship Id="rId90" Type="http://schemas.openxmlformats.org/officeDocument/2006/relationships/image" Target="media/image55.emf"/><Relationship Id="rId95" Type="http://schemas.openxmlformats.org/officeDocument/2006/relationships/glossaryDocument" Target="glossary/document.xml"/><Relationship Id="rId22" Type="http://schemas.openxmlformats.org/officeDocument/2006/relationships/chart" Target="charts/chart12.xml"/><Relationship Id="rId27" Type="http://schemas.openxmlformats.org/officeDocument/2006/relationships/hyperlink" Target="https://www.theguardian.com/science/2009/nov/24/fiona-shaw-neuroscience" TargetMode="External"/><Relationship Id="rId43" Type="http://schemas.openxmlformats.org/officeDocument/2006/relationships/image" Target="media/image8.jpeg"/><Relationship Id="rId48" Type="http://schemas.openxmlformats.org/officeDocument/2006/relationships/image" Target="media/image13.png"/><Relationship Id="rId64" Type="http://schemas.openxmlformats.org/officeDocument/2006/relationships/image" Target="media/image29.emf"/><Relationship Id="rId69" Type="http://schemas.openxmlformats.org/officeDocument/2006/relationships/image" Target="media/image34.emf"/><Relationship Id="rId8" Type="http://schemas.openxmlformats.org/officeDocument/2006/relationships/endnotes" Target="endnotes.xml"/><Relationship Id="rId51" Type="http://schemas.openxmlformats.org/officeDocument/2006/relationships/image" Target="media/image16.emf"/><Relationship Id="rId72" Type="http://schemas.openxmlformats.org/officeDocument/2006/relationships/image" Target="media/image37.emf"/><Relationship Id="rId80" Type="http://schemas.openxmlformats.org/officeDocument/2006/relationships/image" Target="media/image45.emf"/><Relationship Id="rId85" Type="http://schemas.openxmlformats.org/officeDocument/2006/relationships/image" Target="media/image50.emf"/><Relationship Id="rId93" Type="http://schemas.openxmlformats.org/officeDocument/2006/relationships/header" Target="header1.xml"/><Relationship Id="rId3" Type="http://schemas.openxmlformats.org/officeDocument/2006/relationships/numbering" Target="numbering.xml"/><Relationship Id="rId12" Type="http://schemas.openxmlformats.org/officeDocument/2006/relationships/chart" Target="charts/chart2.xml"/><Relationship Id="rId17" Type="http://schemas.openxmlformats.org/officeDocument/2006/relationships/chart" Target="charts/chart7.xml"/><Relationship Id="rId25" Type="http://schemas.openxmlformats.org/officeDocument/2006/relationships/chart" Target="charts/chart15.xml"/><Relationship Id="rId33" Type="http://schemas.openxmlformats.org/officeDocument/2006/relationships/hyperlink" Target="http://www.uwtsd.ac.uk/media/uwtsd-website/content-assets/documents/research/Research-Integrity-and-Ethics---Code-of-Practice-(2015-18).pdf" TargetMode="External"/><Relationship Id="rId38" Type="http://schemas.openxmlformats.org/officeDocument/2006/relationships/image" Target="media/image3.jpeg"/><Relationship Id="rId46" Type="http://schemas.openxmlformats.org/officeDocument/2006/relationships/image" Target="media/image11.jpeg"/><Relationship Id="rId59" Type="http://schemas.openxmlformats.org/officeDocument/2006/relationships/image" Target="media/image24.emf"/><Relationship Id="rId67" Type="http://schemas.openxmlformats.org/officeDocument/2006/relationships/image" Target="media/image32.emf"/><Relationship Id="rId20" Type="http://schemas.openxmlformats.org/officeDocument/2006/relationships/chart" Target="charts/chart10.xml"/><Relationship Id="rId41" Type="http://schemas.openxmlformats.org/officeDocument/2006/relationships/image" Target="media/image6.jpeg"/><Relationship Id="rId54" Type="http://schemas.openxmlformats.org/officeDocument/2006/relationships/image" Target="media/image19.emf"/><Relationship Id="rId62" Type="http://schemas.openxmlformats.org/officeDocument/2006/relationships/image" Target="media/image27.emf"/><Relationship Id="rId70" Type="http://schemas.openxmlformats.org/officeDocument/2006/relationships/image" Target="media/image35.emf"/><Relationship Id="rId75" Type="http://schemas.openxmlformats.org/officeDocument/2006/relationships/image" Target="media/image40.emf"/><Relationship Id="rId83" Type="http://schemas.openxmlformats.org/officeDocument/2006/relationships/image" Target="media/image48.emf"/><Relationship Id="rId88" Type="http://schemas.openxmlformats.org/officeDocument/2006/relationships/image" Target="media/image53.emf"/><Relationship Id="rId91" Type="http://schemas.openxmlformats.org/officeDocument/2006/relationships/image" Target="media/image56.emf"/><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chart" Target="charts/chart5.xml"/><Relationship Id="rId23" Type="http://schemas.openxmlformats.org/officeDocument/2006/relationships/chart" Target="charts/chart13.xml"/><Relationship Id="rId28" Type="http://schemas.openxmlformats.org/officeDocument/2006/relationships/hyperlink" Target="https://www.themindfulnessinitiative.org/Handlers/Download.ashx?IDMF=1af56392-4cf1-4550-bdd1-72e809fa627a" TargetMode="External"/><Relationship Id="rId36" Type="http://schemas.openxmlformats.org/officeDocument/2006/relationships/hyperlink" Target="http://www.uwtsd.ac.uk/academic-office/" TargetMode="External"/><Relationship Id="rId49" Type="http://schemas.openxmlformats.org/officeDocument/2006/relationships/image" Target="media/image14.emf"/><Relationship Id="rId57" Type="http://schemas.openxmlformats.org/officeDocument/2006/relationships/image" Target="media/image22.emf"/><Relationship Id="rId10" Type="http://schemas.openxmlformats.org/officeDocument/2006/relationships/oleObject" Target="embeddings/oleObject1.bin"/><Relationship Id="rId31" Type="http://schemas.openxmlformats.org/officeDocument/2006/relationships/hyperlink" Target="mailto:avaiable@voiceworkshop.co.uk" TargetMode="External"/><Relationship Id="rId44" Type="http://schemas.openxmlformats.org/officeDocument/2006/relationships/image" Target="media/image9.jpeg"/><Relationship Id="rId52" Type="http://schemas.openxmlformats.org/officeDocument/2006/relationships/image" Target="media/image17.emf"/><Relationship Id="rId60" Type="http://schemas.openxmlformats.org/officeDocument/2006/relationships/image" Target="media/image25.emf"/><Relationship Id="rId65" Type="http://schemas.openxmlformats.org/officeDocument/2006/relationships/image" Target="media/image30.emf"/><Relationship Id="rId73" Type="http://schemas.openxmlformats.org/officeDocument/2006/relationships/image" Target="media/image38.emf"/><Relationship Id="rId78" Type="http://schemas.openxmlformats.org/officeDocument/2006/relationships/image" Target="media/image43.emf"/><Relationship Id="rId81" Type="http://schemas.openxmlformats.org/officeDocument/2006/relationships/image" Target="media/image46.emf"/><Relationship Id="rId86" Type="http://schemas.openxmlformats.org/officeDocument/2006/relationships/image" Target="media/image51.emf"/><Relationship Id="rId94" Type="http://schemas.openxmlformats.org/officeDocument/2006/relationships/fontTable" Target="fontTable.xml"/><Relationship Id="rId4" Type="http://schemas.openxmlformats.org/officeDocument/2006/relationships/styles" Target="styles.xml"/><Relationship Id="rId9" Type="http://schemas.openxmlformats.org/officeDocument/2006/relationships/image" Target="media/image1.emf"/><Relationship Id="rId13" Type="http://schemas.openxmlformats.org/officeDocument/2006/relationships/chart" Target="charts/chart3.xml"/><Relationship Id="rId18" Type="http://schemas.openxmlformats.org/officeDocument/2006/relationships/chart" Target="charts/chart8.xml"/><Relationship Id="rId39" Type="http://schemas.openxmlformats.org/officeDocument/2006/relationships/image" Target="media/image4.jpeg"/><Relationship Id="rId34" Type="http://schemas.openxmlformats.org/officeDocument/2006/relationships/image" Target="media/image2.jpg"/><Relationship Id="rId50" Type="http://schemas.openxmlformats.org/officeDocument/2006/relationships/image" Target="media/image15.emf"/><Relationship Id="rId55" Type="http://schemas.openxmlformats.org/officeDocument/2006/relationships/image" Target="media/image20.emf"/><Relationship Id="rId76" Type="http://schemas.openxmlformats.org/officeDocument/2006/relationships/image" Target="media/image41.emf"/><Relationship Id="rId7" Type="http://schemas.openxmlformats.org/officeDocument/2006/relationships/footnotes" Target="footnotes.xml"/><Relationship Id="rId71" Type="http://schemas.openxmlformats.org/officeDocument/2006/relationships/image" Target="media/image36.emf"/><Relationship Id="rId92" Type="http://schemas.openxmlformats.org/officeDocument/2006/relationships/image" Target="NULL"/><Relationship Id="rId2" Type="http://schemas.openxmlformats.org/officeDocument/2006/relationships/customXml" Target="../customXml/item2.xml"/><Relationship Id="rId29" Type="http://schemas.openxmlformats.org/officeDocument/2006/relationships/hyperlink" Target="mailto:available@voiceworkshop.co.uk" TargetMode="External"/><Relationship Id="rId24" Type="http://schemas.openxmlformats.org/officeDocument/2006/relationships/chart" Target="charts/chart14.xml"/><Relationship Id="rId40" Type="http://schemas.openxmlformats.org/officeDocument/2006/relationships/image" Target="media/image5.jpeg"/><Relationship Id="rId45" Type="http://schemas.openxmlformats.org/officeDocument/2006/relationships/image" Target="media/image10.jpeg"/><Relationship Id="rId66" Type="http://schemas.openxmlformats.org/officeDocument/2006/relationships/image" Target="media/image31.emf"/><Relationship Id="rId87" Type="http://schemas.openxmlformats.org/officeDocument/2006/relationships/image" Target="media/image52.emf"/><Relationship Id="rId61" Type="http://schemas.openxmlformats.org/officeDocument/2006/relationships/image" Target="media/image26.emf"/><Relationship Id="rId82" Type="http://schemas.openxmlformats.org/officeDocument/2006/relationships/image" Target="media/image47.emf"/><Relationship Id="rId19" Type="http://schemas.openxmlformats.org/officeDocument/2006/relationships/chart" Target="charts/chart9.xml"/><Relationship Id="rId14" Type="http://schemas.openxmlformats.org/officeDocument/2006/relationships/chart" Target="charts/chart4.xml"/><Relationship Id="rId30" Type="http://schemas.openxmlformats.org/officeDocument/2006/relationships/hyperlink" Target="https://www.shannonharvey.com?blogs/blog/my-year-of-living-mindfully-a-beginners-guide-to-starting" TargetMode="External"/><Relationship Id="rId35" Type="http://schemas.openxmlformats.org/officeDocument/2006/relationships/hyperlink" Target="mailto:pgresearch@uwtsd.ac.uk" TargetMode="External"/><Relationship Id="rId56" Type="http://schemas.openxmlformats.org/officeDocument/2006/relationships/image" Target="media/image21.emf"/><Relationship Id="rId77" Type="http://schemas.openxmlformats.org/officeDocument/2006/relationships/image" Target="media/image42.emf"/></Relationships>
</file>

<file path=word/charts/_rels/chart1.xml.rels><?xml version="1.0" encoding="UTF-8" standalone="yes"?>
<Relationships xmlns="http://schemas.openxmlformats.org/package/2006/relationships"><Relationship Id="rId1" Type="http://schemas.openxmlformats.org/officeDocument/2006/relationships/oleObject" Target="../embeddings/oleObject2.bin"/></Relationships>
</file>

<file path=word/charts/_rels/chart2.xml.rels><?xml version="1.0" encoding="UTF-8" standalone="yes"?>
<Relationships xmlns="http://schemas.openxmlformats.org/package/2006/relationships"><Relationship Id="rId1" Type="http://schemas.openxmlformats.org/officeDocument/2006/relationships/oleObject" Target="../embeddings/oleObject3.bin"/></Relationships>
</file>

<file path=word/charts/_rels/chart3.xml.rels><?xml version="1.0" encoding="UTF-8" standalone="yes"?>
<Relationships xmlns="http://schemas.openxmlformats.org/package/2006/relationships"><Relationship Id="rId1" Type="http://schemas.openxmlformats.org/officeDocument/2006/relationships/oleObject" Target="../embeddings/oleObject4.bin"/></Relationships>
</file>

<file path=word/charts/_rels/chart4.xml.rels><?xml version="1.0" encoding="UTF-8" standalone="yes"?>
<Relationships xmlns="http://schemas.openxmlformats.org/package/2006/relationships"><Relationship Id="rId1" Type="http://schemas.openxmlformats.org/officeDocument/2006/relationships/oleObject" Target="../embeddings/oleObject5.bin"/></Relationships>
</file>

<file path=word/charts/_rels/chart5.xml.rels><?xml version="1.0" encoding="UTF-8" standalone="yes"?>
<Relationships xmlns="http://schemas.openxmlformats.org/package/2006/relationships"><Relationship Id="rId1" Type="http://schemas.openxmlformats.org/officeDocument/2006/relationships/oleObject" Target="../embeddings/oleObject6.bin"/></Relationships>
</file>

<file path=word/charts/_rels/chart6.xml.rels><?xml version="1.0" encoding="UTF-8" standalone="yes"?>
<Relationships xmlns="http://schemas.openxmlformats.org/package/2006/relationships"><Relationship Id="rId1" Type="http://schemas.openxmlformats.org/officeDocument/2006/relationships/oleObject" Target="../embeddings/oleObject7.bin"/></Relationships>
</file>

<file path=word/charts/_rels/chart7.xml.rels><?xml version="1.0" encoding="UTF-8" standalone="yes"?>
<Relationships xmlns="http://schemas.openxmlformats.org/package/2006/relationships"><Relationship Id="rId1" Type="http://schemas.openxmlformats.org/officeDocument/2006/relationships/oleObject" Target="../embeddings/oleObject8.bin"/></Relationships>
</file>

<file path=word/charts/_rels/chart8.xml.rels><?xml version="1.0" encoding="UTF-8" standalone="yes"?>
<Relationships xmlns="http://schemas.openxmlformats.org/package/2006/relationships"><Relationship Id="rId1" Type="http://schemas.openxmlformats.org/officeDocument/2006/relationships/oleObject" Target="../embeddings/oleObject9.bin"/></Relationships>
</file>

<file path=word/charts/_rels/chart9.xml.rels><?xml version="1.0" encoding="UTF-8" standalone="yes"?>
<Relationships xmlns="http://schemas.openxmlformats.org/package/2006/relationships"><Relationship Id="rId1" Type="http://schemas.openxmlformats.org/officeDocument/2006/relationships/oleObject" Target="../embeddings/oleObject10.bin"/></Relationships>
</file>

<file path=word/charts/_rels/chart10.xml.rels><?xml version="1.0" encoding="UTF-8" standalone="yes"?>
<Relationships xmlns="http://schemas.openxmlformats.org/package/2006/relationships"><Relationship Id="rId1" Type="http://schemas.openxmlformats.org/officeDocument/2006/relationships/oleObject" Target="../embeddings/oleObject11.bin"/></Relationships>
</file>

<file path=word/charts/_rels/chart11.xml.rels><?xml version="1.0" encoding="UTF-8" standalone="yes"?>
<Relationships xmlns="http://schemas.openxmlformats.org/package/2006/relationships"><Relationship Id="rId1" Type="http://schemas.openxmlformats.org/officeDocument/2006/relationships/oleObject" Target="../embeddings/oleObject12.bin"/></Relationships>
</file>

<file path=word/charts/_rels/chart12.xml.rels><?xml version="1.0" encoding="UTF-8" standalone="yes"?>
<Relationships xmlns="http://schemas.openxmlformats.org/package/2006/relationships"><Relationship Id="rId1" Type="http://schemas.openxmlformats.org/officeDocument/2006/relationships/oleObject" Target="../embeddings/oleObject13.bin"/></Relationships>
</file>

<file path=word/charts/_rels/chart13.xml.rels><?xml version="1.0" encoding="UTF-8" standalone="yes"?>
<Relationships xmlns="http://schemas.openxmlformats.org/package/2006/relationships"><Relationship Id="rId1" Type="http://schemas.openxmlformats.org/officeDocument/2006/relationships/oleObject" Target="../embeddings/oleObject14.bin"/></Relationships>
</file>

<file path=word/charts/_rels/chart14.xml.rels><?xml version="1.0" encoding="UTF-8" standalone="yes"?>
<Relationships xmlns="http://schemas.openxmlformats.org/package/2006/relationships"><Relationship Id="rId1" Type="http://schemas.openxmlformats.org/officeDocument/2006/relationships/oleObject" Target="../embeddings/oleObject15.bin"/></Relationships>
</file>

<file path=word/charts/_rels/chart15.xml.rels><?xml version="1.0" encoding="UTF-8" standalone="yes"?>
<Relationships xmlns="http://schemas.openxmlformats.org/package/2006/relationships"><Relationship Id="rId1" Type="http://schemas.openxmlformats.org/officeDocument/2006/relationships/oleObject" Target="../embeddings/oleObject16.bin"/></Relationships>
</file>

<file path=word/charts/_rels/chart16.xml.rels><?xml version="1.0" encoding="UTF-8" standalone="yes"?>
<Relationships xmlns="http://schemas.openxmlformats.org/package/2006/relationships"><Relationship Id="rId1" Type="http://schemas.openxmlformats.org/officeDocument/2006/relationships/oleObject" Target="../embeddings/oleObject17.bin"/></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lvl="0">
              <a:defRPr b="0">
                <a:solidFill>
                  <a:srgbClr val="757575"/>
                </a:solidFill>
                <a:latin typeface="+mn-lt"/>
              </a:defRPr>
            </a:pPr>
            <a:r>
              <a:rPr lang="en-GB" b="0">
                <a:solidFill>
                  <a:srgbClr val="757575"/>
                </a:solidFill>
                <a:latin typeface="+mn-lt"/>
              </a:rPr>
              <a:t> </a:t>
            </a:r>
            <a:r>
              <a:rPr lang="en-GB" sz="1600" b="0">
                <a:solidFill>
                  <a:schemeClr val="bg1">
                    <a:lumMod val="50000"/>
                  </a:schemeClr>
                </a:solidFill>
                <a:latin typeface="+mn-lt"/>
              </a:rPr>
              <a:t>At an audition, how does your mind feel?</a:t>
            </a:r>
          </a:p>
        </c:rich>
      </c:tx>
      <c:layout>
        <c:manualLayout>
          <c:xMode val="edge"/>
          <c:yMode val="edge"/>
          <c:x val="0.14436080431466169"/>
          <c:y val="4.1184041184041183E-2"/>
        </c:manualLayout>
      </c:layout>
      <c:overlay val="0"/>
    </c:title>
    <c:autoTitleDeleted val="0"/>
    <c:plotArea>
      <c:layout/>
      <c:barChart>
        <c:barDir val="col"/>
        <c:grouping val="clustered"/>
        <c:varyColors val="1"/>
        <c:ser>
          <c:idx val="0"/>
          <c:order val="0"/>
          <c:tx>
            <c:strRef>
              <c:f>Sheet1!$B$1</c:f>
              <c:strCache>
                <c:ptCount val="1"/>
              </c:strCache>
            </c:strRef>
          </c:tx>
          <c:spPr>
            <a:solidFill>
              <a:srgbClr val="4285F4"/>
            </a:solidFill>
          </c:spPr>
          <c:invertIfNegative val="1"/>
          <c:cat>
            <c:strRef>
              <c:f>Sheet1!$A$2:$A$5</c:f>
              <c:strCache>
                <c:ptCount val="4"/>
                <c:pt idx="0">
                  <c:v>emotional wreak</c:v>
                </c:pt>
                <c:pt idx="1">
                  <c:v>cluttered</c:v>
                </c:pt>
                <c:pt idx="2">
                  <c:v>uptight</c:v>
                </c:pt>
                <c:pt idx="3">
                  <c:v>other</c:v>
                </c:pt>
              </c:strCache>
            </c:strRef>
          </c:cat>
          <c:val>
            <c:numRef>
              <c:f>Sheet1!$B$2:$B$5</c:f>
              <c:numCache>
                <c:formatCode>General</c:formatCode>
                <c:ptCount val="4"/>
                <c:pt idx="0">
                  <c:v>1</c:v>
                </c:pt>
                <c:pt idx="1">
                  <c:v>1</c:v>
                </c:pt>
                <c:pt idx="2">
                  <c:v>5</c:v>
                </c:pt>
                <c:pt idx="3">
                  <c:v>1</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ADE5-5148-9E1A-B7F8E6A767F5}"/>
            </c:ext>
          </c:extLst>
        </c:ser>
        <c:dLbls>
          <c:showLegendKey val="0"/>
          <c:showVal val="0"/>
          <c:showCatName val="0"/>
          <c:showSerName val="0"/>
          <c:showPercent val="0"/>
          <c:showBubbleSize val="0"/>
        </c:dLbls>
        <c:gapWidth val="150"/>
        <c:axId val="153693184"/>
        <c:axId val="154432256"/>
      </c:barChart>
      <c:catAx>
        <c:axId val="153693184"/>
        <c:scaling>
          <c:orientation val="minMax"/>
        </c:scaling>
        <c:delete val="0"/>
        <c:axPos val="b"/>
        <c:numFmt formatCode="General" sourceLinked="1"/>
        <c:majorTickMark val="none"/>
        <c:minorTickMark val="none"/>
        <c:tickLblPos val="nextTo"/>
        <c:txPr>
          <a:bodyPr/>
          <a:lstStyle/>
          <a:p>
            <a:pPr lvl="0">
              <a:defRPr b="0">
                <a:solidFill>
                  <a:srgbClr val="000000"/>
                </a:solidFill>
                <a:latin typeface="+mn-lt"/>
              </a:defRPr>
            </a:pPr>
            <a:endParaRPr lang="en-US"/>
          </a:p>
        </c:txPr>
        <c:crossAx val="154432256"/>
        <c:crosses val="autoZero"/>
        <c:auto val="1"/>
        <c:lblAlgn val="ctr"/>
        <c:lblOffset val="100"/>
        <c:noMultiLvlLbl val="1"/>
      </c:catAx>
      <c:valAx>
        <c:axId val="154432256"/>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lvl="0">
                  <a:defRPr b="0">
                    <a:solidFill>
                      <a:srgbClr val="000000"/>
                    </a:solidFill>
                    <a:latin typeface="+mn-lt"/>
                  </a:defRPr>
                </a:pPr>
                <a:endParaRPr lang="en-GB"/>
              </a:p>
            </c:rich>
          </c:tx>
          <c:overlay val="0"/>
        </c:title>
        <c:numFmt formatCode="General" sourceLinked="1"/>
        <c:majorTickMark val="none"/>
        <c:minorTickMark val="none"/>
        <c:tickLblPos val="nextTo"/>
        <c:spPr>
          <a:ln/>
        </c:spPr>
        <c:txPr>
          <a:bodyPr/>
          <a:lstStyle/>
          <a:p>
            <a:pPr lvl="0">
              <a:defRPr b="0">
                <a:solidFill>
                  <a:srgbClr val="000000"/>
                </a:solidFill>
                <a:latin typeface="+mn-lt"/>
              </a:defRPr>
            </a:pPr>
            <a:endParaRPr lang="en-US"/>
          </a:p>
        </c:txPr>
        <c:crossAx val="153693184"/>
        <c:crosses val="autoZero"/>
        <c:crossBetween val="between"/>
      </c:valAx>
    </c:plotArea>
    <c:legend>
      <c:legendPos val="r"/>
      <c:overlay val="0"/>
      <c:txPr>
        <a:bodyPr/>
        <a:lstStyle/>
        <a:p>
          <a:pPr lvl="0">
            <a:defRPr b="0">
              <a:solidFill>
                <a:srgbClr val="1A1A1A"/>
              </a:solidFill>
              <a:latin typeface="+mn-lt"/>
            </a:defRPr>
          </a:pPr>
          <a:endParaRPr lang="en-US"/>
        </a:p>
      </c:txPr>
    </c:legend>
    <c:plotVisOnly val="1"/>
    <c:dispBlanksAs val="zero"/>
    <c:showDLblsOverMax val="1"/>
  </c:chart>
  <c:spPr>
    <a:ln>
      <a:solidFill>
        <a:schemeClr val="dk1"/>
      </a:solidFill>
    </a:ln>
    <a:scene3d>
      <a:camera prst="orthographicFront"/>
      <a:lightRig rig="threePt" dir="t"/>
    </a:scene3d>
    <a:sp3d>
      <a:bevelT/>
      <a:bevelB/>
    </a:sp3d>
  </c:spPr>
  <c:externalData r:id="rId1">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lvl="0">
              <a:defRPr b="0">
                <a:solidFill>
                  <a:srgbClr val="757575"/>
                </a:solidFill>
                <a:latin typeface="+mn-lt"/>
              </a:defRPr>
            </a:pPr>
            <a:r>
              <a:rPr lang="en-GB" sz="1600" b="0">
                <a:solidFill>
                  <a:schemeClr val="bg1">
                    <a:lumMod val="50000"/>
                  </a:schemeClr>
                </a:solidFill>
                <a:latin typeface="+mn-lt"/>
              </a:rPr>
              <a:t>Is your mind, body and voice feel warmed up?</a:t>
            </a:r>
          </a:p>
        </c:rich>
      </c:tx>
      <c:overlay val="0"/>
    </c:title>
    <c:autoTitleDeleted val="0"/>
    <c:plotArea>
      <c:layout/>
      <c:barChart>
        <c:barDir val="col"/>
        <c:grouping val="clustered"/>
        <c:varyColors val="1"/>
        <c:ser>
          <c:idx val="0"/>
          <c:order val="0"/>
          <c:tx>
            <c:strRef>
              <c:f>Sheet1!$B$21</c:f>
              <c:strCache>
                <c:ptCount val="1"/>
              </c:strCache>
            </c:strRef>
          </c:tx>
          <c:spPr>
            <a:solidFill>
              <a:srgbClr val="4285F4"/>
            </a:solidFill>
          </c:spPr>
          <c:invertIfNegative val="1"/>
          <c:cat>
            <c:strRef>
              <c:f>Sheet1!$A$22:$A$24</c:f>
              <c:strCache>
                <c:ptCount val="3"/>
                <c:pt idx="0">
                  <c:v>yes</c:v>
                </c:pt>
                <c:pt idx="1">
                  <c:v>sometimes</c:v>
                </c:pt>
                <c:pt idx="2">
                  <c:v>never</c:v>
                </c:pt>
              </c:strCache>
            </c:strRef>
          </c:cat>
          <c:val>
            <c:numRef>
              <c:f>Sheet1!$B$22:$B$24</c:f>
              <c:numCache>
                <c:formatCode>General</c:formatCode>
                <c:ptCount val="3"/>
                <c:pt idx="0">
                  <c:v>1</c:v>
                </c:pt>
                <c:pt idx="1">
                  <c:v>6</c:v>
                </c:pt>
                <c:pt idx="2">
                  <c:v>1</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0C6D-8847-8C79-E277DAA773A8}"/>
            </c:ext>
          </c:extLst>
        </c:ser>
        <c:dLbls>
          <c:showLegendKey val="0"/>
          <c:showVal val="0"/>
          <c:showCatName val="0"/>
          <c:showSerName val="0"/>
          <c:showPercent val="0"/>
          <c:showBubbleSize val="0"/>
        </c:dLbls>
        <c:gapWidth val="150"/>
        <c:axId val="309403008"/>
        <c:axId val="309968256"/>
      </c:barChart>
      <c:catAx>
        <c:axId val="309403008"/>
        <c:scaling>
          <c:orientation val="minMax"/>
        </c:scaling>
        <c:delete val="0"/>
        <c:axPos val="b"/>
        <c:numFmt formatCode="General" sourceLinked="1"/>
        <c:majorTickMark val="none"/>
        <c:minorTickMark val="none"/>
        <c:tickLblPos val="nextTo"/>
        <c:txPr>
          <a:bodyPr/>
          <a:lstStyle/>
          <a:p>
            <a:pPr lvl="0">
              <a:defRPr b="0">
                <a:solidFill>
                  <a:srgbClr val="000000"/>
                </a:solidFill>
                <a:latin typeface="+mn-lt"/>
              </a:defRPr>
            </a:pPr>
            <a:endParaRPr lang="en-US"/>
          </a:p>
        </c:txPr>
        <c:crossAx val="309968256"/>
        <c:crosses val="autoZero"/>
        <c:auto val="1"/>
        <c:lblAlgn val="ctr"/>
        <c:lblOffset val="100"/>
        <c:noMultiLvlLbl val="1"/>
      </c:catAx>
      <c:valAx>
        <c:axId val="309968256"/>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lvl="0">
                  <a:defRPr b="0">
                    <a:solidFill>
                      <a:srgbClr val="000000"/>
                    </a:solidFill>
                    <a:latin typeface="+mn-lt"/>
                  </a:defRPr>
                </a:pPr>
                <a:endParaRPr lang="en-GB"/>
              </a:p>
            </c:rich>
          </c:tx>
          <c:overlay val="0"/>
        </c:title>
        <c:numFmt formatCode="General" sourceLinked="1"/>
        <c:majorTickMark val="none"/>
        <c:minorTickMark val="none"/>
        <c:tickLblPos val="nextTo"/>
        <c:spPr>
          <a:ln/>
        </c:spPr>
        <c:txPr>
          <a:bodyPr/>
          <a:lstStyle/>
          <a:p>
            <a:pPr lvl="0">
              <a:defRPr b="0">
                <a:solidFill>
                  <a:srgbClr val="000000"/>
                </a:solidFill>
                <a:latin typeface="+mn-lt"/>
              </a:defRPr>
            </a:pPr>
            <a:endParaRPr lang="en-US"/>
          </a:p>
        </c:txPr>
        <c:crossAx val="309403008"/>
        <c:crosses val="autoZero"/>
        <c:crossBetween val="between"/>
      </c:valAx>
    </c:plotArea>
    <c:legend>
      <c:legendPos val="r"/>
      <c:overlay val="0"/>
      <c:txPr>
        <a:bodyPr/>
        <a:lstStyle/>
        <a:p>
          <a:pPr lvl="0">
            <a:defRPr b="0">
              <a:solidFill>
                <a:srgbClr val="1A1A1A"/>
              </a:solidFill>
              <a:latin typeface="+mn-lt"/>
            </a:defRPr>
          </a:pPr>
          <a:endParaRPr lang="en-US"/>
        </a:p>
      </c:txPr>
    </c:legend>
    <c:plotVisOnly val="1"/>
    <c:dispBlanksAs val="zero"/>
    <c:showDLblsOverMax val="1"/>
  </c:chart>
  <c:spPr>
    <a:ln>
      <a:solidFill>
        <a:schemeClr val="dk1"/>
      </a:solidFill>
    </a:ln>
    <a:scene3d>
      <a:camera prst="orthographicFront"/>
      <a:lightRig rig="threePt" dir="t"/>
    </a:scene3d>
    <a:sp3d>
      <a:bevelT/>
      <a:bevelB/>
    </a:sp3d>
  </c:spPr>
  <c:externalData r:id="rId1">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lvl="0">
              <a:defRPr b="0">
                <a:solidFill>
                  <a:srgbClr val="757575"/>
                </a:solidFill>
                <a:latin typeface="+mn-lt"/>
              </a:defRPr>
            </a:pPr>
            <a:r>
              <a:rPr lang="en-GB" sz="1600" b="0">
                <a:solidFill>
                  <a:schemeClr val="bg1">
                    <a:lumMod val="50000"/>
                  </a:schemeClr>
                </a:solidFill>
                <a:latin typeface="+mn-lt"/>
              </a:rPr>
              <a:t>Would you say you have a level of conscionousness awareness when you audition?</a:t>
            </a:r>
          </a:p>
        </c:rich>
      </c:tx>
      <c:overlay val="0"/>
    </c:title>
    <c:autoTitleDeleted val="0"/>
    <c:plotArea>
      <c:layout/>
      <c:barChart>
        <c:barDir val="col"/>
        <c:grouping val="clustered"/>
        <c:varyColors val="1"/>
        <c:ser>
          <c:idx val="0"/>
          <c:order val="0"/>
          <c:tx>
            <c:strRef>
              <c:f>Sheet1!$B$29</c:f>
              <c:strCache>
                <c:ptCount val="1"/>
              </c:strCache>
            </c:strRef>
          </c:tx>
          <c:spPr>
            <a:solidFill>
              <a:srgbClr val="4285F4"/>
            </a:solidFill>
          </c:spPr>
          <c:invertIfNegative val="1"/>
          <c:cat>
            <c:strRef>
              <c:f>Sheet1!$A$30:$A$32</c:f>
              <c:strCache>
                <c:ptCount val="3"/>
                <c:pt idx="0">
                  <c:v>yes</c:v>
                </c:pt>
                <c:pt idx="1">
                  <c:v>never</c:v>
                </c:pt>
                <c:pt idx="2">
                  <c:v>sometimes</c:v>
                </c:pt>
              </c:strCache>
            </c:strRef>
          </c:cat>
          <c:val>
            <c:numRef>
              <c:f>Sheet1!$B$30:$B$32</c:f>
              <c:numCache>
                <c:formatCode>General</c:formatCode>
                <c:ptCount val="3"/>
                <c:pt idx="0">
                  <c:v>2</c:v>
                </c:pt>
                <c:pt idx="1">
                  <c:v>0</c:v>
                </c:pt>
                <c:pt idx="2">
                  <c:v>6</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0713-FA45-BF34-082860A643C4}"/>
            </c:ext>
          </c:extLst>
        </c:ser>
        <c:dLbls>
          <c:showLegendKey val="0"/>
          <c:showVal val="0"/>
          <c:showCatName val="0"/>
          <c:showSerName val="0"/>
          <c:showPercent val="0"/>
          <c:showBubbleSize val="0"/>
        </c:dLbls>
        <c:gapWidth val="150"/>
        <c:axId val="629307264"/>
        <c:axId val="629711232"/>
      </c:barChart>
      <c:catAx>
        <c:axId val="629307264"/>
        <c:scaling>
          <c:orientation val="minMax"/>
        </c:scaling>
        <c:delete val="0"/>
        <c:axPos val="b"/>
        <c:numFmt formatCode="General" sourceLinked="1"/>
        <c:majorTickMark val="none"/>
        <c:minorTickMark val="none"/>
        <c:tickLblPos val="nextTo"/>
        <c:txPr>
          <a:bodyPr/>
          <a:lstStyle/>
          <a:p>
            <a:pPr lvl="0">
              <a:defRPr b="0">
                <a:solidFill>
                  <a:srgbClr val="000000"/>
                </a:solidFill>
                <a:latin typeface="+mn-lt"/>
              </a:defRPr>
            </a:pPr>
            <a:endParaRPr lang="en-US"/>
          </a:p>
        </c:txPr>
        <c:crossAx val="629711232"/>
        <c:crosses val="autoZero"/>
        <c:auto val="1"/>
        <c:lblAlgn val="ctr"/>
        <c:lblOffset val="100"/>
        <c:noMultiLvlLbl val="1"/>
      </c:catAx>
      <c:valAx>
        <c:axId val="629711232"/>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lvl="0">
                  <a:defRPr b="0">
                    <a:solidFill>
                      <a:srgbClr val="000000"/>
                    </a:solidFill>
                    <a:latin typeface="+mn-lt"/>
                  </a:defRPr>
                </a:pPr>
                <a:endParaRPr lang="en-GB"/>
              </a:p>
            </c:rich>
          </c:tx>
          <c:overlay val="0"/>
        </c:title>
        <c:numFmt formatCode="General" sourceLinked="1"/>
        <c:majorTickMark val="none"/>
        <c:minorTickMark val="none"/>
        <c:tickLblPos val="nextTo"/>
        <c:spPr>
          <a:ln/>
        </c:spPr>
        <c:txPr>
          <a:bodyPr/>
          <a:lstStyle/>
          <a:p>
            <a:pPr lvl="0">
              <a:defRPr b="0">
                <a:solidFill>
                  <a:srgbClr val="000000"/>
                </a:solidFill>
                <a:latin typeface="+mn-lt"/>
              </a:defRPr>
            </a:pPr>
            <a:endParaRPr lang="en-US"/>
          </a:p>
        </c:txPr>
        <c:crossAx val="629307264"/>
        <c:crosses val="autoZero"/>
        <c:crossBetween val="between"/>
      </c:valAx>
    </c:plotArea>
    <c:legend>
      <c:legendPos val="r"/>
      <c:overlay val="0"/>
      <c:txPr>
        <a:bodyPr/>
        <a:lstStyle/>
        <a:p>
          <a:pPr lvl="0">
            <a:defRPr b="0">
              <a:solidFill>
                <a:srgbClr val="1A1A1A"/>
              </a:solidFill>
              <a:latin typeface="+mn-lt"/>
            </a:defRPr>
          </a:pPr>
          <a:endParaRPr lang="en-US"/>
        </a:p>
      </c:txPr>
    </c:legend>
    <c:plotVisOnly val="1"/>
    <c:dispBlanksAs val="zero"/>
    <c:showDLblsOverMax val="1"/>
  </c:chart>
  <c:spPr>
    <a:ln>
      <a:solidFill>
        <a:schemeClr val="dk1"/>
      </a:solidFill>
    </a:ln>
    <a:scene3d>
      <a:camera prst="orthographicFront"/>
      <a:lightRig rig="threePt" dir="t"/>
    </a:scene3d>
    <a:sp3d>
      <a:bevelT/>
      <a:bevelB/>
    </a:sp3d>
  </c:spPr>
  <c:externalData r:id="rId1">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lvl="0">
              <a:defRPr b="0">
                <a:solidFill>
                  <a:srgbClr val="757575"/>
                </a:solidFill>
                <a:latin typeface="+mn-lt"/>
              </a:defRPr>
            </a:pPr>
            <a:r>
              <a:rPr lang="en-GB" sz="1600" b="0">
                <a:solidFill>
                  <a:schemeClr val="bg1">
                    <a:lumMod val="50000"/>
                  </a:schemeClr>
                </a:solidFill>
                <a:latin typeface="+mn-lt"/>
              </a:rPr>
              <a:t>Do you struggle with tension, negative self talk, or self criticism? </a:t>
            </a:r>
          </a:p>
        </c:rich>
      </c:tx>
      <c:layout>
        <c:manualLayout>
          <c:xMode val="edge"/>
          <c:yMode val="edge"/>
          <c:x val="0.11071222101852048"/>
          <c:y val="3.9695666556400923E-2"/>
        </c:manualLayout>
      </c:layout>
      <c:overlay val="0"/>
    </c:title>
    <c:autoTitleDeleted val="0"/>
    <c:plotArea>
      <c:layout/>
      <c:barChart>
        <c:barDir val="col"/>
        <c:grouping val="clustered"/>
        <c:varyColors val="1"/>
        <c:ser>
          <c:idx val="0"/>
          <c:order val="0"/>
          <c:tx>
            <c:strRef>
              <c:f>Sheet1!$B$41</c:f>
              <c:strCache>
                <c:ptCount val="1"/>
              </c:strCache>
            </c:strRef>
          </c:tx>
          <c:spPr>
            <a:solidFill>
              <a:srgbClr val="4285F4"/>
            </a:solidFill>
          </c:spPr>
          <c:invertIfNegative val="1"/>
          <c:cat>
            <c:strRef>
              <c:f>Sheet1!$A$42:$A$44</c:f>
              <c:strCache>
                <c:ptCount val="3"/>
                <c:pt idx="0">
                  <c:v>yes</c:v>
                </c:pt>
                <c:pt idx="1">
                  <c:v>never</c:v>
                </c:pt>
                <c:pt idx="2">
                  <c:v>sometimes</c:v>
                </c:pt>
              </c:strCache>
            </c:strRef>
          </c:cat>
          <c:val>
            <c:numRef>
              <c:f>Sheet1!$B$42:$B$44</c:f>
              <c:numCache>
                <c:formatCode>General</c:formatCode>
                <c:ptCount val="3"/>
                <c:pt idx="0">
                  <c:v>3</c:v>
                </c:pt>
                <c:pt idx="1">
                  <c:v>0</c:v>
                </c:pt>
                <c:pt idx="2">
                  <c:v>5</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2D96-154B-B495-0805908349E8}"/>
            </c:ext>
          </c:extLst>
        </c:ser>
        <c:dLbls>
          <c:showLegendKey val="0"/>
          <c:showVal val="0"/>
          <c:showCatName val="0"/>
          <c:showSerName val="0"/>
          <c:showPercent val="0"/>
          <c:showBubbleSize val="0"/>
        </c:dLbls>
        <c:gapWidth val="150"/>
        <c:axId val="811935616"/>
        <c:axId val="813163648"/>
      </c:barChart>
      <c:catAx>
        <c:axId val="811935616"/>
        <c:scaling>
          <c:orientation val="minMax"/>
        </c:scaling>
        <c:delete val="0"/>
        <c:axPos val="b"/>
        <c:numFmt formatCode="General" sourceLinked="1"/>
        <c:majorTickMark val="none"/>
        <c:minorTickMark val="none"/>
        <c:tickLblPos val="nextTo"/>
        <c:txPr>
          <a:bodyPr/>
          <a:lstStyle/>
          <a:p>
            <a:pPr lvl="0">
              <a:defRPr b="0">
                <a:solidFill>
                  <a:srgbClr val="000000"/>
                </a:solidFill>
                <a:latin typeface="+mn-lt"/>
              </a:defRPr>
            </a:pPr>
            <a:endParaRPr lang="en-US"/>
          </a:p>
        </c:txPr>
        <c:crossAx val="813163648"/>
        <c:crosses val="autoZero"/>
        <c:auto val="1"/>
        <c:lblAlgn val="ctr"/>
        <c:lblOffset val="100"/>
        <c:noMultiLvlLbl val="1"/>
      </c:catAx>
      <c:valAx>
        <c:axId val="813163648"/>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lvl="0">
                  <a:defRPr b="0">
                    <a:solidFill>
                      <a:srgbClr val="000000"/>
                    </a:solidFill>
                    <a:latin typeface="+mn-lt"/>
                  </a:defRPr>
                </a:pPr>
                <a:endParaRPr lang="en-GB"/>
              </a:p>
            </c:rich>
          </c:tx>
          <c:overlay val="0"/>
        </c:title>
        <c:numFmt formatCode="General" sourceLinked="1"/>
        <c:majorTickMark val="none"/>
        <c:minorTickMark val="none"/>
        <c:tickLblPos val="nextTo"/>
        <c:spPr>
          <a:ln/>
        </c:spPr>
        <c:txPr>
          <a:bodyPr/>
          <a:lstStyle/>
          <a:p>
            <a:pPr lvl="0">
              <a:defRPr b="0">
                <a:solidFill>
                  <a:srgbClr val="000000"/>
                </a:solidFill>
                <a:latin typeface="+mn-lt"/>
              </a:defRPr>
            </a:pPr>
            <a:endParaRPr lang="en-US"/>
          </a:p>
        </c:txPr>
        <c:crossAx val="811935616"/>
        <c:crosses val="autoZero"/>
        <c:crossBetween val="between"/>
      </c:valAx>
    </c:plotArea>
    <c:legend>
      <c:legendPos val="r"/>
      <c:overlay val="0"/>
      <c:txPr>
        <a:bodyPr/>
        <a:lstStyle/>
        <a:p>
          <a:pPr lvl="0">
            <a:defRPr b="0">
              <a:solidFill>
                <a:srgbClr val="1A1A1A"/>
              </a:solidFill>
              <a:latin typeface="+mn-lt"/>
            </a:defRPr>
          </a:pPr>
          <a:endParaRPr lang="en-US"/>
        </a:p>
      </c:txPr>
    </c:legend>
    <c:plotVisOnly val="1"/>
    <c:dispBlanksAs val="zero"/>
    <c:showDLblsOverMax val="1"/>
  </c:chart>
  <c:spPr>
    <a:ln>
      <a:solidFill>
        <a:schemeClr val="dk1"/>
      </a:solidFill>
    </a:ln>
    <a:scene3d>
      <a:camera prst="orthographicFront"/>
      <a:lightRig rig="threePt" dir="t"/>
    </a:scene3d>
    <a:sp3d>
      <a:bevelT/>
      <a:bevelB/>
    </a:sp3d>
  </c:spPr>
  <c:externalData r:id="rId1">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lvl="0">
              <a:defRPr b="0">
                <a:solidFill>
                  <a:srgbClr val="757575"/>
                </a:solidFill>
                <a:latin typeface="+mn-lt"/>
              </a:defRPr>
            </a:pPr>
            <a:r>
              <a:rPr lang="en-GB" sz="1600" b="0">
                <a:solidFill>
                  <a:schemeClr val="bg1">
                    <a:lumMod val="50000"/>
                  </a:schemeClr>
                </a:solidFill>
                <a:latin typeface="+mn-lt"/>
              </a:rPr>
              <a:t>During task 1. how easy was it to focus for 5 mins?</a:t>
            </a:r>
          </a:p>
        </c:rich>
      </c:tx>
      <c:overlay val="0"/>
    </c:title>
    <c:autoTitleDeleted val="0"/>
    <c:plotArea>
      <c:layout/>
      <c:barChart>
        <c:barDir val="col"/>
        <c:grouping val="clustered"/>
        <c:varyColors val="1"/>
        <c:ser>
          <c:idx val="0"/>
          <c:order val="0"/>
          <c:tx>
            <c:strRef>
              <c:f>Sheet1!$B$51</c:f>
              <c:strCache>
                <c:ptCount val="1"/>
              </c:strCache>
            </c:strRef>
          </c:tx>
          <c:spPr>
            <a:solidFill>
              <a:srgbClr val="4285F4"/>
            </a:solidFill>
          </c:spPr>
          <c:invertIfNegative val="1"/>
          <c:cat>
            <c:strRef>
              <c:f>Sheet1!$A$52:$A$54</c:f>
              <c:strCache>
                <c:ptCount val="3"/>
                <c:pt idx="0">
                  <c:v>Difficult</c:v>
                </c:pt>
                <c:pt idx="1">
                  <c:v>Moderate</c:v>
                </c:pt>
                <c:pt idx="2">
                  <c:v>Easy</c:v>
                </c:pt>
              </c:strCache>
            </c:strRef>
          </c:cat>
          <c:val>
            <c:numRef>
              <c:f>Sheet1!$B$52:$B$54</c:f>
              <c:numCache>
                <c:formatCode>General</c:formatCode>
                <c:ptCount val="3"/>
                <c:pt idx="0">
                  <c:v>4</c:v>
                </c:pt>
                <c:pt idx="1">
                  <c:v>4</c:v>
                </c:pt>
                <c:pt idx="2">
                  <c:v>0</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A328-FE47-9B4C-88B18A323AA2}"/>
            </c:ext>
          </c:extLst>
        </c:ser>
        <c:dLbls>
          <c:showLegendKey val="0"/>
          <c:showVal val="0"/>
          <c:showCatName val="0"/>
          <c:showSerName val="0"/>
          <c:showPercent val="0"/>
          <c:showBubbleSize val="0"/>
        </c:dLbls>
        <c:gapWidth val="150"/>
        <c:axId val="130981248"/>
        <c:axId val="130991232"/>
      </c:barChart>
      <c:catAx>
        <c:axId val="130981248"/>
        <c:scaling>
          <c:orientation val="minMax"/>
        </c:scaling>
        <c:delete val="0"/>
        <c:axPos val="b"/>
        <c:numFmt formatCode="General" sourceLinked="1"/>
        <c:majorTickMark val="none"/>
        <c:minorTickMark val="none"/>
        <c:tickLblPos val="nextTo"/>
        <c:txPr>
          <a:bodyPr/>
          <a:lstStyle/>
          <a:p>
            <a:pPr lvl="0">
              <a:defRPr b="0">
                <a:solidFill>
                  <a:srgbClr val="000000"/>
                </a:solidFill>
                <a:latin typeface="+mn-lt"/>
              </a:defRPr>
            </a:pPr>
            <a:endParaRPr lang="en-US"/>
          </a:p>
        </c:txPr>
        <c:crossAx val="130991232"/>
        <c:crosses val="autoZero"/>
        <c:auto val="1"/>
        <c:lblAlgn val="ctr"/>
        <c:lblOffset val="100"/>
        <c:noMultiLvlLbl val="1"/>
      </c:catAx>
      <c:valAx>
        <c:axId val="130991232"/>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lvl="0">
                  <a:defRPr b="0">
                    <a:solidFill>
                      <a:srgbClr val="000000"/>
                    </a:solidFill>
                    <a:latin typeface="+mn-lt"/>
                  </a:defRPr>
                </a:pPr>
                <a:endParaRPr lang="en-GB"/>
              </a:p>
            </c:rich>
          </c:tx>
          <c:overlay val="0"/>
        </c:title>
        <c:numFmt formatCode="General" sourceLinked="1"/>
        <c:majorTickMark val="none"/>
        <c:minorTickMark val="none"/>
        <c:tickLblPos val="nextTo"/>
        <c:spPr>
          <a:ln/>
        </c:spPr>
        <c:txPr>
          <a:bodyPr/>
          <a:lstStyle/>
          <a:p>
            <a:pPr lvl="0">
              <a:defRPr b="0">
                <a:solidFill>
                  <a:srgbClr val="000000"/>
                </a:solidFill>
                <a:latin typeface="+mn-lt"/>
              </a:defRPr>
            </a:pPr>
            <a:endParaRPr lang="en-US"/>
          </a:p>
        </c:txPr>
        <c:crossAx val="130981248"/>
        <c:crosses val="autoZero"/>
        <c:crossBetween val="between"/>
      </c:valAx>
    </c:plotArea>
    <c:legend>
      <c:legendPos val="r"/>
      <c:overlay val="0"/>
      <c:txPr>
        <a:bodyPr/>
        <a:lstStyle/>
        <a:p>
          <a:pPr lvl="0">
            <a:defRPr b="0">
              <a:solidFill>
                <a:srgbClr val="1A1A1A"/>
              </a:solidFill>
              <a:latin typeface="+mn-lt"/>
            </a:defRPr>
          </a:pPr>
          <a:endParaRPr lang="en-US"/>
        </a:p>
      </c:txPr>
    </c:legend>
    <c:plotVisOnly val="1"/>
    <c:dispBlanksAs val="zero"/>
    <c:showDLblsOverMax val="1"/>
  </c:chart>
  <c:spPr>
    <a:ln>
      <a:solidFill>
        <a:schemeClr val="dk1"/>
      </a:solidFill>
    </a:ln>
    <a:scene3d>
      <a:camera prst="orthographicFront"/>
      <a:lightRig rig="threePt" dir="t"/>
    </a:scene3d>
    <a:sp3d>
      <a:bevelT/>
      <a:bevelB/>
    </a:sp3d>
  </c:spPr>
  <c:externalData r:id="rId1">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sz="1600" b="0">
                <a:solidFill>
                  <a:schemeClr val="bg1">
                    <a:lumMod val="50000"/>
                  </a:schemeClr>
                </a:solidFill>
              </a:rPr>
              <a:t>How many of scenes that you have performed are Sub 5 minutes?</a:t>
            </a:r>
          </a:p>
        </c:rich>
      </c:tx>
      <c:overlay val="0"/>
    </c:title>
    <c:autoTitleDeleted val="0"/>
    <c:plotArea>
      <c:layout/>
      <c:barChart>
        <c:barDir val="col"/>
        <c:grouping val="clustered"/>
        <c:varyColors val="1"/>
        <c:ser>
          <c:idx val="0"/>
          <c:order val="0"/>
          <c:tx>
            <c:strRef>
              <c:f>Sheet1!$B$64</c:f>
              <c:strCache>
                <c:ptCount val="1"/>
                <c:pt idx="0">
                  <c:v>Answer</c:v>
                </c:pt>
              </c:strCache>
            </c:strRef>
          </c:tx>
          <c:spPr>
            <a:solidFill>
              <a:srgbClr val="4285F4"/>
            </a:solidFill>
          </c:spPr>
          <c:invertIfNegative val="1"/>
          <c:cat>
            <c:strRef>
              <c:f>Sheet1!$A$65:$A$67</c:f>
              <c:strCache>
                <c:ptCount val="3"/>
                <c:pt idx="0">
                  <c:v>Many</c:v>
                </c:pt>
                <c:pt idx="1">
                  <c:v>Some</c:v>
                </c:pt>
                <c:pt idx="2">
                  <c:v>None</c:v>
                </c:pt>
              </c:strCache>
            </c:strRef>
          </c:cat>
          <c:val>
            <c:numRef>
              <c:f>Sheet1!$B$65:$B$67</c:f>
              <c:numCache>
                <c:formatCode>General</c:formatCode>
                <c:ptCount val="3"/>
                <c:pt idx="0">
                  <c:v>7</c:v>
                </c:pt>
                <c:pt idx="1">
                  <c:v>1</c:v>
                </c:pt>
                <c:pt idx="2">
                  <c:v>0</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6F34-2F46-96A2-2A81CA6247FD}"/>
            </c:ext>
          </c:extLst>
        </c:ser>
        <c:dLbls>
          <c:showLegendKey val="0"/>
          <c:showVal val="0"/>
          <c:showCatName val="0"/>
          <c:showSerName val="0"/>
          <c:showPercent val="0"/>
          <c:showBubbleSize val="0"/>
        </c:dLbls>
        <c:gapWidth val="150"/>
        <c:axId val="131168128"/>
        <c:axId val="131169664"/>
      </c:barChart>
      <c:catAx>
        <c:axId val="131168128"/>
        <c:scaling>
          <c:orientation val="minMax"/>
        </c:scaling>
        <c:delete val="0"/>
        <c:axPos val="b"/>
        <c:numFmt formatCode="General" sourceLinked="1"/>
        <c:majorTickMark val="none"/>
        <c:minorTickMark val="none"/>
        <c:tickLblPos val="nextTo"/>
        <c:crossAx val="131169664"/>
        <c:crosses val="autoZero"/>
        <c:auto val="1"/>
        <c:lblAlgn val="ctr"/>
        <c:lblOffset val="100"/>
        <c:noMultiLvlLbl val="1"/>
      </c:catAx>
      <c:valAx>
        <c:axId val="131169664"/>
        <c:scaling>
          <c:orientation val="minMax"/>
        </c:scaling>
        <c:delete val="0"/>
        <c:axPos val="l"/>
        <c:majorGridlines>
          <c:spPr>
            <a:ln>
              <a:solidFill>
                <a:srgbClr val="B7B7B7"/>
              </a:solidFill>
            </a:ln>
          </c:spPr>
        </c:majorGridlines>
        <c:minorGridlines>
          <c:spPr>
            <a:ln>
              <a:solidFill>
                <a:srgbClr val="CCCCCC">
                  <a:alpha val="0"/>
                </a:srgbClr>
              </a:solidFill>
            </a:ln>
          </c:spPr>
        </c:minorGridlines>
        <c:title>
          <c:tx>
            <c:rich>
              <a:bodyPr/>
              <a:lstStyle/>
              <a:p>
                <a:pPr>
                  <a:defRPr/>
                </a:pPr>
                <a:endParaRPr lang="en-GB"/>
              </a:p>
            </c:rich>
          </c:tx>
          <c:overlay val="0"/>
        </c:title>
        <c:numFmt formatCode="General" sourceLinked="1"/>
        <c:majorTickMark val="none"/>
        <c:minorTickMark val="none"/>
        <c:tickLblPos val="nextTo"/>
        <c:spPr>
          <a:ln/>
        </c:spPr>
        <c:crossAx val="131168128"/>
        <c:crosses val="autoZero"/>
        <c:crossBetween val="between"/>
      </c:valAx>
    </c:plotArea>
    <c:legend>
      <c:legendPos val="r"/>
      <c:overlay val="0"/>
    </c:legend>
    <c:plotVisOnly val="1"/>
    <c:dispBlanksAs val="zero"/>
    <c:showDLblsOverMax val="1"/>
  </c:chart>
  <c:spPr>
    <a:solidFill>
      <a:schemeClr val="lt1"/>
    </a:solidFill>
    <a:ln w="12700" cap="flat" cmpd="sng" algn="ctr">
      <a:solidFill>
        <a:schemeClr val="dk1"/>
      </a:solidFill>
      <a:prstDash val="solid"/>
      <a:miter lim="800000"/>
    </a:ln>
    <a:effectLst>
      <a:softEdge rad="12700"/>
    </a:effectLst>
    <a:scene3d>
      <a:camera prst="orthographicFront"/>
      <a:lightRig rig="threePt" dir="t"/>
    </a:scene3d>
    <a:sp3d>
      <a:bevelT/>
      <a:bevelB/>
    </a:sp3d>
  </c:spPr>
  <c:txPr>
    <a:bodyPr/>
    <a:lstStyle/>
    <a:p>
      <a:pPr>
        <a:defRPr>
          <a:solidFill>
            <a:schemeClr val="dk1"/>
          </a:solidFill>
          <a:latin typeface="+mn-lt"/>
          <a:ea typeface="+mn-ea"/>
          <a:cs typeface="+mn-cs"/>
        </a:defRPr>
      </a:pPr>
      <a:endParaRPr lang="en-US"/>
    </a:p>
  </c:txPr>
  <c:externalData r:id="rId1">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 </a:t>
            </a:r>
            <a:r>
              <a:rPr lang="en-GB" sz="1600">
                <a:solidFill>
                  <a:schemeClr val="bg1">
                    <a:lumMod val="50000"/>
                  </a:schemeClr>
                </a:solidFill>
              </a:rPr>
              <a:t>Do you do any form of mindfulness or relaxation before an audition?</a:t>
            </a:r>
          </a:p>
        </c:rich>
      </c:tx>
      <c:overlay val="0"/>
      <c:spPr>
        <a:noFill/>
        <a:ln>
          <a:noFill/>
        </a:ln>
        <a:effectLst/>
      </c:spPr>
    </c:title>
    <c:autoTitleDeleted val="0"/>
    <c:plotArea>
      <c:layout/>
      <c:barChart>
        <c:barDir val="col"/>
        <c:grouping val="clustered"/>
        <c:varyColors val="0"/>
        <c:ser>
          <c:idx val="0"/>
          <c:order val="0"/>
          <c:tx>
            <c:strRef>
              <c:f>Sheet1!$B$77</c:f>
              <c:strCache>
                <c:ptCount val="1"/>
                <c:pt idx="0">
                  <c:v> Do you do any form of mindfulness or relaxation before an audition</c:v>
                </c:pt>
              </c:strCache>
            </c:strRef>
          </c:tx>
          <c:spPr>
            <a:solidFill>
              <a:schemeClr val="accent1"/>
            </a:solidFill>
            <a:ln>
              <a:noFill/>
            </a:ln>
            <a:effectLst/>
          </c:spPr>
          <c:invertIfNegative val="0"/>
          <c:cat>
            <c:strRef>
              <c:f>Sheet1!$A$78:$A$80</c:f>
              <c:strCache>
                <c:ptCount val="3"/>
                <c:pt idx="0">
                  <c:v>Yes</c:v>
                </c:pt>
                <c:pt idx="1">
                  <c:v>sometimes</c:v>
                </c:pt>
                <c:pt idx="2">
                  <c:v>never</c:v>
                </c:pt>
              </c:strCache>
            </c:strRef>
          </c:cat>
          <c:val>
            <c:numRef>
              <c:f>Sheet1!$B$78:$B$80</c:f>
              <c:numCache>
                <c:formatCode>General</c:formatCode>
                <c:ptCount val="3"/>
                <c:pt idx="0">
                  <c:v>1</c:v>
                </c:pt>
                <c:pt idx="1">
                  <c:v>7</c:v>
                </c:pt>
                <c:pt idx="2">
                  <c:v>0</c:v>
                </c:pt>
              </c:numCache>
            </c:numRef>
          </c:val>
          <c:extLst>
            <c:ext xmlns:c16="http://schemas.microsoft.com/office/drawing/2014/chart" uri="{C3380CC4-5D6E-409C-BE32-E72D297353CC}">
              <c16:uniqueId val="{00000000-2600-4C48-BE3D-DB617439BC3C}"/>
            </c:ext>
          </c:extLst>
        </c:ser>
        <c:dLbls>
          <c:showLegendKey val="0"/>
          <c:showVal val="0"/>
          <c:showCatName val="0"/>
          <c:showSerName val="0"/>
          <c:showPercent val="0"/>
          <c:showBubbleSize val="0"/>
        </c:dLbls>
        <c:gapWidth val="219"/>
        <c:overlap val="-27"/>
        <c:axId val="131260800"/>
        <c:axId val="131262336"/>
      </c:barChart>
      <c:catAx>
        <c:axId val="1312608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262336"/>
        <c:crosses val="autoZero"/>
        <c:auto val="1"/>
        <c:lblAlgn val="ctr"/>
        <c:lblOffset val="100"/>
        <c:noMultiLvlLbl val="0"/>
      </c:catAx>
      <c:valAx>
        <c:axId val="131262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26080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oftEdge rad="12700"/>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600">
                <a:solidFill>
                  <a:schemeClr val="bg1">
                    <a:lumMod val="50000"/>
                  </a:schemeClr>
                </a:solidFill>
              </a:rPr>
              <a:t>Do you understand what being present feels like?</a:t>
            </a:r>
          </a:p>
        </c:rich>
      </c:tx>
      <c:overlay val="0"/>
      <c:spPr>
        <a:noFill/>
        <a:ln>
          <a:noFill/>
        </a:ln>
        <a:effectLst/>
      </c:spPr>
    </c:title>
    <c:autoTitleDeleted val="0"/>
    <c:plotArea>
      <c:layout/>
      <c:barChart>
        <c:barDir val="col"/>
        <c:grouping val="clustered"/>
        <c:varyColors val="0"/>
        <c:ser>
          <c:idx val="0"/>
          <c:order val="0"/>
          <c:tx>
            <c:strRef>
              <c:f>Sheet1!$B$98</c:f>
              <c:strCache>
                <c:ptCount val="1"/>
                <c:pt idx="0">
                  <c:v>Do you understand what being present feels like</c:v>
                </c:pt>
              </c:strCache>
            </c:strRef>
          </c:tx>
          <c:spPr>
            <a:solidFill>
              <a:schemeClr val="accent1"/>
            </a:solidFill>
            <a:ln>
              <a:noFill/>
            </a:ln>
            <a:effectLst/>
          </c:spPr>
          <c:invertIfNegative val="0"/>
          <c:cat>
            <c:strRef>
              <c:f>Sheet1!$A$99:$A$101</c:f>
              <c:strCache>
                <c:ptCount val="3"/>
                <c:pt idx="0">
                  <c:v>yes</c:v>
                </c:pt>
                <c:pt idx="1">
                  <c:v>sometimes</c:v>
                </c:pt>
                <c:pt idx="2">
                  <c:v>never</c:v>
                </c:pt>
              </c:strCache>
            </c:strRef>
          </c:cat>
          <c:val>
            <c:numRef>
              <c:f>Sheet1!$B$99:$B$101</c:f>
              <c:numCache>
                <c:formatCode>General</c:formatCode>
                <c:ptCount val="3"/>
                <c:pt idx="0">
                  <c:v>4</c:v>
                </c:pt>
                <c:pt idx="1">
                  <c:v>4</c:v>
                </c:pt>
                <c:pt idx="2">
                  <c:v>0</c:v>
                </c:pt>
              </c:numCache>
            </c:numRef>
          </c:val>
          <c:extLst>
            <c:ext xmlns:c16="http://schemas.microsoft.com/office/drawing/2014/chart" uri="{C3380CC4-5D6E-409C-BE32-E72D297353CC}">
              <c16:uniqueId val="{00000000-A856-A54A-888A-A3FE74F7FE25}"/>
            </c:ext>
          </c:extLst>
        </c:ser>
        <c:dLbls>
          <c:showLegendKey val="0"/>
          <c:showVal val="0"/>
          <c:showCatName val="0"/>
          <c:showSerName val="0"/>
          <c:showPercent val="0"/>
          <c:showBubbleSize val="0"/>
        </c:dLbls>
        <c:gapWidth val="219"/>
        <c:overlap val="-27"/>
        <c:axId val="131405696"/>
        <c:axId val="131407232"/>
      </c:barChart>
      <c:catAx>
        <c:axId val="1314056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07232"/>
        <c:crosses val="autoZero"/>
        <c:auto val="1"/>
        <c:lblAlgn val="ctr"/>
        <c:lblOffset val="100"/>
        <c:noMultiLvlLbl val="0"/>
      </c:catAx>
      <c:valAx>
        <c:axId val="131407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0569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600">
                <a:solidFill>
                  <a:schemeClr val="bg1">
                    <a:lumMod val="50000"/>
                  </a:schemeClr>
                </a:solidFill>
              </a:rPr>
              <a:t>Do you understand the importance of body language in and audition?</a:t>
            </a:r>
          </a:p>
        </c:rich>
      </c:tx>
      <c:overlay val="0"/>
      <c:spPr>
        <a:noFill/>
        <a:ln>
          <a:noFill/>
        </a:ln>
        <a:effectLst/>
      </c:spPr>
    </c:title>
    <c:autoTitleDeleted val="0"/>
    <c:plotArea>
      <c:layout/>
      <c:barChart>
        <c:barDir val="col"/>
        <c:grouping val="clustered"/>
        <c:varyColors val="0"/>
        <c:ser>
          <c:idx val="0"/>
          <c:order val="0"/>
          <c:tx>
            <c:strRef>
              <c:f>Sheet1!$B$112</c:f>
              <c:strCache>
                <c:ptCount val="1"/>
                <c:pt idx="0">
                  <c:v>do you understand the importance of body language in and audition</c:v>
                </c:pt>
              </c:strCache>
            </c:strRef>
          </c:tx>
          <c:spPr>
            <a:solidFill>
              <a:schemeClr val="accent1"/>
            </a:solidFill>
            <a:ln>
              <a:noFill/>
            </a:ln>
            <a:effectLst/>
          </c:spPr>
          <c:invertIfNegative val="0"/>
          <c:cat>
            <c:strRef>
              <c:f>Sheet1!$A$113:$A$115</c:f>
              <c:strCache>
                <c:ptCount val="3"/>
                <c:pt idx="0">
                  <c:v>yes</c:v>
                </c:pt>
                <c:pt idx="1">
                  <c:v>sometimes</c:v>
                </c:pt>
                <c:pt idx="2">
                  <c:v>never</c:v>
                </c:pt>
              </c:strCache>
            </c:strRef>
          </c:cat>
          <c:val>
            <c:numRef>
              <c:f>Sheet1!$B$113:$B$115</c:f>
              <c:numCache>
                <c:formatCode>General</c:formatCode>
                <c:ptCount val="3"/>
                <c:pt idx="0">
                  <c:v>6</c:v>
                </c:pt>
                <c:pt idx="1">
                  <c:v>2</c:v>
                </c:pt>
                <c:pt idx="2">
                  <c:v>0</c:v>
                </c:pt>
              </c:numCache>
            </c:numRef>
          </c:val>
          <c:extLst>
            <c:ext xmlns:c16="http://schemas.microsoft.com/office/drawing/2014/chart" uri="{C3380CC4-5D6E-409C-BE32-E72D297353CC}">
              <c16:uniqueId val="{00000000-5B12-9C4A-B3C6-55743107F9AF}"/>
            </c:ext>
          </c:extLst>
        </c:ser>
        <c:dLbls>
          <c:showLegendKey val="0"/>
          <c:showVal val="0"/>
          <c:showCatName val="0"/>
          <c:showSerName val="0"/>
          <c:showPercent val="0"/>
          <c:showBubbleSize val="0"/>
        </c:dLbls>
        <c:gapWidth val="219"/>
        <c:overlap val="-27"/>
        <c:axId val="131427712"/>
        <c:axId val="131441792"/>
      </c:barChart>
      <c:catAx>
        <c:axId val="131427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41792"/>
        <c:crosses val="autoZero"/>
        <c:auto val="1"/>
        <c:lblAlgn val="ctr"/>
        <c:lblOffset val="100"/>
        <c:noMultiLvlLbl val="0"/>
      </c:catAx>
      <c:valAx>
        <c:axId val="1314417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2771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Will what you’ve learned help you mindset at an audition?</a:t>
            </a:r>
          </a:p>
        </c:rich>
      </c:tx>
      <c:layout>
        <c:manualLayout>
          <c:xMode val="edge"/>
          <c:yMode val="edge"/>
          <c:x val="0.11634711286089239"/>
          <c:y val="3.7037037037037035E-2"/>
        </c:manualLayout>
      </c:layout>
      <c:overlay val="0"/>
      <c:spPr>
        <a:noFill/>
        <a:ln>
          <a:noFill/>
        </a:ln>
        <a:effectLst/>
      </c:spPr>
    </c:title>
    <c:autoTitleDeleted val="0"/>
    <c:plotArea>
      <c:layout/>
      <c:barChart>
        <c:barDir val="col"/>
        <c:grouping val="clustered"/>
        <c:varyColors val="0"/>
        <c:ser>
          <c:idx val="0"/>
          <c:order val="0"/>
          <c:tx>
            <c:strRef>
              <c:f>Sheet1!$B$158</c:f>
              <c:strCache>
                <c:ptCount val="1"/>
                <c:pt idx="0">
                  <c:v>Will what you’ve learned help you mindset at an audition</c:v>
                </c:pt>
              </c:strCache>
            </c:strRef>
          </c:tx>
          <c:spPr>
            <a:solidFill>
              <a:schemeClr val="accent1"/>
            </a:solidFill>
            <a:ln>
              <a:noFill/>
            </a:ln>
            <a:effectLst/>
          </c:spPr>
          <c:invertIfNegative val="0"/>
          <c:cat>
            <c:strRef>
              <c:f>Sheet1!$A$159:$A$161</c:f>
              <c:strCache>
                <c:ptCount val="3"/>
                <c:pt idx="0">
                  <c:v>yes</c:v>
                </c:pt>
                <c:pt idx="1">
                  <c:v>sometimes</c:v>
                </c:pt>
                <c:pt idx="2">
                  <c:v>never</c:v>
                </c:pt>
              </c:strCache>
            </c:strRef>
          </c:cat>
          <c:val>
            <c:numRef>
              <c:f>Sheet1!$B$159:$B$161</c:f>
              <c:numCache>
                <c:formatCode>General</c:formatCode>
                <c:ptCount val="3"/>
                <c:pt idx="0">
                  <c:v>4</c:v>
                </c:pt>
                <c:pt idx="1">
                  <c:v>4</c:v>
                </c:pt>
                <c:pt idx="2">
                  <c:v>0</c:v>
                </c:pt>
              </c:numCache>
            </c:numRef>
          </c:val>
          <c:extLst>
            <c:ext xmlns:c16="http://schemas.microsoft.com/office/drawing/2014/chart" uri="{C3380CC4-5D6E-409C-BE32-E72D297353CC}">
              <c16:uniqueId val="{00000000-8D2B-9945-831B-12B313F3D3A3}"/>
            </c:ext>
          </c:extLst>
        </c:ser>
        <c:dLbls>
          <c:showLegendKey val="0"/>
          <c:showVal val="0"/>
          <c:showCatName val="0"/>
          <c:showSerName val="0"/>
          <c:showPercent val="0"/>
          <c:showBubbleSize val="0"/>
        </c:dLbls>
        <c:gapWidth val="219"/>
        <c:overlap val="-27"/>
        <c:axId val="131466368"/>
        <c:axId val="131467904"/>
      </c:barChart>
      <c:catAx>
        <c:axId val="1314663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67904"/>
        <c:crosses val="autoZero"/>
        <c:auto val="1"/>
        <c:lblAlgn val="ctr"/>
        <c:lblOffset val="100"/>
        <c:noMultiLvlLbl val="0"/>
      </c:catAx>
      <c:valAx>
        <c:axId val="1314679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6636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600">
                <a:solidFill>
                  <a:schemeClr val="bg1">
                    <a:lumMod val="50000"/>
                  </a:schemeClr>
                </a:solidFill>
              </a:rPr>
              <a:t>Now when you go for an audition will your mind be?</a:t>
            </a:r>
          </a:p>
        </c:rich>
      </c:tx>
      <c:overlay val="0"/>
      <c:spPr>
        <a:noFill/>
        <a:ln>
          <a:noFill/>
        </a:ln>
        <a:effectLst/>
      </c:spPr>
    </c:title>
    <c:autoTitleDeleted val="0"/>
    <c:plotArea>
      <c:layout/>
      <c:barChart>
        <c:barDir val="col"/>
        <c:grouping val="clustered"/>
        <c:varyColors val="0"/>
        <c:ser>
          <c:idx val="0"/>
          <c:order val="0"/>
          <c:tx>
            <c:strRef>
              <c:f>Sheet1!$B$130</c:f>
              <c:strCache>
                <c:ptCount val="1"/>
                <c:pt idx="0">
                  <c:v>Now when you go for an audition will your mind be</c:v>
                </c:pt>
              </c:strCache>
            </c:strRef>
          </c:tx>
          <c:spPr>
            <a:solidFill>
              <a:schemeClr val="accent1"/>
            </a:solidFill>
            <a:ln>
              <a:noFill/>
            </a:ln>
            <a:effectLst/>
          </c:spPr>
          <c:invertIfNegative val="0"/>
          <c:cat>
            <c:strRef>
              <c:f>Sheet1!$A$131:$A$134</c:f>
              <c:strCache>
                <c:ptCount val="4"/>
                <c:pt idx="0">
                  <c:v>Less Cluttered</c:v>
                </c:pt>
                <c:pt idx="1">
                  <c:v>Less Worried</c:v>
                </c:pt>
                <c:pt idx="2">
                  <c:v>More Controlled</c:v>
                </c:pt>
                <c:pt idx="3">
                  <c:v>same as before</c:v>
                </c:pt>
              </c:strCache>
            </c:strRef>
          </c:cat>
          <c:val>
            <c:numRef>
              <c:f>Sheet1!$B$131:$B$134</c:f>
              <c:numCache>
                <c:formatCode>General</c:formatCode>
                <c:ptCount val="4"/>
                <c:pt idx="0">
                  <c:v>0</c:v>
                </c:pt>
                <c:pt idx="1">
                  <c:v>4</c:v>
                </c:pt>
                <c:pt idx="2">
                  <c:v>4</c:v>
                </c:pt>
                <c:pt idx="3">
                  <c:v>0</c:v>
                </c:pt>
              </c:numCache>
            </c:numRef>
          </c:val>
          <c:extLst>
            <c:ext xmlns:c16="http://schemas.microsoft.com/office/drawing/2014/chart" uri="{C3380CC4-5D6E-409C-BE32-E72D297353CC}">
              <c16:uniqueId val="{00000000-AAD1-704F-8DA6-DAE2810BCDA0}"/>
            </c:ext>
          </c:extLst>
        </c:ser>
        <c:dLbls>
          <c:showLegendKey val="0"/>
          <c:showVal val="0"/>
          <c:showCatName val="0"/>
          <c:showSerName val="0"/>
          <c:showPercent val="0"/>
          <c:showBubbleSize val="0"/>
        </c:dLbls>
        <c:gapWidth val="219"/>
        <c:overlap val="-27"/>
        <c:axId val="131476480"/>
        <c:axId val="131486464"/>
      </c:barChart>
      <c:catAx>
        <c:axId val="131476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86464"/>
        <c:crosses val="autoZero"/>
        <c:auto val="1"/>
        <c:lblAlgn val="ctr"/>
        <c:lblOffset val="100"/>
        <c:noMultiLvlLbl val="0"/>
      </c:catAx>
      <c:valAx>
        <c:axId val="1314864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7648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Will you now warm up the mind, body and voice before auditions?</a:t>
            </a:r>
          </a:p>
        </c:rich>
      </c:tx>
      <c:overlay val="0"/>
      <c:spPr>
        <a:noFill/>
        <a:ln>
          <a:noFill/>
        </a:ln>
        <a:effectLst/>
      </c:spPr>
    </c:title>
    <c:autoTitleDeleted val="0"/>
    <c:plotArea>
      <c:layout/>
      <c:barChart>
        <c:barDir val="col"/>
        <c:grouping val="clustered"/>
        <c:varyColors val="0"/>
        <c:ser>
          <c:idx val="0"/>
          <c:order val="0"/>
          <c:tx>
            <c:strRef>
              <c:f>Sheet1!$B$145</c:f>
              <c:strCache>
                <c:ptCount val="1"/>
                <c:pt idx="0">
                  <c:v>Will you now warm up the mind, body and voice before auditions</c:v>
                </c:pt>
              </c:strCache>
            </c:strRef>
          </c:tx>
          <c:spPr>
            <a:solidFill>
              <a:schemeClr val="accent1"/>
            </a:solidFill>
            <a:ln>
              <a:noFill/>
            </a:ln>
            <a:effectLst/>
          </c:spPr>
          <c:invertIfNegative val="0"/>
          <c:cat>
            <c:strRef>
              <c:f>Sheet1!$A$146:$A$148</c:f>
              <c:strCache>
                <c:ptCount val="3"/>
                <c:pt idx="0">
                  <c:v>yes</c:v>
                </c:pt>
                <c:pt idx="1">
                  <c:v>sometimes</c:v>
                </c:pt>
                <c:pt idx="2">
                  <c:v>never</c:v>
                </c:pt>
              </c:strCache>
            </c:strRef>
          </c:cat>
          <c:val>
            <c:numRef>
              <c:f>Sheet1!$B$146:$B$148</c:f>
              <c:numCache>
                <c:formatCode>General</c:formatCode>
                <c:ptCount val="3"/>
                <c:pt idx="0">
                  <c:v>7</c:v>
                </c:pt>
                <c:pt idx="1">
                  <c:v>1</c:v>
                </c:pt>
                <c:pt idx="2">
                  <c:v>0</c:v>
                </c:pt>
              </c:numCache>
            </c:numRef>
          </c:val>
          <c:extLst>
            <c:ext xmlns:c16="http://schemas.microsoft.com/office/drawing/2014/chart" uri="{C3380CC4-5D6E-409C-BE32-E72D297353CC}">
              <c16:uniqueId val="{00000000-79B7-C14E-942C-4456F6F7B69B}"/>
            </c:ext>
          </c:extLst>
        </c:ser>
        <c:dLbls>
          <c:showLegendKey val="0"/>
          <c:showVal val="0"/>
          <c:showCatName val="0"/>
          <c:showSerName val="0"/>
          <c:showPercent val="0"/>
          <c:showBubbleSize val="0"/>
        </c:dLbls>
        <c:gapWidth val="219"/>
        <c:overlap val="-27"/>
        <c:axId val="131494656"/>
        <c:axId val="131496192"/>
      </c:barChart>
      <c:catAx>
        <c:axId val="1314946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96192"/>
        <c:crosses val="autoZero"/>
        <c:auto val="1"/>
        <c:lblAlgn val="ctr"/>
        <c:lblOffset val="100"/>
        <c:noMultiLvlLbl val="0"/>
      </c:catAx>
      <c:valAx>
        <c:axId val="1314961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49465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Will you do any form of mindfulness or relaxation before an audition?</a:t>
            </a:r>
          </a:p>
        </c:rich>
      </c:tx>
      <c:overlay val="0"/>
      <c:spPr>
        <a:noFill/>
        <a:ln>
          <a:noFill/>
        </a:ln>
        <a:effectLst/>
      </c:spPr>
    </c:title>
    <c:autoTitleDeleted val="0"/>
    <c:plotArea>
      <c:layout/>
      <c:barChart>
        <c:barDir val="col"/>
        <c:grouping val="clustered"/>
        <c:varyColors val="0"/>
        <c:ser>
          <c:idx val="0"/>
          <c:order val="0"/>
          <c:tx>
            <c:strRef>
              <c:f>Sheet1!$B$175</c:f>
              <c:strCache>
                <c:ptCount val="1"/>
                <c:pt idx="0">
                  <c:v>Will you do any form of mindfulness or relaxation before an audition</c:v>
                </c:pt>
              </c:strCache>
            </c:strRef>
          </c:tx>
          <c:spPr>
            <a:solidFill>
              <a:schemeClr val="accent1"/>
            </a:solidFill>
            <a:ln>
              <a:noFill/>
            </a:ln>
            <a:effectLst/>
          </c:spPr>
          <c:invertIfNegative val="0"/>
          <c:cat>
            <c:strRef>
              <c:f>Sheet1!$A$176:$A$178</c:f>
              <c:strCache>
                <c:ptCount val="3"/>
                <c:pt idx="0">
                  <c:v>yes</c:v>
                </c:pt>
                <c:pt idx="1">
                  <c:v>sometimes</c:v>
                </c:pt>
                <c:pt idx="2">
                  <c:v>never</c:v>
                </c:pt>
              </c:strCache>
            </c:strRef>
          </c:cat>
          <c:val>
            <c:numRef>
              <c:f>Sheet1!$B$176:$B$178</c:f>
              <c:numCache>
                <c:formatCode>General</c:formatCode>
                <c:ptCount val="3"/>
                <c:pt idx="0">
                  <c:v>6</c:v>
                </c:pt>
                <c:pt idx="1">
                  <c:v>2</c:v>
                </c:pt>
                <c:pt idx="2">
                  <c:v>0</c:v>
                </c:pt>
              </c:numCache>
            </c:numRef>
          </c:val>
          <c:extLst>
            <c:ext xmlns:c16="http://schemas.microsoft.com/office/drawing/2014/chart" uri="{C3380CC4-5D6E-409C-BE32-E72D297353CC}">
              <c16:uniqueId val="{00000000-BD0B-8744-8540-95D88AAF3F54}"/>
            </c:ext>
          </c:extLst>
        </c:ser>
        <c:dLbls>
          <c:showLegendKey val="0"/>
          <c:showVal val="0"/>
          <c:showCatName val="0"/>
          <c:showSerName val="0"/>
          <c:showPercent val="0"/>
          <c:showBubbleSize val="0"/>
        </c:dLbls>
        <c:gapWidth val="219"/>
        <c:overlap val="-27"/>
        <c:axId val="131508480"/>
        <c:axId val="131514368"/>
      </c:barChart>
      <c:catAx>
        <c:axId val="131508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514368"/>
        <c:crosses val="autoZero"/>
        <c:auto val="1"/>
        <c:lblAlgn val="ctr"/>
        <c:lblOffset val="100"/>
        <c:noMultiLvlLbl val="0"/>
      </c:catAx>
      <c:valAx>
        <c:axId val="1315143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50848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Do you understand the importance of body language in the audition room?</a:t>
            </a:r>
          </a:p>
        </c:rich>
      </c:tx>
      <c:overlay val="0"/>
      <c:spPr>
        <a:noFill/>
        <a:ln>
          <a:noFill/>
        </a:ln>
        <a:effectLst/>
      </c:spPr>
    </c:title>
    <c:autoTitleDeleted val="0"/>
    <c:plotArea>
      <c:layout/>
      <c:barChart>
        <c:barDir val="col"/>
        <c:grouping val="clustered"/>
        <c:varyColors val="0"/>
        <c:ser>
          <c:idx val="0"/>
          <c:order val="0"/>
          <c:tx>
            <c:strRef>
              <c:f>Sheet1!$B$189</c:f>
              <c:strCache>
                <c:ptCount val="1"/>
                <c:pt idx="0">
                  <c:v>Do you understand the importance of body language in the audition room</c:v>
                </c:pt>
              </c:strCache>
            </c:strRef>
          </c:tx>
          <c:spPr>
            <a:solidFill>
              <a:schemeClr val="accent1"/>
            </a:solidFill>
            <a:ln>
              <a:noFill/>
            </a:ln>
            <a:effectLst/>
          </c:spPr>
          <c:invertIfNegative val="0"/>
          <c:cat>
            <c:strRef>
              <c:f>Sheet1!$A$190:$A$192</c:f>
              <c:strCache>
                <c:ptCount val="3"/>
                <c:pt idx="0">
                  <c:v>yes</c:v>
                </c:pt>
                <c:pt idx="1">
                  <c:v>Unsure</c:v>
                </c:pt>
                <c:pt idx="2">
                  <c:v>no</c:v>
                </c:pt>
              </c:strCache>
            </c:strRef>
          </c:cat>
          <c:val>
            <c:numRef>
              <c:f>Sheet1!$B$190:$B$192</c:f>
              <c:numCache>
                <c:formatCode>General</c:formatCode>
                <c:ptCount val="3"/>
                <c:pt idx="0">
                  <c:v>8</c:v>
                </c:pt>
                <c:pt idx="1">
                  <c:v>0</c:v>
                </c:pt>
                <c:pt idx="2">
                  <c:v>0</c:v>
                </c:pt>
              </c:numCache>
            </c:numRef>
          </c:val>
          <c:extLst>
            <c:ext xmlns:c16="http://schemas.microsoft.com/office/drawing/2014/chart" uri="{C3380CC4-5D6E-409C-BE32-E72D297353CC}">
              <c16:uniqueId val="{00000000-59A4-234C-B111-F25AEC1F2DB0}"/>
            </c:ext>
          </c:extLst>
        </c:ser>
        <c:dLbls>
          <c:showLegendKey val="0"/>
          <c:showVal val="0"/>
          <c:showCatName val="0"/>
          <c:showSerName val="0"/>
          <c:showPercent val="0"/>
          <c:showBubbleSize val="0"/>
        </c:dLbls>
        <c:gapWidth val="219"/>
        <c:overlap val="-27"/>
        <c:axId val="131633152"/>
        <c:axId val="131634688"/>
      </c:barChart>
      <c:catAx>
        <c:axId val="1316331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634688"/>
        <c:crosses val="autoZero"/>
        <c:auto val="1"/>
        <c:lblAlgn val="ctr"/>
        <c:lblOffset val="100"/>
        <c:noMultiLvlLbl val="0"/>
      </c:catAx>
      <c:valAx>
        <c:axId val="131634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163315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Do you have an understanding of what being present means?</a:t>
            </a:r>
          </a:p>
        </c:rich>
      </c:tx>
      <c:overlay val="0"/>
      <c:spPr>
        <a:noFill/>
        <a:ln>
          <a:noFill/>
        </a:ln>
        <a:effectLst/>
      </c:spPr>
    </c:title>
    <c:autoTitleDeleted val="0"/>
    <c:plotArea>
      <c:layout/>
      <c:barChart>
        <c:barDir val="col"/>
        <c:grouping val="clustered"/>
        <c:varyColors val="0"/>
        <c:ser>
          <c:idx val="0"/>
          <c:order val="0"/>
          <c:tx>
            <c:strRef>
              <c:f>Sheet1!$B$205</c:f>
              <c:strCache>
                <c:ptCount val="1"/>
                <c:pt idx="0">
                  <c:v>Do you have an understanding of what being present means</c:v>
                </c:pt>
              </c:strCache>
            </c:strRef>
          </c:tx>
          <c:spPr>
            <a:solidFill>
              <a:schemeClr val="accent1"/>
            </a:solidFill>
            <a:ln>
              <a:noFill/>
            </a:ln>
            <a:effectLst/>
          </c:spPr>
          <c:invertIfNegative val="0"/>
          <c:cat>
            <c:strRef>
              <c:f>Sheet1!$A$206:$A$208</c:f>
              <c:strCache>
                <c:ptCount val="3"/>
                <c:pt idx="0">
                  <c:v>yes</c:v>
                </c:pt>
                <c:pt idx="1">
                  <c:v>Unsure</c:v>
                </c:pt>
                <c:pt idx="2">
                  <c:v>no</c:v>
                </c:pt>
              </c:strCache>
            </c:strRef>
          </c:cat>
          <c:val>
            <c:numRef>
              <c:f>Sheet1!$B$206:$B$208</c:f>
              <c:numCache>
                <c:formatCode>General</c:formatCode>
                <c:ptCount val="3"/>
                <c:pt idx="0">
                  <c:v>6</c:v>
                </c:pt>
                <c:pt idx="1">
                  <c:v>2</c:v>
                </c:pt>
                <c:pt idx="2">
                  <c:v>0</c:v>
                </c:pt>
              </c:numCache>
            </c:numRef>
          </c:val>
          <c:extLst>
            <c:ext xmlns:c16="http://schemas.microsoft.com/office/drawing/2014/chart" uri="{C3380CC4-5D6E-409C-BE32-E72D297353CC}">
              <c16:uniqueId val="{00000000-2B24-E744-BC2C-6B8C63E250CF}"/>
            </c:ext>
          </c:extLst>
        </c:ser>
        <c:dLbls>
          <c:showLegendKey val="0"/>
          <c:showVal val="0"/>
          <c:showCatName val="0"/>
          <c:showSerName val="0"/>
          <c:showPercent val="0"/>
          <c:showBubbleSize val="0"/>
        </c:dLbls>
        <c:gapWidth val="219"/>
        <c:overlap val="-27"/>
        <c:axId val="149984768"/>
        <c:axId val="149986304"/>
      </c:barChart>
      <c:catAx>
        <c:axId val="149984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986304"/>
        <c:crosses val="autoZero"/>
        <c:auto val="1"/>
        <c:lblAlgn val="ctr"/>
        <c:lblOffset val="100"/>
        <c:noMultiLvlLbl val="0"/>
      </c:catAx>
      <c:valAx>
        <c:axId val="1499863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98476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chemeClr val="bg1">
                    <a:lumMod val="50000"/>
                  </a:schemeClr>
                </a:solidFill>
              </a:rPr>
              <a:t>Do you think there has been a shift in your mindset and preparation for your auditions?</a:t>
            </a:r>
          </a:p>
        </c:rich>
      </c:tx>
      <c:overlay val="0"/>
      <c:spPr>
        <a:noFill/>
        <a:ln>
          <a:noFill/>
        </a:ln>
        <a:effectLst/>
      </c:spPr>
    </c:title>
    <c:autoTitleDeleted val="0"/>
    <c:plotArea>
      <c:layout/>
      <c:barChart>
        <c:barDir val="col"/>
        <c:grouping val="clustered"/>
        <c:varyColors val="0"/>
        <c:ser>
          <c:idx val="0"/>
          <c:order val="0"/>
          <c:tx>
            <c:strRef>
              <c:f>Sheet1!$B$220</c:f>
              <c:strCache>
                <c:ptCount val="1"/>
                <c:pt idx="0">
                  <c:v>Do you think there has been a shift in your mindset and preparation for your auditions</c:v>
                </c:pt>
              </c:strCache>
            </c:strRef>
          </c:tx>
          <c:spPr>
            <a:solidFill>
              <a:schemeClr val="accent1"/>
            </a:solidFill>
            <a:ln>
              <a:noFill/>
            </a:ln>
            <a:effectLst/>
          </c:spPr>
          <c:invertIfNegative val="0"/>
          <c:cat>
            <c:strRef>
              <c:f>Sheet1!$A$221:$A$223</c:f>
              <c:strCache>
                <c:ptCount val="3"/>
                <c:pt idx="0">
                  <c:v>yes</c:v>
                </c:pt>
                <c:pt idx="1">
                  <c:v>Unsure</c:v>
                </c:pt>
                <c:pt idx="2">
                  <c:v>no</c:v>
                </c:pt>
              </c:strCache>
            </c:strRef>
          </c:cat>
          <c:val>
            <c:numRef>
              <c:f>Sheet1!$B$221:$B$223</c:f>
              <c:numCache>
                <c:formatCode>General</c:formatCode>
                <c:ptCount val="3"/>
                <c:pt idx="0">
                  <c:v>8</c:v>
                </c:pt>
                <c:pt idx="1">
                  <c:v>0</c:v>
                </c:pt>
                <c:pt idx="2">
                  <c:v>0</c:v>
                </c:pt>
              </c:numCache>
            </c:numRef>
          </c:val>
          <c:extLst>
            <c:ext xmlns:c16="http://schemas.microsoft.com/office/drawing/2014/chart" uri="{C3380CC4-5D6E-409C-BE32-E72D297353CC}">
              <c16:uniqueId val="{00000000-B406-C24B-9D52-503C944EA292}"/>
            </c:ext>
          </c:extLst>
        </c:ser>
        <c:dLbls>
          <c:showLegendKey val="0"/>
          <c:showVal val="0"/>
          <c:showCatName val="0"/>
          <c:showSerName val="0"/>
          <c:showPercent val="0"/>
          <c:showBubbleSize val="0"/>
        </c:dLbls>
        <c:gapWidth val="219"/>
        <c:overlap val="-27"/>
        <c:axId val="150027264"/>
        <c:axId val="150029056"/>
      </c:barChart>
      <c:catAx>
        <c:axId val="1500272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029056"/>
        <c:crosses val="autoZero"/>
        <c:auto val="1"/>
        <c:lblAlgn val="ctr"/>
        <c:lblOffset val="100"/>
        <c:noMultiLvlLbl val="0"/>
      </c:catAx>
      <c:valAx>
        <c:axId val="1500290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02726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dk1"/>
      </a:solidFill>
      <a:round/>
    </a:ln>
    <a:effectLst/>
    <a:scene3d>
      <a:camera prst="orthographicFront"/>
      <a:lightRig rig="threePt" dir="t"/>
    </a:scene3d>
    <a:sp3d>
      <a:bevelT/>
      <a:bevelB/>
    </a:sp3d>
  </c:spPr>
  <c:txPr>
    <a:bodyPr/>
    <a:lstStyle/>
    <a:p>
      <a:pPr>
        <a:defRPr/>
      </a:pPr>
      <a:endParaRPr lang="en-US"/>
    </a:p>
  </c:txPr>
  <c:externalData r:id="rId1">
    <c:autoUpdate val="0"/>
  </c:externalData>
</c:chartSpac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BA482FEB98EE3743B596B2E80AB0E4E9"/>
        <w:category>
          <w:name w:val="General"/>
          <w:gallery w:val="placeholder"/>
        </w:category>
        <w:types>
          <w:type w:val="bbPlcHdr"/>
        </w:types>
        <w:behaviors>
          <w:behavior w:val="content"/>
        </w:behaviors>
        <w:guid w:val="{7824E312-325F-7741-B714-562F8557912E}"/>
      </w:docPartPr>
      <w:docPartBody>
        <w:p w:rsidR="0002377C" w:rsidRDefault="0034289D" w:rsidP="0034289D">
          <w:pPr>
            <w:pStyle w:val="BA482FEB98EE3743B596B2E80AB0E4E9"/>
          </w:pPr>
          <w:r>
            <w:rPr>
              <w:b/>
              <w:bCs/>
              <w:caps/>
              <w:sz w:val="72"/>
              <w:szCs w:val="72"/>
            </w:rPr>
            <w:t>Type the 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Calibri">
    <w:panose1 w:val="020F0502020204030204"/>
    <w:charset w:val="00"/>
    <w:family w:val="swiss"/>
    <w:pitch w:val="variable"/>
    <w:sig w:usb0="E0002AFF" w:usb1="C000ACF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imSun">
    <w:altName w:val="宋体"/>
    <w:panose1 w:val="02010600030101010101"/>
    <w:charset w:val="86"/>
    <w:family w:val="auto"/>
    <w:pitch w:val="variable"/>
    <w:sig w:usb0="00000003" w:usb1="288F0000" w:usb2="00000016" w:usb3="00000000" w:csb0="00040001" w:csb1="00000000"/>
  </w:font>
  <w:font w:name="Cambria">
    <w:panose1 w:val="02040503050406030204"/>
    <w:charset w:val="00"/>
    <w:family w:val="roman"/>
    <w:pitch w:val="variable"/>
    <w:sig w:usb0="E00002FF" w:usb1="400004FF" w:usb2="00000000" w:usb3="00000000" w:csb0="000001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4"/>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useWord2013TrackBottomHyphenation" w:uri="http://schemas.microsoft.com/office/word" w:val="1"/>
  </w:compat>
  <w:rsids>
    <w:rsidRoot w:val="00C85FDD"/>
    <w:rsid w:val="00003636"/>
    <w:rsid w:val="0002377C"/>
    <w:rsid w:val="002A33B4"/>
    <w:rsid w:val="0034289D"/>
    <w:rsid w:val="00C85FDD"/>
    <w:rsid w:val="00CB22BD"/>
    <w:rsid w:val="00CF3998"/>
    <w:rsid w:val="00D44B9A"/>
    <w:rsid w:val="00F32372"/>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en-GB"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BA482FEB98EE3743B596B2E80AB0E4E9">
    <w:name w:val="BA482FEB98EE3743B596B2E80AB0E4E9"/>
    <w:rsid w:val="0034289D"/>
    <w:pPr>
      <w:spacing w:after="0" w:line="240" w:lineRule="auto"/>
    </w:pPr>
    <w:rPr>
      <w:sz w:val="24"/>
      <w:szCs w:val="24"/>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4EC1418C-D342-3740-9399-E70ACF5374BC}">
  <we:reference id="wa200001011" version="1.2.0.0" store="en-GB" storeType="OMEX"/>
  <we:alternateReferences>
    <we:reference id="wa200001011" version="1.2.0.0" store="WA200001011"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verPageProperties xmlns="http://schemas.microsoft.com/office/2006/coverPageProps">
  <PublishDate>Susan Lockwood</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HarvardAnglia2008OfficeOnline.xsl" StyleName="Harvard - Anglia" Version="2008"/>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DCA02C7B-9BEB-4C36-A8A5-BA8E86C774A0}">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16</TotalTime>
  <Pages>136</Pages>
  <Words>14999</Words>
  <Characters>85497</Characters>
  <Application>Microsoft Office Word</Application>
  <DocSecurity>0</DocSecurity>
  <Lines>712</Lines>
  <Paragraphs>200</Paragraphs>
  <ScaleCrop>false</ScaleCrop>
  <HeadingPairs>
    <vt:vector size="2" baseType="variant">
      <vt:variant>
        <vt:lpstr>Title</vt:lpstr>
      </vt:variant>
      <vt:variant>
        <vt:i4>1</vt:i4>
      </vt:variant>
    </vt:vector>
  </HeadingPairs>
  <TitlesOfParts>
    <vt:vector size="1" baseType="lpstr">
      <vt:lpstr>This is an investigation into whether teaching a Mindfulness course to foundation students can enable them to decrease self-doubt, reduce negatitive self judgement and facilitate effective audition preparation.</vt:lpstr>
    </vt:vector>
  </TitlesOfParts>
  <Company>The RESEARCH PROPOSAL</Company>
  <LinksUpToDate>false</LinksUpToDate>
  <CharactersWithSpaces>100296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an investigation into whether teaching a Mindfulness course to foundation students can enable them to decrease self-doubt, reduce negatitive self judgement and facilitate effective audition preparation.</dc:title>
  <dc:creator>Susan Lockwood</dc:creator>
  <cp:lastModifiedBy>susan</cp:lastModifiedBy>
  <cp:revision>3</cp:revision>
  <cp:lastPrinted>2021-01-16T13:51:00Z</cp:lastPrinted>
  <dcterms:created xsi:type="dcterms:W3CDTF">2021-01-16T15:08:00Z</dcterms:created>
  <dcterms:modified xsi:type="dcterms:W3CDTF">2021-01-17T10:33:00Z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_documentId">
    <vt:lpwstr>documentId_7529</vt:lpwstr>
  </property>
  <property fmtid="{D5CDD505-2E9C-101B-9397-08002B2CF9AE}" pid="3" name="grammarly_documentContext">
    <vt:lpwstr>{"goals":[],"domain":"general","emotions":[],"dialect":"british"}</vt:lpwstr>
  </property>
</Properties>
</file>