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2" r:id="rId6"/>
    <p:sldId id="260" r:id="rId7"/>
    <p:sldId id="263" r:id="rId8"/>
    <p:sldId id="26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F47DF06-9C27-486E-80B6-81912AF14533}" v="4" dt="2023-03-21T19:49:36.8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Cartwright" userId="c8129c12-4aad-4f00-a765-fc80ae8680fc" providerId="ADAL" clId="{DF47DF06-9C27-486E-80B6-81912AF14533}"/>
    <pc:docChg chg="undo custSel addSld delSld modSld">
      <pc:chgData name="Jane Cartwright" userId="c8129c12-4aad-4f00-a765-fc80ae8680fc" providerId="ADAL" clId="{DF47DF06-9C27-486E-80B6-81912AF14533}" dt="2023-03-22T12:02:04.531" v="1587" actId="26606"/>
      <pc:docMkLst>
        <pc:docMk/>
      </pc:docMkLst>
      <pc:sldChg chg="addSp delSp modSp mod setBg">
        <pc:chgData name="Jane Cartwright" userId="c8129c12-4aad-4f00-a765-fc80ae8680fc" providerId="ADAL" clId="{DF47DF06-9C27-486E-80B6-81912AF14533}" dt="2023-03-22T12:02:04.531" v="1587" actId="26606"/>
        <pc:sldMkLst>
          <pc:docMk/>
          <pc:sldMk cId="348204226" sldId="256"/>
        </pc:sldMkLst>
        <pc:spChg chg="mod">
          <ac:chgData name="Jane Cartwright" userId="c8129c12-4aad-4f00-a765-fc80ae8680fc" providerId="ADAL" clId="{DF47DF06-9C27-486E-80B6-81912AF14533}" dt="2023-03-22T12:02:04.531" v="1587" actId="26606"/>
          <ac:spMkLst>
            <pc:docMk/>
            <pc:sldMk cId="348204226" sldId="256"/>
            <ac:spMk id="2" creationId="{AD0148AA-1F68-A50E-93CC-91F33C32A5E5}"/>
          </ac:spMkLst>
        </pc:spChg>
        <pc:spChg chg="mod">
          <ac:chgData name="Jane Cartwright" userId="c8129c12-4aad-4f00-a765-fc80ae8680fc" providerId="ADAL" clId="{DF47DF06-9C27-486E-80B6-81912AF14533}" dt="2023-03-22T12:02:04.523" v="1586" actId="26606"/>
          <ac:spMkLst>
            <pc:docMk/>
            <pc:sldMk cId="348204226" sldId="256"/>
            <ac:spMk id="3" creationId="{BB3D47D8-4C44-21B2-6008-D66D6731AAB5}"/>
          </ac:spMkLst>
        </pc:spChg>
        <pc:spChg chg="add del">
          <ac:chgData name="Jane Cartwright" userId="c8129c12-4aad-4f00-a765-fc80ae8680fc" providerId="ADAL" clId="{DF47DF06-9C27-486E-80B6-81912AF14533}" dt="2023-03-21T19:10:23.231" v="87" actId="26606"/>
          <ac:spMkLst>
            <pc:docMk/>
            <pc:sldMk cId="348204226" sldId="256"/>
            <ac:spMk id="1031" creationId="{9B7AD9F6-8CE7-4299-8FC6-328F4DCD3FF9}"/>
          </ac:spMkLst>
        </pc:spChg>
        <pc:spChg chg="add del">
          <ac:chgData name="Jane Cartwright" userId="c8129c12-4aad-4f00-a765-fc80ae8680fc" providerId="ADAL" clId="{DF47DF06-9C27-486E-80B6-81912AF14533}" dt="2023-03-21T19:10:23.231" v="87" actId="26606"/>
          <ac:spMkLst>
            <pc:docMk/>
            <pc:sldMk cId="348204226" sldId="256"/>
            <ac:spMk id="1033" creationId="{F49775AF-8896-43EE-92C6-83497D6DC56F}"/>
          </ac:spMkLst>
        </pc:spChg>
        <pc:spChg chg="add del">
          <ac:chgData name="Jane Cartwright" userId="c8129c12-4aad-4f00-a765-fc80ae8680fc" providerId="ADAL" clId="{DF47DF06-9C27-486E-80B6-81912AF14533}" dt="2023-03-21T19:10:25.203" v="89" actId="26606"/>
          <ac:spMkLst>
            <pc:docMk/>
            <pc:sldMk cId="348204226" sldId="256"/>
            <ac:spMk id="1035" creationId="{32E62931-8EB4-42BB-BAAB-D8757BE66D8E}"/>
          </ac:spMkLst>
        </pc:spChg>
        <pc:spChg chg="add del">
          <ac:chgData name="Jane Cartwright" userId="c8129c12-4aad-4f00-a765-fc80ae8680fc" providerId="ADAL" clId="{DF47DF06-9C27-486E-80B6-81912AF14533}" dt="2023-03-21T19:10:37.544" v="91" actId="26606"/>
          <ac:spMkLst>
            <pc:docMk/>
            <pc:sldMk cId="348204226" sldId="256"/>
            <ac:spMk id="1037" creationId="{B9D7E975-9161-4F2D-AC53-69E1912F6B5D}"/>
          </ac:spMkLst>
        </pc:spChg>
        <pc:spChg chg="add del">
          <ac:chgData name="Jane Cartwright" userId="c8129c12-4aad-4f00-a765-fc80ae8680fc" providerId="ADAL" clId="{DF47DF06-9C27-486E-80B6-81912AF14533}" dt="2023-03-21T19:10:37.544" v="91" actId="26606"/>
          <ac:spMkLst>
            <pc:docMk/>
            <pc:sldMk cId="348204226" sldId="256"/>
            <ac:spMk id="1038" creationId="{827DC2C4-B485-428A-BF4A-472D2967F47F}"/>
          </ac:spMkLst>
        </pc:spChg>
        <pc:spChg chg="add del">
          <ac:chgData name="Jane Cartwright" userId="c8129c12-4aad-4f00-a765-fc80ae8680fc" providerId="ADAL" clId="{DF47DF06-9C27-486E-80B6-81912AF14533}" dt="2023-03-21T19:10:37.544" v="91" actId="26606"/>
          <ac:spMkLst>
            <pc:docMk/>
            <pc:sldMk cId="348204226" sldId="256"/>
            <ac:spMk id="1039" creationId="{463E6235-1649-4B47-9862-4026FC473B6F}"/>
          </ac:spMkLst>
        </pc:spChg>
        <pc:spChg chg="add del">
          <ac:chgData name="Jane Cartwright" userId="c8129c12-4aad-4f00-a765-fc80ae8680fc" providerId="ADAL" clId="{DF47DF06-9C27-486E-80B6-81912AF14533}" dt="2023-03-22T12:02:04.531" v="1587" actId="26606"/>
          <ac:spMkLst>
            <pc:docMk/>
            <pc:sldMk cId="348204226" sldId="256"/>
            <ac:spMk id="1041" creationId="{7D9D36D6-2AC5-46A1-A849-4C82D5264A3A}"/>
          </ac:spMkLst>
        </pc:spChg>
        <pc:spChg chg="add del">
          <ac:chgData name="Jane Cartwright" userId="c8129c12-4aad-4f00-a765-fc80ae8680fc" providerId="ADAL" clId="{DF47DF06-9C27-486E-80B6-81912AF14533}" dt="2023-03-22T12:01:57.995" v="1582" actId="26606"/>
          <ac:spMkLst>
            <pc:docMk/>
            <pc:sldMk cId="348204226" sldId="256"/>
            <ac:spMk id="1046" creationId="{82455043-5CFD-4790-A30C-152D3B6945A5}"/>
          </ac:spMkLst>
        </pc:spChg>
        <pc:spChg chg="add del">
          <ac:chgData name="Jane Cartwright" userId="c8129c12-4aad-4f00-a765-fc80ae8680fc" providerId="ADAL" clId="{DF47DF06-9C27-486E-80B6-81912AF14533}" dt="2023-03-22T12:01:57.995" v="1582" actId="26606"/>
          <ac:spMkLst>
            <pc:docMk/>
            <pc:sldMk cId="348204226" sldId="256"/>
            <ac:spMk id="1048" creationId="{D790CBA0-32A4-48C6-8140-9148B3A0DA20}"/>
          </ac:spMkLst>
        </pc:spChg>
        <pc:spChg chg="add del">
          <ac:chgData name="Jane Cartwright" userId="c8129c12-4aad-4f00-a765-fc80ae8680fc" providerId="ADAL" clId="{DF47DF06-9C27-486E-80B6-81912AF14533}" dt="2023-03-22T12:01:57.995" v="1582" actId="26606"/>
          <ac:spMkLst>
            <pc:docMk/>
            <pc:sldMk cId="348204226" sldId="256"/>
            <ac:spMk id="1058" creationId="{08648C95-1EC5-40D8-8D96-3DC3D112AEDC}"/>
          </ac:spMkLst>
        </pc:spChg>
        <pc:spChg chg="add del">
          <ac:chgData name="Jane Cartwright" userId="c8129c12-4aad-4f00-a765-fc80ae8680fc" providerId="ADAL" clId="{DF47DF06-9C27-486E-80B6-81912AF14533}" dt="2023-03-22T12:01:57.995" v="1582" actId="26606"/>
          <ac:spMkLst>
            <pc:docMk/>
            <pc:sldMk cId="348204226" sldId="256"/>
            <ac:spMk id="1066" creationId="{909F982E-B4F0-4CF1-9698-0CA793629509}"/>
          </ac:spMkLst>
        </pc:spChg>
        <pc:spChg chg="add del">
          <ac:chgData name="Jane Cartwright" userId="c8129c12-4aad-4f00-a765-fc80ae8680fc" providerId="ADAL" clId="{DF47DF06-9C27-486E-80B6-81912AF14533}" dt="2023-03-22T12:01:59.152" v="1584" actId="26606"/>
          <ac:spMkLst>
            <pc:docMk/>
            <pc:sldMk cId="348204226" sldId="256"/>
            <ac:spMk id="1080" creationId="{9B37791B-B040-4694-BFDC-8DD132D86E8E}"/>
          </ac:spMkLst>
        </pc:spChg>
        <pc:spChg chg="add del">
          <ac:chgData name="Jane Cartwright" userId="c8129c12-4aad-4f00-a765-fc80ae8680fc" providerId="ADAL" clId="{DF47DF06-9C27-486E-80B6-81912AF14533}" dt="2023-03-22T12:02:04.523" v="1586" actId="26606"/>
          <ac:spMkLst>
            <pc:docMk/>
            <pc:sldMk cId="348204226" sldId="256"/>
            <ac:spMk id="1088" creationId="{82455043-5CFD-4790-A30C-152D3B6945A5}"/>
          </ac:spMkLst>
        </pc:spChg>
        <pc:spChg chg="add del">
          <ac:chgData name="Jane Cartwright" userId="c8129c12-4aad-4f00-a765-fc80ae8680fc" providerId="ADAL" clId="{DF47DF06-9C27-486E-80B6-81912AF14533}" dt="2023-03-22T12:02:04.523" v="1586" actId="26606"/>
          <ac:spMkLst>
            <pc:docMk/>
            <pc:sldMk cId="348204226" sldId="256"/>
            <ac:spMk id="1089" creationId="{D790CBA0-32A4-48C6-8140-9148B3A0DA20}"/>
          </ac:spMkLst>
        </pc:spChg>
        <pc:spChg chg="add del">
          <ac:chgData name="Jane Cartwright" userId="c8129c12-4aad-4f00-a765-fc80ae8680fc" providerId="ADAL" clId="{DF47DF06-9C27-486E-80B6-81912AF14533}" dt="2023-03-22T12:02:04.523" v="1586" actId="26606"/>
          <ac:spMkLst>
            <pc:docMk/>
            <pc:sldMk cId="348204226" sldId="256"/>
            <ac:spMk id="1091" creationId="{08648C95-1EC5-40D8-8D96-3DC3D112AEDC}"/>
          </ac:spMkLst>
        </pc:spChg>
        <pc:spChg chg="add del">
          <ac:chgData name="Jane Cartwright" userId="c8129c12-4aad-4f00-a765-fc80ae8680fc" providerId="ADAL" clId="{DF47DF06-9C27-486E-80B6-81912AF14533}" dt="2023-03-22T12:02:04.523" v="1586" actId="26606"/>
          <ac:spMkLst>
            <pc:docMk/>
            <pc:sldMk cId="348204226" sldId="256"/>
            <ac:spMk id="1093" creationId="{909F982E-B4F0-4CF1-9698-0CA793629509}"/>
          </ac:spMkLst>
        </pc:spChg>
        <pc:spChg chg="add">
          <ac:chgData name="Jane Cartwright" userId="c8129c12-4aad-4f00-a765-fc80ae8680fc" providerId="ADAL" clId="{DF47DF06-9C27-486E-80B6-81912AF14533}" dt="2023-03-22T12:02:04.531" v="1587" actId="26606"/>
          <ac:spMkLst>
            <pc:docMk/>
            <pc:sldMk cId="348204226" sldId="256"/>
            <ac:spMk id="1097" creationId="{7D9D36D6-2AC5-46A1-A849-4C82D5264A3A}"/>
          </ac:spMkLst>
        </pc:spChg>
        <pc:grpChg chg="add del">
          <ac:chgData name="Jane Cartwright" userId="c8129c12-4aad-4f00-a765-fc80ae8680fc" providerId="ADAL" clId="{DF47DF06-9C27-486E-80B6-81912AF14533}" dt="2023-03-22T12:01:57.995" v="1582" actId="26606"/>
          <ac:grpSpMkLst>
            <pc:docMk/>
            <pc:sldMk cId="348204226" sldId="256"/>
            <ac:grpSpMk id="1050" creationId="{4A940285-486F-4391-834C-6AEA6BBA35FA}"/>
          </ac:grpSpMkLst>
        </pc:grpChg>
        <pc:grpChg chg="add del">
          <ac:chgData name="Jane Cartwright" userId="c8129c12-4aad-4f00-a765-fc80ae8680fc" providerId="ADAL" clId="{DF47DF06-9C27-486E-80B6-81912AF14533}" dt="2023-03-22T12:01:57.995" v="1582" actId="26606"/>
          <ac:grpSpMkLst>
            <pc:docMk/>
            <pc:sldMk cId="348204226" sldId="256"/>
            <ac:grpSpMk id="1060" creationId="{010134DF-195E-4609-BE91-D38A8334E4E9}"/>
          </ac:grpSpMkLst>
        </pc:grpChg>
        <pc:grpChg chg="add del">
          <ac:chgData name="Jane Cartwright" userId="c8129c12-4aad-4f00-a765-fc80ae8680fc" providerId="ADAL" clId="{DF47DF06-9C27-486E-80B6-81912AF14533}" dt="2023-03-22T12:01:57.995" v="1582" actId="26606"/>
          <ac:grpSpMkLst>
            <pc:docMk/>
            <pc:sldMk cId="348204226" sldId="256"/>
            <ac:grpSpMk id="1068" creationId="{E5A6FD1C-ABC0-436A-9073-E0EED7D8906D}"/>
          </ac:grpSpMkLst>
        </pc:grpChg>
        <pc:grpChg chg="add del">
          <ac:chgData name="Jane Cartwright" userId="c8129c12-4aad-4f00-a765-fc80ae8680fc" providerId="ADAL" clId="{DF47DF06-9C27-486E-80B6-81912AF14533}" dt="2023-03-22T12:01:57.995" v="1582" actId="26606"/>
          <ac:grpSpMkLst>
            <pc:docMk/>
            <pc:sldMk cId="348204226" sldId="256"/>
            <ac:grpSpMk id="1074" creationId="{38AF1DD3-8D1D-4757-B035-70019593DDC3}"/>
          </ac:grpSpMkLst>
        </pc:grpChg>
        <pc:grpChg chg="add del">
          <ac:chgData name="Jane Cartwright" userId="c8129c12-4aad-4f00-a765-fc80ae8680fc" providerId="ADAL" clId="{DF47DF06-9C27-486E-80B6-81912AF14533}" dt="2023-03-22T12:01:59.152" v="1584" actId="26606"/>
          <ac:grpSpMkLst>
            <pc:docMk/>
            <pc:sldMk cId="348204226" sldId="256"/>
            <ac:grpSpMk id="1081" creationId="{0B6CC640-0DD8-4721-B15B-253174AFBB98}"/>
          </ac:grpSpMkLst>
        </pc:grpChg>
        <pc:grpChg chg="add del">
          <ac:chgData name="Jane Cartwright" userId="c8129c12-4aad-4f00-a765-fc80ae8680fc" providerId="ADAL" clId="{DF47DF06-9C27-486E-80B6-81912AF14533}" dt="2023-03-22T12:02:04.523" v="1586" actId="26606"/>
          <ac:grpSpMkLst>
            <pc:docMk/>
            <pc:sldMk cId="348204226" sldId="256"/>
            <ac:grpSpMk id="1090" creationId="{4A940285-486F-4391-834C-6AEA6BBA35FA}"/>
          </ac:grpSpMkLst>
        </pc:grpChg>
        <pc:grpChg chg="add del">
          <ac:chgData name="Jane Cartwright" userId="c8129c12-4aad-4f00-a765-fc80ae8680fc" providerId="ADAL" clId="{DF47DF06-9C27-486E-80B6-81912AF14533}" dt="2023-03-22T12:02:04.523" v="1586" actId="26606"/>
          <ac:grpSpMkLst>
            <pc:docMk/>
            <pc:sldMk cId="348204226" sldId="256"/>
            <ac:grpSpMk id="1092" creationId="{010134DF-195E-4609-BE91-D38A8334E4E9}"/>
          </ac:grpSpMkLst>
        </pc:grpChg>
        <pc:grpChg chg="add del">
          <ac:chgData name="Jane Cartwright" userId="c8129c12-4aad-4f00-a765-fc80ae8680fc" providerId="ADAL" clId="{DF47DF06-9C27-486E-80B6-81912AF14533}" dt="2023-03-22T12:02:04.523" v="1586" actId="26606"/>
          <ac:grpSpMkLst>
            <pc:docMk/>
            <pc:sldMk cId="348204226" sldId="256"/>
            <ac:grpSpMk id="1094" creationId="{E5A6FD1C-ABC0-436A-9073-E0EED7D8906D}"/>
          </ac:grpSpMkLst>
        </pc:grpChg>
        <pc:grpChg chg="add del">
          <ac:chgData name="Jane Cartwright" userId="c8129c12-4aad-4f00-a765-fc80ae8680fc" providerId="ADAL" clId="{DF47DF06-9C27-486E-80B6-81912AF14533}" dt="2023-03-22T12:02:04.523" v="1586" actId="26606"/>
          <ac:grpSpMkLst>
            <pc:docMk/>
            <pc:sldMk cId="348204226" sldId="256"/>
            <ac:grpSpMk id="1095" creationId="{38AF1DD3-8D1D-4757-B035-70019593DDC3}"/>
          </ac:grpSpMkLst>
        </pc:grpChg>
        <pc:picChg chg="add mod ord">
          <ac:chgData name="Jane Cartwright" userId="c8129c12-4aad-4f00-a765-fc80ae8680fc" providerId="ADAL" clId="{DF47DF06-9C27-486E-80B6-81912AF14533}" dt="2023-03-22T12:02:04.531" v="1587" actId="26606"/>
          <ac:picMkLst>
            <pc:docMk/>
            <pc:sldMk cId="348204226" sldId="256"/>
            <ac:picMk id="1026" creationId="{E9FF69D6-1302-8E77-0C9E-888543FDF2AA}"/>
          </ac:picMkLst>
        </pc:picChg>
      </pc:sldChg>
      <pc:sldChg chg="addSp modSp mod setBg">
        <pc:chgData name="Jane Cartwright" userId="c8129c12-4aad-4f00-a765-fc80ae8680fc" providerId="ADAL" clId="{DF47DF06-9C27-486E-80B6-81912AF14533}" dt="2023-03-21T19:53:27.645" v="117" actId="20577"/>
        <pc:sldMkLst>
          <pc:docMk/>
          <pc:sldMk cId="4270415756" sldId="257"/>
        </pc:sldMkLst>
        <pc:spChg chg="mod">
          <ac:chgData name="Jane Cartwright" userId="c8129c12-4aad-4f00-a765-fc80ae8680fc" providerId="ADAL" clId="{DF47DF06-9C27-486E-80B6-81912AF14533}" dt="2023-03-21T19:53:20.033" v="116" actId="26606"/>
          <ac:spMkLst>
            <pc:docMk/>
            <pc:sldMk cId="4270415756" sldId="257"/>
            <ac:spMk id="2" creationId="{12A5D3B4-26FB-399C-8081-1351F7ACC05E}"/>
          </ac:spMkLst>
        </pc:spChg>
        <pc:spChg chg="mod">
          <ac:chgData name="Jane Cartwright" userId="c8129c12-4aad-4f00-a765-fc80ae8680fc" providerId="ADAL" clId="{DF47DF06-9C27-486E-80B6-81912AF14533}" dt="2023-03-21T19:53:27.645" v="117" actId="20577"/>
          <ac:spMkLst>
            <pc:docMk/>
            <pc:sldMk cId="4270415756" sldId="257"/>
            <ac:spMk id="3" creationId="{3BBD04BF-EAD6-E4EC-DDD0-34BBFD952FAA}"/>
          </ac:spMkLst>
        </pc:spChg>
        <pc:spChg chg="add">
          <ac:chgData name="Jane Cartwright" userId="c8129c12-4aad-4f00-a765-fc80ae8680fc" providerId="ADAL" clId="{DF47DF06-9C27-486E-80B6-81912AF14533}" dt="2023-03-21T19:53:20.033" v="116" actId="26606"/>
          <ac:spMkLst>
            <pc:docMk/>
            <pc:sldMk cId="4270415756" sldId="257"/>
            <ac:spMk id="8" creationId="{907EF6B7-1338-4443-8C46-6A318D952DFD}"/>
          </ac:spMkLst>
        </pc:spChg>
        <pc:spChg chg="add">
          <ac:chgData name="Jane Cartwright" userId="c8129c12-4aad-4f00-a765-fc80ae8680fc" providerId="ADAL" clId="{DF47DF06-9C27-486E-80B6-81912AF14533}" dt="2023-03-21T19:53:20.033" v="116" actId="26606"/>
          <ac:spMkLst>
            <pc:docMk/>
            <pc:sldMk cId="4270415756" sldId="257"/>
            <ac:spMk id="10" creationId="{DAAE4CDD-124C-4DCF-9584-B6033B545DD5}"/>
          </ac:spMkLst>
        </pc:spChg>
        <pc:spChg chg="add">
          <ac:chgData name="Jane Cartwright" userId="c8129c12-4aad-4f00-a765-fc80ae8680fc" providerId="ADAL" clId="{DF47DF06-9C27-486E-80B6-81912AF14533}" dt="2023-03-21T19:53:20.033" v="116" actId="26606"/>
          <ac:spMkLst>
            <pc:docMk/>
            <pc:sldMk cId="4270415756" sldId="257"/>
            <ac:spMk id="12" creationId="{081E4A58-353D-44AE-B2FC-2A74E2E400F7}"/>
          </ac:spMkLst>
        </pc:spChg>
      </pc:sldChg>
      <pc:sldChg chg="modSp mod">
        <pc:chgData name="Jane Cartwright" userId="c8129c12-4aad-4f00-a765-fc80ae8680fc" providerId="ADAL" clId="{DF47DF06-9C27-486E-80B6-81912AF14533}" dt="2023-03-21T20:19:58.088" v="733" actId="27636"/>
        <pc:sldMkLst>
          <pc:docMk/>
          <pc:sldMk cId="3700354180" sldId="258"/>
        </pc:sldMkLst>
        <pc:spChg chg="mod">
          <ac:chgData name="Jane Cartwright" userId="c8129c12-4aad-4f00-a765-fc80ae8680fc" providerId="ADAL" clId="{DF47DF06-9C27-486E-80B6-81912AF14533}" dt="2023-03-21T20:19:58.088" v="733" actId="27636"/>
          <ac:spMkLst>
            <pc:docMk/>
            <pc:sldMk cId="3700354180" sldId="258"/>
            <ac:spMk id="3" creationId="{4FA1E6F1-EA59-9377-820D-8287589DF5A7}"/>
          </ac:spMkLst>
        </pc:spChg>
      </pc:sldChg>
      <pc:sldChg chg="addSp delSp modSp mod setBg">
        <pc:chgData name="Jane Cartwright" userId="c8129c12-4aad-4f00-a765-fc80ae8680fc" providerId="ADAL" clId="{DF47DF06-9C27-486E-80B6-81912AF14533}" dt="2023-03-21T19:54:06.777" v="118" actId="26606"/>
        <pc:sldMkLst>
          <pc:docMk/>
          <pc:sldMk cId="976175378" sldId="259"/>
        </pc:sldMkLst>
        <pc:spChg chg="mod">
          <ac:chgData name="Jane Cartwright" userId="c8129c12-4aad-4f00-a765-fc80ae8680fc" providerId="ADAL" clId="{DF47DF06-9C27-486E-80B6-81912AF14533}" dt="2023-03-21T19:54:06.777" v="118" actId="26606"/>
          <ac:spMkLst>
            <pc:docMk/>
            <pc:sldMk cId="976175378" sldId="259"/>
            <ac:spMk id="2" creationId="{C37EC1CA-DF81-3482-337F-A81F40610C51}"/>
          </ac:spMkLst>
        </pc:spChg>
        <pc:spChg chg="mod">
          <ac:chgData name="Jane Cartwright" userId="c8129c12-4aad-4f00-a765-fc80ae8680fc" providerId="ADAL" clId="{DF47DF06-9C27-486E-80B6-81912AF14533}" dt="2023-03-21T19:54:06.777" v="118" actId="26606"/>
          <ac:spMkLst>
            <pc:docMk/>
            <pc:sldMk cId="976175378" sldId="259"/>
            <ac:spMk id="3" creationId="{5B8BA1BA-21EE-E862-FB34-DDF803542B39}"/>
          </ac:spMkLst>
        </pc:spChg>
        <pc:spChg chg="add del">
          <ac:chgData name="Jane Cartwright" userId="c8129c12-4aad-4f00-a765-fc80ae8680fc" providerId="ADAL" clId="{DF47DF06-9C27-486E-80B6-81912AF14533}" dt="2023-03-21T19:49:50.620" v="107" actId="26606"/>
          <ac:spMkLst>
            <pc:docMk/>
            <pc:sldMk cId="976175378" sldId="259"/>
            <ac:spMk id="9" creationId="{45D37F4E-DDB4-456B-97E0-9937730A039F}"/>
          </ac:spMkLst>
        </pc:spChg>
        <pc:spChg chg="add del">
          <ac:chgData name="Jane Cartwright" userId="c8129c12-4aad-4f00-a765-fc80ae8680fc" providerId="ADAL" clId="{DF47DF06-9C27-486E-80B6-81912AF14533}" dt="2023-03-21T19:49:50.620" v="107" actId="26606"/>
          <ac:spMkLst>
            <pc:docMk/>
            <pc:sldMk cId="976175378" sldId="259"/>
            <ac:spMk id="11" creationId="{B2DD41CD-8F47-4F56-AD12-4E2FF7696987}"/>
          </ac:spMkLst>
        </pc:spChg>
        <pc:spChg chg="add del">
          <ac:chgData name="Jane Cartwright" userId="c8129c12-4aad-4f00-a765-fc80ae8680fc" providerId="ADAL" clId="{DF47DF06-9C27-486E-80B6-81912AF14533}" dt="2023-03-21T19:54:06.777" v="118" actId="26606"/>
          <ac:spMkLst>
            <pc:docMk/>
            <pc:sldMk cId="976175378" sldId="259"/>
            <ac:spMk id="13" creationId="{9A0D773F-7A7D-4DBB-9DEA-86BB8B8F4BC8}"/>
          </ac:spMkLst>
        </pc:spChg>
        <pc:spChg chg="add del">
          <ac:chgData name="Jane Cartwright" userId="c8129c12-4aad-4f00-a765-fc80ae8680fc" providerId="ADAL" clId="{DF47DF06-9C27-486E-80B6-81912AF14533}" dt="2023-03-21T19:54:06.777" v="118" actId="26606"/>
          <ac:spMkLst>
            <pc:docMk/>
            <pc:sldMk cId="976175378" sldId="259"/>
            <ac:spMk id="14" creationId="{7FF47CB7-972F-479F-A36D-9E72D26EC8DA}"/>
          </ac:spMkLst>
        </pc:spChg>
        <pc:spChg chg="add del">
          <ac:chgData name="Jane Cartwright" userId="c8129c12-4aad-4f00-a765-fc80ae8680fc" providerId="ADAL" clId="{DF47DF06-9C27-486E-80B6-81912AF14533}" dt="2023-03-21T19:54:06.777" v="118" actId="26606"/>
          <ac:spMkLst>
            <pc:docMk/>
            <pc:sldMk cId="976175378" sldId="259"/>
            <ac:spMk id="15" creationId="{0D153B68-5844-490D-8E67-F616D6D721CA}"/>
          </ac:spMkLst>
        </pc:spChg>
        <pc:spChg chg="add">
          <ac:chgData name="Jane Cartwright" userId="c8129c12-4aad-4f00-a765-fc80ae8680fc" providerId="ADAL" clId="{DF47DF06-9C27-486E-80B6-81912AF14533}" dt="2023-03-21T19:54:06.777" v="118" actId="26606"/>
          <ac:spMkLst>
            <pc:docMk/>
            <pc:sldMk cId="976175378" sldId="259"/>
            <ac:spMk id="20" creationId="{45D37F4E-DDB4-456B-97E0-9937730A039F}"/>
          </ac:spMkLst>
        </pc:spChg>
        <pc:spChg chg="add">
          <ac:chgData name="Jane Cartwright" userId="c8129c12-4aad-4f00-a765-fc80ae8680fc" providerId="ADAL" clId="{DF47DF06-9C27-486E-80B6-81912AF14533}" dt="2023-03-21T19:54:06.777" v="118" actId="26606"/>
          <ac:spMkLst>
            <pc:docMk/>
            <pc:sldMk cId="976175378" sldId="259"/>
            <ac:spMk id="22" creationId="{B2DD41CD-8F47-4F56-AD12-4E2FF7696987}"/>
          </ac:spMkLst>
        </pc:spChg>
        <pc:picChg chg="add mod">
          <ac:chgData name="Jane Cartwright" userId="c8129c12-4aad-4f00-a765-fc80ae8680fc" providerId="ADAL" clId="{DF47DF06-9C27-486E-80B6-81912AF14533}" dt="2023-03-21T19:54:06.777" v="118" actId="26606"/>
          <ac:picMkLst>
            <pc:docMk/>
            <pc:sldMk cId="976175378" sldId="259"/>
            <ac:picMk id="4" creationId="{39669F9A-7248-CBB7-3CDA-8FE01BAB8F7F}"/>
          </ac:picMkLst>
        </pc:picChg>
      </pc:sldChg>
      <pc:sldChg chg="modSp new mod">
        <pc:chgData name="Jane Cartwright" userId="c8129c12-4aad-4f00-a765-fc80ae8680fc" providerId="ADAL" clId="{DF47DF06-9C27-486E-80B6-81912AF14533}" dt="2023-03-21T19:07:11.546" v="84" actId="20577"/>
        <pc:sldMkLst>
          <pc:docMk/>
          <pc:sldMk cId="1644889896" sldId="260"/>
        </pc:sldMkLst>
        <pc:spChg chg="mod">
          <ac:chgData name="Jane Cartwright" userId="c8129c12-4aad-4f00-a765-fc80ae8680fc" providerId="ADAL" clId="{DF47DF06-9C27-486E-80B6-81912AF14533}" dt="2023-03-21T19:07:11.546" v="84" actId="20577"/>
          <ac:spMkLst>
            <pc:docMk/>
            <pc:sldMk cId="1644889896" sldId="260"/>
            <ac:spMk id="3" creationId="{8BC3EB52-198E-E28D-66A9-9D477E52DF86}"/>
          </ac:spMkLst>
        </pc:spChg>
      </pc:sldChg>
      <pc:sldChg chg="addSp delSp modSp new del mod">
        <pc:chgData name="Jane Cartwright" userId="c8129c12-4aad-4f00-a765-fc80ae8680fc" providerId="ADAL" clId="{DF47DF06-9C27-486E-80B6-81912AF14533}" dt="2023-03-21T19:50:00.438" v="109" actId="2696"/>
        <pc:sldMkLst>
          <pc:docMk/>
          <pc:sldMk cId="1425474985" sldId="261"/>
        </pc:sldMkLst>
        <pc:spChg chg="del mod">
          <ac:chgData name="Jane Cartwright" userId="c8129c12-4aad-4f00-a765-fc80ae8680fc" providerId="ADAL" clId="{DF47DF06-9C27-486E-80B6-81912AF14533}" dt="2023-03-21T19:48:45.612" v="98"/>
          <ac:spMkLst>
            <pc:docMk/>
            <pc:sldMk cId="1425474985" sldId="261"/>
            <ac:spMk id="3" creationId="{F45B4187-D1C2-2BB8-B21C-EA3945CAD7B9}"/>
          </ac:spMkLst>
        </pc:spChg>
        <pc:picChg chg="add mod">
          <ac:chgData name="Jane Cartwright" userId="c8129c12-4aad-4f00-a765-fc80ae8680fc" providerId="ADAL" clId="{DF47DF06-9C27-486E-80B6-81912AF14533}" dt="2023-03-21T19:48:45.612" v="98"/>
          <ac:picMkLst>
            <pc:docMk/>
            <pc:sldMk cId="1425474985" sldId="261"/>
            <ac:picMk id="2050" creationId="{A74714FA-2198-1D20-2C2E-D3C11AF8418A}"/>
          </ac:picMkLst>
        </pc:picChg>
      </pc:sldChg>
      <pc:sldChg chg="addSp delSp modSp new mod setBg">
        <pc:chgData name="Jane Cartwright" userId="c8129c12-4aad-4f00-a765-fc80ae8680fc" providerId="ADAL" clId="{DF47DF06-9C27-486E-80B6-81912AF14533}" dt="2023-03-21T22:48:24.435" v="795" actId="20577"/>
        <pc:sldMkLst>
          <pc:docMk/>
          <pc:sldMk cId="925089523" sldId="262"/>
        </pc:sldMkLst>
        <pc:spChg chg="mod">
          <ac:chgData name="Jane Cartwright" userId="c8129c12-4aad-4f00-a765-fc80ae8680fc" providerId="ADAL" clId="{DF47DF06-9C27-486E-80B6-81912AF14533}" dt="2023-03-21T19:55:00.685" v="129" actId="26606"/>
          <ac:spMkLst>
            <pc:docMk/>
            <pc:sldMk cId="925089523" sldId="262"/>
            <ac:spMk id="2" creationId="{103B8EAB-694F-6326-1B40-5517CF43F568}"/>
          </ac:spMkLst>
        </pc:spChg>
        <pc:spChg chg="add del mod">
          <ac:chgData name="Jane Cartwright" userId="c8129c12-4aad-4f00-a765-fc80ae8680fc" providerId="ADAL" clId="{DF47DF06-9C27-486E-80B6-81912AF14533}" dt="2023-03-21T19:55:00.685" v="129" actId="26606"/>
          <ac:spMkLst>
            <pc:docMk/>
            <pc:sldMk cId="925089523" sldId="262"/>
            <ac:spMk id="3" creationId="{72F0D841-1732-95C9-8FBA-06164A93327B}"/>
          </ac:spMkLst>
        </pc:spChg>
        <pc:spChg chg="add del">
          <ac:chgData name="Jane Cartwright" userId="c8129c12-4aad-4f00-a765-fc80ae8680fc" providerId="ADAL" clId="{DF47DF06-9C27-486E-80B6-81912AF14533}" dt="2023-03-21T19:54:37.902" v="122" actId="26606"/>
          <ac:spMkLst>
            <pc:docMk/>
            <pc:sldMk cId="925089523" sldId="262"/>
            <ac:spMk id="8" creationId="{389575E1-3389-451A-A5F7-27854C25C599}"/>
          </ac:spMkLst>
        </pc:spChg>
        <pc:spChg chg="add del">
          <ac:chgData name="Jane Cartwright" userId="c8129c12-4aad-4f00-a765-fc80ae8680fc" providerId="ADAL" clId="{DF47DF06-9C27-486E-80B6-81912AF14533}" dt="2023-03-21T19:54:33.089" v="120" actId="26606"/>
          <ac:spMkLst>
            <pc:docMk/>
            <pc:sldMk cId="925089523" sldId="262"/>
            <ac:spMk id="10" creationId="{B50AB553-2A96-4A92-96F2-93548E096954}"/>
          </ac:spMkLst>
        </pc:spChg>
        <pc:spChg chg="add del">
          <ac:chgData name="Jane Cartwright" userId="c8129c12-4aad-4f00-a765-fc80ae8680fc" providerId="ADAL" clId="{DF47DF06-9C27-486E-80B6-81912AF14533}" dt="2023-03-21T19:54:37.902" v="122" actId="26606"/>
          <ac:spMkLst>
            <pc:docMk/>
            <pc:sldMk cId="925089523" sldId="262"/>
            <ac:spMk id="12" creationId="{081E4A58-353D-44AE-B2FC-2A74E2E400F7}"/>
          </ac:spMkLst>
        </pc:spChg>
        <pc:spChg chg="add del">
          <ac:chgData name="Jane Cartwright" userId="c8129c12-4aad-4f00-a765-fc80ae8680fc" providerId="ADAL" clId="{DF47DF06-9C27-486E-80B6-81912AF14533}" dt="2023-03-21T19:54:37.902" v="122" actId="26606"/>
          <ac:spMkLst>
            <pc:docMk/>
            <pc:sldMk cId="925089523" sldId="262"/>
            <ac:spMk id="13" creationId="{A53CCC5C-D88E-40FB-B30B-23DCDBD01D37}"/>
          </ac:spMkLst>
        </pc:spChg>
        <pc:spChg chg="add del">
          <ac:chgData name="Jane Cartwright" userId="c8129c12-4aad-4f00-a765-fc80ae8680fc" providerId="ADAL" clId="{DF47DF06-9C27-486E-80B6-81912AF14533}" dt="2023-03-21T19:54:37.902" v="122" actId="26606"/>
          <ac:spMkLst>
            <pc:docMk/>
            <pc:sldMk cId="925089523" sldId="262"/>
            <ac:spMk id="14" creationId="{72F0D841-1732-95C9-8FBA-06164A93327B}"/>
          </ac:spMkLst>
        </pc:spChg>
        <pc:spChg chg="add del">
          <ac:chgData name="Jane Cartwright" userId="c8129c12-4aad-4f00-a765-fc80ae8680fc" providerId="ADAL" clId="{DF47DF06-9C27-486E-80B6-81912AF14533}" dt="2023-03-21T19:54:40.069" v="124" actId="26606"/>
          <ac:spMkLst>
            <pc:docMk/>
            <pc:sldMk cId="925089523" sldId="262"/>
            <ac:spMk id="16" creationId="{39F23E05-E5C5-497C-A842-7BD21B207609}"/>
          </ac:spMkLst>
        </pc:spChg>
        <pc:spChg chg="add del">
          <ac:chgData name="Jane Cartwright" userId="c8129c12-4aad-4f00-a765-fc80ae8680fc" providerId="ADAL" clId="{DF47DF06-9C27-486E-80B6-81912AF14533}" dt="2023-03-21T19:54:55.513" v="126" actId="26606"/>
          <ac:spMkLst>
            <pc:docMk/>
            <pc:sldMk cId="925089523" sldId="262"/>
            <ac:spMk id="20" creationId="{389575E1-3389-451A-A5F7-27854C25C599}"/>
          </ac:spMkLst>
        </pc:spChg>
        <pc:spChg chg="add del">
          <ac:chgData name="Jane Cartwright" userId="c8129c12-4aad-4f00-a765-fc80ae8680fc" providerId="ADAL" clId="{DF47DF06-9C27-486E-80B6-81912AF14533}" dt="2023-03-21T19:54:55.513" v="126" actId="26606"/>
          <ac:spMkLst>
            <pc:docMk/>
            <pc:sldMk cId="925089523" sldId="262"/>
            <ac:spMk id="21" creationId="{A53CCC5C-D88E-40FB-B30B-23DCDBD01D37}"/>
          </ac:spMkLst>
        </pc:spChg>
        <pc:spChg chg="add del">
          <ac:chgData name="Jane Cartwright" userId="c8129c12-4aad-4f00-a765-fc80ae8680fc" providerId="ADAL" clId="{DF47DF06-9C27-486E-80B6-81912AF14533}" dt="2023-03-21T19:54:55.513" v="126" actId="26606"/>
          <ac:spMkLst>
            <pc:docMk/>
            <pc:sldMk cId="925089523" sldId="262"/>
            <ac:spMk id="22" creationId="{081E4A58-353D-44AE-B2FC-2A74E2E400F7}"/>
          </ac:spMkLst>
        </pc:spChg>
        <pc:spChg chg="add del">
          <ac:chgData name="Jane Cartwright" userId="c8129c12-4aad-4f00-a765-fc80ae8680fc" providerId="ADAL" clId="{DF47DF06-9C27-486E-80B6-81912AF14533}" dt="2023-03-21T19:54:55.513" v="126" actId="26606"/>
          <ac:spMkLst>
            <pc:docMk/>
            <pc:sldMk cId="925089523" sldId="262"/>
            <ac:spMk id="23" creationId="{72F0D841-1732-95C9-8FBA-06164A93327B}"/>
          </ac:spMkLst>
        </pc:spChg>
        <pc:spChg chg="add">
          <ac:chgData name="Jane Cartwright" userId="c8129c12-4aad-4f00-a765-fc80ae8680fc" providerId="ADAL" clId="{DF47DF06-9C27-486E-80B6-81912AF14533}" dt="2023-03-21T19:55:00.685" v="129" actId="26606"/>
          <ac:spMkLst>
            <pc:docMk/>
            <pc:sldMk cId="925089523" sldId="262"/>
            <ac:spMk id="27" creationId="{389575E1-3389-451A-A5F7-27854C25C599}"/>
          </ac:spMkLst>
        </pc:spChg>
        <pc:spChg chg="add">
          <ac:chgData name="Jane Cartwright" userId="c8129c12-4aad-4f00-a765-fc80ae8680fc" providerId="ADAL" clId="{DF47DF06-9C27-486E-80B6-81912AF14533}" dt="2023-03-21T19:55:00.685" v="129" actId="26606"/>
          <ac:spMkLst>
            <pc:docMk/>
            <pc:sldMk cId="925089523" sldId="262"/>
            <ac:spMk id="28" creationId="{A53CCC5C-D88E-40FB-B30B-23DCDBD01D37}"/>
          </ac:spMkLst>
        </pc:spChg>
        <pc:spChg chg="add">
          <ac:chgData name="Jane Cartwright" userId="c8129c12-4aad-4f00-a765-fc80ae8680fc" providerId="ADAL" clId="{DF47DF06-9C27-486E-80B6-81912AF14533}" dt="2023-03-21T19:55:00.685" v="129" actId="26606"/>
          <ac:spMkLst>
            <pc:docMk/>
            <pc:sldMk cId="925089523" sldId="262"/>
            <ac:spMk id="29" creationId="{081E4A58-353D-44AE-B2FC-2A74E2E400F7}"/>
          </ac:spMkLst>
        </pc:spChg>
        <pc:spChg chg="add mod">
          <ac:chgData name="Jane Cartwright" userId="c8129c12-4aad-4f00-a765-fc80ae8680fc" providerId="ADAL" clId="{DF47DF06-9C27-486E-80B6-81912AF14533}" dt="2023-03-21T22:48:24.435" v="795" actId="20577"/>
          <ac:spMkLst>
            <pc:docMk/>
            <pc:sldMk cId="925089523" sldId="262"/>
            <ac:spMk id="30" creationId="{72F0D841-1732-95C9-8FBA-06164A93327B}"/>
          </ac:spMkLst>
        </pc:spChg>
        <pc:graphicFrameChg chg="add del">
          <ac:chgData name="Jane Cartwright" userId="c8129c12-4aad-4f00-a765-fc80ae8680fc" providerId="ADAL" clId="{DF47DF06-9C27-486E-80B6-81912AF14533}" dt="2023-03-21T19:54:33.089" v="120" actId="26606"/>
          <ac:graphicFrameMkLst>
            <pc:docMk/>
            <pc:sldMk cId="925089523" sldId="262"/>
            <ac:graphicFrameMk id="5" creationId="{330588A2-2A92-D397-238F-597DEF4A4E38}"/>
          </ac:graphicFrameMkLst>
        </pc:graphicFrameChg>
        <pc:graphicFrameChg chg="add del">
          <ac:chgData name="Jane Cartwright" userId="c8129c12-4aad-4f00-a765-fc80ae8680fc" providerId="ADAL" clId="{DF47DF06-9C27-486E-80B6-81912AF14533}" dt="2023-03-21T19:54:40.069" v="124" actId="26606"/>
          <ac:graphicFrameMkLst>
            <pc:docMk/>
            <pc:sldMk cId="925089523" sldId="262"/>
            <ac:graphicFrameMk id="18" creationId="{618B3D8A-3743-55D4-F1AC-84132AA0A32E}"/>
          </ac:graphicFrameMkLst>
        </pc:graphicFrameChg>
        <pc:graphicFrameChg chg="add del">
          <ac:chgData name="Jane Cartwright" userId="c8129c12-4aad-4f00-a765-fc80ae8680fc" providerId="ADAL" clId="{DF47DF06-9C27-486E-80B6-81912AF14533}" dt="2023-03-21T19:55:00.676" v="128" actId="26606"/>
          <ac:graphicFrameMkLst>
            <pc:docMk/>
            <pc:sldMk cId="925089523" sldId="262"/>
            <ac:graphicFrameMk id="25" creationId="{1360BB70-3F60-B5A9-9AC2-76661DB4FA03}"/>
          </ac:graphicFrameMkLst>
        </pc:graphicFrameChg>
        <pc:picChg chg="add del">
          <ac:chgData name="Jane Cartwright" userId="c8129c12-4aad-4f00-a765-fc80ae8680fc" providerId="ADAL" clId="{DF47DF06-9C27-486E-80B6-81912AF14533}" dt="2023-03-21T19:54:33.089" v="120" actId="26606"/>
          <ac:picMkLst>
            <pc:docMk/>
            <pc:sldMk cId="925089523" sldId="262"/>
            <ac:picMk id="6" creationId="{327DFA8B-5C5F-05C7-C165-4F6FE9CF71C6}"/>
          </ac:picMkLst>
        </pc:picChg>
        <pc:picChg chg="add del">
          <ac:chgData name="Jane Cartwright" userId="c8129c12-4aad-4f00-a765-fc80ae8680fc" providerId="ADAL" clId="{DF47DF06-9C27-486E-80B6-81912AF14533}" dt="2023-03-21T19:54:40.069" v="124" actId="26606"/>
          <ac:picMkLst>
            <pc:docMk/>
            <pc:sldMk cId="925089523" sldId="262"/>
            <ac:picMk id="17" creationId="{99BA3524-C9C4-2046-E26D-5482E513ED5F}"/>
          </ac:picMkLst>
        </pc:picChg>
      </pc:sldChg>
      <pc:sldChg chg="modSp new mod">
        <pc:chgData name="Jane Cartwright" userId="c8129c12-4aad-4f00-a765-fc80ae8680fc" providerId="ADAL" clId="{DF47DF06-9C27-486E-80B6-81912AF14533}" dt="2023-03-21T22:49:11.586" v="797" actId="27636"/>
        <pc:sldMkLst>
          <pc:docMk/>
          <pc:sldMk cId="661203524" sldId="263"/>
        </pc:sldMkLst>
        <pc:spChg chg="mod">
          <ac:chgData name="Jane Cartwright" userId="c8129c12-4aad-4f00-a765-fc80ae8680fc" providerId="ADAL" clId="{DF47DF06-9C27-486E-80B6-81912AF14533}" dt="2023-03-21T20:08:02.699" v="626" actId="113"/>
          <ac:spMkLst>
            <pc:docMk/>
            <pc:sldMk cId="661203524" sldId="263"/>
            <ac:spMk id="2" creationId="{88E0E669-76E0-2DA4-318C-C8D1E329EE95}"/>
          </ac:spMkLst>
        </pc:spChg>
        <pc:spChg chg="mod">
          <ac:chgData name="Jane Cartwright" userId="c8129c12-4aad-4f00-a765-fc80ae8680fc" providerId="ADAL" clId="{DF47DF06-9C27-486E-80B6-81912AF14533}" dt="2023-03-21T22:49:11.586" v="797" actId="27636"/>
          <ac:spMkLst>
            <pc:docMk/>
            <pc:sldMk cId="661203524" sldId="263"/>
            <ac:spMk id="3" creationId="{2715034F-2572-4942-6277-5F0FD76D319F}"/>
          </ac:spMkLst>
        </pc:spChg>
      </pc:sldChg>
      <pc:sldChg chg="modSp new mod">
        <pc:chgData name="Jane Cartwright" userId="c8129c12-4aad-4f00-a765-fc80ae8680fc" providerId="ADAL" clId="{DF47DF06-9C27-486E-80B6-81912AF14533}" dt="2023-03-21T20:30:42.559" v="773" actId="113"/>
        <pc:sldMkLst>
          <pc:docMk/>
          <pc:sldMk cId="1201703254" sldId="264"/>
        </pc:sldMkLst>
        <pc:spChg chg="mod">
          <ac:chgData name="Jane Cartwright" userId="c8129c12-4aad-4f00-a765-fc80ae8680fc" providerId="ADAL" clId="{DF47DF06-9C27-486E-80B6-81912AF14533}" dt="2023-03-21T20:30:42.559" v="773" actId="113"/>
          <ac:spMkLst>
            <pc:docMk/>
            <pc:sldMk cId="1201703254" sldId="264"/>
            <ac:spMk id="2" creationId="{0AF61106-8DCC-11FE-3AD1-5B7A9E7019A7}"/>
          </ac:spMkLst>
        </pc:spChg>
        <pc:spChg chg="mod">
          <ac:chgData name="Jane Cartwright" userId="c8129c12-4aad-4f00-a765-fc80ae8680fc" providerId="ADAL" clId="{DF47DF06-9C27-486E-80B6-81912AF14533}" dt="2023-03-21T20:30:04.767" v="735"/>
          <ac:spMkLst>
            <pc:docMk/>
            <pc:sldMk cId="1201703254" sldId="264"/>
            <ac:spMk id="3" creationId="{B3D752FD-740D-4335-E6DB-307A71BB6BF1}"/>
          </ac:spMkLst>
        </pc:spChg>
      </pc:sldChg>
      <pc:sldChg chg="modSp new mod">
        <pc:chgData name="Jane Cartwright" userId="c8129c12-4aad-4f00-a765-fc80ae8680fc" providerId="ADAL" clId="{DF47DF06-9C27-486E-80B6-81912AF14533}" dt="2023-03-21T22:56:35.927" v="1580" actId="20577"/>
        <pc:sldMkLst>
          <pc:docMk/>
          <pc:sldMk cId="1265518659" sldId="265"/>
        </pc:sldMkLst>
        <pc:spChg chg="mod">
          <ac:chgData name="Jane Cartwright" userId="c8129c12-4aad-4f00-a765-fc80ae8680fc" providerId="ADAL" clId="{DF47DF06-9C27-486E-80B6-81912AF14533}" dt="2023-03-21T22:49:57.768" v="844" actId="20577"/>
          <ac:spMkLst>
            <pc:docMk/>
            <pc:sldMk cId="1265518659" sldId="265"/>
            <ac:spMk id="2" creationId="{55F01315-18A9-82EA-D9E0-F5D5711E732E}"/>
          </ac:spMkLst>
        </pc:spChg>
        <pc:spChg chg="mod">
          <ac:chgData name="Jane Cartwright" userId="c8129c12-4aad-4f00-a765-fc80ae8680fc" providerId="ADAL" clId="{DF47DF06-9C27-486E-80B6-81912AF14533}" dt="2023-03-21T22:56:35.927" v="1580" actId="20577"/>
          <ac:spMkLst>
            <pc:docMk/>
            <pc:sldMk cId="1265518659" sldId="265"/>
            <ac:spMk id="3" creationId="{AE8CBD76-C6BC-A083-4850-51A3976063E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3D652-856C-8142-68A7-943F76FB96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91A1E9D-C63E-10F7-7D5A-FAFCBD05466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2178D5C-058B-1548-BCE0-96095DAC195B}"/>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BF130937-A417-DD05-D077-1D14EF8BE1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2C0E6-192F-FD0A-8DD9-BDB3FA49B999}"/>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1530455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42287-A283-5B02-CDEF-0EADE1D823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91787E-09E0-9C37-BBCA-0783187198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2BD6A2-3E1A-0292-7E5F-34C23D96D09A}"/>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1C8795D2-AFEC-822C-7B3F-2DB45BCEF1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81C89A-18C0-6948-BEAC-D4F6C9744E1A}"/>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40570550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222D-26AF-F75C-B81D-A95A1D5560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C18A7F7-1E44-8070-E7FB-544AC6A9DC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2AA9847-C46C-6A5C-FB8F-1765EE096F9E}"/>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E0CB6F71-AAB8-217F-A543-F59FF6755F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D9093E-E8D6-F688-4268-6D5679A13B6A}"/>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6207844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1354-6FD7-C486-D8D1-D97946A268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A6269D-88D0-0EF3-9271-BFEDD905091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FBF884-F90F-229B-7036-2AEA4D8E9A2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727DA6-8AA1-EA12-7DA5-B03F12944CEE}"/>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6" name="Footer Placeholder 5">
            <a:extLst>
              <a:ext uri="{FF2B5EF4-FFF2-40B4-BE49-F238E27FC236}">
                <a16:creationId xmlns:a16="http://schemas.microsoft.com/office/drawing/2014/main" id="{AD490CF4-2EC6-21D2-6744-6B5E5BE3BF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6DD079-999A-DD29-C0F1-6038F7229811}"/>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907722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310D0-C973-69B8-1C82-90F5FABBC4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B3A9F-FCE9-0739-1FF4-792E1742011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93ADB02-A026-4BF8-4449-C5A2B69C111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A2DE03E-9557-BF3C-DC82-649BA9B9D94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5E1F986-E25C-F59F-FE55-3F0D1B6163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DD2791-044B-0912-348F-47A0C595CA60}"/>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8" name="Footer Placeholder 7">
            <a:extLst>
              <a:ext uri="{FF2B5EF4-FFF2-40B4-BE49-F238E27FC236}">
                <a16:creationId xmlns:a16="http://schemas.microsoft.com/office/drawing/2014/main" id="{C5E13AA5-FB8B-3E99-FEF3-984528B8411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EFAE2EB-3EC9-89A2-4DCF-13BA9EF3C13E}"/>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38673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FA2C3-6197-2219-133F-9D84195E79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ADCE09-BF29-A234-A30B-06448F7CB1E2}"/>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4" name="Footer Placeholder 3">
            <a:extLst>
              <a:ext uri="{FF2B5EF4-FFF2-40B4-BE49-F238E27FC236}">
                <a16:creationId xmlns:a16="http://schemas.microsoft.com/office/drawing/2014/main" id="{CE351D46-D7B9-A3F3-4013-4F735A1ED76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D73FB8E-B14C-271A-BECA-C7B368CD1EEB}"/>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37393578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0027A4-9375-C6E5-BF6F-8558CAB47156}"/>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3" name="Footer Placeholder 2">
            <a:extLst>
              <a:ext uri="{FF2B5EF4-FFF2-40B4-BE49-F238E27FC236}">
                <a16:creationId xmlns:a16="http://schemas.microsoft.com/office/drawing/2014/main" id="{FC080CDF-C7E0-82F8-9040-3E0BB144B3C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4EBC426-649F-8F1F-6282-E59E4FBA226E}"/>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34459525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287D-7079-7014-6C54-C5409D025F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18C16F-C0B8-9B3E-6809-18ECECCAC2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7225C5-1C71-84AC-5A4B-D4BB74D088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9174ED-32CB-4317-671C-7C9CF9164873}"/>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6" name="Footer Placeholder 5">
            <a:extLst>
              <a:ext uri="{FF2B5EF4-FFF2-40B4-BE49-F238E27FC236}">
                <a16:creationId xmlns:a16="http://schemas.microsoft.com/office/drawing/2014/main" id="{ED479FA4-88D1-353D-366E-5E1A3248B3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0C2419-61CE-5936-1FA7-CBEB65CD08CB}"/>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564438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E59321-6DD6-63BE-1753-800ED5C93B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13725E8-3FBC-3D72-B2A9-8C48B09EB1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50EFB9-2BED-FFB1-C02A-B8BD7FF9220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128237-69A4-A473-3B40-792A1F75B8B8}"/>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6" name="Footer Placeholder 5">
            <a:extLst>
              <a:ext uri="{FF2B5EF4-FFF2-40B4-BE49-F238E27FC236}">
                <a16:creationId xmlns:a16="http://schemas.microsoft.com/office/drawing/2014/main" id="{F911A289-5946-A11C-ED7D-BA848179C9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3CAEF7-F468-3FD0-E7F1-0B56CDDB427B}"/>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13822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D8BA-C888-D620-DDDD-B41927E154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5C3C18-7264-CCB4-37C9-722BCE93A1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CAC8EC-B609-7195-CB24-DF1166AD084B}"/>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C2920E68-E66D-D6E0-19E1-8CA3947648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9860ED-58D5-D859-53AB-4824A996CC0D}"/>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3593987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F6E4825-E9F9-A0EE-D36F-D3846EF1FC9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2D174D-10F7-24C4-ED6C-7F7885AE183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7BC829-19B5-F7BB-1B28-E29F71D7E46B}"/>
              </a:ext>
            </a:extLst>
          </p:cNvPr>
          <p:cNvSpPr>
            <a:spLocks noGrp="1"/>
          </p:cNvSpPr>
          <p:nvPr>
            <p:ph type="dt" sz="half" idx="10"/>
          </p:nvPr>
        </p:nvSpPr>
        <p:spPr/>
        <p:txBody>
          <a:body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3D570A5C-7953-C1C5-D8AC-7C75CB2FBB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04C269-4807-C8F0-5C43-40451D3F0211}"/>
              </a:ext>
            </a:extLst>
          </p:cNvPr>
          <p:cNvSpPr>
            <a:spLocks noGrp="1"/>
          </p:cNvSpPr>
          <p:nvPr>
            <p:ph type="sldNum" sz="quarter" idx="12"/>
          </p:nvPr>
        </p:nvSpPr>
        <p:spPr/>
        <p:txBody>
          <a:bodyPr/>
          <a:lstStyle/>
          <a:p>
            <a:fld id="{0C69107F-9229-4392-ADA0-73106B06889F}" type="slidenum">
              <a:rPr lang="en-GB" smtClean="0"/>
              <a:t>‹#›</a:t>
            </a:fld>
            <a:endParaRPr lang="en-GB"/>
          </a:p>
        </p:txBody>
      </p:sp>
    </p:spTree>
    <p:extLst>
      <p:ext uri="{BB962C8B-B14F-4D97-AF65-F5344CB8AC3E}">
        <p14:creationId xmlns:p14="http://schemas.microsoft.com/office/powerpoint/2010/main" val="458063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C3692D-CEC3-CE2C-52C1-73C2D024052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C4A459-8660-EA54-412F-002B5959B27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32DC78-F4F3-FEC2-5959-78EF1B06ED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BC47F2-E60E-4F5A-AC40-AE78F5C44298}" type="datetimeFigureOut">
              <a:rPr lang="en-GB" smtClean="0"/>
              <a:t>22/03/2023</a:t>
            </a:fld>
            <a:endParaRPr lang="en-GB"/>
          </a:p>
        </p:txBody>
      </p:sp>
      <p:sp>
        <p:nvSpPr>
          <p:cNvPr id="5" name="Footer Placeholder 4">
            <a:extLst>
              <a:ext uri="{FF2B5EF4-FFF2-40B4-BE49-F238E27FC236}">
                <a16:creationId xmlns:a16="http://schemas.microsoft.com/office/drawing/2014/main" id="{A1CE82FC-3F87-1FD9-2A7B-E79BB4553D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A2C1300-D7D5-7DCC-F84F-E8C06C8743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69107F-9229-4392-ADA0-73106B06889F}" type="slidenum">
              <a:rPr lang="en-GB" smtClean="0"/>
              <a:t>‹#›</a:t>
            </a:fld>
            <a:endParaRPr lang="en-GB"/>
          </a:p>
        </p:txBody>
      </p:sp>
    </p:spTree>
    <p:extLst>
      <p:ext uri="{BB962C8B-B14F-4D97-AF65-F5344CB8AC3E}">
        <p14:creationId xmlns:p14="http://schemas.microsoft.com/office/powerpoint/2010/main" val="826676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Iwpi1Lm6dF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97" name="Rectangle 1045">
            <a:extLst>
              <a:ext uri="{FF2B5EF4-FFF2-40B4-BE49-F238E27FC236}">
                <a16:creationId xmlns:a16="http://schemas.microsoft.com/office/drawing/2014/main" id="{7D9D36D6-2AC5-46A1-A849-4C82D5264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0148AA-1F68-A50E-93CC-91F33C32A5E5}"/>
              </a:ext>
            </a:extLst>
          </p:cNvPr>
          <p:cNvSpPr>
            <a:spLocks noGrp="1"/>
          </p:cNvSpPr>
          <p:nvPr>
            <p:ph type="ctrTitle"/>
          </p:nvPr>
        </p:nvSpPr>
        <p:spPr>
          <a:xfrm>
            <a:off x="5354955" y="552182"/>
            <a:ext cx="5998840" cy="3343135"/>
          </a:xfrm>
          <a:noFill/>
        </p:spPr>
        <p:txBody>
          <a:bodyPr>
            <a:normAutofit/>
          </a:bodyPr>
          <a:lstStyle/>
          <a:p>
            <a:pPr algn="l"/>
            <a:r>
              <a:rPr lang="en-GB" sz="5200"/>
              <a:t>Prof. Jane Cartwright</a:t>
            </a:r>
          </a:p>
        </p:txBody>
      </p:sp>
      <p:sp>
        <p:nvSpPr>
          <p:cNvPr id="3" name="Subtitle 2">
            <a:extLst>
              <a:ext uri="{FF2B5EF4-FFF2-40B4-BE49-F238E27FC236}">
                <a16:creationId xmlns:a16="http://schemas.microsoft.com/office/drawing/2014/main" id="{BB3D47D8-4C44-21B2-6008-D66D6731AAB5}"/>
              </a:ext>
            </a:extLst>
          </p:cNvPr>
          <p:cNvSpPr>
            <a:spLocks noGrp="1"/>
          </p:cNvSpPr>
          <p:nvPr>
            <p:ph type="subTitle" idx="1"/>
          </p:nvPr>
        </p:nvSpPr>
        <p:spPr>
          <a:xfrm>
            <a:off x="5354955" y="4067032"/>
            <a:ext cx="5998840" cy="2067068"/>
          </a:xfrm>
          <a:noFill/>
        </p:spPr>
        <p:txBody>
          <a:bodyPr>
            <a:normAutofit/>
          </a:bodyPr>
          <a:lstStyle/>
          <a:p>
            <a:pPr algn="l"/>
            <a:r>
              <a:rPr lang="en-GB"/>
              <a:t>HPCS5016/HPCS6016</a:t>
            </a:r>
          </a:p>
          <a:p>
            <a:pPr algn="l"/>
            <a:r>
              <a:rPr lang="en-GB"/>
              <a:t>The Celts through the Eyes of the Greeks and the Romans:</a:t>
            </a:r>
          </a:p>
          <a:p>
            <a:pPr algn="l"/>
            <a:r>
              <a:rPr lang="en-GB"/>
              <a:t>Assessment workshop</a:t>
            </a:r>
            <a:endParaRPr lang="en-GB" dirty="0"/>
          </a:p>
        </p:txBody>
      </p:sp>
      <p:pic>
        <p:nvPicPr>
          <p:cNvPr id="1026" name="Picture 2">
            <a:extLst>
              <a:ext uri="{FF2B5EF4-FFF2-40B4-BE49-F238E27FC236}">
                <a16:creationId xmlns:a16="http://schemas.microsoft.com/office/drawing/2014/main" id="{E9FF69D6-1302-8E77-0C9E-888543FDF2A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1407" r="2" b="2"/>
          <a:stretch/>
        </p:blipFill>
        <p:spPr bwMode="auto">
          <a:xfrm>
            <a:off x="20" y="10"/>
            <a:ext cx="4992985"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0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A5D3B4-26FB-399C-8081-1351F7ACC05E}"/>
              </a:ext>
            </a:extLst>
          </p:cNvPr>
          <p:cNvSpPr>
            <a:spLocks noGrp="1"/>
          </p:cNvSpPr>
          <p:nvPr>
            <p:ph type="title"/>
          </p:nvPr>
        </p:nvSpPr>
        <p:spPr>
          <a:xfrm>
            <a:off x="686834" y="1153572"/>
            <a:ext cx="3200400" cy="4461163"/>
          </a:xfrm>
        </p:spPr>
        <p:txBody>
          <a:bodyPr>
            <a:normAutofit/>
          </a:bodyPr>
          <a:lstStyle/>
          <a:p>
            <a:r>
              <a:rPr lang="en-GB" b="1">
                <a:solidFill>
                  <a:srgbClr val="FFFFFF"/>
                </a:solidFill>
              </a:rPr>
              <a:t>How is the module assessed?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BBD04BF-EAD6-E4EC-DDD0-34BBFD952FAA}"/>
              </a:ext>
            </a:extLst>
          </p:cNvPr>
          <p:cNvSpPr>
            <a:spLocks noGrp="1"/>
          </p:cNvSpPr>
          <p:nvPr>
            <p:ph idx="1"/>
          </p:nvPr>
        </p:nvSpPr>
        <p:spPr>
          <a:xfrm>
            <a:off x="4447308" y="591344"/>
            <a:ext cx="6906491" cy="5585619"/>
          </a:xfrm>
        </p:spPr>
        <p:txBody>
          <a:bodyPr anchor="ctr">
            <a:normAutofit/>
          </a:bodyPr>
          <a:lstStyle/>
          <a:p>
            <a:r>
              <a:rPr lang="en-GB" b="0" i="0" dirty="0">
                <a:effectLst/>
                <a:latin typeface="-apple-system"/>
              </a:rPr>
              <a:t>Assessment Component 1 - Written Assignment 2,500 words 50% </a:t>
            </a:r>
          </a:p>
          <a:p>
            <a:r>
              <a:rPr lang="en-GB" b="1" i="0" dirty="0">
                <a:effectLst/>
                <a:latin typeface="-apple-system"/>
              </a:rPr>
              <a:t>Deadline: : 24 April 2023</a:t>
            </a:r>
            <a:endParaRPr lang="en-GB" b="0" i="0" dirty="0">
              <a:effectLst/>
              <a:latin typeface="-apple-system"/>
            </a:endParaRPr>
          </a:p>
          <a:p>
            <a:r>
              <a:rPr lang="en-GB" b="0" i="0" dirty="0">
                <a:effectLst/>
                <a:latin typeface="-apple-system"/>
              </a:rPr>
              <a:t>Assessment Component 2 - Oral Presentation 15 minutes 50%</a:t>
            </a:r>
          </a:p>
          <a:p>
            <a:r>
              <a:rPr lang="en-GB" b="1" i="0" dirty="0">
                <a:effectLst/>
                <a:latin typeface="-apple-system"/>
              </a:rPr>
              <a:t>Deadline: 3 May 2023</a:t>
            </a:r>
            <a:endParaRPr lang="en-GB" b="0" i="0" dirty="0">
              <a:effectLst/>
              <a:latin typeface="-apple-system"/>
            </a:endParaRPr>
          </a:p>
          <a:p>
            <a:endParaRPr lang="en-GB" dirty="0"/>
          </a:p>
        </p:txBody>
      </p:sp>
    </p:spTree>
    <p:extLst>
      <p:ext uri="{BB962C8B-B14F-4D97-AF65-F5344CB8AC3E}">
        <p14:creationId xmlns:p14="http://schemas.microsoft.com/office/powerpoint/2010/main" val="4270415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81CE9-52FD-5F99-47BA-D83643967E4A}"/>
              </a:ext>
            </a:extLst>
          </p:cNvPr>
          <p:cNvSpPr>
            <a:spLocks noGrp="1"/>
          </p:cNvSpPr>
          <p:nvPr>
            <p:ph type="title"/>
          </p:nvPr>
        </p:nvSpPr>
        <p:spPr/>
        <p:txBody>
          <a:bodyPr/>
          <a:lstStyle/>
          <a:p>
            <a:r>
              <a:rPr lang="en-GB" b="1" dirty="0"/>
              <a:t>Assignment 1: essay 2,500 words</a:t>
            </a:r>
            <a:br>
              <a:rPr lang="en-GB" b="1" dirty="0"/>
            </a:br>
            <a:r>
              <a:rPr lang="en-GB" b="1" dirty="0"/>
              <a:t>(Levels 5 and 6)</a:t>
            </a:r>
          </a:p>
        </p:txBody>
      </p:sp>
      <p:sp>
        <p:nvSpPr>
          <p:cNvPr id="3" name="Content Placeholder 2">
            <a:extLst>
              <a:ext uri="{FF2B5EF4-FFF2-40B4-BE49-F238E27FC236}">
                <a16:creationId xmlns:a16="http://schemas.microsoft.com/office/drawing/2014/main" id="{4FA1E6F1-EA59-9377-820D-8287589DF5A7}"/>
              </a:ext>
            </a:extLst>
          </p:cNvPr>
          <p:cNvSpPr>
            <a:spLocks noGrp="1"/>
          </p:cNvSpPr>
          <p:nvPr>
            <p:ph idx="1"/>
          </p:nvPr>
        </p:nvSpPr>
        <p:spPr/>
        <p:txBody>
          <a:bodyPr>
            <a:normAutofit fontScale="55000" lnSpcReduction="20000"/>
          </a:bodyPr>
          <a:lstStyle/>
          <a:p>
            <a:pPr algn="l"/>
            <a:r>
              <a:rPr lang="en-GB" sz="3600" b="0" i="0" dirty="0">
                <a:solidFill>
                  <a:srgbClr val="373A3C"/>
                </a:solidFill>
                <a:effectLst/>
              </a:rPr>
              <a:t>Write an essay on </a:t>
            </a:r>
            <a:r>
              <a:rPr lang="en-GB" sz="3600" b="1" i="0" dirty="0">
                <a:solidFill>
                  <a:srgbClr val="373A3C"/>
                </a:solidFill>
                <a:effectLst/>
              </a:rPr>
              <a:t>ONE</a:t>
            </a:r>
            <a:r>
              <a:rPr lang="en-GB" sz="3600" b="0" i="0" dirty="0">
                <a:solidFill>
                  <a:srgbClr val="373A3C"/>
                </a:solidFill>
                <a:effectLst/>
              </a:rPr>
              <a:t> of the following topics (approximately 2,500 words):</a:t>
            </a:r>
          </a:p>
          <a:p>
            <a:pPr marL="514350" indent="-514350" algn="l">
              <a:buFont typeface="+mj-lt"/>
              <a:buAutoNum type="arabicPeriod"/>
            </a:pPr>
            <a:r>
              <a:rPr lang="en-GB" sz="3600" b="0" i="0" dirty="0">
                <a:solidFill>
                  <a:srgbClr val="373A3C"/>
                </a:solidFill>
                <a:effectLst/>
              </a:rPr>
              <a:t>Analyse the main characteristics of the </a:t>
            </a:r>
            <a:r>
              <a:rPr lang="en-GB" sz="3600" b="0" i="0" u="none" strike="noStrike" dirty="0">
                <a:solidFill>
                  <a:srgbClr val="013E5B"/>
                </a:solidFill>
                <a:effectLst/>
              </a:rPr>
              <a:t>ancient Celts</a:t>
            </a:r>
            <a:r>
              <a:rPr lang="en-GB" sz="3600" b="0" i="0" dirty="0">
                <a:solidFill>
                  <a:srgbClr val="373A3C"/>
                </a:solidFill>
                <a:effectLst/>
              </a:rPr>
              <a:t> as noted by Greek and Roman authors, paying due attention to any contradictions and comparisons with other groups. (Lecturer: Andrew Currie)</a:t>
            </a:r>
          </a:p>
          <a:p>
            <a:pPr marL="514350" indent="-514350" algn="l">
              <a:buFont typeface="+mj-lt"/>
              <a:buAutoNum type="arabicPeriod"/>
            </a:pPr>
            <a:r>
              <a:rPr lang="en-GB" sz="3600" b="0" i="0" dirty="0">
                <a:solidFill>
                  <a:srgbClr val="373A3C"/>
                </a:solidFill>
                <a:effectLst/>
              </a:rPr>
              <a:t> Choose an object from the la Tène culture that demonstrates Greek influence. Discuss how </a:t>
            </a:r>
            <a:r>
              <a:rPr lang="en-GB" sz="3600" b="0" i="0" u="sng" dirty="0">
                <a:solidFill>
                  <a:srgbClr val="373A3C"/>
                </a:solidFill>
                <a:effectLst/>
              </a:rPr>
              <a:t>either</a:t>
            </a:r>
            <a:r>
              <a:rPr lang="en-GB" sz="3600" b="0" i="0" dirty="0">
                <a:solidFill>
                  <a:srgbClr val="373A3C"/>
                </a:solidFill>
                <a:effectLst/>
              </a:rPr>
              <a:t> cultural hybridity </a:t>
            </a:r>
            <a:r>
              <a:rPr lang="en-GB" sz="3600" b="0" i="0" u="sng" dirty="0">
                <a:solidFill>
                  <a:srgbClr val="373A3C"/>
                </a:solidFill>
                <a:effectLst/>
              </a:rPr>
              <a:t>or</a:t>
            </a:r>
            <a:r>
              <a:rPr lang="en-GB" sz="3600" b="0" i="0" dirty="0">
                <a:solidFill>
                  <a:srgbClr val="373A3C"/>
                </a:solidFill>
                <a:effectLst/>
              </a:rPr>
              <a:t> </a:t>
            </a:r>
            <a:r>
              <a:rPr lang="en-GB" sz="3600" b="0" i="0" dirty="0" err="1">
                <a:solidFill>
                  <a:srgbClr val="373A3C"/>
                </a:solidFill>
                <a:effectLst/>
              </a:rPr>
              <a:t>Weissner's</a:t>
            </a:r>
            <a:r>
              <a:rPr lang="en-GB" sz="3600" b="0" i="0" dirty="0">
                <a:solidFill>
                  <a:srgbClr val="373A3C"/>
                </a:solidFill>
                <a:effectLst/>
              </a:rPr>
              <a:t> concept of style might be applied to this object to explore its use in the creation of identity. (Lecturer: Louise Steel)</a:t>
            </a:r>
          </a:p>
          <a:p>
            <a:pPr marL="514350" indent="-514350" algn="l">
              <a:buFont typeface="+mj-lt"/>
              <a:buAutoNum type="arabicPeriod"/>
            </a:pPr>
            <a:r>
              <a:rPr lang="en-GB" sz="3600" b="0" i="0" dirty="0">
                <a:solidFill>
                  <a:srgbClr val="373A3C"/>
                </a:solidFill>
                <a:effectLst/>
              </a:rPr>
              <a:t>What factors can impact the representation of the Celts in Greek and/or Roman literary texts? Support your answer with evidence from selected texts. (Lecturer: Ruth Parkes)</a:t>
            </a:r>
          </a:p>
          <a:p>
            <a:pPr marL="514350" indent="-514350" algn="l">
              <a:buFont typeface="+mj-lt"/>
              <a:buAutoNum type="arabicPeriod"/>
            </a:pPr>
            <a:r>
              <a:rPr lang="en-GB" sz="3600" b="0" i="0" dirty="0">
                <a:solidFill>
                  <a:srgbClr val="373A3C"/>
                </a:solidFill>
                <a:effectLst/>
              </a:rPr>
              <a:t>Examine the ways in which the literacy of the Mediterranean civilisations spread into Celtic-speaking societies. Your answer may focus on one region, but should draw comparisons with others. (Lecturer: David Parsons)</a:t>
            </a:r>
          </a:p>
          <a:p>
            <a:pPr marL="514350" indent="-514350">
              <a:spcAft>
                <a:spcPts val="800"/>
              </a:spcAft>
              <a:buFont typeface="+mj-lt"/>
              <a:buAutoNum type="arabicPeriod"/>
            </a:pPr>
            <a:r>
              <a:rPr lang="en-GB" sz="3600" dirty="0">
                <a:effectLst/>
              </a:rPr>
              <a:t>How did climatic and geographic factors impact on the portrayal of the of those at the western and northern fringes? (Lecturer: Matthew Cobb)</a:t>
            </a:r>
          </a:p>
          <a:p>
            <a:pPr marL="0" indent="0">
              <a:buNone/>
            </a:pPr>
            <a:endParaRPr lang="en-GB" sz="3600" b="0" i="0" dirty="0">
              <a:solidFill>
                <a:srgbClr val="373A3C"/>
              </a:solidFill>
              <a:effectLst/>
            </a:endParaRPr>
          </a:p>
          <a:p>
            <a:endParaRPr lang="en-GB" dirty="0"/>
          </a:p>
        </p:txBody>
      </p:sp>
    </p:spTree>
    <p:extLst>
      <p:ext uri="{BB962C8B-B14F-4D97-AF65-F5344CB8AC3E}">
        <p14:creationId xmlns:p14="http://schemas.microsoft.com/office/powerpoint/2010/main" val="3700354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7EC1CA-DF81-3482-337F-A81F40610C51}"/>
              </a:ext>
            </a:extLst>
          </p:cNvPr>
          <p:cNvSpPr>
            <a:spLocks noGrp="1"/>
          </p:cNvSpPr>
          <p:nvPr>
            <p:ph type="title"/>
          </p:nvPr>
        </p:nvSpPr>
        <p:spPr>
          <a:xfrm>
            <a:off x="572493" y="238539"/>
            <a:ext cx="11018520" cy="1434415"/>
          </a:xfrm>
        </p:spPr>
        <p:txBody>
          <a:bodyPr anchor="b">
            <a:normAutofit/>
          </a:bodyPr>
          <a:lstStyle/>
          <a:p>
            <a:r>
              <a:rPr lang="en-GB" sz="3000" b="1" i="0">
                <a:effectLst/>
                <a:latin typeface="-apple-system"/>
              </a:rPr>
              <a:t>Assignment 2: oral presentation</a:t>
            </a:r>
            <a:br>
              <a:rPr lang="en-GB" sz="3000" b="1" i="0">
                <a:effectLst/>
                <a:latin typeface="-apple-system"/>
              </a:rPr>
            </a:br>
            <a:r>
              <a:rPr lang="en-GB" sz="3000" b="1" i="0">
                <a:effectLst/>
                <a:latin typeface="-apple-system"/>
              </a:rPr>
              <a:t>(Levels 5 and 6):</a:t>
            </a:r>
            <a:r>
              <a:rPr lang="en-GB" sz="3000" b="0" i="0">
                <a:effectLst/>
                <a:latin typeface="-apple-system"/>
              </a:rPr>
              <a:t> </a:t>
            </a:r>
            <a:br>
              <a:rPr lang="en-GB" sz="3000" b="1" i="0">
                <a:effectLst/>
                <a:latin typeface="-apple-system"/>
              </a:rPr>
            </a:br>
            <a:endParaRPr lang="en-GB" sz="3000" b="1"/>
          </a:p>
        </p:txBody>
      </p:sp>
      <p:sp>
        <p:nvSpPr>
          <p:cNvPr id="2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8BA1BA-21EE-E862-FB34-DDF803542B39}"/>
              </a:ext>
            </a:extLst>
          </p:cNvPr>
          <p:cNvSpPr>
            <a:spLocks noGrp="1"/>
          </p:cNvSpPr>
          <p:nvPr>
            <p:ph idx="1"/>
          </p:nvPr>
        </p:nvSpPr>
        <p:spPr>
          <a:xfrm>
            <a:off x="572493" y="2071316"/>
            <a:ext cx="6713552" cy="4119172"/>
          </a:xfrm>
        </p:spPr>
        <p:txBody>
          <a:bodyPr anchor="t">
            <a:normAutofit/>
          </a:bodyPr>
          <a:lstStyle/>
          <a:p>
            <a:r>
              <a:rPr lang="en-GB" sz="2200" b="0" i="0" dirty="0">
                <a:effectLst/>
                <a:latin typeface="-apple-system"/>
              </a:rPr>
              <a:t>Prepare and deliver a 15-minute oral presentation (which will be recorded on Teams) on a topic of your choice relating to the module. You will also be expected to prepare a series of </a:t>
            </a:r>
            <a:r>
              <a:rPr lang="en-GB" sz="2200" b="0" i="0" dirty="0" err="1">
                <a:effectLst/>
                <a:latin typeface="-apple-system"/>
              </a:rPr>
              <a:t>Powerpoint</a:t>
            </a:r>
            <a:r>
              <a:rPr lang="en-GB" sz="2200" b="0" i="0" dirty="0">
                <a:effectLst/>
                <a:latin typeface="-apple-system"/>
              </a:rPr>
              <a:t> slides to accompany your presentation and these will be submitted (saved as a PDF) to the assignment submission link below before the oral presentation on </a:t>
            </a:r>
            <a:r>
              <a:rPr lang="en-GB" sz="2200" b="1" i="0" dirty="0">
                <a:effectLst/>
                <a:latin typeface="-apple-system"/>
              </a:rPr>
              <a:t>3 May 2023</a:t>
            </a:r>
            <a:r>
              <a:rPr lang="en-GB" sz="2200" b="0" i="0" dirty="0">
                <a:effectLst/>
                <a:latin typeface="-apple-system"/>
              </a:rPr>
              <a:t>.</a:t>
            </a:r>
          </a:p>
          <a:p>
            <a:endParaRPr lang="en-GB" sz="2200" b="0" i="0" dirty="0">
              <a:effectLst/>
              <a:latin typeface="-apple-system"/>
            </a:endParaRPr>
          </a:p>
          <a:p>
            <a:r>
              <a:rPr lang="en-GB" sz="2200" b="0" i="0" dirty="0">
                <a:effectLst/>
                <a:latin typeface="-apple-system"/>
              </a:rPr>
              <a:t> </a:t>
            </a:r>
            <a:endParaRPr lang="en-GB" sz="2200" dirty="0"/>
          </a:p>
        </p:txBody>
      </p:sp>
      <p:pic>
        <p:nvPicPr>
          <p:cNvPr id="4" name="Picture 2">
            <a:extLst>
              <a:ext uri="{FF2B5EF4-FFF2-40B4-BE49-F238E27FC236}">
                <a16:creationId xmlns:a16="http://schemas.microsoft.com/office/drawing/2014/main" id="{39669F9A-7248-CBB7-3CDA-8FE01BAB8F7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4503" r="11610"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753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3B8EAB-694F-6326-1B40-5517CF43F568}"/>
              </a:ext>
            </a:extLst>
          </p:cNvPr>
          <p:cNvSpPr>
            <a:spLocks noGrp="1"/>
          </p:cNvSpPr>
          <p:nvPr>
            <p:ph type="title"/>
          </p:nvPr>
        </p:nvSpPr>
        <p:spPr>
          <a:xfrm>
            <a:off x="686834" y="591344"/>
            <a:ext cx="3200400" cy="5585619"/>
          </a:xfrm>
        </p:spPr>
        <p:txBody>
          <a:bodyPr>
            <a:normAutofit/>
          </a:bodyPr>
          <a:lstStyle/>
          <a:p>
            <a:r>
              <a:rPr lang="en-GB" sz="3100" b="0" i="0">
                <a:solidFill>
                  <a:srgbClr val="FFFFFF"/>
                </a:solidFill>
                <a:effectLst/>
                <a:latin typeface="-apple-system"/>
              </a:rPr>
              <a:t>You are welcome to discuss your chosen topic with the module Co-ordinator during the assessment workshop. Potential ideas for your oral presentation:</a:t>
            </a:r>
            <a:br>
              <a:rPr lang="en-GB" sz="3100" b="0" i="0">
                <a:solidFill>
                  <a:srgbClr val="FFFFFF"/>
                </a:solidFill>
                <a:effectLst/>
                <a:latin typeface="-apple-system"/>
              </a:rPr>
            </a:br>
            <a:endParaRPr lang="en-GB" sz="3100">
              <a:solidFill>
                <a:srgbClr val="FFFFFF"/>
              </a:solidFill>
            </a:endParaRPr>
          </a:p>
        </p:txBody>
      </p:sp>
      <p:sp>
        <p:nvSpPr>
          <p:cNvPr id="29"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 name="Content Placeholder 2">
            <a:extLst>
              <a:ext uri="{FF2B5EF4-FFF2-40B4-BE49-F238E27FC236}">
                <a16:creationId xmlns:a16="http://schemas.microsoft.com/office/drawing/2014/main" id="{72F0D841-1732-95C9-8FBA-06164A93327B}"/>
              </a:ext>
            </a:extLst>
          </p:cNvPr>
          <p:cNvSpPr>
            <a:spLocks noGrp="1"/>
          </p:cNvSpPr>
          <p:nvPr>
            <p:ph idx="1"/>
          </p:nvPr>
        </p:nvSpPr>
        <p:spPr>
          <a:xfrm>
            <a:off x="4447308" y="591344"/>
            <a:ext cx="6906491" cy="5585619"/>
          </a:xfrm>
        </p:spPr>
        <p:txBody>
          <a:bodyPr anchor="ctr">
            <a:normAutofit/>
          </a:bodyPr>
          <a:lstStyle/>
          <a:p>
            <a:r>
              <a:rPr lang="en-GB" sz="1800" b="0" i="0" dirty="0">
                <a:effectLst/>
                <a:latin typeface="-apple-system"/>
              </a:rPr>
              <a:t>(</a:t>
            </a:r>
            <a:r>
              <a:rPr lang="en-GB" sz="1800" b="0" i="0" dirty="0" err="1">
                <a:effectLst/>
                <a:latin typeface="-apple-system"/>
              </a:rPr>
              <a:t>i</a:t>
            </a:r>
            <a:r>
              <a:rPr lang="en-GB" sz="1800" b="0" i="0" dirty="0">
                <a:effectLst/>
                <a:latin typeface="-apple-system"/>
              </a:rPr>
              <a:t>) your talk could be inspired by one of the lectures you have been given during the module: you could research the topic further, investigating some of the sources suggested and present your ideas in your talk.</a:t>
            </a:r>
          </a:p>
          <a:p>
            <a:r>
              <a:rPr lang="en-GB" sz="1800" b="0" i="0" dirty="0">
                <a:effectLst/>
                <a:latin typeface="-apple-system"/>
              </a:rPr>
              <a:t>(ii)  You could consider a particular aspect of Celtic culture referred to in the work of Greek and Roman authors and critique or evaluate the Classical sources (e.g. human sacrifice, druids, barbarism, philosophy and learning or Pythagoreanism/immortality of the soul).</a:t>
            </a:r>
          </a:p>
          <a:p>
            <a:r>
              <a:rPr lang="en-GB" sz="1800" b="0" i="0" dirty="0">
                <a:effectLst/>
                <a:latin typeface="-apple-system"/>
              </a:rPr>
              <a:t>(iii) You could focus on one particular author (e.g. Julius Caesar), literary text, archaeological site, art object or artefact and use this as the basis of your talk.</a:t>
            </a:r>
          </a:p>
          <a:p>
            <a:r>
              <a:rPr lang="en-GB" sz="1800" b="0" i="0" dirty="0">
                <a:effectLst/>
                <a:latin typeface="-apple-system"/>
              </a:rPr>
              <a:t>(iv) You could choose a particularly useful secondary source (e.g. academic article or book related to the module), summarize this, provide a critical evaluation and present it to other members of the class: what are its strengths and weaknesses and what original light does it shed on the topic?</a:t>
            </a:r>
          </a:p>
          <a:p>
            <a:r>
              <a:rPr lang="en-GB" sz="1800" b="0" i="0" dirty="0">
                <a:effectLst/>
                <a:latin typeface="-apple-system"/>
              </a:rPr>
              <a:t> (Assessor of oral presentations: Prof. Jane Cartwright, Moderator: </a:t>
            </a:r>
            <a:r>
              <a:rPr lang="en-GB" sz="1800" dirty="0">
                <a:latin typeface="-apple-system"/>
              </a:rPr>
              <a:t>D</a:t>
            </a:r>
            <a:r>
              <a:rPr lang="en-GB" sz="1800" b="0" i="0" dirty="0">
                <a:effectLst/>
                <a:latin typeface="-apple-system"/>
              </a:rPr>
              <a:t>r Thomas Jansen)</a:t>
            </a:r>
          </a:p>
          <a:p>
            <a:endParaRPr lang="en-GB" sz="1800" dirty="0"/>
          </a:p>
        </p:txBody>
      </p:sp>
    </p:spTree>
    <p:extLst>
      <p:ext uri="{BB962C8B-B14F-4D97-AF65-F5344CB8AC3E}">
        <p14:creationId xmlns:p14="http://schemas.microsoft.com/office/powerpoint/2010/main" val="9250895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CEC1F-58FF-66EF-B2DD-F4E1E02335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BC3EB52-198E-E28D-66A9-9D477E52DF86}"/>
              </a:ext>
            </a:extLst>
          </p:cNvPr>
          <p:cNvSpPr>
            <a:spLocks noGrp="1"/>
          </p:cNvSpPr>
          <p:nvPr>
            <p:ph idx="1"/>
          </p:nvPr>
        </p:nvSpPr>
        <p:spPr/>
        <p:txBody>
          <a:bodyPr/>
          <a:lstStyle/>
          <a:p>
            <a:r>
              <a:rPr lang="en-GB" b="1" i="0" dirty="0">
                <a:solidFill>
                  <a:srgbClr val="373A3C"/>
                </a:solidFill>
                <a:effectLst/>
                <a:latin typeface="-apple-system"/>
              </a:rPr>
              <a:t>Deadline for presentations and submission of </a:t>
            </a:r>
            <a:r>
              <a:rPr lang="en-GB" b="1" i="0" dirty="0" err="1">
                <a:solidFill>
                  <a:srgbClr val="373A3C"/>
                </a:solidFill>
                <a:effectLst/>
                <a:latin typeface="-apple-system"/>
              </a:rPr>
              <a:t>Powerpoint</a:t>
            </a:r>
            <a:r>
              <a:rPr lang="en-GB" b="1" i="0" dirty="0">
                <a:solidFill>
                  <a:srgbClr val="373A3C"/>
                </a:solidFill>
                <a:effectLst/>
                <a:latin typeface="-apple-system"/>
              </a:rPr>
              <a:t> slides: 3 May 2023</a:t>
            </a:r>
            <a:r>
              <a:rPr lang="en-GB" b="0" i="0" dirty="0">
                <a:solidFill>
                  <a:srgbClr val="373A3C"/>
                </a:solidFill>
                <a:effectLst/>
                <a:latin typeface="-apple-system"/>
              </a:rPr>
              <a:t>. </a:t>
            </a:r>
          </a:p>
          <a:p>
            <a:r>
              <a:rPr lang="en-GB" b="0" i="0" dirty="0">
                <a:solidFill>
                  <a:srgbClr val="373A3C"/>
                </a:solidFill>
                <a:effectLst/>
                <a:latin typeface="-apple-system"/>
              </a:rPr>
              <a:t>Students will be allocated an individual slot for their oral presentations, but will be expected to attend all of the presentations on the 3 May (unless differentiated arrangements apply to specific students). You will need to upload your </a:t>
            </a:r>
            <a:r>
              <a:rPr lang="en-GB" b="0" i="0" dirty="0" err="1">
                <a:solidFill>
                  <a:srgbClr val="373A3C"/>
                </a:solidFill>
                <a:effectLst/>
                <a:latin typeface="-apple-system"/>
              </a:rPr>
              <a:t>powerpoint</a:t>
            </a:r>
            <a:r>
              <a:rPr lang="en-GB" b="0" i="0" dirty="0">
                <a:solidFill>
                  <a:srgbClr val="373A3C"/>
                </a:solidFill>
                <a:effectLst/>
                <a:latin typeface="-apple-system"/>
              </a:rPr>
              <a:t> slides (saved as a PDF) via the submission link below. NB the presentation is delivered orally and you are not required to submit any notes for this other than the </a:t>
            </a:r>
            <a:r>
              <a:rPr lang="en-GB" b="0" i="0" dirty="0" err="1">
                <a:solidFill>
                  <a:srgbClr val="373A3C"/>
                </a:solidFill>
                <a:effectLst/>
                <a:latin typeface="-apple-system"/>
              </a:rPr>
              <a:t>powerpoint</a:t>
            </a:r>
            <a:r>
              <a:rPr lang="en-GB" b="0" i="0" dirty="0">
                <a:solidFill>
                  <a:srgbClr val="373A3C"/>
                </a:solidFill>
                <a:effectLst/>
                <a:latin typeface="-apple-system"/>
              </a:rPr>
              <a:t> slides that accompany your talk.</a:t>
            </a:r>
          </a:p>
          <a:p>
            <a:endParaRPr lang="en-GB" dirty="0"/>
          </a:p>
        </p:txBody>
      </p:sp>
    </p:spTree>
    <p:extLst>
      <p:ext uri="{BB962C8B-B14F-4D97-AF65-F5344CB8AC3E}">
        <p14:creationId xmlns:p14="http://schemas.microsoft.com/office/powerpoint/2010/main" val="1644889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E669-76E0-2DA4-318C-C8D1E329EE95}"/>
              </a:ext>
            </a:extLst>
          </p:cNvPr>
          <p:cNvSpPr>
            <a:spLocks noGrp="1"/>
          </p:cNvSpPr>
          <p:nvPr>
            <p:ph type="title"/>
          </p:nvPr>
        </p:nvSpPr>
        <p:spPr/>
        <p:txBody>
          <a:bodyPr>
            <a:normAutofit fontScale="90000"/>
          </a:bodyPr>
          <a:lstStyle/>
          <a:p>
            <a:r>
              <a:rPr lang="en-GB" sz="3600" b="1" dirty="0"/>
              <a:t>What time is my presentation?</a:t>
            </a:r>
            <a:br>
              <a:rPr lang="en-GB" sz="3600" b="1" dirty="0"/>
            </a:br>
            <a:r>
              <a:rPr lang="en-GB" sz="3600" dirty="0"/>
              <a:t>3 May 2023 (15 mins presentation and 5 minutes of questions)</a:t>
            </a:r>
            <a:br>
              <a:rPr lang="en-GB" dirty="0"/>
            </a:br>
            <a:endParaRPr lang="en-GB" dirty="0"/>
          </a:p>
        </p:txBody>
      </p:sp>
      <p:sp>
        <p:nvSpPr>
          <p:cNvPr id="3" name="Content Placeholder 2">
            <a:extLst>
              <a:ext uri="{FF2B5EF4-FFF2-40B4-BE49-F238E27FC236}">
                <a16:creationId xmlns:a16="http://schemas.microsoft.com/office/drawing/2014/main" id="{2715034F-2572-4942-6277-5F0FD76D319F}"/>
              </a:ext>
            </a:extLst>
          </p:cNvPr>
          <p:cNvSpPr>
            <a:spLocks noGrp="1"/>
          </p:cNvSpPr>
          <p:nvPr>
            <p:ph idx="1"/>
          </p:nvPr>
        </p:nvSpPr>
        <p:spPr/>
        <p:txBody>
          <a:bodyPr>
            <a:normAutofit/>
          </a:bodyPr>
          <a:lstStyle/>
          <a:p>
            <a:r>
              <a:rPr lang="en-GB" b="1" dirty="0"/>
              <a:t>All students should attend from 11am. NB This is an assessed part of the module and if you do not attend when your presentation is scheduled, you will be awarded 0%. Any extenuating circumstances must be approved by the Academic Office (form SC01)</a:t>
            </a:r>
          </a:p>
          <a:p>
            <a:r>
              <a:rPr lang="en-GB" dirty="0"/>
              <a:t>11.00 Samantha </a:t>
            </a:r>
            <a:r>
              <a:rPr lang="en-GB" dirty="0" err="1"/>
              <a:t>Mclaren</a:t>
            </a:r>
            <a:endParaRPr lang="en-GB" dirty="0"/>
          </a:p>
          <a:p>
            <a:r>
              <a:rPr lang="en-GB" dirty="0"/>
              <a:t>11.20 Heidi Wyldewood</a:t>
            </a:r>
          </a:p>
          <a:p>
            <a:r>
              <a:rPr lang="en-GB" dirty="0"/>
              <a:t>11.40 Matthew Youde</a:t>
            </a:r>
          </a:p>
          <a:p>
            <a:r>
              <a:rPr lang="en-GB" dirty="0"/>
              <a:t>12.00 David Roberts</a:t>
            </a:r>
          </a:p>
          <a:p>
            <a:r>
              <a:rPr lang="en-GB" dirty="0"/>
              <a:t>12.20 Kaj Sobczak</a:t>
            </a:r>
          </a:p>
          <a:p>
            <a:endParaRPr lang="en-GB" dirty="0"/>
          </a:p>
          <a:p>
            <a:endParaRPr lang="en-GB" dirty="0"/>
          </a:p>
        </p:txBody>
      </p:sp>
    </p:spTree>
    <p:extLst>
      <p:ext uri="{BB962C8B-B14F-4D97-AF65-F5344CB8AC3E}">
        <p14:creationId xmlns:p14="http://schemas.microsoft.com/office/powerpoint/2010/main" val="661203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01315-18A9-82EA-D9E0-F5D5711E732E}"/>
              </a:ext>
            </a:extLst>
          </p:cNvPr>
          <p:cNvSpPr>
            <a:spLocks noGrp="1"/>
          </p:cNvSpPr>
          <p:nvPr>
            <p:ph type="title"/>
          </p:nvPr>
        </p:nvSpPr>
        <p:spPr/>
        <p:txBody>
          <a:bodyPr/>
          <a:lstStyle/>
          <a:p>
            <a:r>
              <a:rPr lang="en-GB" dirty="0"/>
              <a:t>Tips for preparing a good presentation</a:t>
            </a:r>
          </a:p>
        </p:txBody>
      </p:sp>
      <p:sp>
        <p:nvSpPr>
          <p:cNvPr id="3" name="Content Placeholder 2">
            <a:extLst>
              <a:ext uri="{FF2B5EF4-FFF2-40B4-BE49-F238E27FC236}">
                <a16:creationId xmlns:a16="http://schemas.microsoft.com/office/drawing/2014/main" id="{AE8CBD76-C6BC-A083-4850-51A3976063E3}"/>
              </a:ext>
            </a:extLst>
          </p:cNvPr>
          <p:cNvSpPr>
            <a:spLocks noGrp="1"/>
          </p:cNvSpPr>
          <p:nvPr>
            <p:ph idx="1"/>
          </p:nvPr>
        </p:nvSpPr>
        <p:spPr/>
        <p:txBody>
          <a:bodyPr>
            <a:normAutofit fontScale="92500" lnSpcReduction="10000"/>
          </a:bodyPr>
          <a:lstStyle/>
          <a:p>
            <a:r>
              <a:rPr lang="en-GB" dirty="0" err="1"/>
              <a:t>Powerpoint</a:t>
            </a:r>
            <a:r>
              <a:rPr lang="en-GB" dirty="0"/>
              <a:t> should not contain too much information and you should not rush through them;</a:t>
            </a:r>
          </a:p>
          <a:p>
            <a:r>
              <a:rPr lang="en-GB" dirty="0"/>
              <a:t>Try to make your </a:t>
            </a:r>
            <a:r>
              <a:rPr lang="en-GB" dirty="0" err="1"/>
              <a:t>Powerpoint</a:t>
            </a:r>
            <a:r>
              <a:rPr lang="en-GB" dirty="0"/>
              <a:t> visually interesting – no clashing colours, script easy to read and talk easy to follow;</a:t>
            </a:r>
          </a:p>
          <a:p>
            <a:r>
              <a:rPr lang="en-GB" dirty="0"/>
              <a:t>Speak clearly at a natural pace. Avoid reading a text but make sure you have prepared well and that your talk has been timed well;</a:t>
            </a:r>
          </a:p>
          <a:p>
            <a:r>
              <a:rPr lang="en-GB" dirty="0"/>
              <a:t>The trick is to be so well prepared that you give the impression you are talking ‘off the cuff’ but you know exactly what you’ll cover and how long this will last;</a:t>
            </a:r>
          </a:p>
          <a:p>
            <a:r>
              <a:rPr lang="en-GB" dirty="0"/>
              <a:t>Be enthusiastic and lively and don’t reveal that you are nervous;</a:t>
            </a:r>
          </a:p>
          <a:p>
            <a:r>
              <a:rPr lang="en-GB" dirty="0"/>
              <a:t>Ensure the content is accurate, interesting and </a:t>
            </a:r>
            <a:r>
              <a:rPr lang="en-GB"/>
              <a:t>well structured.</a:t>
            </a:r>
            <a:endParaRPr lang="en-GB" dirty="0"/>
          </a:p>
        </p:txBody>
      </p:sp>
    </p:spTree>
    <p:extLst>
      <p:ext uri="{BB962C8B-B14F-4D97-AF65-F5344CB8AC3E}">
        <p14:creationId xmlns:p14="http://schemas.microsoft.com/office/powerpoint/2010/main" val="1265518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61106-8DCC-11FE-3AD1-5B7A9E7019A7}"/>
              </a:ext>
            </a:extLst>
          </p:cNvPr>
          <p:cNvSpPr>
            <a:spLocks noGrp="1"/>
          </p:cNvSpPr>
          <p:nvPr>
            <p:ph type="title"/>
          </p:nvPr>
        </p:nvSpPr>
        <p:spPr/>
        <p:txBody>
          <a:bodyPr/>
          <a:lstStyle/>
          <a:p>
            <a:r>
              <a:rPr lang="en-GB" b="1" dirty="0"/>
              <a:t>Preparing a </a:t>
            </a:r>
            <a:r>
              <a:rPr lang="en-GB" b="1" dirty="0" err="1"/>
              <a:t>Powerpoint</a:t>
            </a:r>
            <a:r>
              <a:rPr lang="en-GB" b="1" dirty="0"/>
              <a:t> Presentation</a:t>
            </a:r>
          </a:p>
        </p:txBody>
      </p:sp>
      <p:sp>
        <p:nvSpPr>
          <p:cNvPr id="3" name="Content Placeholder 2">
            <a:extLst>
              <a:ext uri="{FF2B5EF4-FFF2-40B4-BE49-F238E27FC236}">
                <a16:creationId xmlns:a16="http://schemas.microsoft.com/office/drawing/2014/main" id="{B3D752FD-740D-4335-E6DB-307A71BB6BF1}"/>
              </a:ext>
            </a:extLst>
          </p:cNvPr>
          <p:cNvSpPr>
            <a:spLocks noGrp="1"/>
          </p:cNvSpPr>
          <p:nvPr>
            <p:ph idx="1"/>
          </p:nvPr>
        </p:nvSpPr>
        <p:spPr/>
        <p:txBody>
          <a:bodyPr/>
          <a:lstStyle/>
          <a:p>
            <a:r>
              <a:rPr lang="en-GB" b="0" i="0" dirty="0">
                <a:solidFill>
                  <a:srgbClr val="212529"/>
                </a:solidFill>
                <a:effectLst/>
                <a:latin typeface="-apple-system"/>
              </a:rPr>
              <a:t>For avoiding ‘death by PowerPoint’ (i.e. what NOT to do when preparing slides), and for excellent tips on how to prepare good PowerPoint presentations, see further </a:t>
            </a:r>
            <a:r>
              <a:rPr lang="en-GB" b="0" i="0" u="none" strike="noStrike" dirty="0">
                <a:solidFill>
                  <a:srgbClr val="007BFF"/>
                </a:solidFill>
                <a:effectLst/>
                <a:latin typeface="-apple-system"/>
                <a:hlinkClick r:id="rId2"/>
              </a:rPr>
              <a:t>https://www.youtube.com/watch?v=Iwpi1Lm6dFo</a:t>
            </a:r>
            <a:r>
              <a:rPr lang="en-GB" b="0" i="0" dirty="0">
                <a:solidFill>
                  <a:srgbClr val="212529"/>
                </a:solidFill>
                <a:effectLst/>
                <a:latin typeface="-apple-system"/>
              </a:rPr>
              <a:t> [How to avoid death By PowerPoint | David JP Phillips | </a:t>
            </a:r>
            <a:r>
              <a:rPr lang="en-GB" b="0" i="0" dirty="0" err="1">
                <a:solidFill>
                  <a:srgbClr val="212529"/>
                </a:solidFill>
                <a:effectLst/>
                <a:latin typeface="-apple-system"/>
              </a:rPr>
              <a:t>TEDxStockholmSalon</a:t>
            </a:r>
            <a:r>
              <a:rPr lang="en-GB" b="0" i="0" dirty="0">
                <a:solidFill>
                  <a:srgbClr val="212529"/>
                </a:solidFill>
                <a:effectLst/>
                <a:latin typeface="-apple-system"/>
              </a:rPr>
              <a:t>, accessed 24/9/20].</a:t>
            </a:r>
            <a:endParaRPr lang="en-GB" dirty="0"/>
          </a:p>
        </p:txBody>
      </p:sp>
    </p:spTree>
    <p:extLst>
      <p:ext uri="{BB962C8B-B14F-4D97-AF65-F5344CB8AC3E}">
        <p14:creationId xmlns:p14="http://schemas.microsoft.com/office/powerpoint/2010/main" val="1201703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299</TotalTime>
  <Words>953</Words>
  <Application>Microsoft Office PowerPoint</Application>
  <PresentationFormat>Widescreen</PresentationFormat>
  <Paragraphs>44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-apple-system</vt:lpstr>
      <vt:lpstr>Arial</vt:lpstr>
      <vt:lpstr>Calibri</vt:lpstr>
      <vt:lpstr>Calibri Light</vt:lpstr>
      <vt:lpstr>Office Theme</vt:lpstr>
      <vt:lpstr>Prof. Jane Cartwright</vt:lpstr>
      <vt:lpstr>How is the module assessed?</vt:lpstr>
      <vt:lpstr>Assignment 1: essay 2,500 words (Levels 5 and 6)</vt:lpstr>
      <vt:lpstr>Assignment 2: oral presentation (Levels 5 and 6):  </vt:lpstr>
      <vt:lpstr>You are welcome to discuss your chosen topic with the module Co-ordinator during the assessment workshop. Potential ideas for your oral presentation: </vt:lpstr>
      <vt:lpstr>PowerPoint Presentation</vt:lpstr>
      <vt:lpstr>What time is my presentation? 3 May 2023 (15 mins presentation and 5 minutes of questions) </vt:lpstr>
      <vt:lpstr>Tips for preparing a good presentation</vt:lpstr>
      <vt:lpstr>Preparing a 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 Jane Cartwright</dc:title>
  <dc:creator>Jane Cartwright</dc:creator>
  <cp:lastModifiedBy>Jane Cartwright</cp:lastModifiedBy>
  <cp:revision>1</cp:revision>
  <dcterms:created xsi:type="dcterms:W3CDTF">2023-03-21T18:59:25Z</dcterms:created>
  <dcterms:modified xsi:type="dcterms:W3CDTF">2023-03-22T12:02:04Z</dcterms:modified>
</cp:coreProperties>
</file>