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57" r:id="rId3"/>
    <p:sldId id="258" r:id="rId4"/>
    <p:sldId id="259" r:id="rId5"/>
    <p:sldId id="260" r:id="rId6"/>
    <p:sldId id="265" r:id="rId7"/>
    <p:sldId id="264" r:id="rId8"/>
    <p:sldId id="261" r:id="rId9"/>
    <p:sldId id="266" r:id="rId10"/>
    <p:sldId id="263" r:id="rId11"/>
    <p:sldId id="262"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8" autoAdjust="0"/>
    <p:restoredTop sz="94660"/>
  </p:normalViewPr>
  <p:slideViewPr>
    <p:cSldViewPr snapToGrid="0">
      <p:cViewPr varScale="1">
        <p:scale>
          <a:sx n="49" d="100"/>
          <a:sy n="49" d="100"/>
        </p:scale>
        <p:origin x="67" y="4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image" Target="../media/image14.png"/><Relationship Id="rId5" Type="http://schemas.openxmlformats.org/officeDocument/2006/relationships/image" Target="../media/image18.jpg"/><Relationship Id="rId4" Type="http://schemas.openxmlformats.org/officeDocument/2006/relationships/image" Target="../media/image17.jp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image" Target="../media/image14.png"/><Relationship Id="rId5" Type="http://schemas.openxmlformats.org/officeDocument/2006/relationships/image" Target="../media/image18.jpg"/><Relationship Id="rId4" Type="http://schemas.openxmlformats.org/officeDocument/2006/relationships/image" Target="../media/image17.jp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C8892-AEC5-4AA4-93B8-E35DF1109D43}" type="doc">
      <dgm:prSet loTypeId="urn:microsoft.com/office/officeart/2008/layout/VerticalCurvedList" loCatId="list" qsTypeId="urn:microsoft.com/office/officeart/2005/8/quickstyle/simple1" qsCatId="simple" csTypeId="urn:microsoft.com/office/officeart/2005/8/colors/accent3_2" csCatId="accent3" phldr="1"/>
      <dgm:spPr/>
      <dgm:t>
        <a:bodyPr/>
        <a:lstStyle/>
        <a:p>
          <a:endParaRPr lang="en-GB"/>
        </a:p>
      </dgm:t>
    </dgm:pt>
    <dgm:pt modelId="{68D0D88C-1464-4343-A500-5FABFBDF7003}">
      <dgm:prSet phldrT="[Text]"/>
      <dgm:spPr/>
      <dgm:t>
        <a:bodyPr/>
        <a:lstStyle/>
        <a:p>
          <a:r>
            <a:rPr lang="en-US" dirty="0" err="1"/>
            <a:t>Generalised</a:t>
          </a:r>
          <a:r>
            <a:rPr lang="en-US" dirty="0"/>
            <a:t> anxiety disorder (GAD)</a:t>
          </a:r>
          <a:endParaRPr lang="en-GB" dirty="0"/>
        </a:p>
      </dgm:t>
    </dgm:pt>
    <dgm:pt modelId="{894AAF4D-06E0-4A9E-BFCE-ADAE94802FF8}" type="parTrans" cxnId="{BBA7FF30-A5D7-4429-ABD1-233902E662AD}">
      <dgm:prSet/>
      <dgm:spPr/>
      <dgm:t>
        <a:bodyPr/>
        <a:lstStyle/>
        <a:p>
          <a:endParaRPr lang="en-GB"/>
        </a:p>
      </dgm:t>
    </dgm:pt>
    <dgm:pt modelId="{9CFE926F-AA91-4E8F-95ED-A39F0D0A9744}" type="sibTrans" cxnId="{BBA7FF30-A5D7-4429-ABD1-233902E662AD}">
      <dgm:prSet/>
      <dgm:spPr/>
      <dgm:t>
        <a:bodyPr/>
        <a:lstStyle/>
        <a:p>
          <a:endParaRPr lang="en-GB"/>
        </a:p>
      </dgm:t>
    </dgm:pt>
    <dgm:pt modelId="{7F624FDA-B29C-4DEC-BBED-B69E7D48564A}">
      <dgm:prSet/>
      <dgm:spPr/>
      <dgm:t>
        <a:bodyPr/>
        <a:lstStyle/>
        <a:p>
          <a:r>
            <a:rPr lang="en-US" dirty="0"/>
            <a:t>Panic disorder</a:t>
          </a:r>
        </a:p>
      </dgm:t>
    </dgm:pt>
    <dgm:pt modelId="{C016FACE-9F8A-45A9-B73F-772FAC046471}" type="parTrans" cxnId="{29F38C5C-47CE-415C-B8EE-4E79BFEC2A4E}">
      <dgm:prSet/>
      <dgm:spPr/>
      <dgm:t>
        <a:bodyPr/>
        <a:lstStyle/>
        <a:p>
          <a:endParaRPr lang="en-GB"/>
        </a:p>
      </dgm:t>
    </dgm:pt>
    <dgm:pt modelId="{DE0624A6-B353-4764-B702-159429A5D491}" type="sibTrans" cxnId="{29F38C5C-47CE-415C-B8EE-4E79BFEC2A4E}">
      <dgm:prSet/>
      <dgm:spPr/>
      <dgm:t>
        <a:bodyPr/>
        <a:lstStyle/>
        <a:p>
          <a:endParaRPr lang="en-GB"/>
        </a:p>
      </dgm:t>
    </dgm:pt>
    <dgm:pt modelId="{E50ED70E-470C-4245-8331-7477AECD4A89}">
      <dgm:prSet/>
      <dgm:spPr/>
      <dgm:t>
        <a:bodyPr/>
        <a:lstStyle/>
        <a:p>
          <a:r>
            <a:rPr lang="en-US" dirty="0"/>
            <a:t>Social anxiety</a:t>
          </a:r>
          <a:r>
            <a:rPr lang="en-GB" dirty="0"/>
            <a:t> disorder</a:t>
          </a:r>
        </a:p>
      </dgm:t>
    </dgm:pt>
    <dgm:pt modelId="{29B95D04-8EB0-41B6-98FC-5B3ADAF8561A}" type="parTrans" cxnId="{F58C9902-A9B3-448D-A197-18A40897448A}">
      <dgm:prSet/>
      <dgm:spPr/>
      <dgm:t>
        <a:bodyPr/>
        <a:lstStyle/>
        <a:p>
          <a:endParaRPr lang="en-GB"/>
        </a:p>
      </dgm:t>
    </dgm:pt>
    <dgm:pt modelId="{C583D48F-B244-4870-AF55-7208EEAD6A92}" type="sibTrans" cxnId="{F58C9902-A9B3-448D-A197-18A40897448A}">
      <dgm:prSet/>
      <dgm:spPr/>
      <dgm:t>
        <a:bodyPr/>
        <a:lstStyle/>
        <a:p>
          <a:endParaRPr lang="en-GB"/>
        </a:p>
      </dgm:t>
    </dgm:pt>
    <dgm:pt modelId="{30744404-6ABB-4D32-A0A1-F16DB75A2A99}">
      <dgm:prSet/>
      <dgm:spPr/>
      <dgm:t>
        <a:bodyPr/>
        <a:lstStyle/>
        <a:p>
          <a:r>
            <a:rPr lang="en-GB" dirty="0"/>
            <a:t>Specific phobias</a:t>
          </a:r>
        </a:p>
      </dgm:t>
    </dgm:pt>
    <dgm:pt modelId="{3F1CC367-D17B-457E-ACF6-86BCC0258A37}" type="parTrans" cxnId="{3223F54D-077C-47E5-B1B2-EA98904E0001}">
      <dgm:prSet/>
      <dgm:spPr/>
      <dgm:t>
        <a:bodyPr/>
        <a:lstStyle/>
        <a:p>
          <a:endParaRPr lang="en-GB"/>
        </a:p>
      </dgm:t>
    </dgm:pt>
    <dgm:pt modelId="{D129EF5C-DD2C-4EFF-86C8-BE4DE047410B}" type="sibTrans" cxnId="{3223F54D-077C-47E5-B1B2-EA98904E0001}">
      <dgm:prSet/>
      <dgm:spPr/>
      <dgm:t>
        <a:bodyPr/>
        <a:lstStyle/>
        <a:p>
          <a:endParaRPr lang="en-GB"/>
        </a:p>
      </dgm:t>
    </dgm:pt>
    <dgm:pt modelId="{D41DA1F7-FB7E-4D87-8586-694CC2584B35}">
      <dgm:prSet/>
      <dgm:spPr/>
      <dgm:t>
        <a:bodyPr/>
        <a:lstStyle/>
        <a:p>
          <a:r>
            <a:rPr lang="en-US" dirty="0"/>
            <a:t>Separation anxiety disorder</a:t>
          </a:r>
          <a:endParaRPr lang="en-GB" dirty="0"/>
        </a:p>
      </dgm:t>
    </dgm:pt>
    <dgm:pt modelId="{8989B25F-E1C2-4D63-8A60-2B7FA61B6B57}" type="parTrans" cxnId="{2490CE7B-E9DA-491D-843D-45A1B3E93CFA}">
      <dgm:prSet/>
      <dgm:spPr/>
      <dgm:t>
        <a:bodyPr/>
        <a:lstStyle/>
        <a:p>
          <a:endParaRPr lang="en-GB"/>
        </a:p>
      </dgm:t>
    </dgm:pt>
    <dgm:pt modelId="{87977156-8214-4A15-A510-7F7CE2E2A13C}" type="sibTrans" cxnId="{2490CE7B-E9DA-491D-843D-45A1B3E93CFA}">
      <dgm:prSet/>
      <dgm:spPr/>
      <dgm:t>
        <a:bodyPr/>
        <a:lstStyle/>
        <a:p>
          <a:endParaRPr lang="en-GB"/>
        </a:p>
      </dgm:t>
    </dgm:pt>
    <dgm:pt modelId="{71058096-E62A-4A71-9FA2-9759ACBD2E41}">
      <dgm:prSet/>
      <dgm:spPr/>
      <dgm:t>
        <a:bodyPr/>
        <a:lstStyle/>
        <a:p>
          <a:r>
            <a:rPr lang="en-US" dirty="0"/>
            <a:t>Agoraphobia</a:t>
          </a:r>
          <a:endParaRPr lang="en-GB" dirty="0"/>
        </a:p>
      </dgm:t>
    </dgm:pt>
    <dgm:pt modelId="{A1DBD786-9880-45F0-853E-27D9DFCCADBF}" type="parTrans" cxnId="{74320573-AF17-4746-901C-4AFFADB894E3}">
      <dgm:prSet/>
      <dgm:spPr/>
      <dgm:t>
        <a:bodyPr/>
        <a:lstStyle/>
        <a:p>
          <a:endParaRPr lang="en-GB"/>
        </a:p>
      </dgm:t>
    </dgm:pt>
    <dgm:pt modelId="{7CE0F10C-365F-456F-9191-59F59FBA4999}" type="sibTrans" cxnId="{74320573-AF17-4746-901C-4AFFADB894E3}">
      <dgm:prSet/>
      <dgm:spPr/>
      <dgm:t>
        <a:bodyPr/>
        <a:lstStyle/>
        <a:p>
          <a:endParaRPr lang="en-GB"/>
        </a:p>
      </dgm:t>
    </dgm:pt>
    <dgm:pt modelId="{5C5A9995-4213-453B-BBE5-D33A004647BB}" type="pres">
      <dgm:prSet presAssocID="{03EC8892-AEC5-4AA4-93B8-E35DF1109D43}" presName="Name0" presStyleCnt="0">
        <dgm:presLayoutVars>
          <dgm:chMax val="7"/>
          <dgm:chPref val="7"/>
          <dgm:dir/>
        </dgm:presLayoutVars>
      </dgm:prSet>
      <dgm:spPr/>
    </dgm:pt>
    <dgm:pt modelId="{27EF9F5F-51E8-4C2E-B575-8E2BA04CA51D}" type="pres">
      <dgm:prSet presAssocID="{03EC8892-AEC5-4AA4-93B8-E35DF1109D43}" presName="Name1" presStyleCnt="0"/>
      <dgm:spPr/>
    </dgm:pt>
    <dgm:pt modelId="{CCE10E56-92E7-4A41-9170-DA315C708277}" type="pres">
      <dgm:prSet presAssocID="{03EC8892-AEC5-4AA4-93B8-E35DF1109D43}" presName="cycle" presStyleCnt="0"/>
      <dgm:spPr/>
    </dgm:pt>
    <dgm:pt modelId="{2946EE5E-4C8F-4C27-AF63-670A946BB285}" type="pres">
      <dgm:prSet presAssocID="{03EC8892-AEC5-4AA4-93B8-E35DF1109D43}" presName="srcNode" presStyleLbl="node1" presStyleIdx="0" presStyleCnt="6"/>
      <dgm:spPr/>
    </dgm:pt>
    <dgm:pt modelId="{E7D4698B-4756-4F18-BE69-E0BEC9581B20}" type="pres">
      <dgm:prSet presAssocID="{03EC8892-AEC5-4AA4-93B8-E35DF1109D43}" presName="conn" presStyleLbl="parChTrans1D2" presStyleIdx="0" presStyleCnt="1"/>
      <dgm:spPr/>
    </dgm:pt>
    <dgm:pt modelId="{BB5A56DE-AD9C-4296-A50F-B3464D7DBDE3}" type="pres">
      <dgm:prSet presAssocID="{03EC8892-AEC5-4AA4-93B8-E35DF1109D43}" presName="extraNode" presStyleLbl="node1" presStyleIdx="0" presStyleCnt="6"/>
      <dgm:spPr/>
    </dgm:pt>
    <dgm:pt modelId="{EA9AC4C0-9164-4EE6-96AA-3AFBCE7F663E}" type="pres">
      <dgm:prSet presAssocID="{03EC8892-AEC5-4AA4-93B8-E35DF1109D43}" presName="dstNode" presStyleLbl="node1" presStyleIdx="0" presStyleCnt="6"/>
      <dgm:spPr/>
    </dgm:pt>
    <dgm:pt modelId="{8FDA4DFD-2F77-4354-A767-B3C796C1E933}" type="pres">
      <dgm:prSet presAssocID="{68D0D88C-1464-4343-A500-5FABFBDF7003}" presName="text_1" presStyleLbl="node1" presStyleIdx="0" presStyleCnt="6">
        <dgm:presLayoutVars>
          <dgm:bulletEnabled val="1"/>
        </dgm:presLayoutVars>
      </dgm:prSet>
      <dgm:spPr/>
    </dgm:pt>
    <dgm:pt modelId="{CFECD4FB-7FF7-49D3-9E5F-C3D144D59B95}" type="pres">
      <dgm:prSet presAssocID="{68D0D88C-1464-4343-A500-5FABFBDF7003}" presName="accent_1" presStyleCnt="0"/>
      <dgm:spPr/>
    </dgm:pt>
    <dgm:pt modelId="{FBB4A094-575B-44A1-B8BE-C282CF8F1937}" type="pres">
      <dgm:prSet presAssocID="{68D0D88C-1464-4343-A500-5FABFBDF7003}" presName="accentRepeatNode" presStyleLbl="solidFgAcc1" presStyleIdx="0" presStyleCnt="6"/>
      <dgm:spPr/>
    </dgm:pt>
    <dgm:pt modelId="{76661AD1-54A0-4787-99EF-5BDC68F6414B}" type="pres">
      <dgm:prSet presAssocID="{7F624FDA-B29C-4DEC-BBED-B69E7D48564A}" presName="text_2" presStyleLbl="node1" presStyleIdx="1" presStyleCnt="6">
        <dgm:presLayoutVars>
          <dgm:bulletEnabled val="1"/>
        </dgm:presLayoutVars>
      </dgm:prSet>
      <dgm:spPr/>
    </dgm:pt>
    <dgm:pt modelId="{515BCA12-B589-449A-9868-2CED6B4E9DF4}" type="pres">
      <dgm:prSet presAssocID="{7F624FDA-B29C-4DEC-BBED-B69E7D48564A}" presName="accent_2" presStyleCnt="0"/>
      <dgm:spPr/>
    </dgm:pt>
    <dgm:pt modelId="{F9F68AE3-F12C-4198-A18B-1F5ED1C275A4}" type="pres">
      <dgm:prSet presAssocID="{7F624FDA-B29C-4DEC-BBED-B69E7D48564A}" presName="accentRepeatNode" presStyleLbl="solidFgAcc1" presStyleIdx="1" presStyleCnt="6"/>
      <dgm:spPr/>
    </dgm:pt>
    <dgm:pt modelId="{27962C30-6F49-40FC-B9BF-AEED37055396}" type="pres">
      <dgm:prSet presAssocID="{E50ED70E-470C-4245-8331-7477AECD4A89}" presName="text_3" presStyleLbl="node1" presStyleIdx="2" presStyleCnt="6">
        <dgm:presLayoutVars>
          <dgm:bulletEnabled val="1"/>
        </dgm:presLayoutVars>
      </dgm:prSet>
      <dgm:spPr/>
    </dgm:pt>
    <dgm:pt modelId="{9B99E560-614A-4386-B84C-EF0E09C2769E}" type="pres">
      <dgm:prSet presAssocID="{E50ED70E-470C-4245-8331-7477AECD4A89}" presName="accent_3" presStyleCnt="0"/>
      <dgm:spPr/>
    </dgm:pt>
    <dgm:pt modelId="{CF242AB4-8D15-49C8-8EA2-5544935FDF29}" type="pres">
      <dgm:prSet presAssocID="{E50ED70E-470C-4245-8331-7477AECD4A89}" presName="accentRepeatNode" presStyleLbl="solidFgAcc1" presStyleIdx="2" presStyleCnt="6"/>
      <dgm:spPr/>
    </dgm:pt>
    <dgm:pt modelId="{A2767375-9DB0-408F-86BA-1C35EA31EBDA}" type="pres">
      <dgm:prSet presAssocID="{30744404-6ABB-4D32-A0A1-F16DB75A2A99}" presName="text_4" presStyleLbl="node1" presStyleIdx="3" presStyleCnt="6">
        <dgm:presLayoutVars>
          <dgm:bulletEnabled val="1"/>
        </dgm:presLayoutVars>
      </dgm:prSet>
      <dgm:spPr/>
    </dgm:pt>
    <dgm:pt modelId="{7BBBE749-F041-4441-8EDF-42D4546F5C8F}" type="pres">
      <dgm:prSet presAssocID="{30744404-6ABB-4D32-A0A1-F16DB75A2A99}" presName="accent_4" presStyleCnt="0"/>
      <dgm:spPr/>
    </dgm:pt>
    <dgm:pt modelId="{ADE1FB5B-410F-475D-9C74-3BE4936B0EDD}" type="pres">
      <dgm:prSet presAssocID="{30744404-6ABB-4D32-A0A1-F16DB75A2A99}" presName="accentRepeatNode" presStyleLbl="solidFgAcc1" presStyleIdx="3" presStyleCnt="6"/>
      <dgm:spPr/>
    </dgm:pt>
    <dgm:pt modelId="{F3932E9B-0E15-407E-82B3-E9D98A543DBD}" type="pres">
      <dgm:prSet presAssocID="{D41DA1F7-FB7E-4D87-8586-694CC2584B35}" presName="text_5" presStyleLbl="node1" presStyleIdx="4" presStyleCnt="6">
        <dgm:presLayoutVars>
          <dgm:bulletEnabled val="1"/>
        </dgm:presLayoutVars>
      </dgm:prSet>
      <dgm:spPr/>
    </dgm:pt>
    <dgm:pt modelId="{71236E74-DE95-4066-994B-955FD1A78E05}" type="pres">
      <dgm:prSet presAssocID="{D41DA1F7-FB7E-4D87-8586-694CC2584B35}" presName="accent_5" presStyleCnt="0"/>
      <dgm:spPr/>
    </dgm:pt>
    <dgm:pt modelId="{0B80B192-4A1F-40D3-A91B-EC0E75C9D957}" type="pres">
      <dgm:prSet presAssocID="{D41DA1F7-FB7E-4D87-8586-694CC2584B35}" presName="accentRepeatNode" presStyleLbl="solidFgAcc1" presStyleIdx="4" presStyleCnt="6"/>
      <dgm:spPr/>
    </dgm:pt>
    <dgm:pt modelId="{DE1BD3E8-3A55-4AE2-8DAE-822DABAF2C55}" type="pres">
      <dgm:prSet presAssocID="{71058096-E62A-4A71-9FA2-9759ACBD2E41}" presName="text_6" presStyleLbl="node1" presStyleIdx="5" presStyleCnt="6">
        <dgm:presLayoutVars>
          <dgm:bulletEnabled val="1"/>
        </dgm:presLayoutVars>
      </dgm:prSet>
      <dgm:spPr/>
    </dgm:pt>
    <dgm:pt modelId="{8A188E3E-4E7B-4F62-8C69-79408DC66566}" type="pres">
      <dgm:prSet presAssocID="{71058096-E62A-4A71-9FA2-9759ACBD2E41}" presName="accent_6" presStyleCnt="0"/>
      <dgm:spPr/>
    </dgm:pt>
    <dgm:pt modelId="{D0151524-0575-481A-A586-94449799DD89}" type="pres">
      <dgm:prSet presAssocID="{71058096-E62A-4A71-9FA2-9759ACBD2E41}" presName="accentRepeatNode" presStyleLbl="solidFgAcc1" presStyleIdx="5" presStyleCnt="6"/>
      <dgm:spPr/>
    </dgm:pt>
  </dgm:ptLst>
  <dgm:cxnLst>
    <dgm:cxn modelId="{F58C9902-A9B3-448D-A197-18A40897448A}" srcId="{03EC8892-AEC5-4AA4-93B8-E35DF1109D43}" destId="{E50ED70E-470C-4245-8331-7477AECD4A89}" srcOrd="2" destOrd="0" parTransId="{29B95D04-8EB0-41B6-98FC-5B3ADAF8561A}" sibTransId="{C583D48F-B244-4870-AF55-7208EEAD6A92}"/>
    <dgm:cxn modelId="{BBA7FF30-A5D7-4429-ABD1-233902E662AD}" srcId="{03EC8892-AEC5-4AA4-93B8-E35DF1109D43}" destId="{68D0D88C-1464-4343-A500-5FABFBDF7003}" srcOrd="0" destOrd="0" parTransId="{894AAF4D-06E0-4A9E-BFCE-ADAE94802FF8}" sibTransId="{9CFE926F-AA91-4E8F-95ED-A39F0D0A9744}"/>
    <dgm:cxn modelId="{29F38C5C-47CE-415C-B8EE-4E79BFEC2A4E}" srcId="{03EC8892-AEC5-4AA4-93B8-E35DF1109D43}" destId="{7F624FDA-B29C-4DEC-BBED-B69E7D48564A}" srcOrd="1" destOrd="0" parTransId="{C016FACE-9F8A-45A9-B73F-772FAC046471}" sibTransId="{DE0624A6-B353-4764-B702-159429A5D491}"/>
    <dgm:cxn modelId="{DB804062-6FAA-48A6-8BB2-06AD509354E3}" type="presOf" srcId="{03EC8892-AEC5-4AA4-93B8-E35DF1109D43}" destId="{5C5A9995-4213-453B-BBE5-D33A004647BB}" srcOrd="0" destOrd="0" presId="urn:microsoft.com/office/officeart/2008/layout/VerticalCurvedList"/>
    <dgm:cxn modelId="{EAF5D06D-D102-4228-8251-5560F4675586}" type="presOf" srcId="{D41DA1F7-FB7E-4D87-8586-694CC2584B35}" destId="{F3932E9B-0E15-407E-82B3-E9D98A543DBD}" srcOrd="0" destOrd="0" presId="urn:microsoft.com/office/officeart/2008/layout/VerticalCurvedList"/>
    <dgm:cxn modelId="{3223F54D-077C-47E5-B1B2-EA98904E0001}" srcId="{03EC8892-AEC5-4AA4-93B8-E35DF1109D43}" destId="{30744404-6ABB-4D32-A0A1-F16DB75A2A99}" srcOrd="3" destOrd="0" parTransId="{3F1CC367-D17B-457E-ACF6-86BCC0258A37}" sibTransId="{D129EF5C-DD2C-4EFF-86C8-BE4DE047410B}"/>
    <dgm:cxn modelId="{E95A5152-7F0A-4448-995D-DA5A3BF92E91}" type="presOf" srcId="{30744404-6ABB-4D32-A0A1-F16DB75A2A99}" destId="{A2767375-9DB0-408F-86BA-1C35EA31EBDA}" srcOrd="0" destOrd="0" presId="urn:microsoft.com/office/officeart/2008/layout/VerticalCurvedList"/>
    <dgm:cxn modelId="{74320573-AF17-4746-901C-4AFFADB894E3}" srcId="{03EC8892-AEC5-4AA4-93B8-E35DF1109D43}" destId="{71058096-E62A-4A71-9FA2-9759ACBD2E41}" srcOrd="5" destOrd="0" parTransId="{A1DBD786-9880-45F0-853E-27D9DFCCADBF}" sibTransId="{7CE0F10C-365F-456F-9191-59F59FBA4999}"/>
    <dgm:cxn modelId="{2490CE7B-E9DA-491D-843D-45A1B3E93CFA}" srcId="{03EC8892-AEC5-4AA4-93B8-E35DF1109D43}" destId="{D41DA1F7-FB7E-4D87-8586-694CC2584B35}" srcOrd="4" destOrd="0" parTransId="{8989B25F-E1C2-4D63-8A60-2B7FA61B6B57}" sibTransId="{87977156-8214-4A15-A510-7F7CE2E2A13C}"/>
    <dgm:cxn modelId="{C27F2395-5C30-44C5-A724-2E0AC1339C05}" type="presOf" srcId="{68D0D88C-1464-4343-A500-5FABFBDF7003}" destId="{8FDA4DFD-2F77-4354-A767-B3C796C1E933}" srcOrd="0" destOrd="0" presId="urn:microsoft.com/office/officeart/2008/layout/VerticalCurvedList"/>
    <dgm:cxn modelId="{63D795B9-DA3E-49BB-A1B7-DDD56219FDB6}" type="presOf" srcId="{71058096-E62A-4A71-9FA2-9759ACBD2E41}" destId="{DE1BD3E8-3A55-4AE2-8DAE-822DABAF2C55}" srcOrd="0" destOrd="0" presId="urn:microsoft.com/office/officeart/2008/layout/VerticalCurvedList"/>
    <dgm:cxn modelId="{CDA336C8-C2AE-4B9E-81BB-1E2B78188A3E}" type="presOf" srcId="{7F624FDA-B29C-4DEC-BBED-B69E7D48564A}" destId="{76661AD1-54A0-4787-99EF-5BDC68F6414B}" srcOrd="0" destOrd="0" presId="urn:microsoft.com/office/officeart/2008/layout/VerticalCurvedList"/>
    <dgm:cxn modelId="{85F029DE-61E9-46C7-9F27-56E40296ADCD}" type="presOf" srcId="{E50ED70E-470C-4245-8331-7477AECD4A89}" destId="{27962C30-6F49-40FC-B9BF-AEED37055396}" srcOrd="0" destOrd="0" presId="urn:microsoft.com/office/officeart/2008/layout/VerticalCurvedList"/>
    <dgm:cxn modelId="{1DE63CFE-D333-45B1-80EE-37285B6A467E}" type="presOf" srcId="{9CFE926F-AA91-4E8F-95ED-A39F0D0A9744}" destId="{E7D4698B-4756-4F18-BE69-E0BEC9581B20}" srcOrd="0" destOrd="0" presId="urn:microsoft.com/office/officeart/2008/layout/VerticalCurvedList"/>
    <dgm:cxn modelId="{33E90DE3-51B7-47C1-AEB7-CEDC9EB70C12}" type="presParOf" srcId="{5C5A9995-4213-453B-BBE5-D33A004647BB}" destId="{27EF9F5F-51E8-4C2E-B575-8E2BA04CA51D}" srcOrd="0" destOrd="0" presId="urn:microsoft.com/office/officeart/2008/layout/VerticalCurvedList"/>
    <dgm:cxn modelId="{17CF663F-FC42-4A0B-8A44-8FD4F879E234}" type="presParOf" srcId="{27EF9F5F-51E8-4C2E-B575-8E2BA04CA51D}" destId="{CCE10E56-92E7-4A41-9170-DA315C708277}" srcOrd="0" destOrd="0" presId="urn:microsoft.com/office/officeart/2008/layout/VerticalCurvedList"/>
    <dgm:cxn modelId="{05374624-CA07-448C-8F53-429AD3DC08CF}" type="presParOf" srcId="{CCE10E56-92E7-4A41-9170-DA315C708277}" destId="{2946EE5E-4C8F-4C27-AF63-670A946BB285}" srcOrd="0" destOrd="0" presId="urn:microsoft.com/office/officeart/2008/layout/VerticalCurvedList"/>
    <dgm:cxn modelId="{49F0D0FF-3B4C-460F-B056-F6C80862E5DE}" type="presParOf" srcId="{CCE10E56-92E7-4A41-9170-DA315C708277}" destId="{E7D4698B-4756-4F18-BE69-E0BEC9581B20}" srcOrd="1" destOrd="0" presId="urn:microsoft.com/office/officeart/2008/layout/VerticalCurvedList"/>
    <dgm:cxn modelId="{DD268139-DF91-4142-A83B-1011A15C1328}" type="presParOf" srcId="{CCE10E56-92E7-4A41-9170-DA315C708277}" destId="{BB5A56DE-AD9C-4296-A50F-B3464D7DBDE3}" srcOrd="2" destOrd="0" presId="urn:microsoft.com/office/officeart/2008/layout/VerticalCurvedList"/>
    <dgm:cxn modelId="{5E988399-642F-46D3-9EBF-DD50F75835D1}" type="presParOf" srcId="{CCE10E56-92E7-4A41-9170-DA315C708277}" destId="{EA9AC4C0-9164-4EE6-96AA-3AFBCE7F663E}" srcOrd="3" destOrd="0" presId="urn:microsoft.com/office/officeart/2008/layout/VerticalCurvedList"/>
    <dgm:cxn modelId="{726EDF42-6FCB-42CB-8B20-4D365829AE5E}" type="presParOf" srcId="{27EF9F5F-51E8-4C2E-B575-8E2BA04CA51D}" destId="{8FDA4DFD-2F77-4354-A767-B3C796C1E933}" srcOrd="1" destOrd="0" presId="urn:microsoft.com/office/officeart/2008/layout/VerticalCurvedList"/>
    <dgm:cxn modelId="{AD5F431C-6A0C-4EF5-B762-DD3C12941CBE}" type="presParOf" srcId="{27EF9F5F-51E8-4C2E-B575-8E2BA04CA51D}" destId="{CFECD4FB-7FF7-49D3-9E5F-C3D144D59B95}" srcOrd="2" destOrd="0" presId="urn:microsoft.com/office/officeart/2008/layout/VerticalCurvedList"/>
    <dgm:cxn modelId="{CD25D95B-DB2E-477B-8EE9-55E85BEF5B88}" type="presParOf" srcId="{CFECD4FB-7FF7-49D3-9E5F-C3D144D59B95}" destId="{FBB4A094-575B-44A1-B8BE-C282CF8F1937}" srcOrd="0" destOrd="0" presId="urn:microsoft.com/office/officeart/2008/layout/VerticalCurvedList"/>
    <dgm:cxn modelId="{77A54237-45B7-44A8-B290-1D0100BEF6EF}" type="presParOf" srcId="{27EF9F5F-51E8-4C2E-B575-8E2BA04CA51D}" destId="{76661AD1-54A0-4787-99EF-5BDC68F6414B}" srcOrd="3" destOrd="0" presId="urn:microsoft.com/office/officeart/2008/layout/VerticalCurvedList"/>
    <dgm:cxn modelId="{A3691A23-2234-4133-BC65-A68DA2C518AB}" type="presParOf" srcId="{27EF9F5F-51E8-4C2E-B575-8E2BA04CA51D}" destId="{515BCA12-B589-449A-9868-2CED6B4E9DF4}" srcOrd="4" destOrd="0" presId="urn:microsoft.com/office/officeart/2008/layout/VerticalCurvedList"/>
    <dgm:cxn modelId="{BD0ABDE5-176E-45AC-910B-FBB77B313AC2}" type="presParOf" srcId="{515BCA12-B589-449A-9868-2CED6B4E9DF4}" destId="{F9F68AE3-F12C-4198-A18B-1F5ED1C275A4}" srcOrd="0" destOrd="0" presId="urn:microsoft.com/office/officeart/2008/layout/VerticalCurvedList"/>
    <dgm:cxn modelId="{24DE74EB-0E07-42D1-9FFF-0657F5468CF9}" type="presParOf" srcId="{27EF9F5F-51E8-4C2E-B575-8E2BA04CA51D}" destId="{27962C30-6F49-40FC-B9BF-AEED37055396}" srcOrd="5" destOrd="0" presId="urn:microsoft.com/office/officeart/2008/layout/VerticalCurvedList"/>
    <dgm:cxn modelId="{C61CF6F2-2432-44ED-B78B-0F33FE111956}" type="presParOf" srcId="{27EF9F5F-51E8-4C2E-B575-8E2BA04CA51D}" destId="{9B99E560-614A-4386-B84C-EF0E09C2769E}" srcOrd="6" destOrd="0" presId="urn:microsoft.com/office/officeart/2008/layout/VerticalCurvedList"/>
    <dgm:cxn modelId="{6B6F5240-8A64-43E4-B78D-04FA7DCD7E2D}" type="presParOf" srcId="{9B99E560-614A-4386-B84C-EF0E09C2769E}" destId="{CF242AB4-8D15-49C8-8EA2-5544935FDF29}" srcOrd="0" destOrd="0" presId="urn:microsoft.com/office/officeart/2008/layout/VerticalCurvedList"/>
    <dgm:cxn modelId="{D4A58E35-F91D-42CC-ACD8-252F5B235F22}" type="presParOf" srcId="{27EF9F5F-51E8-4C2E-B575-8E2BA04CA51D}" destId="{A2767375-9DB0-408F-86BA-1C35EA31EBDA}" srcOrd="7" destOrd="0" presId="urn:microsoft.com/office/officeart/2008/layout/VerticalCurvedList"/>
    <dgm:cxn modelId="{5730D14D-4A91-4D34-98B8-A341D76B99A9}" type="presParOf" srcId="{27EF9F5F-51E8-4C2E-B575-8E2BA04CA51D}" destId="{7BBBE749-F041-4441-8EDF-42D4546F5C8F}" srcOrd="8" destOrd="0" presId="urn:microsoft.com/office/officeart/2008/layout/VerticalCurvedList"/>
    <dgm:cxn modelId="{E6368331-24EC-49BD-9537-DD6A84C01942}" type="presParOf" srcId="{7BBBE749-F041-4441-8EDF-42D4546F5C8F}" destId="{ADE1FB5B-410F-475D-9C74-3BE4936B0EDD}" srcOrd="0" destOrd="0" presId="urn:microsoft.com/office/officeart/2008/layout/VerticalCurvedList"/>
    <dgm:cxn modelId="{DAF234B4-D805-4FB3-9669-DE9642819268}" type="presParOf" srcId="{27EF9F5F-51E8-4C2E-B575-8E2BA04CA51D}" destId="{F3932E9B-0E15-407E-82B3-E9D98A543DBD}" srcOrd="9" destOrd="0" presId="urn:microsoft.com/office/officeart/2008/layout/VerticalCurvedList"/>
    <dgm:cxn modelId="{AC9FF75A-D5A8-460B-8C5D-BBCDEE0F4B02}" type="presParOf" srcId="{27EF9F5F-51E8-4C2E-B575-8E2BA04CA51D}" destId="{71236E74-DE95-4066-994B-955FD1A78E05}" srcOrd="10" destOrd="0" presId="urn:microsoft.com/office/officeart/2008/layout/VerticalCurvedList"/>
    <dgm:cxn modelId="{AFA56A9E-31E5-4CCF-9455-4039A19F2EE6}" type="presParOf" srcId="{71236E74-DE95-4066-994B-955FD1A78E05}" destId="{0B80B192-4A1F-40D3-A91B-EC0E75C9D957}" srcOrd="0" destOrd="0" presId="urn:microsoft.com/office/officeart/2008/layout/VerticalCurvedList"/>
    <dgm:cxn modelId="{961CD615-D7AB-41D3-9F41-AC0D15270C2C}" type="presParOf" srcId="{27EF9F5F-51E8-4C2E-B575-8E2BA04CA51D}" destId="{DE1BD3E8-3A55-4AE2-8DAE-822DABAF2C55}" srcOrd="11" destOrd="0" presId="urn:microsoft.com/office/officeart/2008/layout/VerticalCurvedList"/>
    <dgm:cxn modelId="{B03CEADF-F763-41DA-8315-0E5685F65A04}" type="presParOf" srcId="{27EF9F5F-51E8-4C2E-B575-8E2BA04CA51D}" destId="{8A188E3E-4E7B-4F62-8C69-79408DC66566}" srcOrd="12" destOrd="0" presId="urn:microsoft.com/office/officeart/2008/layout/VerticalCurvedList"/>
    <dgm:cxn modelId="{C3F7A00F-5916-478F-AE1F-684A40961436}" type="presParOf" srcId="{8A188E3E-4E7B-4F62-8C69-79408DC66566}" destId="{D0151524-0575-481A-A586-94449799DD8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FA3217-C6F4-4A61-A231-4105C10A2304}" type="doc">
      <dgm:prSet loTypeId="urn:microsoft.com/office/officeart/2005/8/layout/hProcess4" loCatId="process" qsTypeId="urn:microsoft.com/office/officeart/2005/8/quickstyle/simple1" qsCatId="simple" csTypeId="urn:microsoft.com/office/officeart/2005/8/colors/accent3_1" csCatId="accent3" phldr="1"/>
      <dgm:spPr/>
      <dgm:t>
        <a:bodyPr/>
        <a:lstStyle/>
        <a:p>
          <a:endParaRPr lang="en-GB"/>
        </a:p>
      </dgm:t>
    </dgm:pt>
    <dgm:pt modelId="{4C7369B0-203A-4250-BD4D-C0C14B93F7C6}">
      <dgm:prSet phldrT="[Text]"/>
      <dgm:spPr/>
      <dgm:t>
        <a:bodyPr/>
        <a:lstStyle/>
        <a:p>
          <a:r>
            <a:rPr lang="en-US" dirty="0"/>
            <a:t>John B. Watson and B. F. Skinner</a:t>
          </a:r>
          <a:endParaRPr lang="en-GB" dirty="0"/>
        </a:p>
      </dgm:t>
    </dgm:pt>
    <dgm:pt modelId="{1529E470-6E1D-44CF-91F0-FA89D475C1A7}" type="parTrans" cxnId="{E20E394D-5FFC-4995-B019-6194D2FFB509}">
      <dgm:prSet/>
      <dgm:spPr/>
      <dgm:t>
        <a:bodyPr/>
        <a:lstStyle/>
        <a:p>
          <a:endParaRPr lang="en-GB"/>
        </a:p>
      </dgm:t>
    </dgm:pt>
    <dgm:pt modelId="{801C0D04-9D5A-4EE5-A34E-9EB82B88356B}" type="sibTrans" cxnId="{E20E394D-5FFC-4995-B019-6194D2FFB509}">
      <dgm:prSet/>
      <dgm:spPr/>
      <dgm:t>
        <a:bodyPr/>
        <a:lstStyle/>
        <a:p>
          <a:endParaRPr lang="en-GB"/>
        </a:p>
      </dgm:t>
    </dgm:pt>
    <dgm:pt modelId="{6EB2AC48-5B35-4C7A-BFD3-4CE4EB682E38}">
      <dgm:prSet phldrT="[Text]" custT="1"/>
      <dgm:spPr/>
      <dgm:t>
        <a:bodyPr/>
        <a:lstStyle/>
        <a:p>
          <a:r>
            <a:rPr lang="en-US" sz="2000" dirty="0"/>
            <a:t>Work conduced by both Watson and Skinner emphasized the role of leaning and emotional factors in shaping behavior (Vargas, 2017; Horowitz, 1992).</a:t>
          </a:r>
          <a:endParaRPr lang="en-GB" sz="2000" dirty="0"/>
        </a:p>
      </dgm:t>
    </dgm:pt>
    <dgm:pt modelId="{4A966F92-2E40-4C87-84F7-0DDD08DA49B5}" type="parTrans" cxnId="{972E7538-DA80-4B18-9BBA-517FFACC0962}">
      <dgm:prSet/>
      <dgm:spPr/>
      <dgm:t>
        <a:bodyPr/>
        <a:lstStyle/>
        <a:p>
          <a:endParaRPr lang="en-GB"/>
        </a:p>
      </dgm:t>
    </dgm:pt>
    <dgm:pt modelId="{EB336E63-76CD-424D-8D65-B06F57366D39}" type="sibTrans" cxnId="{972E7538-DA80-4B18-9BBA-517FFACC0962}">
      <dgm:prSet/>
      <dgm:spPr/>
      <dgm:t>
        <a:bodyPr/>
        <a:lstStyle/>
        <a:p>
          <a:endParaRPr lang="en-GB"/>
        </a:p>
      </dgm:t>
    </dgm:pt>
    <dgm:pt modelId="{1A54ED1E-E0E7-49EF-8D40-054C98B1EFAC}">
      <dgm:prSet phldrT="[Text]"/>
      <dgm:spPr/>
      <dgm:t>
        <a:bodyPr/>
        <a:lstStyle/>
        <a:p>
          <a:r>
            <a:rPr lang="en-US" dirty="0"/>
            <a:t>Albert Ellis</a:t>
          </a:r>
          <a:endParaRPr lang="en-GB" dirty="0"/>
        </a:p>
      </dgm:t>
    </dgm:pt>
    <dgm:pt modelId="{5E319D61-4FE9-47EF-ACB2-52F64DD0B31C}" type="parTrans" cxnId="{9D8CB362-BA30-46B1-876B-EB62DE1AB24F}">
      <dgm:prSet/>
      <dgm:spPr/>
      <dgm:t>
        <a:bodyPr/>
        <a:lstStyle/>
        <a:p>
          <a:endParaRPr lang="en-GB"/>
        </a:p>
      </dgm:t>
    </dgm:pt>
    <dgm:pt modelId="{E0AD80B0-7E1B-4C71-BB2B-83A3EF500449}" type="sibTrans" cxnId="{9D8CB362-BA30-46B1-876B-EB62DE1AB24F}">
      <dgm:prSet/>
      <dgm:spPr/>
      <dgm:t>
        <a:bodyPr/>
        <a:lstStyle/>
        <a:p>
          <a:endParaRPr lang="en-GB"/>
        </a:p>
      </dgm:t>
    </dgm:pt>
    <dgm:pt modelId="{ECD07165-F75D-44DC-9D41-C59A0E58218D}">
      <dgm:prSet phldrT="[Text]" custT="1"/>
      <dgm:spPr/>
      <dgm:t>
        <a:bodyPr/>
        <a:lstStyle/>
        <a:p>
          <a:r>
            <a:rPr lang="en-US" sz="2000" dirty="0"/>
            <a:t>Albert Ellis introduced the Rational emotive behavior therapy (REBT) which is currently regarded as one of the cornerstones of CBT (Ellis, 2021).</a:t>
          </a:r>
          <a:endParaRPr lang="en-GB" sz="2000" dirty="0"/>
        </a:p>
      </dgm:t>
    </dgm:pt>
    <dgm:pt modelId="{565106F3-8494-40FA-A181-F50039AE8AF7}" type="parTrans" cxnId="{0C07F311-7778-429D-BE99-6F1154FC5A89}">
      <dgm:prSet/>
      <dgm:spPr/>
      <dgm:t>
        <a:bodyPr/>
        <a:lstStyle/>
        <a:p>
          <a:endParaRPr lang="en-GB"/>
        </a:p>
      </dgm:t>
    </dgm:pt>
    <dgm:pt modelId="{5620AB6E-567A-4EC2-89CF-6A699E8A7AC4}" type="sibTrans" cxnId="{0C07F311-7778-429D-BE99-6F1154FC5A89}">
      <dgm:prSet/>
      <dgm:spPr/>
      <dgm:t>
        <a:bodyPr/>
        <a:lstStyle/>
        <a:p>
          <a:endParaRPr lang="en-GB"/>
        </a:p>
      </dgm:t>
    </dgm:pt>
    <dgm:pt modelId="{E9304F09-E5B0-4D90-B353-1F8421739D32}">
      <dgm:prSet phldrT="[Text]"/>
      <dgm:spPr/>
      <dgm:t>
        <a:bodyPr/>
        <a:lstStyle/>
        <a:p>
          <a:r>
            <a:rPr lang="en-US" dirty="0"/>
            <a:t>Aaron T. Beck</a:t>
          </a:r>
          <a:endParaRPr lang="en-GB" dirty="0"/>
        </a:p>
      </dgm:t>
    </dgm:pt>
    <dgm:pt modelId="{17BC3D79-134E-4447-B6A0-C03015C556DB}" type="parTrans" cxnId="{FD636461-3BBE-4BD4-9328-E9D470BCF2C8}">
      <dgm:prSet/>
      <dgm:spPr/>
      <dgm:t>
        <a:bodyPr/>
        <a:lstStyle/>
        <a:p>
          <a:endParaRPr lang="en-GB"/>
        </a:p>
      </dgm:t>
    </dgm:pt>
    <dgm:pt modelId="{5BD5983C-4F6F-4E30-96AD-EFE89471E8A8}" type="sibTrans" cxnId="{FD636461-3BBE-4BD4-9328-E9D470BCF2C8}">
      <dgm:prSet/>
      <dgm:spPr/>
      <dgm:t>
        <a:bodyPr/>
        <a:lstStyle/>
        <a:p>
          <a:endParaRPr lang="en-GB"/>
        </a:p>
      </dgm:t>
    </dgm:pt>
    <dgm:pt modelId="{57C2DB2F-A733-4428-8C24-38380C3082B6}">
      <dgm:prSet phldrT="[Text]" custT="1"/>
      <dgm:spPr/>
      <dgm:t>
        <a:bodyPr/>
        <a:lstStyle/>
        <a:p>
          <a:r>
            <a:rPr lang="en-US" sz="2000" dirty="0"/>
            <a:t> cognitive therapy was developed though Beck’s work which identified the importance of cognitive distortion in mental health disorders (Beck et al., 2021).</a:t>
          </a:r>
          <a:endParaRPr lang="en-GB" sz="2000" dirty="0"/>
        </a:p>
      </dgm:t>
    </dgm:pt>
    <dgm:pt modelId="{7D026B92-94D7-4676-85FC-B3FA7543CC9C}" type="parTrans" cxnId="{D9B471BA-69F5-48FD-B907-CC28A4798974}">
      <dgm:prSet/>
      <dgm:spPr/>
      <dgm:t>
        <a:bodyPr/>
        <a:lstStyle/>
        <a:p>
          <a:endParaRPr lang="en-GB"/>
        </a:p>
      </dgm:t>
    </dgm:pt>
    <dgm:pt modelId="{BBDFD28F-A65F-4F58-8E2A-1729C31906EE}" type="sibTrans" cxnId="{D9B471BA-69F5-48FD-B907-CC28A4798974}">
      <dgm:prSet/>
      <dgm:spPr/>
      <dgm:t>
        <a:bodyPr/>
        <a:lstStyle/>
        <a:p>
          <a:endParaRPr lang="en-GB"/>
        </a:p>
      </dgm:t>
    </dgm:pt>
    <dgm:pt modelId="{AEE8408D-ACBF-4B09-A9C7-AFE2A70051E2}" type="pres">
      <dgm:prSet presAssocID="{19FA3217-C6F4-4A61-A231-4105C10A2304}" presName="Name0" presStyleCnt="0">
        <dgm:presLayoutVars>
          <dgm:dir/>
          <dgm:animLvl val="lvl"/>
          <dgm:resizeHandles val="exact"/>
        </dgm:presLayoutVars>
      </dgm:prSet>
      <dgm:spPr/>
    </dgm:pt>
    <dgm:pt modelId="{E9BFB0D5-80A8-4EAD-B65B-224B679CBEC2}" type="pres">
      <dgm:prSet presAssocID="{19FA3217-C6F4-4A61-A231-4105C10A2304}" presName="tSp" presStyleCnt="0"/>
      <dgm:spPr/>
    </dgm:pt>
    <dgm:pt modelId="{602FDA8C-709E-435D-AA75-4E095749C139}" type="pres">
      <dgm:prSet presAssocID="{19FA3217-C6F4-4A61-A231-4105C10A2304}" presName="bSp" presStyleCnt="0"/>
      <dgm:spPr/>
    </dgm:pt>
    <dgm:pt modelId="{BFAC445B-70D3-45C0-BE55-2160C7F0B3A4}" type="pres">
      <dgm:prSet presAssocID="{19FA3217-C6F4-4A61-A231-4105C10A2304}" presName="process" presStyleCnt="0"/>
      <dgm:spPr/>
    </dgm:pt>
    <dgm:pt modelId="{49675D29-05F7-43D0-8EEA-CBC865275298}" type="pres">
      <dgm:prSet presAssocID="{4C7369B0-203A-4250-BD4D-C0C14B93F7C6}" presName="composite1" presStyleCnt="0"/>
      <dgm:spPr/>
    </dgm:pt>
    <dgm:pt modelId="{D2AA6A8F-5B72-4248-8CE1-83E566B4D469}" type="pres">
      <dgm:prSet presAssocID="{4C7369B0-203A-4250-BD4D-C0C14B93F7C6}" presName="dummyNode1" presStyleLbl="node1" presStyleIdx="0" presStyleCnt="3"/>
      <dgm:spPr/>
    </dgm:pt>
    <dgm:pt modelId="{C5C15B78-FADE-455E-8FE8-DFEF88057551}" type="pres">
      <dgm:prSet presAssocID="{4C7369B0-203A-4250-BD4D-C0C14B93F7C6}" presName="childNode1" presStyleLbl="bgAcc1" presStyleIdx="0" presStyleCnt="3" custScaleX="116571" custScaleY="108470">
        <dgm:presLayoutVars>
          <dgm:bulletEnabled val="1"/>
        </dgm:presLayoutVars>
      </dgm:prSet>
      <dgm:spPr/>
    </dgm:pt>
    <dgm:pt modelId="{3F3019E3-04E7-49EC-BDE4-249B2A22FE7C}" type="pres">
      <dgm:prSet presAssocID="{4C7369B0-203A-4250-BD4D-C0C14B93F7C6}" presName="childNode1tx" presStyleLbl="bgAcc1" presStyleIdx="0" presStyleCnt="3">
        <dgm:presLayoutVars>
          <dgm:bulletEnabled val="1"/>
        </dgm:presLayoutVars>
      </dgm:prSet>
      <dgm:spPr/>
    </dgm:pt>
    <dgm:pt modelId="{797A9DED-B340-4E59-A4F2-2674FFFBD60B}" type="pres">
      <dgm:prSet presAssocID="{4C7369B0-203A-4250-BD4D-C0C14B93F7C6}" presName="parentNode1" presStyleLbl="node1" presStyleIdx="0" presStyleCnt="3">
        <dgm:presLayoutVars>
          <dgm:chMax val="1"/>
          <dgm:bulletEnabled val="1"/>
        </dgm:presLayoutVars>
      </dgm:prSet>
      <dgm:spPr/>
    </dgm:pt>
    <dgm:pt modelId="{28009EE5-5B51-4B7D-9042-0FD8AA252AC1}" type="pres">
      <dgm:prSet presAssocID="{4C7369B0-203A-4250-BD4D-C0C14B93F7C6}" presName="connSite1" presStyleCnt="0"/>
      <dgm:spPr/>
    </dgm:pt>
    <dgm:pt modelId="{4E3BEFFE-237E-4F11-BFA8-4B2BFF4F9F06}" type="pres">
      <dgm:prSet presAssocID="{801C0D04-9D5A-4EE5-A34E-9EB82B88356B}" presName="Name9" presStyleLbl="sibTrans2D1" presStyleIdx="0" presStyleCnt="2"/>
      <dgm:spPr/>
    </dgm:pt>
    <dgm:pt modelId="{5D852414-6243-433B-844B-F7291748142B}" type="pres">
      <dgm:prSet presAssocID="{1A54ED1E-E0E7-49EF-8D40-054C98B1EFAC}" presName="composite2" presStyleCnt="0"/>
      <dgm:spPr/>
    </dgm:pt>
    <dgm:pt modelId="{26900085-8AFC-4A7F-B1FD-D04FFE9DD852}" type="pres">
      <dgm:prSet presAssocID="{1A54ED1E-E0E7-49EF-8D40-054C98B1EFAC}" presName="dummyNode2" presStyleLbl="node1" presStyleIdx="0" presStyleCnt="3"/>
      <dgm:spPr/>
    </dgm:pt>
    <dgm:pt modelId="{489800B6-FDAB-43DC-8BE6-DF161CFF9735}" type="pres">
      <dgm:prSet presAssocID="{1A54ED1E-E0E7-49EF-8D40-054C98B1EFAC}" presName="childNode2" presStyleLbl="bgAcc1" presStyleIdx="1" presStyleCnt="3" custScaleX="133187" custScaleY="106396">
        <dgm:presLayoutVars>
          <dgm:bulletEnabled val="1"/>
        </dgm:presLayoutVars>
      </dgm:prSet>
      <dgm:spPr/>
    </dgm:pt>
    <dgm:pt modelId="{D25FA8FF-C434-47AD-BD4B-AE7026B180F9}" type="pres">
      <dgm:prSet presAssocID="{1A54ED1E-E0E7-49EF-8D40-054C98B1EFAC}" presName="childNode2tx" presStyleLbl="bgAcc1" presStyleIdx="1" presStyleCnt="3">
        <dgm:presLayoutVars>
          <dgm:bulletEnabled val="1"/>
        </dgm:presLayoutVars>
      </dgm:prSet>
      <dgm:spPr/>
    </dgm:pt>
    <dgm:pt modelId="{6E5F280B-71CA-4E49-9D15-8E546C98416F}" type="pres">
      <dgm:prSet presAssocID="{1A54ED1E-E0E7-49EF-8D40-054C98B1EFAC}" presName="parentNode2" presStyleLbl="node1" presStyleIdx="1" presStyleCnt="3">
        <dgm:presLayoutVars>
          <dgm:chMax val="0"/>
          <dgm:bulletEnabled val="1"/>
        </dgm:presLayoutVars>
      </dgm:prSet>
      <dgm:spPr/>
    </dgm:pt>
    <dgm:pt modelId="{A8C8054C-8145-40AC-AADF-86C5D3240C5C}" type="pres">
      <dgm:prSet presAssocID="{1A54ED1E-E0E7-49EF-8D40-054C98B1EFAC}" presName="connSite2" presStyleCnt="0"/>
      <dgm:spPr/>
    </dgm:pt>
    <dgm:pt modelId="{618DCF1B-DFDB-4651-A366-41331B56E352}" type="pres">
      <dgm:prSet presAssocID="{E0AD80B0-7E1B-4C71-BB2B-83A3EF500449}" presName="Name18" presStyleLbl="sibTrans2D1" presStyleIdx="1" presStyleCnt="2"/>
      <dgm:spPr/>
    </dgm:pt>
    <dgm:pt modelId="{58F91E8C-DD20-4256-90A7-ADB17EFBF647}" type="pres">
      <dgm:prSet presAssocID="{E9304F09-E5B0-4D90-B353-1F8421739D32}" presName="composite1" presStyleCnt="0"/>
      <dgm:spPr/>
    </dgm:pt>
    <dgm:pt modelId="{8535E3D2-D382-4DAF-83B6-AEF1DD062201}" type="pres">
      <dgm:prSet presAssocID="{E9304F09-E5B0-4D90-B353-1F8421739D32}" presName="dummyNode1" presStyleLbl="node1" presStyleIdx="1" presStyleCnt="3"/>
      <dgm:spPr/>
    </dgm:pt>
    <dgm:pt modelId="{059DA447-AC57-4A76-ABE0-DA45C3C793FF}" type="pres">
      <dgm:prSet presAssocID="{E9304F09-E5B0-4D90-B353-1F8421739D32}" presName="childNode1" presStyleLbl="bgAcc1" presStyleIdx="2" presStyleCnt="3" custScaleX="113878" custScaleY="111688">
        <dgm:presLayoutVars>
          <dgm:bulletEnabled val="1"/>
        </dgm:presLayoutVars>
      </dgm:prSet>
      <dgm:spPr/>
    </dgm:pt>
    <dgm:pt modelId="{2372F91A-4C4F-449B-A23A-C90BA0EA8AE9}" type="pres">
      <dgm:prSet presAssocID="{E9304F09-E5B0-4D90-B353-1F8421739D32}" presName="childNode1tx" presStyleLbl="bgAcc1" presStyleIdx="2" presStyleCnt="3">
        <dgm:presLayoutVars>
          <dgm:bulletEnabled val="1"/>
        </dgm:presLayoutVars>
      </dgm:prSet>
      <dgm:spPr/>
    </dgm:pt>
    <dgm:pt modelId="{7AFD744E-D030-4212-BA4A-1507B3F73D9D}" type="pres">
      <dgm:prSet presAssocID="{E9304F09-E5B0-4D90-B353-1F8421739D32}" presName="parentNode1" presStyleLbl="node1" presStyleIdx="2" presStyleCnt="3">
        <dgm:presLayoutVars>
          <dgm:chMax val="1"/>
          <dgm:bulletEnabled val="1"/>
        </dgm:presLayoutVars>
      </dgm:prSet>
      <dgm:spPr/>
    </dgm:pt>
    <dgm:pt modelId="{EE70D1E8-D4D9-441A-88AE-59F4C33C106E}" type="pres">
      <dgm:prSet presAssocID="{E9304F09-E5B0-4D90-B353-1F8421739D32}" presName="connSite1" presStyleCnt="0"/>
      <dgm:spPr/>
    </dgm:pt>
  </dgm:ptLst>
  <dgm:cxnLst>
    <dgm:cxn modelId="{8C498B00-CCA0-44A0-8284-D3AE366C9917}" type="presOf" srcId="{4C7369B0-203A-4250-BD4D-C0C14B93F7C6}" destId="{797A9DED-B340-4E59-A4F2-2674FFFBD60B}" srcOrd="0" destOrd="0" presId="urn:microsoft.com/office/officeart/2005/8/layout/hProcess4"/>
    <dgm:cxn modelId="{C235FA01-F5C5-4AD9-A920-2DCA809DC259}" type="presOf" srcId="{57C2DB2F-A733-4428-8C24-38380C3082B6}" destId="{2372F91A-4C4F-449B-A23A-C90BA0EA8AE9}" srcOrd="1" destOrd="0" presId="urn:microsoft.com/office/officeart/2005/8/layout/hProcess4"/>
    <dgm:cxn modelId="{0C07F311-7778-429D-BE99-6F1154FC5A89}" srcId="{1A54ED1E-E0E7-49EF-8D40-054C98B1EFAC}" destId="{ECD07165-F75D-44DC-9D41-C59A0E58218D}" srcOrd="0" destOrd="0" parTransId="{565106F3-8494-40FA-A181-F50039AE8AF7}" sibTransId="{5620AB6E-567A-4EC2-89CF-6A699E8A7AC4}"/>
    <dgm:cxn modelId="{5677CF1B-11CB-4F77-9B07-EDF12B1BE581}" type="presOf" srcId="{801C0D04-9D5A-4EE5-A34E-9EB82B88356B}" destId="{4E3BEFFE-237E-4F11-BFA8-4B2BFF4F9F06}" srcOrd="0" destOrd="0" presId="urn:microsoft.com/office/officeart/2005/8/layout/hProcess4"/>
    <dgm:cxn modelId="{972E7538-DA80-4B18-9BBA-517FFACC0962}" srcId="{4C7369B0-203A-4250-BD4D-C0C14B93F7C6}" destId="{6EB2AC48-5B35-4C7A-BFD3-4CE4EB682E38}" srcOrd="0" destOrd="0" parTransId="{4A966F92-2E40-4C87-84F7-0DDD08DA49B5}" sibTransId="{EB336E63-76CD-424D-8D65-B06F57366D39}"/>
    <dgm:cxn modelId="{FD636461-3BBE-4BD4-9328-E9D470BCF2C8}" srcId="{19FA3217-C6F4-4A61-A231-4105C10A2304}" destId="{E9304F09-E5B0-4D90-B353-1F8421739D32}" srcOrd="2" destOrd="0" parTransId="{17BC3D79-134E-4447-B6A0-C03015C556DB}" sibTransId="{5BD5983C-4F6F-4E30-96AD-EFE89471E8A8}"/>
    <dgm:cxn modelId="{9D8CB362-BA30-46B1-876B-EB62DE1AB24F}" srcId="{19FA3217-C6F4-4A61-A231-4105C10A2304}" destId="{1A54ED1E-E0E7-49EF-8D40-054C98B1EFAC}" srcOrd="1" destOrd="0" parTransId="{5E319D61-4FE9-47EF-ACB2-52F64DD0B31C}" sibTransId="{E0AD80B0-7E1B-4C71-BB2B-83A3EF500449}"/>
    <dgm:cxn modelId="{F21CA043-A103-40A9-8CD9-43FAFCECD0D7}" type="presOf" srcId="{E9304F09-E5B0-4D90-B353-1F8421739D32}" destId="{7AFD744E-D030-4212-BA4A-1507B3F73D9D}" srcOrd="0" destOrd="0" presId="urn:microsoft.com/office/officeart/2005/8/layout/hProcess4"/>
    <dgm:cxn modelId="{6C813264-ACF3-4D12-B47F-8468B4FECB87}" type="presOf" srcId="{19FA3217-C6F4-4A61-A231-4105C10A2304}" destId="{AEE8408D-ACBF-4B09-A9C7-AFE2A70051E2}" srcOrd="0" destOrd="0" presId="urn:microsoft.com/office/officeart/2005/8/layout/hProcess4"/>
    <dgm:cxn modelId="{E20E394D-5FFC-4995-B019-6194D2FFB509}" srcId="{19FA3217-C6F4-4A61-A231-4105C10A2304}" destId="{4C7369B0-203A-4250-BD4D-C0C14B93F7C6}" srcOrd="0" destOrd="0" parTransId="{1529E470-6E1D-44CF-91F0-FA89D475C1A7}" sibTransId="{801C0D04-9D5A-4EE5-A34E-9EB82B88356B}"/>
    <dgm:cxn modelId="{E82EDD52-7206-4437-81AB-60052CBB278C}" type="presOf" srcId="{ECD07165-F75D-44DC-9D41-C59A0E58218D}" destId="{489800B6-FDAB-43DC-8BE6-DF161CFF9735}" srcOrd="0" destOrd="0" presId="urn:microsoft.com/office/officeart/2005/8/layout/hProcess4"/>
    <dgm:cxn modelId="{22100F5A-8E08-4293-AE56-D1313C44CBE5}" type="presOf" srcId="{E0AD80B0-7E1B-4C71-BB2B-83A3EF500449}" destId="{618DCF1B-DFDB-4651-A366-41331B56E352}" srcOrd="0" destOrd="0" presId="urn:microsoft.com/office/officeart/2005/8/layout/hProcess4"/>
    <dgm:cxn modelId="{3CAEE990-07CB-467B-83E0-D733ED6DEAB4}" type="presOf" srcId="{6EB2AC48-5B35-4C7A-BFD3-4CE4EB682E38}" destId="{3F3019E3-04E7-49EC-BDE4-249B2A22FE7C}" srcOrd="1" destOrd="0" presId="urn:microsoft.com/office/officeart/2005/8/layout/hProcess4"/>
    <dgm:cxn modelId="{DF8D3191-B70A-4B93-B224-85BDC02B9E66}" type="presOf" srcId="{ECD07165-F75D-44DC-9D41-C59A0E58218D}" destId="{D25FA8FF-C434-47AD-BD4B-AE7026B180F9}" srcOrd="1" destOrd="0" presId="urn:microsoft.com/office/officeart/2005/8/layout/hProcess4"/>
    <dgm:cxn modelId="{1F790B9C-AD46-4406-895D-3DAD03139C8E}" type="presOf" srcId="{57C2DB2F-A733-4428-8C24-38380C3082B6}" destId="{059DA447-AC57-4A76-ABE0-DA45C3C793FF}" srcOrd="0" destOrd="0" presId="urn:microsoft.com/office/officeart/2005/8/layout/hProcess4"/>
    <dgm:cxn modelId="{806E6FB1-E98F-43F3-B5D1-24FFDFFCC4F6}" type="presOf" srcId="{1A54ED1E-E0E7-49EF-8D40-054C98B1EFAC}" destId="{6E5F280B-71CA-4E49-9D15-8E546C98416F}" srcOrd="0" destOrd="0" presId="urn:microsoft.com/office/officeart/2005/8/layout/hProcess4"/>
    <dgm:cxn modelId="{D9B471BA-69F5-48FD-B907-CC28A4798974}" srcId="{E9304F09-E5B0-4D90-B353-1F8421739D32}" destId="{57C2DB2F-A733-4428-8C24-38380C3082B6}" srcOrd="0" destOrd="0" parTransId="{7D026B92-94D7-4676-85FC-B3FA7543CC9C}" sibTransId="{BBDFD28F-A65F-4F58-8E2A-1729C31906EE}"/>
    <dgm:cxn modelId="{B71C2CDA-8775-4A61-9288-6D88194B9BBB}" type="presOf" srcId="{6EB2AC48-5B35-4C7A-BFD3-4CE4EB682E38}" destId="{C5C15B78-FADE-455E-8FE8-DFEF88057551}" srcOrd="0" destOrd="0" presId="urn:microsoft.com/office/officeart/2005/8/layout/hProcess4"/>
    <dgm:cxn modelId="{D9096ACA-FDDF-4F74-95AC-87FB6F4CFFA8}" type="presParOf" srcId="{AEE8408D-ACBF-4B09-A9C7-AFE2A70051E2}" destId="{E9BFB0D5-80A8-4EAD-B65B-224B679CBEC2}" srcOrd="0" destOrd="0" presId="urn:microsoft.com/office/officeart/2005/8/layout/hProcess4"/>
    <dgm:cxn modelId="{8691CC5B-576D-4472-AA7C-B96BBE0F3C6D}" type="presParOf" srcId="{AEE8408D-ACBF-4B09-A9C7-AFE2A70051E2}" destId="{602FDA8C-709E-435D-AA75-4E095749C139}" srcOrd="1" destOrd="0" presId="urn:microsoft.com/office/officeart/2005/8/layout/hProcess4"/>
    <dgm:cxn modelId="{7EF4D584-BBC8-48E0-B669-7D5B899B36FC}" type="presParOf" srcId="{AEE8408D-ACBF-4B09-A9C7-AFE2A70051E2}" destId="{BFAC445B-70D3-45C0-BE55-2160C7F0B3A4}" srcOrd="2" destOrd="0" presId="urn:microsoft.com/office/officeart/2005/8/layout/hProcess4"/>
    <dgm:cxn modelId="{9E35C0EC-A83E-4D89-BE55-48E9F48438F3}" type="presParOf" srcId="{BFAC445B-70D3-45C0-BE55-2160C7F0B3A4}" destId="{49675D29-05F7-43D0-8EEA-CBC865275298}" srcOrd="0" destOrd="0" presId="urn:microsoft.com/office/officeart/2005/8/layout/hProcess4"/>
    <dgm:cxn modelId="{34F9FE0E-A041-49B4-8D70-2D4CB961527C}" type="presParOf" srcId="{49675D29-05F7-43D0-8EEA-CBC865275298}" destId="{D2AA6A8F-5B72-4248-8CE1-83E566B4D469}" srcOrd="0" destOrd="0" presId="urn:microsoft.com/office/officeart/2005/8/layout/hProcess4"/>
    <dgm:cxn modelId="{92F0505C-06EC-406F-B4C3-B93C73EFD9C8}" type="presParOf" srcId="{49675D29-05F7-43D0-8EEA-CBC865275298}" destId="{C5C15B78-FADE-455E-8FE8-DFEF88057551}" srcOrd="1" destOrd="0" presId="urn:microsoft.com/office/officeart/2005/8/layout/hProcess4"/>
    <dgm:cxn modelId="{BA9C8A54-3094-4C61-B0DC-FFD7ED2B2B9C}" type="presParOf" srcId="{49675D29-05F7-43D0-8EEA-CBC865275298}" destId="{3F3019E3-04E7-49EC-BDE4-249B2A22FE7C}" srcOrd="2" destOrd="0" presId="urn:microsoft.com/office/officeart/2005/8/layout/hProcess4"/>
    <dgm:cxn modelId="{A3B99B1E-B867-4996-B9DE-1D4D8EC4612F}" type="presParOf" srcId="{49675D29-05F7-43D0-8EEA-CBC865275298}" destId="{797A9DED-B340-4E59-A4F2-2674FFFBD60B}" srcOrd="3" destOrd="0" presId="urn:microsoft.com/office/officeart/2005/8/layout/hProcess4"/>
    <dgm:cxn modelId="{89A7E936-4C96-4277-930E-6EF8A18FBE80}" type="presParOf" srcId="{49675D29-05F7-43D0-8EEA-CBC865275298}" destId="{28009EE5-5B51-4B7D-9042-0FD8AA252AC1}" srcOrd="4" destOrd="0" presId="urn:microsoft.com/office/officeart/2005/8/layout/hProcess4"/>
    <dgm:cxn modelId="{7725A62A-EBF8-475B-85F2-9B095B0842D6}" type="presParOf" srcId="{BFAC445B-70D3-45C0-BE55-2160C7F0B3A4}" destId="{4E3BEFFE-237E-4F11-BFA8-4B2BFF4F9F06}" srcOrd="1" destOrd="0" presId="urn:microsoft.com/office/officeart/2005/8/layout/hProcess4"/>
    <dgm:cxn modelId="{A990D857-19EA-45CD-A9F6-58332241F3B1}" type="presParOf" srcId="{BFAC445B-70D3-45C0-BE55-2160C7F0B3A4}" destId="{5D852414-6243-433B-844B-F7291748142B}" srcOrd="2" destOrd="0" presId="urn:microsoft.com/office/officeart/2005/8/layout/hProcess4"/>
    <dgm:cxn modelId="{499CD7D8-47A1-419B-B26D-7867B7935410}" type="presParOf" srcId="{5D852414-6243-433B-844B-F7291748142B}" destId="{26900085-8AFC-4A7F-B1FD-D04FFE9DD852}" srcOrd="0" destOrd="0" presId="urn:microsoft.com/office/officeart/2005/8/layout/hProcess4"/>
    <dgm:cxn modelId="{C76C20DA-92AB-4D99-B098-80479D5612C2}" type="presParOf" srcId="{5D852414-6243-433B-844B-F7291748142B}" destId="{489800B6-FDAB-43DC-8BE6-DF161CFF9735}" srcOrd="1" destOrd="0" presId="urn:microsoft.com/office/officeart/2005/8/layout/hProcess4"/>
    <dgm:cxn modelId="{BD64F1B2-3C33-4187-A668-A3C805D5FA0A}" type="presParOf" srcId="{5D852414-6243-433B-844B-F7291748142B}" destId="{D25FA8FF-C434-47AD-BD4B-AE7026B180F9}" srcOrd="2" destOrd="0" presId="urn:microsoft.com/office/officeart/2005/8/layout/hProcess4"/>
    <dgm:cxn modelId="{C783836F-17ED-447C-9F06-12C046DE8ED0}" type="presParOf" srcId="{5D852414-6243-433B-844B-F7291748142B}" destId="{6E5F280B-71CA-4E49-9D15-8E546C98416F}" srcOrd="3" destOrd="0" presId="urn:microsoft.com/office/officeart/2005/8/layout/hProcess4"/>
    <dgm:cxn modelId="{65F269C4-A345-4077-9B70-7753FB92CFD5}" type="presParOf" srcId="{5D852414-6243-433B-844B-F7291748142B}" destId="{A8C8054C-8145-40AC-AADF-86C5D3240C5C}" srcOrd="4" destOrd="0" presId="urn:microsoft.com/office/officeart/2005/8/layout/hProcess4"/>
    <dgm:cxn modelId="{A62A5E59-8D91-45EC-9CF2-3D1830DA39C9}" type="presParOf" srcId="{BFAC445B-70D3-45C0-BE55-2160C7F0B3A4}" destId="{618DCF1B-DFDB-4651-A366-41331B56E352}" srcOrd="3" destOrd="0" presId="urn:microsoft.com/office/officeart/2005/8/layout/hProcess4"/>
    <dgm:cxn modelId="{28D0751C-8ADD-4CD7-BF01-D6866ECC4DAA}" type="presParOf" srcId="{BFAC445B-70D3-45C0-BE55-2160C7F0B3A4}" destId="{58F91E8C-DD20-4256-90A7-ADB17EFBF647}" srcOrd="4" destOrd="0" presId="urn:microsoft.com/office/officeart/2005/8/layout/hProcess4"/>
    <dgm:cxn modelId="{46F7094F-80AA-4EB3-A6AE-34DABF6D73A4}" type="presParOf" srcId="{58F91E8C-DD20-4256-90A7-ADB17EFBF647}" destId="{8535E3D2-D382-4DAF-83B6-AEF1DD062201}" srcOrd="0" destOrd="0" presId="urn:microsoft.com/office/officeart/2005/8/layout/hProcess4"/>
    <dgm:cxn modelId="{AD38B4BA-B60D-41E1-9EA6-3E6A954625BB}" type="presParOf" srcId="{58F91E8C-DD20-4256-90A7-ADB17EFBF647}" destId="{059DA447-AC57-4A76-ABE0-DA45C3C793FF}" srcOrd="1" destOrd="0" presId="urn:microsoft.com/office/officeart/2005/8/layout/hProcess4"/>
    <dgm:cxn modelId="{3E9919C5-A9FF-48DF-9706-FFDBFF8EA982}" type="presParOf" srcId="{58F91E8C-DD20-4256-90A7-ADB17EFBF647}" destId="{2372F91A-4C4F-449B-A23A-C90BA0EA8AE9}" srcOrd="2" destOrd="0" presId="urn:microsoft.com/office/officeart/2005/8/layout/hProcess4"/>
    <dgm:cxn modelId="{92F01CEA-8FCD-4C30-AF51-3E940B6B8723}" type="presParOf" srcId="{58F91E8C-DD20-4256-90A7-ADB17EFBF647}" destId="{7AFD744E-D030-4212-BA4A-1507B3F73D9D}" srcOrd="3" destOrd="0" presId="urn:microsoft.com/office/officeart/2005/8/layout/hProcess4"/>
    <dgm:cxn modelId="{7611165A-0499-4804-8578-3422A7A33F6D}" type="presParOf" srcId="{58F91E8C-DD20-4256-90A7-ADB17EFBF647}" destId="{EE70D1E8-D4D9-441A-88AE-59F4C33C106E}"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430DC2-A937-4968-B061-D0581F128C11}" type="doc">
      <dgm:prSet loTypeId="urn:microsoft.com/office/officeart/2005/8/layout/list1" loCatId="list" qsTypeId="urn:microsoft.com/office/officeart/2005/8/quickstyle/simple1" qsCatId="simple" csTypeId="urn:microsoft.com/office/officeart/2005/8/colors/accent3_1" csCatId="accent3" phldr="1"/>
      <dgm:spPr/>
      <dgm:t>
        <a:bodyPr/>
        <a:lstStyle/>
        <a:p>
          <a:endParaRPr lang="en-GB"/>
        </a:p>
      </dgm:t>
    </dgm:pt>
    <dgm:pt modelId="{E56ED001-6E6C-4823-9AC1-229CBD087BD8}">
      <dgm:prSet phldrT="[Text]"/>
      <dgm:spPr/>
      <dgm:t>
        <a:bodyPr/>
        <a:lstStyle/>
        <a:p>
          <a:r>
            <a:rPr lang="en-US" dirty="0"/>
            <a:t>Cognitive restructuring </a:t>
          </a:r>
          <a:endParaRPr lang="en-GB" dirty="0"/>
        </a:p>
      </dgm:t>
    </dgm:pt>
    <dgm:pt modelId="{60F4C3ED-A3AA-40CB-9F4D-BCE8C2A92EE4}" type="parTrans" cxnId="{714E05C8-3A8D-46EF-AC8C-B13BD7AFF774}">
      <dgm:prSet/>
      <dgm:spPr/>
      <dgm:t>
        <a:bodyPr/>
        <a:lstStyle/>
        <a:p>
          <a:endParaRPr lang="en-GB"/>
        </a:p>
      </dgm:t>
    </dgm:pt>
    <dgm:pt modelId="{760E5860-F8B9-4A0B-95F6-8A63D35F58F8}" type="sibTrans" cxnId="{714E05C8-3A8D-46EF-AC8C-B13BD7AFF774}">
      <dgm:prSet/>
      <dgm:spPr/>
      <dgm:t>
        <a:bodyPr/>
        <a:lstStyle/>
        <a:p>
          <a:endParaRPr lang="en-GB"/>
        </a:p>
      </dgm:t>
    </dgm:pt>
    <dgm:pt modelId="{47E073FF-0A4C-4754-B8C8-8F37D2E1C1B4}">
      <dgm:prSet/>
      <dgm:spPr/>
      <dgm:t>
        <a:bodyPr/>
        <a:lstStyle/>
        <a:p>
          <a:r>
            <a:rPr lang="en-US" dirty="0"/>
            <a:t>Behavioral activation</a:t>
          </a:r>
        </a:p>
      </dgm:t>
    </dgm:pt>
    <dgm:pt modelId="{4F5547E5-2177-44C5-AF93-A60908B2F1B6}" type="parTrans" cxnId="{D65FA426-58E1-40F4-BE78-ACEF1CB55DCE}">
      <dgm:prSet/>
      <dgm:spPr/>
      <dgm:t>
        <a:bodyPr/>
        <a:lstStyle/>
        <a:p>
          <a:endParaRPr lang="en-GB"/>
        </a:p>
      </dgm:t>
    </dgm:pt>
    <dgm:pt modelId="{F930C07C-3104-4C65-A2AA-0DE23CFDA601}" type="sibTrans" cxnId="{D65FA426-58E1-40F4-BE78-ACEF1CB55DCE}">
      <dgm:prSet/>
      <dgm:spPr/>
      <dgm:t>
        <a:bodyPr/>
        <a:lstStyle/>
        <a:p>
          <a:endParaRPr lang="en-GB"/>
        </a:p>
      </dgm:t>
    </dgm:pt>
    <dgm:pt modelId="{133E583B-0635-4117-A053-69838B0FF710}">
      <dgm:prSet/>
      <dgm:spPr/>
      <dgm:t>
        <a:bodyPr/>
        <a:lstStyle/>
        <a:p>
          <a:r>
            <a:rPr lang="en-US"/>
            <a:t>Relaxation techniques</a:t>
          </a:r>
          <a:endParaRPr lang="en-US" dirty="0"/>
        </a:p>
      </dgm:t>
    </dgm:pt>
    <dgm:pt modelId="{14F98A7C-C22D-469D-8F30-C6FF17A8B6CE}" type="parTrans" cxnId="{8516D38C-7215-4DBE-BD53-0BE9C6230BD8}">
      <dgm:prSet/>
      <dgm:spPr/>
      <dgm:t>
        <a:bodyPr/>
        <a:lstStyle/>
        <a:p>
          <a:endParaRPr lang="en-GB"/>
        </a:p>
      </dgm:t>
    </dgm:pt>
    <dgm:pt modelId="{B1227683-A708-4903-9972-ECEE85D2EFD0}" type="sibTrans" cxnId="{8516D38C-7215-4DBE-BD53-0BE9C6230BD8}">
      <dgm:prSet/>
      <dgm:spPr/>
      <dgm:t>
        <a:bodyPr/>
        <a:lstStyle/>
        <a:p>
          <a:endParaRPr lang="en-GB"/>
        </a:p>
      </dgm:t>
    </dgm:pt>
    <dgm:pt modelId="{E2BAC794-630E-4EC0-85F4-0D39DB55DD2A}">
      <dgm:prSet/>
      <dgm:spPr/>
      <dgm:t>
        <a:bodyPr/>
        <a:lstStyle/>
        <a:p>
          <a:r>
            <a:rPr lang="en-US" dirty="0"/>
            <a:t>Problem solving skills</a:t>
          </a:r>
          <a:endParaRPr lang="en-GB" dirty="0"/>
        </a:p>
      </dgm:t>
    </dgm:pt>
    <dgm:pt modelId="{C4FD9630-DDFE-49EB-BF14-E85D89C53653}" type="parTrans" cxnId="{974C9387-13C3-478E-9205-A089B6C7BC90}">
      <dgm:prSet/>
      <dgm:spPr/>
      <dgm:t>
        <a:bodyPr/>
        <a:lstStyle/>
        <a:p>
          <a:endParaRPr lang="en-GB"/>
        </a:p>
      </dgm:t>
    </dgm:pt>
    <dgm:pt modelId="{40CBE28C-80B7-4A81-B5CD-41EC2267AAA0}" type="sibTrans" cxnId="{974C9387-13C3-478E-9205-A089B6C7BC90}">
      <dgm:prSet/>
      <dgm:spPr/>
      <dgm:t>
        <a:bodyPr/>
        <a:lstStyle/>
        <a:p>
          <a:endParaRPr lang="en-GB"/>
        </a:p>
      </dgm:t>
    </dgm:pt>
    <dgm:pt modelId="{CD55FD75-1EEF-4685-8682-5550088EE893}">
      <dgm:prSet/>
      <dgm:spPr/>
      <dgm:t>
        <a:bodyPr/>
        <a:lstStyle/>
        <a:p>
          <a:r>
            <a:rPr lang="en-US" dirty="0"/>
            <a:t>CBT assists individuals in identifying and reframing distorted ideas that contribute to anxiety (Clark, 2013).</a:t>
          </a:r>
          <a:endParaRPr lang="en-GB" dirty="0"/>
        </a:p>
      </dgm:t>
    </dgm:pt>
    <dgm:pt modelId="{DDA0A748-04BB-4309-B4E0-9CA3AEBF28E1}" type="parTrans" cxnId="{E1D5777D-DE71-4A13-A4F5-177E484471F0}">
      <dgm:prSet/>
      <dgm:spPr/>
      <dgm:t>
        <a:bodyPr/>
        <a:lstStyle/>
        <a:p>
          <a:endParaRPr lang="en-GB"/>
        </a:p>
      </dgm:t>
    </dgm:pt>
    <dgm:pt modelId="{D57C2151-279D-4DC1-9FC9-75565F2823A0}" type="sibTrans" cxnId="{E1D5777D-DE71-4A13-A4F5-177E484471F0}">
      <dgm:prSet/>
      <dgm:spPr/>
      <dgm:t>
        <a:bodyPr/>
        <a:lstStyle/>
        <a:p>
          <a:endParaRPr lang="en-GB"/>
        </a:p>
      </dgm:t>
    </dgm:pt>
    <dgm:pt modelId="{EEE05A01-54D4-4CBF-B148-1AE51997867C}">
      <dgm:prSet/>
      <dgm:spPr/>
      <dgm:t>
        <a:bodyPr/>
        <a:lstStyle/>
        <a:p>
          <a:r>
            <a:rPr lang="en-US" dirty="0"/>
            <a:t>This involves motivating patients to engage in enjoyable activities rather than  avoiding situations that trigger anxiety (Boswell et al., 2017). </a:t>
          </a:r>
          <a:endParaRPr lang="en-GB" dirty="0"/>
        </a:p>
      </dgm:t>
    </dgm:pt>
    <dgm:pt modelId="{4403BA5D-1F35-4271-9517-6B8095024866}" type="parTrans" cxnId="{D2BE4D25-1BF2-4B95-A9FA-3912BA4EBD77}">
      <dgm:prSet/>
      <dgm:spPr/>
      <dgm:t>
        <a:bodyPr/>
        <a:lstStyle/>
        <a:p>
          <a:endParaRPr lang="en-GB"/>
        </a:p>
      </dgm:t>
    </dgm:pt>
    <dgm:pt modelId="{7E69A95A-7337-4304-A276-3CD9A7C97B79}" type="sibTrans" cxnId="{D2BE4D25-1BF2-4B95-A9FA-3912BA4EBD77}">
      <dgm:prSet/>
      <dgm:spPr/>
      <dgm:t>
        <a:bodyPr/>
        <a:lstStyle/>
        <a:p>
          <a:endParaRPr lang="en-GB"/>
        </a:p>
      </dgm:t>
    </dgm:pt>
    <dgm:pt modelId="{440DF7D4-F2C8-450E-B6FC-1DA9021E8991}">
      <dgm:prSet/>
      <dgm:spPr/>
      <dgm:t>
        <a:bodyPr/>
        <a:lstStyle/>
        <a:p>
          <a:r>
            <a:rPr lang="en-US" dirty="0"/>
            <a:t>CBT implements relaxation techniques that will help patients manage their anxiety (</a:t>
          </a:r>
          <a:r>
            <a:rPr lang="en-US" dirty="0" err="1"/>
            <a:t>Borkovec</a:t>
          </a:r>
          <a:r>
            <a:rPr lang="en-US" dirty="0"/>
            <a:t> et al., 1993).  </a:t>
          </a:r>
          <a:endParaRPr lang="en-GB" dirty="0"/>
        </a:p>
      </dgm:t>
    </dgm:pt>
    <dgm:pt modelId="{0F6078C2-47D8-4BCB-8E64-6F0B4E8E9730}" type="parTrans" cxnId="{C234647E-5F22-4F84-9466-FC136EA4B390}">
      <dgm:prSet/>
      <dgm:spPr/>
      <dgm:t>
        <a:bodyPr/>
        <a:lstStyle/>
        <a:p>
          <a:endParaRPr lang="en-GB"/>
        </a:p>
      </dgm:t>
    </dgm:pt>
    <dgm:pt modelId="{63B692BF-C73C-435A-BA6E-0203E3DA8974}" type="sibTrans" cxnId="{C234647E-5F22-4F84-9466-FC136EA4B390}">
      <dgm:prSet/>
      <dgm:spPr/>
      <dgm:t>
        <a:bodyPr/>
        <a:lstStyle/>
        <a:p>
          <a:endParaRPr lang="en-GB"/>
        </a:p>
      </dgm:t>
    </dgm:pt>
    <dgm:pt modelId="{0DDC4A4D-EF2E-4F2F-935E-4ECCEBAC9D79}">
      <dgm:prSet/>
      <dgm:spPr/>
      <dgm:t>
        <a:bodyPr/>
        <a:lstStyle/>
        <a:p>
          <a:r>
            <a:rPr lang="en-US" dirty="0"/>
            <a:t>CBT helps patients to develop problem solving skill to allow them to cope with challenging and stressful situations in the future (Beaudreau et al., 2019).</a:t>
          </a:r>
          <a:endParaRPr lang="en-GB" dirty="0"/>
        </a:p>
      </dgm:t>
    </dgm:pt>
    <dgm:pt modelId="{F0D5A8A8-FBC4-4B76-959D-90C82914EC27}" type="parTrans" cxnId="{1128844D-185F-43F7-93D5-0712C27FA21A}">
      <dgm:prSet/>
      <dgm:spPr/>
      <dgm:t>
        <a:bodyPr/>
        <a:lstStyle/>
        <a:p>
          <a:endParaRPr lang="en-GB"/>
        </a:p>
      </dgm:t>
    </dgm:pt>
    <dgm:pt modelId="{AC71488F-583D-4EC8-B4DF-B8276B7A18E6}" type="sibTrans" cxnId="{1128844D-185F-43F7-93D5-0712C27FA21A}">
      <dgm:prSet/>
      <dgm:spPr/>
      <dgm:t>
        <a:bodyPr/>
        <a:lstStyle/>
        <a:p>
          <a:endParaRPr lang="en-GB"/>
        </a:p>
      </dgm:t>
    </dgm:pt>
    <dgm:pt modelId="{B4F00A04-352F-4897-9797-EA4038F485F2}" type="pres">
      <dgm:prSet presAssocID="{5A430DC2-A937-4968-B061-D0581F128C11}" presName="linear" presStyleCnt="0">
        <dgm:presLayoutVars>
          <dgm:dir/>
          <dgm:animLvl val="lvl"/>
          <dgm:resizeHandles val="exact"/>
        </dgm:presLayoutVars>
      </dgm:prSet>
      <dgm:spPr/>
    </dgm:pt>
    <dgm:pt modelId="{3D5F00CF-5BAD-485B-9EAF-FA953593F3E4}" type="pres">
      <dgm:prSet presAssocID="{E56ED001-6E6C-4823-9AC1-229CBD087BD8}" presName="parentLin" presStyleCnt="0"/>
      <dgm:spPr/>
    </dgm:pt>
    <dgm:pt modelId="{9D2A0630-02DA-4FD3-A4FC-FD3F5A9D9394}" type="pres">
      <dgm:prSet presAssocID="{E56ED001-6E6C-4823-9AC1-229CBD087BD8}" presName="parentLeftMargin" presStyleLbl="node1" presStyleIdx="0" presStyleCnt="4"/>
      <dgm:spPr/>
    </dgm:pt>
    <dgm:pt modelId="{991A1D63-CC63-42C6-91F8-1495EABD33B4}" type="pres">
      <dgm:prSet presAssocID="{E56ED001-6E6C-4823-9AC1-229CBD087BD8}" presName="parentText" presStyleLbl="node1" presStyleIdx="0" presStyleCnt="4">
        <dgm:presLayoutVars>
          <dgm:chMax val="0"/>
          <dgm:bulletEnabled val="1"/>
        </dgm:presLayoutVars>
      </dgm:prSet>
      <dgm:spPr/>
    </dgm:pt>
    <dgm:pt modelId="{02C38E83-D531-48F5-A1CD-35D22CBEF21D}" type="pres">
      <dgm:prSet presAssocID="{E56ED001-6E6C-4823-9AC1-229CBD087BD8}" presName="negativeSpace" presStyleCnt="0"/>
      <dgm:spPr/>
    </dgm:pt>
    <dgm:pt modelId="{012D1F52-A4DC-4E2B-826C-EE829CF6358E}" type="pres">
      <dgm:prSet presAssocID="{E56ED001-6E6C-4823-9AC1-229CBD087BD8}" presName="childText" presStyleLbl="conFgAcc1" presStyleIdx="0" presStyleCnt="4">
        <dgm:presLayoutVars>
          <dgm:bulletEnabled val="1"/>
        </dgm:presLayoutVars>
      </dgm:prSet>
      <dgm:spPr/>
    </dgm:pt>
    <dgm:pt modelId="{3C554217-C203-4BB9-B275-C8640A2F4F78}" type="pres">
      <dgm:prSet presAssocID="{760E5860-F8B9-4A0B-95F6-8A63D35F58F8}" presName="spaceBetweenRectangles" presStyleCnt="0"/>
      <dgm:spPr/>
    </dgm:pt>
    <dgm:pt modelId="{2F52704B-94F0-426B-96A3-0C2591077809}" type="pres">
      <dgm:prSet presAssocID="{47E073FF-0A4C-4754-B8C8-8F37D2E1C1B4}" presName="parentLin" presStyleCnt="0"/>
      <dgm:spPr/>
    </dgm:pt>
    <dgm:pt modelId="{CE4E9720-578D-401E-B38A-775BC9CB5392}" type="pres">
      <dgm:prSet presAssocID="{47E073FF-0A4C-4754-B8C8-8F37D2E1C1B4}" presName="parentLeftMargin" presStyleLbl="node1" presStyleIdx="0" presStyleCnt="4"/>
      <dgm:spPr/>
    </dgm:pt>
    <dgm:pt modelId="{FA27172A-72C5-4890-A2DF-D1BEEBCF5C6D}" type="pres">
      <dgm:prSet presAssocID="{47E073FF-0A4C-4754-B8C8-8F37D2E1C1B4}" presName="parentText" presStyleLbl="node1" presStyleIdx="1" presStyleCnt="4">
        <dgm:presLayoutVars>
          <dgm:chMax val="0"/>
          <dgm:bulletEnabled val="1"/>
        </dgm:presLayoutVars>
      </dgm:prSet>
      <dgm:spPr/>
    </dgm:pt>
    <dgm:pt modelId="{43747C21-55C4-427D-92EB-02E232E30ADA}" type="pres">
      <dgm:prSet presAssocID="{47E073FF-0A4C-4754-B8C8-8F37D2E1C1B4}" presName="negativeSpace" presStyleCnt="0"/>
      <dgm:spPr/>
    </dgm:pt>
    <dgm:pt modelId="{61E7C7BD-155E-4B6C-96A5-D916F8E30D5E}" type="pres">
      <dgm:prSet presAssocID="{47E073FF-0A4C-4754-B8C8-8F37D2E1C1B4}" presName="childText" presStyleLbl="conFgAcc1" presStyleIdx="1" presStyleCnt="4">
        <dgm:presLayoutVars>
          <dgm:bulletEnabled val="1"/>
        </dgm:presLayoutVars>
      </dgm:prSet>
      <dgm:spPr/>
    </dgm:pt>
    <dgm:pt modelId="{2E5EB5D0-7F8B-4192-9DBC-66120370C401}" type="pres">
      <dgm:prSet presAssocID="{F930C07C-3104-4C65-A2AA-0DE23CFDA601}" presName="spaceBetweenRectangles" presStyleCnt="0"/>
      <dgm:spPr/>
    </dgm:pt>
    <dgm:pt modelId="{D92CE36E-033E-40EC-BF74-0F8F6BD94E2A}" type="pres">
      <dgm:prSet presAssocID="{133E583B-0635-4117-A053-69838B0FF710}" presName="parentLin" presStyleCnt="0"/>
      <dgm:spPr/>
    </dgm:pt>
    <dgm:pt modelId="{728A42E5-E23A-40C3-B447-6512FAE3D3D5}" type="pres">
      <dgm:prSet presAssocID="{133E583B-0635-4117-A053-69838B0FF710}" presName="parentLeftMargin" presStyleLbl="node1" presStyleIdx="1" presStyleCnt="4"/>
      <dgm:spPr/>
    </dgm:pt>
    <dgm:pt modelId="{17B00AB7-D1D3-494C-8616-412D4150060B}" type="pres">
      <dgm:prSet presAssocID="{133E583B-0635-4117-A053-69838B0FF710}" presName="parentText" presStyleLbl="node1" presStyleIdx="2" presStyleCnt="4">
        <dgm:presLayoutVars>
          <dgm:chMax val="0"/>
          <dgm:bulletEnabled val="1"/>
        </dgm:presLayoutVars>
      </dgm:prSet>
      <dgm:spPr/>
    </dgm:pt>
    <dgm:pt modelId="{42C06192-5B18-4F44-AEB0-0B17DEB84687}" type="pres">
      <dgm:prSet presAssocID="{133E583B-0635-4117-A053-69838B0FF710}" presName="negativeSpace" presStyleCnt="0"/>
      <dgm:spPr/>
    </dgm:pt>
    <dgm:pt modelId="{D875ACC4-D12F-4FB4-A6F4-ED883074C150}" type="pres">
      <dgm:prSet presAssocID="{133E583B-0635-4117-A053-69838B0FF710}" presName="childText" presStyleLbl="conFgAcc1" presStyleIdx="2" presStyleCnt="4">
        <dgm:presLayoutVars>
          <dgm:bulletEnabled val="1"/>
        </dgm:presLayoutVars>
      </dgm:prSet>
      <dgm:spPr/>
    </dgm:pt>
    <dgm:pt modelId="{DFC4EDD7-703B-41A3-812A-92046C45B6C9}" type="pres">
      <dgm:prSet presAssocID="{B1227683-A708-4903-9972-ECEE85D2EFD0}" presName="spaceBetweenRectangles" presStyleCnt="0"/>
      <dgm:spPr/>
    </dgm:pt>
    <dgm:pt modelId="{5F0E5E50-8A45-4B4A-B367-0C353761551F}" type="pres">
      <dgm:prSet presAssocID="{E2BAC794-630E-4EC0-85F4-0D39DB55DD2A}" presName="parentLin" presStyleCnt="0"/>
      <dgm:spPr/>
    </dgm:pt>
    <dgm:pt modelId="{6137993F-32AD-489C-825B-157D29F02594}" type="pres">
      <dgm:prSet presAssocID="{E2BAC794-630E-4EC0-85F4-0D39DB55DD2A}" presName="parentLeftMargin" presStyleLbl="node1" presStyleIdx="2" presStyleCnt="4"/>
      <dgm:spPr/>
    </dgm:pt>
    <dgm:pt modelId="{DE9FD1A3-2D87-49A6-A7B5-009AFDC248FD}" type="pres">
      <dgm:prSet presAssocID="{E2BAC794-630E-4EC0-85F4-0D39DB55DD2A}" presName="parentText" presStyleLbl="node1" presStyleIdx="3" presStyleCnt="4">
        <dgm:presLayoutVars>
          <dgm:chMax val="0"/>
          <dgm:bulletEnabled val="1"/>
        </dgm:presLayoutVars>
      </dgm:prSet>
      <dgm:spPr/>
    </dgm:pt>
    <dgm:pt modelId="{D13EAC2B-1DC1-4EBB-A825-E719E53FC81D}" type="pres">
      <dgm:prSet presAssocID="{E2BAC794-630E-4EC0-85F4-0D39DB55DD2A}" presName="negativeSpace" presStyleCnt="0"/>
      <dgm:spPr/>
    </dgm:pt>
    <dgm:pt modelId="{655DE1F4-B65C-4B5C-8738-ED410C94C92C}" type="pres">
      <dgm:prSet presAssocID="{E2BAC794-630E-4EC0-85F4-0D39DB55DD2A}" presName="childText" presStyleLbl="conFgAcc1" presStyleIdx="3" presStyleCnt="4">
        <dgm:presLayoutVars>
          <dgm:bulletEnabled val="1"/>
        </dgm:presLayoutVars>
      </dgm:prSet>
      <dgm:spPr/>
    </dgm:pt>
  </dgm:ptLst>
  <dgm:cxnLst>
    <dgm:cxn modelId="{6CE3A902-B8D4-4E87-AA7C-1F10CED5ABED}" type="presOf" srcId="{E56ED001-6E6C-4823-9AC1-229CBD087BD8}" destId="{991A1D63-CC63-42C6-91F8-1495EABD33B4}" srcOrd="1" destOrd="0" presId="urn:microsoft.com/office/officeart/2005/8/layout/list1"/>
    <dgm:cxn modelId="{7D3D7916-796C-4B78-9244-4D0D44F288B6}" type="presOf" srcId="{E2BAC794-630E-4EC0-85F4-0D39DB55DD2A}" destId="{DE9FD1A3-2D87-49A6-A7B5-009AFDC248FD}" srcOrd="1" destOrd="0" presId="urn:microsoft.com/office/officeart/2005/8/layout/list1"/>
    <dgm:cxn modelId="{9252661F-6EF6-4A8F-ACC4-7ABD39D08F80}" type="presOf" srcId="{133E583B-0635-4117-A053-69838B0FF710}" destId="{17B00AB7-D1D3-494C-8616-412D4150060B}" srcOrd="1" destOrd="0" presId="urn:microsoft.com/office/officeart/2005/8/layout/list1"/>
    <dgm:cxn modelId="{D2BE4D25-1BF2-4B95-A9FA-3912BA4EBD77}" srcId="{47E073FF-0A4C-4754-B8C8-8F37D2E1C1B4}" destId="{EEE05A01-54D4-4CBF-B148-1AE51997867C}" srcOrd="0" destOrd="0" parTransId="{4403BA5D-1F35-4271-9517-6B8095024866}" sibTransId="{7E69A95A-7337-4304-A276-3CD9A7C97B79}"/>
    <dgm:cxn modelId="{D65FA426-58E1-40F4-BE78-ACEF1CB55DCE}" srcId="{5A430DC2-A937-4968-B061-D0581F128C11}" destId="{47E073FF-0A4C-4754-B8C8-8F37D2E1C1B4}" srcOrd="1" destOrd="0" parTransId="{4F5547E5-2177-44C5-AF93-A60908B2F1B6}" sibTransId="{F930C07C-3104-4C65-A2AA-0DE23CFDA601}"/>
    <dgm:cxn modelId="{7A6A612A-D8BD-4EB2-871E-92BCFE8D6B5E}" type="presOf" srcId="{EEE05A01-54D4-4CBF-B148-1AE51997867C}" destId="{61E7C7BD-155E-4B6C-96A5-D916F8E30D5E}" srcOrd="0" destOrd="0" presId="urn:microsoft.com/office/officeart/2005/8/layout/list1"/>
    <dgm:cxn modelId="{4B7F3739-4939-4094-93FD-488452148F41}" type="presOf" srcId="{E56ED001-6E6C-4823-9AC1-229CBD087BD8}" destId="{9D2A0630-02DA-4FD3-A4FC-FD3F5A9D9394}" srcOrd="0" destOrd="0" presId="urn:microsoft.com/office/officeart/2005/8/layout/list1"/>
    <dgm:cxn modelId="{1128844D-185F-43F7-93D5-0712C27FA21A}" srcId="{E2BAC794-630E-4EC0-85F4-0D39DB55DD2A}" destId="{0DDC4A4D-EF2E-4F2F-935E-4ECCEBAC9D79}" srcOrd="0" destOrd="0" parTransId="{F0D5A8A8-FBC4-4B76-959D-90C82914EC27}" sibTransId="{AC71488F-583D-4EC8-B4DF-B8276B7A18E6}"/>
    <dgm:cxn modelId="{33818270-C4F0-4787-B16A-157EEDF35040}" type="presOf" srcId="{E2BAC794-630E-4EC0-85F4-0D39DB55DD2A}" destId="{6137993F-32AD-489C-825B-157D29F02594}" srcOrd="0" destOrd="0" presId="urn:microsoft.com/office/officeart/2005/8/layout/list1"/>
    <dgm:cxn modelId="{BEF55F72-82DB-4ABD-8BB9-7977D420A942}" type="presOf" srcId="{5A430DC2-A937-4968-B061-D0581F128C11}" destId="{B4F00A04-352F-4897-9797-EA4038F485F2}" srcOrd="0" destOrd="0" presId="urn:microsoft.com/office/officeart/2005/8/layout/list1"/>
    <dgm:cxn modelId="{E1D5777D-DE71-4A13-A4F5-177E484471F0}" srcId="{E56ED001-6E6C-4823-9AC1-229CBD087BD8}" destId="{CD55FD75-1EEF-4685-8682-5550088EE893}" srcOrd="0" destOrd="0" parTransId="{DDA0A748-04BB-4309-B4E0-9CA3AEBF28E1}" sibTransId="{D57C2151-279D-4DC1-9FC9-75565F2823A0}"/>
    <dgm:cxn modelId="{C234647E-5F22-4F84-9466-FC136EA4B390}" srcId="{133E583B-0635-4117-A053-69838B0FF710}" destId="{440DF7D4-F2C8-450E-B6FC-1DA9021E8991}" srcOrd="0" destOrd="0" parTransId="{0F6078C2-47D8-4BCB-8E64-6F0B4E8E9730}" sibTransId="{63B692BF-C73C-435A-BA6E-0203E3DA8974}"/>
    <dgm:cxn modelId="{974C9387-13C3-478E-9205-A089B6C7BC90}" srcId="{5A430DC2-A937-4968-B061-D0581F128C11}" destId="{E2BAC794-630E-4EC0-85F4-0D39DB55DD2A}" srcOrd="3" destOrd="0" parTransId="{C4FD9630-DDFE-49EB-BF14-E85D89C53653}" sibTransId="{40CBE28C-80B7-4A81-B5CD-41EC2267AAA0}"/>
    <dgm:cxn modelId="{8516D38C-7215-4DBE-BD53-0BE9C6230BD8}" srcId="{5A430DC2-A937-4968-B061-D0581F128C11}" destId="{133E583B-0635-4117-A053-69838B0FF710}" srcOrd="2" destOrd="0" parTransId="{14F98A7C-C22D-469D-8F30-C6FF17A8B6CE}" sibTransId="{B1227683-A708-4903-9972-ECEE85D2EFD0}"/>
    <dgm:cxn modelId="{6E5C59B9-8007-4F44-9E95-06FF6793A74A}" type="presOf" srcId="{0DDC4A4D-EF2E-4F2F-935E-4ECCEBAC9D79}" destId="{655DE1F4-B65C-4B5C-8738-ED410C94C92C}" srcOrd="0" destOrd="0" presId="urn:microsoft.com/office/officeart/2005/8/layout/list1"/>
    <dgm:cxn modelId="{2B0E12BC-3F53-4C46-A93B-B63A5BA7FAAD}" type="presOf" srcId="{440DF7D4-F2C8-450E-B6FC-1DA9021E8991}" destId="{D875ACC4-D12F-4FB4-A6F4-ED883074C150}" srcOrd="0" destOrd="0" presId="urn:microsoft.com/office/officeart/2005/8/layout/list1"/>
    <dgm:cxn modelId="{D7BA88C1-7DD1-408E-B1E0-779B9C1546A4}" type="presOf" srcId="{133E583B-0635-4117-A053-69838B0FF710}" destId="{728A42E5-E23A-40C3-B447-6512FAE3D3D5}" srcOrd="0" destOrd="0" presId="urn:microsoft.com/office/officeart/2005/8/layout/list1"/>
    <dgm:cxn modelId="{714E05C8-3A8D-46EF-AC8C-B13BD7AFF774}" srcId="{5A430DC2-A937-4968-B061-D0581F128C11}" destId="{E56ED001-6E6C-4823-9AC1-229CBD087BD8}" srcOrd="0" destOrd="0" parTransId="{60F4C3ED-A3AA-40CB-9F4D-BCE8C2A92EE4}" sibTransId="{760E5860-F8B9-4A0B-95F6-8A63D35F58F8}"/>
    <dgm:cxn modelId="{327315DB-6D70-42E0-8BF9-ADFE2A91BB07}" type="presOf" srcId="{CD55FD75-1EEF-4685-8682-5550088EE893}" destId="{012D1F52-A4DC-4E2B-826C-EE829CF6358E}" srcOrd="0" destOrd="0" presId="urn:microsoft.com/office/officeart/2005/8/layout/list1"/>
    <dgm:cxn modelId="{E795ECF2-E010-4D1D-9DF9-731E2BF1CFA5}" type="presOf" srcId="{47E073FF-0A4C-4754-B8C8-8F37D2E1C1B4}" destId="{FA27172A-72C5-4890-A2DF-D1BEEBCF5C6D}" srcOrd="1" destOrd="0" presId="urn:microsoft.com/office/officeart/2005/8/layout/list1"/>
    <dgm:cxn modelId="{CD9F68FA-8CBD-4950-9087-29CEF899F31A}" type="presOf" srcId="{47E073FF-0A4C-4754-B8C8-8F37D2E1C1B4}" destId="{CE4E9720-578D-401E-B38A-775BC9CB5392}" srcOrd="0" destOrd="0" presId="urn:microsoft.com/office/officeart/2005/8/layout/list1"/>
    <dgm:cxn modelId="{B2872994-D8C3-46F2-B02B-8C904DEB154A}" type="presParOf" srcId="{B4F00A04-352F-4897-9797-EA4038F485F2}" destId="{3D5F00CF-5BAD-485B-9EAF-FA953593F3E4}" srcOrd="0" destOrd="0" presId="urn:microsoft.com/office/officeart/2005/8/layout/list1"/>
    <dgm:cxn modelId="{C7B65C92-02D2-4DF3-AEA5-992C162EF800}" type="presParOf" srcId="{3D5F00CF-5BAD-485B-9EAF-FA953593F3E4}" destId="{9D2A0630-02DA-4FD3-A4FC-FD3F5A9D9394}" srcOrd="0" destOrd="0" presId="urn:microsoft.com/office/officeart/2005/8/layout/list1"/>
    <dgm:cxn modelId="{C08C3835-3B21-47AC-953F-954106D8EAD8}" type="presParOf" srcId="{3D5F00CF-5BAD-485B-9EAF-FA953593F3E4}" destId="{991A1D63-CC63-42C6-91F8-1495EABD33B4}" srcOrd="1" destOrd="0" presId="urn:microsoft.com/office/officeart/2005/8/layout/list1"/>
    <dgm:cxn modelId="{3E6DBCBD-4BE9-467A-8FAD-4CDD8021D63D}" type="presParOf" srcId="{B4F00A04-352F-4897-9797-EA4038F485F2}" destId="{02C38E83-D531-48F5-A1CD-35D22CBEF21D}" srcOrd="1" destOrd="0" presId="urn:microsoft.com/office/officeart/2005/8/layout/list1"/>
    <dgm:cxn modelId="{C63337C8-9965-4463-8804-9E5B90D5F732}" type="presParOf" srcId="{B4F00A04-352F-4897-9797-EA4038F485F2}" destId="{012D1F52-A4DC-4E2B-826C-EE829CF6358E}" srcOrd="2" destOrd="0" presId="urn:microsoft.com/office/officeart/2005/8/layout/list1"/>
    <dgm:cxn modelId="{519FB3AA-D4FB-4D27-95E1-005393CAD7FA}" type="presParOf" srcId="{B4F00A04-352F-4897-9797-EA4038F485F2}" destId="{3C554217-C203-4BB9-B275-C8640A2F4F78}" srcOrd="3" destOrd="0" presId="urn:microsoft.com/office/officeart/2005/8/layout/list1"/>
    <dgm:cxn modelId="{A58E2C4F-5AF9-4E2E-892E-F63DE0C8AFE2}" type="presParOf" srcId="{B4F00A04-352F-4897-9797-EA4038F485F2}" destId="{2F52704B-94F0-426B-96A3-0C2591077809}" srcOrd="4" destOrd="0" presId="urn:microsoft.com/office/officeart/2005/8/layout/list1"/>
    <dgm:cxn modelId="{5969AD6B-06C1-41D6-8E0E-F1B1EEC4EC02}" type="presParOf" srcId="{2F52704B-94F0-426B-96A3-0C2591077809}" destId="{CE4E9720-578D-401E-B38A-775BC9CB5392}" srcOrd="0" destOrd="0" presId="urn:microsoft.com/office/officeart/2005/8/layout/list1"/>
    <dgm:cxn modelId="{7DFEDEFE-4228-4E02-8946-C744466D81D6}" type="presParOf" srcId="{2F52704B-94F0-426B-96A3-0C2591077809}" destId="{FA27172A-72C5-4890-A2DF-D1BEEBCF5C6D}" srcOrd="1" destOrd="0" presId="urn:microsoft.com/office/officeart/2005/8/layout/list1"/>
    <dgm:cxn modelId="{37D50D03-C32E-49F1-B964-4AC2FA42E4AD}" type="presParOf" srcId="{B4F00A04-352F-4897-9797-EA4038F485F2}" destId="{43747C21-55C4-427D-92EB-02E232E30ADA}" srcOrd="5" destOrd="0" presId="urn:microsoft.com/office/officeart/2005/8/layout/list1"/>
    <dgm:cxn modelId="{B177085D-5966-4E76-A2A8-D9FCB4A6B2B0}" type="presParOf" srcId="{B4F00A04-352F-4897-9797-EA4038F485F2}" destId="{61E7C7BD-155E-4B6C-96A5-D916F8E30D5E}" srcOrd="6" destOrd="0" presId="urn:microsoft.com/office/officeart/2005/8/layout/list1"/>
    <dgm:cxn modelId="{C9BCE381-319D-4838-A543-E42C5B4A1B79}" type="presParOf" srcId="{B4F00A04-352F-4897-9797-EA4038F485F2}" destId="{2E5EB5D0-7F8B-4192-9DBC-66120370C401}" srcOrd="7" destOrd="0" presId="urn:microsoft.com/office/officeart/2005/8/layout/list1"/>
    <dgm:cxn modelId="{B677385E-060E-4D89-9671-9BB0A394F1A0}" type="presParOf" srcId="{B4F00A04-352F-4897-9797-EA4038F485F2}" destId="{D92CE36E-033E-40EC-BF74-0F8F6BD94E2A}" srcOrd="8" destOrd="0" presId="urn:microsoft.com/office/officeart/2005/8/layout/list1"/>
    <dgm:cxn modelId="{6A5669BA-1734-4E3E-9D71-274D83793331}" type="presParOf" srcId="{D92CE36E-033E-40EC-BF74-0F8F6BD94E2A}" destId="{728A42E5-E23A-40C3-B447-6512FAE3D3D5}" srcOrd="0" destOrd="0" presId="urn:microsoft.com/office/officeart/2005/8/layout/list1"/>
    <dgm:cxn modelId="{5AC83873-87F7-4EE7-8EC8-DD77A711027D}" type="presParOf" srcId="{D92CE36E-033E-40EC-BF74-0F8F6BD94E2A}" destId="{17B00AB7-D1D3-494C-8616-412D4150060B}" srcOrd="1" destOrd="0" presId="urn:microsoft.com/office/officeart/2005/8/layout/list1"/>
    <dgm:cxn modelId="{914F626F-E0C9-4DA0-9552-A685CE30EAE3}" type="presParOf" srcId="{B4F00A04-352F-4897-9797-EA4038F485F2}" destId="{42C06192-5B18-4F44-AEB0-0B17DEB84687}" srcOrd="9" destOrd="0" presId="urn:microsoft.com/office/officeart/2005/8/layout/list1"/>
    <dgm:cxn modelId="{B27F5C09-8343-4158-9CD4-1991F5BB2661}" type="presParOf" srcId="{B4F00A04-352F-4897-9797-EA4038F485F2}" destId="{D875ACC4-D12F-4FB4-A6F4-ED883074C150}" srcOrd="10" destOrd="0" presId="urn:microsoft.com/office/officeart/2005/8/layout/list1"/>
    <dgm:cxn modelId="{32D00D6B-A9B1-41AC-BE40-21A3EB0A35FF}" type="presParOf" srcId="{B4F00A04-352F-4897-9797-EA4038F485F2}" destId="{DFC4EDD7-703B-41A3-812A-92046C45B6C9}" srcOrd="11" destOrd="0" presId="urn:microsoft.com/office/officeart/2005/8/layout/list1"/>
    <dgm:cxn modelId="{3E831541-41AE-47AD-A845-872A891AC714}" type="presParOf" srcId="{B4F00A04-352F-4897-9797-EA4038F485F2}" destId="{5F0E5E50-8A45-4B4A-B367-0C353761551F}" srcOrd="12" destOrd="0" presId="urn:microsoft.com/office/officeart/2005/8/layout/list1"/>
    <dgm:cxn modelId="{69DFE7B8-7384-491D-9273-0F37F155E325}" type="presParOf" srcId="{5F0E5E50-8A45-4B4A-B367-0C353761551F}" destId="{6137993F-32AD-489C-825B-157D29F02594}" srcOrd="0" destOrd="0" presId="urn:microsoft.com/office/officeart/2005/8/layout/list1"/>
    <dgm:cxn modelId="{39112A0C-F717-4250-8894-2D7D28F616A7}" type="presParOf" srcId="{5F0E5E50-8A45-4B4A-B367-0C353761551F}" destId="{DE9FD1A3-2D87-49A6-A7B5-009AFDC248FD}" srcOrd="1" destOrd="0" presId="urn:microsoft.com/office/officeart/2005/8/layout/list1"/>
    <dgm:cxn modelId="{307B4745-F839-4A0A-BC6F-2F56D9B13AC4}" type="presParOf" srcId="{B4F00A04-352F-4897-9797-EA4038F485F2}" destId="{D13EAC2B-1DC1-4EBB-A825-E719E53FC81D}" srcOrd="13" destOrd="0" presId="urn:microsoft.com/office/officeart/2005/8/layout/list1"/>
    <dgm:cxn modelId="{8F12EAC1-BD57-4F61-9DEE-5C19769700EF}" type="presParOf" srcId="{B4F00A04-352F-4897-9797-EA4038F485F2}" destId="{655DE1F4-B65C-4B5C-8738-ED410C94C92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9F896A-0101-47CC-BDF0-018D6357DEBF}" type="doc">
      <dgm:prSet loTypeId="urn:microsoft.com/office/officeart/2005/8/layout/vList4" loCatId="list" qsTypeId="urn:microsoft.com/office/officeart/2005/8/quickstyle/simple1" qsCatId="simple" csTypeId="urn:microsoft.com/office/officeart/2005/8/colors/accent3_2" csCatId="accent3" phldr="1"/>
      <dgm:spPr/>
      <dgm:t>
        <a:bodyPr/>
        <a:lstStyle/>
        <a:p>
          <a:endParaRPr lang="en-GB"/>
        </a:p>
      </dgm:t>
    </dgm:pt>
    <dgm:pt modelId="{ADDB602D-B9BA-46DE-ADB2-E4929E2BE2F4}">
      <dgm:prSet phldrT="[Text]"/>
      <dgm:spPr/>
      <dgm:t>
        <a:bodyPr/>
        <a:lstStyle/>
        <a:p>
          <a:r>
            <a:rPr lang="en-US" dirty="0"/>
            <a:t>Assessment and goal setting</a:t>
          </a:r>
        </a:p>
        <a:p>
          <a:r>
            <a:rPr lang="en-US" dirty="0"/>
            <a:t>&gt; The therapist and clint assess the issues at hand and define specific goals for treatment.</a:t>
          </a:r>
          <a:endParaRPr lang="en-GB" dirty="0"/>
        </a:p>
      </dgm:t>
    </dgm:pt>
    <dgm:pt modelId="{CA9AA4FF-D522-450A-8BF2-3B663462ED89}" type="parTrans" cxnId="{67968EF3-15EA-46DA-B7B5-C3C75B6D5C38}">
      <dgm:prSet/>
      <dgm:spPr/>
      <dgm:t>
        <a:bodyPr/>
        <a:lstStyle/>
        <a:p>
          <a:endParaRPr lang="en-GB"/>
        </a:p>
      </dgm:t>
    </dgm:pt>
    <dgm:pt modelId="{35AB0E9D-155E-4EF4-B78D-CA93F30018B4}" type="sibTrans" cxnId="{67968EF3-15EA-46DA-B7B5-C3C75B6D5C38}">
      <dgm:prSet/>
      <dgm:spPr/>
      <dgm:t>
        <a:bodyPr/>
        <a:lstStyle/>
        <a:p>
          <a:endParaRPr lang="en-GB"/>
        </a:p>
      </dgm:t>
    </dgm:pt>
    <dgm:pt modelId="{2D5708C5-C744-48A1-94AE-CD7CC4CB2CF8}">
      <dgm:prSet phldrT="[Text]" custT="1"/>
      <dgm:spPr/>
      <dgm:t>
        <a:bodyPr/>
        <a:lstStyle/>
        <a:p>
          <a:r>
            <a:rPr lang="en-US" sz="1700" dirty="0"/>
            <a:t>Identification of thoughts and behaviors</a:t>
          </a:r>
        </a:p>
        <a:p>
          <a:r>
            <a:rPr lang="en-US" sz="1800" dirty="0"/>
            <a:t>&gt; The client and therapist work to identify negative though patterns and unhelpful behaviors. </a:t>
          </a:r>
        </a:p>
        <a:p>
          <a:endParaRPr lang="en-GB" sz="1700" dirty="0"/>
        </a:p>
      </dgm:t>
    </dgm:pt>
    <dgm:pt modelId="{1B7205D5-DD45-4539-9A52-4E3EC1670A03}" type="parTrans" cxnId="{E124ED1A-0C61-4C79-A4C2-9A7875ECFE17}">
      <dgm:prSet/>
      <dgm:spPr/>
      <dgm:t>
        <a:bodyPr/>
        <a:lstStyle/>
        <a:p>
          <a:endParaRPr lang="en-GB"/>
        </a:p>
      </dgm:t>
    </dgm:pt>
    <dgm:pt modelId="{C8687D14-CFD2-4EAC-A675-167777FC7E9D}" type="sibTrans" cxnId="{E124ED1A-0C61-4C79-A4C2-9A7875ECFE17}">
      <dgm:prSet/>
      <dgm:spPr/>
      <dgm:t>
        <a:bodyPr/>
        <a:lstStyle/>
        <a:p>
          <a:endParaRPr lang="en-GB"/>
        </a:p>
      </dgm:t>
    </dgm:pt>
    <dgm:pt modelId="{BE075F4E-8AEC-4125-940F-685FF20806F9}">
      <dgm:prSet phldrT="[Text]"/>
      <dgm:spPr/>
      <dgm:t>
        <a:bodyPr/>
        <a:lstStyle/>
        <a:p>
          <a:r>
            <a:rPr lang="en-US" dirty="0"/>
            <a:t>Challenging and reframing thoughts </a:t>
          </a:r>
        </a:p>
        <a:p>
          <a:r>
            <a:rPr lang="en-US" dirty="0"/>
            <a:t>&gt; Client are taught how to challenge irrational or distorted thoughts and replace them with more realistic ones. </a:t>
          </a:r>
          <a:endParaRPr lang="en-GB" dirty="0"/>
        </a:p>
      </dgm:t>
    </dgm:pt>
    <dgm:pt modelId="{E0263D0E-217C-416E-B5CF-1ECA504380A8}" type="parTrans" cxnId="{532864B5-2443-498F-B442-D19C0D483E70}">
      <dgm:prSet/>
      <dgm:spPr/>
      <dgm:t>
        <a:bodyPr/>
        <a:lstStyle/>
        <a:p>
          <a:endParaRPr lang="en-GB"/>
        </a:p>
      </dgm:t>
    </dgm:pt>
    <dgm:pt modelId="{E6C2520A-292F-4626-9829-2CCF99CA29C8}" type="sibTrans" cxnId="{532864B5-2443-498F-B442-D19C0D483E70}">
      <dgm:prSet/>
      <dgm:spPr/>
      <dgm:t>
        <a:bodyPr/>
        <a:lstStyle/>
        <a:p>
          <a:endParaRPr lang="en-GB"/>
        </a:p>
      </dgm:t>
    </dgm:pt>
    <dgm:pt modelId="{02361282-B01D-4420-BECF-42945F3285BB}">
      <dgm:prSet phldrT="[Text]"/>
      <dgm:spPr/>
      <dgm:t>
        <a:bodyPr/>
        <a:lstStyle/>
        <a:p>
          <a:r>
            <a:rPr lang="en-US" dirty="0"/>
            <a:t>Behavioral experiments and practice</a:t>
          </a:r>
        </a:p>
        <a:p>
          <a:r>
            <a:rPr lang="en-GB" dirty="0"/>
            <a:t>&gt; Client engage in activities or experiments designed to test and change problematic behaviours.  </a:t>
          </a:r>
        </a:p>
      </dgm:t>
    </dgm:pt>
    <dgm:pt modelId="{B0A33B58-7CC5-4945-A3EA-56F2D61976EE}" type="parTrans" cxnId="{28379AA5-4C4C-42F2-95BF-1D664304D700}">
      <dgm:prSet/>
      <dgm:spPr/>
      <dgm:t>
        <a:bodyPr/>
        <a:lstStyle/>
        <a:p>
          <a:endParaRPr lang="en-GB"/>
        </a:p>
      </dgm:t>
    </dgm:pt>
    <dgm:pt modelId="{465F5169-2527-46FC-8D68-FDC4FFCC9CF3}" type="sibTrans" cxnId="{28379AA5-4C4C-42F2-95BF-1D664304D700}">
      <dgm:prSet/>
      <dgm:spPr/>
      <dgm:t>
        <a:bodyPr/>
        <a:lstStyle/>
        <a:p>
          <a:endParaRPr lang="en-GB"/>
        </a:p>
      </dgm:t>
    </dgm:pt>
    <dgm:pt modelId="{6E5B3A85-CE19-4CA1-A926-3D955D2242D2}">
      <dgm:prSet phldrT="[Text]"/>
      <dgm:spPr/>
      <dgm:t>
        <a:bodyPr/>
        <a:lstStyle/>
        <a:p>
          <a:r>
            <a:rPr lang="en-US" dirty="0"/>
            <a:t>Monitoring and evaluation</a:t>
          </a:r>
        </a:p>
        <a:p>
          <a:r>
            <a:rPr lang="en-US" dirty="0"/>
            <a:t>&gt; Regular check-ins and feedback are used to track progress and adjust strategies. </a:t>
          </a:r>
          <a:endParaRPr lang="en-GB" dirty="0"/>
        </a:p>
      </dgm:t>
    </dgm:pt>
    <dgm:pt modelId="{08D06383-9395-4F15-B71A-D38772ED4531}" type="parTrans" cxnId="{6D8892D6-DC19-4006-8950-F40DE564552F}">
      <dgm:prSet/>
      <dgm:spPr/>
      <dgm:t>
        <a:bodyPr/>
        <a:lstStyle/>
        <a:p>
          <a:endParaRPr lang="en-GB"/>
        </a:p>
      </dgm:t>
    </dgm:pt>
    <dgm:pt modelId="{87E024D0-3321-462C-A3AC-C9798E961756}" type="sibTrans" cxnId="{6D8892D6-DC19-4006-8950-F40DE564552F}">
      <dgm:prSet/>
      <dgm:spPr/>
      <dgm:t>
        <a:bodyPr/>
        <a:lstStyle/>
        <a:p>
          <a:endParaRPr lang="en-GB"/>
        </a:p>
      </dgm:t>
    </dgm:pt>
    <dgm:pt modelId="{903958E2-81DC-493E-B009-ED25C1FAB6E6}" type="pres">
      <dgm:prSet presAssocID="{539F896A-0101-47CC-BDF0-018D6357DEBF}" presName="linear" presStyleCnt="0">
        <dgm:presLayoutVars>
          <dgm:dir/>
          <dgm:resizeHandles val="exact"/>
        </dgm:presLayoutVars>
      </dgm:prSet>
      <dgm:spPr/>
    </dgm:pt>
    <dgm:pt modelId="{92CCEF7A-7369-4F8D-8153-A2381CC68264}" type="pres">
      <dgm:prSet presAssocID="{ADDB602D-B9BA-46DE-ADB2-E4929E2BE2F4}" presName="comp" presStyleCnt="0"/>
      <dgm:spPr/>
    </dgm:pt>
    <dgm:pt modelId="{2C7AC397-6DF7-4F12-80DB-D9BE30B39FD2}" type="pres">
      <dgm:prSet presAssocID="{ADDB602D-B9BA-46DE-ADB2-E4929E2BE2F4}" presName="box" presStyleLbl="node1" presStyleIdx="0" presStyleCnt="5"/>
      <dgm:spPr/>
    </dgm:pt>
    <dgm:pt modelId="{5DD2AC59-09C9-465F-A782-A06D40EC3D5A}" type="pres">
      <dgm:prSet presAssocID="{ADDB602D-B9BA-46DE-ADB2-E4929E2BE2F4}" presName="img" presStyleLbl="fgImgPlace1" presStyleIdx="0" presStyleCnt="5"/>
      <dgm:spPr>
        <a:blipFill>
          <a:blip xmlns:r="http://schemas.openxmlformats.org/officeDocument/2006/relationships" r:embed="rId1">
            <a:extLst>
              <a:ext uri="{28A0092B-C50C-407E-A947-70E740481C1C}">
                <a14:useLocalDpi xmlns:a14="http://schemas.microsoft.com/office/drawing/2010/main" val="0"/>
              </a:ext>
            </a:extLst>
          </a:blip>
          <a:srcRect/>
          <a:stretch>
            <a:fillRect t="-32000" b="-32000"/>
          </a:stretch>
        </a:blipFill>
      </dgm:spPr>
    </dgm:pt>
    <dgm:pt modelId="{11267EE7-03D2-4641-9FEC-758C0A1630DB}" type="pres">
      <dgm:prSet presAssocID="{ADDB602D-B9BA-46DE-ADB2-E4929E2BE2F4}" presName="text" presStyleLbl="node1" presStyleIdx="0" presStyleCnt="5">
        <dgm:presLayoutVars>
          <dgm:bulletEnabled val="1"/>
        </dgm:presLayoutVars>
      </dgm:prSet>
      <dgm:spPr/>
    </dgm:pt>
    <dgm:pt modelId="{D5C19811-A6B1-4667-BF8C-2E2B77272BC6}" type="pres">
      <dgm:prSet presAssocID="{35AB0E9D-155E-4EF4-B78D-CA93F30018B4}" presName="spacer" presStyleCnt="0"/>
      <dgm:spPr/>
    </dgm:pt>
    <dgm:pt modelId="{00CDE26A-4FC1-46D6-8856-44657ED6E7DC}" type="pres">
      <dgm:prSet presAssocID="{2D5708C5-C744-48A1-94AE-CD7CC4CB2CF8}" presName="comp" presStyleCnt="0"/>
      <dgm:spPr/>
    </dgm:pt>
    <dgm:pt modelId="{E01D7F14-C795-4025-A6DD-32AC68B147BE}" type="pres">
      <dgm:prSet presAssocID="{2D5708C5-C744-48A1-94AE-CD7CC4CB2CF8}" presName="box" presStyleLbl="node1" presStyleIdx="1" presStyleCnt="5"/>
      <dgm:spPr/>
    </dgm:pt>
    <dgm:pt modelId="{92FC1681-7FB4-445B-A5F6-55C64FF91120}" type="pres">
      <dgm:prSet presAssocID="{2D5708C5-C744-48A1-94AE-CD7CC4CB2CF8}" presName="img" presStyleLbl="fgImgPlace1" presStyleIdx="1" presStyleCnt="5"/>
      <dgm:spPr>
        <a:blipFill>
          <a:blip xmlns:r="http://schemas.openxmlformats.org/officeDocument/2006/relationships" r:embed="rId2">
            <a:extLst>
              <a:ext uri="{28A0092B-C50C-407E-A947-70E740481C1C}">
                <a14:useLocalDpi xmlns:a14="http://schemas.microsoft.com/office/drawing/2010/main" val="0"/>
              </a:ext>
            </a:extLst>
          </a:blip>
          <a:srcRect/>
          <a:stretch>
            <a:fillRect t="-89000" b="-89000"/>
          </a:stretch>
        </a:blipFill>
      </dgm:spPr>
    </dgm:pt>
    <dgm:pt modelId="{8B9676EF-CC02-442C-89DD-189ACDFF3ACE}" type="pres">
      <dgm:prSet presAssocID="{2D5708C5-C744-48A1-94AE-CD7CC4CB2CF8}" presName="text" presStyleLbl="node1" presStyleIdx="1" presStyleCnt="5">
        <dgm:presLayoutVars>
          <dgm:bulletEnabled val="1"/>
        </dgm:presLayoutVars>
      </dgm:prSet>
      <dgm:spPr/>
    </dgm:pt>
    <dgm:pt modelId="{CAE20829-9E50-45B5-AB10-784ABEC4C7A0}" type="pres">
      <dgm:prSet presAssocID="{C8687D14-CFD2-4EAC-A675-167777FC7E9D}" presName="spacer" presStyleCnt="0"/>
      <dgm:spPr/>
    </dgm:pt>
    <dgm:pt modelId="{97D4729C-9525-48EB-B424-E44FD865D83B}" type="pres">
      <dgm:prSet presAssocID="{BE075F4E-8AEC-4125-940F-685FF20806F9}" presName="comp" presStyleCnt="0"/>
      <dgm:spPr/>
    </dgm:pt>
    <dgm:pt modelId="{1A7C2A8F-394D-4E43-A01D-010EF20725F7}" type="pres">
      <dgm:prSet presAssocID="{BE075F4E-8AEC-4125-940F-685FF20806F9}" presName="box" presStyleLbl="node1" presStyleIdx="2" presStyleCnt="5"/>
      <dgm:spPr/>
    </dgm:pt>
    <dgm:pt modelId="{7053C079-B94E-4C55-A3E3-9EF23C20D7C6}" type="pres">
      <dgm:prSet presAssocID="{BE075F4E-8AEC-4125-940F-685FF20806F9}" presName="img" presStyleLbl="fgImgPlace1" presStyleIdx="2" presStyleCnt="5"/>
      <dgm:spPr>
        <a:blipFill>
          <a:blip xmlns:r="http://schemas.openxmlformats.org/officeDocument/2006/relationships" r:embed="rId3">
            <a:extLst>
              <a:ext uri="{28A0092B-C50C-407E-A947-70E740481C1C}">
                <a14:useLocalDpi xmlns:a14="http://schemas.microsoft.com/office/drawing/2010/main" val="0"/>
              </a:ext>
            </a:extLst>
          </a:blip>
          <a:srcRect/>
          <a:stretch>
            <a:fillRect t="-24000" b="-24000"/>
          </a:stretch>
        </a:blipFill>
      </dgm:spPr>
    </dgm:pt>
    <dgm:pt modelId="{DE5A1A68-893C-475F-8133-47FE6F77A9EE}" type="pres">
      <dgm:prSet presAssocID="{BE075F4E-8AEC-4125-940F-685FF20806F9}" presName="text" presStyleLbl="node1" presStyleIdx="2" presStyleCnt="5">
        <dgm:presLayoutVars>
          <dgm:bulletEnabled val="1"/>
        </dgm:presLayoutVars>
      </dgm:prSet>
      <dgm:spPr/>
    </dgm:pt>
    <dgm:pt modelId="{6AE8A4D0-8980-42FA-8EA8-84892F422932}" type="pres">
      <dgm:prSet presAssocID="{E6C2520A-292F-4626-9829-2CCF99CA29C8}" presName="spacer" presStyleCnt="0"/>
      <dgm:spPr/>
    </dgm:pt>
    <dgm:pt modelId="{4438063A-C5D4-4591-8A36-B45BA7A94A29}" type="pres">
      <dgm:prSet presAssocID="{02361282-B01D-4420-BECF-42945F3285BB}" presName="comp" presStyleCnt="0"/>
      <dgm:spPr/>
    </dgm:pt>
    <dgm:pt modelId="{61968470-AF5E-4F93-BB4F-6A7614D65FC6}" type="pres">
      <dgm:prSet presAssocID="{02361282-B01D-4420-BECF-42945F3285BB}" presName="box" presStyleLbl="node1" presStyleIdx="3" presStyleCnt="5"/>
      <dgm:spPr/>
    </dgm:pt>
    <dgm:pt modelId="{FCC429F0-CCA3-4FB5-A64E-6E7930B232A1}" type="pres">
      <dgm:prSet presAssocID="{02361282-B01D-4420-BECF-42945F3285BB}" presName="img" presStyleLbl="fgImgPlace1" presStyleIdx="3" presStyleCnt="5"/>
      <dgm:spPr>
        <a:blipFill>
          <a:blip xmlns:r="http://schemas.openxmlformats.org/officeDocument/2006/relationships" r:embed="rId4">
            <a:extLst>
              <a:ext uri="{28A0092B-C50C-407E-A947-70E740481C1C}">
                <a14:useLocalDpi xmlns:a14="http://schemas.microsoft.com/office/drawing/2010/main" val="0"/>
              </a:ext>
            </a:extLst>
          </a:blip>
          <a:srcRect/>
          <a:stretch>
            <a:fillRect t="-73000" b="-73000"/>
          </a:stretch>
        </a:blipFill>
      </dgm:spPr>
    </dgm:pt>
    <dgm:pt modelId="{220FA8CA-AE59-412C-BA2B-293EFFABD1AA}" type="pres">
      <dgm:prSet presAssocID="{02361282-B01D-4420-BECF-42945F3285BB}" presName="text" presStyleLbl="node1" presStyleIdx="3" presStyleCnt="5">
        <dgm:presLayoutVars>
          <dgm:bulletEnabled val="1"/>
        </dgm:presLayoutVars>
      </dgm:prSet>
      <dgm:spPr/>
    </dgm:pt>
    <dgm:pt modelId="{8715E64A-A032-4BE2-B06B-A4E7FBA0BE4C}" type="pres">
      <dgm:prSet presAssocID="{465F5169-2527-46FC-8D68-FDC4FFCC9CF3}" presName="spacer" presStyleCnt="0"/>
      <dgm:spPr/>
    </dgm:pt>
    <dgm:pt modelId="{802630A3-A28C-4B04-BF45-81C9A40C3B4D}" type="pres">
      <dgm:prSet presAssocID="{6E5B3A85-CE19-4CA1-A926-3D955D2242D2}" presName="comp" presStyleCnt="0"/>
      <dgm:spPr/>
    </dgm:pt>
    <dgm:pt modelId="{9DE2879C-3E2F-41EB-AF5D-C719BD6A2878}" type="pres">
      <dgm:prSet presAssocID="{6E5B3A85-CE19-4CA1-A926-3D955D2242D2}" presName="box" presStyleLbl="node1" presStyleIdx="4" presStyleCnt="5"/>
      <dgm:spPr/>
    </dgm:pt>
    <dgm:pt modelId="{87C0CE23-1877-4220-A95C-66BFCAD970CE}" type="pres">
      <dgm:prSet presAssocID="{6E5B3A85-CE19-4CA1-A926-3D955D2242D2}" presName="img" presStyleLbl="fgImgPlace1" presStyleIdx="4" presStyleCnt="5"/>
      <dgm:spPr>
        <a:blipFill>
          <a:blip xmlns:r="http://schemas.openxmlformats.org/officeDocument/2006/relationships" r:embed="rId5">
            <a:extLst>
              <a:ext uri="{28A0092B-C50C-407E-A947-70E740481C1C}">
                <a14:useLocalDpi xmlns:a14="http://schemas.microsoft.com/office/drawing/2010/main" val="0"/>
              </a:ext>
            </a:extLst>
          </a:blip>
          <a:srcRect/>
          <a:stretch>
            <a:fillRect t="-45000" b="-45000"/>
          </a:stretch>
        </a:blipFill>
      </dgm:spPr>
    </dgm:pt>
    <dgm:pt modelId="{9661B56A-C482-4EB0-B9B9-0DFB5D4C5FBA}" type="pres">
      <dgm:prSet presAssocID="{6E5B3A85-CE19-4CA1-A926-3D955D2242D2}" presName="text" presStyleLbl="node1" presStyleIdx="4" presStyleCnt="5">
        <dgm:presLayoutVars>
          <dgm:bulletEnabled val="1"/>
        </dgm:presLayoutVars>
      </dgm:prSet>
      <dgm:spPr/>
    </dgm:pt>
  </dgm:ptLst>
  <dgm:cxnLst>
    <dgm:cxn modelId="{E124ED1A-0C61-4C79-A4C2-9A7875ECFE17}" srcId="{539F896A-0101-47CC-BDF0-018D6357DEBF}" destId="{2D5708C5-C744-48A1-94AE-CD7CC4CB2CF8}" srcOrd="1" destOrd="0" parTransId="{1B7205D5-DD45-4539-9A52-4E3EC1670A03}" sibTransId="{C8687D14-CFD2-4EAC-A675-167777FC7E9D}"/>
    <dgm:cxn modelId="{FFC3E660-B3FA-4443-AAE8-7CBA5E53BF9D}" type="presOf" srcId="{ADDB602D-B9BA-46DE-ADB2-E4929E2BE2F4}" destId="{11267EE7-03D2-4641-9FEC-758C0A1630DB}" srcOrd="1" destOrd="0" presId="urn:microsoft.com/office/officeart/2005/8/layout/vList4"/>
    <dgm:cxn modelId="{09BE1943-4D84-45A8-AB71-908C0CF5DEE7}" type="presOf" srcId="{6E5B3A85-CE19-4CA1-A926-3D955D2242D2}" destId="{9661B56A-C482-4EB0-B9B9-0DFB5D4C5FBA}" srcOrd="1" destOrd="0" presId="urn:microsoft.com/office/officeart/2005/8/layout/vList4"/>
    <dgm:cxn modelId="{24BC2344-4665-4B6B-968D-D4E20FBD64C5}" type="presOf" srcId="{02361282-B01D-4420-BECF-42945F3285BB}" destId="{220FA8CA-AE59-412C-BA2B-293EFFABD1AA}" srcOrd="1" destOrd="0" presId="urn:microsoft.com/office/officeart/2005/8/layout/vList4"/>
    <dgm:cxn modelId="{76C22F45-273D-463F-BDAF-92B0FA70AE70}" type="presOf" srcId="{2D5708C5-C744-48A1-94AE-CD7CC4CB2CF8}" destId="{8B9676EF-CC02-442C-89DD-189ACDFF3ACE}" srcOrd="1" destOrd="0" presId="urn:microsoft.com/office/officeart/2005/8/layout/vList4"/>
    <dgm:cxn modelId="{17604C65-C7F6-4CB8-86CF-9BA9043939AE}" type="presOf" srcId="{6E5B3A85-CE19-4CA1-A926-3D955D2242D2}" destId="{9DE2879C-3E2F-41EB-AF5D-C719BD6A2878}" srcOrd="0" destOrd="0" presId="urn:microsoft.com/office/officeart/2005/8/layout/vList4"/>
    <dgm:cxn modelId="{F8C37554-EAED-4AD8-8F8C-6D9941154B21}" type="presOf" srcId="{02361282-B01D-4420-BECF-42945F3285BB}" destId="{61968470-AF5E-4F93-BB4F-6A7614D65FC6}" srcOrd="0" destOrd="0" presId="urn:microsoft.com/office/officeart/2005/8/layout/vList4"/>
    <dgm:cxn modelId="{059B8591-CE5A-47C4-9944-782DC231DACD}" type="presOf" srcId="{BE075F4E-8AEC-4125-940F-685FF20806F9}" destId="{1A7C2A8F-394D-4E43-A01D-010EF20725F7}" srcOrd="0" destOrd="0" presId="urn:microsoft.com/office/officeart/2005/8/layout/vList4"/>
    <dgm:cxn modelId="{4CCAE298-6DC3-4CB8-B066-15A7367A6693}" type="presOf" srcId="{ADDB602D-B9BA-46DE-ADB2-E4929E2BE2F4}" destId="{2C7AC397-6DF7-4F12-80DB-D9BE30B39FD2}" srcOrd="0" destOrd="0" presId="urn:microsoft.com/office/officeart/2005/8/layout/vList4"/>
    <dgm:cxn modelId="{44289F9E-34BA-466D-9209-8FF68B1C8D50}" type="presOf" srcId="{2D5708C5-C744-48A1-94AE-CD7CC4CB2CF8}" destId="{E01D7F14-C795-4025-A6DD-32AC68B147BE}" srcOrd="0" destOrd="0" presId="urn:microsoft.com/office/officeart/2005/8/layout/vList4"/>
    <dgm:cxn modelId="{C87833A2-8033-4614-B9D2-52B018348344}" type="presOf" srcId="{539F896A-0101-47CC-BDF0-018D6357DEBF}" destId="{903958E2-81DC-493E-B009-ED25C1FAB6E6}" srcOrd="0" destOrd="0" presId="urn:microsoft.com/office/officeart/2005/8/layout/vList4"/>
    <dgm:cxn modelId="{28379AA5-4C4C-42F2-95BF-1D664304D700}" srcId="{539F896A-0101-47CC-BDF0-018D6357DEBF}" destId="{02361282-B01D-4420-BECF-42945F3285BB}" srcOrd="3" destOrd="0" parTransId="{B0A33B58-7CC5-4945-A3EA-56F2D61976EE}" sibTransId="{465F5169-2527-46FC-8D68-FDC4FFCC9CF3}"/>
    <dgm:cxn modelId="{532864B5-2443-498F-B442-D19C0D483E70}" srcId="{539F896A-0101-47CC-BDF0-018D6357DEBF}" destId="{BE075F4E-8AEC-4125-940F-685FF20806F9}" srcOrd="2" destOrd="0" parTransId="{E0263D0E-217C-416E-B5CF-1ECA504380A8}" sibTransId="{E6C2520A-292F-4626-9829-2CCF99CA29C8}"/>
    <dgm:cxn modelId="{63ECF3C1-80B8-4CD5-B12C-3405514D7E05}" type="presOf" srcId="{BE075F4E-8AEC-4125-940F-685FF20806F9}" destId="{DE5A1A68-893C-475F-8133-47FE6F77A9EE}" srcOrd="1" destOrd="0" presId="urn:microsoft.com/office/officeart/2005/8/layout/vList4"/>
    <dgm:cxn modelId="{6D8892D6-DC19-4006-8950-F40DE564552F}" srcId="{539F896A-0101-47CC-BDF0-018D6357DEBF}" destId="{6E5B3A85-CE19-4CA1-A926-3D955D2242D2}" srcOrd="4" destOrd="0" parTransId="{08D06383-9395-4F15-B71A-D38772ED4531}" sibTransId="{87E024D0-3321-462C-A3AC-C9798E961756}"/>
    <dgm:cxn modelId="{67968EF3-15EA-46DA-B7B5-C3C75B6D5C38}" srcId="{539F896A-0101-47CC-BDF0-018D6357DEBF}" destId="{ADDB602D-B9BA-46DE-ADB2-E4929E2BE2F4}" srcOrd="0" destOrd="0" parTransId="{CA9AA4FF-D522-450A-8BF2-3B663462ED89}" sibTransId="{35AB0E9D-155E-4EF4-B78D-CA93F30018B4}"/>
    <dgm:cxn modelId="{1EBD77C9-4A96-47B2-B007-0403F8D67B2B}" type="presParOf" srcId="{903958E2-81DC-493E-B009-ED25C1FAB6E6}" destId="{92CCEF7A-7369-4F8D-8153-A2381CC68264}" srcOrd="0" destOrd="0" presId="urn:microsoft.com/office/officeart/2005/8/layout/vList4"/>
    <dgm:cxn modelId="{8D594857-A000-4316-BE05-F296EA60F9BA}" type="presParOf" srcId="{92CCEF7A-7369-4F8D-8153-A2381CC68264}" destId="{2C7AC397-6DF7-4F12-80DB-D9BE30B39FD2}" srcOrd="0" destOrd="0" presId="urn:microsoft.com/office/officeart/2005/8/layout/vList4"/>
    <dgm:cxn modelId="{9014C6BD-0184-429E-89B3-DB5BD76C7873}" type="presParOf" srcId="{92CCEF7A-7369-4F8D-8153-A2381CC68264}" destId="{5DD2AC59-09C9-465F-A782-A06D40EC3D5A}" srcOrd="1" destOrd="0" presId="urn:microsoft.com/office/officeart/2005/8/layout/vList4"/>
    <dgm:cxn modelId="{8F0CB293-C53C-473E-A473-5BC30BB9DB6F}" type="presParOf" srcId="{92CCEF7A-7369-4F8D-8153-A2381CC68264}" destId="{11267EE7-03D2-4641-9FEC-758C0A1630DB}" srcOrd="2" destOrd="0" presId="urn:microsoft.com/office/officeart/2005/8/layout/vList4"/>
    <dgm:cxn modelId="{73AA407F-F158-4F69-BFA9-62949F77B0BC}" type="presParOf" srcId="{903958E2-81DC-493E-B009-ED25C1FAB6E6}" destId="{D5C19811-A6B1-4667-BF8C-2E2B77272BC6}" srcOrd="1" destOrd="0" presId="urn:microsoft.com/office/officeart/2005/8/layout/vList4"/>
    <dgm:cxn modelId="{0EB8C765-B838-445C-B9CE-9AB9CE17F6BF}" type="presParOf" srcId="{903958E2-81DC-493E-B009-ED25C1FAB6E6}" destId="{00CDE26A-4FC1-46D6-8856-44657ED6E7DC}" srcOrd="2" destOrd="0" presId="urn:microsoft.com/office/officeart/2005/8/layout/vList4"/>
    <dgm:cxn modelId="{388DF048-B235-493E-878F-1F4B664BB971}" type="presParOf" srcId="{00CDE26A-4FC1-46D6-8856-44657ED6E7DC}" destId="{E01D7F14-C795-4025-A6DD-32AC68B147BE}" srcOrd="0" destOrd="0" presId="urn:microsoft.com/office/officeart/2005/8/layout/vList4"/>
    <dgm:cxn modelId="{70371053-8315-44F0-AAB9-6F642260D5AD}" type="presParOf" srcId="{00CDE26A-4FC1-46D6-8856-44657ED6E7DC}" destId="{92FC1681-7FB4-445B-A5F6-55C64FF91120}" srcOrd="1" destOrd="0" presId="urn:microsoft.com/office/officeart/2005/8/layout/vList4"/>
    <dgm:cxn modelId="{F00C315D-2D34-4387-8D1C-95D2041077C8}" type="presParOf" srcId="{00CDE26A-4FC1-46D6-8856-44657ED6E7DC}" destId="{8B9676EF-CC02-442C-89DD-189ACDFF3ACE}" srcOrd="2" destOrd="0" presId="urn:microsoft.com/office/officeart/2005/8/layout/vList4"/>
    <dgm:cxn modelId="{5F33D233-D9EE-49F3-B493-2377DC911719}" type="presParOf" srcId="{903958E2-81DC-493E-B009-ED25C1FAB6E6}" destId="{CAE20829-9E50-45B5-AB10-784ABEC4C7A0}" srcOrd="3" destOrd="0" presId="urn:microsoft.com/office/officeart/2005/8/layout/vList4"/>
    <dgm:cxn modelId="{8A12F161-8344-44E8-93E4-7737491BFE80}" type="presParOf" srcId="{903958E2-81DC-493E-B009-ED25C1FAB6E6}" destId="{97D4729C-9525-48EB-B424-E44FD865D83B}" srcOrd="4" destOrd="0" presId="urn:microsoft.com/office/officeart/2005/8/layout/vList4"/>
    <dgm:cxn modelId="{3E5111BF-D999-4345-808F-7D79C2C39269}" type="presParOf" srcId="{97D4729C-9525-48EB-B424-E44FD865D83B}" destId="{1A7C2A8F-394D-4E43-A01D-010EF20725F7}" srcOrd="0" destOrd="0" presId="urn:microsoft.com/office/officeart/2005/8/layout/vList4"/>
    <dgm:cxn modelId="{B1087116-6466-4F15-8761-C59E4B5221C8}" type="presParOf" srcId="{97D4729C-9525-48EB-B424-E44FD865D83B}" destId="{7053C079-B94E-4C55-A3E3-9EF23C20D7C6}" srcOrd="1" destOrd="0" presId="urn:microsoft.com/office/officeart/2005/8/layout/vList4"/>
    <dgm:cxn modelId="{CC1C2B71-2B9C-464B-B244-A50E8A4F64E6}" type="presParOf" srcId="{97D4729C-9525-48EB-B424-E44FD865D83B}" destId="{DE5A1A68-893C-475F-8133-47FE6F77A9EE}" srcOrd="2" destOrd="0" presId="urn:microsoft.com/office/officeart/2005/8/layout/vList4"/>
    <dgm:cxn modelId="{6DE35A0C-67D9-4ADD-B5F9-032F818A103D}" type="presParOf" srcId="{903958E2-81DC-493E-B009-ED25C1FAB6E6}" destId="{6AE8A4D0-8980-42FA-8EA8-84892F422932}" srcOrd="5" destOrd="0" presId="urn:microsoft.com/office/officeart/2005/8/layout/vList4"/>
    <dgm:cxn modelId="{34E60A3D-6615-40B3-9724-9DE962F8F36D}" type="presParOf" srcId="{903958E2-81DC-493E-B009-ED25C1FAB6E6}" destId="{4438063A-C5D4-4591-8A36-B45BA7A94A29}" srcOrd="6" destOrd="0" presId="urn:microsoft.com/office/officeart/2005/8/layout/vList4"/>
    <dgm:cxn modelId="{E9DC3221-BA93-4FC7-A9EA-A668D4E6D606}" type="presParOf" srcId="{4438063A-C5D4-4591-8A36-B45BA7A94A29}" destId="{61968470-AF5E-4F93-BB4F-6A7614D65FC6}" srcOrd="0" destOrd="0" presId="urn:microsoft.com/office/officeart/2005/8/layout/vList4"/>
    <dgm:cxn modelId="{CA5A80AF-A1B6-4658-9230-1D8294FD5454}" type="presParOf" srcId="{4438063A-C5D4-4591-8A36-B45BA7A94A29}" destId="{FCC429F0-CCA3-4FB5-A64E-6E7930B232A1}" srcOrd="1" destOrd="0" presId="urn:microsoft.com/office/officeart/2005/8/layout/vList4"/>
    <dgm:cxn modelId="{E236A11A-878B-4FAC-9203-031A0E4AAC2C}" type="presParOf" srcId="{4438063A-C5D4-4591-8A36-B45BA7A94A29}" destId="{220FA8CA-AE59-412C-BA2B-293EFFABD1AA}" srcOrd="2" destOrd="0" presId="urn:microsoft.com/office/officeart/2005/8/layout/vList4"/>
    <dgm:cxn modelId="{271458C6-B482-44D3-A9D8-BB209AE568F7}" type="presParOf" srcId="{903958E2-81DC-493E-B009-ED25C1FAB6E6}" destId="{8715E64A-A032-4BE2-B06B-A4E7FBA0BE4C}" srcOrd="7" destOrd="0" presId="urn:microsoft.com/office/officeart/2005/8/layout/vList4"/>
    <dgm:cxn modelId="{4A9A7259-11A6-4D92-A641-7C1D9A5BCF74}" type="presParOf" srcId="{903958E2-81DC-493E-B009-ED25C1FAB6E6}" destId="{802630A3-A28C-4B04-BF45-81C9A40C3B4D}" srcOrd="8" destOrd="0" presId="urn:microsoft.com/office/officeart/2005/8/layout/vList4"/>
    <dgm:cxn modelId="{E73EE063-37A7-43A8-8BDB-525C136FFD05}" type="presParOf" srcId="{802630A3-A28C-4B04-BF45-81C9A40C3B4D}" destId="{9DE2879C-3E2F-41EB-AF5D-C719BD6A2878}" srcOrd="0" destOrd="0" presId="urn:microsoft.com/office/officeart/2005/8/layout/vList4"/>
    <dgm:cxn modelId="{5A6F5FA8-125C-4612-9572-50C66963D8EE}" type="presParOf" srcId="{802630A3-A28C-4B04-BF45-81C9A40C3B4D}" destId="{87C0CE23-1877-4220-A95C-66BFCAD970CE}" srcOrd="1" destOrd="0" presId="urn:microsoft.com/office/officeart/2005/8/layout/vList4"/>
    <dgm:cxn modelId="{993CFF68-37B9-4C54-9F78-390800FBB557}" type="presParOf" srcId="{802630A3-A28C-4B04-BF45-81C9A40C3B4D}" destId="{9661B56A-C482-4EB0-B9B9-0DFB5D4C5FBA}"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57AFAA-B430-4DD3-BCDF-101FE2BBBEAC}" type="doc">
      <dgm:prSet loTypeId="urn:microsoft.com/office/officeart/2005/8/layout/process1" loCatId="process" qsTypeId="urn:microsoft.com/office/officeart/2005/8/quickstyle/simple5" qsCatId="simple" csTypeId="urn:microsoft.com/office/officeart/2005/8/colors/colorful5" csCatId="colorful" phldr="1"/>
      <dgm:spPr/>
      <dgm:t>
        <a:bodyPr/>
        <a:lstStyle/>
        <a:p>
          <a:endParaRPr lang="en-US"/>
        </a:p>
      </dgm:t>
    </dgm:pt>
    <dgm:pt modelId="{F890372F-6C99-460A-B930-32D0E0CEF9E7}">
      <dgm:prSet/>
      <dgm:spPr/>
      <dgm:t>
        <a:bodyPr/>
        <a:lstStyle/>
        <a:p>
          <a:r>
            <a:rPr lang="en-US" dirty="0"/>
            <a:t>A meta-analysis by </a:t>
          </a:r>
          <a:r>
            <a:rPr lang="en-US" dirty="0" err="1"/>
            <a:t>Cuijpers</a:t>
          </a:r>
          <a:r>
            <a:rPr lang="en-US" dirty="0"/>
            <a:t> et al., (2016) discovered that CBT outperformed other types of treatment by a wide margin in treating </a:t>
          </a:r>
          <a:r>
            <a:rPr lang="en-US" dirty="0" err="1"/>
            <a:t>generalised</a:t>
          </a:r>
          <a:r>
            <a:rPr lang="en-US" dirty="0"/>
            <a:t> anxiety disorder (GAD). This study also concluded that the effects of CBT were maintained after treatment ended. </a:t>
          </a:r>
        </a:p>
      </dgm:t>
    </dgm:pt>
    <dgm:pt modelId="{AF2DE12D-6E7E-43D3-9885-350647060744}" type="parTrans" cxnId="{FB9E219E-4174-4264-96F6-03CB0CFA19B3}">
      <dgm:prSet/>
      <dgm:spPr/>
      <dgm:t>
        <a:bodyPr/>
        <a:lstStyle/>
        <a:p>
          <a:endParaRPr lang="en-US"/>
        </a:p>
      </dgm:t>
    </dgm:pt>
    <dgm:pt modelId="{8598A5B5-EA8C-4405-8FDD-97A0A77C9A01}" type="sibTrans" cxnId="{FB9E219E-4174-4264-96F6-03CB0CFA19B3}">
      <dgm:prSet/>
      <dgm:spPr/>
      <dgm:t>
        <a:bodyPr/>
        <a:lstStyle/>
        <a:p>
          <a:endParaRPr lang="en-US"/>
        </a:p>
      </dgm:t>
    </dgm:pt>
    <dgm:pt modelId="{D030B4D1-D3C4-4759-BE4B-7557042C4453}">
      <dgm:prSet/>
      <dgm:spPr/>
      <dgm:t>
        <a:bodyPr/>
        <a:lstStyle/>
        <a:p>
          <a:r>
            <a:rPr lang="en-US"/>
            <a:t>Research conducted by Heimberg, (2002) showed that CBT is an effective treatment for social anxiety disorder with a large effect size. This review found that CBT helps individuals reduce fear and avoidance of social situations and improve their social skills and confidence. </a:t>
          </a:r>
        </a:p>
      </dgm:t>
    </dgm:pt>
    <dgm:pt modelId="{3BE67F30-FFE1-4827-B9A9-9443B57E2955}" type="parTrans" cxnId="{5FEB4ABA-CAE9-4C4A-A126-2BA6E03DA34A}">
      <dgm:prSet/>
      <dgm:spPr/>
      <dgm:t>
        <a:bodyPr/>
        <a:lstStyle/>
        <a:p>
          <a:endParaRPr lang="en-US"/>
        </a:p>
      </dgm:t>
    </dgm:pt>
    <dgm:pt modelId="{7FFF0521-84CD-4F55-BF3C-0B97E434190D}" type="sibTrans" cxnId="{5FEB4ABA-CAE9-4C4A-A126-2BA6E03DA34A}">
      <dgm:prSet/>
      <dgm:spPr/>
      <dgm:t>
        <a:bodyPr/>
        <a:lstStyle/>
        <a:p>
          <a:endParaRPr lang="en-US"/>
        </a:p>
      </dgm:t>
    </dgm:pt>
    <dgm:pt modelId="{0CE037F5-E555-4FA7-A0B5-582F03C1C066}">
      <dgm:prSet/>
      <dgm:spPr/>
      <dgm:t>
        <a:bodyPr/>
        <a:lstStyle/>
        <a:p>
          <a:r>
            <a:rPr lang="en-US" dirty="0"/>
            <a:t>CBT is frequently recommended as the initial line of treatment for panic disorders, especially when combined with exposure therapy. Research by </a:t>
          </a:r>
          <a:r>
            <a:rPr lang="en-US" dirty="0" err="1"/>
            <a:t>Manfro</a:t>
          </a:r>
          <a:r>
            <a:rPr lang="en-US" dirty="0"/>
            <a:t> et al., (2008) demonstrated that CBT is quite successful in lowering panic symptoms and preventing relapse, particularly when it focuses on exposure to feared situations and bodily sensations.</a:t>
          </a:r>
        </a:p>
      </dgm:t>
    </dgm:pt>
    <dgm:pt modelId="{F1AA6E2E-5383-4A2E-B58C-96ED5DA5D9B2}" type="parTrans" cxnId="{7DCFB7E6-1B56-4D2C-B4FE-2B6EFE530042}">
      <dgm:prSet/>
      <dgm:spPr/>
      <dgm:t>
        <a:bodyPr/>
        <a:lstStyle/>
        <a:p>
          <a:endParaRPr lang="en-US"/>
        </a:p>
      </dgm:t>
    </dgm:pt>
    <dgm:pt modelId="{9369C06B-F4CB-4493-B9CA-D58443B4900A}" type="sibTrans" cxnId="{7DCFB7E6-1B56-4D2C-B4FE-2B6EFE530042}">
      <dgm:prSet/>
      <dgm:spPr/>
      <dgm:t>
        <a:bodyPr/>
        <a:lstStyle/>
        <a:p>
          <a:endParaRPr lang="en-US"/>
        </a:p>
      </dgm:t>
    </dgm:pt>
    <dgm:pt modelId="{8F45AC2C-7790-494E-8549-B35B93F8397A}" type="pres">
      <dgm:prSet presAssocID="{FE57AFAA-B430-4DD3-BCDF-101FE2BBBEAC}" presName="Name0" presStyleCnt="0">
        <dgm:presLayoutVars>
          <dgm:dir/>
          <dgm:resizeHandles val="exact"/>
        </dgm:presLayoutVars>
      </dgm:prSet>
      <dgm:spPr/>
    </dgm:pt>
    <dgm:pt modelId="{58622D13-4B24-4003-B264-167349BDF027}" type="pres">
      <dgm:prSet presAssocID="{F890372F-6C99-460A-B930-32D0E0CEF9E7}" presName="node" presStyleLbl="node1" presStyleIdx="0" presStyleCnt="3">
        <dgm:presLayoutVars>
          <dgm:bulletEnabled val="1"/>
        </dgm:presLayoutVars>
      </dgm:prSet>
      <dgm:spPr/>
    </dgm:pt>
    <dgm:pt modelId="{B881DE4E-AA23-4B76-987B-B660C031CA29}" type="pres">
      <dgm:prSet presAssocID="{8598A5B5-EA8C-4405-8FDD-97A0A77C9A01}" presName="sibTrans" presStyleLbl="sibTrans2D1" presStyleIdx="0" presStyleCnt="2"/>
      <dgm:spPr/>
    </dgm:pt>
    <dgm:pt modelId="{88EC6395-D81E-4E9D-A496-C5251800E2AD}" type="pres">
      <dgm:prSet presAssocID="{8598A5B5-EA8C-4405-8FDD-97A0A77C9A01}" presName="connectorText" presStyleLbl="sibTrans2D1" presStyleIdx="0" presStyleCnt="2"/>
      <dgm:spPr/>
    </dgm:pt>
    <dgm:pt modelId="{F515CDD8-C744-4E07-BB77-044827325AE7}" type="pres">
      <dgm:prSet presAssocID="{D030B4D1-D3C4-4759-BE4B-7557042C4453}" presName="node" presStyleLbl="node1" presStyleIdx="1" presStyleCnt="3">
        <dgm:presLayoutVars>
          <dgm:bulletEnabled val="1"/>
        </dgm:presLayoutVars>
      </dgm:prSet>
      <dgm:spPr/>
    </dgm:pt>
    <dgm:pt modelId="{AA1507BA-8B8B-4C15-962A-2B7B983CCBA1}" type="pres">
      <dgm:prSet presAssocID="{7FFF0521-84CD-4F55-BF3C-0B97E434190D}" presName="sibTrans" presStyleLbl="sibTrans2D1" presStyleIdx="1" presStyleCnt="2"/>
      <dgm:spPr/>
    </dgm:pt>
    <dgm:pt modelId="{806CBA98-78CF-4957-92E9-F6FF5B0CEE40}" type="pres">
      <dgm:prSet presAssocID="{7FFF0521-84CD-4F55-BF3C-0B97E434190D}" presName="connectorText" presStyleLbl="sibTrans2D1" presStyleIdx="1" presStyleCnt="2"/>
      <dgm:spPr/>
    </dgm:pt>
    <dgm:pt modelId="{E6ED7AE6-B5D2-4962-9583-DB957EE862F9}" type="pres">
      <dgm:prSet presAssocID="{0CE037F5-E555-4FA7-A0B5-582F03C1C066}" presName="node" presStyleLbl="node1" presStyleIdx="2" presStyleCnt="3">
        <dgm:presLayoutVars>
          <dgm:bulletEnabled val="1"/>
        </dgm:presLayoutVars>
      </dgm:prSet>
      <dgm:spPr/>
    </dgm:pt>
  </dgm:ptLst>
  <dgm:cxnLst>
    <dgm:cxn modelId="{A1606A30-8A91-4ED0-8928-C70C3806528F}" type="presOf" srcId="{7FFF0521-84CD-4F55-BF3C-0B97E434190D}" destId="{806CBA98-78CF-4957-92E9-F6FF5B0CEE40}" srcOrd="1" destOrd="0" presId="urn:microsoft.com/office/officeart/2005/8/layout/process1"/>
    <dgm:cxn modelId="{01006255-D31B-439C-90B4-D12670AA2F41}" type="presOf" srcId="{0CE037F5-E555-4FA7-A0B5-582F03C1C066}" destId="{E6ED7AE6-B5D2-4962-9583-DB957EE862F9}" srcOrd="0" destOrd="0" presId="urn:microsoft.com/office/officeart/2005/8/layout/process1"/>
    <dgm:cxn modelId="{AB6E8982-438A-4535-B02C-CA22BA647E71}" type="presOf" srcId="{7FFF0521-84CD-4F55-BF3C-0B97E434190D}" destId="{AA1507BA-8B8B-4C15-962A-2B7B983CCBA1}" srcOrd="0" destOrd="0" presId="urn:microsoft.com/office/officeart/2005/8/layout/process1"/>
    <dgm:cxn modelId="{FB9E219E-4174-4264-96F6-03CB0CFA19B3}" srcId="{FE57AFAA-B430-4DD3-BCDF-101FE2BBBEAC}" destId="{F890372F-6C99-460A-B930-32D0E0CEF9E7}" srcOrd="0" destOrd="0" parTransId="{AF2DE12D-6E7E-43D3-9885-350647060744}" sibTransId="{8598A5B5-EA8C-4405-8FDD-97A0A77C9A01}"/>
    <dgm:cxn modelId="{7E5DEFA1-5688-41B0-8445-E51B5968CE3A}" type="presOf" srcId="{8598A5B5-EA8C-4405-8FDD-97A0A77C9A01}" destId="{B881DE4E-AA23-4B76-987B-B660C031CA29}" srcOrd="0" destOrd="0" presId="urn:microsoft.com/office/officeart/2005/8/layout/process1"/>
    <dgm:cxn modelId="{5FEB4ABA-CAE9-4C4A-A126-2BA6E03DA34A}" srcId="{FE57AFAA-B430-4DD3-BCDF-101FE2BBBEAC}" destId="{D030B4D1-D3C4-4759-BE4B-7557042C4453}" srcOrd="1" destOrd="0" parTransId="{3BE67F30-FFE1-4827-B9A9-9443B57E2955}" sibTransId="{7FFF0521-84CD-4F55-BF3C-0B97E434190D}"/>
    <dgm:cxn modelId="{0824E4D9-C973-4C48-9A89-13E38FAADB3A}" type="presOf" srcId="{F890372F-6C99-460A-B930-32D0E0CEF9E7}" destId="{58622D13-4B24-4003-B264-167349BDF027}" srcOrd="0" destOrd="0" presId="urn:microsoft.com/office/officeart/2005/8/layout/process1"/>
    <dgm:cxn modelId="{7DCFB7E6-1B56-4D2C-B4FE-2B6EFE530042}" srcId="{FE57AFAA-B430-4DD3-BCDF-101FE2BBBEAC}" destId="{0CE037F5-E555-4FA7-A0B5-582F03C1C066}" srcOrd="2" destOrd="0" parTransId="{F1AA6E2E-5383-4A2E-B58C-96ED5DA5D9B2}" sibTransId="{9369C06B-F4CB-4493-B9CA-D58443B4900A}"/>
    <dgm:cxn modelId="{4F1641EB-1999-4C7E-B455-BC7A43045EC8}" type="presOf" srcId="{FE57AFAA-B430-4DD3-BCDF-101FE2BBBEAC}" destId="{8F45AC2C-7790-494E-8549-B35B93F8397A}" srcOrd="0" destOrd="0" presId="urn:microsoft.com/office/officeart/2005/8/layout/process1"/>
    <dgm:cxn modelId="{11E880EC-99FC-4CEB-A341-1472B7E96AD4}" type="presOf" srcId="{8598A5B5-EA8C-4405-8FDD-97A0A77C9A01}" destId="{88EC6395-D81E-4E9D-A496-C5251800E2AD}" srcOrd="1" destOrd="0" presId="urn:microsoft.com/office/officeart/2005/8/layout/process1"/>
    <dgm:cxn modelId="{5A6461F2-79D0-475C-BCF2-03400FFF53FB}" type="presOf" srcId="{D030B4D1-D3C4-4759-BE4B-7557042C4453}" destId="{F515CDD8-C744-4E07-BB77-044827325AE7}" srcOrd="0" destOrd="0" presId="urn:microsoft.com/office/officeart/2005/8/layout/process1"/>
    <dgm:cxn modelId="{D9D66835-5DD3-409C-8EB1-4DDA9318193E}" type="presParOf" srcId="{8F45AC2C-7790-494E-8549-B35B93F8397A}" destId="{58622D13-4B24-4003-B264-167349BDF027}" srcOrd="0" destOrd="0" presId="urn:microsoft.com/office/officeart/2005/8/layout/process1"/>
    <dgm:cxn modelId="{A6C6B993-CF27-4522-972D-21224341CFA9}" type="presParOf" srcId="{8F45AC2C-7790-494E-8549-B35B93F8397A}" destId="{B881DE4E-AA23-4B76-987B-B660C031CA29}" srcOrd="1" destOrd="0" presId="urn:microsoft.com/office/officeart/2005/8/layout/process1"/>
    <dgm:cxn modelId="{0B6E8FA9-0B7E-4623-8DFB-262CB0C6A5F1}" type="presParOf" srcId="{B881DE4E-AA23-4B76-987B-B660C031CA29}" destId="{88EC6395-D81E-4E9D-A496-C5251800E2AD}" srcOrd="0" destOrd="0" presId="urn:microsoft.com/office/officeart/2005/8/layout/process1"/>
    <dgm:cxn modelId="{6F42B2BF-CF07-4419-AD95-CFCA96A3B9C0}" type="presParOf" srcId="{8F45AC2C-7790-494E-8549-B35B93F8397A}" destId="{F515CDD8-C744-4E07-BB77-044827325AE7}" srcOrd="2" destOrd="0" presId="urn:microsoft.com/office/officeart/2005/8/layout/process1"/>
    <dgm:cxn modelId="{435094F7-7AB0-4D22-A8E1-2547FA5836B7}" type="presParOf" srcId="{8F45AC2C-7790-494E-8549-B35B93F8397A}" destId="{AA1507BA-8B8B-4C15-962A-2B7B983CCBA1}" srcOrd="3" destOrd="0" presId="urn:microsoft.com/office/officeart/2005/8/layout/process1"/>
    <dgm:cxn modelId="{7998446A-595A-4B14-97DE-FC2C74EC2AC2}" type="presParOf" srcId="{AA1507BA-8B8B-4C15-962A-2B7B983CCBA1}" destId="{806CBA98-78CF-4957-92E9-F6FF5B0CEE40}" srcOrd="0" destOrd="0" presId="urn:microsoft.com/office/officeart/2005/8/layout/process1"/>
    <dgm:cxn modelId="{E8122801-FBB7-4AAF-90A9-18A64A88CAF8}" type="presParOf" srcId="{8F45AC2C-7790-494E-8549-B35B93F8397A}" destId="{E6ED7AE6-B5D2-4962-9583-DB957EE862F9}"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4698B-4756-4F18-BE69-E0BEC9581B20}">
      <dsp:nvSpPr>
        <dsp:cNvPr id="0" name=""/>
        <dsp:cNvSpPr/>
      </dsp:nvSpPr>
      <dsp:spPr>
        <a:xfrm>
          <a:off x="-6126981" y="-937410"/>
          <a:ext cx="7293488" cy="7293488"/>
        </a:xfrm>
        <a:prstGeom prst="blockArc">
          <a:avLst>
            <a:gd name="adj1" fmla="val 18900000"/>
            <a:gd name="adj2" fmla="val 2700000"/>
            <a:gd name="adj3" fmla="val 296"/>
          </a:avLst>
        </a:prstGeom>
        <a:noFill/>
        <a:ln w="1905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DA4DFD-2F77-4354-A767-B3C796C1E933}">
      <dsp:nvSpPr>
        <dsp:cNvPr id="0" name=""/>
        <dsp:cNvSpPr/>
      </dsp:nvSpPr>
      <dsp:spPr>
        <a:xfrm>
          <a:off x="434398" y="285347"/>
          <a:ext cx="7617019" cy="57047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err="1"/>
            <a:t>Generalised</a:t>
          </a:r>
          <a:r>
            <a:rPr lang="en-US" sz="2900" kern="1200" dirty="0"/>
            <a:t> anxiety disorder (GAD)</a:t>
          </a:r>
          <a:endParaRPr lang="en-GB" sz="2900" kern="1200" dirty="0"/>
        </a:p>
      </dsp:txBody>
      <dsp:txXfrm>
        <a:off x="434398" y="285347"/>
        <a:ext cx="7617019" cy="570477"/>
      </dsp:txXfrm>
    </dsp:sp>
    <dsp:sp modelId="{FBB4A094-575B-44A1-B8BE-C282CF8F1937}">
      <dsp:nvSpPr>
        <dsp:cNvPr id="0" name=""/>
        <dsp:cNvSpPr/>
      </dsp:nvSpPr>
      <dsp:spPr>
        <a:xfrm>
          <a:off x="77849" y="214037"/>
          <a:ext cx="713096" cy="713096"/>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661AD1-54A0-4787-99EF-5BDC68F6414B}">
      <dsp:nvSpPr>
        <dsp:cNvPr id="0" name=""/>
        <dsp:cNvSpPr/>
      </dsp:nvSpPr>
      <dsp:spPr>
        <a:xfrm>
          <a:off x="903654" y="1140954"/>
          <a:ext cx="7147763" cy="57047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t>Panic disorder</a:t>
          </a:r>
        </a:p>
      </dsp:txBody>
      <dsp:txXfrm>
        <a:off x="903654" y="1140954"/>
        <a:ext cx="7147763" cy="570477"/>
      </dsp:txXfrm>
    </dsp:sp>
    <dsp:sp modelId="{F9F68AE3-F12C-4198-A18B-1F5ED1C275A4}">
      <dsp:nvSpPr>
        <dsp:cNvPr id="0" name=""/>
        <dsp:cNvSpPr/>
      </dsp:nvSpPr>
      <dsp:spPr>
        <a:xfrm>
          <a:off x="547106" y="1069644"/>
          <a:ext cx="713096" cy="713096"/>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962C30-6F49-40FC-B9BF-AEED37055396}">
      <dsp:nvSpPr>
        <dsp:cNvPr id="0" name=""/>
        <dsp:cNvSpPr/>
      </dsp:nvSpPr>
      <dsp:spPr>
        <a:xfrm>
          <a:off x="1118233" y="1996562"/>
          <a:ext cx="6933183" cy="57047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t>Social anxiety</a:t>
          </a:r>
          <a:r>
            <a:rPr lang="en-GB" sz="2900" kern="1200" dirty="0"/>
            <a:t> disorder</a:t>
          </a:r>
        </a:p>
      </dsp:txBody>
      <dsp:txXfrm>
        <a:off x="1118233" y="1996562"/>
        <a:ext cx="6933183" cy="570477"/>
      </dsp:txXfrm>
    </dsp:sp>
    <dsp:sp modelId="{CF242AB4-8D15-49C8-8EA2-5544935FDF29}">
      <dsp:nvSpPr>
        <dsp:cNvPr id="0" name=""/>
        <dsp:cNvSpPr/>
      </dsp:nvSpPr>
      <dsp:spPr>
        <a:xfrm>
          <a:off x="761685" y="1925252"/>
          <a:ext cx="713096" cy="713096"/>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767375-9DB0-408F-86BA-1C35EA31EBDA}">
      <dsp:nvSpPr>
        <dsp:cNvPr id="0" name=""/>
        <dsp:cNvSpPr/>
      </dsp:nvSpPr>
      <dsp:spPr>
        <a:xfrm>
          <a:off x="1118233" y="2851627"/>
          <a:ext cx="6933183" cy="57047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73660" rIns="73660" bIns="73660" numCol="1" spcCol="1270" anchor="ctr" anchorCtr="0">
          <a:noAutofit/>
        </a:bodyPr>
        <a:lstStyle/>
        <a:p>
          <a:pPr marL="0" lvl="0" indent="0" algn="l" defTabSz="1289050">
            <a:lnSpc>
              <a:spcPct val="90000"/>
            </a:lnSpc>
            <a:spcBef>
              <a:spcPct val="0"/>
            </a:spcBef>
            <a:spcAft>
              <a:spcPct val="35000"/>
            </a:spcAft>
            <a:buNone/>
          </a:pPr>
          <a:r>
            <a:rPr lang="en-GB" sz="2900" kern="1200" dirty="0"/>
            <a:t>Specific phobias</a:t>
          </a:r>
        </a:p>
      </dsp:txBody>
      <dsp:txXfrm>
        <a:off x="1118233" y="2851627"/>
        <a:ext cx="6933183" cy="570477"/>
      </dsp:txXfrm>
    </dsp:sp>
    <dsp:sp modelId="{ADE1FB5B-410F-475D-9C74-3BE4936B0EDD}">
      <dsp:nvSpPr>
        <dsp:cNvPr id="0" name=""/>
        <dsp:cNvSpPr/>
      </dsp:nvSpPr>
      <dsp:spPr>
        <a:xfrm>
          <a:off x="761685" y="2780318"/>
          <a:ext cx="713096" cy="713096"/>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932E9B-0E15-407E-82B3-E9D98A543DBD}">
      <dsp:nvSpPr>
        <dsp:cNvPr id="0" name=""/>
        <dsp:cNvSpPr/>
      </dsp:nvSpPr>
      <dsp:spPr>
        <a:xfrm>
          <a:off x="903654" y="3707235"/>
          <a:ext cx="7147763" cy="57047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t>Separation anxiety disorder</a:t>
          </a:r>
          <a:endParaRPr lang="en-GB" sz="2900" kern="1200" dirty="0"/>
        </a:p>
      </dsp:txBody>
      <dsp:txXfrm>
        <a:off x="903654" y="3707235"/>
        <a:ext cx="7147763" cy="570477"/>
      </dsp:txXfrm>
    </dsp:sp>
    <dsp:sp modelId="{0B80B192-4A1F-40D3-A91B-EC0E75C9D957}">
      <dsp:nvSpPr>
        <dsp:cNvPr id="0" name=""/>
        <dsp:cNvSpPr/>
      </dsp:nvSpPr>
      <dsp:spPr>
        <a:xfrm>
          <a:off x="547106" y="3635925"/>
          <a:ext cx="713096" cy="713096"/>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1BD3E8-3A55-4AE2-8DAE-822DABAF2C55}">
      <dsp:nvSpPr>
        <dsp:cNvPr id="0" name=""/>
        <dsp:cNvSpPr/>
      </dsp:nvSpPr>
      <dsp:spPr>
        <a:xfrm>
          <a:off x="434398" y="4562842"/>
          <a:ext cx="7617019" cy="57047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2816"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t>Agoraphobia</a:t>
          </a:r>
          <a:endParaRPr lang="en-GB" sz="2900" kern="1200" dirty="0"/>
        </a:p>
      </dsp:txBody>
      <dsp:txXfrm>
        <a:off x="434398" y="4562842"/>
        <a:ext cx="7617019" cy="570477"/>
      </dsp:txXfrm>
    </dsp:sp>
    <dsp:sp modelId="{D0151524-0575-481A-A586-94449799DD89}">
      <dsp:nvSpPr>
        <dsp:cNvPr id="0" name=""/>
        <dsp:cNvSpPr/>
      </dsp:nvSpPr>
      <dsp:spPr>
        <a:xfrm>
          <a:off x="77849" y="4491533"/>
          <a:ext cx="713096" cy="713096"/>
        </a:xfrm>
        <a:prstGeom prst="ellipse">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15B78-FADE-455E-8FE8-DFEF88057551}">
      <dsp:nvSpPr>
        <dsp:cNvPr id="0" name=""/>
        <dsp:cNvSpPr/>
      </dsp:nvSpPr>
      <dsp:spPr>
        <a:xfrm>
          <a:off x="2074" y="1801482"/>
          <a:ext cx="3492038" cy="2680044"/>
        </a:xfrm>
        <a:prstGeom prst="roundRect">
          <a:avLst>
            <a:gd name="adj" fmla="val 10000"/>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Work conduced by both Watson and Skinner emphasized the role of leaning and emotional factors in shaping behavior (Vargas, 2017; Horowitz, 1992).</a:t>
          </a:r>
          <a:endParaRPr lang="en-GB" sz="2000" kern="1200" dirty="0"/>
        </a:p>
      </dsp:txBody>
      <dsp:txXfrm>
        <a:off x="63749" y="1863157"/>
        <a:ext cx="3368688" cy="1982399"/>
      </dsp:txXfrm>
    </dsp:sp>
    <dsp:sp modelId="{4E3BEFFE-237E-4F11-BFA8-4B2BFF4F9F06}">
      <dsp:nvSpPr>
        <dsp:cNvPr id="0" name=""/>
        <dsp:cNvSpPr/>
      </dsp:nvSpPr>
      <dsp:spPr>
        <a:xfrm>
          <a:off x="1899897" y="2080043"/>
          <a:ext cx="3856773" cy="3856773"/>
        </a:xfrm>
        <a:prstGeom prst="leftCircularArrow">
          <a:avLst>
            <a:gd name="adj1" fmla="val 2639"/>
            <a:gd name="adj2" fmla="val 320890"/>
            <a:gd name="adj3" fmla="val 2096202"/>
            <a:gd name="adj4" fmla="val 9024290"/>
            <a:gd name="adj5" fmla="val 3079"/>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97A9DED-B340-4E59-A4F2-2674FFFBD60B}">
      <dsp:nvSpPr>
        <dsp:cNvPr id="0" name=""/>
        <dsp:cNvSpPr/>
      </dsp:nvSpPr>
      <dsp:spPr>
        <a:xfrm>
          <a:off x="915973" y="3847439"/>
          <a:ext cx="2662784" cy="1058901"/>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sz="2700" kern="1200" dirty="0"/>
            <a:t>John B. Watson and B. F. Skinner</a:t>
          </a:r>
          <a:endParaRPr lang="en-GB" sz="2700" kern="1200" dirty="0"/>
        </a:p>
      </dsp:txBody>
      <dsp:txXfrm>
        <a:off x="946987" y="3878453"/>
        <a:ext cx="2600756" cy="996873"/>
      </dsp:txXfrm>
    </dsp:sp>
    <dsp:sp modelId="{489800B6-FDAB-43DC-8BE6-DF161CFF9735}">
      <dsp:nvSpPr>
        <dsp:cNvPr id="0" name=""/>
        <dsp:cNvSpPr/>
      </dsp:nvSpPr>
      <dsp:spPr>
        <a:xfrm>
          <a:off x="4063464" y="1825792"/>
          <a:ext cx="3989792" cy="2628800"/>
        </a:xfrm>
        <a:prstGeom prst="roundRect">
          <a:avLst>
            <a:gd name="adj" fmla="val 10000"/>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US" sz="2000" kern="1200" dirty="0"/>
            <a:t>Albert Ellis introduced the Rational emotive behavior therapy (REBT) which is currently regarded as one of the cornerstones of CBT (Ellis, 2021).</a:t>
          </a:r>
          <a:endParaRPr lang="en-GB" sz="2000" kern="1200" dirty="0"/>
        </a:p>
      </dsp:txBody>
      <dsp:txXfrm>
        <a:off x="4123960" y="2449603"/>
        <a:ext cx="3868800" cy="1944494"/>
      </dsp:txXfrm>
    </dsp:sp>
    <dsp:sp modelId="{618DCF1B-DFDB-4651-A366-41331B56E352}">
      <dsp:nvSpPr>
        <dsp:cNvPr id="0" name=""/>
        <dsp:cNvSpPr/>
      </dsp:nvSpPr>
      <dsp:spPr>
        <a:xfrm>
          <a:off x="6194758" y="284054"/>
          <a:ext cx="4095820" cy="4095820"/>
        </a:xfrm>
        <a:prstGeom prst="circularArrow">
          <a:avLst>
            <a:gd name="adj1" fmla="val 2485"/>
            <a:gd name="adj2" fmla="val 301083"/>
            <a:gd name="adj3" fmla="val 19522930"/>
            <a:gd name="adj4" fmla="val 12575034"/>
            <a:gd name="adj5" fmla="val 2899"/>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E5F280B-71CA-4E49-9D15-8E546C98416F}">
      <dsp:nvSpPr>
        <dsp:cNvPr id="0" name=""/>
        <dsp:cNvSpPr/>
      </dsp:nvSpPr>
      <dsp:spPr>
        <a:xfrm>
          <a:off x="5226240" y="1375357"/>
          <a:ext cx="2662784" cy="1058901"/>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sz="2700" kern="1200" dirty="0"/>
            <a:t>Albert Ellis</a:t>
          </a:r>
          <a:endParaRPr lang="en-GB" sz="2700" kern="1200" dirty="0"/>
        </a:p>
      </dsp:txBody>
      <dsp:txXfrm>
        <a:off x="5257254" y="1406371"/>
        <a:ext cx="2600756" cy="996873"/>
      </dsp:txXfrm>
    </dsp:sp>
    <dsp:sp modelId="{059DA447-AC57-4A76-ABE0-DA45C3C793FF}">
      <dsp:nvSpPr>
        <dsp:cNvPr id="0" name=""/>
        <dsp:cNvSpPr/>
      </dsp:nvSpPr>
      <dsp:spPr>
        <a:xfrm>
          <a:off x="8537963" y="1762011"/>
          <a:ext cx="3411366" cy="2759553"/>
        </a:xfrm>
        <a:prstGeom prst="roundRect">
          <a:avLst>
            <a:gd name="adj" fmla="val 10000"/>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US" sz="2000" kern="1200" dirty="0"/>
            <a:t> cognitive therapy was developed though Beck’s work which identified the importance of cognitive distortion in mental health disorders (Beck et al., 2021).</a:t>
          </a:r>
          <a:endParaRPr lang="en-GB" sz="2000" kern="1200" dirty="0"/>
        </a:p>
      </dsp:txBody>
      <dsp:txXfrm>
        <a:off x="8601468" y="1825516"/>
        <a:ext cx="3284356" cy="2041210"/>
      </dsp:txXfrm>
    </dsp:sp>
    <dsp:sp modelId="{7AFD744E-D030-4212-BA4A-1507B3F73D9D}">
      <dsp:nvSpPr>
        <dsp:cNvPr id="0" name=""/>
        <dsp:cNvSpPr/>
      </dsp:nvSpPr>
      <dsp:spPr>
        <a:xfrm>
          <a:off x="9411526" y="3847723"/>
          <a:ext cx="2662784" cy="1058901"/>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sz="2700" kern="1200" dirty="0"/>
            <a:t>Aaron T. Beck</a:t>
          </a:r>
          <a:endParaRPr lang="en-GB" sz="2700" kern="1200" dirty="0"/>
        </a:p>
      </dsp:txBody>
      <dsp:txXfrm>
        <a:off x="9442540" y="3878737"/>
        <a:ext cx="2600756" cy="996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D1F52-A4DC-4E2B-826C-EE829CF6358E}">
      <dsp:nvSpPr>
        <dsp:cNvPr id="0" name=""/>
        <dsp:cNvSpPr/>
      </dsp:nvSpPr>
      <dsp:spPr>
        <a:xfrm>
          <a:off x="0" y="512464"/>
          <a:ext cx="11147972" cy="68040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5206" tIns="333248" rIns="86520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CBT assists individuals in identifying and reframing distorted ideas that contribute to anxiety (Clark, 2013).</a:t>
          </a:r>
          <a:endParaRPr lang="en-GB" sz="1600" kern="1200" dirty="0"/>
        </a:p>
      </dsp:txBody>
      <dsp:txXfrm>
        <a:off x="0" y="512464"/>
        <a:ext cx="11147972" cy="680400"/>
      </dsp:txXfrm>
    </dsp:sp>
    <dsp:sp modelId="{991A1D63-CC63-42C6-91F8-1495EABD33B4}">
      <dsp:nvSpPr>
        <dsp:cNvPr id="0" name=""/>
        <dsp:cNvSpPr/>
      </dsp:nvSpPr>
      <dsp:spPr>
        <a:xfrm>
          <a:off x="557398" y="276304"/>
          <a:ext cx="7803580" cy="47232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4957" tIns="0" rIns="294957" bIns="0" numCol="1" spcCol="1270" anchor="ctr" anchorCtr="0">
          <a:noAutofit/>
        </a:bodyPr>
        <a:lstStyle/>
        <a:p>
          <a:pPr marL="0" lvl="0" indent="0" algn="l" defTabSz="711200">
            <a:lnSpc>
              <a:spcPct val="90000"/>
            </a:lnSpc>
            <a:spcBef>
              <a:spcPct val="0"/>
            </a:spcBef>
            <a:spcAft>
              <a:spcPct val="35000"/>
            </a:spcAft>
            <a:buNone/>
          </a:pPr>
          <a:r>
            <a:rPr lang="en-US" sz="1600" kern="1200" dirty="0"/>
            <a:t>Cognitive restructuring </a:t>
          </a:r>
          <a:endParaRPr lang="en-GB" sz="1600" kern="1200" dirty="0"/>
        </a:p>
      </dsp:txBody>
      <dsp:txXfrm>
        <a:off x="580455" y="299361"/>
        <a:ext cx="7757466" cy="426206"/>
      </dsp:txXfrm>
    </dsp:sp>
    <dsp:sp modelId="{61E7C7BD-155E-4B6C-96A5-D916F8E30D5E}">
      <dsp:nvSpPr>
        <dsp:cNvPr id="0" name=""/>
        <dsp:cNvSpPr/>
      </dsp:nvSpPr>
      <dsp:spPr>
        <a:xfrm>
          <a:off x="0" y="1515424"/>
          <a:ext cx="11147972" cy="90720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5206" tIns="333248" rIns="86520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This involves motivating patients to engage in enjoyable activities rather than  avoiding situations that trigger anxiety (Boswell et al., 2017). </a:t>
          </a:r>
          <a:endParaRPr lang="en-GB" sz="1600" kern="1200" dirty="0"/>
        </a:p>
      </dsp:txBody>
      <dsp:txXfrm>
        <a:off x="0" y="1515424"/>
        <a:ext cx="11147972" cy="907200"/>
      </dsp:txXfrm>
    </dsp:sp>
    <dsp:sp modelId="{FA27172A-72C5-4890-A2DF-D1BEEBCF5C6D}">
      <dsp:nvSpPr>
        <dsp:cNvPr id="0" name=""/>
        <dsp:cNvSpPr/>
      </dsp:nvSpPr>
      <dsp:spPr>
        <a:xfrm>
          <a:off x="557398" y="1279264"/>
          <a:ext cx="7803580" cy="47232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4957" tIns="0" rIns="294957" bIns="0" numCol="1" spcCol="1270" anchor="ctr" anchorCtr="0">
          <a:noAutofit/>
        </a:bodyPr>
        <a:lstStyle/>
        <a:p>
          <a:pPr marL="0" lvl="0" indent="0" algn="l" defTabSz="711200">
            <a:lnSpc>
              <a:spcPct val="90000"/>
            </a:lnSpc>
            <a:spcBef>
              <a:spcPct val="0"/>
            </a:spcBef>
            <a:spcAft>
              <a:spcPct val="35000"/>
            </a:spcAft>
            <a:buNone/>
          </a:pPr>
          <a:r>
            <a:rPr lang="en-US" sz="1600" kern="1200" dirty="0"/>
            <a:t>Behavioral activation</a:t>
          </a:r>
        </a:p>
      </dsp:txBody>
      <dsp:txXfrm>
        <a:off x="580455" y="1302321"/>
        <a:ext cx="7757466" cy="426206"/>
      </dsp:txXfrm>
    </dsp:sp>
    <dsp:sp modelId="{D875ACC4-D12F-4FB4-A6F4-ED883074C150}">
      <dsp:nvSpPr>
        <dsp:cNvPr id="0" name=""/>
        <dsp:cNvSpPr/>
      </dsp:nvSpPr>
      <dsp:spPr>
        <a:xfrm>
          <a:off x="0" y="2745184"/>
          <a:ext cx="11147972" cy="68040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5206" tIns="333248" rIns="86520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CBT implements relaxation techniques that will help patients manage their anxiety (</a:t>
          </a:r>
          <a:r>
            <a:rPr lang="en-US" sz="1600" kern="1200" dirty="0" err="1"/>
            <a:t>Borkovec</a:t>
          </a:r>
          <a:r>
            <a:rPr lang="en-US" sz="1600" kern="1200" dirty="0"/>
            <a:t> et al., 1993).  </a:t>
          </a:r>
          <a:endParaRPr lang="en-GB" sz="1600" kern="1200" dirty="0"/>
        </a:p>
      </dsp:txBody>
      <dsp:txXfrm>
        <a:off x="0" y="2745184"/>
        <a:ext cx="11147972" cy="680400"/>
      </dsp:txXfrm>
    </dsp:sp>
    <dsp:sp modelId="{17B00AB7-D1D3-494C-8616-412D4150060B}">
      <dsp:nvSpPr>
        <dsp:cNvPr id="0" name=""/>
        <dsp:cNvSpPr/>
      </dsp:nvSpPr>
      <dsp:spPr>
        <a:xfrm>
          <a:off x="557398" y="2509025"/>
          <a:ext cx="7803580" cy="47232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4957" tIns="0" rIns="294957" bIns="0" numCol="1" spcCol="1270" anchor="ctr" anchorCtr="0">
          <a:noAutofit/>
        </a:bodyPr>
        <a:lstStyle/>
        <a:p>
          <a:pPr marL="0" lvl="0" indent="0" algn="l" defTabSz="711200">
            <a:lnSpc>
              <a:spcPct val="90000"/>
            </a:lnSpc>
            <a:spcBef>
              <a:spcPct val="0"/>
            </a:spcBef>
            <a:spcAft>
              <a:spcPct val="35000"/>
            </a:spcAft>
            <a:buNone/>
          </a:pPr>
          <a:r>
            <a:rPr lang="en-US" sz="1600" kern="1200"/>
            <a:t>Relaxation techniques</a:t>
          </a:r>
          <a:endParaRPr lang="en-US" sz="1600" kern="1200" dirty="0"/>
        </a:p>
      </dsp:txBody>
      <dsp:txXfrm>
        <a:off x="580455" y="2532082"/>
        <a:ext cx="7757466" cy="426206"/>
      </dsp:txXfrm>
    </dsp:sp>
    <dsp:sp modelId="{655DE1F4-B65C-4B5C-8738-ED410C94C92C}">
      <dsp:nvSpPr>
        <dsp:cNvPr id="0" name=""/>
        <dsp:cNvSpPr/>
      </dsp:nvSpPr>
      <dsp:spPr>
        <a:xfrm>
          <a:off x="0" y="3748145"/>
          <a:ext cx="11147972" cy="907200"/>
        </a:xfrm>
        <a:prstGeom prst="rect">
          <a:avLst/>
        </a:prstGeom>
        <a:solidFill>
          <a:schemeClr val="accent3">
            <a:alpha val="90000"/>
            <a:tint val="4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5206" tIns="333248" rIns="86520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t>CBT helps patients to develop problem solving skill to allow them to cope with challenging and stressful situations in the future (Beaudreau et al., 2019).</a:t>
          </a:r>
          <a:endParaRPr lang="en-GB" sz="1600" kern="1200" dirty="0"/>
        </a:p>
      </dsp:txBody>
      <dsp:txXfrm>
        <a:off x="0" y="3748145"/>
        <a:ext cx="11147972" cy="907200"/>
      </dsp:txXfrm>
    </dsp:sp>
    <dsp:sp modelId="{DE9FD1A3-2D87-49A6-A7B5-009AFDC248FD}">
      <dsp:nvSpPr>
        <dsp:cNvPr id="0" name=""/>
        <dsp:cNvSpPr/>
      </dsp:nvSpPr>
      <dsp:spPr>
        <a:xfrm>
          <a:off x="557398" y="3511985"/>
          <a:ext cx="7803580" cy="47232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4957" tIns="0" rIns="294957" bIns="0" numCol="1" spcCol="1270" anchor="ctr" anchorCtr="0">
          <a:noAutofit/>
        </a:bodyPr>
        <a:lstStyle/>
        <a:p>
          <a:pPr marL="0" lvl="0" indent="0" algn="l" defTabSz="711200">
            <a:lnSpc>
              <a:spcPct val="90000"/>
            </a:lnSpc>
            <a:spcBef>
              <a:spcPct val="0"/>
            </a:spcBef>
            <a:spcAft>
              <a:spcPct val="35000"/>
            </a:spcAft>
            <a:buNone/>
          </a:pPr>
          <a:r>
            <a:rPr lang="en-US" sz="1600" kern="1200" dirty="0"/>
            <a:t>Problem solving skills</a:t>
          </a:r>
          <a:endParaRPr lang="en-GB" sz="1600" kern="1200" dirty="0"/>
        </a:p>
      </dsp:txBody>
      <dsp:txXfrm>
        <a:off x="580455" y="3535042"/>
        <a:ext cx="7757466"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AC397-6DF7-4F12-80DB-D9BE30B39FD2}">
      <dsp:nvSpPr>
        <dsp:cNvPr id="0" name=""/>
        <dsp:cNvSpPr/>
      </dsp:nvSpPr>
      <dsp:spPr>
        <a:xfrm>
          <a:off x="0" y="0"/>
          <a:ext cx="11634838" cy="10495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Assessment and goal setting</a:t>
          </a:r>
        </a:p>
        <a:p>
          <a:pPr marL="0" lvl="0" indent="0" algn="l" defTabSz="844550">
            <a:lnSpc>
              <a:spcPct val="90000"/>
            </a:lnSpc>
            <a:spcBef>
              <a:spcPct val="0"/>
            </a:spcBef>
            <a:spcAft>
              <a:spcPct val="35000"/>
            </a:spcAft>
            <a:buNone/>
          </a:pPr>
          <a:r>
            <a:rPr lang="en-US" sz="1900" kern="1200" dirty="0"/>
            <a:t>&gt; The therapist and clint assess the issues at hand and define specific goals for treatment.</a:t>
          </a:r>
          <a:endParaRPr lang="en-GB" sz="1900" kern="1200" dirty="0"/>
        </a:p>
      </dsp:txBody>
      <dsp:txXfrm>
        <a:off x="2431920" y="0"/>
        <a:ext cx="9202918" cy="1049523"/>
      </dsp:txXfrm>
    </dsp:sp>
    <dsp:sp modelId="{5DD2AC59-09C9-465F-A782-A06D40EC3D5A}">
      <dsp:nvSpPr>
        <dsp:cNvPr id="0" name=""/>
        <dsp:cNvSpPr/>
      </dsp:nvSpPr>
      <dsp:spPr>
        <a:xfrm>
          <a:off x="104952" y="104952"/>
          <a:ext cx="2326967" cy="839618"/>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32000" b="-32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1D7F14-C795-4025-A6DD-32AC68B147BE}">
      <dsp:nvSpPr>
        <dsp:cNvPr id="0" name=""/>
        <dsp:cNvSpPr/>
      </dsp:nvSpPr>
      <dsp:spPr>
        <a:xfrm>
          <a:off x="0" y="1154475"/>
          <a:ext cx="11634838" cy="10495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Identification of thoughts and behaviors</a:t>
          </a:r>
        </a:p>
        <a:p>
          <a:pPr marL="0" lvl="0" indent="0" algn="l" defTabSz="755650">
            <a:lnSpc>
              <a:spcPct val="90000"/>
            </a:lnSpc>
            <a:spcBef>
              <a:spcPct val="0"/>
            </a:spcBef>
            <a:spcAft>
              <a:spcPct val="35000"/>
            </a:spcAft>
            <a:buNone/>
          </a:pPr>
          <a:r>
            <a:rPr lang="en-US" sz="1800" kern="1200" dirty="0"/>
            <a:t>&gt; The client and therapist work to identify negative though patterns and unhelpful behaviors. </a:t>
          </a:r>
        </a:p>
        <a:p>
          <a:pPr marL="0" lvl="0" indent="0" algn="l" defTabSz="755650">
            <a:lnSpc>
              <a:spcPct val="90000"/>
            </a:lnSpc>
            <a:spcBef>
              <a:spcPct val="0"/>
            </a:spcBef>
            <a:spcAft>
              <a:spcPct val="35000"/>
            </a:spcAft>
            <a:buNone/>
          </a:pPr>
          <a:endParaRPr lang="en-GB" sz="1700" kern="1200" dirty="0"/>
        </a:p>
      </dsp:txBody>
      <dsp:txXfrm>
        <a:off x="2431920" y="1154475"/>
        <a:ext cx="9202918" cy="1049523"/>
      </dsp:txXfrm>
    </dsp:sp>
    <dsp:sp modelId="{92FC1681-7FB4-445B-A5F6-55C64FF91120}">
      <dsp:nvSpPr>
        <dsp:cNvPr id="0" name=""/>
        <dsp:cNvSpPr/>
      </dsp:nvSpPr>
      <dsp:spPr>
        <a:xfrm>
          <a:off x="104952" y="1259427"/>
          <a:ext cx="2326967" cy="839618"/>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89000" b="-8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A7C2A8F-394D-4E43-A01D-010EF20725F7}">
      <dsp:nvSpPr>
        <dsp:cNvPr id="0" name=""/>
        <dsp:cNvSpPr/>
      </dsp:nvSpPr>
      <dsp:spPr>
        <a:xfrm>
          <a:off x="0" y="2308950"/>
          <a:ext cx="11634838" cy="10495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Challenging and reframing thoughts </a:t>
          </a:r>
        </a:p>
        <a:p>
          <a:pPr marL="0" lvl="0" indent="0" algn="l" defTabSz="844550">
            <a:lnSpc>
              <a:spcPct val="90000"/>
            </a:lnSpc>
            <a:spcBef>
              <a:spcPct val="0"/>
            </a:spcBef>
            <a:spcAft>
              <a:spcPct val="35000"/>
            </a:spcAft>
            <a:buNone/>
          </a:pPr>
          <a:r>
            <a:rPr lang="en-US" sz="1900" kern="1200" dirty="0"/>
            <a:t>&gt; Client are taught how to challenge irrational or distorted thoughts and replace them with more realistic ones. </a:t>
          </a:r>
          <a:endParaRPr lang="en-GB" sz="1900" kern="1200" dirty="0"/>
        </a:p>
      </dsp:txBody>
      <dsp:txXfrm>
        <a:off x="2431920" y="2308950"/>
        <a:ext cx="9202918" cy="1049523"/>
      </dsp:txXfrm>
    </dsp:sp>
    <dsp:sp modelId="{7053C079-B94E-4C55-A3E3-9EF23C20D7C6}">
      <dsp:nvSpPr>
        <dsp:cNvPr id="0" name=""/>
        <dsp:cNvSpPr/>
      </dsp:nvSpPr>
      <dsp:spPr>
        <a:xfrm>
          <a:off x="104952" y="2413903"/>
          <a:ext cx="2326967" cy="839618"/>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4000" b="-24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968470-AF5E-4F93-BB4F-6A7614D65FC6}">
      <dsp:nvSpPr>
        <dsp:cNvPr id="0" name=""/>
        <dsp:cNvSpPr/>
      </dsp:nvSpPr>
      <dsp:spPr>
        <a:xfrm>
          <a:off x="0" y="3463426"/>
          <a:ext cx="11634838" cy="10495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Behavioral experiments and practice</a:t>
          </a:r>
        </a:p>
        <a:p>
          <a:pPr marL="0" lvl="0" indent="0" algn="l" defTabSz="844550">
            <a:lnSpc>
              <a:spcPct val="90000"/>
            </a:lnSpc>
            <a:spcBef>
              <a:spcPct val="0"/>
            </a:spcBef>
            <a:spcAft>
              <a:spcPct val="35000"/>
            </a:spcAft>
            <a:buNone/>
          </a:pPr>
          <a:r>
            <a:rPr lang="en-GB" sz="1900" kern="1200" dirty="0"/>
            <a:t>&gt; Client engage in activities or experiments designed to test and change problematic behaviours.  </a:t>
          </a:r>
        </a:p>
      </dsp:txBody>
      <dsp:txXfrm>
        <a:off x="2431920" y="3463426"/>
        <a:ext cx="9202918" cy="1049523"/>
      </dsp:txXfrm>
    </dsp:sp>
    <dsp:sp modelId="{FCC429F0-CCA3-4FB5-A64E-6E7930B232A1}">
      <dsp:nvSpPr>
        <dsp:cNvPr id="0" name=""/>
        <dsp:cNvSpPr/>
      </dsp:nvSpPr>
      <dsp:spPr>
        <a:xfrm>
          <a:off x="104952" y="3568378"/>
          <a:ext cx="2326967" cy="839618"/>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73000" b="-73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E2879C-3E2F-41EB-AF5D-C719BD6A2878}">
      <dsp:nvSpPr>
        <dsp:cNvPr id="0" name=""/>
        <dsp:cNvSpPr/>
      </dsp:nvSpPr>
      <dsp:spPr>
        <a:xfrm>
          <a:off x="0" y="4617901"/>
          <a:ext cx="11634838" cy="104952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Monitoring and evaluation</a:t>
          </a:r>
        </a:p>
        <a:p>
          <a:pPr marL="0" lvl="0" indent="0" algn="l" defTabSz="844550">
            <a:lnSpc>
              <a:spcPct val="90000"/>
            </a:lnSpc>
            <a:spcBef>
              <a:spcPct val="0"/>
            </a:spcBef>
            <a:spcAft>
              <a:spcPct val="35000"/>
            </a:spcAft>
            <a:buNone/>
          </a:pPr>
          <a:r>
            <a:rPr lang="en-US" sz="1900" kern="1200" dirty="0"/>
            <a:t>&gt; Regular check-ins and feedback are used to track progress and adjust strategies. </a:t>
          </a:r>
          <a:endParaRPr lang="en-GB" sz="1900" kern="1200" dirty="0"/>
        </a:p>
      </dsp:txBody>
      <dsp:txXfrm>
        <a:off x="2431920" y="4617901"/>
        <a:ext cx="9202918" cy="1049523"/>
      </dsp:txXfrm>
    </dsp:sp>
    <dsp:sp modelId="{87C0CE23-1877-4220-A95C-66BFCAD970CE}">
      <dsp:nvSpPr>
        <dsp:cNvPr id="0" name=""/>
        <dsp:cNvSpPr/>
      </dsp:nvSpPr>
      <dsp:spPr>
        <a:xfrm>
          <a:off x="104952" y="4722854"/>
          <a:ext cx="2326967" cy="839618"/>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45000" b="-4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22D13-4B24-4003-B264-167349BDF027}">
      <dsp:nvSpPr>
        <dsp:cNvPr id="0" name=""/>
        <dsp:cNvSpPr/>
      </dsp:nvSpPr>
      <dsp:spPr>
        <a:xfrm>
          <a:off x="9242" y="118437"/>
          <a:ext cx="2762398" cy="4114463"/>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 meta-analysis by </a:t>
          </a:r>
          <a:r>
            <a:rPr lang="en-US" sz="1700" kern="1200" dirty="0" err="1"/>
            <a:t>Cuijpers</a:t>
          </a:r>
          <a:r>
            <a:rPr lang="en-US" sz="1700" kern="1200" dirty="0"/>
            <a:t> et al., (2016) discovered that CBT outperformed other types of treatment by a wide margin in treating </a:t>
          </a:r>
          <a:r>
            <a:rPr lang="en-US" sz="1700" kern="1200" dirty="0" err="1"/>
            <a:t>generalised</a:t>
          </a:r>
          <a:r>
            <a:rPr lang="en-US" sz="1700" kern="1200" dirty="0"/>
            <a:t> anxiety disorder (GAD). This study also concluded that the effects of CBT were maintained after treatment ended. </a:t>
          </a:r>
        </a:p>
      </dsp:txBody>
      <dsp:txXfrm>
        <a:off x="90150" y="199345"/>
        <a:ext cx="2600582" cy="3952647"/>
      </dsp:txXfrm>
    </dsp:sp>
    <dsp:sp modelId="{B881DE4E-AA23-4B76-987B-B660C031CA29}">
      <dsp:nvSpPr>
        <dsp:cNvPr id="0" name=""/>
        <dsp:cNvSpPr/>
      </dsp:nvSpPr>
      <dsp:spPr>
        <a:xfrm>
          <a:off x="3047880" y="1833131"/>
          <a:ext cx="585628" cy="685074"/>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F515CDD8-C744-4E07-BB77-044827325AE7}">
      <dsp:nvSpPr>
        <dsp:cNvPr id="0" name=""/>
        <dsp:cNvSpPr/>
      </dsp:nvSpPr>
      <dsp:spPr>
        <a:xfrm>
          <a:off x="3876600" y="118437"/>
          <a:ext cx="2762398" cy="4114463"/>
        </a:xfrm>
        <a:prstGeom prst="roundRect">
          <a:avLst>
            <a:gd name="adj" fmla="val 10000"/>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Research conducted by Heimberg, (2002) showed that CBT is an effective treatment for social anxiety disorder with a large effect size. This review found that CBT helps individuals reduce fear and avoidance of social situations and improve their social skills and confidence. </a:t>
          </a:r>
        </a:p>
      </dsp:txBody>
      <dsp:txXfrm>
        <a:off x="3957508" y="199345"/>
        <a:ext cx="2600582" cy="3952647"/>
      </dsp:txXfrm>
    </dsp:sp>
    <dsp:sp modelId="{AA1507BA-8B8B-4C15-962A-2B7B983CCBA1}">
      <dsp:nvSpPr>
        <dsp:cNvPr id="0" name=""/>
        <dsp:cNvSpPr/>
      </dsp:nvSpPr>
      <dsp:spPr>
        <a:xfrm>
          <a:off x="6915239" y="1833131"/>
          <a:ext cx="585628" cy="685074"/>
        </a:xfrm>
        <a:prstGeom prst="rightArrow">
          <a:avLst>
            <a:gd name="adj1" fmla="val 60000"/>
            <a:gd name="adj2" fmla="val 5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E6ED7AE6-B5D2-4962-9583-DB957EE862F9}">
      <dsp:nvSpPr>
        <dsp:cNvPr id="0" name=""/>
        <dsp:cNvSpPr/>
      </dsp:nvSpPr>
      <dsp:spPr>
        <a:xfrm>
          <a:off x="7743958" y="118437"/>
          <a:ext cx="2762398" cy="4114463"/>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CBT is frequently recommended as the initial line of treatment for panic disorders, especially when combined with exposure therapy. Research by </a:t>
          </a:r>
          <a:r>
            <a:rPr lang="en-US" sz="1700" kern="1200" dirty="0" err="1"/>
            <a:t>Manfro</a:t>
          </a:r>
          <a:r>
            <a:rPr lang="en-US" sz="1700" kern="1200" dirty="0"/>
            <a:t> et al., (2008) demonstrated that CBT is quite successful in lowering panic symptoms and preventing relapse, particularly when it focuses on exposure to feared situations and bodily sensations.</a:t>
          </a:r>
        </a:p>
      </dsp:txBody>
      <dsp:txXfrm>
        <a:off x="7824866" y="199345"/>
        <a:ext cx="2600582" cy="3952647"/>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87B1-C266-AE3D-84E2-3552690AD9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9B91F8-D30F-513E-2204-DBA457370F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335BA6-A7A3-27B8-D1B8-C4A532ECE66D}"/>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5" name="Footer Placeholder 4">
            <a:extLst>
              <a:ext uri="{FF2B5EF4-FFF2-40B4-BE49-F238E27FC236}">
                <a16:creationId xmlns:a16="http://schemas.microsoft.com/office/drawing/2014/main" id="{7D0B5311-A9A3-8CFF-27E3-EB3536F2C3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87EF47-ED2B-EF0B-78B2-4C46D6BDCAA0}"/>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545108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E53CC-78BF-C05A-E75D-5198D16A8B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113674-E32F-4487-2E2C-289CB093A8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5243C0-5247-4A1C-4D3E-688D9481391D}"/>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5" name="Footer Placeholder 4">
            <a:extLst>
              <a:ext uri="{FF2B5EF4-FFF2-40B4-BE49-F238E27FC236}">
                <a16:creationId xmlns:a16="http://schemas.microsoft.com/office/drawing/2014/main" id="{2A7D0472-DE34-7298-3DF8-F0FBF193A9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8B6941-C5AF-9177-3BDD-C25F34D40731}"/>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39720255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F514B-722A-7B07-0AFC-88550E9620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875BB4-01FF-759F-0530-0BE57D5EDD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34D16D-31F0-7B8D-1653-581D35FCBA33}"/>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5" name="Footer Placeholder 4">
            <a:extLst>
              <a:ext uri="{FF2B5EF4-FFF2-40B4-BE49-F238E27FC236}">
                <a16:creationId xmlns:a16="http://schemas.microsoft.com/office/drawing/2014/main" id="{471B00F9-9B31-4067-12D2-8BE8201858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76670-000E-4AEB-CAD4-E470CB71D6F3}"/>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1766343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656C4-8FE0-4CA1-D67D-62CF63239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2DF216-AF1D-22E3-F5B0-400D159B5C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F538D86-F1DE-3C9A-DA7B-A30D0A611A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340CA7-245E-B589-F860-9421B66386F9}"/>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6" name="Footer Placeholder 5">
            <a:extLst>
              <a:ext uri="{FF2B5EF4-FFF2-40B4-BE49-F238E27FC236}">
                <a16:creationId xmlns:a16="http://schemas.microsoft.com/office/drawing/2014/main" id="{A1A06FC0-5726-1FD3-E351-28A766AA36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2C7924-4497-E1D0-9FFC-FEF8E7B2EB8B}"/>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313791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D6B11-F69B-12FA-047A-35CDE90E2C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BFB96C-597D-907A-13BA-EAFC895A49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0359A9-D9B7-6CD4-B5FE-47A64663EB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8A490B-44BC-5CAC-5C42-DEE69D3F05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B2C616-1597-2009-55BE-6928F28A0B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EEED1B-A74D-C363-193C-F669E4DF5671}"/>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8" name="Footer Placeholder 7">
            <a:extLst>
              <a:ext uri="{FF2B5EF4-FFF2-40B4-BE49-F238E27FC236}">
                <a16:creationId xmlns:a16="http://schemas.microsoft.com/office/drawing/2014/main" id="{12FB93B0-E0DA-0709-DA4A-5CB1C3B3FF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448864-6A8C-972B-2F93-0D65F313804A}"/>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950919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60C6A-CD7F-20D9-3D74-5BE3866B98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F8859C-8842-F713-1909-13191B47D1C0}"/>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4" name="Footer Placeholder 3">
            <a:extLst>
              <a:ext uri="{FF2B5EF4-FFF2-40B4-BE49-F238E27FC236}">
                <a16:creationId xmlns:a16="http://schemas.microsoft.com/office/drawing/2014/main" id="{BB1ABBA7-1CA2-251F-036D-D5CFA61434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DA73CF-69A4-A8B0-3A60-FE1AA7942F71}"/>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1319176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AA2282-BB8C-9605-4336-9B13914EA30C}"/>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3" name="Footer Placeholder 2">
            <a:extLst>
              <a:ext uri="{FF2B5EF4-FFF2-40B4-BE49-F238E27FC236}">
                <a16:creationId xmlns:a16="http://schemas.microsoft.com/office/drawing/2014/main" id="{D5B57AE9-BF03-0488-26B2-BD81AB805A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313AF1-5452-E7CD-6EF8-7678205D000A}"/>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2049390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7017-3DAD-9E73-68BE-43799CCF8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FA7051-5148-2161-DEFC-251394A3E8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78C487-4B87-69EF-C32A-5360339FC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722AF9-FAFD-FE77-42C3-EDA3DD4018FC}"/>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6" name="Footer Placeholder 5">
            <a:extLst>
              <a:ext uri="{FF2B5EF4-FFF2-40B4-BE49-F238E27FC236}">
                <a16:creationId xmlns:a16="http://schemas.microsoft.com/office/drawing/2014/main" id="{3F3B20EC-2572-6509-7917-6DAB98F587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FF29CF-8079-F7BE-8C05-531D2F6E5AC7}"/>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1921380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A0E80-AEFE-13A4-BDEC-D453724220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6AECC3-FE2D-8C8F-BEA7-0E1683D869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5B2F85-CF55-E0ED-E98E-E30AE00B80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C8BD48-70BE-22D3-BD86-621038856390}"/>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6" name="Footer Placeholder 5">
            <a:extLst>
              <a:ext uri="{FF2B5EF4-FFF2-40B4-BE49-F238E27FC236}">
                <a16:creationId xmlns:a16="http://schemas.microsoft.com/office/drawing/2014/main" id="{178EBB26-F852-51B6-AE5C-767D53F37E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0655F5-C05D-B419-9448-BFBD5E504AD5}"/>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3017020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92A7E-DAFF-27C4-2B64-664E3AEDBC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F32D9-9A51-BF9A-5F13-6A70844732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476CA7-D893-84F2-B18E-4D194B97D8BD}"/>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5" name="Footer Placeholder 4">
            <a:extLst>
              <a:ext uri="{FF2B5EF4-FFF2-40B4-BE49-F238E27FC236}">
                <a16:creationId xmlns:a16="http://schemas.microsoft.com/office/drawing/2014/main" id="{66644FB1-004F-A3D0-C08E-BB8B4953EF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F3F2D-1C69-B48D-A525-565BC0347CB3}"/>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4047832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EDDD1-ABB5-47D4-B3FC-06DED2FE8E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8B64B0-834F-EB23-B8E1-9B4EB35396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B0300E-2483-05B4-8596-157190315376}"/>
              </a:ext>
            </a:extLst>
          </p:cNvPr>
          <p:cNvSpPr>
            <a:spLocks noGrp="1"/>
          </p:cNvSpPr>
          <p:nvPr>
            <p:ph type="dt" sz="half" idx="10"/>
          </p:nvPr>
        </p:nvSpPr>
        <p:spPr/>
        <p:txBody>
          <a:bodyPr/>
          <a:lstStyle/>
          <a:p>
            <a:fld id="{02E3E974-17F4-4F4B-9CE1-284B68088292}" type="datetimeFigureOut">
              <a:rPr lang="en-GB" smtClean="0"/>
              <a:t>11/01/2025</a:t>
            </a:fld>
            <a:endParaRPr lang="en-GB"/>
          </a:p>
        </p:txBody>
      </p:sp>
      <p:sp>
        <p:nvSpPr>
          <p:cNvPr id="5" name="Footer Placeholder 4">
            <a:extLst>
              <a:ext uri="{FF2B5EF4-FFF2-40B4-BE49-F238E27FC236}">
                <a16:creationId xmlns:a16="http://schemas.microsoft.com/office/drawing/2014/main" id="{B0C4F440-A9E9-F40F-EA5E-47611B778E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594282-166F-EE66-AF45-EC6B08AEEFB4}"/>
              </a:ext>
            </a:extLst>
          </p:cNvPr>
          <p:cNvSpPr>
            <a:spLocks noGrp="1"/>
          </p:cNvSpPr>
          <p:nvPr>
            <p:ph type="sldNum" sz="quarter" idx="12"/>
          </p:nvPr>
        </p:nvSpPr>
        <p:spPr/>
        <p:txBody>
          <a:bodyPr/>
          <a:lstStyle/>
          <a:p>
            <a:fld id="{2E6D798C-C5E4-4025-8DFE-BC569171A5FF}" type="slidenum">
              <a:rPr lang="en-GB" smtClean="0"/>
              <a:t>‹#›</a:t>
            </a:fld>
            <a:endParaRPr lang="en-GB"/>
          </a:p>
        </p:txBody>
      </p:sp>
    </p:spTree>
    <p:extLst>
      <p:ext uri="{BB962C8B-B14F-4D97-AF65-F5344CB8AC3E}">
        <p14:creationId xmlns:p14="http://schemas.microsoft.com/office/powerpoint/2010/main" val="2737345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EB5E07-16D8-65EC-640C-80988C5A80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5C1386-4241-FD66-1C1D-6591D8D4C7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BA4A88-ED7F-F790-E799-70934B2B72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2E3E974-17F4-4F4B-9CE1-284B68088292}" type="datetimeFigureOut">
              <a:rPr lang="en-GB" smtClean="0"/>
              <a:t>11/01/2025</a:t>
            </a:fld>
            <a:endParaRPr lang="en-GB"/>
          </a:p>
        </p:txBody>
      </p:sp>
      <p:sp>
        <p:nvSpPr>
          <p:cNvPr id="5" name="Footer Placeholder 4">
            <a:extLst>
              <a:ext uri="{FF2B5EF4-FFF2-40B4-BE49-F238E27FC236}">
                <a16:creationId xmlns:a16="http://schemas.microsoft.com/office/drawing/2014/main" id="{DFD03F84-ED70-D55B-E694-8A610876AA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6C5C33-683A-9F7E-45BF-ED04825F32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6D798C-C5E4-4025-8DFE-BC569171A5FF}" type="slidenum">
              <a:rPr lang="en-GB" smtClean="0"/>
              <a:t>‹#›</a:t>
            </a:fld>
            <a:endParaRPr lang="en-GB"/>
          </a:p>
        </p:txBody>
      </p:sp>
    </p:spTree>
    <p:extLst>
      <p:ext uri="{BB962C8B-B14F-4D97-AF65-F5344CB8AC3E}">
        <p14:creationId xmlns:p14="http://schemas.microsoft.com/office/powerpoint/2010/main" val="466487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9.png"/><Relationship Id="rId3" Type="http://schemas.openxmlformats.org/officeDocument/2006/relationships/diagramLayout" Target="../diagrams/layout1.xml"/><Relationship Id="rId7" Type="http://schemas.openxmlformats.org/officeDocument/2006/relationships/image" Target="../media/image3.png"/><Relationship Id="rId12"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openxmlformats.org/officeDocument/2006/relationships/image" Target="../media/image7.png"/><Relationship Id="rId5" Type="http://schemas.openxmlformats.org/officeDocument/2006/relationships/diagramColors" Target="../diagrams/colors1.xml"/><Relationship Id="rId10" Type="http://schemas.openxmlformats.org/officeDocument/2006/relationships/image" Target="../media/image6.png"/><Relationship Id="rId4" Type="http://schemas.openxmlformats.org/officeDocument/2006/relationships/diagramQuickStyle" Target="../diagrams/quickStyle1.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6/j.janxdis.2016.09.003" TargetMode="External"/><Relationship Id="rId7" Type="http://schemas.openxmlformats.org/officeDocument/2006/relationships/hyperlink" Target="https://doi.org/10.1007/s10567-021-00364-2" TargetMode="External"/><Relationship Id="rId2" Type="http://schemas.openxmlformats.org/officeDocument/2006/relationships/hyperlink" Target="https://10.0.3.233/jama.2022.22744" TargetMode="External"/><Relationship Id="rId1" Type="http://schemas.openxmlformats.org/officeDocument/2006/relationships/slideLayout" Target="../slideLayouts/slideLayout7.xml"/><Relationship Id="rId6" Type="http://schemas.openxmlformats.org/officeDocument/2006/relationships/hyperlink" Target="https://doi.org/10.1176/foc.9.3.foc369" TargetMode="External"/><Relationship Id="rId5" Type="http://schemas.openxmlformats.org/officeDocument/2006/relationships/hyperlink" Target="https://doi.org/10.1590/S1516-44462008000600005" TargetMode="External"/><Relationship Id="rId4" Type="http://schemas.openxmlformats.org/officeDocument/2006/relationships/hyperlink" Target="https://doi.org/10.1016/S0006-3223(01)0118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80/15021149.2015.1065640" TargetMode="External"/><Relationship Id="rId3" Type="http://schemas.openxmlformats.org/officeDocument/2006/relationships/hyperlink" Target="https://doi.org/10.1586/ern.10.111" TargetMode="External"/><Relationship Id="rId7" Type="http://schemas.openxmlformats.org/officeDocument/2006/relationships/hyperlink" Target="https://doi.org/10.1016/j.cbpra.2018.05.003" TargetMode="External"/><Relationship Id="rId2" Type="http://schemas.openxmlformats.org/officeDocument/2006/relationships/hyperlink" Target="https://doi.org/10.31887/DCNS.2017.19.2/bbandelow" TargetMode="External"/><Relationship Id="rId1" Type="http://schemas.openxmlformats.org/officeDocument/2006/relationships/slideLayout" Target="../slideLayouts/slideLayout7.xml"/><Relationship Id="rId6" Type="http://schemas.openxmlformats.org/officeDocument/2006/relationships/hyperlink" Target="https://psycnet.apa.org/doi/10.1037/0022-006X.61.4.611" TargetMode="External"/><Relationship Id="rId5" Type="http://schemas.openxmlformats.org/officeDocument/2006/relationships/hyperlink" Target="https://psycnet.apa.org/doi/10.1037/pst0000119" TargetMode="External"/><Relationship Id="rId4" Type="http://schemas.openxmlformats.org/officeDocument/2006/relationships/hyperlink" Target="https://doi.org/10.1002/9781118528563.wbcbt02"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sycnet.apa.org/doi/10.1037/0000218-015" TargetMode="External"/><Relationship Id="rId2" Type="http://schemas.openxmlformats.org/officeDocument/2006/relationships/hyperlink" Target="https://psycnet.apa.org/doi/10.1037/0012-1649.28.3.360" TargetMode="External"/><Relationship Id="rId1" Type="http://schemas.openxmlformats.org/officeDocument/2006/relationships/slideLayout" Target="../slideLayouts/slideLayout7.xml"/><Relationship Id="rId5" Type="http://schemas.openxmlformats.org/officeDocument/2006/relationships/hyperlink" Target="https://doi.org/10.3389/fpsyt.2019.00796" TargetMode="External"/><Relationship Id="rId4" Type="http://schemas.openxmlformats.org/officeDocument/2006/relationships/hyperlink" Target="https://doi.org/10.32872/cpe.67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EC21E-EAAC-04B3-4054-155809800370}"/>
              </a:ext>
            </a:extLst>
          </p:cNvPr>
          <p:cNvSpPr>
            <a:spLocks noGrp="1"/>
          </p:cNvSpPr>
          <p:nvPr>
            <p:ph type="title"/>
          </p:nvPr>
        </p:nvSpPr>
        <p:spPr>
          <a:xfrm>
            <a:off x="6392312" y="2005153"/>
            <a:ext cx="5520896" cy="1807305"/>
          </a:xfrm>
        </p:spPr>
        <p:txBody>
          <a:bodyPr vert="horz" lIns="91440" tIns="45720" rIns="91440" bIns="45720" rtlCol="0" anchor="ctr">
            <a:noAutofit/>
          </a:bodyPr>
          <a:lstStyle/>
          <a:p>
            <a:r>
              <a:rPr lang="en-US" sz="3200" dirty="0"/>
              <a:t>Critically review and discuss</a:t>
            </a:r>
            <a:br>
              <a:rPr lang="en-US" sz="3200" dirty="0"/>
            </a:br>
            <a:r>
              <a:rPr lang="en-US" sz="3200" dirty="0"/>
              <a:t>the effectiveness of two</a:t>
            </a:r>
            <a:br>
              <a:rPr lang="en-US" sz="3200" dirty="0"/>
            </a:br>
            <a:r>
              <a:rPr lang="en-US" sz="3200" dirty="0"/>
              <a:t>psychological treatments for</a:t>
            </a:r>
            <a:br>
              <a:rPr lang="en-US" sz="3200" dirty="0"/>
            </a:br>
            <a:r>
              <a:rPr lang="en-US" sz="3200" dirty="0"/>
              <a:t>anxiety disorders.</a:t>
            </a:r>
          </a:p>
        </p:txBody>
      </p:sp>
      <p:pic>
        <p:nvPicPr>
          <p:cNvPr id="1026" name="Picture 2" descr="30+ Sad Portrait Black Background Stock Illustrations, Royalty-Free Vector  Graphics &amp; Clip Art - iStock">
            <a:extLst>
              <a:ext uri="{FF2B5EF4-FFF2-40B4-BE49-F238E27FC236}">
                <a16:creationId xmlns:a16="http://schemas.microsoft.com/office/drawing/2014/main" id="{52E285E6-3C33-D82F-ECD0-6B6162551F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479" r="34440"/>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4" name="Subtitle 2"/>
          <p:cNvSpPr txBox="1">
            <a:spLocks/>
          </p:cNvSpPr>
          <p:nvPr/>
        </p:nvSpPr>
        <p:spPr>
          <a:xfrm>
            <a:off x="6392312" y="4616745"/>
            <a:ext cx="2099270" cy="16782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dirty="0"/>
              <a:t>By </a:t>
            </a:r>
          </a:p>
          <a:p>
            <a:pPr marL="0" indent="0">
              <a:buNone/>
            </a:pPr>
            <a:r>
              <a:rPr lang="en-US" sz="1600" dirty="0"/>
              <a:t>Afsana Begum</a:t>
            </a:r>
          </a:p>
          <a:p>
            <a:pPr marL="0" indent="0">
              <a:buNone/>
            </a:pPr>
            <a:r>
              <a:rPr lang="en-US" sz="1600" dirty="0" err="1"/>
              <a:t>Reia</a:t>
            </a:r>
            <a:r>
              <a:rPr lang="en-US" sz="1600" dirty="0"/>
              <a:t> Sigrist</a:t>
            </a:r>
          </a:p>
          <a:p>
            <a:pPr marL="0" indent="0">
              <a:buNone/>
            </a:pPr>
            <a:r>
              <a:rPr lang="en-US" sz="1600" dirty="0"/>
              <a:t>Marissa Pinto</a:t>
            </a:r>
          </a:p>
        </p:txBody>
      </p:sp>
    </p:spTree>
    <p:extLst>
      <p:ext uri="{BB962C8B-B14F-4D97-AF65-F5344CB8AC3E}">
        <p14:creationId xmlns:p14="http://schemas.microsoft.com/office/powerpoint/2010/main" val="284667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279FB94-9186-216B-78C8-13F70BE2C9C1}"/>
              </a:ext>
            </a:extLst>
          </p:cNvPr>
          <p:cNvSpPr txBox="1"/>
          <p:nvPr/>
        </p:nvSpPr>
        <p:spPr>
          <a:xfrm>
            <a:off x="838201" y="365125"/>
            <a:ext cx="5251316"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What is an anxiety disorder?</a:t>
            </a:r>
          </a:p>
        </p:txBody>
      </p:sp>
      <p:sp>
        <p:nvSpPr>
          <p:cNvPr id="3" name="TextBox 2">
            <a:extLst>
              <a:ext uri="{FF2B5EF4-FFF2-40B4-BE49-F238E27FC236}">
                <a16:creationId xmlns:a16="http://schemas.microsoft.com/office/drawing/2014/main" id="{34A4AF95-8449-03F5-D91D-BA3C28D531A1}"/>
              </a:ext>
            </a:extLst>
          </p:cNvPr>
          <p:cNvSpPr txBox="1"/>
          <p:nvPr/>
        </p:nvSpPr>
        <p:spPr>
          <a:xfrm>
            <a:off x="804797" y="2763738"/>
            <a:ext cx="4619621" cy="3843666"/>
          </a:xfrm>
          <a:prstGeom prst="rect">
            <a:avLst/>
          </a:prstGeom>
        </p:spPr>
        <p:txBody>
          <a:bodyPr vert="horz" lIns="91440" tIns="45720" rIns="91440" bIns="45720" rtlCol="0">
            <a:normAutofit/>
          </a:bodyPr>
          <a:lstStyle/>
          <a:p>
            <a:pPr>
              <a:lnSpc>
                <a:spcPct val="90000"/>
              </a:lnSpc>
              <a:spcAft>
                <a:spcPts val="600"/>
              </a:spcAft>
            </a:pPr>
            <a:r>
              <a:rPr lang="en-US" sz="2400" dirty="0"/>
              <a:t>Anxiety disorders are a group of mental conditions characterised by excessive and persistent worry, nervousness, or fear and has the ability to affect daily functioning (</a:t>
            </a:r>
            <a:r>
              <a:rPr lang="en-US" sz="2400" dirty="0" err="1"/>
              <a:t>Craske</a:t>
            </a:r>
            <a:r>
              <a:rPr lang="en-US" sz="2400" dirty="0"/>
              <a:t> et al., 2011). </a:t>
            </a:r>
          </a:p>
        </p:txBody>
      </p:sp>
      <p:pic>
        <p:nvPicPr>
          <p:cNvPr id="2050" name="Picture 2" descr="Anxiety Disorders: Types, symptoms, and treatment">
            <a:extLst>
              <a:ext uri="{FF2B5EF4-FFF2-40B4-BE49-F238E27FC236}">
                <a16:creationId xmlns:a16="http://schemas.microsoft.com/office/drawing/2014/main" id="{746BB7EC-FCC8-6296-8ABD-800A5E325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9021" r="27506"/>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022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E58C55-1E82-65E7-49AB-321C98D41B97}"/>
              </a:ext>
            </a:extLst>
          </p:cNvPr>
          <p:cNvSpPr txBox="1"/>
          <p:nvPr/>
        </p:nvSpPr>
        <p:spPr>
          <a:xfrm>
            <a:off x="394138" y="488730"/>
            <a:ext cx="6810704" cy="584775"/>
          </a:xfrm>
          <a:prstGeom prst="rect">
            <a:avLst/>
          </a:prstGeom>
          <a:noFill/>
        </p:spPr>
        <p:txBody>
          <a:bodyPr wrap="square" rtlCol="0">
            <a:spAutoFit/>
          </a:bodyPr>
          <a:lstStyle/>
          <a:p>
            <a:r>
              <a:rPr lang="en-US" sz="3200" dirty="0"/>
              <a:t>Common types of anxiety disorders</a:t>
            </a:r>
            <a:endParaRPr lang="en-GB" sz="3200" dirty="0"/>
          </a:p>
        </p:txBody>
      </p:sp>
      <p:graphicFrame>
        <p:nvGraphicFramePr>
          <p:cNvPr id="4" name="Diagram 3">
            <a:extLst>
              <a:ext uri="{FF2B5EF4-FFF2-40B4-BE49-F238E27FC236}">
                <a16:creationId xmlns:a16="http://schemas.microsoft.com/office/drawing/2014/main" id="{5725361F-E5DD-5AD3-72D9-D34FD94B591E}"/>
              </a:ext>
            </a:extLst>
          </p:cNvPr>
          <p:cNvGraphicFramePr/>
          <p:nvPr>
            <p:extLst>
              <p:ext uri="{D42A27DB-BD31-4B8C-83A1-F6EECF244321}">
                <p14:modId xmlns:p14="http://schemas.microsoft.com/office/powerpoint/2010/main" val="450020026"/>
              </p:ext>
            </p:extLst>
          </p:nvPr>
        </p:nvGraphicFramePr>
        <p:xfrm>
          <a:off x="394138" y="1073505"/>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DEE750A-6A67-0CB3-82CA-D466FE8A9253}"/>
              </a:ext>
            </a:extLst>
          </p:cNvPr>
          <p:cNvSpPr txBox="1"/>
          <p:nvPr/>
        </p:nvSpPr>
        <p:spPr>
          <a:xfrm>
            <a:off x="9511862" y="6307506"/>
            <a:ext cx="2286000" cy="369332"/>
          </a:xfrm>
          <a:prstGeom prst="rect">
            <a:avLst/>
          </a:prstGeom>
          <a:noFill/>
        </p:spPr>
        <p:txBody>
          <a:bodyPr wrap="square" rtlCol="0">
            <a:spAutoFit/>
          </a:bodyPr>
          <a:lstStyle/>
          <a:p>
            <a:r>
              <a:rPr lang="en-US" dirty="0"/>
              <a:t>Szuhany et al., (2022)</a:t>
            </a:r>
            <a:endParaRPr lang="en-GB" dirty="0"/>
          </a:p>
        </p:txBody>
      </p:sp>
      <p:pic>
        <p:nvPicPr>
          <p:cNvPr id="6" name="Picture 5">
            <a:extLst>
              <a:ext uri="{FF2B5EF4-FFF2-40B4-BE49-F238E27FC236}">
                <a16:creationId xmlns:a16="http://schemas.microsoft.com/office/drawing/2014/main" id="{3B26E033-E344-1EEE-51BE-E35D8C475BE9}"/>
              </a:ext>
            </a:extLst>
          </p:cNvPr>
          <p:cNvPicPr>
            <a:picLocks noChangeAspect="1"/>
          </p:cNvPicPr>
          <p:nvPr/>
        </p:nvPicPr>
        <p:blipFill>
          <a:blip r:embed="rId7"/>
          <a:stretch>
            <a:fillRect/>
          </a:stretch>
        </p:blipFill>
        <p:spPr>
          <a:xfrm>
            <a:off x="8612274" y="1154488"/>
            <a:ext cx="1005927" cy="1493649"/>
          </a:xfrm>
          <a:prstGeom prst="rect">
            <a:avLst/>
          </a:prstGeom>
        </p:spPr>
      </p:pic>
      <p:pic>
        <p:nvPicPr>
          <p:cNvPr id="8" name="Picture 7">
            <a:extLst>
              <a:ext uri="{FF2B5EF4-FFF2-40B4-BE49-F238E27FC236}">
                <a16:creationId xmlns:a16="http://schemas.microsoft.com/office/drawing/2014/main" id="{7EDCC41B-B277-D47B-DBD7-DD3CBB1AA732}"/>
              </a:ext>
            </a:extLst>
          </p:cNvPr>
          <p:cNvPicPr>
            <a:picLocks noChangeAspect="1"/>
          </p:cNvPicPr>
          <p:nvPr/>
        </p:nvPicPr>
        <p:blipFill>
          <a:blip r:embed="rId8"/>
          <a:stretch>
            <a:fillRect/>
          </a:stretch>
        </p:blipFill>
        <p:spPr>
          <a:xfrm>
            <a:off x="9026014" y="3425538"/>
            <a:ext cx="1120860" cy="1352148"/>
          </a:xfrm>
          <a:prstGeom prst="rect">
            <a:avLst/>
          </a:prstGeom>
        </p:spPr>
      </p:pic>
      <p:pic>
        <p:nvPicPr>
          <p:cNvPr id="10" name="Picture 9">
            <a:extLst>
              <a:ext uri="{FF2B5EF4-FFF2-40B4-BE49-F238E27FC236}">
                <a16:creationId xmlns:a16="http://schemas.microsoft.com/office/drawing/2014/main" id="{BFBBC8F9-D79D-179A-C7AD-425827D87C30}"/>
              </a:ext>
            </a:extLst>
          </p:cNvPr>
          <p:cNvPicPr>
            <a:picLocks noChangeAspect="1"/>
          </p:cNvPicPr>
          <p:nvPr/>
        </p:nvPicPr>
        <p:blipFill>
          <a:blip r:embed="rId9"/>
          <a:stretch>
            <a:fillRect/>
          </a:stretch>
        </p:blipFill>
        <p:spPr>
          <a:xfrm>
            <a:off x="9893836" y="2049042"/>
            <a:ext cx="1308459" cy="1362084"/>
          </a:xfrm>
          <a:prstGeom prst="rect">
            <a:avLst/>
          </a:prstGeom>
        </p:spPr>
      </p:pic>
      <p:pic>
        <p:nvPicPr>
          <p:cNvPr id="12" name="Picture 11">
            <a:extLst>
              <a:ext uri="{FF2B5EF4-FFF2-40B4-BE49-F238E27FC236}">
                <a16:creationId xmlns:a16="http://schemas.microsoft.com/office/drawing/2014/main" id="{4B3A5C7E-85AE-C469-F697-967596C92E92}"/>
              </a:ext>
            </a:extLst>
          </p:cNvPr>
          <p:cNvPicPr>
            <a:picLocks noChangeAspect="1"/>
          </p:cNvPicPr>
          <p:nvPr/>
        </p:nvPicPr>
        <p:blipFill>
          <a:blip r:embed="rId10"/>
          <a:stretch>
            <a:fillRect/>
          </a:stretch>
        </p:blipFill>
        <p:spPr>
          <a:xfrm>
            <a:off x="10938587" y="4889700"/>
            <a:ext cx="929721" cy="1082134"/>
          </a:xfrm>
          <a:prstGeom prst="rect">
            <a:avLst/>
          </a:prstGeom>
        </p:spPr>
      </p:pic>
      <p:pic>
        <p:nvPicPr>
          <p:cNvPr id="14" name="Picture 13">
            <a:extLst>
              <a:ext uri="{FF2B5EF4-FFF2-40B4-BE49-F238E27FC236}">
                <a16:creationId xmlns:a16="http://schemas.microsoft.com/office/drawing/2014/main" id="{044DA56E-66F2-FB62-3830-17F00E1CC2F4}"/>
              </a:ext>
            </a:extLst>
          </p:cNvPr>
          <p:cNvPicPr>
            <a:picLocks noChangeAspect="1"/>
          </p:cNvPicPr>
          <p:nvPr/>
        </p:nvPicPr>
        <p:blipFill>
          <a:blip r:embed="rId11"/>
          <a:stretch>
            <a:fillRect/>
          </a:stretch>
        </p:blipFill>
        <p:spPr>
          <a:xfrm>
            <a:off x="8722772" y="4971929"/>
            <a:ext cx="1016149" cy="947090"/>
          </a:xfrm>
          <a:prstGeom prst="rect">
            <a:avLst/>
          </a:prstGeom>
        </p:spPr>
      </p:pic>
      <p:pic>
        <p:nvPicPr>
          <p:cNvPr id="16" name="Picture 15">
            <a:extLst>
              <a:ext uri="{FF2B5EF4-FFF2-40B4-BE49-F238E27FC236}">
                <a16:creationId xmlns:a16="http://schemas.microsoft.com/office/drawing/2014/main" id="{8555D341-1768-AE0F-0C62-6F3A3F0EB4EC}"/>
              </a:ext>
            </a:extLst>
          </p:cNvPr>
          <p:cNvPicPr>
            <a:picLocks noChangeAspect="1"/>
          </p:cNvPicPr>
          <p:nvPr/>
        </p:nvPicPr>
        <p:blipFill>
          <a:blip r:embed="rId12"/>
          <a:stretch>
            <a:fillRect/>
          </a:stretch>
        </p:blipFill>
        <p:spPr>
          <a:xfrm>
            <a:off x="11060198" y="1073504"/>
            <a:ext cx="954818" cy="1306119"/>
          </a:xfrm>
          <a:prstGeom prst="rect">
            <a:avLst/>
          </a:prstGeom>
        </p:spPr>
      </p:pic>
      <p:pic>
        <p:nvPicPr>
          <p:cNvPr id="18" name="Picture 17">
            <a:extLst>
              <a:ext uri="{FF2B5EF4-FFF2-40B4-BE49-F238E27FC236}">
                <a16:creationId xmlns:a16="http://schemas.microsoft.com/office/drawing/2014/main" id="{EAFDCD44-F2FD-E8E1-CC0E-08D6DF55D722}"/>
              </a:ext>
            </a:extLst>
          </p:cNvPr>
          <p:cNvPicPr>
            <a:picLocks noChangeAspect="1"/>
          </p:cNvPicPr>
          <p:nvPr/>
        </p:nvPicPr>
        <p:blipFill>
          <a:blip r:embed="rId13"/>
          <a:stretch>
            <a:fillRect/>
          </a:stretch>
        </p:blipFill>
        <p:spPr>
          <a:xfrm>
            <a:off x="10905081" y="3226847"/>
            <a:ext cx="962907" cy="1306120"/>
          </a:xfrm>
          <a:prstGeom prst="rect">
            <a:avLst/>
          </a:prstGeom>
        </p:spPr>
      </p:pic>
    </p:spTree>
    <p:extLst>
      <p:ext uri="{BB962C8B-B14F-4D97-AF65-F5344CB8AC3E}">
        <p14:creationId xmlns:p14="http://schemas.microsoft.com/office/powerpoint/2010/main" val="2742301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72CE42-FF60-2BAB-EBC4-D389B1EC97C2}"/>
              </a:ext>
            </a:extLst>
          </p:cNvPr>
          <p:cNvSpPr txBox="1"/>
          <p:nvPr/>
        </p:nvSpPr>
        <p:spPr>
          <a:xfrm>
            <a:off x="8079978" y="741391"/>
            <a:ext cx="3369234"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a:latin typeface="+mj-lt"/>
                <a:ea typeface="+mj-ea"/>
                <a:cs typeface="+mj-cs"/>
              </a:rPr>
              <a:t>The importance of psychological treatment </a:t>
            </a:r>
          </a:p>
        </p:txBody>
      </p:sp>
      <p:pic>
        <p:nvPicPr>
          <p:cNvPr id="3074" name="Picture 2" descr="91,622 Cartoon Therapy Royalty-Free Photos and Stock Images | Shutterstock">
            <a:extLst>
              <a:ext uri="{FF2B5EF4-FFF2-40B4-BE49-F238E27FC236}">
                <a16:creationId xmlns:a16="http://schemas.microsoft.com/office/drawing/2014/main" id="{19DB0AF9-D128-E557-5298-78E3003871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821" r="3247" b="-1"/>
          <a:stretch/>
        </p:blipFill>
        <p:spPr bwMode="auto">
          <a:xfrm>
            <a:off x="20" y="10"/>
            <a:ext cx="7390243" cy="6857990"/>
          </a:xfrm>
          <a:prstGeom prst="rect">
            <a:avLst/>
          </a:prstGeom>
          <a:noFill/>
          <a:extLst>
            <a:ext uri="{909E8E84-426E-40DD-AFC4-6F175D3DCCD1}">
              <a14:hiddenFill xmlns:a14="http://schemas.microsoft.com/office/drawing/2010/main">
                <a:solidFill>
                  <a:srgbClr val="FFFFFF"/>
                </a:solidFill>
              </a14:hiddenFill>
            </a:ext>
          </a:extLst>
        </p:spPr>
      </p:pic>
      <p:sp>
        <p:nvSpPr>
          <p:cNvPr id="3090" name="Rectangle 308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083" name="Rectangle 308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 name="TextBox 3">
            <a:extLst>
              <a:ext uri="{FF2B5EF4-FFF2-40B4-BE49-F238E27FC236}">
                <a16:creationId xmlns:a16="http://schemas.microsoft.com/office/drawing/2014/main" id="{98847D94-C329-2120-838F-BE945CB944E2}"/>
              </a:ext>
            </a:extLst>
          </p:cNvPr>
          <p:cNvSpPr txBox="1"/>
          <p:nvPr/>
        </p:nvSpPr>
        <p:spPr>
          <a:xfrm>
            <a:off x="8079978" y="2533475"/>
            <a:ext cx="3771920" cy="3583133"/>
          </a:xfrm>
          <a:prstGeom prst="rect">
            <a:avLst/>
          </a:prstGeom>
        </p:spPr>
        <p:txBody>
          <a:bodyPr vert="horz" lIns="91440" tIns="45720" rIns="91440" bIns="45720" rtlCol="0" anchor="t">
            <a:normAutofit/>
          </a:bodyPr>
          <a:lstStyle/>
          <a:p>
            <a:pPr>
              <a:lnSpc>
                <a:spcPct val="90000"/>
              </a:lnSpc>
              <a:spcAft>
                <a:spcPts val="600"/>
              </a:spcAft>
            </a:pPr>
            <a:r>
              <a:rPr lang="en-US" sz="1600" dirty="0"/>
              <a:t>Psychological therapies can provide long term relief and are often used treat anxiety disorders (</a:t>
            </a:r>
            <a:r>
              <a:rPr lang="en-US" sz="1600" dirty="0" err="1"/>
              <a:t>Bandelow</a:t>
            </a:r>
            <a:r>
              <a:rPr lang="en-US" sz="1600" dirty="0"/>
              <a:t> et al., 2017). </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r>
              <a:rPr lang="en-US" sz="1600" dirty="0"/>
              <a:t>Psychological therapies</a:t>
            </a:r>
          </a:p>
          <a:p>
            <a:pPr marL="285750" indent="-228600">
              <a:lnSpc>
                <a:spcPct val="90000"/>
              </a:lnSpc>
              <a:spcAft>
                <a:spcPts val="600"/>
              </a:spcAft>
              <a:buFont typeface="Arial" panose="020B0604020202020204" pitchFamily="34" charset="0"/>
              <a:buChar char="•"/>
            </a:pPr>
            <a:r>
              <a:rPr lang="en-US" sz="1600" dirty="0"/>
              <a:t>Cognitive Behavioral Therapy (CBT)</a:t>
            </a:r>
          </a:p>
          <a:p>
            <a:pPr marL="285750" indent="-228600">
              <a:lnSpc>
                <a:spcPct val="90000"/>
              </a:lnSpc>
              <a:spcAft>
                <a:spcPts val="600"/>
              </a:spcAft>
              <a:buFont typeface="Arial" panose="020B0604020202020204" pitchFamily="34" charset="0"/>
              <a:buChar char="•"/>
            </a:pPr>
            <a:r>
              <a:rPr lang="en-US" sz="1600" dirty="0"/>
              <a:t>Exposure Therapy</a:t>
            </a:r>
          </a:p>
          <a:p>
            <a:pPr marL="285750" indent="-228600">
              <a:lnSpc>
                <a:spcPct val="90000"/>
              </a:lnSpc>
              <a:spcAft>
                <a:spcPts val="600"/>
              </a:spcAft>
              <a:buFont typeface="Arial" panose="020B0604020202020204" pitchFamily="34" charset="0"/>
              <a:buChar char="•"/>
            </a:pPr>
            <a:r>
              <a:rPr lang="en-US" sz="1600" dirty="0"/>
              <a:t>Mindful-Based Stress Reduction</a:t>
            </a:r>
          </a:p>
          <a:p>
            <a:pPr marL="285750" indent="-228600">
              <a:lnSpc>
                <a:spcPct val="90000"/>
              </a:lnSpc>
              <a:spcAft>
                <a:spcPts val="600"/>
              </a:spcAft>
              <a:buFont typeface="Arial" panose="020B0604020202020204" pitchFamily="34" charset="0"/>
              <a:buChar char="•"/>
            </a:pPr>
            <a:r>
              <a:rPr lang="en-US" sz="1600" dirty="0"/>
              <a:t>Interpersonal Therapy</a:t>
            </a:r>
          </a:p>
          <a:p>
            <a:pPr marL="285750" indent="-228600">
              <a:lnSpc>
                <a:spcPct val="90000"/>
              </a:lnSpc>
              <a:spcAft>
                <a:spcPts val="600"/>
              </a:spcAft>
              <a:buFont typeface="Arial" panose="020B0604020202020204" pitchFamily="34" charset="0"/>
              <a:buChar char="•"/>
            </a:pPr>
            <a:r>
              <a:rPr lang="en-US" sz="1600" dirty="0"/>
              <a:t>Acceptance and Commitment Therapy (ACT)</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1491204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2197B08-928F-97AC-8D43-48B4F9A3E292}"/>
              </a:ext>
            </a:extLst>
          </p:cNvPr>
          <p:cNvSpPr txBox="1"/>
          <p:nvPr/>
        </p:nvSpPr>
        <p:spPr>
          <a:xfrm>
            <a:off x="7320466" y="609600"/>
            <a:ext cx="4140014" cy="133083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a:latin typeface="+mj-lt"/>
                <a:ea typeface="+mj-ea"/>
                <a:cs typeface="+mj-cs"/>
              </a:rPr>
              <a:t>Cognitive Behavioral therapy</a:t>
            </a:r>
          </a:p>
        </p:txBody>
      </p:sp>
      <p:pic>
        <p:nvPicPr>
          <p:cNvPr id="1026" name="Picture 2" descr="Free Vector psychologist concept illustration">
            <a:extLst>
              <a:ext uri="{FF2B5EF4-FFF2-40B4-BE49-F238E27FC236}">
                <a16:creationId xmlns:a16="http://schemas.microsoft.com/office/drawing/2014/main" id="{9B4B064A-73DC-817B-0DC7-AAF85D5FE2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33" r="-2" b="-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A6BDF0-45F4-599D-690B-B806B0484B5C}"/>
              </a:ext>
            </a:extLst>
          </p:cNvPr>
          <p:cNvSpPr txBox="1"/>
          <p:nvPr/>
        </p:nvSpPr>
        <p:spPr>
          <a:xfrm>
            <a:off x="7320465" y="2194102"/>
            <a:ext cx="4140013" cy="3908586"/>
          </a:xfrm>
          <a:prstGeom prst="rect">
            <a:avLst/>
          </a:prstGeom>
        </p:spPr>
        <p:txBody>
          <a:bodyPr vert="horz" lIns="91440" tIns="45720" rIns="91440" bIns="45720" rtlCol="0">
            <a:normAutofit/>
          </a:bodyPr>
          <a:lstStyle/>
          <a:p>
            <a:pPr>
              <a:lnSpc>
                <a:spcPct val="90000"/>
              </a:lnSpc>
              <a:spcAft>
                <a:spcPts val="600"/>
              </a:spcAft>
            </a:pPr>
            <a:r>
              <a:rPr lang="en-US" sz="2000" dirty="0"/>
              <a:t>Cognitive behavioral therapy (CBT) assists people in </a:t>
            </a:r>
            <a:r>
              <a:rPr lang="en-US" sz="2000" dirty="0" err="1"/>
              <a:t>recognising</a:t>
            </a:r>
            <a:r>
              <a:rPr lang="en-US" sz="2000" dirty="0"/>
              <a:t> and altering negative ideas, attitudes, and </a:t>
            </a:r>
            <a:r>
              <a:rPr lang="en-US" sz="2000" dirty="0" err="1"/>
              <a:t>behaviours</a:t>
            </a:r>
            <a:r>
              <a:rPr lang="en-US" sz="2000" dirty="0"/>
              <a:t> they maybe having (Baker et al., 2021). </a:t>
            </a:r>
          </a:p>
          <a:p>
            <a:pPr>
              <a:lnSpc>
                <a:spcPct val="90000"/>
              </a:lnSpc>
              <a:spcAft>
                <a:spcPts val="600"/>
              </a:spcAft>
            </a:pPr>
            <a:endParaRPr lang="en-US" sz="2000" dirty="0"/>
          </a:p>
          <a:p>
            <a:pPr>
              <a:lnSpc>
                <a:spcPct val="90000"/>
              </a:lnSpc>
              <a:spcAft>
                <a:spcPts val="600"/>
              </a:spcAft>
            </a:pPr>
            <a:r>
              <a:rPr lang="en-US" sz="2000" dirty="0"/>
              <a:t>CBT is one of the most commonly used method of treatment for depression and anxiety, however it is also very useful to treat other physical and mental health problems (Dennison et al., 2010).   </a:t>
            </a:r>
          </a:p>
        </p:txBody>
      </p:sp>
    </p:spTree>
    <p:extLst>
      <p:ext uri="{BB962C8B-B14F-4D97-AF65-F5344CB8AC3E}">
        <p14:creationId xmlns:p14="http://schemas.microsoft.com/office/powerpoint/2010/main" val="1216837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96A3A8-F4FC-8BA5-68A8-AABF57801CE0}"/>
              </a:ext>
            </a:extLst>
          </p:cNvPr>
          <p:cNvSpPr txBox="1"/>
          <p:nvPr/>
        </p:nvSpPr>
        <p:spPr>
          <a:xfrm>
            <a:off x="0" y="248723"/>
            <a:ext cx="12192000" cy="461665"/>
          </a:xfrm>
          <a:prstGeom prst="rect">
            <a:avLst/>
          </a:prstGeom>
          <a:noFill/>
        </p:spPr>
        <p:txBody>
          <a:bodyPr wrap="square" rtlCol="0">
            <a:spAutoFit/>
          </a:bodyPr>
          <a:lstStyle/>
          <a:p>
            <a:pPr algn="ctr"/>
            <a:r>
              <a:rPr lang="en-US" sz="2400" dirty="0"/>
              <a:t>Historical background </a:t>
            </a:r>
            <a:endParaRPr lang="en-GB" sz="2400" dirty="0"/>
          </a:p>
        </p:txBody>
      </p:sp>
      <p:graphicFrame>
        <p:nvGraphicFramePr>
          <p:cNvPr id="3" name="Diagram 2">
            <a:extLst>
              <a:ext uri="{FF2B5EF4-FFF2-40B4-BE49-F238E27FC236}">
                <a16:creationId xmlns:a16="http://schemas.microsoft.com/office/drawing/2014/main" id="{31F30BF4-8934-543B-1110-9286EF299B4B}"/>
              </a:ext>
            </a:extLst>
          </p:cNvPr>
          <p:cNvGraphicFramePr/>
          <p:nvPr>
            <p:extLst>
              <p:ext uri="{D42A27DB-BD31-4B8C-83A1-F6EECF244321}">
                <p14:modId xmlns:p14="http://schemas.microsoft.com/office/powerpoint/2010/main" val="2283559371"/>
              </p:ext>
            </p:extLst>
          </p:nvPr>
        </p:nvGraphicFramePr>
        <p:xfrm>
          <a:off x="57807" y="720220"/>
          <a:ext cx="12076385" cy="62815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4181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71EC1228-8B00-4D31-8616-AAB846D68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8B891F4-2E2F-B10E-4175-4D7F58D3F1F1}"/>
              </a:ext>
            </a:extLst>
          </p:cNvPr>
          <p:cNvSpPr txBox="1"/>
          <p:nvPr/>
        </p:nvSpPr>
        <p:spPr>
          <a:xfrm>
            <a:off x="9267908" y="2023110"/>
            <a:ext cx="2845433"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kern="1200" dirty="0">
                <a:solidFill>
                  <a:schemeClr val="tx1"/>
                </a:solidFill>
                <a:latin typeface="+mj-lt"/>
                <a:ea typeface="+mj-ea"/>
                <a:cs typeface="+mj-cs"/>
              </a:rPr>
              <a:t>Key figures in the development of CBT</a:t>
            </a:r>
          </a:p>
        </p:txBody>
      </p:sp>
      <p:sp>
        <p:nvSpPr>
          <p:cNvPr id="1035" name="Rectangle 10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lbert Ellis, Influential Figure in Modern Psychology, Dies at 93 - The New  York Times">
            <a:extLst>
              <a:ext uri="{FF2B5EF4-FFF2-40B4-BE49-F238E27FC236}">
                <a16:creationId xmlns:a16="http://schemas.microsoft.com/office/drawing/2014/main" id="{93B0DBDE-3DA2-74C4-266A-3586231B7F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214" r="15728" b="2"/>
          <a:stretch/>
        </p:blipFill>
        <p:spPr bwMode="auto">
          <a:xfrm>
            <a:off x="545237" y="858525"/>
            <a:ext cx="3685032" cy="52119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r. Aaron T. Beck, Developer of Cognitive Therapy, Dies at 100 - The New  York Times">
            <a:extLst>
              <a:ext uri="{FF2B5EF4-FFF2-40B4-BE49-F238E27FC236}">
                <a16:creationId xmlns:a16="http://schemas.microsoft.com/office/drawing/2014/main" id="{A1830B4D-10FA-E37F-7BB6-F988847A02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161" r="3281" b="2"/>
          <a:stretch/>
        </p:blipFill>
        <p:spPr bwMode="auto">
          <a:xfrm>
            <a:off x="4457706" y="858524"/>
            <a:ext cx="3685032" cy="5211906"/>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25E211-E6A3-402B-DE58-B2E88E22341E}"/>
              </a:ext>
            </a:extLst>
          </p:cNvPr>
          <p:cNvSpPr txBox="1"/>
          <p:nvPr/>
        </p:nvSpPr>
        <p:spPr>
          <a:xfrm>
            <a:off x="537380" y="5999475"/>
            <a:ext cx="3685032" cy="369332"/>
          </a:xfrm>
          <a:prstGeom prst="rect">
            <a:avLst/>
          </a:prstGeom>
          <a:noFill/>
        </p:spPr>
        <p:txBody>
          <a:bodyPr wrap="square" rtlCol="0">
            <a:spAutoFit/>
          </a:bodyPr>
          <a:lstStyle/>
          <a:p>
            <a:pPr algn="ctr"/>
            <a:r>
              <a:rPr lang="en-US" dirty="0"/>
              <a:t>Albert Ellis </a:t>
            </a:r>
            <a:endParaRPr lang="en-GB" dirty="0"/>
          </a:p>
        </p:txBody>
      </p:sp>
      <p:sp>
        <p:nvSpPr>
          <p:cNvPr id="4" name="TextBox 3">
            <a:extLst>
              <a:ext uri="{FF2B5EF4-FFF2-40B4-BE49-F238E27FC236}">
                <a16:creationId xmlns:a16="http://schemas.microsoft.com/office/drawing/2014/main" id="{701C794B-AB72-8041-2054-2B25417A1314}"/>
              </a:ext>
            </a:extLst>
          </p:cNvPr>
          <p:cNvSpPr txBox="1"/>
          <p:nvPr/>
        </p:nvSpPr>
        <p:spPr>
          <a:xfrm>
            <a:off x="4457706" y="5992425"/>
            <a:ext cx="3685032" cy="369332"/>
          </a:xfrm>
          <a:prstGeom prst="rect">
            <a:avLst/>
          </a:prstGeom>
          <a:noFill/>
        </p:spPr>
        <p:txBody>
          <a:bodyPr wrap="square" rtlCol="0">
            <a:spAutoFit/>
          </a:bodyPr>
          <a:lstStyle/>
          <a:p>
            <a:pPr algn="ctr"/>
            <a:r>
              <a:rPr lang="en-US" dirty="0"/>
              <a:t>Aaron T. Beck </a:t>
            </a:r>
            <a:endParaRPr lang="en-GB" dirty="0"/>
          </a:p>
        </p:txBody>
      </p:sp>
    </p:spTree>
    <p:extLst>
      <p:ext uri="{BB962C8B-B14F-4D97-AF65-F5344CB8AC3E}">
        <p14:creationId xmlns:p14="http://schemas.microsoft.com/office/powerpoint/2010/main" val="2207659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2BBD1B-D67D-368B-A7A8-CA37F35F4E95}"/>
              </a:ext>
            </a:extLst>
          </p:cNvPr>
          <p:cNvSpPr txBox="1"/>
          <p:nvPr/>
        </p:nvSpPr>
        <p:spPr>
          <a:xfrm>
            <a:off x="331076" y="394136"/>
            <a:ext cx="7409793" cy="523220"/>
          </a:xfrm>
          <a:prstGeom prst="rect">
            <a:avLst/>
          </a:prstGeom>
          <a:noFill/>
        </p:spPr>
        <p:txBody>
          <a:bodyPr wrap="square" rtlCol="0">
            <a:spAutoFit/>
          </a:bodyPr>
          <a:lstStyle/>
          <a:p>
            <a:r>
              <a:rPr lang="en-US" sz="2800" dirty="0"/>
              <a:t>Key aspects of CBT in treating anxiety disorders</a:t>
            </a:r>
            <a:endParaRPr lang="en-GB" sz="2800" dirty="0"/>
          </a:p>
        </p:txBody>
      </p:sp>
      <p:graphicFrame>
        <p:nvGraphicFramePr>
          <p:cNvPr id="4" name="Diagram 3">
            <a:extLst>
              <a:ext uri="{FF2B5EF4-FFF2-40B4-BE49-F238E27FC236}">
                <a16:creationId xmlns:a16="http://schemas.microsoft.com/office/drawing/2014/main" id="{2D179B05-610E-EDD6-6901-0BAD45AFF512}"/>
              </a:ext>
            </a:extLst>
          </p:cNvPr>
          <p:cNvGraphicFramePr/>
          <p:nvPr>
            <p:extLst>
              <p:ext uri="{D42A27DB-BD31-4B8C-83A1-F6EECF244321}">
                <p14:modId xmlns:p14="http://schemas.microsoft.com/office/powerpoint/2010/main" val="804832267"/>
              </p:ext>
            </p:extLst>
          </p:nvPr>
        </p:nvGraphicFramePr>
        <p:xfrm>
          <a:off x="331076" y="1295731"/>
          <a:ext cx="11147972" cy="4931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9599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7738F5-7AB4-3F2A-1CAA-3E6B2D6BDD2C}"/>
              </a:ext>
            </a:extLst>
          </p:cNvPr>
          <p:cNvSpPr txBox="1"/>
          <p:nvPr/>
        </p:nvSpPr>
        <p:spPr>
          <a:xfrm>
            <a:off x="0" y="205921"/>
            <a:ext cx="12192000" cy="584775"/>
          </a:xfrm>
          <a:prstGeom prst="rect">
            <a:avLst/>
          </a:prstGeom>
          <a:noFill/>
        </p:spPr>
        <p:txBody>
          <a:bodyPr wrap="square" rtlCol="0">
            <a:spAutoFit/>
          </a:bodyPr>
          <a:lstStyle/>
          <a:p>
            <a:pPr algn="ctr"/>
            <a:r>
              <a:rPr lang="en-US" sz="3200" dirty="0"/>
              <a:t>The CBT process  </a:t>
            </a:r>
            <a:endParaRPr lang="en-GB" sz="3200" dirty="0"/>
          </a:p>
        </p:txBody>
      </p:sp>
      <p:graphicFrame>
        <p:nvGraphicFramePr>
          <p:cNvPr id="5" name="Diagram 4">
            <a:extLst>
              <a:ext uri="{FF2B5EF4-FFF2-40B4-BE49-F238E27FC236}">
                <a16:creationId xmlns:a16="http://schemas.microsoft.com/office/drawing/2014/main" id="{6670F899-57EB-E9A7-30D4-A8CD00AAE6BF}"/>
              </a:ext>
            </a:extLst>
          </p:cNvPr>
          <p:cNvGraphicFramePr/>
          <p:nvPr>
            <p:extLst>
              <p:ext uri="{D42A27DB-BD31-4B8C-83A1-F6EECF244321}">
                <p14:modId xmlns:p14="http://schemas.microsoft.com/office/powerpoint/2010/main" val="1432956421"/>
              </p:ext>
            </p:extLst>
          </p:nvPr>
        </p:nvGraphicFramePr>
        <p:xfrm>
          <a:off x="163870" y="867641"/>
          <a:ext cx="11634839" cy="5671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BC1CA7C-A26E-0E7C-ED67-9D1E11EA6AE8}"/>
              </a:ext>
            </a:extLst>
          </p:cNvPr>
          <p:cNvSpPr txBox="1"/>
          <p:nvPr/>
        </p:nvSpPr>
        <p:spPr>
          <a:xfrm>
            <a:off x="9616007" y="6538943"/>
            <a:ext cx="2412123" cy="369332"/>
          </a:xfrm>
          <a:prstGeom prst="rect">
            <a:avLst/>
          </a:prstGeom>
          <a:noFill/>
        </p:spPr>
        <p:txBody>
          <a:bodyPr wrap="square" rtlCol="0">
            <a:spAutoFit/>
          </a:bodyPr>
          <a:lstStyle/>
          <a:p>
            <a:r>
              <a:rPr lang="en-US" dirty="0"/>
              <a:t>Hirsch et al., (2019)</a:t>
            </a:r>
            <a:endParaRPr lang="en-GB" dirty="0"/>
          </a:p>
        </p:txBody>
      </p:sp>
    </p:spTree>
    <p:extLst>
      <p:ext uri="{BB962C8B-B14F-4D97-AF65-F5344CB8AC3E}">
        <p14:creationId xmlns:p14="http://schemas.microsoft.com/office/powerpoint/2010/main" val="3724776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up of a metal surface&#10;&#10;Description automatically generated">
            <a:extLst>
              <a:ext uri="{FF2B5EF4-FFF2-40B4-BE49-F238E27FC236}">
                <a16:creationId xmlns:a16="http://schemas.microsoft.com/office/drawing/2014/main" id="{75FD6D56-1D23-0210-4289-DD5C86AB9792}"/>
              </a:ext>
            </a:extLst>
          </p:cNvPr>
          <p:cNvPicPr>
            <a:picLocks noChangeAspect="1"/>
          </p:cNvPicPr>
          <p:nvPr/>
        </p:nvPicPr>
        <p:blipFill>
          <a:blip r:embed="rId2">
            <a:duotone>
              <a:schemeClr val="bg2">
                <a:shade val="45000"/>
                <a:satMod val="135000"/>
              </a:schemeClr>
              <a:prstClr val="white"/>
            </a:duotone>
          </a:blip>
          <a:srcRect t="8607" b="712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DD35C4F-26F5-3E49-98A5-A0F35E48546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Evidence supporting CBT as an effective treatment for anxiety disorders</a:t>
            </a:r>
          </a:p>
        </p:txBody>
      </p:sp>
      <p:graphicFrame>
        <p:nvGraphicFramePr>
          <p:cNvPr id="5" name="TextBox 2">
            <a:extLst>
              <a:ext uri="{FF2B5EF4-FFF2-40B4-BE49-F238E27FC236}">
                <a16:creationId xmlns:a16="http://schemas.microsoft.com/office/drawing/2014/main" id="{60B26C45-EF18-BA4D-A878-24C584468E98}"/>
              </a:ext>
            </a:extLst>
          </p:cNvPr>
          <p:cNvGraphicFramePr/>
          <p:nvPr>
            <p:extLst>
              <p:ext uri="{D42A27DB-BD31-4B8C-83A1-F6EECF244321}">
                <p14:modId xmlns:p14="http://schemas.microsoft.com/office/powerpoint/2010/main" val="19946937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8287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762B52-FC0D-71EE-EBE3-106FA8A43425}"/>
              </a:ext>
            </a:extLst>
          </p:cNvPr>
          <p:cNvSpPr txBox="1"/>
          <p:nvPr/>
        </p:nvSpPr>
        <p:spPr>
          <a:xfrm>
            <a:off x="189186" y="425669"/>
            <a:ext cx="6873766" cy="369332"/>
          </a:xfrm>
          <a:prstGeom prst="rect">
            <a:avLst/>
          </a:prstGeom>
          <a:noFill/>
        </p:spPr>
        <p:txBody>
          <a:bodyPr wrap="square" rtlCol="0">
            <a:spAutoFit/>
          </a:bodyPr>
          <a:lstStyle/>
          <a:p>
            <a:r>
              <a:rPr lang="en-US" dirty="0"/>
              <a:t>References</a:t>
            </a:r>
            <a:endParaRPr lang="en-GB" dirty="0"/>
          </a:p>
        </p:txBody>
      </p:sp>
      <p:sp>
        <p:nvSpPr>
          <p:cNvPr id="3" name="TextBox 2">
            <a:extLst>
              <a:ext uri="{FF2B5EF4-FFF2-40B4-BE49-F238E27FC236}">
                <a16:creationId xmlns:a16="http://schemas.microsoft.com/office/drawing/2014/main" id="{9A2E529C-4D78-4E20-378C-0DB65F7C0FBF}"/>
              </a:ext>
            </a:extLst>
          </p:cNvPr>
          <p:cNvSpPr txBox="1"/>
          <p:nvPr/>
        </p:nvSpPr>
        <p:spPr>
          <a:xfrm>
            <a:off x="299545" y="961696"/>
            <a:ext cx="11335407" cy="5909310"/>
          </a:xfrm>
          <a:prstGeom prst="rect">
            <a:avLst/>
          </a:prstGeom>
          <a:noFill/>
        </p:spPr>
        <p:txBody>
          <a:bodyPr wrap="square" rtlCol="0">
            <a:spAutoFit/>
          </a:bodyPr>
          <a:lstStyle/>
          <a:p>
            <a:pPr indent="-457200"/>
            <a:r>
              <a:rPr lang="en-US" dirty="0"/>
              <a:t>Szuhany, K. L., &amp; Simon, N. M. 2022. Anxiety disorders: a review. </a:t>
            </a:r>
            <a:r>
              <a:rPr lang="en-US" i="1" dirty="0"/>
              <a:t>Jama, 328</a:t>
            </a:r>
            <a:r>
              <a:rPr lang="en-US" dirty="0"/>
              <a:t>(24), 2431-2445.</a:t>
            </a:r>
            <a:r>
              <a:rPr lang="en-GB" dirty="0">
                <a:solidFill>
                  <a:srgbClr val="333333"/>
                </a:solidFill>
                <a:latin typeface="Guardian TextSans Web"/>
              </a:rPr>
              <a:t> </a:t>
            </a:r>
            <a:r>
              <a:rPr lang="en-GB" dirty="0">
                <a:solidFill>
                  <a:srgbClr val="333333"/>
                </a:solidFill>
                <a:latin typeface="Guardian TextSans Web"/>
                <a:hlinkClick r:id="rId2"/>
              </a:rPr>
              <a:t>https://</a:t>
            </a:r>
            <a:r>
              <a:rPr lang="en-GB" b="0" i="0" dirty="0">
                <a:solidFill>
                  <a:srgbClr val="333333"/>
                </a:solidFill>
                <a:effectLst/>
                <a:latin typeface="Guardian TextSans Web"/>
                <a:hlinkClick r:id="rId2"/>
              </a:rPr>
              <a:t>10.1001/jama.2022.22744</a:t>
            </a:r>
            <a:endParaRPr lang="en-GB" b="0" i="0" dirty="0">
              <a:solidFill>
                <a:srgbClr val="333333"/>
              </a:solidFill>
              <a:effectLst/>
              <a:latin typeface="Guardian TextSans Web"/>
            </a:endParaRPr>
          </a:p>
          <a:p>
            <a:endParaRPr lang="en-GB" b="0" i="0" dirty="0">
              <a:solidFill>
                <a:srgbClr val="333333"/>
              </a:solidFill>
              <a:effectLst/>
              <a:latin typeface="Guardian TextSans Web"/>
            </a:endParaRPr>
          </a:p>
          <a:p>
            <a:r>
              <a:rPr lang="en-GB" dirty="0" err="1">
                <a:solidFill>
                  <a:srgbClr val="333333"/>
                </a:solidFill>
                <a:latin typeface="Guardian TextSans Web"/>
              </a:rPr>
              <a:t>Cuijpers</a:t>
            </a:r>
            <a:r>
              <a:rPr lang="en-GB" dirty="0">
                <a:solidFill>
                  <a:srgbClr val="333333"/>
                </a:solidFill>
                <a:latin typeface="Guardian TextSans Web"/>
              </a:rPr>
              <a:t>, P., Gentili, C., Banos, R, M., Garcia-</a:t>
            </a:r>
            <a:r>
              <a:rPr lang="en-GB" dirty="0" err="1">
                <a:solidFill>
                  <a:srgbClr val="333333"/>
                </a:solidFill>
                <a:latin typeface="Guardian TextSans Web"/>
              </a:rPr>
              <a:t>Campayo</a:t>
            </a:r>
            <a:r>
              <a:rPr lang="en-GB" dirty="0">
                <a:solidFill>
                  <a:srgbClr val="333333"/>
                </a:solidFill>
                <a:latin typeface="Guardian TextSans Web"/>
              </a:rPr>
              <a:t>, J., </a:t>
            </a:r>
            <a:r>
              <a:rPr lang="en-GB" dirty="0" err="1">
                <a:solidFill>
                  <a:srgbClr val="333333"/>
                </a:solidFill>
                <a:latin typeface="Guardian TextSans Web"/>
              </a:rPr>
              <a:t>Botella</a:t>
            </a:r>
            <a:r>
              <a:rPr lang="en-GB" dirty="0">
                <a:solidFill>
                  <a:srgbClr val="333333"/>
                </a:solidFill>
                <a:latin typeface="Guardian TextSans Web"/>
              </a:rPr>
              <a:t>, C., &amp; Cristea, I. A. (2016). Relative effects of cognitive   and behavioural therapies on generalized anxiety disorder, social anxiety disorder and panic disorder: a meta-analysis. </a:t>
            </a:r>
            <a:r>
              <a:rPr lang="en-GB" i="1" dirty="0">
                <a:solidFill>
                  <a:srgbClr val="333333"/>
                </a:solidFill>
                <a:latin typeface="Guardian TextSans Web"/>
              </a:rPr>
              <a:t>Journal of anxiety disorders, 43</a:t>
            </a:r>
            <a:r>
              <a:rPr lang="en-GB" dirty="0">
                <a:solidFill>
                  <a:srgbClr val="333333"/>
                </a:solidFill>
                <a:latin typeface="Guardian TextSans Web"/>
              </a:rPr>
              <a:t>, 79-89.</a:t>
            </a:r>
            <a:r>
              <a:rPr lang="en-GB" b="0" i="0" dirty="0">
                <a:solidFill>
                  <a:srgbClr val="212121"/>
                </a:solidFill>
                <a:effectLst/>
                <a:latin typeface="BlinkMacSystemFont"/>
              </a:rPr>
              <a:t> </a:t>
            </a:r>
            <a:r>
              <a:rPr lang="en-GB" b="0" i="0" dirty="0">
                <a:solidFill>
                  <a:srgbClr val="212121"/>
                </a:solidFill>
                <a:effectLst/>
                <a:latin typeface="BlinkMacSystemFont"/>
                <a:hlinkClick r:id="rId3"/>
              </a:rPr>
              <a:t>https://doi.org/10.1016/j.janxdis.2016.09.003</a:t>
            </a:r>
            <a:endParaRPr lang="en-GB" b="0" i="0" dirty="0">
              <a:solidFill>
                <a:srgbClr val="212121"/>
              </a:solidFill>
              <a:effectLst/>
              <a:latin typeface="BlinkMacSystemFont"/>
            </a:endParaRPr>
          </a:p>
          <a:p>
            <a:endParaRPr lang="en-GB" b="0" i="0" dirty="0">
              <a:solidFill>
                <a:srgbClr val="333333"/>
              </a:solidFill>
              <a:effectLst/>
              <a:latin typeface="Guardian TextSans Web"/>
            </a:endParaRPr>
          </a:p>
          <a:p>
            <a:r>
              <a:rPr lang="en-GB" b="0" i="0" dirty="0">
                <a:solidFill>
                  <a:srgbClr val="333333"/>
                </a:solidFill>
                <a:effectLst/>
                <a:latin typeface="Guardian TextSans Web"/>
              </a:rPr>
              <a:t>Heimberg, R. G. (2002). Cognitive-behavioural therapy for social anxiety disorder: current status and future directions. </a:t>
            </a:r>
            <a:r>
              <a:rPr lang="en-GB" b="0" i="1" dirty="0">
                <a:solidFill>
                  <a:srgbClr val="333333"/>
                </a:solidFill>
                <a:effectLst/>
                <a:latin typeface="Guardian TextSans Web"/>
              </a:rPr>
              <a:t>Biological Psychiatry, 51</a:t>
            </a:r>
            <a:r>
              <a:rPr lang="en-GB" b="0" i="0" dirty="0">
                <a:solidFill>
                  <a:srgbClr val="333333"/>
                </a:solidFill>
                <a:effectLst/>
                <a:latin typeface="Guardian TextSans Web"/>
              </a:rPr>
              <a:t>(1), 101-108. </a:t>
            </a:r>
            <a:r>
              <a:rPr lang="en-GB" b="0" i="0" dirty="0">
                <a:solidFill>
                  <a:srgbClr val="333333"/>
                </a:solidFill>
                <a:effectLst/>
                <a:latin typeface="Guardian TextSans Web"/>
                <a:hlinkClick r:id="rId4"/>
              </a:rPr>
              <a:t>https://doi.org/10.1016/S0006-3223(01)01183-0</a:t>
            </a:r>
            <a:endParaRPr lang="en-GB" b="0" i="0" dirty="0">
              <a:solidFill>
                <a:srgbClr val="333333"/>
              </a:solidFill>
              <a:effectLst/>
              <a:latin typeface="Guardian TextSans Web"/>
            </a:endParaRPr>
          </a:p>
          <a:p>
            <a:endParaRPr lang="en-GB" b="0" i="0" dirty="0">
              <a:solidFill>
                <a:srgbClr val="333333"/>
              </a:solidFill>
              <a:effectLst/>
              <a:latin typeface="Guardian TextSans Web"/>
            </a:endParaRPr>
          </a:p>
          <a:p>
            <a:r>
              <a:rPr lang="en-GB" dirty="0" err="1">
                <a:solidFill>
                  <a:srgbClr val="333333"/>
                </a:solidFill>
                <a:latin typeface="Guardian TextSans Web"/>
              </a:rPr>
              <a:t>Manfro</a:t>
            </a:r>
            <a:r>
              <a:rPr lang="en-GB" dirty="0">
                <a:solidFill>
                  <a:srgbClr val="333333"/>
                </a:solidFill>
                <a:latin typeface="Guardian TextSans Web"/>
              </a:rPr>
              <a:t>, G. G., Heldt, E., </a:t>
            </a:r>
            <a:r>
              <a:rPr lang="en-GB" dirty="0" err="1">
                <a:solidFill>
                  <a:srgbClr val="333333"/>
                </a:solidFill>
                <a:latin typeface="Guardian TextSans Web"/>
              </a:rPr>
              <a:t>Cordioli</a:t>
            </a:r>
            <a:r>
              <a:rPr lang="en-GB" dirty="0">
                <a:solidFill>
                  <a:srgbClr val="333333"/>
                </a:solidFill>
                <a:latin typeface="Guardian TextSans Web"/>
              </a:rPr>
              <a:t>, A. V., &amp; Otto, M. W. (2008). </a:t>
            </a:r>
            <a:r>
              <a:rPr lang="en-GB" dirty="0" err="1">
                <a:solidFill>
                  <a:srgbClr val="333333"/>
                </a:solidFill>
                <a:latin typeface="Guardian TextSans Web"/>
              </a:rPr>
              <a:t>Cognaitve-behvaioural</a:t>
            </a:r>
            <a:r>
              <a:rPr lang="en-GB" dirty="0">
                <a:solidFill>
                  <a:srgbClr val="333333"/>
                </a:solidFill>
                <a:latin typeface="Guardian TextSans Web"/>
              </a:rPr>
              <a:t> therapy in panic disorder. </a:t>
            </a:r>
            <a:r>
              <a:rPr lang="en-GB" i="1" dirty="0">
                <a:solidFill>
                  <a:srgbClr val="333333"/>
                </a:solidFill>
                <a:latin typeface="Guardian TextSans Web"/>
              </a:rPr>
              <a:t>Brazilian Journal of Psychiatry, 30</a:t>
            </a:r>
            <a:r>
              <a:rPr lang="en-GB" dirty="0">
                <a:solidFill>
                  <a:srgbClr val="333333"/>
                </a:solidFill>
                <a:latin typeface="Guardian TextSans Web"/>
              </a:rPr>
              <a:t>. s81-s-87. </a:t>
            </a:r>
            <a:r>
              <a:rPr lang="en-GB" dirty="0">
                <a:solidFill>
                  <a:srgbClr val="333333"/>
                </a:solidFill>
                <a:latin typeface="Guardian TextSans Web"/>
                <a:hlinkClick r:id="rId5"/>
              </a:rPr>
              <a:t>https://doi.org/10.1590/S1516-44462008000600005</a:t>
            </a:r>
            <a:endParaRPr lang="en-GB" dirty="0">
              <a:solidFill>
                <a:srgbClr val="333333"/>
              </a:solidFill>
              <a:latin typeface="Guardian TextSans Web"/>
            </a:endParaRPr>
          </a:p>
          <a:p>
            <a:endParaRPr lang="en-GB" dirty="0">
              <a:solidFill>
                <a:srgbClr val="333333"/>
              </a:solidFill>
              <a:latin typeface="Guardian TextSans Web"/>
            </a:endParaRPr>
          </a:p>
          <a:p>
            <a:r>
              <a:rPr lang="en-GB" dirty="0">
                <a:solidFill>
                  <a:srgbClr val="333333"/>
                </a:solidFill>
                <a:latin typeface="Guardian TextSans Web"/>
              </a:rPr>
              <a:t> </a:t>
            </a:r>
            <a:r>
              <a:rPr lang="en-GB" dirty="0" err="1">
                <a:solidFill>
                  <a:srgbClr val="333333"/>
                </a:solidFill>
                <a:latin typeface="Guardian TextSans Web"/>
              </a:rPr>
              <a:t>Craske</a:t>
            </a:r>
            <a:r>
              <a:rPr lang="en-GB" dirty="0">
                <a:solidFill>
                  <a:srgbClr val="333333"/>
                </a:solidFill>
                <a:latin typeface="Guardian TextSans Web"/>
              </a:rPr>
              <a:t>, M. G., Rauch, S. L., </a:t>
            </a:r>
            <a:r>
              <a:rPr lang="en-GB" dirty="0" err="1">
                <a:solidFill>
                  <a:srgbClr val="333333"/>
                </a:solidFill>
                <a:latin typeface="Guardian TextSans Web"/>
              </a:rPr>
              <a:t>Ursano</a:t>
            </a:r>
            <a:r>
              <a:rPr lang="en-GB" dirty="0">
                <a:solidFill>
                  <a:srgbClr val="333333"/>
                </a:solidFill>
                <a:latin typeface="Guardian TextSans Web"/>
              </a:rPr>
              <a:t>, R., </a:t>
            </a:r>
            <a:r>
              <a:rPr lang="en-GB" dirty="0" err="1">
                <a:solidFill>
                  <a:srgbClr val="333333"/>
                </a:solidFill>
                <a:latin typeface="Guardian TextSans Web"/>
              </a:rPr>
              <a:t>Prenoveau</a:t>
            </a:r>
            <a:r>
              <a:rPr lang="en-GB" dirty="0">
                <a:solidFill>
                  <a:srgbClr val="333333"/>
                </a:solidFill>
                <a:latin typeface="Guardian TextSans Web"/>
              </a:rPr>
              <a:t>, J., Pine, D. S., &amp; </a:t>
            </a:r>
            <a:r>
              <a:rPr lang="en-GB" dirty="0" err="1">
                <a:solidFill>
                  <a:srgbClr val="333333"/>
                </a:solidFill>
                <a:latin typeface="Guardian TextSans Web"/>
              </a:rPr>
              <a:t>Zinbarg</a:t>
            </a:r>
            <a:r>
              <a:rPr lang="en-GB" dirty="0">
                <a:solidFill>
                  <a:srgbClr val="333333"/>
                </a:solidFill>
                <a:latin typeface="Guardian TextSans Web"/>
              </a:rPr>
              <a:t>, R. E. (2011). What is an anxiety disorder?. </a:t>
            </a:r>
            <a:r>
              <a:rPr lang="en-GB" i="1" dirty="0">
                <a:solidFill>
                  <a:srgbClr val="333333"/>
                </a:solidFill>
                <a:latin typeface="Guardian TextSans Web"/>
              </a:rPr>
              <a:t>Focus, 9</a:t>
            </a:r>
            <a:r>
              <a:rPr lang="en-GB" dirty="0">
                <a:solidFill>
                  <a:srgbClr val="333333"/>
                </a:solidFill>
                <a:latin typeface="Guardian TextSans Web"/>
              </a:rPr>
              <a:t>(3), 369-388. </a:t>
            </a:r>
            <a:r>
              <a:rPr lang="en-GB" dirty="0">
                <a:solidFill>
                  <a:srgbClr val="333333"/>
                </a:solidFill>
                <a:latin typeface="Guardian TextSans Web"/>
                <a:hlinkClick r:id="rId6"/>
              </a:rPr>
              <a:t>https://doi.org/10.1176/foc.9.3.foc369</a:t>
            </a:r>
            <a:endParaRPr lang="en-GB" dirty="0">
              <a:solidFill>
                <a:srgbClr val="333333"/>
              </a:solidFill>
              <a:latin typeface="Guardian TextSans Web"/>
            </a:endParaRPr>
          </a:p>
          <a:p>
            <a:endParaRPr lang="en-GB" dirty="0">
              <a:solidFill>
                <a:srgbClr val="333333"/>
              </a:solidFill>
              <a:latin typeface="Guardian TextSans Web"/>
            </a:endParaRPr>
          </a:p>
          <a:p>
            <a:r>
              <a:rPr lang="en-GB" dirty="0">
                <a:solidFill>
                  <a:srgbClr val="333333"/>
                </a:solidFill>
                <a:latin typeface="Guardian TextSans Web"/>
              </a:rPr>
              <a:t>Baker, H. J., Lawrence, P. J., </a:t>
            </a:r>
            <a:r>
              <a:rPr lang="en-GB" dirty="0" err="1">
                <a:solidFill>
                  <a:srgbClr val="333333"/>
                </a:solidFill>
                <a:latin typeface="Guardian TextSans Web"/>
              </a:rPr>
              <a:t>Karalus</a:t>
            </a:r>
            <a:r>
              <a:rPr lang="en-GB" dirty="0">
                <a:solidFill>
                  <a:srgbClr val="333333"/>
                </a:solidFill>
                <a:latin typeface="Guardian TextSans Web"/>
              </a:rPr>
              <a:t>, J., Creswell, C., &amp; Waite, P. (2021). The effectiveness of psychological therapies for anxiety disorders in adolescents: a meta-analysis. Clinical Child and Family Psychology Review, 24(4), 765-782. </a:t>
            </a:r>
            <a:r>
              <a:rPr lang="en-GB" b="0" i="0" dirty="0">
                <a:solidFill>
                  <a:srgbClr val="1B1B1B"/>
                </a:solidFill>
                <a:effectLst/>
                <a:latin typeface="Roboto Mono Web"/>
                <a:hlinkClick r:id="rId7"/>
              </a:rPr>
              <a:t>https://doi.org/10.1007/s10567-021-00364-2</a:t>
            </a:r>
            <a:endParaRPr lang="en-GB" b="0" i="0" dirty="0">
              <a:solidFill>
                <a:srgbClr val="1B1B1B"/>
              </a:solidFill>
              <a:effectLst/>
              <a:latin typeface="Roboto Mono Web"/>
            </a:endParaRPr>
          </a:p>
          <a:p>
            <a:endParaRPr lang="en-GB" dirty="0">
              <a:solidFill>
                <a:srgbClr val="333333"/>
              </a:solidFill>
              <a:latin typeface="Guardian TextSans Web"/>
            </a:endParaRPr>
          </a:p>
          <a:p>
            <a:r>
              <a:rPr lang="en-US" dirty="0"/>
              <a:t> </a:t>
            </a:r>
            <a:endParaRPr lang="en-GB" dirty="0"/>
          </a:p>
        </p:txBody>
      </p:sp>
    </p:spTree>
    <p:extLst>
      <p:ext uri="{BB962C8B-B14F-4D97-AF65-F5344CB8AC3E}">
        <p14:creationId xmlns:p14="http://schemas.microsoft.com/office/powerpoint/2010/main" val="534430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96280A-F807-3E67-ABD8-230D3DE9B60C}"/>
              </a:ext>
            </a:extLst>
          </p:cNvPr>
          <p:cNvSpPr txBox="1"/>
          <p:nvPr/>
        </p:nvSpPr>
        <p:spPr>
          <a:xfrm>
            <a:off x="141890" y="236483"/>
            <a:ext cx="11902965" cy="7017306"/>
          </a:xfrm>
          <a:prstGeom prst="rect">
            <a:avLst/>
          </a:prstGeom>
          <a:noFill/>
        </p:spPr>
        <p:txBody>
          <a:bodyPr wrap="square" rtlCol="0">
            <a:spAutoFit/>
          </a:bodyPr>
          <a:lstStyle/>
          <a:p>
            <a:r>
              <a:rPr lang="en-US" dirty="0" err="1"/>
              <a:t>Bandelow</a:t>
            </a:r>
            <a:r>
              <a:rPr lang="en-US" dirty="0"/>
              <a:t>, B., Michaelis, S., &amp;  </a:t>
            </a:r>
            <a:r>
              <a:rPr lang="en-US" dirty="0" err="1"/>
              <a:t>Wedekind</a:t>
            </a:r>
            <a:r>
              <a:rPr lang="en-US" dirty="0"/>
              <a:t>, D. (2017). Treatment of anxiety disorders. Dialogues in Clinical Neuroscience, 19(2), 93-107. </a:t>
            </a:r>
            <a:r>
              <a:rPr lang="en-US" dirty="0">
                <a:hlinkClick r:id="rId2"/>
              </a:rPr>
              <a:t>https://doi.org/10.31887/DCNS.2017.19.2/bbandelow</a:t>
            </a:r>
            <a:endParaRPr lang="en-US" dirty="0"/>
          </a:p>
          <a:p>
            <a:endParaRPr lang="en-US" dirty="0"/>
          </a:p>
          <a:p>
            <a:r>
              <a:rPr lang="en-US" dirty="0"/>
              <a:t>Dennison, L., &amp; Moss-Morris, R. (2010). Cognitive-behavioral therapy: what benefits can it offer people with multiple sclerosis?. Expert Review of Neurotherapeutics, 10(9), 1383-1390. </a:t>
            </a:r>
            <a:r>
              <a:rPr lang="en-US" dirty="0">
                <a:hlinkClick r:id="rId3"/>
              </a:rPr>
              <a:t>https://doi.org/10.1586/ern.10.111</a:t>
            </a:r>
            <a:endParaRPr lang="en-US" dirty="0"/>
          </a:p>
          <a:p>
            <a:endParaRPr lang="en-US" dirty="0"/>
          </a:p>
          <a:p>
            <a:r>
              <a:rPr lang="en-US" dirty="0"/>
              <a:t>Clark, D. A. (2013). Cognitive restricting. The Wiley Handbook of Cognitive Behavioral Therapy, 1-22. </a:t>
            </a:r>
            <a:r>
              <a:rPr lang="en-US" dirty="0">
                <a:hlinkClick r:id="rId4"/>
              </a:rPr>
              <a:t>https://doi.org/10.1002/9781118528563.wbcbt02</a:t>
            </a:r>
            <a:endParaRPr lang="en-US" dirty="0"/>
          </a:p>
          <a:p>
            <a:endParaRPr lang="en-US" dirty="0"/>
          </a:p>
          <a:p>
            <a:r>
              <a:rPr lang="en-US" dirty="0"/>
              <a:t>Boswell, J. F., Iles, B. R., Gallagher, M. W., &amp; </a:t>
            </a:r>
            <a:r>
              <a:rPr lang="en-US" dirty="0" err="1"/>
              <a:t>Farchione</a:t>
            </a:r>
            <a:r>
              <a:rPr lang="en-US" dirty="0"/>
              <a:t>, T. J. (2017). Behavioral activation strategies in cognitive-behavioral therapy for anxiety disorders. Psychotherapy, 54(3), 231-236. </a:t>
            </a:r>
            <a:r>
              <a:rPr lang="en-US" dirty="0">
                <a:hlinkClick r:id="rId5"/>
              </a:rPr>
              <a:t>https://psycnet.apa.org/doi/10.1037/pst0000119</a:t>
            </a:r>
            <a:endParaRPr lang="en-US" dirty="0"/>
          </a:p>
          <a:p>
            <a:endParaRPr lang="en-US" dirty="0"/>
          </a:p>
          <a:p>
            <a:r>
              <a:rPr lang="en-US" dirty="0" err="1"/>
              <a:t>Borkovec</a:t>
            </a:r>
            <a:r>
              <a:rPr lang="en-US" dirty="0"/>
              <a:t>, T. D., &amp; Costello, E. (1993). Efficacy of applied relaxation and cognitive-behavioral therapy in the treatment of generalized anxiety disorder. Journal of Consulting and Clinical Psychology, 61(4), 611-619. </a:t>
            </a:r>
            <a:r>
              <a:rPr lang="en-US" dirty="0">
                <a:hlinkClick r:id="rId6"/>
              </a:rPr>
              <a:t>https://psycnet.apa.org/doi/10.1037/0022-006X.61.4.611</a:t>
            </a:r>
            <a:endParaRPr lang="en-US" dirty="0"/>
          </a:p>
          <a:p>
            <a:endParaRPr lang="en-US" dirty="0"/>
          </a:p>
          <a:p>
            <a:r>
              <a:rPr lang="en-US" dirty="0"/>
              <a:t>Beaudreau, S. A., Gould, C. E., Mashal, N. M., Terri Huh, J. W., &amp; Kaci Fairchild, J. (2019). Application of problem solving therapy for late-life anxiety. Cognitive and Behavioral Practice, 26(2), 381-394. </a:t>
            </a:r>
            <a:r>
              <a:rPr lang="en-US" dirty="0">
                <a:hlinkClick r:id="rId7"/>
              </a:rPr>
              <a:t>https://doi.org/10.1016/j.cbpra.2018.05.003</a:t>
            </a:r>
            <a:endParaRPr lang="en-US" dirty="0"/>
          </a:p>
          <a:p>
            <a:endParaRPr lang="en-US" dirty="0"/>
          </a:p>
          <a:p>
            <a:r>
              <a:rPr lang="en-US" dirty="0"/>
              <a:t>Vargas, E. A. (2017). B. F. Skinner’s theory of behavior. European Journal of Behavior Analysis, 18(1), 2-38. </a:t>
            </a:r>
            <a:r>
              <a:rPr lang="en-US" dirty="0">
                <a:hlinkClick r:id="rId8"/>
              </a:rPr>
              <a:t>https://doi.org/10.1080/15021149.2015.1065640</a:t>
            </a:r>
            <a:endParaRPr lang="en-US" dirty="0"/>
          </a:p>
          <a:p>
            <a:endParaRPr lang="en-US" dirty="0"/>
          </a:p>
          <a:p>
            <a:r>
              <a:rPr lang="en-US" dirty="0"/>
              <a:t> </a:t>
            </a:r>
          </a:p>
        </p:txBody>
      </p:sp>
    </p:spTree>
    <p:extLst>
      <p:ext uri="{BB962C8B-B14F-4D97-AF65-F5344CB8AC3E}">
        <p14:creationId xmlns:p14="http://schemas.microsoft.com/office/powerpoint/2010/main" val="3727333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479FF2-8724-6ABC-8FE1-E8720FDF4BE8}"/>
              </a:ext>
            </a:extLst>
          </p:cNvPr>
          <p:cNvSpPr txBox="1"/>
          <p:nvPr/>
        </p:nvSpPr>
        <p:spPr>
          <a:xfrm>
            <a:off x="0" y="0"/>
            <a:ext cx="12060621" cy="3970318"/>
          </a:xfrm>
          <a:prstGeom prst="rect">
            <a:avLst/>
          </a:prstGeom>
          <a:noFill/>
        </p:spPr>
        <p:txBody>
          <a:bodyPr wrap="square" rtlCol="0">
            <a:spAutoFit/>
          </a:bodyPr>
          <a:lstStyle/>
          <a:p>
            <a:r>
              <a:rPr lang="en-US" dirty="0"/>
              <a:t>Horowitz, F. D. (1992). John B. Watson’s legacy: learning and environment. Developmental Psychology, 28(3), 360-367. </a:t>
            </a:r>
            <a:r>
              <a:rPr lang="en-US" dirty="0">
                <a:hlinkClick r:id="rId2"/>
              </a:rPr>
              <a:t>https://psycnet.apa.org/doi/10.1037/0012-1649.28.3.360</a:t>
            </a:r>
            <a:endParaRPr lang="en-US" dirty="0"/>
          </a:p>
          <a:p>
            <a:endParaRPr lang="en-US" dirty="0"/>
          </a:p>
          <a:p>
            <a:r>
              <a:rPr lang="en-US" dirty="0"/>
              <a:t>Ellis, D. J. (2021). </a:t>
            </a:r>
            <a:r>
              <a:rPr lang="en-US" i="1" dirty="0"/>
              <a:t>Rational emotive behavior therapy</a:t>
            </a:r>
            <a:r>
              <a:rPr lang="en-US" dirty="0"/>
              <a:t>. American Psychological Association. </a:t>
            </a:r>
            <a:r>
              <a:rPr lang="en-US" dirty="0">
                <a:hlinkClick r:id="rId3"/>
              </a:rPr>
              <a:t>https://psycnet.apa.org/doi/10.1037/0000218-015</a:t>
            </a:r>
            <a:endParaRPr lang="en-US" dirty="0"/>
          </a:p>
          <a:p>
            <a:endParaRPr lang="en-US" dirty="0"/>
          </a:p>
          <a:p>
            <a:r>
              <a:rPr lang="en-US" dirty="0"/>
              <a:t>Beck, J. S., &amp; Fleming, S. (2021). A brief history of Aaron T. beck, MD, and cognitive behavior therapy. Clinical Psychology in Europe, 3(2), e6701. </a:t>
            </a:r>
            <a:r>
              <a:rPr lang="en-GB" b="0" i="0" dirty="0">
                <a:solidFill>
                  <a:srgbClr val="1B1B1B"/>
                </a:solidFill>
                <a:effectLst/>
                <a:latin typeface="Roboto Mono Web"/>
                <a:hlinkClick r:id="rId4"/>
              </a:rPr>
              <a:t>https://doi.org/10.32872/cpe.6701</a:t>
            </a:r>
            <a:endParaRPr lang="en-GB" b="0" i="0" dirty="0">
              <a:solidFill>
                <a:srgbClr val="1B1B1B"/>
              </a:solidFill>
              <a:effectLst/>
              <a:latin typeface="Roboto Mono Web"/>
            </a:endParaRPr>
          </a:p>
          <a:p>
            <a:endParaRPr lang="en-GB" dirty="0">
              <a:solidFill>
                <a:srgbClr val="1B1B1B"/>
              </a:solidFill>
              <a:latin typeface="Roboto Mono Web"/>
            </a:endParaRPr>
          </a:p>
          <a:p>
            <a:r>
              <a:rPr lang="en-US" dirty="0"/>
              <a:t>Hirsch, C. R., Beale, S., Grey, N., &amp; </a:t>
            </a:r>
            <a:r>
              <a:rPr lang="en-US" dirty="0" err="1"/>
              <a:t>Liness</a:t>
            </a:r>
            <a:r>
              <a:rPr lang="en-US" dirty="0"/>
              <a:t>, S. (2019). Approaching cognitive behavior therapy for generalized anxiety disorder from a cognitive process perspective. Fronters in Psychiatry, 10, 796. </a:t>
            </a:r>
            <a:r>
              <a:rPr lang="en-GB" b="0" i="0" u="none" strike="noStrike" dirty="0">
                <a:effectLst/>
                <a:latin typeface="MuseoSans"/>
                <a:hlinkClick r:id="rId5"/>
              </a:rPr>
              <a:t>https://doi.org/10.3389/fpsyt.2019.00796</a:t>
            </a:r>
            <a:endParaRPr lang="en-GB" b="0" i="0" u="none" strike="noStrike" dirty="0">
              <a:effectLst/>
              <a:latin typeface="MuseoSans"/>
            </a:endParaRPr>
          </a:p>
          <a:p>
            <a:endParaRPr lang="en-GB" dirty="0">
              <a:latin typeface="MuseoSans"/>
            </a:endParaRPr>
          </a:p>
          <a:p>
            <a:r>
              <a:rPr lang="en-US" dirty="0"/>
              <a:t>  </a:t>
            </a:r>
          </a:p>
          <a:p>
            <a:endParaRPr lang="en-GB" dirty="0"/>
          </a:p>
        </p:txBody>
      </p:sp>
    </p:spTree>
    <p:extLst>
      <p:ext uri="{BB962C8B-B14F-4D97-AF65-F5344CB8AC3E}">
        <p14:creationId xmlns:p14="http://schemas.microsoft.com/office/powerpoint/2010/main" val="2122320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684</TotalTime>
  <Words>1520</Words>
  <Application>Microsoft Office PowerPoint</Application>
  <PresentationFormat>Widescreen</PresentationFormat>
  <Paragraphs>101</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BlinkMacSystemFont</vt:lpstr>
      <vt:lpstr>Guardian TextSans Web</vt:lpstr>
      <vt:lpstr>MuseoSans</vt:lpstr>
      <vt:lpstr>Roboto Mono Web</vt:lpstr>
      <vt:lpstr>Office Theme</vt:lpstr>
      <vt:lpstr>Critically review and discuss the effectiveness of two psychological treatments for anxiety disorders.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Afsana Begum (2204410)</dc:creator>
  <cp:lastModifiedBy>Afsana Begum (2204410)</cp:lastModifiedBy>
  <cp:revision>45</cp:revision>
  <dcterms:created xsi:type="dcterms:W3CDTF">2024-12-21T13:13:05Z</dcterms:created>
  <dcterms:modified xsi:type="dcterms:W3CDTF">2025-01-11T14:32:39Z</dcterms:modified>
</cp:coreProperties>
</file>