
<file path=[Content_Types].xml><?xml version="1.0" encoding="utf-8"?>
<Types xmlns="http://schemas.openxmlformats.org/package/2006/content-types">
  <Default ContentType="application/x-fontdata" Extension="fntdata"/>
  <Default ContentType="image/png" Extension="png"/>
  <Default ContentType="application/vnd.openxmlformats-package.relationships+xml" Extension="rels"/>
  <Default ContentType="application/xml" Extension="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arget="ppt/presentation.xml" Type="http://schemas.openxmlformats.org/officeDocument/2006/relationships/officeDocument"/></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aveSubsetFonts="1" strictFirstAndLastChars="0">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Lst>
  <p:sldSz cx="9144000" cy="5143500"/>
  <p:notesSz cx="6858000" cy="9144000"/>
  <p:embeddedFontLst>
    <p:embeddedFont>
      <p:font typeface="Playfair Display"/>
      <p:regular r:id="rId14"/>
      <p:bold r:id="rId15"/>
      <p:italic r:id="rId16"/>
      <p:boldItalic r:id="rId17"/>
    </p:embeddedFont>
    <p:embeddedFont>
      <p:font typeface="Montserrat"/>
      <p:regular r:id="rId18"/>
      <p:bold r:id="rId19"/>
      <p:italic r:id="rId20"/>
      <p:boldItalic r:id="rId21"/>
    </p:embeddedFont>
    <p:embeddedFont>
      <p:font typeface="Oswald"/>
      <p:regular r:id="rId22"/>
      <p:bold r:id="rId23"/>
    </p:embeddedFont>
  </p:embeddedFontLst>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d="100" n="100"/>
          <a:sy d="100" n="100"/>
        </p:scale>
        <p:origin x="0" y="0"/>
      </p:cViewPr>
      <p:guideLst>
        <p:guide orient="horz" pos="1620"/>
        <p:guide pos="2880"/>
      </p:guideLst>
    </p:cSldViewPr>
  </p:slideViewPr>
</p:viewPr>
</file>

<file path=ppt/_rels/presentation.xml.rels><?xml version="1.0" encoding="UTF-8" standalone="yes"?><Relationships xmlns="http://schemas.openxmlformats.org/package/2006/relationships"><Relationship Id="rId21" Target="fonts/Montserrat-boldItalic.fntdata" Type="http://schemas.openxmlformats.org/officeDocument/2006/relationships/font"/><Relationship Id="rId19" Target="fonts/Montserrat-bold.fntdata" Type="http://schemas.openxmlformats.org/officeDocument/2006/relationships/font"/><Relationship Id="rId20" Target="fonts/Montserrat-italic.fntdata" Type="http://schemas.openxmlformats.org/officeDocument/2006/relationships/font"/><Relationship Id="rId18" Target="fonts/Montserrat-regular.fntdata" Type="http://schemas.openxmlformats.org/officeDocument/2006/relationships/font"/><Relationship Id="rId17" Target="fonts/PlayfairDisplay-boldItalic.fntdata" Type="http://schemas.openxmlformats.org/officeDocument/2006/relationships/font"/><Relationship Id="rId16" Target="fonts/PlayfairDisplay-italic.fntdata" Type="http://schemas.openxmlformats.org/officeDocument/2006/relationships/font"/><Relationship Id="rId15" Target="fonts/PlayfairDisplay-bold.fntdata" Type="http://schemas.openxmlformats.org/officeDocument/2006/relationships/font"/><Relationship Id="rId14" Target="fonts/PlayfairDisplay-regular.fntdata" Type="http://schemas.openxmlformats.org/officeDocument/2006/relationships/font"/><Relationship Id="rId13" Target="slides/slide8.xml" Type="http://schemas.openxmlformats.org/officeDocument/2006/relationships/slide"/><Relationship Id="rId12" Target="slides/slide7.xml" Type="http://schemas.openxmlformats.org/officeDocument/2006/relationships/slide"/><Relationship Id="rId11" Target="slides/slide6.xml" Type="http://schemas.openxmlformats.org/officeDocument/2006/relationships/slide"/><Relationship Id="rId10" Target="slides/slide5.xml" Type="http://schemas.openxmlformats.org/officeDocument/2006/relationships/slide"/><Relationship Id="rId9" Target="slides/slide4.xml" Type="http://schemas.openxmlformats.org/officeDocument/2006/relationships/slide"/><Relationship Id="rId8" Target="slides/slide3.xml" Type="http://schemas.openxmlformats.org/officeDocument/2006/relationships/slide"/><Relationship Id="rId7" Target="slides/slide2.xml" Type="http://schemas.openxmlformats.org/officeDocument/2006/relationships/slide"/><Relationship Id="rId6" Target="slides/slide1.xml" Type="http://schemas.openxmlformats.org/officeDocument/2006/relationships/slide"/><Relationship Id="rId5" Target="notesMasters/notesMaster1.xml" Type="http://schemas.openxmlformats.org/officeDocument/2006/relationships/notesMaster"/><Relationship Id="rId4" Target="slideMasters/slideMaster1.xml" Type="http://schemas.openxmlformats.org/officeDocument/2006/relationships/slideMaster"/><Relationship Id="rId3" Target="presProps.xml" Type="http://schemas.openxmlformats.org/officeDocument/2006/relationships/presProps"/><Relationship Id="rId23" Target="fonts/Oswald-bold.fntdata" Type="http://schemas.openxmlformats.org/officeDocument/2006/relationships/font"/><Relationship Id="rId2" Target="viewProps.xml" Type="http://schemas.openxmlformats.org/officeDocument/2006/relationships/viewProps"/><Relationship Id="rId22" Target="fonts/Oswald-regular.fntdata" Type="http://schemas.openxmlformats.org/officeDocument/2006/relationships/font"/><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4" name="Google Shape;4;n"/>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lvl1pPr algn="l" indent="-298450" lvl="0" marL="4572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1pPr>
            <a:lvl2pPr algn="l" indent="-298450" lvl="1" marL="9144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2pPr>
            <a:lvl3pPr algn="l" indent="-298450" lvl="2" marL="13716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3pPr>
            <a:lvl4pPr algn="l" indent="-298450" lvl="3" marL="18288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4pPr>
            <a:lvl5pPr algn="l" indent="-298450" lvl="4" marL="22860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5pPr>
            <a:lvl6pPr algn="l" indent="-298450" lvl="5" marL="27432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6pPr>
            <a:lvl7pPr algn="l" indent="-298450" lvl="6" marL="32004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7pPr>
            <a:lvl8pPr algn="l" indent="-298450" lvl="7" marL="36576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8pPr>
            <a:lvl9pPr algn="l" indent="-298450" lvl="8" marL="41148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 name="Shape 54"/>
        <p:cNvGrpSpPr/>
        <p:nvPr/>
      </p:nvGrpSpPr>
      <p:grpSpPr>
        <a:xfrm>
          <a:off x="0" y="0"/>
          <a:ext cx="0" cy="0"/>
          <a:chOff x="0" y="0"/>
          <a:chExt cx="0" cy="0"/>
        </a:xfrm>
      </p:grpSpPr>
      <p:sp>
        <p:nvSpPr>
          <p:cNvPr id="55" name="Google Shape;55;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56" name="Google Shape;56;p1: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 name="Shape 59"/>
        <p:cNvGrpSpPr/>
        <p:nvPr/>
      </p:nvGrpSpPr>
      <p:grpSpPr>
        <a:xfrm>
          <a:off x="0" y="0"/>
          <a:ext cx="0" cy="0"/>
          <a:chOff x="0" y="0"/>
          <a:chExt cx="0" cy="0"/>
        </a:xfrm>
      </p:grpSpPr>
      <p:sp>
        <p:nvSpPr>
          <p:cNvPr id="60" name="Google Shape;60;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61" name="Google Shape;61;p2: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15000"/>
              </a:lnSpc>
              <a:spcBef>
                <a:spcPts val="1200"/>
              </a:spcBef>
              <a:spcAft>
                <a:spcPts val="0"/>
              </a:spcAft>
              <a:buClr>
                <a:schemeClr val="dk1"/>
              </a:buClr>
              <a:buSzPts val="1100"/>
              <a:buFont typeface="Arial"/>
              <a:buNone/>
            </a:pPr>
            <a:r>
              <a:rPr altLang="en-GB" lang="en-GB">
                <a:solidFill>
                  <a:schemeClr val="dk1"/>
                </a:solidFill>
              </a:rPr>
              <a:t>Hospitality and specifically the hotel sector are responsible for dealing with visitors from different cultural backgrounds. Thus, hoteliers need to educate their frontline staff about different languages because the language barrier is most common among hotel staff in dealing with international guests. Multilingual proficiency is indeed suitable for building rapport and trust across cultures.  </a:t>
            </a:r>
            <a:r>
              <a:rPr altLang="en-GB" b="1" lang="en-GB">
                <a:solidFill>
                  <a:schemeClr val="dk1"/>
                </a:solidFill>
              </a:rPr>
              <a:t> </a:t>
            </a:r>
            <a:endParaRPr b="1">
              <a:solidFill>
                <a:schemeClr val="dk1"/>
              </a:solidFill>
            </a:endParaRPr>
          </a:p>
          <a:p>
            <a:pPr algn="l" indent="0" lvl="0" marL="0" rtl="0">
              <a:lnSpc>
                <a:spcPct val="100000"/>
              </a:lnSpc>
              <a:spcBef>
                <a:spcPts val="120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68" name="Google Shape;68;p3: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15000"/>
              </a:lnSpc>
              <a:spcBef>
                <a:spcPts val="1200"/>
              </a:spcBef>
              <a:spcAft>
                <a:spcPts val="0"/>
              </a:spcAft>
              <a:buClr>
                <a:schemeClr val="dk1"/>
              </a:buClr>
              <a:buSzPts val="1100"/>
              <a:buFont typeface="Arial"/>
              <a:buNone/>
            </a:pPr>
            <a:r>
              <a:rPr altLang="en-GB" lang="en-GB"/>
              <a:t>In the hospitality service sector, the benefits of multilingualism can mainly be judged in light of dealing better with international guests and driving their service satisfaction.  </a:t>
            </a:r>
            <a:endParaRPr/>
          </a:p>
          <a:p>
            <a:pPr algn="l" indent="0" lvl="0" marL="0" rtl="0">
              <a:lnSpc>
                <a:spcPct val="100000"/>
              </a:lnSpc>
              <a:spcBef>
                <a:spcPts val="120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75" name="Google Shape;75;p4: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15000"/>
              </a:lnSpc>
              <a:spcBef>
                <a:spcPts val="1200"/>
              </a:spcBef>
              <a:spcAft>
                <a:spcPts val="0"/>
              </a:spcAft>
              <a:buClr>
                <a:schemeClr val="dk1"/>
              </a:buClr>
              <a:buSzPts val="1100"/>
              <a:buFont typeface="Arial"/>
              <a:buNone/>
            </a:pPr>
            <a:r>
              <a:rPr altLang="en-GB" lang="en-GB"/>
              <a:t>Language awareness skills are imperative for hotel staff to improve the perceived service quality experience of guests and visitors to a hotel. Overall, by building these skills, a hotel brand can capitalise on employability skills to drive customer satisfaction.  </a:t>
            </a:r>
            <a:endParaRPr/>
          </a:p>
          <a:p>
            <a:pPr algn="l" indent="0" lvl="0" marL="0" rtl="0">
              <a:lnSpc>
                <a:spcPct val="100000"/>
              </a:lnSpc>
              <a:spcBef>
                <a:spcPts val="120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82" name="Google Shape;82;p5: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15000"/>
              </a:lnSpc>
              <a:spcBef>
                <a:spcPts val="1200"/>
              </a:spcBef>
              <a:spcAft>
                <a:spcPts val="0"/>
              </a:spcAft>
              <a:buClr>
                <a:schemeClr val="dk1"/>
              </a:buClr>
              <a:buSzPts val="1100"/>
              <a:buFont typeface="Arial"/>
              <a:buNone/>
            </a:pPr>
            <a:r>
              <a:rPr altLang="en-GB" lang="en-GB"/>
              <a:t>A sound knowledge of polite and impolite behaviour when dealing with German guests is desired for the Marriot Hotel. </a:t>
            </a:r>
            <a:endParaRPr/>
          </a:p>
          <a:p>
            <a:pPr algn="l" indent="0" lvl="0" marL="0" rtl="0">
              <a:lnSpc>
                <a:spcPct val="100000"/>
              </a:lnSpc>
              <a:spcBef>
                <a:spcPts val="120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89" name="Google Shape;89;p6: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15000"/>
              </a:lnSpc>
              <a:spcBef>
                <a:spcPts val="1200"/>
              </a:spcBef>
              <a:spcAft>
                <a:spcPts val="0"/>
              </a:spcAft>
              <a:buClr>
                <a:schemeClr val="dk1"/>
              </a:buClr>
              <a:buSzPts val="1100"/>
              <a:buFont typeface="Arial"/>
              <a:buNone/>
            </a:pPr>
            <a:r>
              <a:rPr altLang="en-GB" lang="en-GB"/>
              <a:t>This report concludes that the development of foreign language awareness is critical to improving guest service satisfaction and that is true in the case of an international hotel brand like Marriot International.   </a:t>
            </a:r>
            <a:endParaRPr/>
          </a:p>
          <a:p>
            <a:pPr algn="l" indent="0" lvl="0" marL="0" rtl="0">
              <a:lnSpc>
                <a:spcPct val="100000"/>
              </a:lnSpc>
              <a:spcBef>
                <a:spcPts val="120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96" name="Google Shape;96;p7: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02" name="Google Shape;102;p8: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a:off x="4286250" y="0"/>
            <a:ext cx="72300" cy="5143500"/>
          </a:xfrm>
          <a:prstGeom prst="rect">
            <a:avLst/>
          </a:prstGeom>
          <a:solidFill>
            <a:schemeClr val="dk2"/>
          </a:solid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sp>
        <p:nvSpPr>
          <p:cNvPr id="11" name="Google Shape;11;p2"/>
          <p:cNvSpPr/>
          <p:nvPr/>
        </p:nvSpPr>
        <p:spPr>
          <a:xfrm>
            <a:off x="4358475" y="0"/>
            <a:ext cx="3853200" cy="5143500"/>
          </a:xfrm>
          <a:prstGeom prst="rect">
            <a:avLst/>
          </a:prstGeom>
          <a:solidFill>
            <a:schemeClr val="accent4"/>
          </a:solid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sp>
        <p:nvSpPr>
          <p:cNvPr id="12" name="Google Shape;12;p2"/>
          <p:cNvSpPr txBox="1"/>
          <p:nvPr>
            <p:ph type="ctrTitle"/>
          </p:nvPr>
        </p:nvSpPr>
        <p:spPr>
          <a:xfrm>
            <a:off x="344250" y="1403850"/>
            <a:ext cx="8455500" cy="2146800"/>
          </a:xfrm>
          <a:prstGeom prst="rect">
            <a:avLst/>
          </a:prstGeom>
          <a:solidFill>
            <a:srgbClr val="FFFFFF"/>
          </a:solidFill>
          <a:ln>
            <a:noFill/>
          </a:ln>
        </p:spPr>
        <p:txBody>
          <a:bodyPr anchor="ctr" anchorCtr="0" bIns="91425" lIns="91425" numCol="1" rIns="91425" spcFirstLastPara="1" tIns="91425" wrap="square">
            <a:normAutofit/>
          </a:bodyPr>
          <a:lstStyle>
            <a:lvl1pPr algn="ctr" lvl="0">
              <a:lnSpc>
                <a:spcPct val="100000"/>
              </a:lnSpc>
              <a:spcBef>
                <a:spcPts val="0"/>
              </a:spcBef>
              <a:spcAft>
                <a:spcPts val="0"/>
              </a:spcAft>
              <a:buSzPts val="6800"/>
              <a:buFont typeface="Playfair Display"/>
              <a:buNone/>
              <a:defRPr b="1" sz="6800">
                <a:latin typeface="Playfair Display"/>
                <a:ea typeface="Playfair Display"/>
                <a:cs typeface="Playfair Display"/>
                <a:sym typeface="Playfair Display"/>
              </a:defRPr>
            </a:lvl1pPr>
            <a:lvl2pPr algn="ctr" lvl="1">
              <a:lnSpc>
                <a:spcPct val="100000"/>
              </a:lnSpc>
              <a:spcBef>
                <a:spcPts val="0"/>
              </a:spcBef>
              <a:spcAft>
                <a:spcPts val="0"/>
              </a:spcAft>
              <a:buSzPts val="6800"/>
              <a:buFont typeface="Playfair Display"/>
              <a:buNone/>
              <a:defRPr b="1" sz="6800">
                <a:latin typeface="Playfair Display"/>
                <a:ea typeface="Playfair Display"/>
                <a:cs typeface="Playfair Display"/>
                <a:sym typeface="Playfair Display"/>
              </a:defRPr>
            </a:lvl2pPr>
            <a:lvl3pPr algn="ctr" lvl="2">
              <a:lnSpc>
                <a:spcPct val="100000"/>
              </a:lnSpc>
              <a:spcBef>
                <a:spcPts val="0"/>
              </a:spcBef>
              <a:spcAft>
                <a:spcPts val="0"/>
              </a:spcAft>
              <a:buSzPts val="6800"/>
              <a:buFont typeface="Playfair Display"/>
              <a:buNone/>
              <a:defRPr b="1" sz="6800">
                <a:latin typeface="Playfair Display"/>
                <a:ea typeface="Playfair Display"/>
                <a:cs typeface="Playfair Display"/>
                <a:sym typeface="Playfair Display"/>
              </a:defRPr>
            </a:lvl3pPr>
            <a:lvl4pPr algn="ctr" lvl="3">
              <a:lnSpc>
                <a:spcPct val="100000"/>
              </a:lnSpc>
              <a:spcBef>
                <a:spcPts val="0"/>
              </a:spcBef>
              <a:spcAft>
                <a:spcPts val="0"/>
              </a:spcAft>
              <a:buSzPts val="6800"/>
              <a:buFont typeface="Playfair Display"/>
              <a:buNone/>
              <a:defRPr b="1" sz="6800">
                <a:latin typeface="Playfair Display"/>
                <a:ea typeface="Playfair Display"/>
                <a:cs typeface="Playfair Display"/>
                <a:sym typeface="Playfair Display"/>
              </a:defRPr>
            </a:lvl4pPr>
            <a:lvl5pPr algn="ctr" lvl="4">
              <a:lnSpc>
                <a:spcPct val="100000"/>
              </a:lnSpc>
              <a:spcBef>
                <a:spcPts val="0"/>
              </a:spcBef>
              <a:spcAft>
                <a:spcPts val="0"/>
              </a:spcAft>
              <a:buSzPts val="6800"/>
              <a:buFont typeface="Playfair Display"/>
              <a:buNone/>
              <a:defRPr b="1" sz="6800">
                <a:latin typeface="Playfair Display"/>
                <a:ea typeface="Playfair Display"/>
                <a:cs typeface="Playfair Display"/>
                <a:sym typeface="Playfair Display"/>
              </a:defRPr>
            </a:lvl5pPr>
            <a:lvl6pPr algn="ctr" lvl="5">
              <a:lnSpc>
                <a:spcPct val="100000"/>
              </a:lnSpc>
              <a:spcBef>
                <a:spcPts val="0"/>
              </a:spcBef>
              <a:spcAft>
                <a:spcPts val="0"/>
              </a:spcAft>
              <a:buSzPts val="6800"/>
              <a:buFont typeface="Playfair Display"/>
              <a:buNone/>
              <a:defRPr b="1" sz="6800">
                <a:latin typeface="Playfair Display"/>
                <a:ea typeface="Playfair Display"/>
                <a:cs typeface="Playfair Display"/>
                <a:sym typeface="Playfair Display"/>
              </a:defRPr>
            </a:lvl6pPr>
            <a:lvl7pPr algn="ctr" lvl="6">
              <a:lnSpc>
                <a:spcPct val="100000"/>
              </a:lnSpc>
              <a:spcBef>
                <a:spcPts val="0"/>
              </a:spcBef>
              <a:spcAft>
                <a:spcPts val="0"/>
              </a:spcAft>
              <a:buSzPts val="6800"/>
              <a:buFont typeface="Playfair Display"/>
              <a:buNone/>
              <a:defRPr b="1" sz="6800">
                <a:latin typeface="Playfair Display"/>
                <a:ea typeface="Playfair Display"/>
                <a:cs typeface="Playfair Display"/>
                <a:sym typeface="Playfair Display"/>
              </a:defRPr>
            </a:lvl7pPr>
            <a:lvl8pPr algn="ctr" lvl="7">
              <a:lnSpc>
                <a:spcPct val="100000"/>
              </a:lnSpc>
              <a:spcBef>
                <a:spcPts val="0"/>
              </a:spcBef>
              <a:spcAft>
                <a:spcPts val="0"/>
              </a:spcAft>
              <a:buSzPts val="6800"/>
              <a:buFont typeface="Playfair Display"/>
              <a:buNone/>
              <a:defRPr b="1" sz="6800">
                <a:latin typeface="Playfair Display"/>
                <a:ea typeface="Playfair Display"/>
                <a:cs typeface="Playfair Display"/>
                <a:sym typeface="Playfair Display"/>
              </a:defRPr>
            </a:lvl8pPr>
            <a:lvl9pPr algn="ctr" lvl="8">
              <a:lnSpc>
                <a:spcPct val="100000"/>
              </a:lnSpc>
              <a:spcBef>
                <a:spcPts val="0"/>
              </a:spcBef>
              <a:spcAft>
                <a:spcPts val="0"/>
              </a:spcAft>
              <a:buSzPts val="6800"/>
              <a:buFont typeface="Playfair Display"/>
              <a:buNone/>
              <a:defRPr b="1" sz="6800">
                <a:latin typeface="Playfair Display"/>
                <a:ea typeface="Playfair Display"/>
                <a:cs typeface="Playfair Display"/>
                <a:sym typeface="Playfair Display"/>
              </a:defRPr>
            </a:lvl9pPr>
          </a:lstStyle>
          <a:p/>
        </p:txBody>
      </p:sp>
      <p:sp>
        <p:nvSpPr>
          <p:cNvPr id="13" name="Google Shape;13;p2"/>
          <p:cNvSpPr txBox="1"/>
          <p:nvPr>
            <p:ph idx="1" type="subTitle"/>
          </p:nvPr>
        </p:nvSpPr>
        <p:spPr>
          <a:xfrm>
            <a:off x="344250" y="3550650"/>
            <a:ext cx="4910100" cy="577800"/>
          </a:xfrm>
          <a:prstGeom prst="rect">
            <a:avLst/>
          </a:prstGeom>
          <a:solidFill>
            <a:schemeClr val="dk2"/>
          </a:solidFill>
          <a:ln>
            <a:noFill/>
          </a:ln>
        </p:spPr>
        <p:txBody>
          <a:bodyPr anchor="ctr" anchorCtr="0" bIns="91425" lIns="91425" numCol="1" rIns="91425" spcFirstLastPara="1" tIns="91425" wrap="square">
            <a:normAutofit/>
          </a:bodyPr>
          <a:lstStyle>
            <a:lvl1pPr algn="l" lv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1pPr>
            <a:lvl2pPr algn="l" lvl="1">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2pPr>
            <a:lvl3pPr algn="l" lvl="2">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3pPr>
            <a:lvl4pPr algn="l" lvl="3">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4pPr>
            <a:lvl5pPr algn="l" lvl="4">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5pPr>
            <a:lvl6pPr algn="l" lvl="5">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6pPr>
            <a:lvl7pPr algn="l" lvl="6">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7pPr>
            <a:lvl8pPr algn="l" lvl="7">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8pPr>
            <a:lvl9pPr algn="l" lvl="8">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9pPr>
          </a:lstStyle>
          <a:p/>
        </p:txBody>
      </p:sp>
      <p:sp>
        <p:nvSpPr>
          <p:cNvPr id="14" name="Google Shape;14;p2"/>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5" name="Shape 15"/>
        <p:cNvGrpSpPr/>
        <p:nvPr/>
      </p:nvGrpSpPr>
      <p:grpSpPr>
        <a:xfrm>
          <a:off x="0" y="0"/>
          <a:ext cx="0" cy="0"/>
          <a:chOff x="0" y="0"/>
          <a:chExt cx="0" cy="0"/>
        </a:xfrm>
      </p:grpSpPr>
      <p:sp>
        <p:nvSpPr>
          <p:cNvPr id="16" name="Google Shape;16;p3"/>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a:lnSpc>
                <a:spcPct val="100000"/>
              </a:lnSpc>
              <a:spcBef>
                <a:spcPts val="0"/>
              </a:spcBef>
              <a:spcAft>
                <a:spcPts val="0"/>
              </a:spcAft>
              <a:buSzPts val="3000"/>
              <a:buNone/>
              <a:defRPr/>
            </a:lvl1pPr>
            <a:lvl2pPr algn="l" lvl="1">
              <a:lnSpc>
                <a:spcPct val="100000"/>
              </a:lnSpc>
              <a:spcBef>
                <a:spcPts val="0"/>
              </a:spcBef>
              <a:spcAft>
                <a:spcPts val="0"/>
              </a:spcAft>
              <a:buSzPts val="3000"/>
              <a:buNone/>
              <a:defRPr/>
            </a:lvl2pPr>
            <a:lvl3pPr algn="l" lvl="2">
              <a:lnSpc>
                <a:spcPct val="100000"/>
              </a:lnSpc>
              <a:spcBef>
                <a:spcPts val="0"/>
              </a:spcBef>
              <a:spcAft>
                <a:spcPts val="0"/>
              </a:spcAft>
              <a:buSzPts val="3000"/>
              <a:buNone/>
              <a:defRPr/>
            </a:lvl3pPr>
            <a:lvl4pPr algn="l" lvl="3">
              <a:lnSpc>
                <a:spcPct val="100000"/>
              </a:lnSpc>
              <a:spcBef>
                <a:spcPts val="0"/>
              </a:spcBef>
              <a:spcAft>
                <a:spcPts val="0"/>
              </a:spcAft>
              <a:buSzPts val="3000"/>
              <a:buNone/>
              <a:defRPr/>
            </a:lvl4pPr>
            <a:lvl5pPr algn="l" lvl="4">
              <a:lnSpc>
                <a:spcPct val="100000"/>
              </a:lnSpc>
              <a:spcBef>
                <a:spcPts val="0"/>
              </a:spcBef>
              <a:spcAft>
                <a:spcPts val="0"/>
              </a:spcAft>
              <a:buSzPts val="3000"/>
              <a:buNone/>
              <a:defRPr/>
            </a:lvl5pPr>
            <a:lvl6pPr algn="l" lvl="5">
              <a:lnSpc>
                <a:spcPct val="100000"/>
              </a:lnSpc>
              <a:spcBef>
                <a:spcPts val="0"/>
              </a:spcBef>
              <a:spcAft>
                <a:spcPts val="0"/>
              </a:spcAft>
              <a:buSzPts val="3000"/>
              <a:buNone/>
              <a:defRPr/>
            </a:lvl6pPr>
            <a:lvl7pPr algn="l" lvl="6">
              <a:lnSpc>
                <a:spcPct val="100000"/>
              </a:lnSpc>
              <a:spcBef>
                <a:spcPts val="0"/>
              </a:spcBef>
              <a:spcAft>
                <a:spcPts val="0"/>
              </a:spcAft>
              <a:buSzPts val="3000"/>
              <a:buNone/>
              <a:defRPr/>
            </a:lvl7pPr>
            <a:lvl8pPr algn="l" lvl="7">
              <a:lnSpc>
                <a:spcPct val="100000"/>
              </a:lnSpc>
              <a:spcBef>
                <a:spcPts val="0"/>
              </a:spcBef>
              <a:spcAft>
                <a:spcPts val="0"/>
              </a:spcAft>
              <a:buSzPts val="3000"/>
              <a:buNone/>
              <a:defRPr/>
            </a:lvl8pPr>
            <a:lvl9pPr algn="l" lvl="8">
              <a:lnSpc>
                <a:spcPct val="100000"/>
              </a:lnSpc>
              <a:spcBef>
                <a:spcPts val="0"/>
              </a:spcBef>
              <a:spcAft>
                <a:spcPts val="0"/>
              </a:spcAft>
              <a:buSzPts val="3000"/>
              <a:buNone/>
              <a:defRPr/>
            </a:lvl9pPr>
          </a:lstStyle>
          <a:p/>
        </p:txBody>
      </p:sp>
      <p:sp>
        <p:nvSpPr>
          <p:cNvPr id="17" name="Google Shape;17;p3"/>
          <p:cNvSpPr txBox="1"/>
          <p:nvPr>
            <p:ph idx="1" type="body"/>
          </p:nvPr>
        </p:nvSpPr>
        <p:spPr>
          <a:xfrm>
            <a:off x="311700" y="1234075"/>
            <a:ext cx="8520600" cy="3334800"/>
          </a:xfrm>
          <a:prstGeom prst="rect">
            <a:avLst/>
          </a:prstGeom>
          <a:noFill/>
          <a:ln>
            <a:noFill/>
          </a:ln>
        </p:spPr>
        <p:txBody>
          <a:bodyPr anchor="t" anchorCtr="0" bIns="91425" lIns="91425" numCol="1" rIns="91425" spcFirstLastPara="1" tIns="91425" wrap="square">
            <a:normAutofit/>
          </a:bodyPr>
          <a:lstStyle>
            <a:lvl1pPr algn="l" indent="-342900" lvl="0" marL="457200">
              <a:lnSpc>
                <a:spcPct val="115000"/>
              </a:lnSpc>
              <a:spcBef>
                <a:spcPts val="0"/>
              </a:spcBef>
              <a:spcAft>
                <a:spcPts val="0"/>
              </a:spcAft>
              <a:buSzPts val="1800"/>
              <a:buChar char="●"/>
              <a:defRPr/>
            </a:lvl1pPr>
            <a:lvl2pPr algn="l" indent="-317500" lvl="1" marL="914400">
              <a:lnSpc>
                <a:spcPct val="115000"/>
              </a:lnSpc>
              <a:spcBef>
                <a:spcPts val="0"/>
              </a:spcBef>
              <a:spcAft>
                <a:spcPts val="0"/>
              </a:spcAft>
              <a:buSzPts val="1400"/>
              <a:buChar char="○"/>
              <a:defRPr/>
            </a:lvl2pPr>
            <a:lvl3pPr algn="l" indent="-317500" lvl="2" marL="1371600">
              <a:lnSpc>
                <a:spcPct val="115000"/>
              </a:lnSpc>
              <a:spcBef>
                <a:spcPts val="0"/>
              </a:spcBef>
              <a:spcAft>
                <a:spcPts val="0"/>
              </a:spcAft>
              <a:buSzPts val="1400"/>
              <a:buChar char="■"/>
              <a:defRPr/>
            </a:lvl3pPr>
            <a:lvl4pPr algn="l" indent="-317500" lvl="3" marL="1828800">
              <a:lnSpc>
                <a:spcPct val="115000"/>
              </a:lnSpc>
              <a:spcBef>
                <a:spcPts val="0"/>
              </a:spcBef>
              <a:spcAft>
                <a:spcPts val="0"/>
              </a:spcAft>
              <a:buSzPts val="1400"/>
              <a:buChar char="●"/>
              <a:defRPr/>
            </a:lvl4pPr>
            <a:lvl5pPr algn="l" indent="-317500" lvl="4" marL="2286000">
              <a:lnSpc>
                <a:spcPct val="115000"/>
              </a:lnSpc>
              <a:spcBef>
                <a:spcPts val="0"/>
              </a:spcBef>
              <a:spcAft>
                <a:spcPts val="0"/>
              </a:spcAft>
              <a:buSzPts val="1400"/>
              <a:buChar char="○"/>
              <a:defRPr/>
            </a:lvl5pPr>
            <a:lvl6pPr algn="l" indent="-317500" lvl="5" marL="2743200">
              <a:lnSpc>
                <a:spcPct val="115000"/>
              </a:lnSpc>
              <a:spcBef>
                <a:spcPts val="0"/>
              </a:spcBef>
              <a:spcAft>
                <a:spcPts val="0"/>
              </a:spcAft>
              <a:buSzPts val="1400"/>
              <a:buChar char="■"/>
              <a:defRPr/>
            </a:lvl6pPr>
            <a:lvl7pPr algn="l" indent="-317500" lvl="6" marL="3200400">
              <a:lnSpc>
                <a:spcPct val="115000"/>
              </a:lnSpc>
              <a:spcBef>
                <a:spcPts val="0"/>
              </a:spcBef>
              <a:spcAft>
                <a:spcPts val="0"/>
              </a:spcAft>
              <a:buSzPts val="1400"/>
              <a:buChar char="●"/>
              <a:defRPr/>
            </a:lvl7pPr>
            <a:lvl8pPr algn="l" indent="-317500" lvl="7" marL="3657600">
              <a:lnSpc>
                <a:spcPct val="115000"/>
              </a:lnSpc>
              <a:spcBef>
                <a:spcPts val="0"/>
              </a:spcBef>
              <a:spcAft>
                <a:spcPts val="0"/>
              </a:spcAft>
              <a:buSzPts val="1400"/>
              <a:buChar char="○"/>
              <a:defRPr/>
            </a:lvl8pPr>
            <a:lvl9pPr algn="l" indent="-317500" lvl="8" marL="4114800">
              <a:lnSpc>
                <a:spcPct val="115000"/>
              </a:lnSpc>
              <a:spcBef>
                <a:spcPts val="0"/>
              </a:spcBef>
              <a:spcAft>
                <a:spcPts val="0"/>
              </a:spcAft>
              <a:buSzPts val="1400"/>
              <a:buChar char="■"/>
              <a:defRPr/>
            </a:lvl9pPr>
          </a:lstStyle>
          <a:p/>
        </p:txBody>
      </p:sp>
      <p:sp>
        <p:nvSpPr>
          <p:cNvPr id="18" name="Google Shape;18;p3"/>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9" name="Shape 19"/>
        <p:cNvGrpSpPr/>
        <p:nvPr/>
      </p:nvGrpSpPr>
      <p:grpSpPr>
        <a:xfrm>
          <a:off x="0" y="0"/>
          <a:ext cx="0" cy="0"/>
          <a:chOff x="0" y="0"/>
          <a:chExt cx="0" cy="0"/>
        </a:xfrm>
      </p:grpSpPr>
      <p:sp>
        <p:nvSpPr>
          <p:cNvPr id="20" name="Google Shape;20;p4"/>
          <p:cNvSpPr/>
          <p:nvPr/>
        </p:nvSpPr>
        <p:spPr>
          <a:xfrm rot="5400000">
            <a:off x="4550700" y="-498600"/>
            <a:ext cx="42600" cy="8455800"/>
          </a:xfrm>
          <a:prstGeom prst="rect">
            <a:avLst/>
          </a:prstGeom>
          <a:solidFill>
            <a:schemeClr val="dk2"/>
          </a:solid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sp>
        <p:nvSpPr>
          <p:cNvPr id="21" name="Google Shape;21;p4"/>
          <p:cNvSpPr txBox="1"/>
          <p:nvPr>
            <p:ph type="title"/>
          </p:nvPr>
        </p:nvSpPr>
        <p:spPr>
          <a:xfrm>
            <a:off x="344250" y="1403850"/>
            <a:ext cx="8455500" cy="2146800"/>
          </a:xfrm>
          <a:prstGeom prst="rect">
            <a:avLst/>
          </a:prstGeom>
          <a:solidFill>
            <a:srgbClr val="FFFFFF"/>
          </a:solidFill>
          <a:ln>
            <a:noFill/>
          </a:ln>
        </p:spPr>
        <p:txBody>
          <a:bodyPr anchor="ctr" anchorCtr="0" bIns="91425" lIns="91425" numCol="1" rIns="91425" spcFirstLastPara="1" tIns="91425" wrap="square">
            <a:normAutofit/>
          </a:bodyPr>
          <a:lstStyle>
            <a:lvl1pPr algn="ctr" lvl="0">
              <a:lnSpc>
                <a:spcPct val="100000"/>
              </a:lnSpc>
              <a:spcBef>
                <a:spcPts val="0"/>
              </a:spcBef>
              <a:spcAft>
                <a:spcPts val="0"/>
              </a:spcAft>
              <a:buSzPts val="4800"/>
              <a:buFont typeface="Playfair Display"/>
              <a:buNone/>
              <a:defRPr b="1" sz="4800">
                <a:latin typeface="Playfair Display"/>
                <a:ea typeface="Playfair Display"/>
                <a:cs typeface="Playfair Display"/>
                <a:sym typeface="Playfair Display"/>
              </a:defRPr>
            </a:lvl1pPr>
            <a:lvl2pPr algn="ctr" lvl="1">
              <a:lnSpc>
                <a:spcPct val="100000"/>
              </a:lnSpc>
              <a:spcBef>
                <a:spcPts val="0"/>
              </a:spcBef>
              <a:spcAft>
                <a:spcPts val="0"/>
              </a:spcAft>
              <a:buSzPts val="4800"/>
              <a:buFont typeface="Playfair Display"/>
              <a:buNone/>
              <a:defRPr b="1" sz="4800">
                <a:latin typeface="Playfair Display"/>
                <a:ea typeface="Playfair Display"/>
                <a:cs typeface="Playfair Display"/>
                <a:sym typeface="Playfair Display"/>
              </a:defRPr>
            </a:lvl2pPr>
            <a:lvl3pPr algn="ctr" lvl="2">
              <a:lnSpc>
                <a:spcPct val="100000"/>
              </a:lnSpc>
              <a:spcBef>
                <a:spcPts val="0"/>
              </a:spcBef>
              <a:spcAft>
                <a:spcPts val="0"/>
              </a:spcAft>
              <a:buSzPts val="4800"/>
              <a:buFont typeface="Playfair Display"/>
              <a:buNone/>
              <a:defRPr b="1" sz="4800">
                <a:latin typeface="Playfair Display"/>
                <a:ea typeface="Playfair Display"/>
                <a:cs typeface="Playfair Display"/>
                <a:sym typeface="Playfair Display"/>
              </a:defRPr>
            </a:lvl3pPr>
            <a:lvl4pPr algn="ctr" lvl="3">
              <a:lnSpc>
                <a:spcPct val="100000"/>
              </a:lnSpc>
              <a:spcBef>
                <a:spcPts val="0"/>
              </a:spcBef>
              <a:spcAft>
                <a:spcPts val="0"/>
              </a:spcAft>
              <a:buSzPts val="4800"/>
              <a:buFont typeface="Playfair Display"/>
              <a:buNone/>
              <a:defRPr b="1" sz="4800">
                <a:latin typeface="Playfair Display"/>
                <a:ea typeface="Playfair Display"/>
                <a:cs typeface="Playfair Display"/>
                <a:sym typeface="Playfair Display"/>
              </a:defRPr>
            </a:lvl4pPr>
            <a:lvl5pPr algn="ctr" lvl="4">
              <a:lnSpc>
                <a:spcPct val="100000"/>
              </a:lnSpc>
              <a:spcBef>
                <a:spcPts val="0"/>
              </a:spcBef>
              <a:spcAft>
                <a:spcPts val="0"/>
              </a:spcAft>
              <a:buSzPts val="4800"/>
              <a:buFont typeface="Playfair Display"/>
              <a:buNone/>
              <a:defRPr b="1" sz="4800">
                <a:latin typeface="Playfair Display"/>
                <a:ea typeface="Playfair Display"/>
                <a:cs typeface="Playfair Display"/>
                <a:sym typeface="Playfair Display"/>
              </a:defRPr>
            </a:lvl5pPr>
            <a:lvl6pPr algn="ctr" lvl="5">
              <a:lnSpc>
                <a:spcPct val="100000"/>
              </a:lnSpc>
              <a:spcBef>
                <a:spcPts val="0"/>
              </a:spcBef>
              <a:spcAft>
                <a:spcPts val="0"/>
              </a:spcAft>
              <a:buSzPts val="4800"/>
              <a:buFont typeface="Playfair Display"/>
              <a:buNone/>
              <a:defRPr b="1" sz="4800">
                <a:latin typeface="Playfair Display"/>
                <a:ea typeface="Playfair Display"/>
                <a:cs typeface="Playfair Display"/>
                <a:sym typeface="Playfair Display"/>
              </a:defRPr>
            </a:lvl6pPr>
            <a:lvl7pPr algn="ctr" lvl="6">
              <a:lnSpc>
                <a:spcPct val="100000"/>
              </a:lnSpc>
              <a:spcBef>
                <a:spcPts val="0"/>
              </a:spcBef>
              <a:spcAft>
                <a:spcPts val="0"/>
              </a:spcAft>
              <a:buSzPts val="4800"/>
              <a:buFont typeface="Playfair Display"/>
              <a:buNone/>
              <a:defRPr b="1" sz="4800">
                <a:latin typeface="Playfair Display"/>
                <a:ea typeface="Playfair Display"/>
                <a:cs typeface="Playfair Display"/>
                <a:sym typeface="Playfair Display"/>
              </a:defRPr>
            </a:lvl7pPr>
            <a:lvl8pPr algn="ctr" lvl="7">
              <a:lnSpc>
                <a:spcPct val="100000"/>
              </a:lnSpc>
              <a:spcBef>
                <a:spcPts val="0"/>
              </a:spcBef>
              <a:spcAft>
                <a:spcPts val="0"/>
              </a:spcAft>
              <a:buSzPts val="4800"/>
              <a:buFont typeface="Playfair Display"/>
              <a:buNone/>
              <a:defRPr b="1" sz="4800">
                <a:latin typeface="Playfair Display"/>
                <a:ea typeface="Playfair Display"/>
                <a:cs typeface="Playfair Display"/>
                <a:sym typeface="Playfair Display"/>
              </a:defRPr>
            </a:lvl8pPr>
            <a:lvl9pPr algn="ctr" lvl="8">
              <a:lnSpc>
                <a:spcPct val="100000"/>
              </a:lnSpc>
              <a:spcBef>
                <a:spcPts val="0"/>
              </a:spcBef>
              <a:spcAft>
                <a:spcPts val="0"/>
              </a:spcAft>
              <a:buSzPts val="4800"/>
              <a:buFont typeface="Playfair Display"/>
              <a:buNone/>
              <a:defRPr b="1" sz="4800">
                <a:latin typeface="Playfair Display"/>
                <a:ea typeface="Playfair Display"/>
                <a:cs typeface="Playfair Display"/>
                <a:sym typeface="Playfair Display"/>
              </a:defRPr>
            </a:lvl9pPr>
          </a:lstStyle>
          <a:p/>
        </p:txBody>
      </p:sp>
      <p:sp>
        <p:nvSpPr>
          <p:cNvPr id="22" name="Google Shape;22;p4"/>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3" name="Shape 23"/>
        <p:cNvGrpSpPr/>
        <p:nvPr/>
      </p:nvGrpSpPr>
      <p:grpSpPr>
        <a:xfrm>
          <a:off x="0" y="0"/>
          <a:ext cx="0" cy="0"/>
          <a:chOff x="0" y="0"/>
          <a:chExt cx="0" cy="0"/>
        </a:xfrm>
      </p:grpSpPr>
      <p:sp>
        <p:nvSpPr>
          <p:cNvPr id="24" name="Google Shape;24;p5"/>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a:lnSpc>
                <a:spcPct val="100000"/>
              </a:lnSpc>
              <a:spcBef>
                <a:spcPts val="0"/>
              </a:spcBef>
              <a:spcAft>
                <a:spcPts val="0"/>
              </a:spcAft>
              <a:buSzPts val="3000"/>
              <a:buNone/>
              <a:defRPr/>
            </a:lvl1pPr>
            <a:lvl2pPr algn="l" lvl="1">
              <a:lnSpc>
                <a:spcPct val="100000"/>
              </a:lnSpc>
              <a:spcBef>
                <a:spcPts val="0"/>
              </a:spcBef>
              <a:spcAft>
                <a:spcPts val="0"/>
              </a:spcAft>
              <a:buSzPts val="3000"/>
              <a:buNone/>
              <a:defRPr/>
            </a:lvl2pPr>
            <a:lvl3pPr algn="l" lvl="2">
              <a:lnSpc>
                <a:spcPct val="100000"/>
              </a:lnSpc>
              <a:spcBef>
                <a:spcPts val="0"/>
              </a:spcBef>
              <a:spcAft>
                <a:spcPts val="0"/>
              </a:spcAft>
              <a:buSzPts val="3000"/>
              <a:buNone/>
              <a:defRPr/>
            </a:lvl3pPr>
            <a:lvl4pPr algn="l" lvl="3">
              <a:lnSpc>
                <a:spcPct val="100000"/>
              </a:lnSpc>
              <a:spcBef>
                <a:spcPts val="0"/>
              </a:spcBef>
              <a:spcAft>
                <a:spcPts val="0"/>
              </a:spcAft>
              <a:buSzPts val="3000"/>
              <a:buNone/>
              <a:defRPr/>
            </a:lvl4pPr>
            <a:lvl5pPr algn="l" lvl="4">
              <a:lnSpc>
                <a:spcPct val="100000"/>
              </a:lnSpc>
              <a:spcBef>
                <a:spcPts val="0"/>
              </a:spcBef>
              <a:spcAft>
                <a:spcPts val="0"/>
              </a:spcAft>
              <a:buSzPts val="3000"/>
              <a:buNone/>
              <a:defRPr/>
            </a:lvl5pPr>
            <a:lvl6pPr algn="l" lvl="5">
              <a:lnSpc>
                <a:spcPct val="100000"/>
              </a:lnSpc>
              <a:spcBef>
                <a:spcPts val="0"/>
              </a:spcBef>
              <a:spcAft>
                <a:spcPts val="0"/>
              </a:spcAft>
              <a:buSzPts val="3000"/>
              <a:buNone/>
              <a:defRPr/>
            </a:lvl6pPr>
            <a:lvl7pPr algn="l" lvl="6">
              <a:lnSpc>
                <a:spcPct val="100000"/>
              </a:lnSpc>
              <a:spcBef>
                <a:spcPts val="0"/>
              </a:spcBef>
              <a:spcAft>
                <a:spcPts val="0"/>
              </a:spcAft>
              <a:buSzPts val="3000"/>
              <a:buNone/>
              <a:defRPr/>
            </a:lvl7pPr>
            <a:lvl8pPr algn="l" lvl="7">
              <a:lnSpc>
                <a:spcPct val="100000"/>
              </a:lnSpc>
              <a:spcBef>
                <a:spcPts val="0"/>
              </a:spcBef>
              <a:spcAft>
                <a:spcPts val="0"/>
              </a:spcAft>
              <a:buSzPts val="3000"/>
              <a:buNone/>
              <a:defRPr/>
            </a:lvl8pPr>
            <a:lvl9pPr algn="l" lvl="8">
              <a:lnSpc>
                <a:spcPct val="100000"/>
              </a:lnSpc>
              <a:spcBef>
                <a:spcPts val="0"/>
              </a:spcBef>
              <a:spcAft>
                <a:spcPts val="0"/>
              </a:spcAft>
              <a:buSzPts val="3000"/>
              <a:buNone/>
              <a:defRPr/>
            </a:lvl9pPr>
          </a:lstStyle>
          <a:p/>
        </p:txBody>
      </p:sp>
      <p:sp>
        <p:nvSpPr>
          <p:cNvPr id="25" name="Google Shape;25;p5"/>
          <p:cNvSpPr txBox="1"/>
          <p:nvPr>
            <p:ph idx="1" type="body"/>
          </p:nvPr>
        </p:nvSpPr>
        <p:spPr>
          <a:xfrm>
            <a:off x="311700" y="1234050"/>
            <a:ext cx="3999900" cy="3334800"/>
          </a:xfrm>
          <a:prstGeom prst="rect">
            <a:avLst/>
          </a:prstGeom>
          <a:noFill/>
          <a:ln>
            <a:noFill/>
          </a:ln>
        </p:spPr>
        <p:txBody>
          <a:bodyPr anchor="t" anchorCtr="0" bIns="91425" lIns="91425" numCol="1" rIns="91425" spcFirstLastPara="1" tIns="91425" wrap="square">
            <a:normAutofit/>
          </a:bodyPr>
          <a:lstStyle>
            <a:lvl1pPr algn="l" indent="-317500" lvl="0" marL="457200">
              <a:lnSpc>
                <a:spcPct val="115000"/>
              </a:lnSpc>
              <a:spcBef>
                <a:spcPts val="0"/>
              </a:spcBef>
              <a:spcAft>
                <a:spcPts val="0"/>
              </a:spcAft>
              <a:buSzPts val="1400"/>
              <a:buChar char="●"/>
              <a:defRPr sz="1400"/>
            </a:lvl1pPr>
            <a:lvl2pPr algn="l" indent="-304800" lvl="1" marL="914400">
              <a:lnSpc>
                <a:spcPct val="115000"/>
              </a:lnSpc>
              <a:spcBef>
                <a:spcPts val="0"/>
              </a:spcBef>
              <a:spcAft>
                <a:spcPts val="0"/>
              </a:spcAft>
              <a:buSzPts val="1200"/>
              <a:buChar char="○"/>
              <a:defRPr sz="1200"/>
            </a:lvl2pPr>
            <a:lvl3pPr algn="l" indent="-304800" lvl="2" marL="1371600">
              <a:lnSpc>
                <a:spcPct val="115000"/>
              </a:lnSpc>
              <a:spcBef>
                <a:spcPts val="0"/>
              </a:spcBef>
              <a:spcAft>
                <a:spcPts val="0"/>
              </a:spcAft>
              <a:buSzPts val="1200"/>
              <a:buChar char="■"/>
              <a:defRPr sz="1200"/>
            </a:lvl3pPr>
            <a:lvl4pPr algn="l" indent="-304800" lvl="3" marL="1828800">
              <a:lnSpc>
                <a:spcPct val="115000"/>
              </a:lnSpc>
              <a:spcBef>
                <a:spcPts val="0"/>
              </a:spcBef>
              <a:spcAft>
                <a:spcPts val="0"/>
              </a:spcAft>
              <a:buSzPts val="1200"/>
              <a:buChar char="●"/>
              <a:defRPr sz="1200"/>
            </a:lvl4pPr>
            <a:lvl5pPr algn="l" indent="-304800" lvl="4" marL="2286000">
              <a:lnSpc>
                <a:spcPct val="115000"/>
              </a:lnSpc>
              <a:spcBef>
                <a:spcPts val="0"/>
              </a:spcBef>
              <a:spcAft>
                <a:spcPts val="0"/>
              </a:spcAft>
              <a:buSzPts val="1200"/>
              <a:buChar char="○"/>
              <a:defRPr sz="1200"/>
            </a:lvl5pPr>
            <a:lvl6pPr algn="l" indent="-304800" lvl="5" marL="2743200">
              <a:lnSpc>
                <a:spcPct val="115000"/>
              </a:lnSpc>
              <a:spcBef>
                <a:spcPts val="0"/>
              </a:spcBef>
              <a:spcAft>
                <a:spcPts val="0"/>
              </a:spcAft>
              <a:buSzPts val="1200"/>
              <a:buChar char="■"/>
              <a:defRPr sz="1200"/>
            </a:lvl6pPr>
            <a:lvl7pPr algn="l" indent="-304800" lvl="6" marL="3200400">
              <a:lnSpc>
                <a:spcPct val="115000"/>
              </a:lnSpc>
              <a:spcBef>
                <a:spcPts val="0"/>
              </a:spcBef>
              <a:spcAft>
                <a:spcPts val="0"/>
              </a:spcAft>
              <a:buSzPts val="1200"/>
              <a:buChar char="●"/>
              <a:defRPr sz="1200"/>
            </a:lvl7pPr>
            <a:lvl8pPr algn="l" indent="-304800" lvl="7" marL="3657600">
              <a:lnSpc>
                <a:spcPct val="115000"/>
              </a:lnSpc>
              <a:spcBef>
                <a:spcPts val="0"/>
              </a:spcBef>
              <a:spcAft>
                <a:spcPts val="0"/>
              </a:spcAft>
              <a:buSzPts val="1200"/>
              <a:buChar char="○"/>
              <a:defRPr sz="1200"/>
            </a:lvl8pPr>
            <a:lvl9pPr algn="l" indent="-304800" lvl="8" marL="4114800">
              <a:lnSpc>
                <a:spcPct val="115000"/>
              </a:lnSpc>
              <a:spcBef>
                <a:spcPts val="0"/>
              </a:spcBef>
              <a:spcAft>
                <a:spcPts val="0"/>
              </a:spcAft>
              <a:buSzPts val="1200"/>
              <a:buChar char="■"/>
              <a:defRPr sz="1200"/>
            </a:lvl9pPr>
          </a:lstStyle>
          <a:p/>
        </p:txBody>
      </p:sp>
      <p:sp>
        <p:nvSpPr>
          <p:cNvPr id="26" name="Google Shape;26;p5"/>
          <p:cNvSpPr txBox="1"/>
          <p:nvPr>
            <p:ph idx="2" type="body"/>
          </p:nvPr>
        </p:nvSpPr>
        <p:spPr>
          <a:xfrm>
            <a:off x="4832400" y="1234050"/>
            <a:ext cx="3999900" cy="3334800"/>
          </a:xfrm>
          <a:prstGeom prst="rect">
            <a:avLst/>
          </a:prstGeom>
          <a:noFill/>
          <a:ln>
            <a:noFill/>
          </a:ln>
        </p:spPr>
        <p:txBody>
          <a:bodyPr anchor="t" anchorCtr="0" bIns="91425" lIns="91425" numCol="1" rIns="91425" spcFirstLastPara="1" tIns="91425" wrap="square">
            <a:normAutofit/>
          </a:bodyPr>
          <a:lstStyle>
            <a:lvl1pPr algn="l" indent="-317500" lvl="0" marL="457200">
              <a:lnSpc>
                <a:spcPct val="115000"/>
              </a:lnSpc>
              <a:spcBef>
                <a:spcPts val="0"/>
              </a:spcBef>
              <a:spcAft>
                <a:spcPts val="0"/>
              </a:spcAft>
              <a:buSzPts val="1400"/>
              <a:buChar char="●"/>
              <a:defRPr sz="1400"/>
            </a:lvl1pPr>
            <a:lvl2pPr algn="l" indent="-304800" lvl="1" marL="914400">
              <a:lnSpc>
                <a:spcPct val="115000"/>
              </a:lnSpc>
              <a:spcBef>
                <a:spcPts val="0"/>
              </a:spcBef>
              <a:spcAft>
                <a:spcPts val="0"/>
              </a:spcAft>
              <a:buSzPts val="1200"/>
              <a:buChar char="○"/>
              <a:defRPr sz="1200"/>
            </a:lvl2pPr>
            <a:lvl3pPr algn="l" indent="-304800" lvl="2" marL="1371600">
              <a:lnSpc>
                <a:spcPct val="115000"/>
              </a:lnSpc>
              <a:spcBef>
                <a:spcPts val="0"/>
              </a:spcBef>
              <a:spcAft>
                <a:spcPts val="0"/>
              </a:spcAft>
              <a:buSzPts val="1200"/>
              <a:buChar char="■"/>
              <a:defRPr sz="1200"/>
            </a:lvl3pPr>
            <a:lvl4pPr algn="l" indent="-304800" lvl="3" marL="1828800">
              <a:lnSpc>
                <a:spcPct val="115000"/>
              </a:lnSpc>
              <a:spcBef>
                <a:spcPts val="0"/>
              </a:spcBef>
              <a:spcAft>
                <a:spcPts val="0"/>
              </a:spcAft>
              <a:buSzPts val="1200"/>
              <a:buChar char="●"/>
              <a:defRPr sz="1200"/>
            </a:lvl4pPr>
            <a:lvl5pPr algn="l" indent="-304800" lvl="4" marL="2286000">
              <a:lnSpc>
                <a:spcPct val="115000"/>
              </a:lnSpc>
              <a:spcBef>
                <a:spcPts val="0"/>
              </a:spcBef>
              <a:spcAft>
                <a:spcPts val="0"/>
              </a:spcAft>
              <a:buSzPts val="1200"/>
              <a:buChar char="○"/>
              <a:defRPr sz="1200"/>
            </a:lvl5pPr>
            <a:lvl6pPr algn="l" indent="-304800" lvl="5" marL="2743200">
              <a:lnSpc>
                <a:spcPct val="115000"/>
              </a:lnSpc>
              <a:spcBef>
                <a:spcPts val="0"/>
              </a:spcBef>
              <a:spcAft>
                <a:spcPts val="0"/>
              </a:spcAft>
              <a:buSzPts val="1200"/>
              <a:buChar char="■"/>
              <a:defRPr sz="1200"/>
            </a:lvl6pPr>
            <a:lvl7pPr algn="l" indent="-304800" lvl="6" marL="3200400">
              <a:lnSpc>
                <a:spcPct val="115000"/>
              </a:lnSpc>
              <a:spcBef>
                <a:spcPts val="0"/>
              </a:spcBef>
              <a:spcAft>
                <a:spcPts val="0"/>
              </a:spcAft>
              <a:buSzPts val="1200"/>
              <a:buChar char="●"/>
              <a:defRPr sz="1200"/>
            </a:lvl7pPr>
            <a:lvl8pPr algn="l" indent="-304800" lvl="7" marL="3657600">
              <a:lnSpc>
                <a:spcPct val="115000"/>
              </a:lnSpc>
              <a:spcBef>
                <a:spcPts val="0"/>
              </a:spcBef>
              <a:spcAft>
                <a:spcPts val="0"/>
              </a:spcAft>
              <a:buSzPts val="1200"/>
              <a:buChar char="○"/>
              <a:defRPr sz="1200"/>
            </a:lvl8pPr>
            <a:lvl9pPr algn="l" indent="-304800" lvl="8" marL="4114800">
              <a:lnSpc>
                <a:spcPct val="115000"/>
              </a:lnSpc>
              <a:spcBef>
                <a:spcPts val="0"/>
              </a:spcBef>
              <a:spcAft>
                <a:spcPts val="0"/>
              </a:spcAft>
              <a:buSzPts val="1200"/>
              <a:buChar char="■"/>
              <a:defRPr sz="1200"/>
            </a:lvl9pPr>
          </a:lstStyle>
          <a:p/>
        </p:txBody>
      </p:sp>
      <p:sp>
        <p:nvSpPr>
          <p:cNvPr id="27" name="Google Shape;27;p5"/>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8" name="Shape 28"/>
        <p:cNvGrpSpPr/>
        <p:nvPr/>
      </p:nvGrpSpPr>
      <p:grpSpPr>
        <a:xfrm>
          <a:off x="0" y="0"/>
          <a:ext cx="0" cy="0"/>
          <a:chOff x="0" y="0"/>
          <a:chExt cx="0" cy="0"/>
        </a:xfrm>
      </p:grpSpPr>
      <p:sp>
        <p:nvSpPr>
          <p:cNvPr id="29" name="Google Shape;29;p6"/>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a:lnSpc>
                <a:spcPct val="100000"/>
              </a:lnSpc>
              <a:spcBef>
                <a:spcPts val="0"/>
              </a:spcBef>
              <a:spcAft>
                <a:spcPts val="0"/>
              </a:spcAft>
              <a:buSzPts val="3000"/>
              <a:buNone/>
              <a:defRPr/>
            </a:lvl1pPr>
            <a:lvl2pPr algn="l" lvl="1">
              <a:lnSpc>
                <a:spcPct val="100000"/>
              </a:lnSpc>
              <a:spcBef>
                <a:spcPts val="0"/>
              </a:spcBef>
              <a:spcAft>
                <a:spcPts val="0"/>
              </a:spcAft>
              <a:buSzPts val="3000"/>
              <a:buNone/>
              <a:defRPr/>
            </a:lvl2pPr>
            <a:lvl3pPr algn="l" lvl="2">
              <a:lnSpc>
                <a:spcPct val="100000"/>
              </a:lnSpc>
              <a:spcBef>
                <a:spcPts val="0"/>
              </a:spcBef>
              <a:spcAft>
                <a:spcPts val="0"/>
              </a:spcAft>
              <a:buSzPts val="3000"/>
              <a:buNone/>
              <a:defRPr/>
            </a:lvl3pPr>
            <a:lvl4pPr algn="l" lvl="3">
              <a:lnSpc>
                <a:spcPct val="100000"/>
              </a:lnSpc>
              <a:spcBef>
                <a:spcPts val="0"/>
              </a:spcBef>
              <a:spcAft>
                <a:spcPts val="0"/>
              </a:spcAft>
              <a:buSzPts val="3000"/>
              <a:buNone/>
              <a:defRPr/>
            </a:lvl4pPr>
            <a:lvl5pPr algn="l" lvl="4">
              <a:lnSpc>
                <a:spcPct val="100000"/>
              </a:lnSpc>
              <a:spcBef>
                <a:spcPts val="0"/>
              </a:spcBef>
              <a:spcAft>
                <a:spcPts val="0"/>
              </a:spcAft>
              <a:buSzPts val="3000"/>
              <a:buNone/>
              <a:defRPr/>
            </a:lvl5pPr>
            <a:lvl6pPr algn="l" lvl="5">
              <a:lnSpc>
                <a:spcPct val="100000"/>
              </a:lnSpc>
              <a:spcBef>
                <a:spcPts val="0"/>
              </a:spcBef>
              <a:spcAft>
                <a:spcPts val="0"/>
              </a:spcAft>
              <a:buSzPts val="3000"/>
              <a:buNone/>
              <a:defRPr/>
            </a:lvl6pPr>
            <a:lvl7pPr algn="l" lvl="6">
              <a:lnSpc>
                <a:spcPct val="100000"/>
              </a:lnSpc>
              <a:spcBef>
                <a:spcPts val="0"/>
              </a:spcBef>
              <a:spcAft>
                <a:spcPts val="0"/>
              </a:spcAft>
              <a:buSzPts val="3000"/>
              <a:buNone/>
              <a:defRPr/>
            </a:lvl7pPr>
            <a:lvl8pPr algn="l" lvl="7">
              <a:lnSpc>
                <a:spcPct val="100000"/>
              </a:lnSpc>
              <a:spcBef>
                <a:spcPts val="0"/>
              </a:spcBef>
              <a:spcAft>
                <a:spcPts val="0"/>
              </a:spcAft>
              <a:buSzPts val="3000"/>
              <a:buNone/>
              <a:defRPr/>
            </a:lvl8pPr>
            <a:lvl9pPr algn="l" lvl="8">
              <a:lnSpc>
                <a:spcPct val="100000"/>
              </a:lnSpc>
              <a:spcBef>
                <a:spcPts val="0"/>
              </a:spcBef>
              <a:spcAft>
                <a:spcPts val="0"/>
              </a:spcAft>
              <a:buSzPts val="3000"/>
              <a:buNone/>
              <a:defRPr/>
            </a:lvl9pPr>
          </a:lstStyle>
          <a:p/>
        </p:txBody>
      </p:sp>
      <p:sp>
        <p:nvSpPr>
          <p:cNvPr id="30" name="Google Shape;30;p6"/>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1" name="Shape 31"/>
        <p:cNvGrpSpPr/>
        <p:nvPr/>
      </p:nvGrpSpPr>
      <p:grpSpPr>
        <a:xfrm>
          <a:off x="0" y="0"/>
          <a:ext cx="0" cy="0"/>
          <a:chOff x="0" y="0"/>
          <a:chExt cx="0" cy="0"/>
        </a:xfrm>
      </p:grpSpPr>
      <p:sp>
        <p:nvSpPr>
          <p:cNvPr id="32" name="Google Shape;32;p7"/>
          <p:cNvSpPr txBox="1"/>
          <p:nvPr>
            <p:ph type="title"/>
          </p:nvPr>
        </p:nvSpPr>
        <p:spPr>
          <a:xfrm>
            <a:off x="311700" y="555600"/>
            <a:ext cx="2808000" cy="755700"/>
          </a:xfrm>
          <a:prstGeom prst="rect">
            <a:avLst/>
          </a:prstGeom>
          <a:noFill/>
          <a:ln>
            <a:noFill/>
          </a:ln>
        </p:spPr>
        <p:txBody>
          <a:bodyPr anchor="b" anchorCtr="0" bIns="91425" lIns="91425" numCol="1" rIns="91425" spcFirstLastPara="1" tIns="91425" wrap="square">
            <a:normAutofit/>
          </a:bodyPr>
          <a:lstStyle>
            <a:lvl1pPr algn="l" lvl="0">
              <a:lnSpc>
                <a:spcPct val="100000"/>
              </a:lnSpc>
              <a:spcBef>
                <a:spcPts val="0"/>
              </a:spcBef>
              <a:spcAft>
                <a:spcPts val="0"/>
              </a:spcAft>
              <a:buSzPts val="2400"/>
              <a:buNone/>
              <a:defRPr sz="2400"/>
            </a:lvl1pPr>
            <a:lvl2pPr algn="l" lvl="1">
              <a:lnSpc>
                <a:spcPct val="100000"/>
              </a:lnSpc>
              <a:spcBef>
                <a:spcPts val="0"/>
              </a:spcBef>
              <a:spcAft>
                <a:spcPts val="0"/>
              </a:spcAft>
              <a:buSzPts val="2400"/>
              <a:buNone/>
              <a:defRPr sz="2400"/>
            </a:lvl2pPr>
            <a:lvl3pPr algn="l" lvl="2">
              <a:lnSpc>
                <a:spcPct val="100000"/>
              </a:lnSpc>
              <a:spcBef>
                <a:spcPts val="0"/>
              </a:spcBef>
              <a:spcAft>
                <a:spcPts val="0"/>
              </a:spcAft>
              <a:buSzPts val="2400"/>
              <a:buNone/>
              <a:defRPr sz="2400"/>
            </a:lvl3pPr>
            <a:lvl4pPr algn="l" lvl="3">
              <a:lnSpc>
                <a:spcPct val="100000"/>
              </a:lnSpc>
              <a:spcBef>
                <a:spcPts val="0"/>
              </a:spcBef>
              <a:spcAft>
                <a:spcPts val="0"/>
              </a:spcAft>
              <a:buSzPts val="2400"/>
              <a:buNone/>
              <a:defRPr sz="2400"/>
            </a:lvl4pPr>
            <a:lvl5pPr algn="l" lvl="4">
              <a:lnSpc>
                <a:spcPct val="100000"/>
              </a:lnSpc>
              <a:spcBef>
                <a:spcPts val="0"/>
              </a:spcBef>
              <a:spcAft>
                <a:spcPts val="0"/>
              </a:spcAft>
              <a:buSzPts val="2400"/>
              <a:buNone/>
              <a:defRPr sz="2400"/>
            </a:lvl5pPr>
            <a:lvl6pPr algn="l" lvl="5">
              <a:lnSpc>
                <a:spcPct val="100000"/>
              </a:lnSpc>
              <a:spcBef>
                <a:spcPts val="0"/>
              </a:spcBef>
              <a:spcAft>
                <a:spcPts val="0"/>
              </a:spcAft>
              <a:buSzPts val="2400"/>
              <a:buNone/>
              <a:defRPr sz="2400"/>
            </a:lvl6pPr>
            <a:lvl7pPr algn="l" lvl="6">
              <a:lnSpc>
                <a:spcPct val="100000"/>
              </a:lnSpc>
              <a:spcBef>
                <a:spcPts val="0"/>
              </a:spcBef>
              <a:spcAft>
                <a:spcPts val="0"/>
              </a:spcAft>
              <a:buSzPts val="2400"/>
              <a:buNone/>
              <a:defRPr sz="2400"/>
            </a:lvl7pPr>
            <a:lvl8pPr algn="l" lvl="7">
              <a:lnSpc>
                <a:spcPct val="100000"/>
              </a:lnSpc>
              <a:spcBef>
                <a:spcPts val="0"/>
              </a:spcBef>
              <a:spcAft>
                <a:spcPts val="0"/>
              </a:spcAft>
              <a:buSzPts val="2400"/>
              <a:buNone/>
              <a:defRPr sz="2400"/>
            </a:lvl8pPr>
            <a:lvl9pPr algn="l" lvl="8">
              <a:lnSpc>
                <a:spcPct val="100000"/>
              </a:lnSpc>
              <a:spcBef>
                <a:spcPts val="0"/>
              </a:spcBef>
              <a:spcAft>
                <a:spcPts val="0"/>
              </a:spcAft>
              <a:buSzPts val="2400"/>
              <a:buNone/>
              <a:defRPr sz="2400"/>
            </a:lvl9pPr>
          </a:lstStyle>
          <a:p/>
        </p:txBody>
      </p:sp>
      <p:sp>
        <p:nvSpPr>
          <p:cNvPr id="33" name="Google Shape;33;p7"/>
          <p:cNvSpPr txBox="1"/>
          <p:nvPr>
            <p:ph idx="1" type="body"/>
          </p:nvPr>
        </p:nvSpPr>
        <p:spPr>
          <a:xfrm>
            <a:off x="311700" y="1389600"/>
            <a:ext cx="2808000" cy="3179400"/>
          </a:xfrm>
          <a:prstGeom prst="rect">
            <a:avLst/>
          </a:prstGeom>
          <a:noFill/>
          <a:ln>
            <a:noFill/>
          </a:ln>
        </p:spPr>
        <p:txBody>
          <a:bodyPr anchor="t" anchorCtr="0" bIns="91425" lIns="91425" numCol="1" rIns="91425" spcFirstLastPara="1" tIns="91425" wrap="square">
            <a:normAutofit/>
          </a:bodyPr>
          <a:lstStyle>
            <a:lvl1pPr algn="l" indent="-304800" lvl="0" marL="457200">
              <a:lnSpc>
                <a:spcPct val="115000"/>
              </a:lnSpc>
              <a:spcBef>
                <a:spcPts val="0"/>
              </a:spcBef>
              <a:spcAft>
                <a:spcPts val="0"/>
              </a:spcAft>
              <a:buSzPts val="1200"/>
              <a:buChar char="●"/>
              <a:defRPr sz="1200"/>
            </a:lvl1pPr>
            <a:lvl2pPr algn="l" indent="-304800" lvl="1" marL="914400">
              <a:lnSpc>
                <a:spcPct val="115000"/>
              </a:lnSpc>
              <a:spcBef>
                <a:spcPts val="0"/>
              </a:spcBef>
              <a:spcAft>
                <a:spcPts val="0"/>
              </a:spcAft>
              <a:buSzPts val="1200"/>
              <a:buChar char="○"/>
              <a:defRPr sz="1200"/>
            </a:lvl2pPr>
            <a:lvl3pPr algn="l" indent="-304800" lvl="2" marL="1371600">
              <a:lnSpc>
                <a:spcPct val="115000"/>
              </a:lnSpc>
              <a:spcBef>
                <a:spcPts val="0"/>
              </a:spcBef>
              <a:spcAft>
                <a:spcPts val="0"/>
              </a:spcAft>
              <a:buSzPts val="1200"/>
              <a:buChar char="■"/>
              <a:defRPr sz="1200"/>
            </a:lvl3pPr>
            <a:lvl4pPr algn="l" indent="-304800" lvl="3" marL="1828800">
              <a:lnSpc>
                <a:spcPct val="115000"/>
              </a:lnSpc>
              <a:spcBef>
                <a:spcPts val="0"/>
              </a:spcBef>
              <a:spcAft>
                <a:spcPts val="0"/>
              </a:spcAft>
              <a:buSzPts val="1200"/>
              <a:buChar char="●"/>
              <a:defRPr sz="1200"/>
            </a:lvl4pPr>
            <a:lvl5pPr algn="l" indent="-304800" lvl="4" marL="2286000">
              <a:lnSpc>
                <a:spcPct val="115000"/>
              </a:lnSpc>
              <a:spcBef>
                <a:spcPts val="0"/>
              </a:spcBef>
              <a:spcAft>
                <a:spcPts val="0"/>
              </a:spcAft>
              <a:buSzPts val="1200"/>
              <a:buChar char="○"/>
              <a:defRPr sz="1200"/>
            </a:lvl5pPr>
            <a:lvl6pPr algn="l" indent="-304800" lvl="5" marL="2743200">
              <a:lnSpc>
                <a:spcPct val="115000"/>
              </a:lnSpc>
              <a:spcBef>
                <a:spcPts val="0"/>
              </a:spcBef>
              <a:spcAft>
                <a:spcPts val="0"/>
              </a:spcAft>
              <a:buSzPts val="1200"/>
              <a:buChar char="■"/>
              <a:defRPr sz="1200"/>
            </a:lvl6pPr>
            <a:lvl7pPr algn="l" indent="-304800" lvl="6" marL="3200400">
              <a:lnSpc>
                <a:spcPct val="115000"/>
              </a:lnSpc>
              <a:spcBef>
                <a:spcPts val="0"/>
              </a:spcBef>
              <a:spcAft>
                <a:spcPts val="0"/>
              </a:spcAft>
              <a:buSzPts val="1200"/>
              <a:buChar char="●"/>
              <a:defRPr sz="1200"/>
            </a:lvl7pPr>
            <a:lvl8pPr algn="l" indent="-304800" lvl="7" marL="3657600">
              <a:lnSpc>
                <a:spcPct val="115000"/>
              </a:lnSpc>
              <a:spcBef>
                <a:spcPts val="0"/>
              </a:spcBef>
              <a:spcAft>
                <a:spcPts val="0"/>
              </a:spcAft>
              <a:buSzPts val="1200"/>
              <a:buChar char="○"/>
              <a:defRPr sz="1200"/>
            </a:lvl8pPr>
            <a:lvl9pPr algn="l" indent="-304800" lvl="8" marL="4114800">
              <a:lnSpc>
                <a:spcPct val="115000"/>
              </a:lnSpc>
              <a:spcBef>
                <a:spcPts val="0"/>
              </a:spcBef>
              <a:spcAft>
                <a:spcPts val="0"/>
              </a:spcAft>
              <a:buSzPts val="1200"/>
              <a:buChar char="■"/>
              <a:defRPr sz="1200"/>
            </a:lvl9pPr>
          </a:lstStyle>
          <a:p/>
        </p:txBody>
      </p:sp>
      <p:sp>
        <p:nvSpPr>
          <p:cNvPr id="34" name="Google Shape;34;p7"/>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5" name="Shape 35"/>
        <p:cNvGrpSpPr/>
        <p:nvPr/>
      </p:nvGrpSpPr>
      <p:grpSpPr>
        <a:xfrm>
          <a:off x="0" y="0"/>
          <a:ext cx="0" cy="0"/>
          <a:chOff x="0" y="0"/>
          <a:chExt cx="0" cy="0"/>
        </a:xfrm>
      </p:grpSpPr>
      <p:sp>
        <p:nvSpPr>
          <p:cNvPr id="36" name="Google Shape;36;p8"/>
          <p:cNvSpPr txBox="1"/>
          <p:nvPr>
            <p:ph type="title"/>
          </p:nvPr>
        </p:nvSpPr>
        <p:spPr>
          <a:xfrm>
            <a:off x="490250" y="526350"/>
            <a:ext cx="5618700" cy="4090800"/>
          </a:xfrm>
          <a:prstGeom prst="rect">
            <a:avLst/>
          </a:prstGeom>
          <a:noFill/>
          <a:ln>
            <a:noFill/>
          </a:ln>
        </p:spPr>
        <p:txBody>
          <a:bodyPr anchor="ctr" anchorCtr="0" bIns="91425" lIns="91425" numCol="1" rIns="91425" spcFirstLastPara="1" tIns="91425" wrap="square">
            <a:normAutofit/>
          </a:bodyPr>
          <a:lstStyle>
            <a:lvl1pPr algn="l" lvl="0">
              <a:lnSpc>
                <a:spcPct val="100000"/>
              </a:lnSpc>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algn="l" lvl="1">
              <a:lnSpc>
                <a:spcPct val="100000"/>
              </a:lnSpc>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algn="l" lvl="2">
              <a:lnSpc>
                <a:spcPct val="100000"/>
              </a:lnSpc>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algn="l" lvl="3">
              <a:lnSpc>
                <a:spcPct val="100000"/>
              </a:lnSpc>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algn="l" lvl="4">
              <a:lnSpc>
                <a:spcPct val="100000"/>
              </a:lnSpc>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algn="l" lvl="5">
              <a:lnSpc>
                <a:spcPct val="100000"/>
              </a:lnSpc>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algn="l" lvl="6">
              <a:lnSpc>
                <a:spcPct val="100000"/>
              </a:lnSpc>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algn="l" lvl="7">
              <a:lnSpc>
                <a:spcPct val="100000"/>
              </a:lnSpc>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algn="l" lvl="8">
              <a:lnSpc>
                <a:spcPct val="100000"/>
              </a:lnSpc>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p:txBody>
      </p:sp>
      <p:sp>
        <p:nvSpPr>
          <p:cNvPr id="37" name="Google Shape;37;p8"/>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lt1"/>
                </a:solidFill>
                <a:latin typeface="Playfair Display"/>
                <a:ea typeface="Playfair Display"/>
                <a:cs typeface="Playfair Display"/>
                <a:sym typeface="Playfair Display"/>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8"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cxnSp>
        <p:nvCxnSpPr>
          <p:cNvPr id="40" name="Google Shape;40;p9"/>
          <p:cNvCxnSpPr/>
          <p:nvPr/>
        </p:nvCxnSpPr>
        <p:spPr>
          <a:xfrm>
            <a:off x="5029675" y="4495500"/>
            <a:ext cx="468300" cy="0"/>
          </a:xfrm>
          <a:prstGeom prst="straightConnector1">
            <a:avLst/>
          </a:prstGeom>
          <a:noFill/>
          <a:ln cap="flat" cmpd="sng" w="19050">
            <a:solidFill>
              <a:schemeClr val="dk2"/>
            </a:solidFill>
            <a:prstDash val="solid"/>
            <a:round/>
            <a:headEnd len="sm" type="none" w="sm"/>
            <a:tailEnd len="sm" type="none" w="sm"/>
          </a:ln>
        </p:spPr>
      </p:cxnSp>
      <p:sp>
        <p:nvSpPr>
          <p:cNvPr id="41" name="Google Shape;41;p9"/>
          <p:cNvSpPr txBox="1"/>
          <p:nvPr>
            <p:ph type="title"/>
          </p:nvPr>
        </p:nvSpPr>
        <p:spPr>
          <a:xfrm>
            <a:off x="265500" y="1081675"/>
            <a:ext cx="4045200" cy="1786200"/>
          </a:xfrm>
          <a:prstGeom prst="rect">
            <a:avLst/>
          </a:prstGeom>
          <a:noFill/>
          <a:ln>
            <a:noFill/>
          </a:ln>
        </p:spPr>
        <p:txBody>
          <a:bodyPr anchor="b" anchorCtr="0" bIns="91425" lIns="91425" numCol="1" rIns="91425" spcFirstLastPara="1" tIns="91425" wrap="square">
            <a:normAutofit/>
          </a:bodyPr>
          <a:lstStyle>
            <a:lvl1pPr algn="ctr" lvl="0">
              <a:lnSpc>
                <a:spcPct val="100000"/>
              </a:lnSpc>
              <a:spcBef>
                <a:spcPts val="0"/>
              </a:spcBef>
              <a:spcAft>
                <a:spcPts val="0"/>
              </a:spcAft>
              <a:buSzPts val="4200"/>
              <a:buNone/>
              <a:defRPr sz="4200"/>
            </a:lvl1pPr>
            <a:lvl2pPr algn="ctr" lvl="1">
              <a:lnSpc>
                <a:spcPct val="100000"/>
              </a:lnSpc>
              <a:spcBef>
                <a:spcPts val="0"/>
              </a:spcBef>
              <a:spcAft>
                <a:spcPts val="0"/>
              </a:spcAft>
              <a:buSzPts val="4200"/>
              <a:buNone/>
              <a:defRPr sz="4200"/>
            </a:lvl2pPr>
            <a:lvl3pPr algn="ctr" lvl="2">
              <a:lnSpc>
                <a:spcPct val="100000"/>
              </a:lnSpc>
              <a:spcBef>
                <a:spcPts val="0"/>
              </a:spcBef>
              <a:spcAft>
                <a:spcPts val="0"/>
              </a:spcAft>
              <a:buSzPts val="4200"/>
              <a:buNone/>
              <a:defRPr sz="4200"/>
            </a:lvl3pPr>
            <a:lvl4pPr algn="ctr" lvl="3">
              <a:lnSpc>
                <a:spcPct val="100000"/>
              </a:lnSpc>
              <a:spcBef>
                <a:spcPts val="0"/>
              </a:spcBef>
              <a:spcAft>
                <a:spcPts val="0"/>
              </a:spcAft>
              <a:buSzPts val="4200"/>
              <a:buNone/>
              <a:defRPr sz="4200"/>
            </a:lvl4pPr>
            <a:lvl5pPr algn="ctr" lvl="4">
              <a:lnSpc>
                <a:spcPct val="100000"/>
              </a:lnSpc>
              <a:spcBef>
                <a:spcPts val="0"/>
              </a:spcBef>
              <a:spcAft>
                <a:spcPts val="0"/>
              </a:spcAft>
              <a:buSzPts val="4200"/>
              <a:buNone/>
              <a:defRPr sz="4200"/>
            </a:lvl5pPr>
            <a:lvl6pPr algn="ctr" lvl="5">
              <a:lnSpc>
                <a:spcPct val="100000"/>
              </a:lnSpc>
              <a:spcBef>
                <a:spcPts val="0"/>
              </a:spcBef>
              <a:spcAft>
                <a:spcPts val="0"/>
              </a:spcAft>
              <a:buSzPts val="4200"/>
              <a:buNone/>
              <a:defRPr sz="4200"/>
            </a:lvl6pPr>
            <a:lvl7pPr algn="ctr" lvl="6">
              <a:lnSpc>
                <a:spcPct val="100000"/>
              </a:lnSpc>
              <a:spcBef>
                <a:spcPts val="0"/>
              </a:spcBef>
              <a:spcAft>
                <a:spcPts val="0"/>
              </a:spcAft>
              <a:buSzPts val="4200"/>
              <a:buNone/>
              <a:defRPr sz="4200"/>
            </a:lvl7pPr>
            <a:lvl8pPr algn="ctr" lvl="7">
              <a:lnSpc>
                <a:spcPct val="100000"/>
              </a:lnSpc>
              <a:spcBef>
                <a:spcPts val="0"/>
              </a:spcBef>
              <a:spcAft>
                <a:spcPts val="0"/>
              </a:spcAft>
              <a:buSzPts val="4200"/>
              <a:buNone/>
              <a:defRPr sz="4200"/>
            </a:lvl8pPr>
            <a:lvl9pPr algn="ctr" lvl="8">
              <a:lnSpc>
                <a:spcPct val="100000"/>
              </a:lnSpc>
              <a:spcBef>
                <a:spcPts val="0"/>
              </a:spcBef>
              <a:spcAft>
                <a:spcPts val="0"/>
              </a:spcAft>
              <a:buSzPts val="4200"/>
              <a:buNone/>
              <a:defRPr sz="4200"/>
            </a:lvl9pPr>
          </a:lstStyle>
          <a:p/>
        </p:txBody>
      </p:sp>
      <p:sp>
        <p:nvSpPr>
          <p:cNvPr id="42" name="Google Shape;42;p9"/>
          <p:cNvSpPr txBox="1"/>
          <p:nvPr>
            <p:ph idx="1" type="subTitle"/>
          </p:nvPr>
        </p:nvSpPr>
        <p:spPr>
          <a:xfrm>
            <a:off x="265500" y="2921401"/>
            <a:ext cx="4045200" cy="1345500"/>
          </a:xfrm>
          <a:prstGeom prst="rect">
            <a:avLst/>
          </a:prstGeom>
          <a:noFill/>
          <a:ln>
            <a:noFill/>
          </a:ln>
        </p:spPr>
        <p:txBody>
          <a:bodyPr anchor="t" anchorCtr="0" bIns="91425" lIns="91425" numCol="1" rIns="91425" spcFirstLastPara="1" tIns="91425" wrap="square">
            <a:normAutofit/>
          </a:bodyPr>
          <a:lstStyle>
            <a:lvl1pPr algn="ctr" lvl="0">
              <a:lnSpc>
                <a:spcPct val="100000"/>
              </a:lnSpc>
              <a:spcBef>
                <a:spcPts val="0"/>
              </a:spcBef>
              <a:spcAft>
                <a:spcPts val="0"/>
              </a:spcAft>
              <a:buSzPts val="2100"/>
              <a:buNone/>
              <a:defRPr sz="2100"/>
            </a:lvl1pPr>
            <a:lvl2pPr algn="ctr" lvl="1">
              <a:lnSpc>
                <a:spcPct val="100000"/>
              </a:lnSpc>
              <a:spcBef>
                <a:spcPts val="0"/>
              </a:spcBef>
              <a:spcAft>
                <a:spcPts val="0"/>
              </a:spcAft>
              <a:buSzPts val="2100"/>
              <a:buNone/>
              <a:defRPr sz="2100"/>
            </a:lvl2pPr>
            <a:lvl3pPr algn="ctr" lvl="2">
              <a:lnSpc>
                <a:spcPct val="100000"/>
              </a:lnSpc>
              <a:spcBef>
                <a:spcPts val="0"/>
              </a:spcBef>
              <a:spcAft>
                <a:spcPts val="0"/>
              </a:spcAft>
              <a:buSzPts val="2100"/>
              <a:buNone/>
              <a:defRPr sz="2100"/>
            </a:lvl3pPr>
            <a:lvl4pPr algn="ctr" lvl="3">
              <a:lnSpc>
                <a:spcPct val="100000"/>
              </a:lnSpc>
              <a:spcBef>
                <a:spcPts val="0"/>
              </a:spcBef>
              <a:spcAft>
                <a:spcPts val="0"/>
              </a:spcAft>
              <a:buSzPts val="2100"/>
              <a:buNone/>
              <a:defRPr sz="2100"/>
            </a:lvl4pPr>
            <a:lvl5pPr algn="ctr" lvl="4">
              <a:lnSpc>
                <a:spcPct val="100000"/>
              </a:lnSpc>
              <a:spcBef>
                <a:spcPts val="0"/>
              </a:spcBef>
              <a:spcAft>
                <a:spcPts val="0"/>
              </a:spcAft>
              <a:buSzPts val="2100"/>
              <a:buNone/>
              <a:defRPr sz="2100"/>
            </a:lvl5pPr>
            <a:lvl6pPr algn="ctr" lvl="5">
              <a:lnSpc>
                <a:spcPct val="100000"/>
              </a:lnSpc>
              <a:spcBef>
                <a:spcPts val="0"/>
              </a:spcBef>
              <a:spcAft>
                <a:spcPts val="0"/>
              </a:spcAft>
              <a:buSzPts val="2100"/>
              <a:buNone/>
              <a:defRPr sz="2100"/>
            </a:lvl6pPr>
            <a:lvl7pPr algn="ctr" lvl="6">
              <a:lnSpc>
                <a:spcPct val="100000"/>
              </a:lnSpc>
              <a:spcBef>
                <a:spcPts val="0"/>
              </a:spcBef>
              <a:spcAft>
                <a:spcPts val="0"/>
              </a:spcAft>
              <a:buSzPts val="2100"/>
              <a:buNone/>
              <a:defRPr sz="2100"/>
            </a:lvl7pPr>
            <a:lvl8pPr algn="ctr" lvl="7">
              <a:lnSpc>
                <a:spcPct val="100000"/>
              </a:lnSpc>
              <a:spcBef>
                <a:spcPts val="0"/>
              </a:spcBef>
              <a:spcAft>
                <a:spcPts val="0"/>
              </a:spcAft>
              <a:buSzPts val="2100"/>
              <a:buNone/>
              <a:defRPr sz="2100"/>
            </a:lvl8pPr>
            <a:lvl9pPr algn="ctr" lvl="8">
              <a:lnSpc>
                <a:spcPct val="100000"/>
              </a:lnSpc>
              <a:spcBef>
                <a:spcPts val="0"/>
              </a:spcBef>
              <a:spcAft>
                <a:spcPts val="0"/>
              </a:spcAft>
              <a:buSzPts val="2100"/>
              <a:buNone/>
              <a:defRPr sz="2100"/>
            </a:lvl9pPr>
          </a:lstStyle>
          <a:p/>
        </p:txBody>
      </p:sp>
      <p:sp>
        <p:nvSpPr>
          <p:cNvPr id="43" name="Google Shape;43;p9"/>
          <p:cNvSpPr txBox="1"/>
          <p:nvPr>
            <p:ph idx="2" type="body"/>
          </p:nvPr>
        </p:nvSpPr>
        <p:spPr>
          <a:xfrm>
            <a:off x="4939500" y="724200"/>
            <a:ext cx="3837000" cy="3695100"/>
          </a:xfrm>
          <a:prstGeom prst="rect">
            <a:avLst/>
          </a:prstGeom>
          <a:noFill/>
          <a:ln>
            <a:noFill/>
          </a:ln>
        </p:spPr>
        <p:txBody>
          <a:bodyPr anchor="ctr" anchorCtr="0" bIns="91425" lIns="91425" numCol="1" rIns="91425" spcFirstLastPara="1" tIns="91425" wrap="square">
            <a:normAutofit/>
          </a:bodyPr>
          <a:lstStyle>
            <a:lvl1pPr algn="l" indent="-342900" lvl="0" marL="457200">
              <a:lnSpc>
                <a:spcPct val="115000"/>
              </a:lnSpc>
              <a:spcBef>
                <a:spcPts val="0"/>
              </a:spcBef>
              <a:spcAft>
                <a:spcPts val="0"/>
              </a:spcAft>
              <a:buSzPts val="1800"/>
              <a:buChar char="●"/>
              <a:defRPr>
                <a:highlight>
                  <a:schemeClr val="lt1"/>
                </a:highlight>
              </a:defRPr>
            </a:lvl1pPr>
            <a:lvl2pPr algn="l" indent="-317500" lvl="1" marL="914400">
              <a:lnSpc>
                <a:spcPct val="115000"/>
              </a:lnSpc>
              <a:spcBef>
                <a:spcPts val="0"/>
              </a:spcBef>
              <a:spcAft>
                <a:spcPts val="0"/>
              </a:spcAft>
              <a:buSzPts val="1400"/>
              <a:buChar char="○"/>
              <a:defRPr>
                <a:highlight>
                  <a:schemeClr val="lt1"/>
                </a:highlight>
              </a:defRPr>
            </a:lvl2pPr>
            <a:lvl3pPr algn="l" indent="-317500" lvl="2" marL="1371600">
              <a:lnSpc>
                <a:spcPct val="115000"/>
              </a:lnSpc>
              <a:spcBef>
                <a:spcPts val="0"/>
              </a:spcBef>
              <a:spcAft>
                <a:spcPts val="0"/>
              </a:spcAft>
              <a:buSzPts val="1400"/>
              <a:buChar char="■"/>
              <a:defRPr>
                <a:highlight>
                  <a:schemeClr val="lt1"/>
                </a:highlight>
              </a:defRPr>
            </a:lvl3pPr>
            <a:lvl4pPr algn="l" indent="-317500" lvl="3" marL="1828800">
              <a:lnSpc>
                <a:spcPct val="115000"/>
              </a:lnSpc>
              <a:spcBef>
                <a:spcPts val="0"/>
              </a:spcBef>
              <a:spcAft>
                <a:spcPts val="0"/>
              </a:spcAft>
              <a:buSzPts val="1400"/>
              <a:buChar char="●"/>
              <a:defRPr>
                <a:highlight>
                  <a:schemeClr val="lt1"/>
                </a:highlight>
              </a:defRPr>
            </a:lvl4pPr>
            <a:lvl5pPr algn="l" indent="-317500" lvl="4" marL="2286000">
              <a:lnSpc>
                <a:spcPct val="115000"/>
              </a:lnSpc>
              <a:spcBef>
                <a:spcPts val="0"/>
              </a:spcBef>
              <a:spcAft>
                <a:spcPts val="0"/>
              </a:spcAft>
              <a:buSzPts val="1400"/>
              <a:buChar char="○"/>
              <a:defRPr>
                <a:highlight>
                  <a:schemeClr val="lt1"/>
                </a:highlight>
              </a:defRPr>
            </a:lvl5pPr>
            <a:lvl6pPr algn="l" indent="-317500" lvl="5" marL="2743200">
              <a:lnSpc>
                <a:spcPct val="115000"/>
              </a:lnSpc>
              <a:spcBef>
                <a:spcPts val="0"/>
              </a:spcBef>
              <a:spcAft>
                <a:spcPts val="0"/>
              </a:spcAft>
              <a:buSzPts val="1400"/>
              <a:buChar char="■"/>
              <a:defRPr>
                <a:highlight>
                  <a:schemeClr val="lt1"/>
                </a:highlight>
              </a:defRPr>
            </a:lvl6pPr>
            <a:lvl7pPr algn="l" indent="-317500" lvl="6" marL="3200400">
              <a:lnSpc>
                <a:spcPct val="115000"/>
              </a:lnSpc>
              <a:spcBef>
                <a:spcPts val="0"/>
              </a:spcBef>
              <a:spcAft>
                <a:spcPts val="0"/>
              </a:spcAft>
              <a:buSzPts val="1400"/>
              <a:buChar char="●"/>
              <a:defRPr>
                <a:highlight>
                  <a:schemeClr val="lt1"/>
                </a:highlight>
              </a:defRPr>
            </a:lvl7pPr>
            <a:lvl8pPr algn="l" indent="-317500" lvl="7" marL="3657600">
              <a:lnSpc>
                <a:spcPct val="115000"/>
              </a:lnSpc>
              <a:spcBef>
                <a:spcPts val="0"/>
              </a:spcBef>
              <a:spcAft>
                <a:spcPts val="0"/>
              </a:spcAft>
              <a:buSzPts val="1400"/>
              <a:buChar char="○"/>
              <a:defRPr>
                <a:highlight>
                  <a:schemeClr val="lt1"/>
                </a:highlight>
              </a:defRPr>
            </a:lvl8pPr>
            <a:lvl9pPr algn="l" indent="-317500" lvl="8" marL="4114800">
              <a:lnSpc>
                <a:spcPct val="115000"/>
              </a:lnSpc>
              <a:spcBef>
                <a:spcPts val="0"/>
              </a:spcBef>
              <a:spcAft>
                <a:spcPts val="0"/>
              </a:spcAft>
              <a:buSzPts val="1400"/>
              <a:buChar char="■"/>
              <a:defRPr>
                <a:highlight>
                  <a:schemeClr val="lt1"/>
                </a:highlight>
              </a:defRPr>
            </a:lvl9pPr>
          </a:lstStyle>
          <a:p/>
        </p:txBody>
      </p:sp>
      <p:sp>
        <p:nvSpPr>
          <p:cNvPr id="44" name="Google Shape;44;p9"/>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5" name="Shape 45"/>
        <p:cNvGrpSpPr/>
        <p:nvPr/>
      </p:nvGrpSpPr>
      <p:grpSpPr>
        <a:xfrm>
          <a:off x="0" y="0"/>
          <a:ext cx="0" cy="0"/>
          <a:chOff x="0" y="0"/>
          <a:chExt cx="0" cy="0"/>
        </a:xfrm>
      </p:grpSpPr>
      <p:sp>
        <p:nvSpPr>
          <p:cNvPr id="46" name="Google Shape;46;p10"/>
          <p:cNvSpPr txBox="1"/>
          <p:nvPr>
            <p:ph idx="1" type="body"/>
          </p:nvPr>
        </p:nvSpPr>
        <p:spPr>
          <a:xfrm>
            <a:off x="311700" y="4230575"/>
            <a:ext cx="5998800" cy="605100"/>
          </a:xfrm>
          <a:prstGeom prst="rect">
            <a:avLst/>
          </a:prstGeom>
          <a:noFill/>
          <a:ln>
            <a:noFill/>
          </a:ln>
        </p:spPr>
        <p:txBody>
          <a:bodyPr anchor="ctr" anchorCtr="0" bIns="91425" lIns="91425" numCol="1" rIns="91425" spcFirstLastPara="1" tIns="91425" wrap="square">
            <a:normAutofit/>
          </a:bodyPr>
          <a:lstStyle>
            <a:lvl1pPr algn="l" indent="-228600" lvl="0" marL="457200">
              <a:lnSpc>
                <a:spcPct val="100000"/>
              </a:lnSpc>
              <a:spcBef>
                <a:spcPts val="0"/>
              </a:spcBef>
              <a:spcAft>
                <a:spcPts val="0"/>
              </a:spcAft>
              <a:buSzPts val="1800"/>
              <a:buNone/>
              <a:defRPr>
                <a:highlight>
                  <a:schemeClr val="dk1"/>
                </a:highlight>
              </a:defRPr>
            </a:lvl1pPr>
          </a:lstStyle>
          <a:p/>
        </p:txBody>
      </p:sp>
      <p:sp>
        <p:nvSpPr>
          <p:cNvPr id="47" name="Google Shape;47;p10"/>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8" name="Shape 48"/>
        <p:cNvGrpSpPr/>
        <p:nvPr/>
      </p:nvGrpSpPr>
      <p:grpSpPr>
        <a:xfrm>
          <a:off x="0" y="0"/>
          <a:ext cx="0" cy="0"/>
          <a:chOff x="0" y="0"/>
          <a:chExt cx="0" cy="0"/>
        </a:xfrm>
      </p:grpSpPr>
      <p:sp>
        <p:nvSpPr>
          <p:cNvPr id="49" name="Google Shape;49;p11"/>
          <p:cNvSpPr txBox="1"/>
          <p:nvPr>
            <p:ph hasCustomPrompt="1" type="title"/>
          </p:nvPr>
        </p:nvSpPr>
        <p:spPr>
          <a:xfrm>
            <a:off x="311700" y="999925"/>
            <a:ext cx="8520600" cy="2146200"/>
          </a:xfrm>
          <a:prstGeom prst="rect">
            <a:avLst/>
          </a:prstGeom>
          <a:noFill/>
          <a:ln>
            <a:noFill/>
          </a:ln>
        </p:spPr>
        <p:txBody>
          <a:bodyPr anchor="b" anchorCtr="0" bIns="91425" lIns="91425" numCol="1" rIns="91425" spcFirstLastPara="1" tIns="91425" wrap="square">
            <a:normAutofit/>
          </a:bodyPr>
          <a:lstStyle>
            <a:lvl1pPr algn="ctr" lvl="0">
              <a:lnSpc>
                <a:spcPct val="100000"/>
              </a:lnSpc>
              <a:spcBef>
                <a:spcPts val="0"/>
              </a:spcBef>
              <a:spcAft>
                <a:spcPts val="0"/>
              </a:spcAft>
              <a:buSzPts val="14000"/>
              <a:buFont typeface="Montserrat"/>
              <a:buNone/>
              <a:defRPr sz="14000">
                <a:latin typeface="Montserrat"/>
                <a:ea typeface="Montserrat"/>
                <a:cs typeface="Montserrat"/>
                <a:sym typeface="Montserrat"/>
              </a:defRPr>
            </a:lvl1pPr>
            <a:lvl2pPr algn="ctr" lvl="1">
              <a:lnSpc>
                <a:spcPct val="100000"/>
              </a:lnSpc>
              <a:spcBef>
                <a:spcPts val="0"/>
              </a:spcBef>
              <a:spcAft>
                <a:spcPts val="0"/>
              </a:spcAft>
              <a:buSzPts val="14000"/>
              <a:buFont typeface="Montserrat"/>
              <a:buNone/>
              <a:defRPr sz="14000">
                <a:latin typeface="Montserrat"/>
                <a:ea typeface="Montserrat"/>
                <a:cs typeface="Montserrat"/>
                <a:sym typeface="Montserrat"/>
              </a:defRPr>
            </a:lvl2pPr>
            <a:lvl3pPr algn="ctr" lvl="2">
              <a:lnSpc>
                <a:spcPct val="100000"/>
              </a:lnSpc>
              <a:spcBef>
                <a:spcPts val="0"/>
              </a:spcBef>
              <a:spcAft>
                <a:spcPts val="0"/>
              </a:spcAft>
              <a:buSzPts val="14000"/>
              <a:buFont typeface="Montserrat"/>
              <a:buNone/>
              <a:defRPr sz="14000">
                <a:latin typeface="Montserrat"/>
                <a:ea typeface="Montserrat"/>
                <a:cs typeface="Montserrat"/>
                <a:sym typeface="Montserrat"/>
              </a:defRPr>
            </a:lvl3pPr>
            <a:lvl4pPr algn="ctr" lvl="3">
              <a:lnSpc>
                <a:spcPct val="100000"/>
              </a:lnSpc>
              <a:spcBef>
                <a:spcPts val="0"/>
              </a:spcBef>
              <a:spcAft>
                <a:spcPts val="0"/>
              </a:spcAft>
              <a:buSzPts val="14000"/>
              <a:buFont typeface="Montserrat"/>
              <a:buNone/>
              <a:defRPr sz="14000">
                <a:latin typeface="Montserrat"/>
                <a:ea typeface="Montserrat"/>
                <a:cs typeface="Montserrat"/>
                <a:sym typeface="Montserrat"/>
              </a:defRPr>
            </a:lvl4pPr>
            <a:lvl5pPr algn="ctr" lvl="4">
              <a:lnSpc>
                <a:spcPct val="100000"/>
              </a:lnSpc>
              <a:spcBef>
                <a:spcPts val="0"/>
              </a:spcBef>
              <a:spcAft>
                <a:spcPts val="0"/>
              </a:spcAft>
              <a:buSzPts val="14000"/>
              <a:buFont typeface="Montserrat"/>
              <a:buNone/>
              <a:defRPr sz="14000">
                <a:latin typeface="Montserrat"/>
                <a:ea typeface="Montserrat"/>
                <a:cs typeface="Montserrat"/>
                <a:sym typeface="Montserrat"/>
              </a:defRPr>
            </a:lvl5pPr>
            <a:lvl6pPr algn="ctr" lvl="5">
              <a:lnSpc>
                <a:spcPct val="100000"/>
              </a:lnSpc>
              <a:spcBef>
                <a:spcPts val="0"/>
              </a:spcBef>
              <a:spcAft>
                <a:spcPts val="0"/>
              </a:spcAft>
              <a:buSzPts val="14000"/>
              <a:buFont typeface="Montserrat"/>
              <a:buNone/>
              <a:defRPr sz="14000">
                <a:latin typeface="Montserrat"/>
                <a:ea typeface="Montserrat"/>
                <a:cs typeface="Montserrat"/>
                <a:sym typeface="Montserrat"/>
              </a:defRPr>
            </a:lvl6pPr>
            <a:lvl7pPr algn="ctr" lvl="6">
              <a:lnSpc>
                <a:spcPct val="100000"/>
              </a:lnSpc>
              <a:spcBef>
                <a:spcPts val="0"/>
              </a:spcBef>
              <a:spcAft>
                <a:spcPts val="0"/>
              </a:spcAft>
              <a:buSzPts val="14000"/>
              <a:buFont typeface="Montserrat"/>
              <a:buNone/>
              <a:defRPr sz="14000">
                <a:latin typeface="Montserrat"/>
                <a:ea typeface="Montserrat"/>
                <a:cs typeface="Montserrat"/>
                <a:sym typeface="Montserrat"/>
              </a:defRPr>
            </a:lvl7pPr>
            <a:lvl8pPr algn="ctr" lvl="7">
              <a:lnSpc>
                <a:spcPct val="100000"/>
              </a:lnSpc>
              <a:spcBef>
                <a:spcPts val="0"/>
              </a:spcBef>
              <a:spcAft>
                <a:spcPts val="0"/>
              </a:spcAft>
              <a:buSzPts val="14000"/>
              <a:buFont typeface="Montserrat"/>
              <a:buNone/>
              <a:defRPr sz="14000">
                <a:latin typeface="Montserrat"/>
                <a:ea typeface="Montserrat"/>
                <a:cs typeface="Montserrat"/>
                <a:sym typeface="Montserrat"/>
              </a:defRPr>
            </a:lvl8pPr>
            <a:lvl9pPr algn="ctr" lvl="8">
              <a:lnSpc>
                <a:spcPct val="100000"/>
              </a:lnSpc>
              <a:spcBef>
                <a:spcPts val="0"/>
              </a:spcBef>
              <a:spcAft>
                <a:spcPts val="0"/>
              </a:spcAft>
              <a:buSzPts val="14000"/>
              <a:buFont typeface="Montserrat"/>
              <a:buNone/>
              <a:defRPr sz="14000">
                <a:latin typeface="Montserrat"/>
                <a:ea typeface="Montserrat"/>
                <a:cs typeface="Montserrat"/>
                <a:sym typeface="Montserrat"/>
              </a:defRPr>
            </a:lvl9pPr>
          </a:lstStyle>
          <a:p>
            <a:r>
              <a:t>xx%</a:t>
            </a:r>
          </a:p>
        </p:txBody>
      </p:sp>
      <p:sp>
        <p:nvSpPr>
          <p:cNvPr id="50" name="Google Shape;50;p11"/>
          <p:cNvSpPr txBox="1"/>
          <p:nvPr>
            <p:ph idx="1" type="body"/>
          </p:nvPr>
        </p:nvSpPr>
        <p:spPr>
          <a:xfrm>
            <a:off x="311700" y="3228425"/>
            <a:ext cx="8520600" cy="1300800"/>
          </a:xfrm>
          <a:prstGeom prst="rect">
            <a:avLst/>
          </a:prstGeom>
          <a:noFill/>
          <a:ln>
            <a:noFill/>
          </a:ln>
        </p:spPr>
        <p:txBody>
          <a:bodyPr anchor="t" anchorCtr="0" bIns="91425" lIns="91425" numCol="1" rIns="91425" spcFirstLastPara="1" tIns="91425" wrap="square">
            <a:normAutofit/>
          </a:bodyPr>
          <a:lstStyle>
            <a:lvl1pPr algn="ctr" indent="-342900" lvl="0" marL="457200">
              <a:lnSpc>
                <a:spcPct val="115000"/>
              </a:lnSpc>
              <a:spcBef>
                <a:spcPts val="0"/>
              </a:spcBef>
              <a:spcAft>
                <a:spcPts val="0"/>
              </a:spcAft>
              <a:buSzPts val="1800"/>
              <a:buChar char="●"/>
              <a:defRPr>
                <a:highlight>
                  <a:schemeClr val="dk1"/>
                </a:highlight>
              </a:defRPr>
            </a:lvl1pPr>
            <a:lvl2pPr algn="ctr" indent="-317500" lvl="1" marL="914400">
              <a:lnSpc>
                <a:spcPct val="115000"/>
              </a:lnSpc>
              <a:spcBef>
                <a:spcPts val="0"/>
              </a:spcBef>
              <a:spcAft>
                <a:spcPts val="0"/>
              </a:spcAft>
              <a:buSzPts val="1400"/>
              <a:buChar char="○"/>
              <a:defRPr>
                <a:highlight>
                  <a:schemeClr val="dk1"/>
                </a:highlight>
              </a:defRPr>
            </a:lvl2pPr>
            <a:lvl3pPr algn="ctr" indent="-317500" lvl="2" marL="1371600">
              <a:lnSpc>
                <a:spcPct val="115000"/>
              </a:lnSpc>
              <a:spcBef>
                <a:spcPts val="0"/>
              </a:spcBef>
              <a:spcAft>
                <a:spcPts val="0"/>
              </a:spcAft>
              <a:buSzPts val="1400"/>
              <a:buChar char="■"/>
              <a:defRPr>
                <a:highlight>
                  <a:schemeClr val="dk1"/>
                </a:highlight>
              </a:defRPr>
            </a:lvl3pPr>
            <a:lvl4pPr algn="ctr" indent="-317500" lvl="3" marL="1828800">
              <a:lnSpc>
                <a:spcPct val="115000"/>
              </a:lnSpc>
              <a:spcBef>
                <a:spcPts val="0"/>
              </a:spcBef>
              <a:spcAft>
                <a:spcPts val="0"/>
              </a:spcAft>
              <a:buSzPts val="1400"/>
              <a:buChar char="●"/>
              <a:defRPr>
                <a:highlight>
                  <a:schemeClr val="dk1"/>
                </a:highlight>
              </a:defRPr>
            </a:lvl4pPr>
            <a:lvl5pPr algn="ctr" indent="-317500" lvl="4" marL="2286000">
              <a:lnSpc>
                <a:spcPct val="115000"/>
              </a:lnSpc>
              <a:spcBef>
                <a:spcPts val="0"/>
              </a:spcBef>
              <a:spcAft>
                <a:spcPts val="0"/>
              </a:spcAft>
              <a:buSzPts val="1400"/>
              <a:buChar char="○"/>
              <a:defRPr>
                <a:highlight>
                  <a:schemeClr val="dk1"/>
                </a:highlight>
              </a:defRPr>
            </a:lvl5pPr>
            <a:lvl6pPr algn="ctr" indent="-317500" lvl="5" marL="2743200">
              <a:lnSpc>
                <a:spcPct val="115000"/>
              </a:lnSpc>
              <a:spcBef>
                <a:spcPts val="0"/>
              </a:spcBef>
              <a:spcAft>
                <a:spcPts val="0"/>
              </a:spcAft>
              <a:buSzPts val="1400"/>
              <a:buChar char="■"/>
              <a:defRPr>
                <a:highlight>
                  <a:schemeClr val="dk1"/>
                </a:highlight>
              </a:defRPr>
            </a:lvl6pPr>
            <a:lvl7pPr algn="ctr" indent="-317500" lvl="6" marL="3200400">
              <a:lnSpc>
                <a:spcPct val="115000"/>
              </a:lnSpc>
              <a:spcBef>
                <a:spcPts val="0"/>
              </a:spcBef>
              <a:spcAft>
                <a:spcPts val="0"/>
              </a:spcAft>
              <a:buSzPts val="1400"/>
              <a:buChar char="●"/>
              <a:defRPr>
                <a:highlight>
                  <a:schemeClr val="dk1"/>
                </a:highlight>
              </a:defRPr>
            </a:lvl7pPr>
            <a:lvl8pPr algn="ctr" indent="-317500" lvl="7" marL="3657600">
              <a:lnSpc>
                <a:spcPct val="115000"/>
              </a:lnSpc>
              <a:spcBef>
                <a:spcPts val="0"/>
              </a:spcBef>
              <a:spcAft>
                <a:spcPts val="0"/>
              </a:spcAft>
              <a:buSzPts val="1400"/>
              <a:buChar char="○"/>
              <a:defRPr>
                <a:highlight>
                  <a:schemeClr val="dk1"/>
                </a:highlight>
              </a:defRPr>
            </a:lvl8pPr>
            <a:lvl9pPr algn="ctr" indent="-317500" lvl="8" marL="4114800">
              <a:lnSpc>
                <a:spcPct val="115000"/>
              </a:lnSpc>
              <a:spcBef>
                <a:spcPts val="0"/>
              </a:spcBef>
              <a:spcAft>
                <a:spcPts val="0"/>
              </a:spcAft>
              <a:buSzPts val="1400"/>
              <a:buChar char="■"/>
              <a:defRPr>
                <a:highlight>
                  <a:schemeClr val="dk1"/>
                </a:highlight>
              </a:defRPr>
            </a:lvl9pPr>
          </a:lstStyle>
          <a:p/>
        </p:txBody>
      </p:sp>
      <p:sp>
        <p:nvSpPr>
          <p:cNvPr id="51" name="Google Shape;51;p11"/>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2" name="Shape 52"/>
        <p:cNvGrpSpPr/>
        <p:nvPr/>
      </p:nvGrpSpPr>
      <p:grpSpPr>
        <a:xfrm>
          <a:off x="0" y="0"/>
          <a:ext cx="0" cy="0"/>
          <a:chOff x="0" y="0"/>
          <a:chExt cx="0" cy="0"/>
        </a:xfrm>
      </p:grpSpPr>
      <p:sp>
        <p:nvSpPr>
          <p:cNvPr id="53" name="Google Shape;53;p12"/>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op">
    <p:bg>
      <p:bgPr>
        <a:solidFill>
          <a:srgbClr val="86ECFF"/>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marR="0" rtl="0">
              <a:lnSpc>
                <a:spcPct val="100000"/>
              </a:lnSpc>
              <a:spcBef>
                <a:spcPts val="0"/>
              </a:spcBef>
              <a:spcAft>
                <a:spcPts val="0"/>
              </a:spcAft>
              <a:buClr>
                <a:schemeClr val="dk2"/>
              </a:buClr>
              <a:buSzPts val="3000"/>
              <a:buFont typeface="Oswald"/>
              <a:buNone/>
              <a:defRPr b="0" cap="none" i="0" strike="noStrike" sz="3000" u="none">
                <a:solidFill>
                  <a:schemeClr val="dk2"/>
                </a:solidFill>
                <a:highlight>
                  <a:schemeClr val="dk1"/>
                </a:highlight>
                <a:latin typeface="Oswald"/>
                <a:ea typeface="Oswald"/>
                <a:cs typeface="Oswald"/>
                <a:sym typeface="Oswald"/>
              </a:defRPr>
            </a:lvl1pPr>
            <a:lvl2pPr algn="l" lvl="1" marR="0" rtl="0">
              <a:lnSpc>
                <a:spcPct val="100000"/>
              </a:lnSpc>
              <a:spcBef>
                <a:spcPts val="0"/>
              </a:spcBef>
              <a:spcAft>
                <a:spcPts val="0"/>
              </a:spcAft>
              <a:buClr>
                <a:schemeClr val="dk2"/>
              </a:buClr>
              <a:buSzPts val="3000"/>
              <a:buFont typeface="Oswald"/>
              <a:buNone/>
              <a:defRPr b="0" cap="none" i="0" strike="noStrike" sz="3000" u="none">
                <a:solidFill>
                  <a:schemeClr val="dk2"/>
                </a:solidFill>
                <a:highlight>
                  <a:schemeClr val="dk1"/>
                </a:highlight>
                <a:latin typeface="Oswald"/>
                <a:ea typeface="Oswald"/>
                <a:cs typeface="Oswald"/>
                <a:sym typeface="Oswald"/>
              </a:defRPr>
            </a:lvl2pPr>
            <a:lvl3pPr algn="l" lvl="2" marR="0" rtl="0">
              <a:lnSpc>
                <a:spcPct val="100000"/>
              </a:lnSpc>
              <a:spcBef>
                <a:spcPts val="0"/>
              </a:spcBef>
              <a:spcAft>
                <a:spcPts val="0"/>
              </a:spcAft>
              <a:buClr>
                <a:schemeClr val="dk2"/>
              </a:buClr>
              <a:buSzPts val="3000"/>
              <a:buFont typeface="Oswald"/>
              <a:buNone/>
              <a:defRPr b="0" cap="none" i="0" strike="noStrike" sz="3000" u="none">
                <a:solidFill>
                  <a:schemeClr val="dk2"/>
                </a:solidFill>
                <a:highlight>
                  <a:schemeClr val="dk1"/>
                </a:highlight>
                <a:latin typeface="Oswald"/>
                <a:ea typeface="Oswald"/>
                <a:cs typeface="Oswald"/>
                <a:sym typeface="Oswald"/>
              </a:defRPr>
            </a:lvl3pPr>
            <a:lvl4pPr algn="l" lvl="3" marR="0" rtl="0">
              <a:lnSpc>
                <a:spcPct val="100000"/>
              </a:lnSpc>
              <a:spcBef>
                <a:spcPts val="0"/>
              </a:spcBef>
              <a:spcAft>
                <a:spcPts val="0"/>
              </a:spcAft>
              <a:buClr>
                <a:schemeClr val="dk2"/>
              </a:buClr>
              <a:buSzPts val="3000"/>
              <a:buFont typeface="Oswald"/>
              <a:buNone/>
              <a:defRPr b="0" cap="none" i="0" strike="noStrike" sz="3000" u="none">
                <a:solidFill>
                  <a:schemeClr val="dk2"/>
                </a:solidFill>
                <a:highlight>
                  <a:schemeClr val="dk1"/>
                </a:highlight>
                <a:latin typeface="Oswald"/>
                <a:ea typeface="Oswald"/>
                <a:cs typeface="Oswald"/>
                <a:sym typeface="Oswald"/>
              </a:defRPr>
            </a:lvl4pPr>
            <a:lvl5pPr algn="l" lvl="4" marR="0" rtl="0">
              <a:lnSpc>
                <a:spcPct val="100000"/>
              </a:lnSpc>
              <a:spcBef>
                <a:spcPts val="0"/>
              </a:spcBef>
              <a:spcAft>
                <a:spcPts val="0"/>
              </a:spcAft>
              <a:buClr>
                <a:schemeClr val="dk2"/>
              </a:buClr>
              <a:buSzPts val="3000"/>
              <a:buFont typeface="Oswald"/>
              <a:buNone/>
              <a:defRPr b="0" cap="none" i="0" strike="noStrike" sz="3000" u="none">
                <a:solidFill>
                  <a:schemeClr val="dk2"/>
                </a:solidFill>
                <a:highlight>
                  <a:schemeClr val="dk1"/>
                </a:highlight>
                <a:latin typeface="Oswald"/>
                <a:ea typeface="Oswald"/>
                <a:cs typeface="Oswald"/>
                <a:sym typeface="Oswald"/>
              </a:defRPr>
            </a:lvl5pPr>
            <a:lvl6pPr algn="l" lvl="5" marR="0" rtl="0">
              <a:lnSpc>
                <a:spcPct val="100000"/>
              </a:lnSpc>
              <a:spcBef>
                <a:spcPts val="0"/>
              </a:spcBef>
              <a:spcAft>
                <a:spcPts val="0"/>
              </a:spcAft>
              <a:buClr>
                <a:schemeClr val="dk2"/>
              </a:buClr>
              <a:buSzPts val="3000"/>
              <a:buFont typeface="Oswald"/>
              <a:buNone/>
              <a:defRPr b="0" cap="none" i="0" strike="noStrike" sz="3000" u="none">
                <a:solidFill>
                  <a:schemeClr val="dk2"/>
                </a:solidFill>
                <a:highlight>
                  <a:schemeClr val="dk1"/>
                </a:highlight>
                <a:latin typeface="Oswald"/>
                <a:ea typeface="Oswald"/>
                <a:cs typeface="Oswald"/>
                <a:sym typeface="Oswald"/>
              </a:defRPr>
            </a:lvl6pPr>
            <a:lvl7pPr algn="l" lvl="6" marR="0" rtl="0">
              <a:lnSpc>
                <a:spcPct val="100000"/>
              </a:lnSpc>
              <a:spcBef>
                <a:spcPts val="0"/>
              </a:spcBef>
              <a:spcAft>
                <a:spcPts val="0"/>
              </a:spcAft>
              <a:buClr>
                <a:schemeClr val="dk2"/>
              </a:buClr>
              <a:buSzPts val="3000"/>
              <a:buFont typeface="Oswald"/>
              <a:buNone/>
              <a:defRPr b="0" cap="none" i="0" strike="noStrike" sz="3000" u="none">
                <a:solidFill>
                  <a:schemeClr val="dk2"/>
                </a:solidFill>
                <a:highlight>
                  <a:schemeClr val="dk1"/>
                </a:highlight>
                <a:latin typeface="Oswald"/>
                <a:ea typeface="Oswald"/>
                <a:cs typeface="Oswald"/>
                <a:sym typeface="Oswald"/>
              </a:defRPr>
            </a:lvl7pPr>
            <a:lvl8pPr algn="l" lvl="7" marR="0" rtl="0">
              <a:lnSpc>
                <a:spcPct val="100000"/>
              </a:lnSpc>
              <a:spcBef>
                <a:spcPts val="0"/>
              </a:spcBef>
              <a:spcAft>
                <a:spcPts val="0"/>
              </a:spcAft>
              <a:buClr>
                <a:schemeClr val="dk2"/>
              </a:buClr>
              <a:buSzPts val="3000"/>
              <a:buFont typeface="Oswald"/>
              <a:buNone/>
              <a:defRPr b="0" cap="none" i="0" strike="noStrike" sz="3000" u="none">
                <a:solidFill>
                  <a:schemeClr val="dk2"/>
                </a:solidFill>
                <a:highlight>
                  <a:schemeClr val="dk1"/>
                </a:highlight>
                <a:latin typeface="Oswald"/>
                <a:ea typeface="Oswald"/>
                <a:cs typeface="Oswald"/>
                <a:sym typeface="Oswald"/>
              </a:defRPr>
            </a:lvl8pPr>
            <a:lvl9pPr algn="l" lvl="8" marR="0" rtl="0">
              <a:lnSpc>
                <a:spcPct val="100000"/>
              </a:lnSpc>
              <a:spcBef>
                <a:spcPts val="0"/>
              </a:spcBef>
              <a:spcAft>
                <a:spcPts val="0"/>
              </a:spcAft>
              <a:buClr>
                <a:schemeClr val="dk2"/>
              </a:buClr>
              <a:buSzPts val="3000"/>
              <a:buFont typeface="Oswald"/>
              <a:buNone/>
              <a:defRPr b="0" cap="none" i="0" strike="noStrike" sz="3000" u="none">
                <a:solidFill>
                  <a:schemeClr val="dk2"/>
                </a:solidFill>
                <a:highlight>
                  <a:schemeClr val="dk1"/>
                </a:highlight>
                <a:latin typeface="Oswald"/>
                <a:ea typeface="Oswald"/>
                <a:cs typeface="Oswald"/>
                <a:sym typeface="Oswald"/>
              </a:defRPr>
            </a:lvl9pPr>
          </a:lstStyle>
          <a:p/>
        </p:txBody>
      </p:sp>
      <p:sp>
        <p:nvSpPr>
          <p:cNvPr id="7" name="Google Shape;7;p1"/>
          <p:cNvSpPr txBox="1"/>
          <p:nvPr>
            <p:ph idx="1" type="body"/>
          </p:nvPr>
        </p:nvSpPr>
        <p:spPr>
          <a:xfrm>
            <a:off x="311700" y="1234075"/>
            <a:ext cx="8520600" cy="3334800"/>
          </a:xfrm>
          <a:prstGeom prst="rect">
            <a:avLst/>
          </a:prstGeom>
          <a:noFill/>
          <a:ln>
            <a:noFill/>
          </a:ln>
        </p:spPr>
        <p:txBody>
          <a:bodyPr anchor="t" anchorCtr="0" bIns="91425" lIns="91425" numCol="1" rIns="91425" spcFirstLastPara="1" tIns="91425" wrap="square">
            <a:normAutofit/>
          </a:bodyPr>
          <a:lstStyle>
            <a:lvl1pPr algn="l" indent="-342900" lvl="0" marL="457200" marR="0" rtl="0">
              <a:lnSpc>
                <a:spcPct val="115000"/>
              </a:lnSpc>
              <a:spcBef>
                <a:spcPts val="0"/>
              </a:spcBef>
              <a:spcAft>
                <a:spcPts val="0"/>
              </a:spcAft>
              <a:buClr>
                <a:schemeClr val="dk2"/>
              </a:buClr>
              <a:buSzPts val="1800"/>
              <a:buFont typeface="Playfair Display"/>
              <a:buChar char="●"/>
              <a:defRPr b="0" cap="none" i="0" strike="noStrike" sz="1800" u="none">
                <a:solidFill>
                  <a:schemeClr val="dk2"/>
                </a:solidFill>
                <a:latin typeface="Playfair Display"/>
                <a:ea typeface="Playfair Display"/>
                <a:cs typeface="Playfair Display"/>
                <a:sym typeface="Playfair Display"/>
              </a:defRPr>
            </a:lvl1pPr>
            <a:lvl2pPr algn="l" indent="-317500" lvl="1" marL="914400" marR="0" rtl="0">
              <a:lnSpc>
                <a:spcPct val="115000"/>
              </a:lnSpc>
              <a:spcBef>
                <a:spcPts val="0"/>
              </a:spcBef>
              <a:spcAft>
                <a:spcPts val="0"/>
              </a:spcAft>
              <a:buClr>
                <a:schemeClr val="dk2"/>
              </a:buClr>
              <a:buSzPts val="1400"/>
              <a:buFont typeface="Playfair Display"/>
              <a:buChar char="○"/>
              <a:defRPr b="0" cap="none" i="0" strike="noStrike" sz="1400" u="none">
                <a:solidFill>
                  <a:schemeClr val="dk2"/>
                </a:solidFill>
                <a:latin typeface="Playfair Display"/>
                <a:ea typeface="Playfair Display"/>
                <a:cs typeface="Playfair Display"/>
                <a:sym typeface="Playfair Display"/>
              </a:defRPr>
            </a:lvl2pPr>
            <a:lvl3pPr algn="l" indent="-317500" lvl="2" marL="1371600" marR="0" rtl="0">
              <a:lnSpc>
                <a:spcPct val="115000"/>
              </a:lnSpc>
              <a:spcBef>
                <a:spcPts val="0"/>
              </a:spcBef>
              <a:spcAft>
                <a:spcPts val="0"/>
              </a:spcAft>
              <a:buClr>
                <a:schemeClr val="dk2"/>
              </a:buClr>
              <a:buSzPts val="1400"/>
              <a:buFont typeface="Playfair Display"/>
              <a:buChar char="■"/>
              <a:defRPr b="0" cap="none" i="0" strike="noStrike" sz="1400" u="none">
                <a:solidFill>
                  <a:schemeClr val="dk2"/>
                </a:solidFill>
                <a:latin typeface="Playfair Display"/>
                <a:ea typeface="Playfair Display"/>
                <a:cs typeface="Playfair Display"/>
                <a:sym typeface="Playfair Display"/>
              </a:defRPr>
            </a:lvl3pPr>
            <a:lvl4pPr algn="l" indent="-317500" lvl="3" marL="1828800" marR="0" rtl="0">
              <a:lnSpc>
                <a:spcPct val="115000"/>
              </a:lnSpc>
              <a:spcBef>
                <a:spcPts val="0"/>
              </a:spcBef>
              <a:spcAft>
                <a:spcPts val="0"/>
              </a:spcAft>
              <a:buClr>
                <a:schemeClr val="dk2"/>
              </a:buClr>
              <a:buSzPts val="1400"/>
              <a:buFont typeface="Playfair Display"/>
              <a:buChar char="●"/>
              <a:defRPr b="0" cap="none" i="0" strike="noStrike" sz="1400" u="none">
                <a:solidFill>
                  <a:schemeClr val="dk2"/>
                </a:solidFill>
                <a:latin typeface="Playfair Display"/>
                <a:ea typeface="Playfair Display"/>
                <a:cs typeface="Playfair Display"/>
                <a:sym typeface="Playfair Display"/>
              </a:defRPr>
            </a:lvl4pPr>
            <a:lvl5pPr algn="l" indent="-317500" lvl="4" marL="2286000" marR="0" rtl="0">
              <a:lnSpc>
                <a:spcPct val="115000"/>
              </a:lnSpc>
              <a:spcBef>
                <a:spcPts val="0"/>
              </a:spcBef>
              <a:spcAft>
                <a:spcPts val="0"/>
              </a:spcAft>
              <a:buClr>
                <a:schemeClr val="dk2"/>
              </a:buClr>
              <a:buSzPts val="1400"/>
              <a:buFont typeface="Playfair Display"/>
              <a:buChar char="○"/>
              <a:defRPr b="0" cap="none" i="0" strike="noStrike" sz="1400" u="none">
                <a:solidFill>
                  <a:schemeClr val="dk2"/>
                </a:solidFill>
                <a:latin typeface="Playfair Display"/>
                <a:ea typeface="Playfair Display"/>
                <a:cs typeface="Playfair Display"/>
                <a:sym typeface="Playfair Display"/>
              </a:defRPr>
            </a:lvl5pPr>
            <a:lvl6pPr algn="l" indent="-317500" lvl="5" marL="2743200" marR="0" rtl="0">
              <a:lnSpc>
                <a:spcPct val="115000"/>
              </a:lnSpc>
              <a:spcBef>
                <a:spcPts val="0"/>
              </a:spcBef>
              <a:spcAft>
                <a:spcPts val="0"/>
              </a:spcAft>
              <a:buClr>
                <a:schemeClr val="dk2"/>
              </a:buClr>
              <a:buSzPts val="1400"/>
              <a:buFont typeface="Playfair Display"/>
              <a:buChar char="■"/>
              <a:defRPr b="0" cap="none" i="0" strike="noStrike" sz="1400" u="none">
                <a:solidFill>
                  <a:schemeClr val="dk2"/>
                </a:solidFill>
                <a:latin typeface="Playfair Display"/>
                <a:ea typeface="Playfair Display"/>
                <a:cs typeface="Playfair Display"/>
                <a:sym typeface="Playfair Display"/>
              </a:defRPr>
            </a:lvl6pPr>
            <a:lvl7pPr algn="l" indent="-317500" lvl="6" marL="3200400" marR="0" rtl="0">
              <a:lnSpc>
                <a:spcPct val="115000"/>
              </a:lnSpc>
              <a:spcBef>
                <a:spcPts val="0"/>
              </a:spcBef>
              <a:spcAft>
                <a:spcPts val="0"/>
              </a:spcAft>
              <a:buClr>
                <a:schemeClr val="dk2"/>
              </a:buClr>
              <a:buSzPts val="1400"/>
              <a:buFont typeface="Playfair Display"/>
              <a:buChar char="●"/>
              <a:defRPr b="0" cap="none" i="0" strike="noStrike" sz="1400" u="none">
                <a:solidFill>
                  <a:schemeClr val="dk2"/>
                </a:solidFill>
                <a:latin typeface="Playfair Display"/>
                <a:ea typeface="Playfair Display"/>
                <a:cs typeface="Playfair Display"/>
                <a:sym typeface="Playfair Display"/>
              </a:defRPr>
            </a:lvl7pPr>
            <a:lvl8pPr algn="l" indent="-317500" lvl="7" marL="3657600" marR="0" rtl="0">
              <a:lnSpc>
                <a:spcPct val="115000"/>
              </a:lnSpc>
              <a:spcBef>
                <a:spcPts val="0"/>
              </a:spcBef>
              <a:spcAft>
                <a:spcPts val="0"/>
              </a:spcAft>
              <a:buClr>
                <a:schemeClr val="dk2"/>
              </a:buClr>
              <a:buSzPts val="1400"/>
              <a:buFont typeface="Playfair Display"/>
              <a:buChar char="○"/>
              <a:defRPr b="0" cap="none" i="0" strike="noStrike" sz="1400" u="none">
                <a:solidFill>
                  <a:schemeClr val="dk2"/>
                </a:solidFill>
                <a:latin typeface="Playfair Display"/>
                <a:ea typeface="Playfair Display"/>
                <a:cs typeface="Playfair Display"/>
                <a:sym typeface="Playfair Display"/>
              </a:defRPr>
            </a:lvl8pPr>
            <a:lvl9pPr algn="l" indent="-317500" lvl="8" marL="4114800" marR="0" rtl="0">
              <a:lnSpc>
                <a:spcPct val="115000"/>
              </a:lnSpc>
              <a:spcBef>
                <a:spcPts val="0"/>
              </a:spcBef>
              <a:spcAft>
                <a:spcPts val="0"/>
              </a:spcAft>
              <a:buClr>
                <a:schemeClr val="dk2"/>
              </a:buClr>
              <a:buSzPts val="1400"/>
              <a:buFont typeface="Playfair Display"/>
              <a:buChar char="■"/>
              <a:defRPr b="0" cap="none" i="0" strike="noStrike" sz="1400" u="none">
                <a:solidFill>
                  <a:schemeClr val="dk2"/>
                </a:solidFill>
                <a:latin typeface="Playfair Display"/>
                <a:ea typeface="Playfair Display"/>
                <a:cs typeface="Playfair Display"/>
                <a:sym typeface="Playfair Display"/>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1pPr>
            <a:lvl2pPr algn="r" indent="0" lvl="1"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2pPr>
            <a:lvl3pPr algn="r" indent="0" lvl="2"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3pPr>
            <a:lvl4pPr algn="r" indent="0" lvl="3"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4pPr>
            <a:lvl5pPr algn="r" indent="0" lvl="4"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5pPr>
            <a:lvl6pPr algn="r" indent="0" lvl="5"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6pPr>
            <a:lvl7pPr algn="r" indent="0" lvl="6"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7pPr>
            <a:lvl8pPr algn="r" indent="0" lvl="7"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8pPr>
            <a:lvl9pPr algn="r" indent="0" lvl="8"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Playfair Display"/>
                <a:ea typeface="Playfair Display"/>
                <a:cs typeface="Playfair Display"/>
                <a:sym typeface="Playfair Display"/>
              </a:defRPr>
            </a:lvl9pPr>
          </a:lstStyle>
          <a:p>
            <a:pPr algn="r" indent="0" lvl="0" marL="0" rtl="0">
              <a:spcBef>
                <a:spcPts val="0"/>
              </a:spcBef>
              <a:spcAft>
                <a:spcPts val="0"/>
              </a:spcAft>
              <a:buNone/>
            </a:pPr>
            <a:fld id="{00000000-1234-1234-1234-123412341234}" type="slidenum">
              <a:rPr altLang="en-GB" lang="en-GB"/>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3" Target="../media/image5.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4.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1.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2.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3.pn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 name="Shape 57"/>
        <p:cNvGrpSpPr/>
        <p:nvPr/>
      </p:nvGrpSpPr>
      <p:grpSpPr>
        <a:xfrm>
          <a:off x="0" y="0"/>
          <a:ext cx="0" cy="0"/>
          <a:chOff x="0" y="0"/>
          <a:chExt cx="0" cy="0"/>
        </a:xfrm>
      </p:grpSpPr>
      <p:sp>
        <p:nvSpPr>
          <p:cNvPr id="58" name="Google Shape;58;p13"/>
          <p:cNvSpPr txBox="1"/>
          <p:nvPr>
            <p:ph type="ctrTitle"/>
          </p:nvPr>
        </p:nvSpPr>
        <p:spPr>
          <a:xfrm>
            <a:off x="344250" y="1403850"/>
            <a:ext cx="8455500" cy="2146800"/>
          </a:xfrm>
          <a:prstGeom prst="rect">
            <a:avLst/>
          </a:prstGeom>
          <a:solidFill>
            <a:srgbClr val="FFFFFF"/>
          </a:solidFill>
          <a:ln>
            <a:noFill/>
          </a:ln>
        </p:spPr>
        <p:txBody>
          <a:bodyPr anchor="ctr" anchorCtr="0" bIns="91425" lIns="91425" numCol="1" rIns="91425" spcFirstLastPara="1" tIns="91425" wrap="square">
            <a:noAutofit/>
          </a:bodyPr>
          <a:lstStyle/>
          <a:p>
            <a:pPr algn="ctr" indent="0" lvl="0" marL="0" rtl="0">
              <a:lnSpc>
                <a:spcPct val="115000"/>
              </a:lnSpc>
              <a:spcBef>
                <a:spcPts val="1200"/>
              </a:spcBef>
              <a:spcAft>
                <a:spcPts val="0"/>
              </a:spcAft>
              <a:buClr>
                <a:schemeClr val="dk2"/>
              </a:buClr>
              <a:buSzPts val="1100"/>
              <a:buFont typeface="Arial"/>
              <a:buNone/>
            </a:pPr>
            <a:r>
              <a:t/>
            </a:r>
            <a:endParaRPr sz="3000">
              <a:latin typeface="Times New Roman"/>
              <a:ea typeface="Times New Roman"/>
              <a:cs typeface="Times New Roman"/>
              <a:sym typeface="Times New Roman"/>
            </a:endParaRPr>
          </a:p>
          <a:p>
            <a:pPr algn="ctr" indent="0" lvl="0" marL="0" rtl="0">
              <a:lnSpc>
                <a:spcPct val="115000"/>
              </a:lnSpc>
              <a:spcBef>
                <a:spcPts val="1200"/>
              </a:spcBef>
              <a:spcAft>
                <a:spcPts val="0"/>
              </a:spcAft>
              <a:buClr>
                <a:schemeClr val="dk2"/>
              </a:buClr>
              <a:buSzPts val="1100"/>
              <a:buFont typeface="Arial"/>
              <a:buNone/>
            </a:pPr>
            <a:r>
              <a:rPr altLang="en-GB" lang="en-GB" sz="3000">
                <a:latin typeface="Times New Roman"/>
                <a:ea typeface="Times New Roman"/>
                <a:cs typeface="Times New Roman"/>
                <a:sym typeface="Times New Roman"/>
              </a:rPr>
              <a:t>FOREIGN LANGUAGES AND CULTURAL AWARENESS</a:t>
            </a:r>
            <a:endParaRPr sz="3000">
              <a:latin typeface="Times New Roman"/>
              <a:ea typeface="Times New Roman"/>
              <a:cs typeface="Times New Roman"/>
              <a:sym typeface="Times New Roman"/>
            </a:endParaRPr>
          </a:p>
          <a:p>
            <a:pPr algn="ctr" indent="0" lvl="0" marL="0" rtl="0">
              <a:lnSpc>
                <a:spcPct val="115000"/>
              </a:lnSpc>
              <a:spcBef>
                <a:spcPts val="1200"/>
              </a:spcBef>
              <a:spcAft>
                <a:spcPts val="0"/>
              </a:spcAft>
              <a:buClr>
                <a:schemeClr val="dk2"/>
              </a:buClr>
              <a:buSzPts val="1100"/>
              <a:buFont typeface="Arial"/>
              <a:buNone/>
            </a:pPr>
            <a:r>
              <a:rPr altLang="en-GB" lang="en-GB" sz="3000">
                <a:latin typeface="Times New Roman"/>
                <a:ea typeface="Times New Roman"/>
                <a:cs typeface="Times New Roman"/>
                <a:sym typeface="Times New Roman"/>
              </a:rPr>
              <a:t>ASSESSMENT COMPONENT 1</a:t>
            </a:r>
            <a:endParaRPr sz="3000">
              <a:latin typeface="Times New Roman"/>
              <a:ea typeface="Times New Roman"/>
              <a:cs typeface="Times New Roman"/>
              <a:sym typeface="Times New Roman"/>
            </a:endParaRPr>
          </a:p>
          <a:p>
            <a:pPr algn="ctr" indent="0" lvl="0" marL="0" rtl="0">
              <a:lnSpc>
                <a:spcPct val="115000"/>
              </a:lnSpc>
              <a:spcBef>
                <a:spcPts val="1200"/>
              </a:spcBef>
              <a:spcAft>
                <a:spcPts val="0"/>
              </a:spcAft>
              <a:buClr>
                <a:schemeClr val="dk2"/>
              </a:buClr>
              <a:buSzPts val="6800"/>
              <a:buFont typeface="Arial"/>
              <a:buNone/>
            </a:pPr>
            <a:r>
              <a:rPr altLang="en-GB" lang="en-GB" sz="3000">
                <a:latin typeface="Times New Roman"/>
                <a:ea typeface="Times New Roman"/>
                <a:cs typeface="Times New Roman"/>
                <a:sym typeface="Times New Roman"/>
              </a:rPr>
              <a:t>Name: Jasmin Neidenbach</a:t>
            </a:r>
            <a:endParaRPr/>
          </a:p>
          <a:p>
            <a:pPr algn="ctr" indent="0" lvl="0" marL="0" rtl="0">
              <a:lnSpc>
                <a:spcPct val="115000"/>
              </a:lnSpc>
              <a:spcBef>
                <a:spcPts val="1200"/>
              </a:spcBef>
              <a:spcAft>
                <a:spcPts val="0"/>
              </a:spcAft>
              <a:buClr>
                <a:schemeClr val="dk2"/>
              </a:buClr>
              <a:buSzPts val="6800"/>
              <a:buFont typeface="Arial"/>
              <a:buNone/>
            </a:pPr>
            <a:r>
              <a:rPr altLang="en-GB" lang="en-GB" sz="3000">
                <a:latin typeface="Times New Roman"/>
                <a:ea typeface="Times New Roman"/>
                <a:cs typeface="Times New Roman"/>
                <a:sym typeface="Times New Roman"/>
              </a:rPr>
              <a:t>Student id: 2208594 </a:t>
            </a:r>
            <a:endParaRPr/>
          </a:p>
          <a:p>
            <a:pPr algn="ctr" indent="0" lvl="0" marL="0" rtl="0">
              <a:lnSpc>
                <a:spcPct val="115000"/>
              </a:lnSpc>
              <a:spcBef>
                <a:spcPts val="1200"/>
              </a:spcBef>
              <a:spcAft>
                <a:spcPts val="0"/>
              </a:spcAft>
              <a:buClr>
                <a:schemeClr val="dk2"/>
              </a:buClr>
              <a:buSzPts val="6800"/>
              <a:buFont typeface="Arial"/>
              <a:buNone/>
            </a:pPr>
            <a:r>
              <a:rPr altLang="en-GB" lang="en-GB" sz="3000">
                <a:latin typeface="Times New Roman"/>
                <a:ea typeface="Times New Roman"/>
                <a:cs typeface="Times New Roman"/>
                <a:sym typeface="Times New Roman"/>
              </a:rPr>
              <a:t>Lecturer Name: Heidi Prosser</a:t>
            </a:r>
            <a:endParaRPr/>
          </a:p>
          <a:p>
            <a:pPr algn="ctr" indent="0" lvl="0" marL="0" rtl="0">
              <a:lnSpc>
                <a:spcPct val="115000"/>
              </a:lnSpc>
              <a:spcBef>
                <a:spcPts val="1200"/>
              </a:spcBef>
              <a:spcAft>
                <a:spcPts val="0"/>
              </a:spcAft>
              <a:buClr>
                <a:schemeClr val="dk2"/>
              </a:buClr>
              <a:buSzPts val="6800"/>
              <a:buFont typeface="Arial"/>
              <a:buNone/>
            </a:pPr>
            <a:r>
              <a:t/>
            </a:r>
            <a:endParaRPr sz="3000">
              <a:latin typeface="Times New Roman"/>
              <a:ea typeface="Times New Roman"/>
              <a:cs typeface="Times New Roman"/>
              <a:sym typeface="Times New Roman"/>
            </a:endParaRPr>
          </a:p>
          <a:p>
            <a:pPr algn="ctr" indent="0" lvl="0" marL="0" rtl="0">
              <a:lnSpc>
                <a:spcPct val="115000"/>
              </a:lnSpc>
              <a:spcBef>
                <a:spcPts val="1200"/>
              </a:spcBef>
              <a:spcAft>
                <a:spcPts val="0"/>
              </a:spcAft>
              <a:buClr>
                <a:schemeClr val="dk2"/>
              </a:buClr>
              <a:buSzPts val="6800"/>
              <a:buFont typeface="Arial"/>
              <a:buNone/>
            </a:pPr>
            <a:r>
              <a:t/>
            </a:r>
            <a:endParaRPr sz="3000">
              <a:latin typeface="Times New Roman"/>
              <a:ea typeface="Times New Roman"/>
              <a:cs typeface="Times New Roman"/>
              <a:sym typeface="Times New Roman"/>
            </a:endParaRPr>
          </a:p>
          <a:p>
            <a:pPr algn="ctr" indent="0" lvl="0" marL="0" rtl="0">
              <a:lnSpc>
                <a:spcPct val="100000"/>
              </a:lnSpc>
              <a:spcBef>
                <a:spcPts val="1200"/>
              </a:spcBef>
              <a:spcAft>
                <a:spcPts val="0"/>
              </a:spcAft>
              <a:buSzPts val="6800"/>
              <a:buNone/>
            </a:pPr>
            <a:r>
              <a:t/>
            </a:r>
            <a:endParaRPr sz="300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 name="Shape 62"/>
        <p:cNvGrpSpPr/>
        <p:nvPr/>
      </p:nvGrpSpPr>
      <p:grpSpPr>
        <a:xfrm>
          <a:off x="0" y="0"/>
          <a:ext cx="0" cy="0"/>
          <a:chOff x="0" y="0"/>
          <a:chExt cx="0" cy="0"/>
        </a:xfrm>
      </p:grpSpPr>
      <p:sp>
        <p:nvSpPr>
          <p:cNvPr id="63" name="Google Shape;63;p14"/>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Autofit/>
          </a:bodyPr>
          <a:lstStyle/>
          <a:p>
            <a:pPr algn="ctr" indent="0" lvl="0" marL="0" rtl="0">
              <a:lnSpc>
                <a:spcPct val="100000"/>
              </a:lnSpc>
              <a:spcBef>
                <a:spcPts val="0"/>
              </a:spcBef>
              <a:spcAft>
                <a:spcPts val="0"/>
              </a:spcAft>
              <a:buSzPts val="3000"/>
              <a:buNone/>
            </a:pPr>
            <a:r>
              <a:rPr altLang="en-GB" b="1" lang="en-GB">
                <a:latin typeface="Times New Roman"/>
                <a:ea typeface="Times New Roman"/>
                <a:cs typeface="Times New Roman"/>
                <a:sym typeface="Times New Roman"/>
              </a:rPr>
              <a:t>Introduction</a:t>
            </a:r>
            <a:endParaRPr/>
          </a:p>
        </p:txBody>
      </p:sp>
      <p:sp>
        <p:nvSpPr>
          <p:cNvPr id="64" name="Google Shape;64;p14"/>
          <p:cNvSpPr txBox="1"/>
          <p:nvPr>
            <p:ph idx="1" type="body"/>
          </p:nvPr>
        </p:nvSpPr>
        <p:spPr>
          <a:xfrm>
            <a:off x="311700" y="1234075"/>
            <a:ext cx="4665414" cy="3334800"/>
          </a:xfrm>
          <a:prstGeom prst="rect">
            <a:avLst/>
          </a:prstGeom>
          <a:noFill/>
          <a:ln>
            <a:noFill/>
          </a:ln>
        </p:spPr>
        <p:txBody>
          <a:bodyPr anchor="t" anchorCtr="0" bIns="91425" lIns="91425" numCol="1" rIns="91425" spcFirstLastPara="1" tIns="91425" wrap="square">
            <a:normAutofit/>
          </a:bodyPr>
          <a:lstStyle/>
          <a:p>
            <a:pPr algn="just" indent="-304800" lvl="0" marL="457200" rtl="0">
              <a:lnSpc>
                <a:spcPct val="150000"/>
              </a:lnSpc>
              <a:spcBef>
                <a:spcPts val="1200"/>
              </a:spcBef>
              <a:spcAft>
                <a:spcPts val="0"/>
              </a:spcAft>
              <a:buSzPts val="1200"/>
              <a:buFont typeface="Times New Roman"/>
              <a:buChar char="●"/>
            </a:pPr>
            <a:r>
              <a:rPr altLang="en-GB" lang="en-GB" sz="1200">
                <a:latin typeface="Times New Roman"/>
                <a:ea typeface="Times New Roman"/>
                <a:cs typeface="Times New Roman"/>
                <a:sym typeface="Times New Roman"/>
              </a:rPr>
              <a:t>Developing intercultural competence is of paramount importance for hotel staff.</a:t>
            </a:r>
            <a:endParaRPr sz="1200">
              <a:latin typeface="Times New Roman"/>
              <a:ea typeface="Times New Roman"/>
              <a:cs typeface="Times New Roman"/>
              <a:sym typeface="Times New Roman"/>
            </a:endParaRPr>
          </a:p>
          <a:p>
            <a:pPr algn="just" indent="-304800" lvl="0" marL="457200" rtl="0">
              <a:lnSpc>
                <a:spcPct val="150000"/>
              </a:lnSpc>
              <a:spcBef>
                <a:spcPts val="0"/>
              </a:spcBef>
              <a:spcAft>
                <a:spcPts val="0"/>
              </a:spcAft>
              <a:buSzPts val="1200"/>
              <a:buFont typeface="Times New Roman"/>
              <a:buChar char="●"/>
            </a:pPr>
            <a:r>
              <a:rPr altLang="en-GB" lang="en-GB" sz="1200">
                <a:latin typeface="Times New Roman"/>
                <a:ea typeface="Times New Roman"/>
                <a:cs typeface="Times New Roman"/>
                <a:sym typeface="Times New Roman"/>
              </a:rPr>
              <a:t>Lack of intercultural competence of hotel staff can lead to cultural misunderstanding between guests and hotel staff.</a:t>
            </a:r>
            <a:endParaRPr sz="1200">
              <a:latin typeface="Times New Roman"/>
              <a:ea typeface="Times New Roman"/>
              <a:cs typeface="Times New Roman"/>
              <a:sym typeface="Times New Roman"/>
            </a:endParaRPr>
          </a:p>
          <a:p>
            <a:pPr algn="just" indent="-304800" lvl="0" marL="457200" rtl="0">
              <a:lnSpc>
                <a:spcPct val="150000"/>
              </a:lnSpc>
              <a:spcBef>
                <a:spcPts val="0"/>
              </a:spcBef>
              <a:spcAft>
                <a:spcPts val="0"/>
              </a:spcAft>
              <a:buSzPts val="1200"/>
              <a:buFont typeface="Times New Roman"/>
              <a:buChar char="●"/>
            </a:pPr>
            <a:r>
              <a:rPr altLang="en-GB" lang="en-GB" sz="1200">
                <a:latin typeface="Times New Roman"/>
                <a:ea typeface="Times New Roman"/>
                <a:cs typeface="Times New Roman"/>
                <a:sym typeface="Times New Roman"/>
              </a:rPr>
              <a:t>Cultural misunderstanding experienced by hotel guests can lead to service dissatisfaction followed by loss of repeat visits by a guest.  </a:t>
            </a:r>
            <a:endParaRPr sz="1200">
              <a:latin typeface="Times New Roman"/>
              <a:ea typeface="Times New Roman"/>
              <a:cs typeface="Times New Roman"/>
              <a:sym typeface="Times New Roman"/>
            </a:endParaRPr>
          </a:p>
          <a:p>
            <a:pPr algn="l" indent="0" lvl="0" marL="0" rtl="0">
              <a:lnSpc>
                <a:spcPct val="150000"/>
              </a:lnSpc>
              <a:spcBef>
                <a:spcPts val="1200"/>
              </a:spcBef>
              <a:spcAft>
                <a:spcPts val="1200"/>
              </a:spcAft>
              <a:buSzPts val="1800"/>
              <a:buNone/>
            </a:pPr>
            <a:r>
              <a:t/>
            </a:r>
            <a:endParaRPr sz="1200">
              <a:latin typeface="Times New Roman"/>
              <a:ea typeface="Times New Roman"/>
              <a:cs typeface="Times New Roman"/>
              <a:sym typeface="Times New Roman"/>
            </a:endParaRPr>
          </a:p>
        </p:txBody>
      </p:sp>
      <p:pic>
        <p:nvPicPr>
          <p:cNvPr id="65" name="Google Shape;65;p14"/>
          <p:cNvPicPr preferRelativeResize="0"/>
          <p:nvPr/>
        </p:nvPicPr>
        <p:blipFill rotWithShape="1">
          <a:blip r:embed="rId3">
            <a:alphaModFix/>
          </a:blip>
          <a:srcRect b="0" l="0" r="0" t="0"/>
          <a:stretch/>
        </p:blipFill>
        <p:spPr>
          <a:xfrm>
            <a:off x="5503131" y="1833562"/>
            <a:ext cx="3086100" cy="1476375"/>
          </a:xfrm>
          <a:prstGeom prst="rect">
            <a:avLst/>
          </a:prstGeom>
          <a:noFill/>
          <a:ln cap="flat" cmpd="sng" w="9525">
            <a:solidFill>
              <a:schemeClr val="dk2"/>
            </a:solidFill>
            <a:prstDash val="solid"/>
            <a:round/>
            <a:headEnd len="sm" type="none" w="sm"/>
            <a:tailEnd len="sm" type="none" w="sm"/>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 name="Shape 69"/>
        <p:cNvGrpSpPr/>
        <p:nvPr/>
      </p:nvGrpSpPr>
      <p:grpSpPr>
        <a:xfrm>
          <a:off x="0" y="0"/>
          <a:ext cx="0" cy="0"/>
          <a:chOff x="0" y="0"/>
          <a:chExt cx="0" cy="0"/>
        </a:xfrm>
      </p:grpSpPr>
      <p:sp>
        <p:nvSpPr>
          <p:cNvPr id="70" name="Google Shape;70;p15"/>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Autofit/>
          </a:bodyPr>
          <a:lstStyle/>
          <a:p>
            <a:pPr algn="ctr" indent="0" lvl="0" marL="0" rtl="0">
              <a:lnSpc>
                <a:spcPct val="100000"/>
              </a:lnSpc>
              <a:spcBef>
                <a:spcPts val="0"/>
              </a:spcBef>
              <a:spcAft>
                <a:spcPts val="0"/>
              </a:spcAft>
              <a:buSzPts val="3000"/>
              <a:buNone/>
            </a:pPr>
            <a:r>
              <a:rPr altLang="en-GB" b="1" lang="en-GB">
                <a:latin typeface="Times New Roman"/>
                <a:ea typeface="Times New Roman"/>
                <a:cs typeface="Times New Roman"/>
                <a:sym typeface="Times New Roman"/>
              </a:rPr>
              <a:t>Benefits of multilingualism</a:t>
            </a:r>
            <a:endParaRPr/>
          </a:p>
        </p:txBody>
      </p:sp>
      <p:sp>
        <p:nvSpPr>
          <p:cNvPr id="71" name="Google Shape;71;p15"/>
          <p:cNvSpPr txBox="1"/>
          <p:nvPr>
            <p:ph idx="1" type="body"/>
          </p:nvPr>
        </p:nvSpPr>
        <p:spPr>
          <a:xfrm>
            <a:off x="311700" y="1234075"/>
            <a:ext cx="4082100" cy="3334800"/>
          </a:xfrm>
          <a:prstGeom prst="rect">
            <a:avLst/>
          </a:prstGeom>
          <a:noFill/>
          <a:ln>
            <a:noFill/>
          </a:ln>
        </p:spPr>
        <p:txBody>
          <a:bodyPr anchor="t" anchorCtr="0" bIns="91425" lIns="91425" numCol="1" rIns="91425" spcFirstLastPara="1" tIns="91425" wrap="square">
            <a:normAutofit lnSpcReduction="10000"/>
          </a:bodyPr>
          <a:lstStyle/>
          <a:p>
            <a:pPr algn="just" indent="-304800" lvl="0" marL="457200" rtl="0">
              <a:lnSpc>
                <a:spcPct val="150000"/>
              </a:lnSpc>
              <a:spcBef>
                <a:spcPts val="1200"/>
              </a:spcBef>
              <a:spcAft>
                <a:spcPts val="0"/>
              </a:spcAft>
              <a:buSzPts val="1200"/>
              <a:buFont typeface="Times New Roman"/>
              <a:buChar char="●"/>
            </a:pPr>
            <a:r>
              <a:rPr altLang="en-GB" lang="en-GB" sz="1200">
                <a:latin typeface="Times New Roman"/>
                <a:ea typeface="Times New Roman"/>
                <a:cs typeface="Times New Roman"/>
                <a:sym typeface="Times New Roman"/>
              </a:rPr>
              <a:t>Learning foreign languages is important for hotel staff to better understand the needs of international guests while providing better customer service (Christiansen et al. 2020).</a:t>
            </a:r>
            <a:endParaRPr sz="1200">
              <a:latin typeface="Times New Roman"/>
              <a:ea typeface="Times New Roman"/>
              <a:cs typeface="Times New Roman"/>
              <a:sym typeface="Times New Roman"/>
            </a:endParaRPr>
          </a:p>
          <a:p>
            <a:pPr algn="just" indent="-304800" lvl="0" marL="457200" rtl="0">
              <a:lnSpc>
                <a:spcPct val="150000"/>
              </a:lnSpc>
              <a:spcBef>
                <a:spcPts val="0"/>
              </a:spcBef>
              <a:spcAft>
                <a:spcPts val="0"/>
              </a:spcAft>
              <a:buSzPts val="1200"/>
              <a:buFont typeface="Times New Roman"/>
              <a:buChar char="●"/>
            </a:pPr>
            <a:r>
              <a:rPr altLang="en-GB" lang="en-GB" sz="1200">
                <a:latin typeface="Times New Roman"/>
                <a:ea typeface="Times New Roman"/>
                <a:cs typeface="Times New Roman"/>
                <a:sym typeface="Times New Roman"/>
              </a:rPr>
              <a:t>Knowing the ways of communicating in a foreign language is suitable for building rapport with international guests from varying cultural backgrounds (Maheshkar and Sharma, 2018)</a:t>
            </a:r>
            <a:endParaRPr sz="1200">
              <a:latin typeface="Times New Roman"/>
              <a:ea typeface="Times New Roman"/>
              <a:cs typeface="Times New Roman"/>
              <a:sym typeface="Times New Roman"/>
            </a:endParaRPr>
          </a:p>
          <a:p>
            <a:pPr algn="just" indent="-304800" lvl="0" marL="457200" rtl="0">
              <a:lnSpc>
                <a:spcPct val="150000"/>
              </a:lnSpc>
              <a:spcBef>
                <a:spcPts val="0"/>
              </a:spcBef>
              <a:spcAft>
                <a:spcPts val="0"/>
              </a:spcAft>
              <a:buSzPts val="1200"/>
              <a:buFont typeface="Times New Roman"/>
              <a:buChar char="●"/>
            </a:pPr>
            <a:r>
              <a:rPr altLang="en-GB" lang="en-GB" sz="1200">
                <a:latin typeface="Times New Roman"/>
                <a:ea typeface="Times New Roman"/>
                <a:cs typeface="Times New Roman"/>
                <a:sym typeface="Times New Roman"/>
              </a:rPr>
              <a:t>Developing the multilingualism capability is also significant in light of creating a comfort zone for international guests (Four Seasons, 2021). </a:t>
            </a:r>
            <a:endParaRPr sz="1200">
              <a:latin typeface="Times New Roman"/>
              <a:ea typeface="Times New Roman"/>
              <a:cs typeface="Times New Roman"/>
              <a:sym typeface="Times New Roman"/>
            </a:endParaRPr>
          </a:p>
          <a:p>
            <a:pPr algn="just" indent="0" lvl="0" marL="0" rtl="0">
              <a:lnSpc>
                <a:spcPct val="150000"/>
              </a:lnSpc>
              <a:spcBef>
                <a:spcPts val="1200"/>
              </a:spcBef>
              <a:spcAft>
                <a:spcPts val="1200"/>
              </a:spcAft>
              <a:buSzPts val="1800"/>
              <a:buNone/>
            </a:pPr>
            <a:r>
              <a:t/>
            </a:r>
            <a:endParaRPr sz="1200">
              <a:latin typeface="Times New Roman"/>
              <a:ea typeface="Times New Roman"/>
              <a:cs typeface="Times New Roman"/>
              <a:sym typeface="Times New Roman"/>
            </a:endParaRPr>
          </a:p>
        </p:txBody>
      </p:sp>
      <p:pic>
        <p:nvPicPr>
          <p:cNvPr id="72" name="Google Shape;72;p15"/>
          <p:cNvPicPr preferRelativeResize="0"/>
          <p:nvPr/>
        </p:nvPicPr>
        <p:blipFill rotWithShape="1">
          <a:blip r:embed="rId3">
            <a:alphaModFix/>
          </a:blip>
          <a:srcRect b="0" l="0" r="0" t="0"/>
          <a:stretch/>
        </p:blipFill>
        <p:spPr>
          <a:xfrm>
            <a:off x="4750202" y="1709858"/>
            <a:ext cx="4082100" cy="2047875"/>
          </a:xfrm>
          <a:prstGeom prst="rect">
            <a:avLst/>
          </a:prstGeom>
          <a:noFill/>
          <a:ln cap="flat" cmpd="sng" w="9525">
            <a:solidFill>
              <a:schemeClr val="dk2"/>
            </a:solidFill>
            <a:prstDash val="solid"/>
            <a:round/>
            <a:headEnd len="sm" type="none" w="sm"/>
            <a:tailEnd len="sm" type="none" w="sm"/>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sp>
        <p:nvSpPr>
          <p:cNvPr id="77" name="Google Shape;77;p16"/>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Autofit/>
          </a:bodyPr>
          <a:lstStyle/>
          <a:p>
            <a:pPr algn="ctr" indent="0" lvl="0" marL="0" rtl="0">
              <a:lnSpc>
                <a:spcPct val="100000"/>
              </a:lnSpc>
              <a:spcBef>
                <a:spcPts val="0"/>
              </a:spcBef>
              <a:spcAft>
                <a:spcPts val="0"/>
              </a:spcAft>
              <a:buSzPts val="3000"/>
              <a:buNone/>
            </a:pPr>
            <a:r>
              <a:rPr altLang="en-GB" b="1" lang="en-GB">
                <a:latin typeface="Times New Roman"/>
                <a:ea typeface="Times New Roman"/>
                <a:cs typeface="Times New Roman"/>
                <a:sym typeface="Times New Roman"/>
              </a:rPr>
              <a:t>Importance of language awareness skills</a:t>
            </a:r>
            <a:endParaRPr/>
          </a:p>
        </p:txBody>
      </p:sp>
      <p:sp>
        <p:nvSpPr>
          <p:cNvPr id="78" name="Google Shape;78;p16"/>
          <p:cNvSpPr txBox="1"/>
          <p:nvPr>
            <p:ph idx="1" type="body"/>
          </p:nvPr>
        </p:nvSpPr>
        <p:spPr>
          <a:xfrm>
            <a:off x="311700" y="1234075"/>
            <a:ext cx="4491794" cy="3334800"/>
          </a:xfrm>
          <a:prstGeom prst="rect">
            <a:avLst/>
          </a:prstGeom>
          <a:noFill/>
          <a:ln>
            <a:noFill/>
          </a:ln>
        </p:spPr>
        <p:txBody>
          <a:bodyPr anchor="t" anchorCtr="0" bIns="91425" lIns="91425" numCol="1" rIns="91425" spcFirstLastPara="1" tIns="91425" wrap="square">
            <a:normAutofit/>
          </a:bodyPr>
          <a:lstStyle/>
          <a:p>
            <a:pPr algn="just" indent="-304800" lvl="0" marL="457200" rtl="0">
              <a:lnSpc>
                <a:spcPct val="150000"/>
              </a:lnSpc>
              <a:spcBef>
                <a:spcPts val="1200"/>
              </a:spcBef>
              <a:spcAft>
                <a:spcPts val="0"/>
              </a:spcAft>
              <a:buSzPts val="1200"/>
              <a:buFont typeface="Times New Roman"/>
              <a:buChar char="●"/>
            </a:pPr>
            <a:r>
              <a:rPr altLang="en-GB" lang="en-GB" sz="1200">
                <a:latin typeface="Times New Roman"/>
                <a:ea typeface="Times New Roman"/>
                <a:cs typeface="Times New Roman"/>
                <a:sym typeface="Times New Roman"/>
              </a:rPr>
              <a:t>The importance of language awareness skills for hotel staff resides in better navigating through the needs and wants of guests comfortable with a different foreign language.</a:t>
            </a:r>
            <a:endParaRPr sz="1200">
              <a:latin typeface="Times New Roman"/>
              <a:ea typeface="Times New Roman"/>
              <a:cs typeface="Times New Roman"/>
              <a:sym typeface="Times New Roman"/>
            </a:endParaRPr>
          </a:p>
          <a:p>
            <a:pPr algn="just" indent="-304800" lvl="0" marL="457200" rtl="0">
              <a:lnSpc>
                <a:spcPct val="150000"/>
              </a:lnSpc>
              <a:spcBef>
                <a:spcPts val="0"/>
              </a:spcBef>
              <a:spcAft>
                <a:spcPts val="0"/>
              </a:spcAft>
              <a:buSzPts val="1200"/>
              <a:buFont typeface="Times New Roman"/>
              <a:buChar char="●"/>
            </a:pPr>
            <a:r>
              <a:rPr altLang="en-GB" lang="en-GB" sz="1200">
                <a:latin typeface="Times New Roman"/>
                <a:ea typeface="Times New Roman"/>
                <a:cs typeface="Times New Roman"/>
                <a:sym typeface="Times New Roman"/>
              </a:rPr>
              <a:t>The ability of hotel staff to communicate in a second language is purposive for better relating to guests from different backgrounds.</a:t>
            </a:r>
            <a:endParaRPr sz="1200">
              <a:latin typeface="Times New Roman"/>
              <a:ea typeface="Times New Roman"/>
              <a:cs typeface="Times New Roman"/>
              <a:sym typeface="Times New Roman"/>
            </a:endParaRPr>
          </a:p>
          <a:p>
            <a:pPr algn="just" indent="-304800" lvl="0" marL="457200" rtl="0">
              <a:lnSpc>
                <a:spcPct val="150000"/>
              </a:lnSpc>
              <a:spcBef>
                <a:spcPts val="0"/>
              </a:spcBef>
              <a:spcAft>
                <a:spcPts val="0"/>
              </a:spcAft>
              <a:buSzPts val="1200"/>
              <a:buFont typeface="Times New Roman"/>
              <a:buChar char="●"/>
            </a:pPr>
            <a:r>
              <a:rPr altLang="en-GB" lang="en-GB" sz="1200">
                <a:latin typeface="Times New Roman"/>
                <a:ea typeface="Times New Roman"/>
                <a:cs typeface="Times New Roman"/>
                <a:sym typeface="Times New Roman"/>
              </a:rPr>
              <a:t>Developing language awareness skills is also imperative to be considerate and mindful of foreign etiquette and customs and thereby, bridge the cultural gap between hoteliers and guests (Hospitality Research, 2023). </a:t>
            </a:r>
            <a:endParaRPr sz="1200">
              <a:latin typeface="Times New Roman"/>
              <a:ea typeface="Times New Roman"/>
              <a:cs typeface="Times New Roman"/>
              <a:sym typeface="Times New Roman"/>
            </a:endParaRPr>
          </a:p>
          <a:p>
            <a:pPr algn="just" indent="0" lvl="0" marL="0" rtl="0">
              <a:lnSpc>
                <a:spcPct val="150000"/>
              </a:lnSpc>
              <a:spcBef>
                <a:spcPts val="1200"/>
              </a:spcBef>
              <a:spcAft>
                <a:spcPts val="1200"/>
              </a:spcAft>
              <a:buSzPts val="1800"/>
              <a:buNone/>
            </a:pPr>
            <a:r>
              <a:t/>
            </a:r>
            <a:endParaRPr sz="1200">
              <a:latin typeface="Times New Roman"/>
              <a:ea typeface="Times New Roman"/>
              <a:cs typeface="Times New Roman"/>
              <a:sym typeface="Times New Roman"/>
            </a:endParaRPr>
          </a:p>
        </p:txBody>
      </p:sp>
      <p:pic>
        <p:nvPicPr>
          <p:cNvPr id="79" name="Google Shape;79;p16"/>
          <p:cNvPicPr preferRelativeResize="0"/>
          <p:nvPr/>
        </p:nvPicPr>
        <p:blipFill rotWithShape="1">
          <a:blip r:embed="rId3">
            <a:alphaModFix/>
          </a:blip>
          <a:srcRect b="0" l="0" r="0" t="0"/>
          <a:stretch/>
        </p:blipFill>
        <p:spPr>
          <a:xfrm>
            <a:off x="5256601" y="1727432"/>
            <a:ext cx="3575699" cy="1850682"/>
          </a:xfrm>
          <a:prstGeom prst="rect">
            <a:avLst/>
          </a:prstGeom>
          <a:noFill/>
          <a:ln cap="flat" cmpd="sng" w="9525">
            <a:solidFill>
              <a:schemeClr val="dk2"/>
            </a:solidFill>
            <a:prstDash val="solid"/>
            <a:round/>
            <a:headEnd len="sm" type="none" w="sm"/>
            <a:tailEnd len="sm" type="none" w="sm"/>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7"/>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Autofit/>
          </a:bodyPr>
          <a:lstStyle/>
          <a:p>
            <a:pPr algn="ctr" indent="0" lvl="0" marL="0" rtl="0">
              <a:lnSpc>
                <a:spcPct val="100000"/>
              </a:lnSpc>
              <a:spcBef>
                <a:spcPts val="0"/>
              </a:spcBef>
              <a:spcAft>
                <a:spcPts val="0"/>
              </a:spcAft>
              <a:buSzPts val="3000"/>
              <a:buNone/>
            </a:pPr>
            <a:r>
              <a:rPr altLang="en-GB" b="1" lang="en-GB">
                <a:latin typeface="Times New Roman"/>
                <a:ea typeface="Times New Roman"/>
                <a:cs typeface="Times New Roman"/>
                <a:sym typeface="Times New Roman"/>
              </a:rPr>
              <a:t>Direct examples from the hotel industry </a:t>
            </a:r>
            <a:endParaRPr/>
          </a:p>
        </p:txBody>
      </p:sp>
      <p:sp>
        <p:nvSpPr>
          <p:cNvPr id="85" name="Google Shape;85;p17"/>
          <p:cNvSpPr txBox="1"/>
          <p:nvPr>
            <p:ph idx="1" type="body"/>
          </p:nvPr>
        </p:nvSpPr>
        <p:spPr>
          <a:xfrm>
            <a:off x="311700" y="1234075"/>
            <a:ext cx="5011800" cy="3334800"/>
          </a:xfrm>
          <a:prstGeom prst="rect">
            <a:avLst/>
          </a:prstGeom>
          <a:noFill/>
          <a:ln>
            <a:noFill/>
          </a:ln>
        </p:spPr>
        <p:txBody>
          <a:bodyPr anchor="t" anchorCtr="0" bIns="91425" lIns="91425" numCol="1" rIns="91425" spcFirstLastPara="1" tIns="91425" wrap="square">
            <a:normAutofit fontScale="92500"/>
          </a:bodyPr>
          <a:lstStyle/>
          <a:p>
            <a:pPr algn="just" indent="-305492" lvl="0" marL="457200" rtl="0">
              <a:lnSpc>
                <a:spcPct val="150000"/>
              </a:lnSpc>
              <a:spcBef>
                <a:spcPts val="1200"/>
              </a:spcBef>
              <a:spcAft>
                <a:spcPts val="0"/>
              </a:spcAft>
              <a:buSzPct val="100000"/>
              <a:buFont typeface="Times New Roman"/>
              <a:buChar char="●"/>
            </a:pPr>
            <a:r>
              <a:rPr altLang="en-GB" lang="en-GB" sz="1308">
                <a:latin typeface="Times New Roman"/>
                <a:ea typeface="Times New Roman"/>
                <a:cs typeface="Times New Roman"/>
                <a:sym typeface="Times New Roman"/>
              </a:rPr>
              <a:t>German is the official language of many countries including Germany, Belgium, Switzerland, Luxemburg and Austria (Deutschland, 2020).</a:t>
            </a:r>
            <a:endParaRPr sz="1308">
              <a:latin typeface="Times New Roman"/>
              <a:ea typeface="Times New Roman"/>
              <a:cs typeface="Times New Roman"/>
              <a:sym typeface="Times New Roman"/>
            </a:endParaRPr>
          </a:p>
          <a:p>
            <a:pPr algn="just" indent="-305492" lvl="0" marL="457200" rtl="0">
              <a:lnSpc>
                <a:spcPct val="150000"/>
              </a:lnSpc>
              <a:spcBef>
                <a:spcPts val="0"/>
              </a:spcBef>
              <a:spcAft>
                <a:spcPts val="0"/>
              </a:spcAft>
              <a:buSzPct val="100000"/>
              <a:buFont typeface="Times New Roman"/>
              <a:buChar char="●"/>
            </a:pPr>
            <a:r>
              <a:rPr altLang="en-GB" lang="en-GB" sz="1308">
                <a:latin typeface="Times New Roman"/>
                <a:ea typeface="Times New Roman"/>
                <a:cs typeface="Times New Roman"/>
                <a:sym typeface="Times New Roman"/>
              </a:rPr>
              <a:t>German is not at all a difficult language to learn due to its familiar vocabulary and endless learning resources.</a:t>
            </a:r>
            <a:endParaRPr sz="1308">
              <a:latin typeface="Times New Roman"/>
              <a:ea typeface="Times New Roman"/>
              <a:cs typeface="Times New Roman"/>
              <a:sym typeface="Times New Roman"/>
            </a:endParaRPr>
          </a:p>
          <a:p>
            <a:pPr algn="just" indent="-305492" lvl="0" marL="457200" rtl="0">
              <a:lnSpc>
                <a:spcPct val="150000"/>
              </a:lnSpc>
              <a:spcBef>
                <a:spcPts val="0"/>
              </a:spcBef>
              <a:spcAft>
                <a:spcPts val="0"/>
              </a:spcAft>
              <a:buSzPct val="100000"/>
              <a:buFont typeface="Times New Roman"/>
              <a:buChar char="●"/>
            </a:pPr>
            <a:r>
              <a:rPr altLang="en-GB" lang="en-GB" sz="1308">
                <a:latin typeface="Times New Roman"/>
                <a:ea typeface="Times New Roman"/>
                <a:cs typeface="Times New Roman"/>
                <a:sym typeface="Times New Roman"/>
              </a:rPr>
              <a:t>In case, Marriot Hotel is dealing with a German-speaking guest, having a loud conversation with others in front of that guest is considered to be impolite behaviour.</a:t>
            </a:r>
            <a:endParaRPr sz="1308">
              <a:latin typeface="Times New Roman"/>
              <a:ea typeface="Times New Roman"/>
              <a:cs typeface="Times New Roman"/>
              <a:sym typeface="Times New Roman"/>
            </a:endParaRPr>
          </a:p>
          <a:p>
            <a:pPr algn="just" indent="-305492" lvl="0" marL="457200" rtl="0">
              <a:lnSpc>
                <a:spcPct val="150000"/>
              </a:lnSpc>
              <a:spcBef>
                <a:spcPts val="0"/>
              </a:spcBef>
              <a:spcAft>
                <a:spcPts val="0"/>
              </a:spcAft>
              <a:buSzPct val="100000"/>
              <a:buFont typeface="Times New Roman"/>
              <a:buChar char="●"/>
            </a:pPr>
            <a:r>
              <a:rPr altLang="en-GB" lang="en-GB" sz="1308">
                <a:latin typeface="Times New Roman"/>
                <a:ea typeface="Times New Roman"/>
                <a:cs typeface="Times New Roman"/>
                <a:sym typeface="Times New Roman"/>
              </a:rPr>
              <a:t>Germans love shaking hands and thus, in the first meeting with the German guest, applying this etiquette is considered to be an example of polite behaviour. </a:t>
            </a:r>
            <a:endParaRPr sz="1308">
              <a:latin typeface="Times New Roman"/>
              <a:ea typeface="Times New Roman"/>
              <a:cs typeface="Times New Roman"/>
              <a:sym typeface="Times New Roman"/>
            </a:endParaRPr>
          </a:p>
          <a:p>
            <a:pPr algn="just" indent="0" lvl="0" marL="0" rtl="0">
              <a:lnSpc>
                <a:spcPct val="150000"/>
              </a:lnSpc>
              <a:spcBef>
                <a:spcPts val="1200"/>
              </a:spcBef>
              <a:spcAft>
                <a:spcPts val="1200"/>
              </a:spcAft>
              <a:buSzPct val="162162"/>
              <a:buNone/>
            </a:pPr>
            <a:r>
              <a:t/>
            </a:r>
            <a:endParaRPr sz="1200">
              <a:latin typeface="Times New Roman"/>
              <a:ea typeface="Times New Roman"/>
              <a:cs typeface="Times New Roman"/>
              <a:sym typeface="Times New Roman"/>
            </a:endParaRPr>
          </a:p>
        </p:txBody>
      </p:sp>
      <p:pic>
        <p:nvPicPr>
          <p:cNvPr id="86" name="Google Shape;86;p17"/>
          <p:cNvPicPr preferRelativeResize="0"/>
          <p:nvPr/>
        </p:nvPicPr>
        <p:blipFill rotWithShape="1">
          <a:blip r:embed="rId3">
            <a:alphaModFix/>
          </a:blip>
          <a:srcRect b="0" l="0" r="0" t="0"/>
          <a:stretch/>
        </p:blipFill>
        <p:spPr>
          <a:xfrm>
            <a:off x="5475900" y="1627325"/>
            <a:ext cx="3515700" cy="1861602"/>
          </a:xfrm>
          <a:prstGeom prst="rect">
            <a:avLst/>
          </a:prstGeom>
          <a:noFill/>
          <a:ln cap="flat" cmpd="sng" w="9525">
            <a:solidFill>
              <a:schemeClr val="dk2"/>
            </a:solidFill>
            <a:prstDash val="solid"/>
            <a:round/>
            <a:headEnd len="sm" type="none" w="sm"/>
            <a:tailEnd len="sm" type="none" w="sm"/>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8"/>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Autofit/>
          </a:bodyPr>
          <a:lstStyle/>
          <a:p>
            <a:pPr algn="ctr" indent="0" lvl="0" marL="0" rtl="0">
              <a:lnSpc>
                <a:spcPct val="100000"/>
              </a:lnSpc>
              <a:spcBef>
                <a:spcPts val="0"/>
              </a:spcBef>
              <a:spcAft>
                <a:spcPts val="0"/>
              </a:spcAft>
              <a:buSzPts val="3000"/>
              <a:buNone/>
            </a:pPr>
            <a:r>
              <a:rPr altLang="en-GB" b="1" lang="en-GB">
                <a:latin typeface="Times New Roman"/>
                <a:ea typeface="Times New Roman"/>
                <a:cs typeface="Times New Roman"/>
                <a:sym typeface="Times New Roman"/>
              </a:rPr>
              <a:t>Conclusion</a:t>
            </a:r>
            <a:endParaRPr/>
          </a:p>
        </p:txBody>
      </p:sp>
      <p:sp>
        <p:nvSpPr>
          <p:cNvPr id="92" name="Google Shape;92;p18"/>
          <p:cNvSpPr txBox="1"/>
          <p:nvPr>
            <p:ph idx="1" type="body"/>
          </p:nvPr>
        </p:nvSpPr>
        <p:spPr>
          <a:xfrm>
            <a:off x="311699" y="1228537"/>
            <a:ext cx="8311439" cy="1167422"/>
          </a:xfrm>
          <a:prstGeom prst="rect">
            <a:avLst/>
          </a:prstGeom>
          <a:noFill/>
          <a:ln>
            <a:noFill/>
          </a:ln>
        </p:spPr>
        <p:txBody>
          <a:bodyPr anchor="t" anchorCtr="0" bIns="91425" lIns="91425" numCol="1" rIns="91425" spcFirstLastPara="1" tIns="91425" wrap="square">
            <a:normAutofit/>
          </a:bodyPr>
          <a:lstStyle/>
          <a:p>
            <a:pPr algn="just" indent="-304800" lvl="0" marL="457200" rtl="0">
              <a:lnSpc>
                <a:spcPct val="150000"/>
              </a:lnSpc>
              <a:spcBef>
                <a:spcPts val="1200"/>
              </a:spcBef>
              <a:spcAft>
                <a:spcPts val="0"/>
              </a:spcAft>
              <a:buSzPts val="1200"/>
              <a:buFont typeface="Times New Roman"/>
              <a:buChar char="●"/>
            </a:pPr>
            <a:r>
              <a:rPr altLang="en-GB" lang="en-GB" sz="1200">
                <a:latin typeface="Times New Roman"/>
                <a:ea typeface="Times New Roman"/>
                <a:cs typeface="Times New Roman"/>
                <a:sym typeface="Times New Roman"/>
              </a:rPr>
              <a:t>Developing language awareness is imperative for hotel staff.</a:t>
            </a:r>
            <a:endParaRPr sz="1200">
              <a:latin typeface="Times New Roman"/>
              <a:ea typeface="Times New Roman"/>
              <a:cs typeface="Times New Roman"/>
              <a:sym typeface="Times New Roman"/>
            </a:endParaRPr>
          </a:p>
          <a:p>
            <a:pPr algn="just" indent="-304800" lvl="0" marL="457200" rtl="0">
              <a:lnSpc>
                <a:spcPct val="150000"/>
              </a:lnSpc>
              <a:spcBef>
                <a:spcPts val="0"/>
              </a:spcBef>
              <a:spcAft>
                <a:spcPts val="0"/>
              </a:spcAft>
              <a:buSzPts val="1200"/>
              <a:buFont typeface="Times New Roman"/>
              <a:buChar char="●"/>
            </a:pPr>
            <a:r>
              <a:rPr altLang="en-GB" lang="en-GB" sz="1200">
                <a:latin typeface="Times New Roman"/>
                <a:ea typeface="Times New Roman"/>
                <a:cs typeface="Times New Roman"/>
                <a:sym typeface="Times New Roman"/>
              </a:rPr>
              <a:t>Multilingual capability is timely for hoteliers.</a:t>
            </a:r>
            <a:endParaRPr sz="1200">
              <a:latin typeface="Times New Roman"/>
              <a:ea typeface="Times New Roman"/>
              <a:cs typeface="Times New Roman"/>
              <a:sym typeface="Times New Roman"/>
            </a:endParaRPr>
          </a:p>
          <a:p>
            <a:pPr algn="just" indent="-304800" lvl="0" marL="457200" rtl="0">
              <a:lnSpc>
                <a:spcPct val="150000"/>
              </a:lnSpc>
              <a:spcBef>
                <a:spcPts val="0"/>
              </a:spcBef>
              <a:spcAft>
                <a:spcPts val="0"/>
              </a:spcAft>
              <a:buSzPts val="1200"/>
              <a:buFont typeface="Times New Roman"/>
              <a:buChar char="●"/>
            </a:pPr>
            <a:r>
              <a:rPr altLang="en-GB" lang="en-GB" sz="1200">
                <a:latin typeface="Times New Roman"/>
                <a:ea typeface="Times New Roman"/>
                <a:cs typeface="Times New Roman"/>
                <a:sym typeface="Times New Roman"/>
              </a:rPr>
              <a:t>This capability can drive customer satisfaction. </a:t>
            </a:r>
            <a:endParaRPr sz="1200">
              <a:latin typeface="Times New Roman"/>
              <a:ea typeface="Times New Roman"/>
              <a:cs typeface="Times New Roman"/>
              <a:sym typeface="Times New Roman"/>
            </a:endParaRPr>
          </a:p>
          <a:p>
            <a:pPr algn="just" indent="0" lvl="0" marL="0" rtl="0">
              <a:lnSpc>
                <a:spcPct val="150000"/>
              </a:lnSpc>
              <a:spcBef>
                <a:spcPts val="1200"/>
              </a:spcBef>
              <a:spcAft>
                <a:spcPts val="1200"/>
              </a:spcAft>
              <a:buSzPts val="1800"/>
              <a:buNone/>
            </a:pPr>
            <a:r>
              <a:t/>
            </a:r>
            <a:endParaRPr sz="1200">
              <a:latin typeface="Times New Roman"/>
              <a:ea typeface="Times New Roman"/>
              <a:cs typeface="Times New Roman"/>
              <a:sym typeface="Times New Roman"/>
            </a:endParaRPr>
          </a:p>
        </p:txBody>
      </p:sp>
      <p:pic>
        <p:nvPicPr>
          <p:cNvPr id="93" name="Google Shape;93;p18"/>
          <p:cNvPicPr preferRelativeResize="0"/>
          <p:nvPr/>
        </p:nvPicPr>
        <p:blipFill rotWithShape="1">
          <a:blip r:embed="rId3">
            <a:alphaModFix/>
          </a:blip>
          <a:srcRect b="0" l="0" r="0" t="0"/>
          <a:stretch/>
        </p:blipFill>
        <p:spPr>
          <a:xfrm>
            <a:off x="1019536" y="2747542"/>
            <a:ext cx="7104927" cy="2327050"/>
          </a:xfrm>
          <a:prstGeom prst="rect">
            <a:avLst/>
          </a:prstGeom>
          <a:noFill/>
          <a:ln cap="flat" cmpd="sng" w="9525">
            <a:solidFill>
              <a:schemeClr val="dk2"/>
            </a:solidFill>
            <a:prstDash val="solid"/>
            <a:round/>
            <a:headEnd len="sm" type="none" w="sm"/>
            <a:tailEnd len="sm" type="none" w="sm"/>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19"/>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Autofit/>
          </a:bodyPr>
          <a:lstStyle/>
          <a:p>
            <a:pPr algn="ctr" indent="0" lvl="0" marL="0" rtl="0">
              <a:lnSpc>
                <a:spcPct val="115000"/>
              </a:lnSpc>
              <a:spcBef>
                <a:spcPts val="2400"/>
              </a:spcBef>
              <a:spcAft>
                <a:spcPts val="0"/>
              </a:spcAft>
              <a:buClr>
                <a:schemeClr val="dk2"/>
              </a:buClr>
              <a:buSzPts val="1100"/>
              <a:buFont typeface="Arial"/>
              <a:buNone/>
            </a:pPr>
            <a:r>
              <a:rPr altLang="en-GB" b="1" lang="en-GB">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a:p>
            <a:pPr algn="ctr" indent="0" lvl="0" marL="0" rtl="0">
              <a:lnSpc>
                <a:spcPct val="100000"/>
              </a:lnSpc>
              <a:spcBef>
                <a:spcPts val="600"/>
              </a:spcBef>
              <a:spcAft>
                <a:spcPts val="0"/>
              </a:spcAft>
              <a:buSzPts val="3000"/>
              <a:buNone/>
            </a:pPr>
            <a:r>
              <a:t/>
            </a:r>
            <a:endParaRPr>
              <a:latin typeface="Times New Roman"/>
              <a:ea typeface="Times New Roman"/>
              <a:cs typeface="Times New Roman"/>
              <a:sym typeface="Times New Roman"/>
            </a:endParaRPr>
          </a:p>
        </p:txBody>
      </p:sp>
      <p:sp>
        <p:nvSpPr>
          <p:cNvPr id="99" name="Google Shape;99;p19"/>
          <p:cNvSpPr txBox="1"/>
          <p:nvPr>
            <p:ph idx="1" type="body"/>
          </p:nvPr>
        </p:nvSpPr>
        <p:spPr>
          <a:xfrm>
            <a:off x="311700" y="1234075"/>
            <a:ext cx="8520600" cy="3334800"/>
          </a:xfrm>
          <a:prstGeom prst="rect">
            <a:avLst/>
          </a:prstGeom>
          <a:noFill/>
          <a:ln>
            <a:noFill/>
          </a:ln>
        </p:spPr>
        <p:txBody>
          <a:bodyPr anchor="t" anchorCtr="0" bIns="91425" lIns="91425" numCol="1" rIns="91425" spcFirstLastPara="1" tIns="91425" wrap="square">
            <a:noAutofit/>
          </a:bodyPr>
          <a:lstStyle/>
          <a:p>
            <a:pPr algn="just" indent="0" lvl="0" marL="0" rtl="0">
              <a:lnSpc>
                <a:spcPct val="100000"/>
              </a:lnSpc>
              <a:spcBef>
                <a:spcPts val="1200"/>
              </a:spcBef>
              <a:spcAft>
                <a:spcPts val="0"/>
              </a:spcAft>
              <a:buClr>
                <a:schemeClr val="dk2"/>
              </a:buClr>
              <a:buSzPts val="1100"/>
              <a:buFont typeface="Arial"/>
              <a:buNone/>
            </a:pPr>
            <a:r>
              <a:rPr altLang="en-GB" lang="en-GB" sz="1200">
                <a:latin typeface="Times New Roman"/>
                <a:ea typeface="Times New Roman"/>
                <a:cs typeface="Times New Roman"/>
                <a:sym typeface="Times New Roman"/>
              </a:rPr>
              <a:t>Christiansen, B., Branch, J.D. and Karmowska, J. eds., 2020. </a:t>
            </a:r>
            <a:r>
              <a:rPr altLang="en-GB" i="1" lang="en-GB" sz="1200">
                <a:latin typeface="Times New Roman"/>
                <a:ea typeface="Times New Roman"/>
                <a:cs typeface="Times New Roman"/>
                <a:sym typeface="Times New Roman"/>
              </a:rPr>
              <a:t>Cultural Factors and Performance in 21st Century Businesses</a:t>
            </a:r>
            <a:r>
              <a:rPr altLang="en-GB" lang="en-GB" sz="1200">
                <a:latin typeface="Times New Roman"/>
                <a:ea typeface="Times New Roman"/>
                <a:cs typeface="Times New Roman"/>
                <a:sym typeface="Times New Roman"/>
              </a:rPr>
              <a:t>. IGI Global.</a:t>
            </a:r>
            <a:endParaRPr sz="1200">
              <a:latin typeface="Times New Roman"/>
              <a:ea typeface="Times New Roman"/>
              <a:cs typeface="Times New Roman"/>
              <a:sym typeface="Times New Roman"/>
            </a:endParaRPr>
          </a:p>
          <a:p>
            <a:pPr algn="just" indent="0" lvl="0" marL="0" rtl="0">
              <a:lnSpc>
                <a:spcPct val="100000"/>
              </a:lnSpc>
              <a:spcBef>
                <a:spcPts val="1200"/>
              </a:spcBef>
              <a:spcAft>
                <a:spcPts val="0"/>
              </a:spcAft>
              <a:buClr>
                <a:schemeClr val="dk2"/>
              </a:buClr>
              <a:buSzPts val="1100"/>
              <a:buFont typeface="Arial"/>
              <a:buNone/>
            </a:pPr>
            <a:r>
              <a:rPr altLang="en-GB" lang="en-GB" sz="1200">
                <a:latin typeface="Times New Roman"/>
                <a:ea typeface="Times New Roman"/>
                <a:cs typeface="Times New Roman"/>
                <a:sym typeface="Times New Roman"/>
              </a:rPr>
              <a:t>Deutschland, 2020. </a:t>
            </a:r>
            <a:r>
              <a:rPr altLang="en-GB" i="1" lang="en-GB" sz="1200">
                <a:latin typeface="Times New Roman"/>
                <a:ea typeface="Times New Roman"/>
                <a:cs typeface="Times New Roman"/>
                <a:sym typeface="Times New Roman"/>
              </a:rPr>
              <a:t>German around the world. </a:t>
            </a:r>
            <a:r>
              <a:rPr altLang="en-GB" lang="en-GB" sz="1200">
                <a:latin typeface="Times New Roman"/>
                <a:ea typeface="Times New Roman"/>
                <a:cs typeface="Times New Roman"/>
                <a:sym typeface="Times New Roman"/>
              </a:rPr>
              <a:t>Available at: https://www.deutschland.de/en/topic/knowledge/mother-tongue-german-in-42-countries-around-the-world [Accessed: 22 September 2023]</a:t>
            </a:r>
            <a:endParaRPr sz="1200">
              <a:latin typeface="Times New Roman"/>
              <a:ea typeface="Times New Roman"/>
              <a:cs typeface="Times New Roman"/>
              <a:sym typeface="Times New Roman"/>
            </a:endParaRPr>
          </a:p>
          <a:p>
            <a:pPr algn="just" indent="0" lvl="0" marL="0" rtl="0">
              <a:lnSpc>
                <a:spcPct val="100000"/>
              </a:lnSpc>
              <a:spcBef>
                <a:spcPts val="1200"/>
              </a:spcBef>
              <a:spcAft>
                <a:spcPts val="0"/>
              </a:spcAft>
              <a:buClr>
                <a:schemeClr val="dk2"/>
              </a:buClr>
              <a:buSzPts val="1100"/>
              <a:buFont typeface="Arial"/>
              <a:buNone/>
            </a:pPr>
            <a:r>
              <a:rPr altLang="en-GB" lang="en-GB" sz="1200">
                <a:latin typeface="Times New Roman"/>
                <a:ea typeface="Times New Roman"/>
                <a:cs typeface="Times New Roman"/>
                <a:sym typeface="Times New Roman"/>
              </a:rPr>
              <a:t>Four Seasons, 2021. </a:t>
            </a:r>
            <a:r>
              <a:rPr altLang="en-GB" i="1" lang="en-GB" sz="1200">
                <a:latin typeface="Times New Roman"/>
                <a:ea typeface="Times New Roman"/>
                <a:cs typeface="Times New Roman"/>
                <a:sym typeface="Times New Roman"/>
              </a:rPr>
              <a:t>Multilingual hospitality.</a:t>
            </a:r>
            <a:r>
              <a:rPr altLang="en-GB" lang="en-GB" sz="1200">
                <a:latin typeface="Times New Roman"/>
                <a:ea typeface="Times New Roman"/>
                <a:cs typeface="Times New Roman"/>
                <a:sym typeface="Times New Roman"/>
              </a:rPr>
              <a:t> Available at: https://www.fourseasons.com.cy/Main.aspx?Module=NewsItem&amp;PageId=1901&amp;Id=Default&amp;NewsId=5140 [Accessed: 25 September 2023]</a:t>
            </a:r>
            <a:endParaRPr sz="1200">
              <a:latin typeface="Times New Roman"/>
              <a:ea typeface="Times New Roman"/>
              <a:cs typeface="Times New Roman"/>
              <a:sym typeface="Times New Roman"/>
            </a:endParaRPr>
          </a:p>
          <a:p>
            <a:pPr algn="just" indent="0" lvl="0" marL="0" rtl="0">
              <a:lnSpc>
                <a:spcPct val="100000"/>
              </a:lnSpc>
              <a:spcBef>
                <a:spcPts val="1200"/>
              </a:spcBef>
              <a:spcAft>
                <a:spcPts val="0"/>
              </a:spcAft>
              <a:buClr>
                <a:schemeClr val="dk2"/>
              </a:buClr>
              <a:buSzPts val="1100"/>
              <a:buFont typeface="Arial"/>
              <a:buNone/>
            </a:pPr>
            <a:r>
              <a:rPr altLang="en-GB" lang="en-GB" sz="1200">
                <a:latin typeface="Times New Roman"/>
                <a:ea typeface="Times New Roman"/>
                <a:cs typeface="Times New Roman"/>
                <a:sym typeface="Times New Roman"/>
              </a:rPr>
              <a:t>Hospitality Research, 2023. </a:t>
            </a:r>
            <a:r>
              <a:rPr altLang="en-GB" i="1" lang="en-GB" sz="1200">
                <a:latin typeface="Times New Roman"/>
                <a:ea typeface="Times New Roman"/>
                <a:cs typeface="Times New Roman"/>
                <a:sym typeface="Times New Roman"/>
              </a:rPr>
              <a:t>Benefits of being multilingual. </a:t>
            </a:r>
            <a:r>
              <a:rPr altLang="en-GB" lang="en-GB" sz="1200">
                <a:latin typeface="Times New Roman"/>
                <a:ea typeface="Times New Roman"/>
                <a:cs typeface="Times New Roman"/>
                <a:sym typeface="Times New Roman"/>
              </a:rPr>
              <a:t>Available at: https://hospitalitysearch.co.uk/benefits-of-being-multilingual/#:~:text=People%20who%20speak%20several%20languages,can%20increase%20your%20pay%20rate! [Accessed: 28 September 2023]</a:t>
            </a:r>
            <a:endParaRPr sz="1200">
              <a:latin typeface="Times New Roman"/>
              <a:ea typeface="Times New Roman"/>
              <a:cs typeface="Times New Roman"/>
              <a:sym typeface="Times New Roman"/>
            </a:endParaRPr>
          </a:p>
          <a:p>
            <a:pPr algn="just" indent="0" lvl="0" marL="0" rtl="0">
              <a:lnSpc>
                <a:spcPct val="100000"/>
              </a:lnSpc>
              <a:spcBef>
                <a:spcPts val="1200"/>
              </a:spcBef>
              <a:spcAft>
                <a:spcPts val="0"/>
              </a:spcAft>
              <a:buClr>
                <a:schemeClr val="dk2"/>
              </a:buClr>
              <a:buSzPts val="1100"/>
              <a:buFont typeface="Arial"/>
              <a:buNone/>
            </a:pPr>
            <a:r>
              <a:rPr altLang="en-GB" lang="en-GB" sz="1200">
                <a:latin typeface="Times New Roman"/>
                <a:ea typeface="Times New Roman"/>
                <a:cs typeface="Times New Roman"/>
                <a:sym typeface="Times New Roman"/>
              </a:rPr>
              <a:t>Maheshkar, C. and Sharma, V. eds., 2018. </a:t>
            </a:r>
            <a:r>
              <a:rPr altLang="en-GB" i="1" lang="en-GB" sz="1200">
                <a:latin typeface="Times New Roman"/>
                <a:ea typeface="Times New Roman"/>
                <a:cs typeface="Times New Roman"/>
                <a:sym typeface="Times New Roman"/>
              </a:rPr>
              <a:t>Handbook of research on cross-cultural business education</a:t>
            </a:r>
            <a:r>
              <a:rPr altLang="en-GB" lang="en-GB" sz="1200">
                <a:latin typeface="Times New Roman"/>
                <a:ea typeface="Times New Roman"/>
                <a:cs typeface="Times New Roman"/>
                <a:sym typeface="Times New Roman"/>
              </a:rPr>
              <a:t>. IGI Global.</a:t>
            </a:r>
            <a:endParaRPr sz="1200">
              <a:latin typeface="Times New Roman"/>
              <a:ea typeface="Times New Roman"/>
              <a:cs typeface="Times New Roman"/>
              <a:sym typeface="Times New Roman"/>
            </a:endParaRPr>
          </a:p>
          <a:p>
            <a:pPr algn="just" indent="0" lvl="0" marL="0" rtl="0">
              <a:lnSpc>
                <a:spcPct val="100000"/>
              </a:lnSpc>
              <a:spcBef>
                <a:spcPts val="1200"/>
              </a:spcBef>
              <a:spcAft>
                <a:spcPts val="1200"/>
              </a:spcAft>
              <a:buSzPts val="1800"/>
              <a:buNone/>
            </a:pPr>
            <a:r>
              <a:t/>
            </a:r>
            <a:endParaRPr sz="1200">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20"/>
          <p:cNvSpPr txBox="1"/>
          <p:nvPr>
            <p:ph type="title"/>
          </p:nvPr>
        </p:nvSpPr>
        <p:spPr>
          <a:xfrm>
            <a:off x="311700" y="445025"/>
            <a:ext cx="8520600" cy="4098600"/>
          </a:xfrm>
          <a:prstGeom prst="rect">
            <a:avLst/>
          </a:prstGeom>
          <a:solidFill>
            <a:schemeClr val="accent4"/>
          </a:solidFill>
          <a:ln>
            <a:noFill/>
          </a:ln>
        </p:spPr>
        <p:txBody>
          <a:bodyPr anchor="t" anchorCtr="0" bIns="91425" lIns="91425" numCol="1" rIns="91425" spcFirstLastPara="1" tIns="91425" wrap="square">
            <a:normAutofit/>
          </a:bodyPr>
          <a:lstStyle/>
          <a:p>
            <a:pPr algn="ctr" indent="0" lvl="0" marL="0" rtl="0">
              <a:lnSpc>
                <a:spcPct val="100000"/>
              </a:lnSpc>
              <a:spcBef>
                <a:spcPts val="0"/>
              </a:spcBef>
              <a:spcAft>
                <a:spcPts val="0"/>
              </a:spcAft>
              <a:buSzPts val="3000"/>
              <a:buNone/>
            </a:pPr>
            <a:r>
              <a:t/>
            </a:r>
            <a:endParaRPr sz="4600">
              <a:latin typeface="Times New Roman"/>
              <a:ea typeface="Times New Roman"/>
              <a:cs typeface="Times New Roman"/>
              <a:sym typeface="Times New Roman"/>
            </a:endParaRPr>
          </a:p>
          <a:p>
            <a:pPr algn="ctr" indent="0" lvl="0" marL="0" rtl="0">
              <a:lnSpc>
                <a:spcPct val="100000"/>
              </a:lnSpc>
              <a:spcBef>
                <a:spcPts val="0"/>
              </a:spcBef>
              <a:spcAft>
                <a:spcPts val="0"/>
              </a:spcAft>
              <a:buSzPts val="3000"/>
              <a:buNone/>
            </a:pPr>
            <a:r>
              <a:rPr altLang="en-GB" lang="en-GB" sz="4600">
                <a:latin typeface="Times New Roman"/>
                <a:ea typeface="Times New Roman"/>
                <a:cs typeface="Times New Roman"/>
                <a:sym typeface="Times New Roman"/>
              </a:rPr>
              <a:t>THANK YOU</a:t>
            </a:r>
            <a:endParaRPr sz="4600">
              <a:latin typeface="Times New Roman"/>
              <a:ea typeface="Times New Roman"/>
              <a:cs typeface="Times New Roman"/>
              <a:sym typeface="Times New Roman"/>
            </a:endParaRPr>
          </a:p>
          <a:p>
            <a:pPr algn="ctr" indent="0" lvl="0" marL="0" rtl="0">
              <a:lnSpc>
                <a:spcPct val="100000"/>
              </a:lnSpc>
              <a:spcBef>
                <a:spcPts val="0"/>
              </a:spcBef>
              <a:spcAft>
                <a:spcPts val="0"/>
              </a:spcAft>
              <a:buSzPts val="3000"/>
              <a:buNone/>
            </a:pPr>
            <a:r>
              <a:rPr altLang="en-GB" lang="en-GB" sz="4600">
                <a:latin typeface="Times New Roman"/>
                <a:ea typeface="Times New Roman"/>
                <a:cs typeface="Times New Roman"/>
                <a:sym typeface="Times New Roman"/>
              </a:rPr>
              <a:t>ANY QUESTION?</a:t>
            </a:r>
            <a:endParaRPr sz="460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1AFD1"/>
      </a:accent4>
      <a:accent5>
        <a:srgbClr val="0F9D58"/>
      </a:accent5>
      <a:accent6>
        <a:srgbClr val="9C27B0"/>
      </a:accent6>
      <a:hlink>
        <a:srgbClr val="0F9D58"/>
      </a:hlink>
      <a:folHlink>
        <a:srgbClr val="0F9D5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