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197"/>
  </p:normalViewPr>
  <p:slideViewPr>
    <p:cSldViewPr snapToGrid="0">
      <p:cViewPr varScale="1">
        <p:scale>
          <a:sx n="90" d="100"/>
          <a:sy n="90" d="100"/>
        </p:scale>
        <p:origin x="232" y="9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0CD13A-1646-43DA-BAF9-3DBAD809A82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B9D427-8634-4477-87AD-C07B80BA65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Importance of digital skills </a:t>
          </a:r>
        </a:p>
      </dgm:t>
    </dgm:pt>
    <dgm:pt modelId="{D41B05E0-8C5B-44C5-9C70-2345328C7B65}" type="parTrans" cxnId="{7F6C8EED-24C7-4693-9960-71D7CF525CD0}">
      <dgm:prSet/>
      <dgm:spPr/>
      <dgm:t>
        <a:bodyPr/>
        <a:lstStyle/>
        <a:p>
          <a:endParaRPr lang="en-US"/>
        </a:p>
      </dgm:t>
    </dgm:pt>
    <dgm:pt modelId="{5B90CED8-D92B-4434-8D18-C6DF2949E06A}" type="sibTrans" cxnId="{7F6C8EED-24C7-4693-9960-71D7CF525CD0}">
      <dgm:prSet/>
      <dgm:spPr/>
      <dgm:t>
        <a:bodyPr/>
        <a:lstStyle/>
        <a:p>
          <a:endParaRPr lang="en-US"/>
        </a:p>
      </dgm:t>
    </dgm:pt>
    <dgm:pt modelId="{F61BB47C-DA04-4D2E-8464-70CCB8FA15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JISC digital capability assesement </a:t>
          </a:r>
        </a:p>
      </dgm:t>
    </dgm:pt>
    <dgm:pt modelId="{97DF61E8-4A99-42A6-9569-5888AC636ACD}" type="parTrans" cxnId="{08AB5FF6-B05E-4C02-A74F-F68663E2B910}">
      <dgm:prSet/>
      <dgm:spPr/>
      <dgm:t>
        <a:bodyPr/>
        <a:lstStyle/>
        <a:p>
          <a:endParaRPr lang="en-US"/>
        </a:p>
      </dgm:t>
    </dgm:pt>
    <dgm:pt modelId="{A0A6D983-3E0F-412E-8BB3-F098C112331B}" type="sibTrans" cxnId="{08AB5FF6-B05E-4C02-A74F-F68663E2B910}">
      <dgm:prSet/>
      <dgm:spPr/>
      <dgm:t>
        <a:bodyPr/>
        <a:lstStyle/>
        <a:p>
          <a:endParaRPr lang="en-US"/>
        </a:p>
      </dgm:t>
    </dgm:pt>
    <dgm:pt modelId="{233764BD-767D-4648-A820-FD2ABCE3DE2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LinkedIn Learning certificates </a:t>
          </a:r>
        </a:p>
      </dgm:t>
    </dgm:pt>
    <dgm:pt modelId="{E23E9B0E-00A7-4D06-9ACD-5A7E41A3FF78}" type="parTrans" cxnId="{C8BAEEA4-CEEF-4786-A6E8-31C0B8CAAF62}">
      <dgm:prSet/>
      <dgm:spPr/>
      <dgm:t>
        <a:bodyPr/>
        <a:lstStyle/>
        <a:p>
          <a:endParaRPr lang="en-US"/>
        </a:p>
      </dgm:t>
    </dgm:pt>
    <dgm:pt modelId="{C1C5DDA0-51B2-4971-9E9E-30DD5642B342}" type="sibTrans" cxnId="{C8BAEEA4-CEEF-4786-A6E8-31C0B8CAAF62}">
      <dgm:prSet/>
      <dgm:spPr/>
      <dgm:t>
        <a:bodyPr/>
        <a:lstStyle/>
        <a:p>
          <a:endParaRPr lang="en-US"/>
        </a:p>
      </dgm:t>
    </dgm:pt>
    <dgm:pt modelId="{56B9D9F5-0C09-4D97-9055-8E41A1E760A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Excel skills and practical application </a:t>
          </a:r>
        </a:p>
      </dgm:t>
    </dgm:pt>
    <dgm:pt modelId="{E1041944-3A95-47B9-8B17-FC287DBF0A29}" type="parTrans" cxnId="{81588BB3-5690-4858-B7BF-1E636474E8E0}">
      <dgm:prSet/>
      <dgm:spPr/>
      <dgm:t>
        <a:bodyPr/>
        <a:lstStyle/>
        <a:p>
          <a:endParaRPr lang="en-US"/>
        </a:p>
      </dgm:t>
    </dgm:pt>
    <dgm:pt modelId="{A3D5285A-A240-4235-A44B-6A562EDCE737}" type="sibTrans" cxnId="{81588BB3-5690-4858-B7BF-1E636474E8E0}">
      <dgm:prSet/>
      <dgm:spPr/>
      <dgm:t>
        <a:bodyPr/>
        <a:lstStyle/>
        <a:p>
          <a:endParaRPr lang="en-US"/>
        </a:p>
      </dgm:t>
    </dgm:pt>
    <dgm:pt modelId="{A9F3B6A4-2674-4B3F-91A3-7191F05C414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skills development</a:t>
          </a:r>
        </a:p>
      </dgm:t>
    </dgm:pt>
    <dgm:pt modelId="{E2150031-B899-44E9-832D-4912E0D53550}" type="parTrans" cxnId="{6C9098CF-7C07-41B9-BD58-82225376AB1D}">
      <dgm:prSet/>
      <dgm:spPr/>
      <dgm:t>
        <a:bodyPr/>
        <a:lstStyle/>
        <a:p>
          <a:endParaRPr lang="en-US"/>
        </a:p>
      </dgm:t>
    </dgm:pt>
    <dgm:pt modelId="{CAEA1813-F4E6-487E-8C2B-0C14175365DE}" type="sibTrans" cxnId="{6C9098CF-7C07-41B9-BD58-82225376AB1D}">
      <dgm:prSet/>
      <dgm:spPr/>
      <dgm:t>
        <a:bodyPr/>
        <a:lstStyle/>
        <a:p>
          <a:endParaRPr lang="en-US"/>
        </a:p>
      </dgm:t>
    </dgm:pt>
    <dgm:pt modelId="{0609E56B-7F95-4048-AD0C-7C4BD4BB90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Future use of digital skills</a:t>
          </a:r>
        </a:p>
      </dgm:t>
    </dgm:pt>
    <dgm:pt modelId="{C2BFB1D3-96B5-434B-AB9D-E2D545BBCF4F}" type="parTrans" cxnId="{FA79F9CE-62F6-42E6-9E25-20B00C9056BA}">
      <dgm:prSet/>
      <dgm:spPr/>
      <dgm:t>
        <a:bodyPr/>
        <a:lstStyle/>
        <a:p>
          <a:endParaRPr lang="en-US"/>
        </a:p>
      </dgm:t>
    </dgm:pt>
    <dgm:pt modelId="{450AD66A-E36E-4F1E-8E2C-A9091FAEE6CF}" type="sibTrans" cxnId="{FA79F9CE-62F6-42E6-9E25-20B00C9056BA}">
      <dgm:prSet/>
      <dgm:spPr/>
      <dgm:t>
        <a:bodyPr/>
        <a:lstStyle/>
        <a:p>
          <a:endParaRPr lang="en-US"/>
        </a:p>
      </dgm:t>
    </dgm:pt>
    <dgm:pt modelId="{DAC37058-F53B-4EC9-8E32-31C90869F2AE}" type="pres">
      <dgm:prSet presAssocID="{3E0CD13A-1646-43DA-BAF9-3DBAD809A829}" presName="root" presStyleCnt="0">
        <dgm:presLayoutVars>
          <dgm:dir/>
          <dgm:resizeHandles val="exact"/>
        </dgm:presLayoutVars>
      </dgm:prSet>
      <dgm:spPr/>
    </dgm:pt>
    <dgm:pt modelId="{0E468AC0-2B95-48CA-9E40-BF2D1D01DEC9}" type="pres">
      <dgm:prSet presAssocID="{7FB9D427-8634-4477-87AD-C07B80BA658B}" presName="compNode" presStyleCnt="0"/>
      <dgm:spPr/>
    </dgm:pt>
    <dgm:pt modelId="{E51A1270-2406-4998-9555-4981C7C1B086}" type="pres">
      <dgm:prSet presAssocID="{7FB9D427-8634-4477-87AD-C07B80BA658B}" presName="bgRect" presStyleLbl="bgShp" presStyleIdx="0" presStyleCnt="6"/>
      <dgm:spPr/>
    </dgm:pt>
    <dgm:pt modelId="{B808D8FC-F491-4BBC-AF8F-FBEF99095385}" type="pres">
      <dgm:prSet presAssocID="{7FB9D427-8634-4477-87AD-C07B80BA658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ECDE9B1-4F1E-475C-8F09-9E670F480CAD}" type="pres">
      <dgm:prSet presAssocID="{7FB9D427-8634-4477-87AD-C07B80BA658B}" presName="spaceRect" presStyleCnt="0"/>
      <dgm:spPr/>
    </dgm:pt>
    <dgm:pt modelId="{18332A94-CFA4-4FED-92B2-D0DB245A607B}" type="pres">
      <dgm:prSet presAssocID="{7FB9D427-8634-4477-87AD-C07B80BA658B}" presName="parTx" presStyleLbl="revTx" presStyleIdx="0" presStyleCnt="6">
        <dgm:presLayoutVars>
          <dgm:chMax val="0"/>
          <dgm:chPref val="0"/>
        </dgm:presLayoutVars>
      </dgm:prSet>
      <dgm:spPr/>
    </dgm:pt>
    <dgm:pt modelId="{4A7E3144-D442-4948-B390-4D107001403C}" type="pres">
      <dgm:prSet presAssocID="{5B90CED8-D92B-4434-8D18-C6DF2949E06A}" presName="sibTrans" presStyleCnt="0"/>
      <dgm:spPr/>
    </dgm:pt>
    <dgm:pt modelId="{D7B536D6-F01A-4140-ABE4-01E99D59B6D9}" type="pres">
      <dgm:prSet presAssocID="{F61BB47C-DA04-4D2E-8464-70CCB8FA156C}" presName="compNode" presStyleCnt="0"/>
      <dgm:spPr/>
    </dgm:pt>
    <dgm:pt modelId="{55570FB9-030E-4DF7-93E7-D649D8488DA4}" type="pres">
      <dgm:prSet presAssocID="{F61BB47C-DA04-4D2E-8464-70CCB8FA156C}" presName="bgRect" presStyleLbl="bgShp" presStyleIdx="1" presStyleCnt="6"/>
      <dgm:spPr/>
    </dgm:pt>
    <dgm:pt modelId="{A3F2510B-2396-4DF5-A64E-9773178D5484}" type="pres">
      <dgm:prSet presAssocID="{F61BB47C-DA04-4D2E-8464-70CCB8FA156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44E6A06F-B9D3-49F3-A9F5-6B730AF1124D}" type="pres">
      <dgm:prSet presAssocID="{F61BB47C-DA04-4D2E-8464-70CCB8FA156C}" presName="spaceRect" presStyleCnt="0"/>
      <dgm:spPr/>
    </dgm:pt>
    <dgm:pt modelId="{DAA14D80-C715-467E-BC90-1B5AAE8487D6}" type="pres">
      <dgm:prSet presAssocID="{F61BB47C-DA04-4D2E-8464-70CCB8FA156C}" presName="parTx" presStyleLbl="revTx" presStyleIdx="1" presStyleCnt="6">
        <dgm:presLayoutVars>
          <dgm:chMax val="0"/>
          <dgm:chPref val="0"/>
        </dgm:presLayoutVars>
      </dgm:prSet>
      <dgm:spPr/>
    </dgm:pt>
    <dgm:pt modelId="{3D0DA8D6-C1CC-4893-A28F-1DBEDF936909}" type="pres">
      <dgm:prSet presAssocID="{A0A6D983-3E0F-412E-8BB3-F098C112331B}" presName="sibTrans" presStyleCnt="0"/>
      <dgm:spPr/>
    </dgm:pt>
    <dgm:pt modelId="{E58B1AF8-9E6B-4363-8673-B5B207FF03DC}" type="pres">
      <dgm:prSet presAssocID="{233764BD-767D-4648-A820-FD2ABCE3DE29}" presName="compNode" presStyleCnt="0"/>
      <dgm:spPr/>
    </dgm:pt>
    <dgm:pt modelId="{E4FD514A-A15F-419C-AC93-9564AC2AC489}" type="pres">
      <dgm:prSet presAssocID="{233764BD-767D-4648-A820-FD2ABCE3DE29}" presName="bgRect" presStyleLbl="bgShp" presStyleIdx="2" presStyleCnt="6"/>
      <dgm:spPr/>
    </dgm:pt>
    <dgm:pt modelId="{3E08B364-D9CA-4F6F-A34C-A2FCB14BFD3E}" type="pres">
      <dgm:prSet presAssocID="{233764BD-767D-4648-A820-FD2ABCE3DE2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4BE2762B-52D6-4E27-9A96-E016042897E4}" type="pres">
      <dgm:prSet presAssocID="{233764BD-767D-4648-A820-FD2ABCE3DE29}" presName="spaceRect" presStyleCnt="0"/>
      <dgm:spPr/>
    </dgm:pt>
    <dgm:pt modelId="{C228BA57-A268-412D-B506-383324D921A4}" type="pres">
      <dgm:prSet presAssocID="{233764BD-767D-4648-A820-FD2ABCE3DE29}" presName="parTx" presStyleLbl="revTx" presStyleIdx="2" presStyleCnt="6">
        <dgm:presLayoutVars>
          <dgm:chMax val="0"/>
          <dgm:chPref val="0"/>
        </dgm:presLayoutVars>
      </dgm:prSet>
      <dgm:spPr/>
    </dgm:pt>
    <dgm:pt modelId="{A472316B-4B82-48DB-93EC-EB3FA58C2A15}" type="pres">
      <dgm:prSet presAssocID="{C1C5DDA0-51B2-4971-9E9E-30DD5642B342}" presName="sibTrans" presStyleCnt="0"/>
      <dgm:spPr/>
    </dgm:pt>
    <dgm:pt modelId="{E151FBEB-42A4-46F3-B899-F46A58AE8B98}" type="pres">
      <dgm:prSet presAssocID="{56B9D9F5-0C09-4D97-9055-8E41A1E760A2}" presName="compNode" presStyleCnt="0"/>
      <dgm:spPr/>
    </dgm:pt>
    <dgm:pt modelId="{B1386724-3736-4AEE-BFAD-A7936C721627}" type="pres">
      <dgm:prSet presAssocID="{56B9D9F5-0C09-4D97-9055-8E41A1E760A2}" presName="bgRect" presStyleLbl="bgShp" presStyleIdx="3" presStyleCnt="6"/>
      <dgm:spPr/>
    </dgm:pt>
    <dgm:pt modelId="{51E378B4-2F13-426D-95D2-36A6AFF9C287}" type="pres">
      <dgm:prSet presAssocID="{56B9D9F5-0C09-4D97-9055-8E41A1E760A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55AF6FDA-DE0B-4FCC-997E-28C49E852252}" type="pres">
      <dgm:prSet presAssocID="{56B9D9F5-0C09-4D97-9055-8E41A1E760A2}" presName="spaceRect" presStyleCnt="0"/>
      <dgm:spPr/>
    </dgm:pt>
    <dgm:pt modelId="{D9F109E0-FE12-4AF2-B0AA-89DDC4027688}" type="pres">
      <dgm:prSet presAssocID="{56B9D9F5-0C09-4D97-9055-8E41A1E760A2}" presName="parTx" presStyleLbl="revTx" presStyleIdx="3" presStyleCnt="6">
        <dgm:presLayoutVars>
          <dgm:chMax val="0"/>
          <dgm:chPref val="0"/>
        </dgm:presLayoutVars>
      </dgm:prSet>
      <dgm:spPr/>
    </dgm:pt>
    <dgm:pt modelId="{BAD7792E-0539-4CBB-8314-DC90100A96B5}" type="pres">
      <dgm:prSet presAssocID="{A3D5285A-A240-4235-A44B-6A562EDCE737}" presName="sibTrans" presStyleCnt="0"/>
      <dgm:spPr/>
    </dgm:pt>
    <dgm:pt modelId="{00981E61-F740-4234-BF79-DF5425754615}" type="pres">
      <dgm:prSet presAssocID="{A9F3B6A4-2674-4B3F-91A3-7191F05C414A}" presName="compNode" presStyleCnt="0"/>
      <dgm:spPr/>
    </dgm:pt>
    <dgm:pt modelId="{EB111305-50F2-428B-B056-926B379FBFCC}" type="pres">
      <dgm:prSet presAssocID="{A9F3B6A4-2674-4B3F-91A3-7191F05C414A}" presName="bgRect" presStyleLbl="bgShp" presStyleIdx="4" presStyleCnt="6"/>
      <dgm:spPr/>
    </dgm:pt>
    <dgm:pt modelId="{672637FC-D8CE-4314-8C66-AC5BC7B4860A}" type="pres">
      <dgm:prSet presAssocID="{A9F3B6A4-2674-4B3F-91A3-7191F05C414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8BDFC8B9-770C-4BB0-92F1-AAF67144ED4C}" type="pres">
      <dgm:prSet presAssocID="{A9F3B6A4-2674-4B3F-91A3-7191F05C414A}" presName="spaceRect" presStyleCnt="0"/>
      <dgm:spPr/>
    </dgm:pt>
    <dgm:pt modelId="{D4031B1E-3DF2-4D74-850D-F009CF1CDCC8}" type="pres">
      <dgm:prSet presAssocID="{A9F3B6A4-2674-4B3F-91A3-7191F05C414A}" presName="parTx" presStyleLbl="revTx" presStyleIdx="4" presStyleCnt="6">
        <dgm:presLayoutVars>
          <dgm:chMax val="0"/>
          <dgm:chPref val="0"/>
        </dgm:presLayoutVars>
      </dgm:prSet>
      <dgm:spPr/>
    </dgm:pt>
    <dgm:pt modelId="{17F2382B-0CC5-4199-85D3-9F9493334398}" type="pres">
      <dgm:prSet presAssocID="{CAEA1813-F4E6-487E-8C2B-0C14175365DE}" presName="sibTrans" presStyleCnt="0"/>
      <dgm:spPr/>
    </dgm:pt>
    <dgm:pt modelId="{F1268246-8919-4C5D-BF98-796E453F81EC}" type="pres">
      <dgm:prSet presAssocID="{0609E56B-7F95-4048-AD0C-7C4BD4BB9078}" presName="compNode" presStyleCnt="0"/>
      <dgm:spPr/>
    </dgm:pt>
    <dgm:pt modelId="{671A7365-0DC2-40AE-BD19-9214B925E15C}" type="pres">
      <dgm:prSet presAssocID="{0609E56B-7F95-4048-AD0C-7C4BD4BB9078}" presName="bgRect" presStyleLbl="bgShp" presStyleIdx="5" presStyleCnt="6"/>
      <dgm:spPr/>
    </dgm:pt>
    <dgm:pt modelId="{3DE6D77B-B0B8-42F7-9985-5BB41363CEA9}" type="pres">
      <dgm:prSet presAssocID="{0609E56B-7F95-4048-AD0C-7C4BD4BB907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41EE3345-7093-486E-BDEF-B53308392B8F}" type="pres">
      <dgm:prSet presAssocID="{0609E56B-7F95-4048-AD0C-7C4BD4BB9078}" presName="spaceRect" presStyleCnt="0"/>
      <dgm:spPr/>
    </dgm:pt>
    <dgm:pt modelId="{DF1DFB24-9D27-431A-BE55-053EA78A3C10}" type="pres">
      <dgm:prSet presAssocID="{0609E56B-7F95-4048-AD0C-7C4BD4BB907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DEC3E00-65B4-124A-AD9B-76362E7462F8}" type="presOf" srcId="{0609E56B-7F95-4048-AD0C-7C4BD4BB9078}" destId="{DF1DFB24-9D27-431A-BE55-053EA78A3C10}" srcOrd="0" destOrd="0" presId="urn:microsoft.com/office/officeart/2018/2/layout/IconVerticalSolidList"/>
    <dgm:cxn modelId="{1D0DEA18-8BCC-7D47-B1B4-F811388FDDB9}" type="presOf" srcId="{F61BB47C-DA04-4D2E-8464-70CCB8FA156C}" destId="{DAA14D80-C715-467E-BC90-1B5AAE8487D6}" srcOrd="0" destOrd="0" presId="urn:microsoft.com/office/officeart/2018/2/layout/IconVerticalSolidList"/>
    <dgm:cxn modelId="{F6381B60-731C-DA4F-99FE-7E0D79BB4E89}" type="presOf" srcId="{3E0CD13A-1646-43DA-BAF9-3DBAD809A829}" destId="{DAC37058-F53B-4EC9-8E32-31C90869F2AE}" srcOrd="0" destOrd="0" presId="urn:microsoft.com/office/officeart/2018/2/layout/IconVerticalSolidList"/>
    <dgm:cxn modelId="{F21DB589-2E5E-D94B-B98E-39AA86143D4C}" type="presOf" srcId="{233764BD-767D-4648-A820-FD2ABCE3DE29}" destId="{C228BA57-A268-412D-B506-383324D921A4}" srcOrd="0" destOrd="0" presId="urn:microsoft.com/office/officeart/2018/2/layout/IconVerticalSolidList"/>
    <dgm:cxn modelId="{3E50B092-02CE-FB43-B0FE-B611B666D9AD}" type="presOf" srcId="{56B9D9F5-0C09-4D97-9055-8E41A1E760A2}" destId="{D9F109E0-FE12-4AF2-B0AA-89DDC4027688}" srcOrd="0" destOrd="0" presId="urn:microsoft.com/office/officeart/2018/2/layout/IconVerticalSolidList"/>
    <dgm:cxn modelId="{C8BAEEA4-CEEF-4786-A6E8-31C0B8CAAF62}" srcId="{3E0CD13A-1646-43DA-BAF9-3DBAD809A829}" destId="{233764BD-767D-4648-A820-FD2ABCE3DE29}" srcOrd="2" destOrd="0" parTransId="{E23E9B0E-00A7-4D06-9ACD-5A7E41A3FF78}" sibTransId="{C1C5DDA0-51B2-4971-9E9E-30DD5642B342}"/>
    <dgm:cxn modelId="{81588BB3-5690-4858-B7BF-1E636474E8E0}" srcId="{3E0CD13A-1646-43DA-BAF9-3DBAD809A829}" destId="{56B9D9F5-0C09-4D97-9055-8E41A1E760A2}" srcOrd="3" destOrd="0" parTransId="{E1041944-3A95-47B9-8B17-FC287DBF0A29}" sibTransId="{A3D5285A-A240-4235-A44B-6A562EDCE737}"/>
    <dgm:cxn modelId="{E41E35C4-7BFD-A74C-BF14-51DF6C7E7B85}" type="presOf" srcId="{7FB9D427-8634-4477-87AD-C07B80BA658B}" destId="{18332A94-CFA4-4FED-92B2-D0DB245A607B}" srcOrd="0" destOrd="0" presId="urn:microsoft.com/office/officeart/2018/2/layout/IconVerticalSolidList"/>
    <dgm:cxn modelId="{22B435CE-923F-0545-80B7-C3BB585C4206}" type="presOf" srcId="{A9F3B6A4-2674-4B3F-91A3-7191F05C414A}" destId="{D4031B1E-3DF2-4D74-850D-F009CF1CDCC8}" srcOrd="0" destOrd="0" presId="urn:microsoft.com/office/officeart/2018/2/layout/IconVerticalSolidList"/>
    <dgm:cxn modelId="{FA79F9CE-62F6-42E6-9E25-20B00C9056BA}" srcId="{3E0CD13A-1646-43DA-BAF9-3DBAD809A829}" destId="{0609E56B-7F95-4048-AD0C-7C4BD4BB9078}" srcOrd="5" destOrd="0" parTransId="{C2BFB1D3-96B5-434B-AB9D-E2D545BBCF4F}" sibTransId="{450AD66A-E36E-4F1E-8E2C-A9091FAEE6CF}"/>
    <dgm:cxn modelId="{6C9098CF-7C07-41B9-BD58-82225376AB1D}" srcId="{3E0CD13A-1646-43DA-BAF9-3DBAD809A829}" destId="{A9F3B6A4-2674-4B3F-91A3-7191F05C414A}" srcOrd="4" destOrd="0" parTransId="{E2150031-B899-44E9-832D-4912E0D53550}" sibTransId="{CAEA1813-F4E6-487E-8C2B-0C14175365DE}"/>
    <dgm:cxn modelId="{7F6C8EED-24C7-4693-9960-71D7CF525CD0}" srcId="{3E0CD13A-1646-43DA-BAF9-3DBAD809A829}" destId="{7FB9D427-8634-4477-87AD-C07B80BA658B}" srcOrd="0" destOrd="0" parTransId="{D41B05E0-8C5B-44C5-9C70-2345328C7B65}" sibTransId="{5B90CED8-D92B-4434-8D18-C6DF2949E06A}"/>
    <dgm:cxn modelId="{08AB5FF6-B05E-4C02-A74F-F68663E2B910}" srcId="{3E0CD13A-1646-43DA-BAF9-3DBAD809A829}" destId="{F61BB47C-DA04-4D2E-8464-70CCB8FA156C}" srcOrd="1" destOrd="0" parTransId="{97DF61E8-4A99-42A6-9569-5888AC636ACD}" sibTransId="{A0A6D983-3E0F-412E-8BB3-F098C112331B}"/>
    <dgm:cxn modelId="{0681F074-CE4B-7941-9213-6432CBF9B4FF}" type="presParOf" srcId="{DAC37058-F53B-4EC9-8E32-31C90869F2AE}" destId="{0E468AC0-2B95-48CA-9E40-BF2D1D01DEC9}" srcOrd="0" destOrd="0" presId="urn:microsoft.com/office/officeart/2018/2/layout/IconVerticalSolidList"/>
    <dgm:cxn modelId="{9B41C4A6-BE8C-F145-8DEC-9420D830F2B0}" type="presParOf" srcId="{0E468AC0-2B95-48CA-9E40-BF2D1D01DEC9}" destId="{E51A1270-2406-4998-9555-4981C7C1B086}" srcOrd="0" destOrd="0" presId="urn:microsoft.com/office/officeart/2018/2/layout/IconVerticalSolidList"/>
    <dgm:cxn modelId="{6F8CEF6B-B019-DE46-8EDC-1BA9025495DA}" type="presParOf" srcId="{0E468AC0-2B95-48CA-9E40-BF2D1D01DEC9}" destId="{B808D8FC-F491-4BBC-AF8F-FBEF99095385}" srcOrd="1" destOrd="0" presId="urn:microsoft.com/office/officeart/2018/2/layout/IconVerticalSolidList"/>
    <dgm:cxn modelId="{1E899FC1-A8FF-444D-88B7-1F6F40E6D610}" type="presParOf" srcId="{0E468AC0-2B95-48CA-9E40-BF2D1D01DEC9}" destId="{CECDE9B1-4F1E-475C-8F09-9E670F480CAD}" srcOrd="2" destOrd="0" presId="urn:microsoft.com/office/officeart/2018/2/layout/IconVerticalSolidList"/>
    <dgm:cxn modelId="{B7848DE0-AEE0-CB4A-A36E-5FC98F599A87}" type="presParOf" srcId="{0E468AC0-2B95-48CA-9E40-BF2D1D01DEC9}" destId="{18332A94-CFA4-4FED-92B2-D0DB245A607B}" srcOrd="3" destOrd="0" presId="urn:microsoft.com/office/officeart/2018/2/layout/IconVerticalSolidList"/>
    <dgm:cxn modelId="{AA50B720-3910-0E44-8219-F5C7BFEB4069}" type="presParOf" srcId="{DAC37058-F53B-4EC9-8E32-31C90869F2AE}" destId="{4A7E3144-D442-4948-B390-4D107001403C}" srcOrd="1" destOrd="0" presId="urn:microsoft.com/office/officeart/2018/2/layout/IconVerticalSolidList"/>
    <dgm:cxn modelId="{2F3A3B07-BE2D-354C-8CBF-10D4A88E1FA8}" type="presParOf" srcId="{DAC37058-F53B-4EC9-8E32-31C90869F2AE}" destId="{D7B536D6-F01A-4140-ABE4-01E99D59B6D9}" srcOrd="2" destOrd="0" presId="urn:microsoft.com/office/officeart/2018/2/layout/IconVerticalSolidList"/>
    <dgm:cxn modelId="{D1E59B01-972E-9740-A276-3ACA2B41FC19}" type="presParOf" srcId="{D7B536D6-F01A-4140-ABE4-01E99D59B6D9}" destId="{55570FB9-030E-4DF7-93E7-D649D8488DA4}" srcOrd="0" destOrd="0" presId="urn:microsoft.com/office/officeart/2018/2/layout/IconVerticalSolidList"/>
    <dgm:cxn modelId="{F4A20715-43EE-DF41-A768-E888C20D71E7}" type="presParOf" srcId="{D7B536D6-F01A-4140-ABE4-01E99D59B6D9}" destId="{A3F2510B-2396-4DF5-A64E-9773178D5484}" srcOrd="1" destOrd="0" presId="urn:microsoft.com/office/officeart/2018/2/layout/IconVerticalSolidList"/>
    <dgm:cxn modelId="{E5110693-74FA-9049-9700-DF212F966730}" type="presParOf" srcId="{D7B536D6-F01A-4140-ABE4-01E99D59B6D9}" destId="{44E6A06F-B9D3-49F3-A9F5-6B730AF1124D}" srcOrd="2" destOrd="0" presId="urn:microsoft.com/office/officeart/2018/2/layout/IconVerticalSolidList"/>
    <dgm:cxn modelId="{84EA2F02-94DF-5144-93A6-0051630E3763}" type="presParOf" srcId="{D7B536D6-F01A-4140-ABE4-01E99D59B6D9}" destId="{DAA14D80-C715-467E-BC90-1B5AAE8487D6}" srcOrd="3" destOrd="0" presId="urn:microsoft.com/office/officeart/2018/2/layout/IconVerticalSolidList"/>
    <dgm:cxn modelId="{BBC1D6A2-672B-EA4E-8B46-C295406E627E}" type="presParOf" srcId="{DAC37058-F53B-4EC9-8E32-31C90869F2AE}" destId="{3D0DA8D6-C1CC-4893-A28F-1DBEDF936909}" srcOrd="3" destOrd="0" presId="urn:microsoft.com/office/officeart/2018/2/layout/IconVerticalSolidList"/>
    <dgm:cxn modelId="{FAEF8D80-0D4D-A24A-82F1-D5A20CD04567}" type="presParOf" srcId="{DAC37058-F53B-4EC9-8E32-31C90869F2AE}" destId="{E58B1AF8-9E6B-4363-8673-B5B207FF03DC}" srcOrd="4" destOrd="0" presId="urn:microsoft.com/office/officeart/2018/2/layout/IconVerticalSolidList"/>
    <dgm:cxn modelId="{991FB40A-DA55-EF4C-8113-188F52768412}" type="presParOf" srcId="{E58B1AF8-9E6B-4363-8673-B5B207FF03DC}" destId="{E4FD514A-A15F-419C-AC93-9564AC2AC489}" srcOrd="0" destOrd="0" presId="urn:microsoft.com/office/officeart/2018/2/layout/IconVerticalSolidList"/>
    <dgm:cxn modelId="{6B6DBA2F-B7BA-184E-ADDC-74079E16176A}" type="presParOf" srcId="{E58B1AF8-9E6B-4363-8673-B5B207FF03DC}" destId="{3E08B364-D9CA-4F6F-A34C-A2FCB14BFD3E}" srcOrd="1" destOrd="0" presId="urn:microsoft.com/office/officeart/2018/2/layout/IconVerticalSolidList"/>
    <dgm:cxn modelId="{3C6ACBA8-B016-C849-8D70-C3300153C82D}" type="presParOf" srcId="{E58B1AF8-9E6B-4363-8673-B5B207FF03DC}" destId="{4BE2762B-52D6-4E27-9A96-E016042897E4}" srcOrd="2" destOrd="0" presId="urn:microsoft.com/office/officeart/2018/2/layout/IconVerticalSolidList"/>
    <dgm:cxn modelId="{0DD48955-8B24-BB47-BC6B-82B9FC0DA5AF}" type="presParOf" srcId="{E58B1AF8-9E6B-4363-8673-B5B207FF03DC}" destId="{C228BA57-A268-412D-B506-383324D921A4}" srcOrd="3" destOrd="0" presId="urn:microsoft.com/office/officeart/2018/2/layout/IconVerticalSolidList"/>
    <dgm:cxn modelId="{1433AC04-66A9-5246-9CEC-EFC4F47EB194}" type="presParOf" srcId="{DAC37058-F53B-4EC9-8E32-31C90869F2AE}" destId="{A472316B-4B82-48DB-93EC-EB3FA58C2A15}" srcOrd="5" destOrd="0" presId="urn:microsoft.com/office/officeart/2018/2/layout/IconVerticalSolidList"/>
    <dgm:cxn modelId="{600EA9B8-31F8-AF42-B768-B5B48077284F}" type="presParOf" srcId="{DAC37058-F53B-4EC9-8E32-31C90869F2AE}" destId="{E151FBEB-42A4-46F3-B899-F46A58AE8B98}" srcOrd="6" destOrd="0" presId="urn:microsoft.com/office/officeart/2018/2/layout/IconVerticalSolidList"/>
    <dgm:cxn modelId="{45CD9F11-B67B-1C4C-B230-32F7023E8F15}" type="presParOf" srcId="{E151FBEB-42A4-46F3-B899-F46A58AE8B98}" destId="{B1386724-3736-4AEE-BFAD-A7936C721627}" srcOrd="0" destOrd="0" presId="urn:microsoft.com/office/officeart/2018/2/layout/IconVerticalSolidList"/>
    <dgm:cxn modelId="{55B26796-00CB-4244-81A1-3D1E1CACC5E7}" type="presParOf" srcId="{E151FBEB-42A4-46F3-B899-F46A58AE8B98}" destId="{51E378B4-2F13-426D-95D2-36A6AFF9C287}" srcOrd="1" destOrd="0" presId="urn:microsoft.com/office/officeart/2018/2/layout/IconVerticalSolidList"/>
    <dgm:cxn modelId="{299E7A7A-9AC2-A74D-A527-EC67E0EBE42F}" type="presParOf" srcId="{E151FBEB-42A4-46F3-B899-F46A58AE8B98}" destId="{55AF6FDA-DE0B-4FCC-997E-28C49E852252}" srcOrd="2" destOrd="0" presId="urn:microsoft.com/office/officeart/2018/2/layout/IconVerticalSolidList"/>
    <dgm:cxn modelId="{D33FE66C-0E40-9C4D-B463-0E9ECE8C79F0}" type="presParOf" srcId="{E151FBEB-42A4-46F3-B899-F46A58AE8B98}" destId="{D9F109E0-FE12-4AF2-B0AA-89DDC4027688}" srcOrd="3" destOrd="0" presId="urn:microsoft.com/office/officeart/2018/2/layout/IconVerticalSolidList"/>
    <dgm:cxn modelId="{8203B1D9-75F6-1E4A-9341-7C02DFD18B75}" type="presParOf" srcId="{DAC37058-F53B-4EC9-8E32-31C90869F2AE}" destId="{BAD7792E-0539-4CBB-8314-DC90100A96B5}" srcOrd="7" destOrd="0" presId="urn:microsoft.com/office/officeart/2018/2/layout/IconVerticalSolidList"/>
    <dgm:cxn modelId="{38B4B77B-3F85-CE40-949B-0EC295837BB9}" type="presParOf" srcId="{DAC37058-F53B-4EC9-8E32-31C90869F2AE}" destId="{00981E61-F740-4234-BF79-DF5425754615}" srcOrd="8" destOrd="0" presId="urn:microsoft.com/office/officeart/2018/2/layout/IconVerticalSolidList"/>
    <dgm:cxn modelId="{45BD9D48-D9E4-8648-BB7B-AD9CEBC5D164}" type="presParOf" srcId="{00981E61-F740-4234-BF79-DF5425754615}" destId="{EB111305-50F2-428B-B056-926B379FBFCC}" srcOrd="0" destOrd="0" presId="urn:microsoft.com/office/officeart/2018/2/layout/IconVerticalSolidList"/>
    <dgm:cxn modelId="{8EFA6249-4A7E-FA49-8D46-03B3108FF109}" type="presParOf" srcId="{00981E61-F740-4234-BF79-DF5425754615}" destId="{672637FC-D8CE-4314-8C66-AC5BC7B4860A}" srcOrd="1" destOrd="0" presId="urn:microsoft.com/office/officeart/2018/2/layout/IconVerticalSolidList"/>
    <dgm:cxn modelId="{E522BA79-30E9-B14D-8570-B70756A669D2}" type="presParOf" srcId="{00981E61-F740-4234-BF79-DF5425754615}" destId="{8BDFC8B9-770C-4BB0-92F1-AAF67144ED4C}" srcOrd="2" destOrd="0" presId="urn:microsoft.com/office/officeart/2018/2/layout/IconVerticalSolidList"/>
    <dgm:cxn modelId="{3D0EE707-B5E8-C54C-A49A-FE1564164D55}" type="presParOf" srcId="{00981E61-F740-4234-BF79-DF5425754615}" destId="{D4031B1E-3DF2-4D74-850D-F009CF1CDCC8}" srcOrd="3" destOrd="0" presId="urn:microsoft.com/office/officeart/2018/2/layout/IconVerticalSolidList"/>
    <dgm:cxn modelId="{984C3302-D328-794E-8EF2-8E2BB80EAD3E}" type="presParOf" srcId="{DAC37058-F53B-4EC9-8E32-31C90869F2AE}" destId="{17F2382B-0CC5-4199-85D3-9F9493334398}" srcOrd="9" destOrd="0" presId="urn:microsoft.com/office/officeart/2018/2/layout/IconVerticalSolidList"/>
    <dgm:cxn modelId="{9E516994-9705-8D4A-823B-5D503A986C7D}" type="presParOf" srcId="{DAC37058-F53B-4EC9-8E32-31C90869F2AE}" destId="{F1268246-8919-4C5D-BF98-796E453F81EC}" srcOrd="10" destOrd="0" presId="urn:microsoft.com/office/officeart/2018/2/layout/IconVerticalSolidList"/>
    <dgm:cxn modelId="{619F1231-98C7-C246-BF82-BBCFEA6BA79E}" type="presParOf" srcId="{F1268246-8919-4C5D-BF98-796E453F81EC}" destId="{671A7365-0DC2-40AE-BD19-9214B925E15C}" srcOrd="0" destOrd="0" presId="urn:microsoft.com/office/officeart/2018/2/layout/IconVerticalSolidList"/>
    <dgm:cxn modelId="{402FC9F0-994F-8C41-9048-7FB9D09BBDE3}" type="presParOf" srcId="{F1268246-8919-4C5D-BF98-796E453F81EC}" destId="{3DE6D77B-B0B8-42F7-9985-5BB41363CEA9}" srcOrd="1" destOrd="0" presId="urn:microsoft.com/office/officeart/2018/2/layout/IconVerticalSolidList"/>
    <dgm:cxn modelId="{13EA737B-05B3-C943-96FA-BD8D39642267}" type="presParOf" srcId="{F1268246-8919-4C5D-BF98-796E453F81EC}" destId="{41EE3345-7093-486E-BDEF-B53308392B8F}" srcOrd="2" destOrd="0" presId="urn:microsoft.com/office/officeart/2018/2/layout/IconVerticalSolidList"/>
    <dgm:cxn modelId="{9CE532FB-7B6F-414F-BDD1-A0F00F0421B4}" type="presParOf" srcId="{F1268246-8919-4C5D-BF98-796E453F81EC}" destId="{DF1DFB24-9D27-431A-BE55-053EA78A3C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7C0C1A-6EE4-47D2-9A23-DC695617348C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0B215B-B524-4DE4-A60A-725A1A446A82}">
      <dgm:prSet/>
      <dgm:spPr/>
      <dgm:t>
        <a:bodyPr/>
        <a:lstStyle/>
        <a:p>
          <a:r>
            <a:rPr lang="en-GB" dirty="0"/>
            <a:t>Academic research and assignments</a:t>
          </a:r>
          <a:endParaRPr lang="en-US" dirty="0"/>
        </a:p>
      </dgm:t>
    </dgm:pt>
    <dgm:pt modelId="{CF4B6AA4-9C55-43AF-81B5-CEF50F3734AF}" type="parTrans" cxnId="{4CBF5D99-08D9-4855-82FC-FD6BDEE1EACA}">
      <dgm:prSet/>
      <dgm:spPr/>
      <dgm:t>
        <a:bodyPr/>
        <a:lstStyle/>
        <a:p>
          <a:endParaRPr lang="en-US"/>
        </a:p>
      </dgm:t>
    </dgm:pt>
    <dgm:pt modelId="{05A99E86-8245-46BB-BFB8-DA20595BE876}" type="sibTrans" cxnId="{4CBF5D99-08D9-4855-82FC-FD6BDEE1EACA}">
      <dgm:prSet/>
      <dgm:spPr/>
      <dgm:t>
        <a:bodyPr/>
        <a:lstStyle/>
        <a:p>
          <a:endParaRPr lang="en-US"/>
        </a:p>
      </dgm:t>
    </dgm:pt>
    <dgm:pt modelId="{F41F1B92-F5C0-4D80-BC99-DCCA190DCD14}">
      <dgm:prSet/>
      <dgm:spPr/>
      <dgm:t>
        <a:bodyPr/>
        <a:lstStyle/>
        <a:p>
          <a:r>
            <a:rPr lang="en-GB"/>
            <a:t>Online communication</a:t>
          </a:r>
          <a:endParaRPr lang="en-US"/>
        </a:p>
      </dgm:t>
    </dgm:pt>
    <dgm:pt modelId="{75140510-9993-4F91-A337-0F90C6D3A646}" type="parTrans" cxnId="{65FE4533-EBAA-46F4-8B8F-5DBDD29C5394}">
      <dgm:prSet/>
      <dgm:spPr/>
      <dgm:t>
        <a:bodyPr/>
        <a:lstStyle/>
        <a:p>
          <a:endParaRPr lang="en-US"/>
        </a:p>
      </dgm:t>
    </dgm:pt>
    <dgm:pt modelId="{7DD67D4F-A29A-4378-98C0-C0A04790C2CC}" type="sibTrans" cxnId="{65FE4533-EBAA-46F4-8B8F-5DBDD29C5394}">
      <dgm:prSet/>
      <dgm:spPr/>
      <dgm:t>
        <a:bodyPr/>
        <a:lstStyle/>
        <a:p>
          <a:endParaRPr lang="en-US"/>
        </a:p>
      </dgm:t>
    </dgm:pt>
    <dgm:pt modelId="{6FBB6B37-0EE9-4FCC-ADA9-6CA547CAE101}">
      <dgm:prSet/>
      <dgm:spPr/>
      <dgm:t>
        <a:bodyPr/>
        <a:lstStyle/>
        <a:p>
          <a:r>
            <a:rPr lang="en-GB"/>
            <a:t>Data analysis and decision-making</a:t>
          </a:r>
          <a:endParaRPr lang="en-US"/>
        </a:p>
      </dgm:t>
    </dgm:pt>
    <dgm:pt modelId="{1DC225DB-2040-4937-BC89-B58D38372144}" type="parTrans" cxnId="{8C35928A-AEFD-4EAB-B1D3-AD81B767BA97}">
      <dgm:prSet/>
      <dgm:spPr/>
      <dgm:t>
        <a:bodyPr/>
        <a:lstStyle/>
        <a:p>
          <a:endParaRPr lang="en-US"/>
        </a:p>
      </dgm:t>
    </dgm:pt>
    <dgm:pt modelId="{27ACF533-3025-42F9-8C79-C0DB015FAB3D}" type="sibTrans" cxnId="{8C35928A-AEFD-4EAB-B1D3-AD81B767BA97}">
      <dgm:prSet/>
      <dgm:spPr/>
      <dgm:t>
        <a:bodyPr/>
        <a:lstStyle/>
        <a:p>
          <a:endParaRPr lang="en-US"/>
        </a:p>
      </dgm:t>
    </dgm:pt>
    <dgm:pt modelId="{3E995F45-5BA9-4FEB-8B50-73E251C02BAA}">
      <dgm:prSet/>
      <dgm:spPr/>
      <dgm:t>
        <a:bodyPr/>
        <a:lstStyle/>
        <a:p>
          <a:r>
            <a:rPr lang="en-GB"/>
            <a:t>Professional employability</a:t>
          </a:r>
          <a:endParaRPr lang="en-US"/>
        </a:p>
      </dgm:t>
    </dgm:pt>
    <dgm:pt modelId="{DD8DDA94-5D11-4B4B-86D1-3487A863E8F8}" type="parTrans" cxnId="{9A56FA1D-272D-480A-89AD-8A6439C0CD39}">
      <dgm:prSet/>
      <dgm:spPr/>
      <dgm:t>
        <a:bodyPr/>
        <a:lstStyle/>
        <a:p>
          <a:endParaRPr lang="en-US"/>
        </a:p>
      </dgm:t>
    </dgm:pt>
    <dgm:pt modelId="{CD5C60B6-C01C-4C08-A62F-1FB498DE463F}" type="sibTrans" cxnId="{9A56FA1D-272D-480A-89AD-8A6439C0CD39}">
      <dgm:prSet/>
      <dgm:spPr/>
      <dgm:t>
        <a:bodyPr/>
        <a:lstStyle/>
        <a:p>
          <a:endParaRPr lang="en-US"/>
        </a:p>
      </dgm:t>
    </dgm:pt>
    <dgm:pt modelId="{84FAE506-ED16-0247-AF28-CA609C397F14}" type="pres">
      <dgm:prSet presAssocID="{307C0C1A-6EE4-47D2-9A23-DC695617348C}" presName="linear" presStyleCnt="0">
        <dgm:presLayoutVars>
          <dgm:dir/>
          <dgm:animLvl val="lvl"/>
          <dgm:resizeHandles val="exact"/>
        </dgm:presLayoutVars>
      </dgm:prSet>
      <dgm:spPr/>
    </dgm:pt>
    <dgm:pt modelId="{00710382-351E-C048-B08F-C16CDEA22D42}" type="pres">
      <dgm:prSet presAssocID="{F90B215B-B524-4DE4-A60A-725A1A446A82}" presName="parentLin" presStyleCnt="0"/>
      <dgm:spPr/>
    </dgm:pt>
    <dgm:pt modelId="{33C21D8B-F874-634A-8AE5-9D7DD83C172B}" type="pres">
      <dgm:prSet presAssocID="{F90B215B-B524-4DE4-A60A-725A1A446A82}" presName="parentLeftMargin" presStyleLbl="node1" presStyleIdx="0" presStyleCnt="4"/>
      <dgm:spPr/>
    </dgm:pt>
    <dgm:pt modelId="{D2480AC8-70B6-724A-81AF-458E018530C1}" type="pres">
      <dgm:prSet presAssocID="{F90B215B-B524-4DE4-A60A-725A1A446A8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81341C1-1A55-CE4E-8612-B8D0DA8E33B9}" type="pres">
      <dgm:prSet presAssocID="{F90B215B-B524-4DE4-A60A-725A1A446A82}" presName="negativeSpace" presStyleCnt="0"/>
      <dgm:spPr/>
    </dgm:pt>
    <dgm:pt modelId="{69A7058B-4704-C147-961D-D83A260A9C47}" type="pres">
      <dgm:prSet presAssocID="{F90B215B-B524-4DE4-A60A-725A1A446A82}" presName="childText" presStyleLbl="conFgAcc1" presStyleIdx="0" presStyleCnt="4">
        <dgm:presLayoutVars>
          <dgm:bulletEnabled val="1"/>
        </dgm:presLayoutVars>
      </dgm:prSet>
      <dgm:spPr/>
    </dgm:pt>
    <dgm:pt modelId="{53B91919-B137-A84A-894B-CF0072573555}" type="pres">
      <dgm:prSet presAssocID="{05A99E86-8245-46BB-BFB8-DA20595BE876}" presName="spaceBetweenRectangles" presStyleCnt="0"/>
      <dgm:spPr/>
    </dgm:pt>
    <dgm:pt modelId="{706A7FAA-2DE2-4D49-8F84-31B49D7254D5}" type="pres">
      <dgm:prSet presAssocID="{F41F1B92-F5C0-4D80-BC99-DCCA190DCD14}" presName="parentLin" presStyleCnt="0"/>
      <dgm:spPr/>
    </dgm:pt>
    <dgm:pt modelId="{5536AA9A-A836-F84D-AA69-C072736FFA81}" type="pres">
      <dgm:prSet presAssocID="{F41F1B92-F5C0-4D80-BC99-DCCA190DCD14}" presName="parentLeftMargin" presStyleLbl="node1" presStyleIdx="0" presStyleCnt="4"/>
      <dgm:spPr/>
    </dgm:pt>
    <dgm:pt modelId="{BCD654BA-D13E-DC4A-9470-8EB0916D0DE6}" type="pres">
      <dgm:prSet presAssocID="{F41F1B92-F5C0-4D80-BC99-DCCA190DCD1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4C8A00E-1969-7B48-AE8C-6353862CB664}" type="pres">
      <dgm:prSet presAssocID="{F41F1B92-F5C0-4D80-BC99-DCCA190DCD14}" presName="negativeSpace" presStyleCnt="0"/>
      <dgm:spPr/>
    </dgm:pt>
    <dgm:pt modelId="{40916485-7D28-8B45-A429-384D9A450366}" type="pres">
      <dgm:prSet presAssocID="{F41F1B92-F5C0-4D80-BC99-DCCA190DCD14}" presName="childText" presStyleLbl="conFgAcc1" presStyleIdx="1" presStyleCnt="4">
        <dgm:presLayoutVars>
          <dgm:bulletEnabled val="1"/>
        </dgm:presLayoutVars>
      </dgm:prSet>
      <dgm:spPr/>
    </dgm:pt>
    <dgm:pt modelId="{EF2EBA78-1D06-E84E-9B52-19520E2DB993}" type="pres">
      <dgm:prSet presAssocID="{7DD67D4F-A29A-4378-98C0-C0A04790C2CC}" presName="spaceBetweenRectangles" presStyleCnt="0"/>
      <dgm:spPr/>
    </dgm:pt>
    <dgm:pt modelId="{2D21D8BE-75B0-C849-8948-99267DBED955}" type="pres">
      <dgm:prSet presAssocID="{6FBB6B37-0EE9-4FCC-ADA9-6CA547CAE101}" presName="parentLin" presStyleCnt="0"/>
      <dgm:spPr/>
    </dgm:pt>
    <dgm:pt modelId="{E1B35F9D-F98C-BD4E-B1FF-24EF48BF315D}" type="pres">
      <dgm:prSet presAssocID="{6FBB6B37-0EE9-4FCC-ADA9-6CA547CAE101}" presName="parentLeftMargin" presStyleLbl="node1" presStyleIdx="1" presStyleCnt="4"/>
      <dgm:spPr/>
    </dgm:pt>
    <dgm:pt modelId="{91706C1E-62B1-4548-936A-7464294C7C89}" type="pres">
      <dgm:prSet presAssocID="{6FBB6B37-0EE9-4FCC-ADA9-6CA547CAE10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E9C30E9-71EB-4A46-BB3C-73DA53A0E0BF}" type="pres">
      <dgm:prSet presAssocID="{6FBB6B37-0EE9-4FCC-ADA9-6CA547CAE101}" presName="negativeSpace" presStyleCnt="0"/>
      <dgm:spPr/>
    </dgm:pt>
    <dgm:pt modelId="{5ACD2DB6-FF97-4B4A-ACCE-BC5BC0BC7FCF}" type="pres">
      <dgm:prSet presAssocID="{6FBB6B37-0EE9-4FCC-ADA9-6CA547CAE101}" presName="childText" presStyleLbl="conFgAcc1" presStyleIdx="2" presStyleCnt="4">
        <dgm:presLayoutVars>
          <dgm:bulletEnabled val="1"/>
        </dgm:presLayoutVars>
      </dgm:prSet>
      <dgm:spPr/>
    </dgm:pt>
    <dgm:pt modelId="{EACE89B4-DB0D-9C47-A5FF-83D3FEEA7FEB}" type="pres">
      <dgm:prSet presAssocID="{27ACF533-3025-42F9-8C79-C0DB015FAB3D}" presName="spaceBetweenRectangles" presStyleCnt="0"/>
      <dgm:spPr/>
    </dgm:pt>
    <dgm:pt modelId="{4216FF3F-BA29-8443-997E-9396339F96B8}" type="pres">
      <dgm:prSet presAssocID="{3E995F45-5BA9-4FEB-8B50-73E251C02BAA}" presName="parentLin" presStyleCnt="0"/>
      <dgm:spPr/>
    </dgm:pt>
    <dgm:pt modelId="{17D10DD6-2769-C048-859D-54DD3B49CC02}" type="pres">
      <dgm:prSet presAssocID="{3E995F45-5BA9-4FEB-8B50-73E251C02BAA}" presName="parentLeftMargin" presStyleLbl="node1" presStyleIdx="2" presStyleCnt="4"/>
      <dgm:spPr/>
    </dgm:pt>
    <dgm:pt modelId="{D205542C-6132-0445-8309-F9237912E5DB}" type="pres">
      <dgm:prSet presAssocID="{3E995F45-5BA9-4FEB-8B50-73E251C02BA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10D9AE3-BC82-AB4B-92D8-EBA6029360B6}" type="pres">
      <dgm:prSet presAssocID="{3E995F45-5BA9-4FEB-8B50-73E251C02BAA}" presName="negativeSpace" presStyleCnt="0"/>
      <dgm:spPr/>
    </dgm:pt>
    <dgm:pt modelId="{FBE71C83-3338-ED49-A411-056B5F8CD097}" type="pres">
      <dgm:prSet presAssocID="{3E995F45-5BA9-4FEB-8B50-73E251C02BA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A56FA1D-272D-480A-89AD-8A6439C0CD39}" srcId="{307C0C1A-6EE4-47D2-9A23-DC695617348C}" destId="{3E995F45-5BA9-4FEB-8B50-73E251C02BAA}" srcOrd="3" destOrd="0" parTransId="{DD8DDA94-5D11-4B4B-86D1-3487A863E8F8}" sibTransId="{CD5C60B6-C01C-4C08-A62F-1FB498DE463F}"/>
    <dgm:cxn modelId="{BF8A1B30-6D3A-8A4E-B7E4-203F0C401AE8}" type="presOf" srcId="{6FBB6B37-0EE9-4FCC-ADA9-6CA547CAE101}" destId="{91706C1E-62B1-4548-936A-7464294C7C89}" srcOrd="1" destOrd="0" presId="urn:microsoft.com/office/officeart/2005/8/layout/list1"/>
    <dgm:cxn modelId="{65FE4533-EBAA-46F4-8B8F-5DBDD29C5394}" srcId="{307C0C1A-6EE4-47D2-9A23-DC695617348C}" destId="{F41F1B92-F5C0-4D80-BC99-DCCA190DCD14}" srcOrd="1" destOrd="0" parTransId="{75140510-9993-4F91-A337-0F90C6D3A646}" sibTransId="{7DD67D4F-A29A-4378-98C0-C0A04790C2CC}"/>
    <dgm:cxn modelId="{C85C1239-AF2E-4E46-A73D-64D8446F4E86}" type="presOf" srcId="{3E995F45-5BA9-4FEB-8B50-73E251C02BAA}" destId="{D205542C-6132-0445-8309-F9237912E5DB}" srcOrd="1" destOrd="0" presId="urn:microsoft.com/office/officeart/2005/8/layout/list1"/>
    <dgm:cxn modelId="{8D16FD86-0439-954A-BDA0-135C0CD9AA6C}" type="presOf" srcId="{F41F1B92-F5C0-4D80-BC99-DCCA190DCD14}" destId="{5536AA9A-A836-F84D-AA69-C072736FFA81}" srcOrd="0" destOrd="0" presId="urn:microsoft.com/office/officeart/2005/8/layout/list1"/>
    <dgm:cxn modelId="{8C35928A-AEFD-4EAB-B1D3-AD81B767BA97}" srcId="{307C0C1A-6EE4-47D2-9A23-DC695617348C}" destId="{6FBB6B37-0EE9-4FCC-ADA9-6CA547CAE101}" srcOrd="2" destOrd="0" parTransId="{1DC225DB-2040-4937-BC89-B58D38372144}" sibTransId="{27ACF533-3025-42F9-8C79-C0DB015FAB3D}"/>
    <dgm:cxn modelId="{4CBF5D99-08D9-4855-82FC-FD6BDEE1EACA}" srcId="{307C0C1A-6EE4-47D2-9A23-DC695617348C}" destId="{F90B215B-B524-4DE4-A60A-725A1A446A82}" srcOrd="0" destOrd="0" parTransId="{CF4B6AA4-9C55-43AF-81B5-CEF50F3734AF}" sibTransId="{05A99E86-8245-46BB-BFB8-DA20595BE876}"/>
    <dgm:cxn modelId="{1C3C2DB8-E7CB-FB43-957B-C3AA48A1FED8}" type="presOf" srcId="{6FBB6B37-0EE9-4FCC-ADA9-6CA547CAE101}" destId="{E1B35F9D-F98C-BD4E-B1FF-24EF48BF315D}" srcOrd="0" destOrd="0" presId="urn:microsoft.com/office/officeart/2005/8/layout/list1"/>
    <dgm:cxn modelId="{692AC2C8-47BD-074B-8F09-E27D741BB27A}" type="presOf" srcId="{3E995F45-5BA9-4FEB-8B50-73E251C02BAA}" destId="{17D10DD6-2769-C048-859D-54DD3B49CC02}" srcOrd="0" destOrd="0" presId="urn:microsoft.com/office/officeart/2005/8/layout/list1"/>
    <dgm:cxn modelId="{208D5BD1-3A35-F040-8E71-46C6427EE496}" type="presOf" srcId="{F41F1B92-F5C0-4D80-BC99-DCCA190DCD14}" destId="{BCD654BA-D13E-DC4A-9470-8EB0916D0DE6}" srcOrd="1" destOrd="0" presId="urn:microsoft.com/office/officeart/2005/8/layout/list1"/>
    <dgm:cxn modelId="{5273E1D9-C039-C64F-961A-0E789B424142}" type="presOf" srcId="{F90B215B-B524-4DE4-A60A-725A1A446A82}" destId="{D2480AC8-70B6-724A-81AF-458E018530C1}" srcOrd="1" destOrd="0" presId="urn:microsoft.com/office/officeart/2005/8/layout/list1"/>
    <dgm:cxn modelId="{A878C6E1-341B-F046-AFD4-6538F597873C}" type="presOf" srcId="{F90B215B-B524-4DE4-A60A-725A1A446A82}" destId="{33C21D8B-F874-634A-8AE5-9D7DD83C172B}" srcOrd="0" destOrd="0" presId="urn:microsoft.com/office/officeart/2005/8/layout/list1"/>
    <dgm:cxn modelId="{BC2CD9E2-2A92-0743-920D-4245CA08E92A}" type="presOf" srcId="{307C0C1A-6EE4-47D2-9A23-DC695617348C}" destId="{84FAE506-ED16-0247-AF28-CA609C397F14}" srcOrd="0" destOrd="0" presId="urn:microsoft.com/office/officeart/2005/8/layout/list1"/>
    <dgm:cxn modelId="{04DB7782-3A8B-1047-B6D9-1391E5D62C91}" type="presParOf" srcId="{84FAE506-ED16-0247-AF28-CA609C397F14}" destId="{00710382-351E-C048-B08F-C16CDEA22D42}" srcOrd="0" destOrd="0" presId="urn:microsoft.com/office/officeart/2005/8/layout/list1"/>
    <dgm:cxn modelId="{03618B6A-3BC5-1F47-AD8D-D680F0DE19B3}" type="presParOf" srcId="{00710382-351E-C048-B08F-C16CDEA22D42}" destId="{33C21D8B-F874-634A-8AE5-9D7DD83C172B}" srcOrd="0" destOrd="0" presId="urn:microsoft.com/office/officeart/2005/8/layout/list1"/>
    <dgm:cxn modelId="{09E57FDE-0D33-9A49-A4B7-5F3E2A238556}" type="presParOf" srcId="{00710382-351E-C048-B08F-C16CDEA22D42}" destId="{D2480AC8-70B6-724A-81AF-458E018530C1}" srcOrd="1" destOrd="0" presId="urn:microsoft.com/office/officeart/2005/8/layout/list1"/>
    <dgm:cxn modelId="{01AF0BA4-0FA6-3648-A188-651034A3F1FC}" type="presParOf" srcId="{84FAE506-ED16-0247-AF28-CA609C397F14}" destId="{D81341C1-1A55-CE4E-8612-B8D0DA8E33B9}" srcOrd="1" destOrd="0" presId="urn:microsoft.com/office/officeart/2005/8/layout/list1"/>
    <dgm:cxn modelId="{408592D4-6E89-BD44-BE66-C0A69DB54B82}" type="presParOf" srcId="{84FAE506-ED16-0247-AF28-CA609C397F14}" destId="{69A7058B-4704-C147-961D-D83A260A9C47}" srcOrd="2" destOrd="0" presId="urn:microsoft.com/office/officeart/2005/8/layout/list1"/>
    <dgm:cxn modelId="{14D09147-161A-604D-86F6-D8F46A5A462E}" type="presParOf" srcId="{84FAE506-ED16-0247-AF28-CA609C397F14}" destId="{53B91919-B137-A84A-894B-CF0072573555}" srcOrd="3" destOrd="0" presId="urn:microsoft.com/office/officeart/2005/8/layout/list1"/>
    <dgm:cxn modelId="{2463027B-D5DA-F243-A57C-24864F058034}" type="presParOf" srcId="{84FAE506-ED16-0247-AF28-CA609C397F14}" destId="{706A7FAA-2DE2-4D49-8F84-31B49D7254D5}" srcOrd="4" destOrd="0" presId="urn:microsoft.com/office/officeart/2005/8/layout/list1"/>
    <dgm:cxn modelId="{24216279-0983-D14D-95B7-EAA292AD40EA}" type="presParOf" srcId="{706A7FAA-2DE2-4D49-8F84-31B49D7254D5}" destId="{5536AA9A-A836-F84D-AA69-C072736FFA81}" srcOrd="0" destOrd="0" presId="urn:microsoft.com/office/officeart/2005/8/layout/list1"/>
    <dgm:cxn modelId="{5EADAFEF-32A1-8741-A0D9-4569A27A8DA2}" type="presParOf" srcId="{706A7FAA-2DE2-4D49-8F84-31B49D7254D5}" destId="{BCD654BA-D13E-DC4A-9470-8EB0916D0DE6}" srcOrd="1" destOrd="0" presId="urn:microsoft.com/office/officeart/2005/8/layout/list1"/>
    <dgm:cxn modelId="{C094A2CA-40E4-A74B-8AFB-95283AE3178B}" type="presParOf" srcId="{84FAE506-ED16-0247-AF28-CA609C397F14}" destId="{84C8A00E-1969-7B48-AE8C-6353862CB664}" srcOrd="5" destOrd="0" presId="urn:microsoft.com/office/officeart/2005/8/layout/list1"/>
    <dgm:cxn modelId="{F27764E2-651F-8E4C-843B-A7D8A6C355B7}" type="presParOf" srcId="{84FAE506-ED16-0247-AF28-CA609C397F14}" destId="{40916485-7D28-8B45-A429-384D9A450366}" srcOrd="6" destOrd="0" presId="urn:microsoft.com/office/officeart/2005/8/layout/list1"/>
    <dgm:cxn modelId="{E0F7E5DE-4697-2740-87C3-E69584DB7ADF}" type="presParOf" srcId="{84FAE506-ED16-0247-AF28-CA609C397F14}" destId="{EF2EBA78-1D06-E84E-9B52-19520E2DB993}" srcOrd="7" destOrd="0" presId="urn:microsoft.com/office/officeart/2005/8/layout/list1"/>
    <dgm:cxn modelId="{C569DC7C-3A37-7E41-9855-9611B35FC81A}" type="presParOf" srcId="{84FAE506-ED16-0247-AF28-CA609C397F14}" destId="{2D21D8BE-75B0-C849-8948-99267DBED955}" srcOrd="8" destOrd="0" presId="urn:microsoft.com/office/officeart/2005/8/layout/list1"/>
    <dgm:cxn modelId="{593B127D-650B-1041-8AD4-865065C1611B}" type="presParOf" srcId="{2D21D8BE-75B0-C849-8948-99267DBED955}" destId="{E1B35F9D-F98C-BD4E-B1FF-24EF48BF315D}" srcOrd="0" destOrd="0" presId="urn:microsoft.com/office/officeart/2005/8/layout/list1"/>
    <dgm:cxn modelId="{0A13A7F4-AA0D-B74B-877D-079A6FC79833}" type="presParOf" srcId="{2D21D8BE-75B0-C849-8948-99267DBED955}" destId="{91706C1E-62B1-4548-936A-7464294C7C89}" srcOrd="1" destOrd="0" presId="urn:microsoft.com/office/officeart/2005/8/layout/list1"/>
    <dgm:cxn modelId="{F1E3204D-9D63-D64A-AE54-62711A904EF5}" type="presParOf" srcId="{84FAE506-ED16-0247-AF28-CA609C397F14}" destId="{DE9C30E9-71EB-4A46-BB3C-73DA53A0E0BF}" srcOrd="9" destOrd="0" presId="urn:microsoft.com/office/officeart/2005/8/layout/list1"/>
    <dgm:cxn modelId="{91294EBC-C622-9143-BBEC-2860518D15B7}" type="presParOf" srcId="{84FAE506-ED16-0247-AF28-CA609C397F14}" destId="{5ACD2DB6-FF97-4B4A-ACCE-BC5BC0BC7FCF}" srcOrd="10" destOrd="0" presId="urn:microsoft.com/office/officeart/2005/8/layout/list1"/>
    <dgm:cxn modelId="{2209915C-A348-124D-B372-1165AA3F94B3}" type="presParOf" srcId="{84FAE506-ED16-0247-AF28-CA609C397F14}" destId="{EACE89B4-DB0D-9C47-A5FF-83D3FEEA7FEB}" srcOrd="11" destOrd="0" presId="urn:microsoft.com/office/officeart/2005/8/layout/list1"/>
    <dgm:cxn modelId="{CB603B22-2596-3144-B4C5-04BF9ECC9947}" type="presParOf" srcId="{84FAE506-ED16-0247-AF28-CA609C397F14}" destId="{4216FF3F-BA29-8443-997E-9396339F96B8}" srcOrd="12" destOrd="0" presId="urn:microsoft.com/office/officeart/2005/8/layout/list1"/>
    <dgm:cxn modelId="{2AFBD2F5-C11C-6745-B129-92F544177F93}" type="presParOf" srcId="{4216FF3F-BA29-8443-997E-9396339F96B8}" destId="{17D10DD6-2769-C048-859D-54DD3B49CC02}" srcOrd="0" destOrd="0" presId="urn:microsoft.com/office/officeart/2005/8/layout/list1"/>
    <dgm:cxn modelId="{EEA327E7-AA1D-2F44-801E-8B90A8E91369}" type="presParOf" srcId="{4216FF3F-BA29-8443-997E-9396339F96B8}" destId="{D205542C-6132-0445-8309-F9237912E5DB}" srcOrd="1" destOrd="0" presId="urn:microsoft.com/office/officeart/2005/8/layout/list1"/>
    <dgm:cxn modelId="{64560FE2-33E5-0247-9A7F-F5748DEFE8C7}" type="presParOf" srcId="{84FAE506-ED16-0247-AF28-CA609C397F14}" destId="{F10D9AE3-BC82-AB4B-92D8-EBA6029360B6}" srcOrd="13" destOrd="0" presId="urn:microsoft.com/office/officeart/2005/8/layout/list1"/>
    <dgm:cxn modelId="{E2F20B82-B9C7-184F-8409-6688100AC2D8}" type="presParOf" srcId="{84FAE506-ED16-0247-AF28-CA609C397F14}" destId="{FBE71C83-3338-ED49-A411-056B5F8CD097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9BD6DA-BCA3-4DC4-9C09-90583733FF5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7CA7956-B553-460F-918D-99A7E080FB22}">
      <dgm:prSet/>
      <dgm:spPr/>
      <dgm:t>
        <a:bodyPr/>
        <a:lstStyle/>
        <a:p>
          <a:pPr>
            <a:defRPr cap="all"/>
          </a:pPr>
          <a:r>
            <a:rPr lang="en-GB" dirty="0"/>
            <a:t>Digital communication</a:t>
          </a:r>
          <a:endParaRPr lang="en-US" dirty="0"/>
        </a:p>
      </dgm:t>
    </dgm:pt>
    <dgm:pt modelId="{023F8C2B-C411-4182-B36A-3280E0A26037}" type="parTrans" cxnId="{76982EE8-0BA0-4CC9-BCFA-ED8D2C87A801}">
      <dgm:prSet/>
      <dgm:spPr/>
      <dgm:t>
        <a:bodyPr/>
        <a:lstStyle/>
        <a:p>
          <a:endParaRPr lang="en-US"/>
        </a:p>
      </dgm:t>
    </dgm:pt>
    <dgm:pt modelId="{66E59E27-4D47-4BA5-A1A3-1B0231D66074}" type="sibTrans" cxnId="{76982EE8-0BA0-4CC9-BCFA-ED8D2C87A801}">
      <dgm:prSet/>
      <dgm:spPr/>
      <dgm:t>
        <a:bodyPr/>
        <a:lstStyle/>
        <a:p>
          <a:endParaRPr lang="en-US"/>
        </a:p>
      </dgm:t>
    </dgm:pt>
    <dgm:pt modelId="{80C7CB6B-D542-4AFB-A480-22449263F0DA}">
      <dgm:prSet/>
      <dgm:spPr/>
      <dgm:t>
        <a:bodyPr/>
        <a:lstStyle/>
        <a:p>
          <a:pPr>
            <a:defRPr cap="all"/>
          </a:pPr>
          <a:r>
            <a:rPr lang="en-GB"/>
            <a:t>Digital identity management</a:t>
          </a:r>
          <a:endParaRPr lang="en-US"/>
        </a:p>
      </dgm:t>
    </dgm:pt>
    <dgm:pt modelId="{ADE3C858-6806-4BB8-A3C2-8A4BA6001C55}" type="parTrans" cxnId="{936502AF-F479-4EE1-BFCE-51382FB61391}">
      <dgm:prSet/>
      <dgm:spPr/>
      <dgm:t>
        <a:bodyPr/>
        <a:lstStyle/>
        <a:p>
          <a:endParaRPr lang="en-US"/>
        </a:p>
      </dgm:t>
    </dgm:pt>
    <dgm:pt modelId="{4B1CF404-71DF-464B-A177-93DA6B185B13}" type="sibTrans" cxnId="{936502AF-F479-4EE1-BFCE-51382FB61391}">
      <dgm:prSet/>
      <dgm:spPr/>
      <dgm:t>
        <a:bodyPr/>
        <a:lstStyle/>
        <a:p>
          <a:endParaRPr lang="en-US"/>
        </a:p>
      </dgm:t>
    </dgm:pt>
    <dgm:pt modelId="{A734283D-2C76-4CDB-971A-530C6FC6D476}">
      <dgm:prSet/>
      <dgm:spPr/>
      <dgm:t>
        <a:bodyPr/>
        <a:lstStyle/>
        <a:p>
          <a:pPr>
            <a:defRPr cap="all"/>
          </a:pPr>
          <a:r>
            <a:rPr lang="en-GB"/>
            <a:t>Online collaboration</a:t>
          </a:r>
          <a:endParaRPr lang="en-US"/>
        </a:p>
      </dgm:t>
    </dgm:pt>
    <dgm:pt modelId="{8E82E8E1-3C33-4A05-A475-8018894F9A13}" type="parTrans" cxnId="{1C557D0A-26B2-45A9-8228-DF32A3AC7518}">
      <dgm:prSet/>
      <dgm:spPr/>
      <dgm:t>
        <a:bodyPr/>
        <a:lstStyle/>
        <a:p>
          <a:endParaRPr lang="en-US"/>
        </a:p>
      </dgm:t>
    </dgm:pt>
    <dgm:pt modelId="{6C47C6FB-0E5D-47FE-AE38-D4D3E22ED721}" type="sibTrans" cxnId="{1C557D0A-26B2-45A9-8228-DF32A3AC7518}">
      <dgm:prSet/>
      <dgm:spPr/>
      <dgm:t>
        <a:bodyPr/>
        <a:lstStyle/>
        <a:p>
          <a:endParaRPr lang="en-US"/>
        </a:p>
      </dgm:t>
    </dgm:pt>
    <dgm:pt modelId="{C99472A7-1477-47C7-9D73-12AFBAD3C222}">
      <dgm:prSet/>
      <dgm:spPr/>
      <dgm:t>
        <a:bodyPr/>
        <a:lstStyle/>
        <a:p>
          <a:pPr>
            <a:defRPr cap="all"/>
          </a:pPr>
          <a:r>
            <a:rPr lang="en-GB"/>
            <a:t>Professional online behaviour</a:t>
          </a:r>
          <a:endParaRPr lang="en-US"/>
        </a:p>
      </dgm:t>
    </dgm:pt>
    <dgm:pt modelId="{0A184111-896D-446E-95EB-BFD9490A78A2}" type="parTrans" cxnId="{0136C0D5-7519-4BDB-8717-D6740CE1C91B}">
      <dgm:prSet/>
      <dgm:spPr/>
      <dgm:t>
        <a:bodyPr/>
        <a:lstStyle/>
        <a:p>
          <a:endParaRPr lang="en-US"/>
        </a:p>
      </dgm:t>
    </dgm:pt>
    <dgm:pt modelId="{100ED806-0E2A-4A9F-94C1-F40C4E5D87AB}" type="sibTrans" cxnId="{0136C0D5-7519-4BDB-8717-D6740CE1C91B}">
      <dgm:prSet/>
      <dgm:spPr/>
      <dgm:t>
        <a:bodyPr/>
        <a:lstStyle/>
        <a:p>
          <a:endParaRPr lang="en-US"/>
        </a:p>
      </dgm:t>
    </dgm:pt>
    <dgm:pt modelId="{99CC3B4F-EAE9-4498-B662-886A7014E793}" type="pres">
      <dgm:prSet presAssocID="{919BD6DA-BCA3-4DC4-9C09-90583733FF5D}" presName="root" presStyleCnt="0">
        <dgm:presLayoutVars>
          <dgm:dir/>
          <dgm:resizeHandles val="exact"/>
        </dgm:presLayoutVars>
      </dgm:prSet>
      <dgm:spPr/>
    </dgm:pt>
    <dgm:pt modelId="{67D769B6-72F6-4245-9532-952AEDE4AB98}" type="pres">
      <dgm:prSet presAssocID="{D7CA7956-B553-460F-918D-99A7E080FB22}" presName="compNode" presStyleCnt="0"/>
      <dgm:spPr/>
    </dgm:pt>
    <dgm:pt modelId="{AB473F69-003F-43A0-B39D-1A70F362A544}" type="pres">
      <dgm:prSet presAssocID="{D7CA7956-B553-460F-918D-99A7E080FB22}" presName="iconBgRect" presStyleLbl="bgShp" presStyleIdx="0" presStyleCnt="4"/>
      <dgm:spPr/>
    </dgm:pt>
    <dgm:pt modelId="{8756F85C-7D54-4BD4-8311-9359CDFE5485}" type="pres">
      <dgm:prSet presAssocID="{D7CA7956-B553-460F-918D-99A7E080FB2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3C45630-A42F-41BF-8C5E-FC00B3536831}" type="pres">
      <dgm:prSet presAssocID="{D7CA7956-B553-460F-918D-99A7E080FB22}" presName="spaceRect" presStyleCnt="0"/>
      <dgm:spPr/>
    </dgm:pt>
    <dgm:pt modelId="{6496F948-B2CA-4308-94E6-43644079A00D}" type="pres">
      <dgm:prSet presAssocID="{D7CA7956-B553-460F-918D-99A7E080FB22}" presName="textRect" presStyleLbl="revTx" presStyleIdx="0" presStyleCnt="4">
        <dgm:presLayoutVars>
          <dgm:chMax val="1"/>
          <dgm:chPref val="1"/>
        </dgm:presLayoutVars>
      </dgm:prSet>
      <dgm:spPr/>
    </dgm:pt>
    <dgm:pt modelId="{BBAFCA9C-16BA-4BBA-B12E-5F020A11B2C2}" type="pres">
      <dgm:prSet presAssocID="{66E59E27-4D47-4BA5-A1A3-1B0231D66074}" presName="sibTrans" presStyleCnt="0"/>
      <dgm:spPr/>
    </dgm:pt>
    <dgm:pt modelId="{8A25C4A1-4F11-417C-AB84-5A5440EE20D2}" type="pres">
      <dgm:prSet presAssocID="{80C7CB6B-D542-4AFB-A480-22449263F0DA}" presName="compNode" presStyleCnt="0"/>
      <dgm:spPr/>
    </dgm:pt>
    <dgm:pt modelId="{39290C01-B599-438D-967D-FA5CDE14707A}" type="pres">
      <dgm:prSet presAssocID="{80C7CB6B-D542-4AFB-A480-22449263F0DA}" presName="iconBgRect" presStyleLbl="bgShp" presStyleIdx="1" presStyleCnt="4"/>
      <dgm:spPr/>
    </dgm:pt>
    <dgm:pt modelId="{A662CA3B-5C5F-4B03-9AF0-26DE9A0CF915}" type="pres">
      <dgm:prSet presAssocID="{80C7CB6B-D542-4AFB-A480-22449263F0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A1C2F8D8-5AAD-44CA-A417-336DAA9691A2}" type="pres">
      <dgm:prSet presAssocID="{80C7CB6B-D542-4AFB-A480-22449263F0DA}" presName="spaceRect" presStyleCnt="0"/>
      <dgm:spPr/>
    </dgm:pt>
    <dgm:pt modelId="{79976F0D-AC0B-4974-8099-AFC48FEA562D}" type="pres">
      <dgm:prSet presAssocID="{80C7CB6B-D542-4AFB-A480-22449263F0DA}" presName="textRect" presStyleLbl="revTx" presStyleIdx="1" presStyleCnt="4">
        <dgm:presLayoutVars>
          <dgm:chMax val="1"/>
          <dgm:chPref val="1"/>
        </dgm:presLayoutVars>
      </dgm:prSet>
      <dgm:spPr/>
    </dgm:pt>
    <dgm:pt modelId="{BE73588A-6DB0-4A1D-99F8-F7C45ABC81A5}" type="pres">
      <dgm:prSet presAssocID="{4B1CF404-71DF-464B-A177-93DA6B185B13}" presName="sibTrans" presStyleCnt="0"/>
      <dgm:spPr/>
    </dgm:pt>
    <dgm:pt modelId="{C8BB2B12-1BA6-4C0F-8710-77A2472A8DE4}" type="pres">
      <dgm:prSet presAssocID="{A734283D-2C76-4CDB-971A-530C6FC6D476}" presName="compNode" presStyleCnt="0"/>
      <dgm:spPr/>
    </dgm:pt>
    <dgm:pt modelId="{ADD8D720-B9C0-4DF4-B986-7B8AE5683A82}" type="pres">
      <dgm:prSet presAssocID="{A734283D-2C76-4CDB-971A-530C6FC6D476}" presName="iconBgRect" presStyleLbl="bgShp" presStyleIdx="2" presStyleCnt="4"/>
      <dgm:spPr/>
    </dgm:pt>
    <dgm:pt modelId="{3EEC7FFE-DA6E-41BD-9EE9-44F3AF4FE582}" type="pres">
      <dgm:prSet presAssocID="{A734283D-2C76-4CDB-971A-530C6FC6D47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D0513CD-61EF-4168-9D55-E7FDC3FA4C4D}" type="pres">
      <dgm:prSet presAssocID="{A734283D-2C76-4CDB-971A-530C6FC6D476}" presName="spaceRect" presStyleCnt="0"/>
      <dgm:spPr/>
    </dgm:pt>
    <dgm:pt modelId="{E149D306-907D-449E-A575-90118FA7D536}" type="pres">
      <dgm:prSet presAssocID="{A734283D-2C76-4CDB-971A-530C6FC6D476}" presName="textRect" presStyleLbl="revTx" presStyleIdx="2" presStyleCnt="4">
        <dgm:presLayoutVars>
          <dgm:chMax val="1"/>
          <dgm:chPref val="1"/>
        </dgm:presLayoutVars>
      </dgm:prSet>
      <dgm:spPr/>
    </dgm:pt>
    <dgm:pt modelId="{7E3BE986-48A1-478F-8360-2FAFF929014A}" type="pres">
      <dgm:prSet presAssocID="{6C47C6FB-0E5D-47FE-AE38-D4D3E22ED721}" presName="sibTrans" presStyleCnt="0"/>
      <dgm:spPr/>
    </dgm:pt>
    <dgm:pt modelId="{40845BFB-722C-49C6-ACCE-45CF44BBF030}" type="pres">
      <dgm:prSet presAssocID="{C99472A7-1477-47C7-9D73-12AFBAD3C222}" presName="compNode" presStyleCnt="0"/>
      <dgm:spPr/>
    </dgm:pt>
    <dgm:pt modelId="{C9DC9D78-FCBA-4636-BBD0-2B2DD3CB9755}" type="pres">
      <dgm:prSet presAssocID="{C99472A7-1477-47C7-9D73-12AFBAD3C222}" presName="iconBgRect" presStyleLbl="bgShp" presStyleIdx="3" presStyleCnt="4"/>
      <dgm:spPr/>
    </dgm:pt>
    <dgm:pt modelId="{F792A875-D7F8-46A1-A184-48869166061F}" type="pres">
      <dgm:prSet presAssocID="{C99472A7-1477-47C7-9D73-12AFBAD3C22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301EFDCC-41D7-44EB-BD9D-BE362923777A}" type="pres">
      <dgm:prSet presAssocID="{C99472A7-1477-47C7-9D73-12AFBAD3C222}" presName="spaceRect" presStyleCnt="0"/>
      <dgm:spPr/>
    </dgm:pt>
    <dgm:pt modelId="{DF5330E5-C657-4D8C-93B5-0439B321B168}" type="pres">
      <dgm:prSet presAssocID="{C99472A7-1477-47C7-9D73-12AFBAD3C22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C557D0A-26B2-45A9-8228-DF32A3AC7518}" srcId="{919BD6DA-BCA3-4DC4-9C09-90583733FF5D}" destId="{A734283D-2C76-4CDB-971A-530C6FC6D476}" srcOrd="2" destOrd="0" parTransId="{8E82E8E1-3C33-4A05-A475-8018894F9A13}" sibTransId="{6C47C6FB-0E5D-47FE-AE38-D4D3E22ED721}"/>
    <dgm:cxn modelId="{CD2FFD30-7C95-44F0-9A33-26A6AF23AEF4}" type="presOf" srcId="{80C7CB6B-D542-4AFB-A480-22449263F0DA}" destId="{79976F0D-AC0B-4974-8099-AFC48FEA562D}" srcOrd="0" destOrd="0" presId="urn:microsoft.com/office/officeart/2018/5/layout/IconCircleLabelList"/>
    <dgm:cxn modelId="{75575E99-FE9D-471A-8C85-D3FB31F1E976}" type="presOf" srcId="{C99472A7-1477-47C7-9D73-12AFBAD3C222}" destId="{DF5330E5-C657-4D8C-93B5-0439B321B168}" srcOrd="0" destOrd="0" presId="urn:microsoft.com/office/officeart/2018/5/layout/IconCircleLabelList"/>
    <dgm:cxn modelId="{77F57999-873C-416F-8AB0-D38116BF5948}" type="presOf" srcId="{D7CA7956-B553-460F-918D-99A7E080FB22}" destId="{6496F948-B2CA-4308-94E6-43644079A00D}" srcOrd="0" destOrd="0" presId="urn:microsoft.com/office/officeart/2018/5/layout/IconCircleLabelList"/>
    <dgm:cxn modelId="{87EA84AA-1918-47BE-AE14-FD597CF5B251}" type="presOf" srcId="{919BD6DA-BCA3-4DC4-9C09-90583733FF5D}" destId="{99CC3B4F-EAE9-4498-B662-886A7014E793}" srcOrd="0" destOrd="0" presId="urn:microsoft.com/office/officeart/2018/5/layout/IconCircleLabelList"/>
    <dgm:cxn modelId="{936502AF-F479-4EE1-BFCE-51382FB61391}" srcId="{919BD6DA-BCA3-4DC4-9C09-90583733FF5D}" destId="{80C7CB6B-D542-4AFB-A480-22449263F0DA}" srcOrd="1" destOrd="0" parTransId="{ADE3C858-6806-4BB8-A3C2-8A4BA6001C55}" sibTransId="{4B1CF404-71DF-464B-A177-93DA6B185B13}"/>
    <dgm:cxn modelId="{923F04C4-16C2-4AEC-92FD-A0EBB8337BBB}" type="presOf" srcId="{A734283D-2C76-4CDB-971A-530C6FC6D476}" destId="{E149D306-907D-449E-A575-90118FA7D536}" srcOrd="0" destOrd="0" presId="urn:microsoft.com/office/officeart/2018/5/layout/IconCircleLabelList"/>
    <dgm:cxn modelId="{0136C0D5-7519-4BDB-8717-D6740CE1C91B}" srcId="{919BD6DA-BCA3-4DC4-9C09-90583733FF5D}" destId="{C99472A7-1477-47C7-9D73-12AFBAD3C222}" srcOrd="3" destOrd="0" parTransId="{0A184111-896D-446E-95EB-BFD9490A78A2}" sibTransId="{100ED806-0E2A-4A9F-94C1-F40C4E5D87AB}"/>
    <dgm:cxn modelId="{76982EE8-0BA0-4CC9-BCFA-ED8D2C87A801}" srcId="{919BD6DA-BCA3-4DC4-9C09-90583733FF5D}" destId="{D7CA7956-B553-460F-918D-99A7E080FB22}" srcOrd="0" destOrd="0" parTransId="{023F8C2B-C411-4182-B36A-3280E0A26037}" sibTransId="{66E59E27-4D47-4BA5-A1A3-1B0231D66074}"/>
    <dgm:cxn modelId="{CF9869A8-DBE7-40D4-9345-393D1BCDE035}" type="presParOf" srcId="{99CC3B4F-EAE9-4498-B662-886A7014E793}" destId="{67D769B6-72F6-4245-9532-952AEDE4AB98}" srcOrd="0" destOrd="0" presId="urn:microsoft.com/office/officeart/2018/5/layout/IconCircleLabelList"/>
    <dgm:cxn modelId="{69E879D8-EAC1-47BD-8DB9-72813AA99E19}" type="presParOf" srcId="{67D769B6-72F6-4245-9532-952AEDE4AB98}" destId="{AB473F69-003F-43A0-B39D-1A70F362A544}" srcOrd="0" destOrd="0" presId="urn:microsoft.com/office/officeart/2018/5/layout/IconCircleLabelList"/>
    <dgm:cxn modelId="{4AD333AC-1DD1-4CEA-B912-3DC780F5936A}" type="presParOf" srcId="{67D769B6-72F6-4245-9532-952AEDE4AB98}" destId="{8756F85C-7D54-4BD4-8311-9359CDFE5485}" srcOrd="1" destOrd="0" presId="urn:microsoft.com/office/officeart/2018/5/layout/IconCircleLabelList"/>
    <dgm:cxn modelId="{885C3C1C-328D-446B-9702-C99DEAF4BEF1}" type="presParOf" srcId="{67D769B6-72F6-4245-9532-952AEDE4AB98}" destId="{43C45630-A42F-41BF-8C5E-FC00B3536831}" srcOrd="2" destOrd="0" presId="urn:microsoft.com/office/officeart/2018/5/layout/IconCircleLabelList"/>
    <dgm:cxn modelId="{DB4BEDE2-12E8-49D4-80A5-43605F1046FC}" type="presParOf" srcId="{67D769B6-72F6-4245-9532-952AEDE4AB98}" destId="{6496F948-B2CA-4308-94E6-43644079A00D}" srcOrd="3" destOrd="0" presId="urn:microsoft.com/office/officeart/2018/5/layout/IconCircleLabelList"/>
    <dgm:cxn modelId="{A6CAB133-E986-4F4B-977E-7D44B8F83A54}" type="presParOf" srcId="{99CC3B4F-EAE9-4498-B662-886A7014E793}" destId="{BBAFCA9C-16BA-4BBA-B12E-5F020A11B2C2}" srcOrd="1" destOrd="0" presId="urn:microsoft.com/office/officeart/2018/5/layout/IconCircleLabelList"/>
    <dgm:cxn modelId="{BBCA0985-9377-4B57-95C8-8A13B6373B05}" type="presParOf" srcId="{99CC3B4F-EAE9-4498-B662-886A7014E793}" destId="{8A25C4A1-4F11-417C-AB84-5A5440EE20D2}" srcOrd="2" destOrd="0" presId="urn:microsoft.com/office/officeart/2018/5/layout/IconCircleLabelList"/>
    <dgm:cxn modelId="{666204AD-AB67-4C0B-B9CF-EC005A13F3F1}" type="presParOf" srcId="{8A25C4A1-4F11-417C-AB84-5A5440EE20D2}" destId="{39290C01-B599-438D-967D-FA5CDE14707A}" srcOrd="0" destOrd="0" presId="urn:microsoft.com/office/officeart/2018/5/layout/IconCircleLabelList"/>
    <dgm:cxn modelId="{D309507A-4385-41F5-A65D-B528E884C715}" type="presParOf" srcId="{8A25C4A1-4F11-417C-AB84-5A5440EE20D2}" destId="{A662CA3B-5C5F-4B03-9AF0-26DE9A0CF915}" srcOrd="1" destOrd="0" presId="urn:microsoft.com/office/officeart/2018/5/layout/IconCircleLabelList"/>
    <dgm:cxn modelId="{D42EFCB6-C276-4129-8EF2-B898A3C18CE3}" type="presParOf" srcId="{8A25C4A1-4F11-417C-AB84-5A5440EE20D2}" destId="{A1C2F8D8-5AAD-44CA-A417-336DAA9691A2}" srcOrd="2" destOrd="0" presId="urn:microsoft.com/office/officeart/2018/5/layout/IconCircleLabelList"/>
    <dgm:cxn modelId="{8BF8266D-2989-47FE-9428-6148586BBD80}" type="presParOf" srcId="{8A25C4A1-4F11-417C-AB84-5A5440EE20D2}" destId="{79976F0D-AC0B-4974-8099-AFC48FEA562D}" srcOrd="3" destOrd="0" presId="urn:microsoft.com/office/officeart/2018/5/layout/IconCircleLabelList"/>
    <dgm:cxn modelId="{096E68CE-0CF3-4E00-B136-26569F46C8B4}" type="presParOf" srcId="{99CC3B4F-EAE9-4498-B662-886A7014E793}" destId="{BE73588A-6DB0-4A1D-99F8-F7C45ABC81A5}" srcOrd="3" destOrd="0" presId="urn:microsoft.com/office/officeart/2018/5/layout/IconCircleLabelList"/>
    <dgm:cxn modelId="{F4525D1E-D43B-45E6-A2F5-B9ED00DB85DB}" type="presParOf" srcId="{99CC3B4F-EAE9-4498-B662-886A7014E793}" destId="{C8BB2B12-1BA6-4C0F-8710-77A2472A8DE4}" srcOrd="4" destOrd="0" presId="urn:microsoft.com/office/officeart/2018/5/layout/IconCircleLabelList"/>
    <dgm:cxn modelId="{69F221F8-5510-4C58-A388-BDD942AF2B2C}" type="presParOf" srcId="{C8BB2B12-1BA6-4C0F-8710-77A2472A8DE4}" destId="{ADD8D720-B9C0-4DF4-B986-7B8AE5683A82}" srcOrd="0" destOrd="0" presId="urn:microsoft.com/office/officeart/2018/5/layout/IconCircleLabelList"/>
    <dgm:cxn modelId="{6946106A-17EE-4E67-BDB7-6DEDC03DAB55}" type="presParOf" srcId="{C8BB2B12-1BA6-4C0F-8710-77A2472A8DE4}" destId="{3EEC7FFE-DA6E-41BD-9EE9-44F3AF4FE582}" srcOrd="1" destOrd="0" presId="urn:microsoft.com/office/officeart/2018/5/layout/IconCircleLabelList"/>
    <dgm:cxn modelId="{C8894496-8468-4423-B1C3-A48E2156FA33}" type="presParOf" srcId="{C8BB2B12-1BA6-4C0F-8710-77A2472A8DE4}" destId="{6D0513CD-61EF-4168-9D55-E7FDC3FA4C4D}" srcOrd="2" destOrd="0" presId="urn:microsoft.com/office/officeart/2018/5/layout/IconCircleLabelList"/>
    <dgm:cxn modelId="{FF0253D0-5425-442A-AA0B-C25D1D3496A9}" type="presParOf" srcId="{C8BB2B12-1BA6-4C0F-8710-77A2472A8DE4}" destId="{E149D306-907D-449E-A575-90118FA7D536}" srcOrd="3" destOrd="0" presId="urn:microsoft.com/office/officeart/2018/5/layout/IconCircleLabelList"/>
    <dgm:cxn modelId="{7A7806C3-64F1-4454-9738-55A3EDD8DDD0}" type="presParOf" srcId="{99CC3B4F-EAE9-4498-B662-886A7014E793}" destId="{7E3BE986-48A1-478F-8360-2FAFF929014A}" srcOrd="5" destOrd="0" presId="urn:microsoft.com/office/officeart/2018/5/layout/IconCircleLabelList"/>
    <dgm:cxn modelId="{410940DA-5D9A-4AFD-B1AC-75BE162E6796}" type="presParOf" srcId="{99CC3B4F-EAE9-4498-B662-886A7014E793}" destId="{40845BFB-722C-49C6-ACCE-45CF44BBF030}" srcOrd="6" destOrd="0" presId="urn:microsoft.com/office/officeart/2018/5/layout/IconCircleLabelList"/>
    <dgm:cxn modelId="{659589C4-1B89-4D7D-86BA-457238230DB8}" type="presParOf" srcId="{40845BFB-722C-49C6-ACCE-45CF44BBF030}" destId="{C9DC9D78-FCBA-4636-BBD0-2B2DD3CB9755}" srcOrd="0" destOrd="0" presId="urn:microsoft.com/office/officeart/2018/5/layout/IconCircleLabelList"/>
    <dgm:cxn modelId="{A1D5C8EC-4601-4A37-B22B-2A2BA4B317CC}" type="presParOf" srcId="{40845BFB-722C-49C6-ACCE-45CF44BBF030}" destId="{F792A875-D7F8-46A1-A184-48869166061F}" srcOrd="1" destOrd="0" presId="urn:microsoft.com/office/officeart/2018/5/layout/IconCircleLabelList"/>
    <dgm:cxn modelId="{9A4CE907-8F8F-4226-9673-8D8A23E10FD5}" type="presParOf" srcId="{40845BFB-722C-49C6-ACCE-45CF44BBF030}" destId="{301EFDCC-41D7-44EB-BD9D-BE362923777A}" srcOrd="2" destOrd="0" presId="urn:microsoft.com/office/officeart/2018/5/layout/IconCircleLabelList"/>
    <dgm:cxn modelId="{D72040E7-18E2-4228-8DEB-38F76789F498}" type="presParOf" srcId="{40845BFB-722C-49C6-ACCE-45CF44BBF030}" destId="{DF5330E5-C657-4D8C-93B5-0439B321B16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187A206-576A-1347-9233-6753134A0603}" type="doc">
      <dgm:prSet loTypeId="urn:microsoft.com/office/officeart/2005/8/layout/target2" loCatId="list" qsTypeId="urn:microsoft.com/office/officeart/2005/8/quickstyle/3d3" qsCatId="3D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D7CD03B-3CE5-AF46-9205-C08FA0E1E70B}">
      <dgm:prSet/>
      <dgm:spPr/>
      <dgm:t>
        <a:bodyPr/>
        <a:lstStyle/>
        <a:p>
          <a:r>
            <a:rPr lang="en-GB" dirty="0"/>
            <a:t>Digital creation</a:t>
          </a:r>
        </a:p>
      </dgm:t>
    </dgm:pt>
    <dgm:pt modelId="{F73ED317-8ADB-904E-A21F-AD13BCFA4AB9}" type="parTrans" cxnId="{8B617051-79C4-E04F-B6E1-472F35BB9D8D}">
      <dgm:prSet/>
      <dgm:spPr/>
      <dgm:t>
        <a:bodyPr/>
        <a:lstStyle/>
        <a:p>
          <a:endParaRPr lang="en-GB"/>
        </a:p>
      </dgm:t>
    </dgm:pt>
    <dgm:pt modelId="{BE05B0E4-5A10-C541-BD71-DD744BF7C90C}" type="sibTrans" cxnId="{8B617051-79C4-E04F-B6E1-472F35BB9D8D}">
      <dgm:prSet/>
      <dgm:spPr/>
      <dgm:t>
        <a:bodyPr/>
        <a:lstStyle/>
        <a:p>
          <a:endParaRPr lang="en-GB"/>
        </a:p>
      </dgm:t>
    </dgm:pt>
    <dgm:pt modelId="{5B73862A-CB2C-0745-9382-7C831847AA1D}">
      <dgm:prSet/>
      <dgm:spPr/>
      <dgm:t>
        <a:bodyPr/>
        <a:lstStyle/>
        <a:p>
          <a:r>
            <a:rPr lang="en-GB"/>
            <a:t>Data and information literacy</a:t>
          </a:r>
        </a:p>
      </dgm:t>
    </dgm:pt>
    <dgm:pt modelId="{073546E1-15ED-1247-A985-C420039BE83E}" type="parTrans" cxnId="{8A5F0F21-0089-984E-8E7C-D5AAD3B7D996}">
      <dgm:prSet/>
      <dgm:spPr/>
      <dgm:t>
        <a:bodyPr/>
        <a:lstStyle/>
        <a:p>
          <a:endParaRPr lang="en-GB"/>
        </a:p>
      </dgm:t>
    </dgm:pt>
    <dgm:pt modelId="{CA17C62D-EC92-3843-A6B3-E9F8DAA2CB6C}" type="sibTrans" cxnId="{8A5F0F21-0089-984E-8E7C-D5AAD3B7D996}">
      <dgm:prSet/>
      <dgm:spPr/>
      <dgm:t>
        <a:bodyPr/>
        <a:lstStyle/>
        <a:p>
          <a:endParaRPr lang="en-GB"/>
        </a:p>
      </dgm:t>
    </dgm:pt>
    <dgm:pt modelId="{E147CC4A-07F5-834E-9E1B-7C20420C769F}">
      <dgm:prSet/>
      <dgm:spPr/>
      <dgm:t>
        <a:bodyPr/>
        <a:lstStyle/>
        <a:p>
          <a:r>
            <a:rPr lang="en-GB" dirty="0"/>
            <a:t>Presentation design</a:t>
          </a:r>
        </a:p>
      </dgm:t>
    </dgm:pt>
    <dgm:pt modelId="{E574C6E7-66E7-994B-B40D-E5CA1F694B0E}" type="parTrans" cxnId="{FF7EB301-A4FB-B84D-894B-48EAFE9327B0}">
      <dgm:prSet/>
      <dgm:spPr/>
      <dgm:t>
        <a:bodyPr/>
        <a:lstStyle/>
        <a:p>
          <a:endParaRPr lang="en-GB"/>
        </a:p>
      </dgm:t>
    </dgm:pt>
    <dgm:pt modelId="{529A54FE-6EDB-564E-A891-F6C970F1A632}" type="sibTrans" cxnId="{FF7EB301-A4FB-B84D-894B-48EAFE9327B0}">
      <dgm:prSet/>
      <dgm:spPr/>
      <dgm:t>
        <a:bodyPr/>
        <a:lstStyle/>
        <a:p>
          <a:endParaRPr lang="en-GB"/>
        </a:p>
      </dgm:t>
    </dgm:pt>
    <dgm:pt modelId="{0061725E-CE8C-3548-8AB3-E65514AA5FA0}">
      <dgm:prSet/>
      <dgm:spPr/>
      <dgm:t>
        <a:bodyPr/>
        <a:lstStyle/>
        <a:p>
          <a:endParaRPr lang="en-GB"/>
        </a:p>
      </dgm:t>
    </dgm:pt>
    <dgm:pt modelId="{5BF9D349-CB53-424E-B1FF-5B0E571FC375}" type="parTrans" cxnId="{56CE4012-7345-DF4A-A178-DCF2280B74E6}">
      <dgm:prSet/>
      <dgm:spPr/>
      <dgm:t>
        <a:bodyPr/>
        <a:lstStyle/>
        <a:p>
          <a:endParaRPr lang="en-GB"/>
        </a:p>
      </dgm:t>
    </dgm:pt>
    <dgm:pt modelId="{30D54E13-FCAB-734B-A2C6-A256F1128D46}" type="sibTrans" cxnId="{56CE4012-7345-DF4A-A178-DCF2280B74E6}">
      <dgm:prSet/>
      <dgm:spPr/>
      <dgm:t>
        <a:bodyPr/>
        <a:lstStyle/>
        <a:p>
          <a:endParaRPr lang="en-GB"/>
        </a:p>
      </dgm:t>
    </dgm:pt>
    <dgm:pt modelId="{518CEB84-6EEC-694E-A16F-3E1412D419B8}" type="pres">
      <dgm:prSet presAssocID="{1187A206-576A-1347-9233-6753134A0603}" presName="Name0" presStyleCnt="0">
        <dgm:presLayoutVars>
          <dgm:chMax val="3"/>
          <dgm:chPref val="1"/>
          <dgm:dir/>
          <dgm:animLvl val="lvl"/>
          <dgm:resizeHandles/>
        </dgm:presLayoutVars>
      </dgm:prSet>
      <dgm:spPr/>
    </dgm:pt>
    <dgm:pt modelId="{02D38EF5-1CC0-ED4B-8334-293CAA50B3CF}" type="pres">
      <dgm:prSet presAssocID="{1187A206-576A-1347-9233-6753134A0603}" presName="outerBox" presStyleCnt="0"/>
      <dgm:spPr/>
    </dgm:pt>
    <dgm:pt modelId="{7D48D9A1-13B5-E946-B789-DC6F099DF545}" type="pres">
      <dgm:prSet presAssocID="{1187A206-576A-1347-9233-6753134A0603}" presName="outerBoxParent" presStyleLbl="node1" presStyleIdx="0" presStyleCnt="3"/>
      <dgm:spPr/>
    </dgm:pt>
    <dgm:pt modelId="{1E8C06A2-FEFF-8440-BA79-FE4FCD841925}" type="pres">
      <dgm:prSet presAssocID="{1187A206-576A-1347-9233-6753134A0603}" presName="outerBoxChildren" presStyleCnt="0"/>
      <dgm:spPr/>
    </dgm:pt>
    <dgm:pt modelId="{9138E189-5D7A-8240-9DCA-CB14B779AEF8}" type="pres">
      <dgm:prSet presAssocID="{1187A206-576A-1347-9233-6753134A0603}" presName="middleBox" presStyleCnt="0"/>
      <dgm:spPr/>
    </dgm:pt>
    <dgm:pt modelId="{2A014FBE-257B-1E4C-8A8F-C689B784FBD6}" type="pres">
      <dgm:prSet presAssocID="{1187A206-576A-1347-9233-6753134A0603}" presName="middleBoxParent" presStyleLbl="node1" presStyleIdx="1" presStyleCnt="3"/>
      <dgm:spPr/>
    </dgm:pt>
    <dgm:pt modelId="{CA43390A-47F9-6645-B35A-D973BDDBC4E9}" type="pres">
      <dgm:prSet presAssocID="{1187A206-576A-1347-9233-6753134A0603}" presName="middleBoxChildren" presStyleCnt="0"/>
      <dgm:spPr/>
    </dgm:pt>
    <dgm:pt modelId="{A84D8A37-2CD3-8647-A57E-68AFE4CC71B9}" type="pres">
      <dgm:prSet presAssocID="{1187A206-576A-1347-9233-6753134A0603}" presName="centerBox" presStyleCnt="0"/>
      <dgm:spPr/>
    </dgm:pt>
    <dgm:pt modelId="{EA597F5B-F063-234A-8389-AB66A95D1DDD}" type="pres">
      <dgm:prSet presAssocID="{1187A206-576A-1347-9233-6753134A0603}" presName="centerBoxParent" presStyleLbl="node1" presStyleIdx="2" presStyleCnt="3"/>
      <dgm:spPr/>
    </dgm:pt>
  </dgm:ptLst>
  <dgm:cxnLst>
    <dgm:cxn modelId="{FF7EB301-A4FB-B84D-894B-48EAFE9327B0}" srcId="{1187A206-576A-1347-9233-6753134A0603}" destId="{E147CC4A-07F5-834E-9E1B-7C20420C769F}" srcOrd="2" destOrd="0" parTransId="{E574C6E7-66E7-994B-B40D-E5CA1F694B0E}" sibTransId="{529A54FE-6EDB-564E-A891-F6C970F1A632}"/>
    <dgm:cxn modelId="{56CE4012-7345-DF4A-A178-DCF2280B74E6}" srcId="{1187A206-576A-1347-9233-6753134A0603}" destId="{0061725E-CE8C-3548-8AB3-E65514AA5FA0}" srcOrd="3" destOrd="0" parTransId="{5BF9D349-CB53-424E-B1FF-5B0E571FC375}" sibTransId="{30D54E13-FCAB-734B-A2C6-A256F1128D46}"/>
    <dgm:cxn modelId="{8A5F0F21-0089-984E-8E7C-D5AAD3B7D996}" srcId="{1187A206-576A-1347-9233-6753134A0603}" destId="{5B73862A-CB2C-0745-9382-7C831847AA1D}" srcOrd="1" destOrd="0" parTransId="{073546E1-15ED-1247-A985-C420039BE83E}" sibTransId="{CA17C62D-EC92-3843-A6B3-E9F8DAA2CB6C}"/>
    <dgm:cxn modelId="{889BA34D-B976-0246-B0BB-A871CB830AC5}" type="presOf" srcId="{1187A206-576A-1347-9233-6753134A0603}" destId="{518CEB84-6EEC-694E-A16F-3E1412D419B8}" srcOrd="0" destOrd="0" presId="urn:microsoft.com/office/officeart/2005/8/layout/target2"/>
    <dgm:cxn modelId="{8B617051-79C4-E04F-B6E1-472F35BB9D8D}" srcId="{1187A206-576A-1347-9233-6753134A0603}" destId="{ED7CD03B-3CE5-AF46-9205-C08FA0E1E70B}" srcOrd="0" destOrd="0" parTransId="{F73ED317-8ADB-904E-A21F-AD13BCFA4AB9}" sibTransId="{BE05B0E4-5A10-C541-BD71-DD744BF7C90C}"/>
    <dgm:cxn modelId="{930AEA59-9B19-7E4F-A84A-10EB222A9A4F}" type="presOf" srcId="{ED7CD03B-3CE5-AF46-9205-C08FA0E1E70B}" destId="{7D48D9A1-13B5-E946-B789-DC6F099DF545}" srcOrd="0" destOrd="0" presId="urn:microsoft.com/office/officeart/2005/8/layout/target2"/>
    <dgm:cxn modelId="{7B162363-FCED-F24C-9BAB-2390B9F41DC9}" type="presOf" srcId="{5B73862A-CB2C-0745-9382-7C831847AA1D}" destId="{2A014FBE-257B-1E4C-8A8F-C689B784FBD6}" srcOrd="0" destOrd="0" presId="urn:microsoft.com/office/officeart/2005/8/layout/target2"/>
    <dgm:cxn modelId="{6AE9459C-8217-E54F-9D68-49B3C99D36B1}" type="presOf" srcId="{E147CC4A-07F5-834E-9E1B-7C20420C769F}" destId="{EA597F5B-F063-234A-8389-AB66A95D1DDD}" srcOrd="0" destOrd="0" presId="urn:microsoft.com/office/officeart/2005/8/layout/target2"/>
    <dgm:cxn modelId="{87716D34-095A-474B-8358-D298533722D5}" type="presParOf" srcId="{518CEB84-6EEC-694E-A16F-3E1412D419B8}" destId="{02D38EF5-1CC0-ED4B-8334-293CAA50B3CF}" srcOrd="0" destOrd="0" presId="urn:microsoft.com/office/officeart/2005/8/layout/target2"/>
    <dgm:cxn modelId="{F34AD0F8-CBF5-8F42-9D4C-FE6A6E5A5380}" type="presParOf" srcId="{02D38EF5-1CC0-ED4B-8334-293CAA50B3CF}" destId="{7D48D9A1-13B5-E946-B789-DC6F099DF545}" srcOrd="0" destOrd="0" presId="urn:microsoft.com/office/officeart/2005/8/layout/target2"/>
    <dgm:cxn modelId="{644777EB-1FE7-E34B-996B-0421E1860BC4}" type="presParOf" srcId="{02D38EF5-1CC0-ED4B-8334-293CAA50B3CF}" destId="{1E8C06A2-FEFF-8440-BA79-FE4FCD841925}" srcOrd="1" destOrd="0" presId="urn:microsoft.com/office/officeart/2005/8/layout/target2"/>
    <dgm:cxn modelId="{1959C969-A0C6-1A4A-9764-953FF85044F0}" type="presParOf" srcId="{518CEB84-6EEC-694E-A16F-3E1412D419B8}" destId="{9138E189-5D7A-8240-9DCA-CB14B779AEF8}" srcOrd="1" destOrd="0" presId="urn:microsoft.com/office/officeart/2005/8/layout/target2"/>
    <dgm:cxn modelId="{51B043F3-5972-B24B-B136-FFD3EAC4CCF5}" type="presParOf" srcId="{9138E189-5D7A-8240-9DCA-CB14B779AEF8}" destId="{2A014FBE-257B-1E4C-8A8F-C689B784FBD6}" srcOrd="0" destOrd="0" presId="urn:microsoft.com/office/officeart/2005/8/layout/target2"/>
    <dgm:cxn modelId="{47BAEFB5-5B09-F241-9D0C-FF2368661C89}" type="presParOf" srcId="{9138E189-5D7A-8240-9DCA-CB14B779AEF8}" destId="{CA43390A-47F9-6645-B35A-D973BDDBC4E9}" srcOrd="1" destOrd="0" presId="urn:microsoft.com/office/officeart/2005/8/layout/target2"/>
    <dgm:cxn modelId="{384E2649-3F42-C044-99ED-8E490483F319}" type="presParOf" srcId="{518CEB84-6EEC-694E-A16F-3E1412D419B8}" destId="{A84D8A37-2CD3-8647-A57E-68AFE4CC71B9}" srcOrd="2" destOrd="0" presId="urn:microsoft.com/office/officeart/2005/8/layout/target2"/>
    <dgm:cxn modelId="{4A866D34-715C-9D45-B7A5-A47DADD21862}" type="presParOf" srcId="{A84D8A37-2CD3-8647-A57E-68AFE4CC71B9}" destId="{EA597F5B-F063-234A-8389-AB66A95D1DDD}" srcOrd="0" destOrd="0" presId="urn:microsoft.com/office/officeart/2005/8/layout/targe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2AADC8F-070B-2549-A9C3-AA31F5CC3EA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334ECE6-52DA-B042-B0E8-005F4B1B3F83}">
      <dgm:prSet/>
      <dgm:spPr/>
      <dgm:t>
        <a:bodyPr/>
        <a:lstStyle/>
        <a:p>
          <a:r>
            <a:rPr lang="en-GB" dirty="0"/>
            <a:t>Task 2: LinkedIn Learning Certificates</a:t>
          </a:r>
        </a:p>
      </dgm:t>
    </dgm:pt>
    <dgm:pt modelId="{337AD0C3-06FA-0547-A9A0-00305B2518C3}" type="parTrans" cxnId="{BA57D94A-0267-7744-8FCB-C6F877E551A9}">
      <dgm:prSet/>
      <dgm:spPr/>
      <dgm:t>
        <a:bodyPr/>
        <a:lstStyle/>
        <a:p>
          <a:endParaRPr lang="en-GB"/>
        </a:p>
      </dgm:t>
    </dgm:pt>
    <dgm:pt modelId="{C3C97F6B-5F55-9244-979B-3221EC6FC689}" type="sibTrans" cxnId="{BA57D94A-0267-7744-8FCB-C6F877E551A9}">
      <dgm:prSet/>
      <dgm:spPr/>
      <dgm:t>
        <a:bodyPr/>
        <a:lstStyle/>
        <a:p>
          <a:endParaRPr lang="en-GB"/>
        </a:p>
      </dgm:t>
    </dgm:pt>
    <dgm:pt modelId="{FE25A3D5-4F7F-AC43-82B7-68A21A47B6B3}" type="pres">
      <dgm:prSet presAssocID="{12AADC8F-070B-2549-A9C3-AA31F5CC3EA9}" presName="linear" presStyleCnt="0">
        <dgm:presLayoutVars>
          <dgm:animLvl val="lvl"/>
          <dgm:resizeHandles val="exact"/>
        </dgm:presLayoutVars>
      </dgm:prSet>
      <dgm:spPr/>
    </dgm:pt>
    <dgm:pt modelId="{3BCD0344-A3D5-E849-B4C0-9D9162AE036D}" type="pres">
      <dgm:prSet presAssocID="{A334ECE6-52DA-B042-B0E8-005F4B1B3F8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9126948-147A-0C40-9FDB-94A38150F3ED}" type="presOf" srcId="{A334ECE6-52DA-B042-B0E8-005F4B1B3F83}" destId="{3BCD0344-A3D5-E849-B4C0-9D9162AE036D}" srcOrd="0" destOrd="0" presId="urn:microsoft.com/office/officeart/2005/8/layout/vList2"/>
    <dgm:cxn modelId="{BA57D94A-0267-7744-8FCB-C6F877E551A9}" srcId="{12AADC8F-070B-2549-A9C3-AA31F5CC3EA9}" destId="{A334ECE6-52DA-B042-B0E8-005F4B1B3F83}" srcOrd="0" destOrd="0" parTransId="{337AD0C3-06FA-0547-A9A0-00305B2518C3}" sibTransId="{C3C97F6B-5F55-9244-979B-3221EC6FC689}"/>
    <dgm:cxn modelId="{4220075B-3113-434D-B98F-118A7CDD000C}" type="presOf" srcId="{12AADC8F-070B-2549-A9C3-AA31F5CC3EA9}" destId="{FE25A3D5-4F7F-AC43-82B7-68A21A47B6B3}" srcOrd="0" destOrd="0" presId="urn:microsoft.com/office/officeart/2005/8/layout/vList2"/>
    <dgm:cxn modelId="{EAAE79DF-F04E-6F49-A5FE-A6FF211E35EF}" type="presParOf" srcId="{FE25A3D5-4F7F-AC43-82B7-68A21A47B6B3}" destId="{3BCD0344-A3D5-E849-B4C0-9D9162AE036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FDE6D35-AA8F-41D2-8D36-0B4210B0FD18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EF89779-DC84-4876-8975-2DD2E406A1F3}">
      <dgm:prSet/>
      <dgm:spPr/>
      <dgm:t>
        <a:bodyPr/>
        <a:lstStyle/>
        <a:p>
          <a:r>
            <a:rPr lang="en-GB" dirty="0"/>
            <a:t>Microsoft Excel</a:t>
          </a:r>
          <a:endParaRPr lang="en-US" dirty="0"/>
        </a:p>
      </dgm:t>
    </dgm:pt>
    <dgm:pt modelId="{280E6371-AE67-4E2F-9750-A6A09912612A}" type="parTrans" cxnId="{F31175B5-7CFD-4858-9DBE-8E67C2C6049A}">
      <dgm:prSet/>
      <dgm:spPr/>
      <dgm:t>
        <a:bodyPr/>
        <a:lstStyle/>
        <a:p>
          <a:endParaRPr lang="en-US"/>
        </a:p>
      </dgm:t>
    </dgm:pt>
    <dgm:pt modelId="{B7A834B8-A194-4B1C-8275-C34A4666BE50}" type="sibTrans" cxnId="{F31175B5-7CFD-4858-9DBE-8E67C2C6049A}">
      <dgm:prSet/>
      <dgm:spPr/>
      <dgm:t>
        <a:bodyPr/>
        <a:lstStyle/>
        <a:p>
          <a:endParaRPr lang="en-US"/>
        </a:p>
      </dgm:t>
    </dgm:pt>
    <dgm:pt modelId="{4C3E9A5E-4F50-4544-8563-7AADBF40C35F}">
      <dgm:prSet/>
      <dgm:spPr/>
      <dgm:t>
        <a:bodyPr/>
        <a:lstStyle/>
        <a:p>
          <a:r>
            <a:rPr lang="en-GB" dirty="0"/>
            <a:t>Microsoft Word</a:t>
          </a:r>
          <a:endParaRPr lang="en-US" dirty="0"/>
        </a:p>
      </dgm:t>
    </dgm:pt>
    <dgm:pt modelId="{F82EE5A0-6444-485D-99A3-87957349AFFB}" type="parTrans" cxnId="{4FFDCB3B-F8B2-4997-8688-C7C0111D6A10}">
      <dgm:prSet/>
      <dgm:spPr/>
      <dgm:t>
        <a:bodyPr/>
        <a:lstStyle/>
        <a:p>
          <a:endParaRPr lang="en-US"/>
        </a:p>
      </dgm:t>
    </dgm:pt>
    <dgm:pt modelId="{61F982F7-F423-4C51-B387-A4F77A5F81C8}" type="sibTrans" cxnId="{4FFDCB3B-F8B2-4997-8688-C7C0111D6A10}">
      <dgm:prSet/>
      <dgm:spPr/>
      <dgm:t>
        <a:bodyPr/>
        <a:lstStyle/>
        <a:p>
          <a:endParaRPr lang="en-US"/>
        </a:p>
      </dgm:t>
    </dgm:pt>
    <dgm:pt modelId="{2940ABDF-1489-4AE4-BC14-F0E63E467AA1}">
      <dgm:prSet/>
      <dgm:spPr/>
      <dgm:t>
        <a:bodyPr/>
        <a:lstStyle/>
        <a:p>
          <a:r>
            <a:rPr lang="en-GB"/>
            <a:t>Microsoft Outlook</a:t>
          </a:r>
          <a:endParaRPr lang="en-US"/>
        </a:p>
      </dgm:t>
    </dgm:pt>
    <dgm:pt modelId="{3122AC3A-C09B-4C51-AB3E-A80F4CDE95B4}" type="parTrans" cxnId="{E8C1489B-8651-441F-B9C6-E27337311731}">
      <dgm:prSet/>
      <dgm:spPr/>
      <dgm:t>
        <a:bodyPr/>
        <a:lstStyle/>
        <a:p>
          <a:endParaRPr lang="en-US"/>
        </a:p>
      </dgm:t>
    </dgm:pt>
    <dgm:pt modelId="{88C0AF0C-1469-4760-823F-3BEDE9997C40}" type="sibTrans" cxnId="{E8C1489B-8651-441F-B9C6-E27337311731}">
      <dgm:prSet/>
      <dgm:spPr/>
      <dgm:t>
        <a:bodyPr/>
        <a:lstStyle/>
        <a:p>
          <a:endParaRPr lang="en-US"/>
        </a:p>
      </dgm:t>
    </dgm:pt>
    <dgm:pt modelId="{C09D86C0-CE24-4056-AD1E-F3B1273E3EDC}">
      <dgm:prSet/>
      <dgm:spPr/>
      <dgm:t>
        <a:bodyPr/>
        <a:lstStyle/>
        <a:p>
          <a:r>
            <a:rPr lang="en-GB"/>
            <a:t>Microsoft PowerPoint</a:t>
          </a:r>
          <a:endParaRPr lang="en-US"/>
        </a:p>
      </dgm:t>
    </dgm:pt>
    <dgm:pt modelId="{A6E03D18-BEFE-4EE2-AF28-9EA6F649D51C}" type="parTrans" cxnId="{B37CFD77-D7EF-4988-8DDD-9DA0FE47B3B1}">
      <dgm:prSet/>
      <dgm:spPr/>
      <dgm:t>
        <a:bodyPr/>
        <a:lstStyle/>
        <a:p>
          <a:endParaRPr lang="en-US"/>
        </a:p>
      </dgm:t>
    </dgm:pt>
    <dgm:pt modelId="{75CF7149-D927-4E1A-BC54-D763D2CDD987}" type="sibTrans" cxnId="{B37CFD77-D7EF-4988-8DDD-9DA0FE47B3B1}">
      <dgm:prSet/>
      <dgm:spPr/>
      <dgm:t>
        <a:bodyPr/>
        <a:lstStyle/>
        <a:p>
          <a:endParaRPr lang="en-US"/>
        </a:p>
      </dgm:t>
    </dgm:pt>
    <dgm:pt modelId="{9824EAF6-F06B-48E1-9871-D696E6415E97}">
      <dgm:prSet/>
      <dgm:spPr/>
      <dgm:t>
        <a:bodyPr/>
        <a:lstStyle/>
        <a:p>
          <a:r>
            <a:rPr lang="en-GB"/>
            <a:t>Canva</a:t>
          </a:r>
          <a:endParaRPr lang="en-US"/>
        </a:p>
      </dgm:t>
    </dgm:pt>
    <dgm:pt modelId="{B390A9EF-5D28-43D0-9BB1-C627DCFE31BD}" type="parTrans" cxnId="{7F0EA8C4-0F80-4EB5-8357-8B5FC5E58757}">
      <dgm:prSet/>
      <dgm:spPr/>
      <dgm:t>
        <a:bodyPr/>
        <a:lstStyle/>
        <a:p>
          <a:endParaRPr lang="en-US"/>
        </a:p>
      </dgm:t>
    </dgm:pt>
    <dgm:pt modelId="{E866EE2E-6DF5-429B-B422-29A59CCB245D}" type="sibTrans" cxnId="{7F0EA8C4-0F80-4EB5-8357-8B5FC5E58757}">
      <dgm:prSet/>
      <dgm:spPr/>
      <dgm:t>
        <a:bodyPr/>
        <a:lstStyle/>
        <a:p>
          <a:endParaRPr lang="en-US"/>
        </a:p>
      </dgm:t>
    </dgm:pt>
    <dgm:pt modelId="{031AAE18-7A6B-6B49-B504-A1B721C77D4D}" type="pres">
      <dgm:prSet presAssocID="{9FDE6D35-AA8F-41D2-8D36-0B4210B0FD1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BD59447-D34C-AF48-83AC-E06E99723711}" type="pres">
      <dgm:prSet presAssocID="{AEF89779-DC84-4876-8975-2DD2E406A1F3}" presName="hierRoot1" presStyleCnt="0"/>
      <dgm:spPr/>
    </dgm:pt>
    <dgm:pt modelId="{0508099C-3ED0-4644-A2A4-319CF5F9D164}" type="pres">
      <dgm:prSet presAssocID="{AEF89779-DC84-4876-8975-2DD2E406A1F3}" presName="composite" presStyleCnt="0"/>
      <dgm:spPr/>
    </dgm:pt>
    <dgm:pt modelId="{A5F81708-1334-0B47-A4D4-092090F002A0}" type="pres">
      <dgm:prSet presAssocID="{AEF89779-DC84-4876-8975-2DD2E406A1F3}" presName="background" presStyleLbl="node0" presStyleIdx="0" presStyleCnt="5"/>
      <dgm:spPr/>
    </dgm:pt>
    <dgm:pt modelId="{414D46C5-F88D-6143-A09F-1299B572EB88}" type="pres">
      <dgm:prSet presAssocID="{AEF89779-DC84-4876-8975-2DD2E406A1F3}" presName="text" presStyleLbl="fgAcc0" presStyleIdx="0" presStyleCnt="5">
        <dgm:presLayoutVars>
          <dgm:chPref val="3"/>
        </dgm:presLayoutVars>
      </dgm:prSet>
      <dgm:spPr/>
    </dgm:pt>
    <dgm:pt modelId="{48294EEF-F013-AE4C-862F-91EC1C6A790E}" type="pres">
      <dgm:prSet presAssocID="{AEF89779-DC84-4876-8975-2DD2E406A1F3}" presName="hierChild2" presStyleCnt="0"/>
      <dgm:spPr/>
    </dgm:pt>
    <dgm:pt modelId="{BA9B4886-A228-0840-9570-7B6E8CEB5862}" type="pres">
      <dgm:prSet presAssocID="{4C3E9A5E-4F50-4544-8563-7AADBF40C35F}" presName="hierRoot1" presStyleCnt="0"/>
      <dgm:spPr/>
    </dgm:pt>
    <dgm:pt modelId="{00011251-D773-8A43-9434-6D49190EB22D}" type="pres">
      <dgm:prSet presAssocID="{4C3E9A5E-4F50-4544-8563-7AADBF40C35F}" presName="composite" presStyleCnt="0"/>
      <dgm:spPr/>
    </dgm:pt>
    <dgm:pt modelId="{A66CFB3E-6916-AD49-887D-C95101ED7EAA}" type="pres">
      <dgm:prSet presAssocID="{4C3E9A5E-4F50-4544-8563-7AADBF40C35F}" presName="background" presStyleLbl="node0" presStyleIdx="1" presStyleCnt="5"/>
      <dgm:spPr/>
    </dgm:pt>
    <dgm:pt modelId="{420F6EDF-2C30-8E44-B738-FD337D4F4907}" type="pres">
      <dgm:prSet presAssocID="{4C3E9A5E-4F50-4544-8563-7AADBF40C35F}" presName="text" presStyleLbl="fgAcc0" presStyleIdx="1" presStyleCnt="5">
        <dgm:presLayoutVars>
          <dgm:chPref val="3"/>
        </dgm:presLayoutVars>
      </dgm:prSet>
      <dgm:spPr/>
    </dgm:pt>
    <dgm:pt modelId="{8A6E8662-2A13-4D4F-A87A-723D6F08E344}" type="pres">
      <dgm:prSet presAssocID="{4C3E9A5E-4F50-4544-8563-7AADBF40C35F}" presName="hierChild2" presStyleCnt="0"/>
      <dgm:spPr/>
    </dgm:pt>
    <dgm:pt modelId="{28B20A2F-2C31-EF4A-ABB8-70C8AAFF5ADE}" type="pres">
      <dgm:prSet presAssocID="{2940ABDF-1489-4AE4-BC14-F0E63E467AA1}" presName="hierRoot1" presStyleCnt="0"/>
      <dgm:spPr/>
    </dgm:pt>
    <dgm:pt modelId="{3A09F067-09EA-3B4E-9ECB-22AB013F8D22}" type="pres">
      <dgm:prSet presAssocID="{2940ABDF-1489-4AE4-BC14-F0E63E467AA1}" presName="composite" presStyleCnt="0"/>
      <dgm:spPr/>
    </dgm:pt>
    <dgm:pt modelId="{99AEFF02-4A06-BE4B-B3FF-616901DD85F4}" type="pres">
      <dgm:prSet presAssocID="{2940ABDF-1489-4AE4-BC14-F0E63E467AA1}" presName="background" presStyleLbl="node0" presStyleIdx="2" presStyleCnt="5"/>
      <dgm:spPr/>
    </dgm:pt>
    <dgm:pt modelId="{77F18F52-C831-D140-A9A3-A9D6A7DB9ED4}" type="pres">
      <dgm:prSet presAssocID="{2940ABDF-1489-4AE4-BC14-F0E63E467AA1}" presName="text" presStyleLbl="fgAcc0" presStyleIdx="2" presStyleCnt="5">
        <dgm:presLayoutVars>
          <dgm:chPref val="3"/>
        </dgm:presLayoutVars>
      </dgm:prSet>
      <dgm:spPr/>
    </dgm:pt>
    <dgm:pt modelId="{2EAFAF72-7DCE-7449-8DA4-F6786A63B28C}" type="pres">
      <dgm:prSet presAssocID="{2940ABDF-1489-4AE4-BC14-F0E63E467AA1}" presName="hierChild2" presStyleCnt="0"/>
      <dgm:spPr/>
    </dgm:pt>
    <dgm:pt modelId="{AEA65FB6-52AD-B742-A51A-327C9D101B3D}" type="pres">
      <dgm:prSet presAssocID="{C09D86C0-CE24-4056-AD1E-F3B1273E3EDC}" presName="hierRoot1" presStyleCnt="0"/>
      <dgm:spPr/>
    </dgm:pt>
    <dgm:pt modelId="{AFED0E5A-BA74-4C49-A3C2-7E5D3A487C11}" type="pres">
      <dgm:prSet presAssocID="{C09D86C0-CE24-4056-AD1E-F3B1273E3EDC}" presName="composite" presStyleCnt="0"/>
      <dgm:spPr/>
    </dgm:pt>
    <dgm:pt modelId="{555973A3-A746-DF45-BBC1-1DAB4D3485A4}" type="pres">
      <dgm:prSet presAssocID="{C09D86C0-CE24-4056-AD1E-F3B1273E3EDC}" presName="background" presStyleLbl="node0" presStyleIdx="3" presStyleCnt="5"/>
      <dgm:spPr/>
    </dgm:pt>
    <dgm:pt modelId="{4B569918-B3E4-3F4B-9C12-42B135E263C3}" type="pres">
      <dgm:prSet presAssocID="{C09D86C0-CE24-4056-AD1E-F3B1273E3EDC}" presName="text" presStyleLbl="fgAcc0" presStyleIdx="3" presStyleCnt="5">
        <dgm:presLayoutVars>
          <dgm:chPref val="3"/>
        </dgm:presLayoutVars>
      </dgm:prSet>
      <dgm:spPr/>
    </dgm:pt>
    <dgm:pt modelId="{DDC3447A-8143-C24F-B13F-20676E38E06F}" type="pres">
      <dgm:prSet presAssocID="{C09D86C0-CE24-4056-AD1E-F3B1273E3EDC}" presName="hierChild2" presStyleCnt="0"/>
      <dgm:spPr/>
    </dgm:pt>
    <dgm:pt modelId="{D425A9E1-E2FA-2F47-8CDA-8E3F9CADA0F6}" type="pres">
      <dgm:prSet presAssocID="{9824EAF6-F06B-48E1-9871-D696E6415E97}" presName="hierRoot1" presStyleCnt="0"/>
      <dgm:spPr/>
    </dgm:pt>
    <dgm:pt modelId="{19AA6677-E3AC-F148-B139-592A7AF655BC}" type="pres">
      <dgm:prSet presAssocID="{9824EAF6-F06B-48E1-9871-D696E6415E97}" presName="composite" presStyleCnt="0"/>
      <dgm:spPr/>
    </dgm:pt>
    <dgm:pt modelId="{80CA50FA-F780-C34C-BF92-77339713446B}" type="pres">
      <dgm:prSet presAssocID="{9824EAF6-F06B-48E1-9871-D696E6415E97}" presName="background" presStyleLbl="node0" presStyleIdx="4" presStyleCnt="5"/>
      <dgm:spPr/>
    </dgm:pt>
    <dgm:pt modelId="{597113BB-788C-494A-BC1D-6EE92FB37651}" type="pres">
      <dgm:prSet presAssocID="{9824EAF6-F06B-48E1-9871-D696E6415E97}" presName="text" presStyleLbl="fgAcc0" presStyleIdx="4" presStyleCnt="5">
        <dgm:presLayoutVars>
          <dgm:chPref val="3"/>
        </dgm:presLayoutVars>
      </dgm:prSet>
      <dgm:spPr/>
    </dgm:pt>
    <dgm:pt modelId="{2E63DF3D-240B-7D40-ACFD-212DF06FC07E}" type="pres">
      <dgm:prSet presAssocID="{9824EAF6-F06B-48E1-9871-D696E6415E97}" presName="hierChild2" presStyleCnt="0"/>
      <dgm:spPr/>
    </dgm:pt>
  </dgm:ptLst>
  <dgm:cxnLst>
    <dgm:cxn modelId="{4FFDCB3B-F8B2-4997-8688-C7C0111D6A10}" srcId="{9FDE6D35-AA8F-41D2-8D36-0B4210B0FD18}" destId="{4C3E9A5E-4F50-4544-8563-7AADBF40C35F}" srcOrd="1" destOrd="0" parTransId="{F82EE5A0-6444-485D-99A3-87957349AFFB}" sibTransId="{61F982F7-F423-4C51-B387-A4F77A5F81C8}"/>
    <dgm:cxn modelId="{38EF814C-58F8-F942-AC62-0C8F37DAFF82}" type="presOf" srcId="{9824EAF6-F06B-48E1-9871-D696E6415E97}" destId="{597113BB-788C-494A-BC1D-6EE92FB37651}" srcOrd="0" destOrd="0" presId="urn:microsoft.com/office/officeart/2005/8/layout/hierarchy1"/>
    <dgm:cxn modelId="{B6396A5C-F5E1-F742-B0B5-C5EC58F50BB0}" type="presOf" srcId="{C09D86C0-CE24-4056-AD1E-F3B1273E3EDC}" destId="{4B569918-B3E4-3F4B-9C12-42B135E263C3}" srcOrd="0" destOrd="0" presId="urn:microsoft.com/office/officeart/2005/8/layout/hierarchy1"/>
    <dgm:cxn modelId="{B37CFD77-D7EF-4988-8DDD-9DA0FE47B3B1}" srcId="{9FDE6D35-AA8F-41D2-8D36-0B4210B0FD18}" destId="{C09D86C0-CE24-4056-AD1E-F3B1273E3EDC}" srcOrd="3" destOrd="0" parTransId="{A6E03D18-BEFE-4EE2-AF28-9EA6F649D51C}" sibTransId="{75CF7149-D927-4E1A-BC54-D763D2CDD987}"/>
    <dgm:cxn modelId="{789C379B-7F75-C849-BFE6-C7DEC156C445}" type="presOf" srcId="{AEF89779-DC84-4876-8975-2DD2E406A1F3}" destId="{414D46C5-F88D-6143-A09F-1299B572EB88}" srcOrd="0" destOrd="0" presId="urn:microsoft.com/office/officeart/2005/8/layout/hierarchy1"/>
    <dgm:cxn modelId="{E8C1489B-8651-441F-B9C6-E27337311731}" srcId="{9FDE6D35-AA8F-41D2-8D36-0B4210B0FD18}" destId="{2940ABDF-1489-4AE4-BC14-F0E63E467AA1}" srcOrd="2" destOrd="0" parTransId="{3122AC3A-C09B-4C51-AB3E-A80F4CDE95B4}" sibTransId="{88C0AF0C-1469-4760-823F-3BEDE9997C40}"/>
    <dgm:cxn modelId="{725A739E-EC89-A542-80A5-68C7AE034EBB}" type="presOf" srcId="{2940ABDF-1489-4AE4-BC14-F0E63E467AA1}" destId="{77F18F52-C831-D140-A9A3-A9D6A7DB9ED4}" srcOrd="0" destOrd="0" presId="urn:microsoft.com/office/officeart/2005/8/layout/hierarchy1"/>
    <dgm:cxn modelId="{F31175B5-7CFD-4858-9DBE-8E67C2C6049A}" srcId="{9FDE6D35-AA8F-41D2-8D36-0B4210B0FD18}" destId="{AEF89779-DC84-4876-8975-2DD2E406A1F3}" srcOrd="0" destOrd="0" parTransId="{280E6371-AE67-4E2F-9750-A6A09912612A}" sibTransId="{B7A834B8-A194-4B1C-8275-C34A4666BE50}"/>
    <dgm:cxn modelId="{7F0EA8C4-0F80-4EB5-8357-8B5FC5E58757}" srcId="{9FDE6D35-AA8F-41D2-8D36-0B4210B0FD18}" destId="{9824EAF6-F06B-48E1-9871-D696E6415E97}" srcOrd="4" destOrd="0" parTransId="{B390A9EF-5D28-43D0-9BB1-C627DCFE31BD}" sibTransId="{E866EE2E-6DF5-429B-B422-29A59CCB245D}"/>
    <dgm:cxn modelId="{256DA5F0-0381-EB4F-BA7F-DAD6EA3572C0}" type="presOf" srcId="{9FDE6D35-AA8F-41D2-8D36-0B4210B0FD18}" destId="{031AAE18-7A6B-6B49-B504-A1B721C77D4D}" srcOrd="0" destOrd="0" presId="urn:microsoft.com/office/officeart/2005/8/layout/hierarchy1"/>
    <dgm:cxn modelId="{B8156BF2-26CF-B047-A05F-54129C51D0BE}" type="presOf" srcId="{4C3E9A5E-4F50-4544-8563-7AADBF40C35F}" destId="{420F6EDF-2C30-8E44-B738-FD337D4F4907}" srcOrd="0" destOrd="0" presId="urn:microsoft.com/office/officeart/2005/8/layout/hierarchy1"/>
    <dgm:cxn modelId="{D891FF8C-4316-9642-BD5F-CD16135102D7}" type="presParOf" srcId="{031AAE18-7A6B-6B49-B504-A1B721C77D4D}" destId="{EBD59447-D34C-AF48-83AC-E06E99723711}" srcOrd="0" destOrd="0" presId="urn:microsoft.com/office/officeart/2005/8/layout/hierarchy1"/>
    <dgm:cxn modelId="{8026FD5E-D88B-C840-8FA2-A1F4AC9DCB8A}" type="presParOf" srcId="{EBD59447-D34C-AF48-83AC-E06E99723711}" destId="{0508099C-3ED0-4644-A2A4-319CF5F9D164}" srcOrd="0" destOrd="0" presId="urn:microsoft.com/office/officeart/2005/8/layout/hierarchy1"/>
    <dgm:cxn modelId="{24E4E099-9953-AE4D-BA7D-9E3CD25CDF39}" type="presParOf" srcId="{0508099C-3ED0-4644-A2A4-319CF5F9D164}" destId="{A5F81708-1334-0B47-A4D4-092090F002A0}" srcOrd="0" destOrd="0" presId="urn:microsoft.com/office/officeart/2005/8/layout/hierarchy1"/>
    <dgm:cxn modelId="{255A3E23-86D5-CC41-9EAD-AC84751E858E}" type="presParOf" srcId="{0508099C-3ED0-4644-A2A4-319CF5F9D164}" destId="{414D46C5-F88D-6143-A09F-1299B572EB88}" srcOrd="1" destOrd="0" presId="urn:microsoft.com/office/officeart/2005/8/layout/hierarchy1"/>
    <dgm:cxn modelId="{C8946FDA-1C84-0C41-9970-1D34A4F4E627}" type="presParOf" srcId="{EBD59447-D34C-AF48-83AC-E06E99723711}" destId="{48294EEF-F013-AE4C-862F-91EC1C6A790E}" srcOrd="1" destOrd="0" presId="urn:microsoft.com/office/officeart/2005/8/layout/hierarchy1"/>
    <dgm:cxn modelId="{3B458564-EB27-C247-BB9E-C492A7340421}" type="presParOf" srcId="{031AAE18-7A6B-6B49-B504-A1B721C77D4D}" destId="{BA9B4886-A228-0840-9570-7B6E8CEB5862}" srcOrd="1" destOrd="0" presId="urn:microsoft.com/office/officeart/2005/8/layout/hierarchy1"/>
    <dgm:cxn modelId="{CB1AD9EA-6F41-B442-8931-DD7E555393F8}" type="presParOf" srcId="{BA9B4886-A228-0840-9570-7B6E8CEB5862}" destId="{00011251-D773-8A43-9434-6D49190EB22D}" srcOrd="0" destOrd="0" presId="urn:microsoft.com/office/officeart/2005/8/layout/hierarchy1"/>
    <dgm:cxn modelId="{39471AC7-B475-9543-98C4-5DFE77D05BD6}" type="presParOf" srcId="{00011251-D773-8A43-9434-6D49190EB22D}" destId="{A66CFB3E-6916-AD49-887D-C95101ED7EAA}" srcOrd="0" destOrd="0" presId="urn:microsoft.com/office/officeart/2005/8/layout/hierarchy1"/>
    <dgm:cxn modelId="{7D58BF0F-0E55-964C-AACB-FB432AC5098D}" type="presParOf" srcId="{00011251-D773-8A43-9434-6D49190EB22D}" destId="{420F6EDF-2C30-8E44-B738-FD337D4F4907}" srcOrd="1" destOrd="0" presId="urn:microsoft.com/office/officeart/2005/8/layout/hierarchy1"/>
    <dgm:cxn modelId="{CF7771C7-476D-9947-AA7E-A2A8848BD7A8}" type="presParOf" srcId="{BA9B4886-A228-0840-9570-7B6E8CEB5862}" destId="{8A6E8662-2A13-4D4F-A87A-723D6F08E344}" srcOrd="1" destOrd="0" presId="urn:microsoft.com/office/officeart/2005/8/layout/hierarchy1"/>
    <dgm:cxn modelId="{40F91472-BCA8-AF47-80D0-00BFCFA84F60}" type="presParOf" srcId="{031AAE18-7A6B-6B49-B504-A1B721C77D4D}" destId="{28B20A2F-2C31-EF4A-ABB8-70C8AAFF5ADE}" srcOrd="2" destOrd="0" presId="urn:microsoft.com/office/officeart/2005/8/layout/hierarchy1"/>
    <dgm:cxn modelId="{C7D3C1B8-964A-8643-86DE-44447568842E}" type="presParOf" srcId="{28B20A2F-2C31-EF4A-ABB8-70C8AAFF5ADE}" destId="{3A09F067-09EA-3B4E-9ECB-22AB013F8D22}" srcOrd="0" destOrd="0" presId="urn:microsoft.com/office/officeart/2005/8/layout/hierarchy1"/>
    <dgm:cxn modelId="{EDDE7629-9B64-D847-8B51-AC0F5C0ECD57}" type="presParOf" srcId="{3A09F067-09EA-3B4E-9ECB-22AB013F8D22}" destId="{99AEFF02-4A06-BE4B-B3FF-616901DD85F4}" srcOrd="0" destOrd="0" presId="urn:microsoft.com/office/officeart/2005/8/layout/hierarchy1"/>
    <dgm:cxn modelId="{C1B9DEC3-F776-E34C-8F6B-DFC20DC9D237}" type="presParOf" srcId="{3A09F067-09EA-3B4E-9ECB-22AB013F8D22}" destId="{77F18F52-C831-D140-A9A3-A9D6A7DB9ED4}" srcOrd="1" destOrd="0" presId="urn:microsoft.com/office/officeart/2005/8/layout/hierarchy1"/>
    <dgm:cxn modelId="{D5255AFD-BD36-314A-8CDC-2EBB7C6DE515}" type="presParOf" srcId="{28B20A2F-2C31-EF4A-ABB8-70C8AAFF5ADE}" destId="{2EAFAF72-7DCE-7449-8DA4-F6786A63B28C}" srcOrd="1" destOrd="0" presId="urn:microsoft.com/office/officeart/2005/8/layout/hierarchy1"/>
    <dgm:cxn modelId="{B37B864C-2929-0744-9816-C6F5A39B2F02}" type="presParOf" srcId="{031AAE18-7A6B-6B49-B504-A1B721C77D4D}" destId="{AEA65FB6-52AD-B742-A51A-327C9D101B3D}" srcOrd="3" destOrd="0" presId="urn:microsoft.com/office/officeart/2005/8/layout/hierarchy1"/>
    <dgm:cxn modelId="{44431D51-2EC3-0043-9504-FDD0643AB502}" type="presParOf" srcId="{AEA65FB6-52AD-B742-A51A-327C9D101B3D}" destId="{AFED0E5A-BA74-4C49-A3C2-7E5D3A487C11}" srcOrd="0" destOrd="0" presId="urn:microsoft.com/office/officeart/2005/8/layout/hierarchy1"/>
    <dgm:cxn modelId="{887F22E4-318E-A64F-9EBF-6438B90450E0}" type="presParOf" srcId="{AFED0E5A-BA74-4C49-A3C2-7E5D3A487C11}" destId="{555973A3-A746-DF45-BBC1-1DAB4D3485A4}" srcOrd="0" destOrd="0" presId="urn:microsoft.com/office/officeart/2005/8/layout/hierarchy1"/>
    <dgm:cxn modelId="{3E5B8C3A-B672-A54D-B777-1D3C350ECBA2}" type="presParOf" srcId="{AFED0E5A-BA74-4C49-A3C2-7E5D3A487C11}" destId="{4B569918-B3E4-3F4B-9C12-42B135E263C3}" srcOrd="1" destOrd="0" presId="urn:microsoft.com/office/officeart/2005/8/layout/hierarchy1"/>
    <dgm:cxn modelId="{F28BDD65-92EF-8849-B3B5-41407BAB5B0E}" type="presParOf" srcId="{AEA65FB6-52AD-B742-A51A-327C9D101B3D}" destId="{DDC3447A-8143-C24F-B13F-20676E38E06F}" srcOrd="1" destOrd="0" presId="urn:microsoft.com/office/officeart/2005/8/layout/hierarchy1"/>
    <dgm:cxn modelId="{B62CDDAB-6547-3E46-9417-9347176923C2}" type="presParOf" srcId="{031AAE18-7A6B-6B49-B504-A1B721C77D4D}" destId="{D425A9E1-E2FA-2F47-8CDA-8E3F9CADA0F6}" srcOrd="4" destOrd="0" presId="urn:microsoft.com/office/officeart/2005/8/layout/hierarchy1"/>
    <dgm:cxn modelId="{C459EB3D-1D37-2944-93ED-61534504710B}" type="presParOf" srcId="{D425A9E1-E2FA-2F47-8CDA-8E3F9CADA0F6}" destId="{19AA6677-E3AC-F148-B139-592A7AF655BC}" srcOrd="0" destOrd="0" presId="urn:microsoft.com/office/officeart/2005/8/layout/hierarchy1"/>
    <dgm:cxn modelId="{B3351B23-6826-7647-A111-E384C1B36013}" type="presParOf" srcId="{19AA6677-E3AC-F148-B139-592A7AF655BC}" destId="{80CA50FA-F780-C34C-BF92-77339713446B}" srcOrd="0" destOrd="0" presId="urn:microsoft.com/office/officeart/2005/8/layout/hierarchy1"/>
    <dgm:cxn modelId="{47CE4DE6-954F-DB48-B0E2-F5A341B6E27C}" type="presParOf" srcId="{19AA6677-E3AC-F148-B139-592A7AF655BC}" destId="{597113BB-788C-494A-BC1D-6EE92FB37651}" srcOrd="1" destOrd="0" presId="urn:microsoft.com/office/officeart/2005/8/layout/hierarchy1"/>
    <dgm:cxn modelId="{15AD7887-0411-704B-B962-19C6BE87E174}" type="presParOf" srcId="{D425A9E1-E2FA-2F47-8CDA-8E3F9CADA0F6}" destId="{2E63DF3D-240B-7D40-ACFD-212DF06FC07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71479CC-0044-D945-B73E-00A00EA33180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5F12D0C5-FCD4-EE4C-A19D-95C9BECC8F36}">
      <dgm:prSet/>
      <dgm:spPr/>
      <dgm:t>
        <a:bodyPr/>
        <a:lstStyle/>
        <a:p>
          <a:r>
            <a:rPr lang="en-GB"/>
            <a:t>Data organisation and analysis</a:t>
          </a:r>
        </a:p>
      </dgm:t>
    </dgm:pt>
    <dgm:pt modelId="{03C4E333-0733-4D42-96A9-213D62268747}" type="parTrans" cxnId="{A90525AD-FB91-BF47-82E6-584A33BB8998}">
      <dgm:prSet/>
      <dgm:spPr/>
      <dgm:t>
        <a:bodyPr/>
        <a:lstStyle/>
        <a:p>
          <a:endParaRPr lang="en-GB"/>
        </a:p>
      </dgm:t>
    </dgm:pt>
    <dgm:pt modelId="{2B8D8841-903B-A74D-8770-FF84ADD09969}" type="sibTrans" cxnId="{A90525AD-FB91-BF47-82E6-584A33BB8998}">
      <dgm:prSet/>
      <dgm:spPr/>
      <dgm:t>
        <a:bodyPr/>
        <a:lstStyle/>
        <a:p>
          <a:endParaRPr lang="en-GB"/>
        </a:p>
      </dgm:t>
    </dgm:pt>
    <dgm:pt modelId="{9CE4786E-5D1E-C24E-A831-BDD1B93F9603}">
      <dgm:prSet/>
      <dgm:spPr/>
      <dgm:t>
        <a:bodyPr/>
        <a:lstStyle/>
        <a:p>
          <a:r>
            <a:rPr lang="en-GB"/>
            <a:t>Presentation design</a:t>
          </a:r>
        </a:p>
      </dgm:t>
    </dgm:pt>
    <dgm:pt modelId="{F75EC12A-F1D6-9742-8500-8E691CBFD3C0}" type="parTrans" cxnId="{B921B525-E62C-2545-9880-AE786C75179F}">
      <dgm:prSet/>
      <dgm:spPr/>
      <dgm:t>
        <a:bodyPr/>
        <a:lstStyle/>
        <a:p>
          <a:endParaRPr lang="en-GB"/>
        </a:p>
      </dgm:t>
    </dgm:pt>
    <dgm:pt modelId="{066C7B91-9442-E447-9058-99987B19452B}" type="sibTrans" cxnId="{B921B525-E62C-2545-9880-AE786C75179F}">
      <dgm:prSet/>
      <dgm:spPr/>
      <dgm:t>
        <a:bodyPr/>
        <a:lstStyle/>
        <a:p>
          <a:endParaRPr lang="en-GB"/>
        </a:p>
      </dgm:t>
    </dgm:pt>
    <dgm:pt modelId="{57BB6F9B-132C-0D42-A12B-6E0A6901B982}">
      <dgm:prSet/>
      <dgm:spPr/>
      <dgm:t>
        <a:bodyPr/>
        <a:lstStyle/>
        <a:p>
          <a:r>
            <a:rPr lang="en-GB"/>
            <a:t>Digital communication</a:t>
          </a:r>
        </a:p>
      </dgm:t>
    </dgm:pt>
    <dgm:pt modelId="{2813C5CA-EF32-4846-AB3B-E4DED282349B}" type="parTrans" cxnId="{7E8AA8D8-358B-EB4D-9251-349116F00AB1}">
      <dgm:prSet/>
      <dgm:spPr/>
      <dgm:t>
        <a:bodyPr/>
        <a:lstStyle/>
        <a:p>
          <a:endParaRPr lang="en-GB"/>
        </a:p>
      </dgm:t>
    </dgm:pt>
    <dgm:pt modelId="{C0FF4FFB-E230-274D-BA3C-89A8690A29DF}" type="sibTrans" cxnId="{7E8AA8D8-358B-EB4D-9251-349116F00AB1}">
      <dgm:prSet/>
      <dgm:spPr/>
      <dgm:t>
        <a:bodyPr/>
        <a:lstStyle/>
        <a:p>
          <a:endParaRPr lang="en-GB"/>
        </a:p>
      </dgm:t>
    </dgm:pt>
    <dgm:pt modelId="{2726CE7D-BFD7-0849-8629-D0051AD96D80}">
      <dgm:prSet/>
      <dgm:spPr/>
      <dgm:t>
        <a:bodyPr/>
        <a:lstStyle/>
        <a:p>
          <a:r>
            <a:rPr lang="en-GB"/>
            <a:t>Use of online learning tools</a:t>
          </a:r>
        </a:p>
      </dgm:t>
    </dgm:pt>
    <dgm:pt modelId="{C8CF4924-B2D8-1240-94A0-3FD84182BB5B}" type="parTrans" cxnId="{A23C8727-EC46-CD40-8406-C437CF7E35AF}">
      <dgm:prSet/>
      <dgm:spPr/>
      <dgm:t>
        <a:bodyPr/>
        <a:lstStyle/>
        <a:p>
          <a:endParaRPr lang="en-GB"/>
        </a:p>
      </dgm:t>
    </dgm:pt>
    <dgm:pt modelId="{35CCC01C-A049-3E4A-81E5-48F74E71614A}" type="sibTrans" cxnId="{A23C8727-EC46-CD40-8406-C437CF7E35AF}">
      <dgm:prSet/>
      <dgm:spPr/>
      <dgm:t>
        <a:bodyPr/>
        <a:lstStyle/>
        <a:p>
          <a:endParaRPr lang="en-GB"/>
        </a:p>
      </dgm:t>
    </dgm:pt>
    <dgm:pt modelId="{C1E3D497-FED5-504D-91BF-A8CE40D2A52B}">
      <dgm:prSet/>
      <dgm:spPr/>
      <dgm:t>
        <a:bodyPr/>
        <a:lstStyle/>
        <a:p>
          <a:r>
            <a:rPr lang="en-GB"/>
            <a:t>Spreadsheet management</a:t>
          </a:r>
        </a:p>
      </dgm:t>
    </dgm:pt>
    <dgm:pt modelId="{0D7BC2B9-13F7-9840-8CF9-0B81EB6FE87C}" type="parTrans" cxnId="{1449DF5F-3463-BC49-BD93-F6102418FBC8}">
      <dgm:prSet/>
      <dgm:spPr/>
      <dgm:t>
        <a:bodyPr/>
        <a:lstStyle/>
        <a:p>
          <a:endParaRPr lang="en-GB"/>
        </a:p>
      </dgm:t>
    </dgm:pt>
    <dgm:pt modelId="{E7962825-B261-4A4A-89D0-10F64CEB0C78}" type="sibTrans" cxnId="{1449DF5F-3463-BC49-BD93-F6102418FBC8}">
      <dgm:prSet/>
      <dgm:spPr/>
      <dgm:t>
        <a:bodyPr/>
        <a:lstStyle/>
        <a:p>
          <a:endParaRPr lang="en-GB"/>
        </a:p>
      </dgm:t>
    </dgm:pt>
    <dgm:pt modelId="{1FFF2D39-1F1B-2D44-ACAF-6755E913497A}" type="pres">
      <dgm:prSet presAssocID="{B71479CC-0044-D945-B73E-00A00EA33180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EC6F5E4E-7B79-B946-BC46-044A929452CF}" type="pres">
      <dgm:prSet presAssocID="{5F12D0C5-FCD4-EE4C-A19D-95C9BECC8F36}" presName="circle1" presStyleLbl="node1" presStyleIdx="0" presStyleCnt="5"/>
      <dgm:spPr/>
    </dgm:pt>
    <dgm:pt modelId="{651D081F-3008-2C4D-82F1-EC999BDC9FDA}" type="pres">
      <dgm:prSet presAssocID="{5F12D0C5-FCD4-EE4C-A19D-95C9BECC8F36}" presName="space" presStyleCnt="0"/>
      <dgm:spPr/>
    </dgm:pt>
    <dgm:pt modelId="{41BEA11C-7FA5-B744-9D63-826D20677AD0}" type="pres">
      <dgm:prSet presAssocID="{5F12D0C5-FCD4-EE4C-A19D-95C9BECC8F36}" presName="rect1" presStyleLbl="alignAcc1" presStyleIdx="0" presStyleCnt="5"/>
      <dgm:spPr/>
    </dgm:pt>
    <dgm:pt modelId="{FD05170B-2DE1-F74C-8EB4-10A6BC0F3671}" type="pres">
      <dgm:prSet presAssocID="{9CE4786E-5D1E-C24E-A831-BDD1B93F9603}" presName="vertSpace2" presStyleLbl="node1" presStyleIdx="0" presStyleCnt="5"/>
      <dgm:spPr/>
    </dgm:pt>
    <dgm:pt modelId="{4165A913-D0BE-4C4F-A498-9D0D5EC50778}" type="pres">
      <dgm:prSet presAssocID="{9CE4786E-5D1E-C24E-A831-BDD1B93F9603}" presName="circle2" presStyleLbl="node1" presStyleIdx="1" presStyleCnt="5"/>
      <dgm:spPr/>
    </dgm:pt>
    <dgm:pt modelId="{ADA07F98-0171-CC4D-83B3-3BCA65136FD8}" type="pres">
      <dgm:prSet presAssocID="{9CE4786E-5D1E-C24E-A831-BDD1B93F9603}" presName="rect2" presStyleLbl="alignAcc1" presStyleIdx="1" presStyleCnt="5"/>
      <dgm:spPr/>
    </dgm:pt>
    <dgm:pt modelId="{2415BA67-8204-4C49-A437-5A063E1AE882}" type="pres">
      <dgm:prSet presAssocID="{57BB6F9B-132C-0D42-A12B-6E0A6901B982}" presName="vertSpace3" presStyleLbl="node1" presStyleIdx="1" presStyleCnt="5"/>
      <dgm:spPr/>
    </dgm:pt>
    <dgm:pt modelId="{6D40375A-3C5A-C241-9842-2DE80BD3A828}" type="pres">
      <dgm:prSet presAssocID="{57BB6F9B-132C-0D42-A12B-6E0A6901B982}" presName="circle3" presStyleLbl="node1" presStyleIdx="2" presStyleCnt="5"/>
      <dgm:spPr/>
    </dgm:pt>
    <dgm:pt modelId="{C03C748C-3385-504C-8D75-DD8663FF6677}" type="pres">
      <dgm:prSet presAssocID="{57BB6F9B-132C-0D42-A12B-6E0A6901B982}" presName="rect3" presStyleLbl="alignAcc1" presStyleIdx="2" presStyleCnt="5"/>
      <dgm:spPr/>
    </dgm:pt>
    <dgm:pt modelId="{BF2C5C6E-1F29-3E43-95EB-23A20BA5A17D}" type="pres">
      <dgm:prSet presAssocID="{2726CE7D-BFD7-0849-8629-D0051AD96D80}" presName="vertSpace4" presStyleLbl="node1" presStyleIdx="2" presStyleCnt="5"/>
      <dgm:spPr/>
    </dgm:pt>
    <dgm:pt modelId="{A55A9699-1C36-B148-B489-24111A169EB7}" type="pres">
      <dgm:prSet presAssocID="{2726CE7D-BFD7-0849-8629-D0051AD96D80}" presName="circle4" presStyleLbl="node1" presStyleIdx="3" presStyleCnt="5"/>
      <dgm:spPr/>
    </dgm:pt>
    <dgm:pt modelId="{9A132E23-F84A-4B45-97F8-4C5FF45480B5}" type="pres">
      <dgm:prSet presAssocID="{2726CE7D-BFD7-0849-8629-D0051AD96D80}" presName="rect4" presStyleLbl="alignAcc1" presStyleIdx="3" presStyleCnt="5"/>
      <dgm:spPr/>
    </dgm:pt>
    <dgm:pt modelId="{23938FD0-F97E-5340-8908-4E5A38E6C965}" type="pres">
      <dgm:prSet presAssocID="{C1E3D497-FED5-504D-91BF-A8CE40D2A52B}" presName="vertSpace5" presStyleLbl="node1" presStyleIdx="3" presStyleCnt="5"/>
      <dgm:spPr/>
    </dgm:pt>
    <dgm:pt modelId="{B3C3BFBA-D436-CB4E-A9C0-CAB01FF76005}" type="pres">
      <dgm:prSet presAssocID="{C1E3D497-FED5-504D-91BF-A8CE40D2A52B}" presName="circle5" presStyleLbl="node1" presStyleIdx="4" presStyleCnt="5"/>
      <dgm:spPr/>
    </dgm:pt>
    <dgm:pt modelId="{D1B343FE-496D-2D42-BACF-E5326EE5F91D}" type="pres">
      <dgm:prSet presAssocID="{C1E3D497-FED5-504D-91BF-A8CE40D2A52B}" presName="rect5" presStyleLbl="alignAcc1" presStyleIdx="4" presStyleCnt="5"/>
      <dgm:spPr/>
    </dgm:pt>
    <dgm:pt modelId="{1D2CBDE3-BEAF-C64E-9B7E-4B445E50C3FE}" type="pres">
      <dgm:prSet presAssocID="{5F12D0C5-FCD4-EE4C-A19D-95C9BECC8F36}" presName="rect1ParTxNoCh" presStyleLbl="alignAcc1" presStyleIdx="4" presStyleCnt="5">
        <dgm:presLayoutVars>
          <dgm:chMax val="1"/>
          <dgm:bulletEnabled val="1"/>
        </dgm:presLayoutVars>
      </dgm:prSet>
      <dgm:spPr/>
    </dgm:pt>
    <dgm:pt modelId="{4CA1CF95-4B6D-7048-8E35-9EC8D2AEABD7}" type="pres">
      <dgm:prSet presAssocID="{9CE4786E-5D1E-C24E-A831-BDD1B93F9603}" presName="rect2ParTxNoCh" presStyleLbl="alignAcc1" presStyleIdx="4" presStyleCnt="5">
        <dgm:presLayoutVars>
          <dgm:chMax val="1"/>
          <dgm:bulletEnabled val="1"/>
        </dgm:presLayoutVars>
      </dgm:prSet>
      <dgm:spPr/>
    </dgm:pt>
    <dgm:pt modelId="{A3732927-AB28-D647-A403-79576B459C32}" type="pres">
      <dgm:prSet presAssocID="{57BB6F9B-132C-0D42-A12B-6E0A6901B982}" presName="rect3ParTxNoCh" presStyleLbl="alignAcc1" presStyleIdx="4" presStyleCnt="5">
        <dgm:presLayoutVars>
          <dgm:chMax val="1"/>
          <dgm:bulletEnabled val="1"/>
        </dgm:presLayoutVars>
      </dgm:prSet>
      <dgm:spPr/>
    </dgm:pt>
    <dgm:pt modelId="{6696714C-6931-7049-8274-7FC053E40EA0}" type="pres">
      <dgm:prSet presAssocID="{2726CE7D-BFD7-0849-8629-D0051AD96D80}" presName="rect4ParTxNoCh" presStyleLbl="alignAcc1" presStyleIdx="4" presStyleCnt="5">
        <dgm:presLayoutVars>
          <dgm:chMax val="1"/>
          <dgm:bulletEnabled val="1"/>
        </dgm:presLayoutVars>
      </dgm:prSet>
      <dgm:spPr/>
    </dgm:pt>
    <dgm:pt modelId="{C24A08F2-D450-DB41-82E9-5249C2AAFC5B}" type="pres">
      <dgm:prSet presAssocID="{C1E3D497-FED5-504D-91BF-A8CE40D2A52B}" presName="rect5ParTxNoCh" presStyleLbl="alignAcc1" presStyleIdx="4" presStyleCnt="5">
        <dgm:presLayoutVars>
          <dgm:chMax val="1"/>
          <dgm:bulletEnabled val="1"/>
        </dgm:presLayoutVars>
      </dgm:prSet>
      <dgm:spPr/>
    </dgm:pt>
  </dgm:ptLst>
  <dgm:cxnLst>
    <dgm:cxn modelId="{B921B525-E62C-2545-9880-AE786C75179F}" srcId="{B71479CC-0044-D945-B73E-00A00EA33180}" destId="{9CE4786E-5D1E-C24E-A831-BDD1B93F9603}" srcOrd="1" destOrd="0" parTransId="{F75EC12A-F1D6-9742-8500-8E691CBFD3C0}" sibTransId="{066C7B91-9442-E447-9058-99987B19452B}"/>
    <dgm:cxn modelId="{A23C8727-EC46-CD40-8406-C437CF7E35AF}" srcId="{B71479CC-0044-D945-B73E-00A00EA33180}" destId="{2726CE7D-BFD7-0849-8629-D0051AD96D80}" srcOrd="3" destOrd="0" parTransId="{C8CF4924-B2D8-1240-94A0-3FD84182BB5B}" sibTransId="{35CCC01C-A049-3E4A-81E5-48F74E71614A}"/>
    <dgm:cxn modelId="{D95F7D30-6C4A-E64E-93AA-6C13C1F7CBFF}" type="presOf" srcId="{57BB6F9B-132C-0D42-A12B-6E0A6901B982}" destId="{A3732927-AB28-D647-A403-79576B459C32}" srcOrd="1" destOrd="0" presId="urn:microsoft.com/office/officeart/2005/8/layout/target3"/>
    <dgm:cxn modelId="{904DF23B-D2FB-E244-837E-6B85F3F1B4EE}" type="presOf" srcId="{C1E3D497-FED5-504D-91BF-A8CE40D2A52B}" destId="{C24A08F2-D450-DB41-82E9-5249C2AAFC5B}" srcOrd="1" destOrd="0" presId="urn:microsoft.com/office/officeart/2005/8/layout/target3"/>
    <dgm:cxn modelId="{840B4E49-AA00-5A4A-B2C8-55CFFF47F80B}" type="presOf" srcId="{5F12D0C5-FCD4-EE4C-A19D-95C9BECC8F36}" destId="{41BEA11C-7FA5-B744-9D63-826D20677AD0}" srcOrd="0" destOrd="0" presId="urn:microsoft.com/office/officeart/2005/8/layout/target3"/>
    <dgm:cxn modelId="{1449DF5F-3463-BC49-BD93-F6102418FBC8}" srcId="{B71479CC-0044-D945-B73E-00A00EA33180}" destId="{C1E3D497-FED5-504D-91BF-A8CE40D2A52B}" srcOrd="4" destOrd="0" parTransId="{0D7BC2B9-13F7-9840-8CF9-0B81EB6FE87C}" sibTransId="{E7962825-B261-4A4A-89D0-10F64CEB0C78}"/>
    <dgm:cxn modelId="{527EC772-DF9C-E947-94AD-7C03E44918F0}" type="presOf" srcId="{5F12D0C5-FCD4-EE4C-A19D-95C9BECC8F36}" destId="{1D2CBDE3-BEAF-C64E-9B7E-4B445E50C3FE}" srcOrd="1" destOrd="0" presId="urn:microsoft.com/office/officeart/2005/8/layout/target3"/>
    <dgm:cxn modelId="{F30E2D81-6E87-484C-88E4-767B403FBAEA}" type="presOf" srcId="{57BB6F9B-132C-0D42-A12B-6E0A6901B982}" destId="{C03C748C-3385-504C-8D75-DD8663FF6677}" srcOrd="0" destOrd="0" presId="urn:microsoft.com/office/officeart/2005/8/layout/target3"/>
    <dgm:cxn modelId="{5A0CB885-0BA3-5143-8405-AD78BF5C4A11}" type="presOf" srcId="{B71479CC-0044-D945-B73E-00A00EA33180}" destId="{1FFF2D39-1F1B-2D44-ACAF-6755E913497A}" srcOrd="0" destOrd="0" presId="urn:microsoft.com/office/officeart/2005/8/layout/target3"/>
    <dgm:cxn modelId="{9A06A09B-E1BC-5B49-817F-4E2FCE2ADD8F}" type="presOf" srcId="{9CE4786E-5D1E-C24E-A831-BDD1B93F9603}" destId="{4CA1CF95-4B6D-7048-8E35-9EC8D2AEABD7}" srcOrd="1" destOrd="0" presId="urn:microsoft.com/office/officeart/2005/8/layout/target3"/>
    <dgm:cxn modelId="{A90525AD-FB91-BF47-82E6-584A33BB8998}" srcId="{B71479CC-0044-D945-B73E-00A00EA33180}" destId="{5F12D0C5-FCD4-EE4C-A19D-95C9BECC8F36}" srcOrd="0" destOrd="0" parTransId="{03C4E333-0733-4D42-96A9-213D62268747}" sibTransId="{2B8D8841-903B-A74D-8770-FF84ADD09969}"/>
    <dgm:cxn modelId="{34C4B1B2-334C-F54B-84A5-C604A9BB98F8}" type="presOf" srcId="{9CE4786E-5D1E-C24E-A831-BDD1B93F9603}" destId="{ADA07F98-0171-CC4D-83B3-3BCA65136FD8}" srcOrd="0" destOrd="0" presId="urn:microsoft.com/office/officeart/2005/8/layout/target3"/>
    <dgm:cxn modelId="{135AE8C1-B15F-BD45-80F7-3B6276BD2ACE}" type="presOf" srcId="{C1E3D497-FED5-504D-91BF-A8CE40D2A52B}" destId="{D1B343FE-496D-2D42-BACF-E5326EE5F91D}" srcOrd="0" destOrd="0" presId="urn:microsoft.com/office/officeart/2005/8/layout/target3"/>
    <dgm:cxn modelId="{7E8AA8D8-358B-EB4D-9251-349116F00AB1}" srcId="{B71479CC-0044-D945-B73E-00A00EA33180}" destId="{57BB6F9B-132C-0D42-A12B-6E0A6901B982}" srcOrd="2" destOrd="0" parTransId="{2813C5CA-EF32-4846-AB3B-E4DED282349B}" sibTransId="{C0FF4FFB-E230-274D-BA3C-89A8690A29DF}"/>
    <dgm:cxn modelId="{9B0E1FF7-E1B4-B342-A0F8-F7E223BB0E3B}" type="presOf" srcId="{2726CE7D-BFD7-0849-8629-D0051AD96D80}" destId="{6696714C-6931-7049-8274-7FC053E40EA0}" srcOrd="1" destOrd="0" presId="urn:microsoft.com/office/officeart/2005/8/layout/target3"/>
    <dgm:cxn modelId="{9FC339FB-5083-5F43-B25E-B4DB8B652ACB}" type="presOf" srcId="{2726CE7D-BFD7-0849-8629-D0051AD96D80}" destId="{9A132E23-F84A-4B45-97F8-4C5FF45480B5}" srcOrd="0" destOrd="0" presId="urn:microsoft.com/office/officeart/2005/8/layout/target3"/>
    <dgm:cxn modelId="{2D22641E-D1EB-534A-AF8B-DDF3A98C785E}" type="presParOf" srcId="{1FFF2D39-1F1B-2D44-ACAF-6755E913497A}" destId="{EC6F5E4E-7B79-B946-BC46-044A929452CF}" srcOrd="0" destOrd="0" presId="urn:microsoft.com/office/officeart/2005/8/layout/target3"/>
    <dgm:cxn modelId="{A4B9B6F6-FE0B-F943-9D9B-498A2785ED79}" type="presParOf" srcId="{1FFF2D39-1F1B-2D44-ACAF-6755E913497A}" destId="{651D081F-3008-2C4D-82F1-EC999BDC9FDA}" srcOrd="1" destOrd="0" presId="urn:microsoft.com/office/officeart/2005/8/layout/target3"/>
    <dgm:cxn modelId="{FF3E0C64-685E-184B-B868-EA7FE9258897}" type="presParOf" srcId="{1FFF2D39-1F1B-2D44-ACAF-6755E913497A}" destId="{41BEA11C-7FA5-B744-9D63-826D20677AD0}" srcOrd="2" destOrd="0" presId="urn:microsoft.com/office/officeart/2005/8/layout/target3"/>
    <dgm:cxn modelId="{75511FD2-4E16-AD4A-AA80-FD705C48CB42}" type="presParOf" srcId="{1FFF2D39-1F1B-2D44-ACAF-6755E913497A}" destId="{FD05170B-2DE1-F74C-8EB4-10A6BC0F3671}" srcOrd="3" destOrd="0" presId="urn:microsoft.com/office/officeart/2005/8/layout/target3"/>
    <dgm:cxn modelId="{6D838BF6-AD6C-1C4B-8DED-E0872563D20E}" type="presParOf" srcId="{1FFF2D39-1F1B-2D44-ACAF-6755E913497A}" destId="{4165A913-D0BE-4C4F-A498-9D0D5EC50778}" srcOrd="4" destOrd="0" presId="urn:microsoft.com/office/officeart/2005/8/layout/target3"/>
    <dgm:cxn modelId="{77E813C6-ED05-824C-B81D-F3CFE09E586B}" type="presParOf" srcId="{1FFF2D39-1F1B-2D44-ACAF-6755E913497A}" destId="{ADA07F98-0171-CC4D-83B3-3BCA65136FD8}" srcOrd="5" destOrd="0" presId="urn:microsoft.com/office/officeart/2005/8/layout/target3"/>
    <dgm:cxn modelId="{BC1BD96E-02D3-8B47-9610-0377B57B81BC}" type="presParOf" srcId="{1FFF2D39-1F1B-2D44-ACAF-6755E913497A}" destId="{2415BA67-8204-4C49-A437-5A063E1AE882}" srcOrd="6" destOrd="0" presId="urn:microsoft.com/office/officeart/2005/8/layout/target3"/>
    <dgm:cxn modelId="{66CC9DD8-62BA-CF48-9504-9664BB3D5783}" type="presParOf" srcId="{1FFF2D39-1F1B-2D44-ACAF-6755E913497A}" destId="{6D40375A-3C5A-C241-9842-2DE80BD3A828}" srcOrd="7" destOrd="0" presId="urn:microsoft.com/office/officeart/2005/8/layout/target3"/>
    <dgm:cxn modelId="{438FAD6C-F226-6645-8BF8-E26E12897763}" type="presParOf" srcId="{1FFF2D39-1F1B-2D44-ACAF-6755E913497A}" destId="{C03C748C-3385-504C-8D75-DD8663FF6677}" srcOrd="8" destOrd="0" presId="urn:microsoft.com/office/officeart/2005/8/layout/target3"/>
    <dgm:cxn modelId="{683F8533-2D91-204C-965B-C20CACC152F1}" type="presParOf" srcId="{1FFF2D39-1F1B-2D44-ACAF-6755E913497A}" destId="{BF2C5C6E-1F29-3E43-95EB-23A20BA5A17D}" srcOrd="9" destOrd="0" presId="urn:microsoft.com/office/officeart/2005/8/layout/target3"/>
    <dgm:cxn modelId="{52425232-EE4E-BA48-B1C5-A6DE586B58AC}" type="presParOf" srcId="{1FFF2D39-1F1B-2D44-ACAF-6755E913497A}" destId="{A55A9699-1C36-B148-B489-24111A169EB7}" srcOrd="10" destOrd="0" presId="urn:microsoft.com/office/officeart/2005/8/layout/target3"/>
    <dgm:cxn modelId="{E5B92838-4CD9-344C-91CC-23E5E78FA802}" type="presParOf" srcId="{1FFF2D39-1F1B-2D44-ACAF-6755E913497A}" destId="{9A132E23-F84A-4B45-97F8-4C5FF45480B5}" srcOrd="11" destOrd="0" presId="urn:microsoft.com/office/officeart/2005/8/layout/target3"/>
    <dgm:cxn modelId="{3893F0A8-653F-D34C-8C17-55A85A9BD86E}" type="presParOf" srcId="{1FFF2D39-1F1B-2D44-ACAF-6755E913497A}" destId="{23938FD0-F97E-5340-8908-4E5A38E6C965}" srcOrd="12" destOrd="0" presId="urn:microsoft.com/office/officeart/2005/8/layout/target3"/>
    <dgm:cxn modelId="{19948A98-3C20-E744-8847-1DFD5967DE5C}" type="presParOf" srcId="{1FFF2D39-1F1B-2D44-ACAF-6755E913497A}" destId="{B3C3BFBA-D436-CB4E-A9C0-CAB01FF76005}" srcOrd="13" destOrd="0" presId="urn:microsoft.com/office/officeart/2005/8/layout/target3"/>
    <dgm:cxn modelId="{955BEB44-E6DA-384D-A1C2-F2C051EB68BA}" type="presParOf" srcId="{1FFF2D39-1F1B-2D44-ACAF-6755E913497A}" destId="{D1B343FE-496D-2D42-BACF-E5326EE5F91D}" srcOrd="14" destOrd="0" presId="urn:microsoft.com/office/officeart/2005/8/layout/target3"/>
    <dgm:cxn modelId="{0FD9281C-F2FD-894B-AC78-32ADEC61D433}" type="presParOf" srcId="{1FFF2D39-1F1B-2D44-ACAF-6755E913497A}" destId="{1D2CBDE3-BEAF-C64E-9B7E-4B445E50C3FE}" srcOrd="15" destOrd="0" presId="urn:microsoft.com/office/officeart/2005/8/layout/target3"/>
    <dgm:cxn modelId="{81200650-06D0-4E4C-913A-CE039C1E44C3}" type="presParOf" srcId="{1FFF2D39-1F1B-2D44-ACAF-6755E913497A}" destId="{4CA1CF95-4B6D-7048-8E35-9EC8D2AEABD7}" srcOrd="16" destOrd="0" presId="urn:microsoft.com/office/officeart/2005/8/layout/target3"/>
    <dgm:cxn modelId="{9B7EDF75-467A-1547-8CBC-69430B57C3B0}" type="presParOf" srcId="{1FFF2D39-1F1B-2D44-ACAF-6755E913497A}" destId="{A3732927-AB28-D647-A403-79576B459C32}" srcOrd="17" destOrd="0" presId="urn:microsoft.com/office/officeart/2005/8/layout/target3"/>
    <dgm:cxn modelId="{C6E0416E-F3D2-0640-9323-67E8266D27F3}" type="presParOf" srcId="{1FFF2D39-1F1B-2D44-ACAF-6755E913497A}" destId="{6696714C-6931-7049-8274-7FC053E40EA0}" srcOrd="18" destOrd="0" presId="urn:microsoft.com/office/officeart/2005/8/layout/target3"/>
    <dgm:cxn modelId="{405BFA44-6EB4-C34B-9AB6-329D2F2F8E09}" type="presParOf" srcId="{1FFF2D39-1F1B-2D44-ACAF-6755E913497A}" destId="{C24A08F2-D450-DB41-82E9-5249C2AAFC5B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068228B-5B85-4A57-B7F5-52AC293796C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A3730C1-51D3-48FA-828A-390977CA2817}">
      <dgm:prSet/>
      <dgm:spPr/>
      <dgm:t>
        <a:bodyPr/>
        <a:lstStyle/>
        <a:p>
          <a:r>
            <a:rPr lang="en-GB"/>
            <a:t>Academic use:</a:t>
          </a:r>
          <a:endParaRPr lang="en-US"/>
        </a:p>
      </dgm:t>
    </dgm:pt>
    <dgm:pt modelId="{BCD005B4-54A1-410B-B69B-8E1C41B3B1A7}" type="parTrans" cxnId="{725DE650-29D5-4BA2-A8B5-53AA2835F44C}">
      <dgm:prSet/>
      <dgm:spPr/>
      <dgm:t>
        <a:bodyPr/>
        <a:lstStyle/>
        <a:p>
          <a:endParaRPr lang="en-US"/>
        </a:p>
      </dgm:t>
    </dgm:pt>
    <dgm:pt modelId="{98E87E73-0744-4759-9FA4-8B4E5DDF3A9A}" type="sibTrans" cxnId="{725DE650-29D5-4BA2-A8B5-53AA2835F44C}">
      <dgm:prSet/>
      <dgm:spPr/>
      <dgm:t>
        <a:bodyPr/>
        <a:lstStyle/>
        <a:p>
          <a:endParaRPr lang="en-US"/>
        </a:p>
      </dgm:t>
    </dgm:pt>
    <dgm:pt modelId="{DD913AC1-3FF0-4850-9BF4-1759C0794D3A}">
      <dgm:prSet/>
      <dgm:spPr/>
      <dgm:t>
        <a:bodyPr/>
        <a:lstStyle/>
        <a:p>
          <a:r>
            <a:rPr lang="en-GB"/>
            <a:t>Research projects</a:t>
          </a:r>
          <a:endParaRPr lang="en-US"/>
        </a:p>
      </dgm:t>
    </dgm:pt>
    <dgm:pt modelId="{16C9E423-EFDF-4722-BD4A-53BB9D4239FE}" type="parTrans" cxnId="{0CB3B748-D9B7-4F53-9586-731EB2042956}">
      <dgm:prSet/>
      <dgm:spPr/>
      <dgm:t>
        <a:bodyPr/>
        <a:lstStyle/>
        <a:p>
          <a:endParaRPr lang="en-US"/>
        </a:p>
      </dgm:t>
    </dgm:pt>
    <dgm:pt modelId="{31EB3B23-8529-4EFF-8AF0-2FFBE5ADC1CB}" type="sibTrans" cxnId="{0CB3B748-D9B7-4F53-9586-731EB2042956}">
      <dgm:prSet/>
      <dgm:spPr/>
      <dgm:t>
        <a:bodyPr/>
        <a:lstStyle/>
        <a:p>
          <a:endParaRPr lang="en-US"/>
        </a:p>
      </dgm:t>
    </dgm:pt>
    <dgm:pt modelId="{9F800A43-5E19-47E2-8302-205B6137BA4C}">
      <dgm:prSet/>
      <dgm:spPr/>
      <dgm:t>
        <a:bodyPr/>
        <a:lstStyle/>
        <a:p>
          <a:r>
            <a:rPr lang="en-GB"/>
            <a:t>Data analysis assignments</a:t>
          </a:r>
          <a:endParaRPr lang="en-US"/>
        </a:p>
      </dgm:t>
    </dgm:pt>
    <dgm:pt modelId="{68FA5CFB-EC23-4AB2-89D4-B48DBCB8DE62}" type="parTrans" cxnId="{A24BF9D7-A62B-4D83-9BCD-6BF4223456A3}">
      <dgm:prSet/>
      <dgm:spPr/>
      <dgm:t>
        <a:bodyPr/>
        <a:lstStyle/>
        <a:p>
          <a:endParaRPr lang="en-US"/>
        </a:p>
      </dgm:t>
    </dgm:pt>
    <dgm:pt modelId="{49B36DF6-EE13-4D42-9B90-3B043BF5B751}" type="sibTrans" cxnId="{A24BF9D7-A62B-4D83-9BCD-6BF4223456A3}">
      <dgm:prSet/>
      <dgm:spPr/>
      <dgm:t>
        <a:bodyPr/>
        <a:lstStyle/>
        <a:p>
          <a:endParaRPr lang="en-US"/>
        </a:p>
      </dgm:t>
    </dgm:pt>
    <dgm:pt modelId="{C1E72159-EE82-48FA-B64E-9294841C6D99}">
      <dgm:prSet/>
      <dgm:spPr/>
      <dgm:t>
        <a:bodyPr/>
        <a:lstStyle/>
        <a:p>
          <a:r>
            <a:rPr lang="en-GB"/>
            <a:t>Career use:</a:t>
          </a:r>
          <a:endParaRPr lang="en-US"/>
        </a:p>
      </dgm:t>
    </dgm:pt>
    <dgm:pt modelId="{9B50185C-51C7-4B5E-B9DE-FCBA0E270795}" type="parTrans" cxnId="{59C59E69-5A12-40B2-A4BA-D500B8B8FFE2}">
      <dgm:prSet/>
      <dgm:spPr/>
      <dgm:t>
        <a:bodyPr/>
        <a:lstStyle/>
        <a:p>
          <a:endParaRPr lang="en-US"/>
        </a:p>
      </dgm:t>
    </dgm:pt>
    <dgm:pt modelId="{59B7282B-4285-4BF5-BABF-1DC30A103413}" type="sibTrans" cxnId="{59C59E69-5A12-40B2-A4BA-D500B8B8FFE2}">
      <dgm:prSet/>
      <dgm:spPr/>
      <dgm:t>
        <a:bodyPr/>
        <a:lstStyle/>
        <a:p>
          <a:endParaRPr lang="en-US"/>
        </a:p>
      </dgm:t>
    </dgm:pt>
    <dgm:pt modelId="{DCDC5478-4672-46A1-852E-09BD41BC7C05}">
      <dgm:prSet/>
      <dgm:spPr/>
      <dgm:t>
        <a:bodyPr/>
        <a:lstStyle/>
        <a:p>
          <a:r>
            <a:rPr lang="en-GB"/>
            <a:t>Business decision‑making</a:t>
          </a:r>
          <a:endParaRPr lang="en-US"/>
        </a:p>
      </dgm:t>
    </dgm:pt>
    <dgm:pt modelId="{C457AC95-27D5-4475-83D2-93A58B7201A5}" type="parTrans" cxnId="{E772E52D-05C2-49C6-96EB-EE2AA2650ADB}">
      <dgm:prSet/>
      <dgm:spPr/>
      <dgm:t>
        <a:bodyPr/>
        <a:lstStyle/>
        <a:p>
          <a:endParaRPr lang="en-US"/>
        </a:p>
      </dgm:t>
    </dgm:pt>
    <dgm:pt modelId="{BAB87222-930A-4519-8A38-11816B8BAC66}" type="sibTrans" cxnId="{E772E52D-05C2-49C6-96EB-EE2AA2650ADB}">
      <dgm:prSet/>
      <dgm:spPr/>
      <dgm:t>
        <a:bodyPr/>
        <a:lstStyle/>
        <a:p>
          <a:endParaRPr lang="en-US"/>
        </a:p>
      </dgm:t>
    </dgm:pt>
    <dgm:pt modelId="{465598E1-9A7F-4D10-B501-FA6A830B2794}">
      <dgm:prSet/>
      <dgm:spPr/>
      <dgm:t>
        <a:bodyPr/>
        <a:lstStyle/>
        <a:p>
          <a:r>
            <a:rPr lang="en-GB"/>
            <a:t>Digital communication</a:t>
          </a:r>
          <a:endParaRPr lang="en-US"/>
        </a:p>
      </dgm:t>
    </dgm:pt>
    <dgm:pt modelId="{D47D3DBB-072A-4793-A927-88CAE4EBD6CE}" type="parTrans" cxnId="{BE1496DC-CA2F-4AC0-8AFB-E2079EAF9D0C}">
      <dgm:prSet/>
      <dgm:spPr/>
      <dgm:t>
        <a:bodyPr/>
        <a:lstStyle/>
        <a:p>
          <a:endParaRPr lang="en-US"/>
        </a:p>
      </dgm:t>
    </dgm:pt>
    <dgm:pt modelId="{B11415A6-EB17-4369-9199-1D103E94F8BC}" type="sibTrans" cxnId="{BE1496DC-CA2F-4AC0-8AFB-E2079EAF9D0C}">
      <dgm:prSet/>
      <dgm:spPr/>
      <dgm:t>
        <a:bodyPr/>
        <a:lstStyle/>
        <a:p>
          <a:endParaRPr lang="en-US"/>
        </a:p>
      </dgm:t>
    </dgm:pt>
    <dgm:pt modelId="{E3CBB4F5-88A1-4921-8828-10F022ACA45D}">
      <dgm:prSet/>
      <dgm:spPr/>
      <dgm:t>
        <a:bodyPr/>
        <a:lstStyle/>
        <a:p>
          <a:r>
            <a:rPr lang="en-GB"/>
            <a:t>Data management</a:t>
          </a:r>
          <a:endParaRPr lang="en-US"/>
        </a:p>
      </dgm:t>
    </dgm:pt>
    <dgm:pt modelId="{B6FD5198-0269-4225-9E3F-AEC7297009DD}" type="parTrans" cxnId="{AF962CE6-42A4-42EC-8C38-63A6631F16B6}">
      <dgm:prSet/>
      <dgm:spPr/>
      <dgm:t>
        <a:bodyPr/>
        <a:lstStyle/>
        <a:p>
          <a:endParaRPr lang="en-US"/>
        </a:p>
      </dgm:t>
    </dgm:pt>
    <dgm:pt modelId="{95CC7CAB-E259-42FD-95BB-97BDF18D4BAE}" type="sibTrans" cxnId="{AF962CE6-42A4-42EC-8C38-63A6631F16B6}">
      <dgm:prSet/>
      <dgm:spPr/>
      <dgm:t>
        <a:bodyPr/>
        <a:lstStyle/>
        <a:p>
          <a:endParaRPr lang="en-US"/>
        </a:p>
      </dgm:t>
    </dgm:pt>
    <dgm:pt modelId="{E5A81E47-8997-4D78-B6B6-27AE2BB6116D}" type="pres">
      <dgm:prSet presAssocID="{1068228B-5B85-4A57-B7F5-52AC293796C4}" presName="root" presStyleCnt="0">
        <dgm:presLayoutVars>
          <dgm:dir/>
          <dgm:resizeHandles val="exact"/>
        </dgm:presLayoutVars>
      </dgm:prSet>
      <dgm:spPr/>
    </dgm:pt>
    <dgm:pt modelId="{B01D3479-55E2-4C22-B8C9-492AB5FCE847}" type="pres">
      <dgm:prSet presAssocID="{7A3730C1-51D3-48FA-828A-390977CA2817}" presName="compNode" presStyleCnt="0"/>
      <dgm:spPr/>
    </dgm:pt>
    <dgm:pt modelId="{A8BFFE8C-C330-4A51-89A4-5063BA3F202D}" type="pres">
      <dgm:prSet presAssocID="{7A3730C1-51D3-48FA-828A-390977CA281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CB615311-E368-4DCE-81F8-2B9A6288C659}" type="pres">
      <dgm:prSet presAssocID="{7A3730C1-51D3-48FA-828A-390977CA2817}" presName="spaceRect" presStyleCnt="0"/>
      <dgm:spPr/>
    </dgm:pt>
    <dgm:pt modelId="{EAD955F6-8CF1-4960-9604-F5064B28EDEA}" type="pres">
      <dgm:prSet presAssocID="{7A3730C1-51D3-48FA-828A-390977CA2817}" presName="textRect" presStyleLbl="revTx" presStyleIdx="0" presStyleCnt="7">
        <dgm:presLayoutVars>
          <dgm:chMax val="1"/>
          <dgm:chPref val="1"/>
        </dgm:presLayoutVars>
      </dgm:prSet>
      <dgm:spPr/>
    </dgm:pt>
    <dgm:pt modelId="{CE58D3A4-4CC6-4673-A077-1364A6678960}" type="pres">
      <dgm:prSet presAssocID="{98E87E73-0744-4759-9FA4-8B4E5DDF3A9A}" presName="sibTrans" presStyleCnt="0"/>
      <dgm:spPr/>
    </dgm:pt>
    <dgm:pt modelId="{5681B31B-FF07-4406-AE4F-631839936FE3}" type="pres">
      <dgm:prSet presAssocID="{DD913AC1-3FF0-4850-9BF4-1759C0794D3A}" presName="compNode" presStyleCnt="0"/>
      <dgm:spPr/>
    </dgm:pt>
    <dgm:pt modelId="{6609D7D7-951A-4DD2-B46E-36999B6DD4C3}" type="pres">
      <dgm:prSet presAssocID="{DD913AC1-3FF0-4850-9BF4-1759C0794D3A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8C4E2D1-9C57-4FDC-A283-4E565E622E1E}" type="pres">
      <dgm:prSet presAssocID="{DD913AC1-3FF0-4850-9BF4-1759C0794D3A}" presName="spaceRect" presStyleCnt="0"/>
      <dgm:spPr/>
    </dgm:pt>
    <dgm:pt modelId="{693805B8-1584-44CF-8F36-E882DF0006A8}" type="pres">
      <dgm:prSet presAssocID="{DD913AC1-3FF0-4850-9BF4-1759C0794D3A}" presName="textRect" presStyleLbl="revTx" presStyleIdx="1" presStyleCnt="7">
        <dgm:presLayoutVars>
          <dgm:chMax val="1"/>
          <dgm:chPref val="1"/>
        </dgm:presLayoutVars>
      </dgm:prSet>
      <dgm:spPr/>
    </dgm:pt>
    <dgm:pt modelId="{6A34152E-CBE3-4D5A-8E1E-6834DC963BDF}" type="pres">
      <dgm:prSet presAssocID="{31EB3B23-8529-4EFF-8AF0-2FFBE5ADC1CB}" presName="sibTrans" presStyleCnt="0"/>
      <dgm:spPr/>
    </dgm:pt>
    <dgm:pt modelId="{976BCEC4-CF32-4FB8-9CA9-51C197763FB3}" type="pres">
      <dgm:prSet presAssocID="{9F800A43-5E19-47E2-8302-205B6137BA4C}" presName="compNode" presStyleCnt="0"/>
      <dgm:spPr/>
    </dgm:pt>
    <dgm:pt modelId="{BD2CC430-4A73-4805-8AAD-14C966A881DB}" type="pres">
      <dgm:prSet presAssocID="{9F800A43-5E19-47E2-8302-205B6137BA4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EA4D9F5D-5878-4457-A873-CB4071B875A0}" type="pres">
      <dgm:prSet presAssocID="{9F800A43-5E19-47E2-8302-205B6137BA4C}" presName="spaceRect" presStyleCnt="0"/>
      <dgm:spPr/>
    </dgm:pt>
    <dgm:pt modelId="{EE2C98CF-4C37-41AD-84AD-0171834F42AE}" type="pres">
      <dgm:prSet presAssocID="{9F800A43-5E19-47E2-8302-205B6137BA4C}" presName="textRect" presStyleLbl="revTx" presStyleIdx="2" presStyleCnt="7">
        <dgm:presLayoutVars>
          <dgm:chMax val="1"/>
          <dgm:chPref val="1"/>
        </dgm:presLayoutVars>
      </dgm:prSet>
      <dgm:spPr/>
    </dgm:pt>
    <dgm:pt modelId="{375BEA5A-25D3-46D3-B22E-4DA53D3FF765}" type="pres">
      <dgm:prSet presAssocID="{49B36DF6-EE13-4D42-9B90-3B043BF5B751}" presName="sibTrans" presStyleCnt="0"/>
      <dgm:spPr/>
    </dgm:pt>
    <dgm:pt modelId="{2DCFC507-972E-4446-9F1F-7443AACC57D4}" type="pres">
      <dgm:prSet presAssocID="{C1E72159-EE82-48FA-B64E-9294841C6D99}" presName="compNode" presStyleCnt="0"/>
      <dgm:spPr/>
    </dgm:pt>
    <dgm:pt modelId="{BABC537B-E3E3-400E-9158-C15E55F53F97}" type="pres">
      <dgm:prSet presAssocID="{C1E72159-EE82-48FA-B64E-9294841C6D9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D171A77B-90D3-4663-B92C-6103601BA15F}" type="pres">
      <dgm:prSet presAssocID="{C1E72159-EE82-48FA-B64E-9294841C6D99}" presName="spaceRect" presStyleCnt="0"/>
      <dgm:spPr/>
    </dgm:pt>
    <dgm:pt modelId="{F974E2D8-1565-439D-910E-BC24D682003C}" type="pres">
      <dgm:prSet presAssocID="{C1E72159-EE82-48FA-B64E-9294841C6D99}" presName="textRect" presStyleLbl="revTx" presStyleIdx="3" presStyleCnt="7">
        <dgm:presLayoutVars>
          <dgm:chMax val="1"/>
          <dgm:chPref val="1"/>
        </dgm:presLayoutVars>
      </dgm:prSet>
      <dgm:spPr/>
    </dgm:pt>
    <dgm:pt modelId="{9C9EC888-C1E0-409A-8F8E-AC3A012A4BFC}" type="pres">
      <dgm:prSet presAssocID="{59B7282B-4285-4BF5-BABF-1DC30A103413}" presName="sibTrans" presStyleCnt="0"/>
      <dgm:spPr/>
    </dgm:pt>
    <dgm:pt modelId="{493AD111-96AC-463E-9C20-91CF1AE7329F}" type="pres">
      <dgm:prSet presAssocID="{DCDC5478-4672-46A1-852E-09BD41BC7C05}" presName="compNode" presStyleCnt="0"/>
      <dgm:spPr/>
    </dgm:pt>
    <dgm:pt modelId="{319A0AD6-BE54-43F5-B0DC-3580283D9F95}" type="pres">
      <dgm:prSet presAssocID="{DCDC5478-4672-46A1-852E-09BD41BC7C0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68B9E59-EB39-49C9-B9F8-DE296B41F5D3}" type="pres">
      <dgm:prSet presAssocID="{DCDC5478-4672-46A1-852E-09BD41BC7C05}" presName="spaceRect" presStyleCnt="0"/>
      <dgm:spPr/>
    </dgm:pt>
    <dgm:pt modelId="{18DE3F70-AA58-4716-B691-969DFABA20D0}" type="pres">
      <dgm:prSet presAssocID="{DCDC5478-4672-46A1-852E-09BD41BC7C05}" presName="textRect" presStyleLbl="revTx" presStyleIdx="4" presStyleCnt="7">
        <dgm:presLayoutVars>
          <dgm:chMax val="1"/>
          <dgm:chPref val="1"/>
        </dgm:presLayoutVars>
      </dgm:prSet>
      <dgm:spPr/>
    </dgm:pt>
    <dgm:pt modelId="{B69F6F48-7EA2-4801-BE2F-7357DEA0CD81}" type="pres">
      <dgm:prSet presAssocID="{BAB87222-930A-4519-8A38-11816B8BAC66}" presName="sibTrans" presStyleCnt="0"/>
      <dgm:spPr/>
    </dgm:pt>
    <dgm:pt modelId="{84860BD2-6126-4B51-BC6C-A38DE61F466B}" type="pres">
      <dgm:prSet presAssocID="{465598E1-9A7F-4D10-B501-FA6A830B2794}" presName="compNode" presStyleCnt="0"/>
      <dgm:spPr/>
    </dgm:pt>
    <dgm:pt modelId="{BB49F8C6-5DE0-4C82-99BE-FE046C706D39}" type="pres">
      <dgm:prSet presAssocID="{465598E1-9A7F-4D10-B501-FA6A830B279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539D6A8-FCD5-4F24-8D4A-A21648F07184}" type="pres">
      <dgm:prSet presAssocID="{465598E1-9A7F-4D10-B501-FA6A830B2794}" presName="spaceRect" presStyleCnt="0"/>
      <dgm:spPr/>
    </dgm:pt>
    <dgm:pt modelId="{60E7F3BD-0C77-4842-A348-D7131ED12B84}" type="pres">
      <dgm:prSet presAssocID="{465598E1-9A7F-4D10-B501-FA6A830B2794}" presName="textRect" presStyleLbl="revTx" presStyleIdx="5" presStyleCnt="7">
        <dgm:presLayoutVars>
          <dgm:chMax val="1"/>
          <dgm:chPref val="1"/>
        </dgm:presLayoutVars>
      </dgm:prSet>
      <dgm:spPr/>
    </dgm:pt>
    <dgm:pt modelId="{FB955456-313A-4EA1-A586-FF3F3F2CF13C}" type="pres">
      <dgm:prSet presAssocID="{B11415A6-EB17-4369-9199-1D103E94F8BC}" presName="sibTrans" presStyleCnt="0"/>
      <dgm:spPr/>
    </dgm:pt>
    <dgm:pt modelId="{857629DD-9C19-4456-B9B2-112B3F60857F}" type="pres">
      <dgm:prSet presAssocID="{E3CBB4F5-88A1-4921-8828-10F022ACA45D}" presName="compNode" presStyleCnt="0"/>
      <dgm:spPr/>
    </dgm:pt>
    <dgm:pt modelId="{E9F30D80-525B-42FE-8508-65C12151EC70}" type="pres">
      <dgm:prSet presAssocID="{E3CBB4F5-88A1-4921-8828-10F022ACA45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F75F5ECE-61E1-49C4-B332-ED72FD8BAB64}" type="pres">
      <dgm:prSet presAssocID="{E3CBB4F5-88A1-4921-8828-10F022ACA45D}" presName="spaceRect" presStyleCnt="0"/>
      <dgm:spPr/>
    </dgm:pt>
    <dgm:pt modelId="{974CCA5C-85B0-4E11-9441-051EB69A9D5D}" type="pres">
      <dgm:prSet presAssocID="{E3CBB4F5-88A1-4921-8828-10F022ACA45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029F617-C4CB-4F10-AE84-827EE741358A}" type="presOf" srcId="{C1E72159-EE82-48FA-B64E-9294841C6D99}" destId="{F974E2D8-1565-439D-910E-BC24D682003C}" srcOrd="0" destOrd="0" presId="urn:microsoft.com/office/officeart/2018/2/layout/IconLabelList"/>
    <dgm:cxn modelId="{E772E52D-05C2-49C6-96EB-EE2AA2650ADB}" srcId="{1068228B-5B85-4A57-B7F5-52AC293796C4}" destId="{DCDC5478-4672-46A1-852E-09BD41BC7C05}" srcOrd="4" destOrd="0" parTransId="{C457AC95-27D5-4475-83D2-93A58B7201A5}" sibTransId="{BAB87222-930A-4519-8A38-11816B8BAC66}"/>
    <dgm:cxn modelId="{0CB3B748-D9B7-4F53-9586-731EB2042956}" srcId="{1068228B-5B85-4A57-B7F5-52AC293796C4}" destId="{DD913AC1-3FF0-4850-9BF4-1759C0794D3A}" srcOrd="1" destOrd="0" parTransId="{16C9E423-EFDF-4722-BD4A-53BB9D4239FE}" sibTransId="{31EB3B23-8529-4EFF-8AF0-2FFBE5ADC1CB}"/>
    <dgm:cxn modelId="{725DE650-29D5-4BA2-A8B5-53AA2835F44C}" srcId="{1068228B-5B85-4A57-B7F5-52AC293796C4}" destId="{7A3730C1-51D3-48FA-828A-390977CA2817}" srcOrd="0" destOrd="0" parTransId="{BCD005B4-54A1-410B-B69B-8E1C41B3B1A7}" sibTransId="{98E87E73-0744-4759-9FA4-8B4E5DDF3A9A}"/>
    <dgm:cxn modelId="{A71B2D55-8873-49FF-B793-4641EF1140C0}" type="presOf" srcId="{1068228B-5B85-4A57-B7F5-52AC293796C4}" destId="{E5A81E47-8997-4D78-B6B6-27AE2BB6116D}" srcOrd="0" destOrd="0" presId="urn:microsoft.com/office/officeart/2018/2/layout/IconLabelList"/>
    <dgm:cxn modelId="{59C59E69-5A12-40B2-A4BA-D500B8B8FFE2}" srcId="{1068228B-5B85-4A57-B7F5-52AC293796C4}" destId="{C1E72159-EE82-48FA-B64E-9294841C6D99}" srcOrd="3" destOrd="0" parTransId="{9B50185C-51C7-4B5E-B9DE-FCBA0E270795}" sibTransId="{59B7282B-4285-4BF5-BABF-1DC30A103413}"/>
    <dgm:cxn modelId="{693CDEA6-6431-43B2-A786-44CB8DB3112F}" type="presOf" srcId="{DD913AC1-3FF0-4850-9BF4-1759C0794D3A}" destId="{693805B8-1584-44CF-8F36-E882DF0006A8}" srcOrd="0" destOrd="0" presId="urn:microsoft.com/office/officeart/2018/2/layout/IconLabelList"/>
    <dgm:cxn modelId="{0A3887AD-4205-4219-9179-4D9463D449C4}" type="presOf" srcId="{465598E1-9A7F-4D10-B501-FA6A830B2794}" destId="{60E7F3BD-0C77-4842-A348-D7131ED12B84}" srcOrd="0" destOrd="0" presId="urn:microsoft.com/office/officeart/2018/2/layout/IconLabelList"/>
    <dgm:cxn modelId="{0CB46EBB-097A-4B67-A136-831DD6467FC1}" type="presOf" srcId="{DCDC5478-4672-46A1-852E-09BD41BC7C05}" destId="{18DE3F70-AA58-4716-B691-969DFABA20D0}" srcOrd="0" destOrd="0" presId="urn:microsoft.com/office/officeart/2018/2/layout/IconLabelList"/>
    <dgm:cxn modelId="{24F71BC7-700D-4A2D-B5C2-13C823226E48}" type="presOf" srcId="{9F800A43-5E19-47E2-8302-205B6137BA4C}" destId="{EE2C98CF-4C37-41AD-84AD-0171834F42AE}" srcOrd="0" destOrd="0" presId="urn:microsoft.com/office/officeart/2018/2/layout/IconLabelList"/>
    <dgm:cxn modelId="{A24BF9D7-A62B-4D83-9BCD-6BF4223456A3}" srcId="{1068228B-5B85-4A57-B7F5-52AC293796C4}" destId="{9F800A43-5E19-47E2-8302-205B6137BA4C}" srcOrd="2" destOrd="0" parTransId="{68FA5CFB-EC23-4AB2-89D4-B48DBCB8DE62}" sibTransId="{49B36DF6-EE13-4D42-9B90-3B043BF5B751}"/>
    <dgm:cxn modelId="{BE1496DC-CA2F-4AC0-8AFB-E2079EAF9D0C}" srcId="{1068228B-5B85-4A57-B7F5-52AC293796C4}" destId="{465598E1-9A7F-4D10-B501-FA6A830B2794}" srcOrd="5" destOrd="0" parTransId="{D47D3DBB-072A-4793-A927-88CAE4EBD6CE}" sibTransId="{B11415A6-EB17-4369-9199-1D103E94F8BC}"/>
    <dgm:cxn modelId="{AF962CE6-42A4-42EC-8C38-63A6631F16B6}" srcId="{1068228B-5B85-4A57-B7F5-52AC293796C4}" destId="{E3CBB4F5-88A1-4921-8828-10F022ACA45D}" srcOrd="6" destOrd="0" parTransId="{B6FD5198-0269-4225-9E3F-AEC7297009DD}" sibTransId="{95CC7CAB-E259-42FD-95BB-97BDF18D4BAE}"/>
    <dgm:cxn modelId="{E43C04E9-586C-4ADC-AEAC-0F51D92DED21}" type="presOf" srcId="{E3CBB4F5-88A1-4921-8828-10F022ACA45D}" destId="{974CCA5C-85B0-4E11-9441-051EB69A9D5D}" srcOrd="0" destOrd="0" presId="urn:microsoft.com/office/officeart/2018/2/layout/IconLabelList"/>
    <dgm:cxn modelId="{9C82D9EE-D49E-4383-A01B-4265DC13F95B}" type="presOf" srcId="{7A3730C1-51D3-48FA-828A-390977CA2817}" destId="{EAD955F6-8CF1-4960-9604-F5064B28EDEA}" srcOrd="0" destOrd="0" presId="urn:microsoft.com/office/officeart/2018/2/layout/IconLabelList"/>
    <dgm:cxn modelId="{3261EA85-B507-43A6-887C-20C8F919A682}" type="presParOf" srcId="{E5A81E47-8997-4D78-B6B6-27AE2BB6116D}" destId="{B01D3479-55E2-4C22-B8C9-492AB5FCE847}" srcOrd="0" destOrd="0" presId="urn:microsoft.com/office/officeart/2018/2/layout/IconLabelList"/>
    <dgm:cxn modelId="{23C128D6-931A-4B4D-854E-99B06F238CB8}" type="presParOf" srcId="{B01D3479-55E2-4C22-B8C9-492AB5FCE847}" destId="{A8BFFE8C-C330-4A51-89A4-5063BA3F202D}" srcOrd="0" destOrd="0" presId="urn:microsoft.com/office/officeart/2018/2/layout/IconLabelList"/>
    <dgm:cxn modelId="{33F19EC3-41CA-4E0A-8BE6-2F795973A3DC}" type="presParOf" srcId="{B01D3479-55E2-4C22-B8C9-492AB5FCE847}" destId="{CB615311-E368-4DCE-81F8-2B9A6288C659}" srcOrd="1" destOrd="0" presId="urn:microsoft.com/office/officeart/2018/2/layout/IconLabelList"/>
    <dgm:cxn modelId="{96E78494-2F6F-4BFD-8713-BF800174CB2E}" type="presParOf" srcId="{B01D3479-55E2-4C22-B8C9-492AB5FCE847}" destId="{EAD955F6-8CF1-4960-9604-F5064B28EDEA}" srcOrd="2" destOrd="0" presId="urn:microsoft.com/office/officeart/2018/2/layout/IconLabelList"/>
    <dgm:cxn modelId="{90BFA1C6-060B-4B54-BF4C-75F367E8CCAA}" type="presParOf" srcId="{E5A81E47-8997-4D78-B6B6-27AE2BB6116D}" destId="{CE58D3A4-4CC6-4673-A077-1364A6678960}" srcOrd="1" destOrd="0" presId="urn:microsoft.com/office/officeart/2018/2/layout/IconLabelList"/>
    <dgm:cxn modelId="{D952D407-C0E0-4313-B379-B410786E0342}" type="presParOf" srcId="{E5A81E47-8997-4D78-B6B6-27AE2BB6116D}" destId="{5681B31B-FF07-4406-AE4F-631839936FE3}" srcOrd="2" destOrd="0" presId="urn:microsoft.com/office/officeart/2018/2/layout/IconLabelList"/>
    <dgm:cxn modelId="{35B2057B-A3B1-41A0-A3F1-75F4D6B25FC0}" type="presParOf" srcId="{5681B31B-FF07-4406-AE4F-631839936FE3}" destId="{6609D7D7-951A-4DD2-B46E-36999B6DD4C3}" srcOrd="0" destOrd="0" presId="urn:microsoft.com/office/officeart/2018/2/layout/IconLabelList"/>
    <dgm:cxn modelId="{84F34AF3-8843-4252-A544-8698E224894C}" type="presParOf" srcId="{5681B31B-FF07-4406-AE4F-631839936FE3}" destId="{48C4E2D1-9C57-4FDC-A283-4E565E622E1E}" srcOrd="1" destOrd="0" presId="urn:microsoft.com/office/officeart/2018/2/layout/IconLabelList"/>
    <dgm:cxn modelId="{209CDE61-D704-416A-B34F-2E2089974253}" type="presParOf" srcId="{5681B31B-FF07-4406-AE4F-631839936FE3}" destId="{693805B8-1584-44CF-8F36-E882DF0006A8}" srcOrd="2" destOrd="0" presId="urn:microsoft.com/office/officeart/2018/2/layout/IconLabelList"/>
    <dgm:cxn modelId="{8725E110-C184-4DA0-B60C-E49C2F42D2E1}" type="presParOf" srcId="{E5A81E47-8997-4D78-B6B6-27AE2BB6116D}" destId="{6A34152E-CBE3-4D5A-8E1E-6834DC963BDF}" srcOrd="3" destOrd="0" presId="urn:microsoft.com/office/officeart/2018/2/layout/IconLabelList"/>
    <dgm:cxn modelId="{B8E4C595-F064-4FA8-952D-0D52A1359608}" type="presParOf" srcId="{E5A81E47-8997-4D78-B6B6-27AE2BB6116D}" destId="{976BCEC4-CF32-4FB8-9CA9-51C197763FB3}" srcOrd="4" destOrd="0" presId="urn:microsoft.com/office/officeart/2018/2/layout/IconLabelList"/>
    <dgm:cxn modelId="{F37D4484-7125-4045-A8A9-26946B24ABF1}" type="presParOf" srcId="{976BCEC4-CF32-4FB8-9CA9-51C197763FB3}" destId="{BD2CC430-4A73-4805-8AAD-14C966A881DB}" srcOrd="0" destOrd="0" presId="urn:microsoft.com/office/officeart/2018/2/layout/IconLabelList"/>
    <dgm:cxn modelId="{5E7D1605-E39A-412E-A3D7-0AEC9F324214}" type="presParOf" srcId="{976BCEC4-CF32-4FB8-9CA9-51C197763FB3}" destId="{EA4D9F5D-5878-4457-A873-CB4071B875A0}" srcOrd="1" destOrd="0" presId="urn:microsoft.com/office/officeart/2018/2/layout/IconLabelList"/>
    <dgm:cxn modelId="{0CB5BBFB-2B98-4814-9FEA-66F365C206B6}" type="presParOf" srcId="{976BCEC4-CF32-4FB8-9CA9-51C197763FB3}" destId="{EE2C98CF-4C37-41AD-84AD-0171834F42AE}" srcOrd="2" destOrd="0" presId="urn:microsoft.com/office/officeart/2018/2/layout/IconLabelList"/>
    <dgm:cxn modelId="{938E880C-DDDF-4032-8F1A-2CDFE7A367B3}" type="presParOf" srcId="{E5A81E47-8997-4D78-B6B6-27AE2BB6116D}" destId="{375BEA5A-25D3-46D3-B22E-4DA53D3FF765}" srcOrd="5" destOrd="0" presId="urn:microsoft.com/office/officeart/2018/2/layout/IconLabelList"/>
    <dgm:cxn modelId="{3EC5025A-227A-42D9-BD81-C6A85176B5AE}" type="presParOf" srcId="{E5A81E47-8997-4D78-B6B6-27AE2BB6116D}" destId="{2DCFC507-972E-4446-9F1F-7443AACC57D4}" srcOrd="6" destOrd="0" presId="urn:microsoft.com/office/officeart/2018/2/layout/IconLabelList"/>
    <dgm:cxn modelId="{0FE1AD0E-EBEF-476C-B012-135DDD4429A8}" type="presParOf" srcId="{2DCFC507-972E-4446-9F1F-7443AACC57D4}" destId="{BABC537B-E3E3-400E-9158-C15E55F53F97}" srcOrd="0" destOrd="0" presId="urn:microsoft.com/office/officeart/2018/2/layout/IconLabelList"/>
    <dgm:cxn modelId="{D9CDD737-9937-439D-9776-55BB5754DA88}" type="presParOf" srcId="{2DCFC507-972E-4446-9F1F-7443AACC57D4}" destId="{D171A77B-90D3-4663-B92C-6103601BA15F}" srcOrd="1" destOrd="0" presId="urn:microsoft.com/office/officeart/2018/2/layout/IconLabelList"/>
    <dgm:cxn modelId="{EC477E23-EE05-4AFE-9829-E3E1B7F236C1}" type="presParOf" srcId="{2DCFC507-972E-4446-9F1F-7443AACC57D4}" destId="{F974E2D8-1565-439D-910E-BC24D682003C}" srcOrd="2" destOrd="0" presId="urn:microsoft.com/office/officeart/2018/2/layout/IconLabelList"/>
    <dgm:cxn modelId="{AD8142F7-D892-469C-A2EA-ED7F4354E5D7}" type="presParOf" srcId="{E5A81E47-8997-4D78-B6B6-27AE2BB6116D}" destId="{9C9EC888-C1E0-409A-8F8E-AC3A012A4BFC}" srcOrd="7" destOrd="0" presId="urn:microsoft.com/office/officeart/2018/2/layout/IconLabelList"/>
    <dgm:cxn modelId="{2733091F-7B14-4DC5-9289-D447C948881C}" type="presParOf" srcId="{E5A81E47-8997-4D78-B6B6-27AE2BB6116D}" destId="{493AD111-96AC-463E-9C20-91CF1AE7329F}" srcOrd="8" destOrd="0" presId="urn:microsoft.com/office/officeart/2018/2/layout/IconLabelList"/>
    <dgm:cxn modelId="{71AB28BF-D16A-4F1C-A745-36BC50FFFEC5}" type="presParOf" srcId="{493AD111-96AC-463E-9C20-91CF1AE7329F}" destId="{319A0AD6-BE54-43F5-B0DC-3580283D9F95}" srcOrd="0" destOrd="0" presId="urn:microsoft.com/office/officeart/2018/2/layout/IconLabelList"/>
    <dgm:cxn modelId="{7C4F4A28-5465-40E5-8C5E-AAD6E78EC7A7}" type="presParOf" srcId="{493AD111-96AC-463E-9C20-91CF1AE7329F}" destId="{668B9E59-EB39-49C9-B9F8-DE296B41F5D3}" srcOrd="1" destOrd="0" presId="urn:microsoft.com/office/officeart/2018/2/layout/IconLabelList"/>
    <dgm:cxn modelId="{3C91D845-7069-4EEF-9C03-3EC574FBDA5F}" type="presParOf" srcId="{493AD111-96AC-463E-9C20-91CF1AE7329F}" destId="{18DE3F70-AA58-4716-B691-969DFABA20D0}" srcOrd="2" destOrd="0" presId="urn:microsoft.com/office/officeart/2018/2/layout/IconLabelList"/>
    <dgm:cxn modelId="{EF006AE2-A583-484C-962C-5B2FAB402E4E}" type="presParOf" srcId="{E5A81E47-8997-4D78-B6B6-27AE2BB6116D}" destId="{B69F6F48-7EA2-4801-BE2F-7357DEA0CD81}" srcOrd="9" destOrd="0" presId="urn:microsoft.com/office/officeart/2018/2/layout/IconLabelList"/>
    <dgm:cxn modelId="{5F0942EA-4C61-49F4-B081-0F5AB15B37B6}" type="presParOf" srcId="{E5A81E47-8997-4D78-B6B6-27AE2BB6116D}" destId="{84860BD2-6126-4B51-BC6C-A38DE61F466B}" srcOrd="10" destOrd="0" presId="urn:microsoft.com/office/officeart/2018/2/layout/IconLabelList"/>
    <dgm:cxn modelId="{845FF388-F4C0-4FB6-905B-818D895CFD4C}" type="presParOf" srcId="{84860BD2-6126-4B51-BC6C-A38DE61F466B}" destId="{BB49F8C6-5DE0-4C82-99BE-FE046C706D39}" srcOrd="0" destOrd="0" presId="urn:microsoft.com/office/officeart/2018/2/layout/IconLabelList"/>
    <dgm:cxn modelId="{D2B4C0D6-71F0-45EC-99A3-DCB8C0C9DA27}" type="presParOf" srcId="{84860BD2-6126-4B51-BC6C-A38DE61F466B}" destId="{C539D6A8-FCD5-4F24-8D4A-A21648F07184}" srcOrd="1" destOrd="0" presId="urn:microsoft.com/office/officeart/2018/2/layout/IconLabelList"/>
    <dgm:cxn modelId="{C5296908-49B2-4097-B772-1C4094295644}" type="presParOf" srcId="{84860BD2-6126-4B51-BC6C-A38DE61F466B}" destId="{60E7F3BD-0C77-4842-A348-D7131ED12B84}" srcOrd="2" destOrd="0" presId="urn:microsoft.com/office/officeart/2018/2/layout/IconLabelList"/>
    <dgm:cxn modelId="{E28FB800-0E5C-4918-8BCC-406C32FA55F4}" type="presParOf" srcId="{E5A81E47-8997-4D78-B6B6-27AE2BB6116D}" destId="{FB955456-313A-4EA1-A586-FF3F3F2CF13C}" srcOrd="11" destOrd="0" presId="urn:microsoft.com/office/officeart/2018/2/layout/IconLabelList"/>
    <dgm:cxn modelId="{4397365E-CCED-4590-AEF8-7DBB9B370724}" type="presParOf" srcId="{E5A81E47-8997-4D78-B6B6-27AE2BB6116D}" destId="{857629DD-9C19-4456-B9B2-112B3F60857F}" srcOrd="12" destOrd="0" presId="urn:microsoft.com/office/officeart/2018/2/layout/IconLabelList"/>
    <dgm:cxn modelId="{FC92AEF5-7726-4BAA-A2D9-30CC2B6E324C}" type="presParOf" srcId="{857629DD-9C19-4456-B9B2-112B3F60857F}" destId="{E9F30D80-525B-42FE-8508-65C12151EC70}" srcOrd="0" destOrd="0" presId="urn:microsoft.com/office/officeart/2018/2/layout/IconLabelList"/>
    <dgm:cxn modelId="{B6F209E7-F0CB-4DEA-A241-85123DAF9C44}" type="presParOf" srcId="{857629DD-9C19-4456-B9B2-112B3F60857F}" destId="{F75F5ECE-61E1-49C4-B332-ED72FD8BAB64}" srcOrd="1" destOrd="0" presId="urn:microsoft.com/office/officeart/2018/2/layout/IconLabelList"/>
    <dgm:cxn modelId="{684125E9-1407-49B2-B4BE-C9F13660764C}" type="presParOf" srcId="{857629DD-9C19-4456-B9B2-112B3F60857F}" destId="{974CCA5C-85B0-4E11-9441-051EB69A9D5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8C3A6A4-EA06-462C-9221-F99A6F1BA81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CD383EB-7301-4124-A671-8F63DA7B0AA6}">
      <dgm:prSet/>
      <dgm:spPr/>
      <dgm:t>
        <a:bodyPr/>
        <a:lstStyle/>
        <a:p>
          <a:r>
            <a:rPr lang="en-US" b="1" dirty="0"/>
            <a:t>This module helped me grow digitally and professionally.</a:t>
          </a:r>
          <a:endParaRPr lang="en-US" dirty="0"/>
        </a:p>
      </dgm:t>
    </dgm:pt>
    <dgm:pt modelId="{385F4695-9F2F-4A9E-99E7-461BC29CF4AE}" type="parTrans" cxnId="{8C81F04D-47F9-4587-8F50-3D80C73593BC}">
      <dgm:prSet/>
      <dgm:spPr/>
      <dgm:t>
        <a:bodyPr/>
        <a:lstStyle/>
        <a:p>
          <a:endParaRPr lang="en-US"/>
        </a:p>
      </dgm:t>
    </dgm:pt>
    <dgm:pt modelId="{6F244170-63C6-445F-AB65-1230B83CD134}" type="sibTrans" cxnId="{8C81F04D-47F9-4587-8F50-3D80C73593BC}">
      <dgm:prSet/>
      <dgm:spPr/>
      <dgm:t>
        <a:bodyPr/>
        <a:lstStyle/>
        <a:p>
          <a:endParaRPr lang="en-US"/>
        </a:p>
      </dgm:t>
    </dgm:pt>
    <dgm:pt modelId="{6317A9E1-F9BF-4B99-A59A-6F4FBF8B1069}">
      <dgm:prSet/>
      <dgm:spPr/>
      <dgm:t>
        <a:bodyPr/>
        <a:lstStyle/>
        <a:p>
          <a:r>
            <a:rPr lang="en-GB"/>
            <a:t>JISC identified strengths &amp; weaknesses</a:t>
          </a:r>
          <a:endParaRPr lang="en-US"/>
        </a:p>
      </dgm:t>
    </dgm:pt>
    <dgm:pt modelId="{7D2FB9C8-6A85-4889-9E46-8F6CB252BF99}" type="parTrans" cxnId="{1B585A49-49FE-487B-866F-B7872088EBB9}">
      <dgm:prSet/>
      <dgm:spPr/>
      <dgm:t>
        <a:bodyPr/>
        <a:lstStyle/>
        <a:p>
          <a:endParaRPr lang="en-US"/>
        </a:p>
      </dgm:t>
    </dgm:pt>
    <dgm:pt modelId="{132F7E8E-3C96-4F83-B07B-C24D928D22BF}" type="sibTrans" cxnId="{1B585A49-49FE-487B-866F-B7872088EBB9}">
      <dgm:prSet/>
      <dgm:spPr/>
      <dgm:t>
        <a:bodyPr/>
        <a:lstStyle/>
        <a:p>
          <a:endParaRPr lang="en-US"/>
        </a:p>
      </dgm:t>
    </dgm:pt>
    <dgm:pt modelId="{F0CB5B04-914D-48BB-AE39-D9F3018C191A}">
      <dgm:prSet/>
      <dgm:spPr/>
      <dgm:t>
        <a:bodyPr/>
        <a:lstStyle/>
        <a:p>
          <a:r>
            <a:rPr lang="en-GB"/>
            <a:t>LinkedIn Learning improved skills</a:t>
          </a:r>
          <a:endParaRPr lang="en-US"/>
        </a:p>
      </dgm:t>
    </dgm:pt>
    <dgm:pt modelId="{8371BFD3-020A-48FF-983E-098E8F5C4827}" type="parTrans" cxnId="{28D5ACA3-D7CE-4C44-9728-2909E84EEF59}">
      <dgm:prSet/>
      <dgm:spPr/>
      <dgm:t>
        <a:bodyPr/>
        <a:lstStyle/>
        <a:p>
          <a:endParaRPr lang="en-US"/>
        </a:p>
      </dgm:t>
    </dgm:pt>
    <dgm:pt modelId="{DC8194D5-DC9D-401D-B017-23508434D2A4}" type="sibTrans" cxnId="{28D5ACA3-D7CE-4C44-9728-2909E84EEF59}">
      <dgm:prSet/>
      <dgm:spPr/>
      <dgm:t>
        <a:bodyPr/>
        <a:lstStyle/>
        <a:p>
          <a:endParaRPr lang="en-US"/>
        </a:p>
      </dgm:t>
    </dgm:pt>
    <dgm:pt modelId="{2F5BECAC-F004-4221-BE16-BD69C052C740}">
      <dgm:prSet/>
      <dgm:spPr/>
      <dgm:t>
        <a:bodyPr/>
        <a:lstStyle/>
        <a:p>
          <a:r>
            <a:rPr lang="en-GB" dirty="0"/>
            <a:t>Excel task applied knowledge</a:t>
          </a:r>
          <a:endParaRPr lang="en-US" dirty="0"/>
        </a:p>
      </dgm:t>
    </dgm:pt>
    <dgm:pt modelId="{C97A3A60-33BD-4303-A772-230D528BBD6C}" type="parTrans" cxnId="{E0E71D02-9415-4FDC-A5B0-128D323EBC8F}">
      <dgm:prSet/>
      <dgm:spPr/>
      <dgm:t>
        <a:bodyPr/>
        <a:lstStyle/>
        <a:p>
          <a:endParaRPr lang="en-US"/>
        </a:p>
      </dgm:t>
    </dgm:pt>
    <dgm:pt modelId="{FEE3E377-AED2-4CB8-9761-0441CA995ABE}" type="sibTrans" cxnId="{E0E71D02-9415-4FDC-A5B0-128D323EBC8F}">
      <dgm:prSet/>
      <dgm:spPr/>
      <dgm:t>
        <a:bodyPr/>
        <a:lstStyle/>
        <a:p>
          <a:endParaRPr lang="en-US"/>
        </a:p>
      </dgm:t>
    </dgm:pt>
    <dgm:pt modelId="{1E661AC0-D427-4E96-859F-A8222C86226A}">
      <dgm:prSet/>
      <dgm:spPr/>
      <dgm:t>
        <a:bodyPr/>
        <a:lstStyle/>
        <a:p>
          <a:r>
            <a:rPr lang="en-GB"/>
            <a:t>Digital literacy supports career success</a:t>
          </a:r>
          <a:endParaRPr lang="en-US"/>
        </a:p>
      </dgm:t>
    </dgm:pt>
    <dgm:pt modelId="{7EB45702-C29F-4118-9143-BF6C799B939A}" type="parTrans" cxnId="{6B54F30F-D466-4174-8ACA-F40C469FAB3F}">
      <dgm:prSet/>
      <dgm:spPr/>
      <dgm:t>
        <a:bodyPr/>
        <a:lstStyle/>
        <a:p>
          <a:endParaRPr lang="en-US"/>
        </a:p>
      </dgm:t>
    </dgm:pt>
    <dgm:pt modelId="{BB56C6B3-C8F4-47BB-8F55-AF1030A820C9}" type="sibTrans" cxnId="{6B54F30F-D466-4174-8ACA-F40C469FAB3F}">
      <dgm:prSet/>
      <dgm:spPr/>
      <dgm:t>
        <a:bodyPr/>
        <a:lstStyle/>
        <a:p>
          <a:endParaRPr lang="en-US"/>
        </a:p>
      </dgm:t>
    </dgm:pt>
    <dgm:pt modelId="{92AEFF1F-7764-4D95-AD13-977F7A28C84B}">
      <dgm:prSet/>
      <dgm:spPr/>
      <dgm:t>
        <a:bodyPr/>
        <a:lstStyle/>
        <a:p>
          <a:r>
            <a:rPr lang="en-US"/>
            <a:t>I moved from basic use to confident application</a:t>
          </a:r>
        </a:p>
      </dgm:t>
    </dgm:pt>
    <dgm:pt modelId="{AEB55EB9-A9AE-4322-B10C-9CA91B14184E}" type="parTrans" cxnId="{8B956BDB-0CB1-4EDA-8C94-B3488DB7DCDA}">
      <dgm:prSet/>
      <dgm:spPr/>
      <dgm:t>
        <a:bodyPr/>
        <a:lstStyle/>
        <a:p>
          <a:endParaRPr lang="en-US"/>
        </a:p>
      </dgm:t>
    </dgm:pt>
    <dgm:pt modelId="{68F43C09-2273-405A-8D20-249741E10A22}" type="sibTrans" cxnId="{8B956BDB-0CB1-4EDA-8C94-B3488DB7DCDA}">
      <dgm:prSet/>
      <dgm:spPr/>
      <dgm:t>
        <a:bodyPr/>
        <a:lstStyle/>
        <a:p>
          <a:endParaRPr lang="en-US"/>
        </a:p>
      </dgm:t>
    </dgm:pt>
    <dgm:pt modelId="{872EB7E4-BAB3-40DD-A301-04FA3D9B6272}">
      <dgm:prSet/>
      <dgm:spPr/>
      <dgm:t>
        <a:bodyPr/>
        <a:lstStyle/>
        <a:p>
          <a:r>
            <a:rPr lang="en-US"/>
            <a:t>I understand that digital skills are essential in higher education and for modern careers</a:t>
          </a:r>
        </a:p>
      </dgm:t>
    </dgm:pt>
    <dgm:pt modelId="{4E6436B4-D777-4BA9-B944-1FA82E41F1ED}" type="parTrans" cxnId="{B88087D6-342A-4561-91B9-F6BE7BFC36C3}">
      <dgm:prSet/>
      <dgm:spPr/>
      <dgm:t>
        <a:bodyPr/>
        <a:lstStyle/>
        <a:p>
          <a:endParaRPr lang="en-US"/>
        </a:p>
      </dgm:t>
    </dgm:pt>
    <dgm:pt modelId="{E02CCBB9-9E08-4451-AC17-01CDD1CA093D}" type="sibTrans" cxnId="{B88087D6-342A-4561-91B9-F6BE7BFC36C3}">
      <dgm:prSet/>
      <dgm:spPr/>
      <dgm:t>
        <a:bodyPr/>
        <a:lstStyle/>
        <a:p>
          <a:endParaRPr lang="en-US"/>
        </a:p>
      </dgm:t>
    </dgm:pt>
    <dgm:pt modelId="{030FADB5-49E3-4707-B9CD-F144382B1CFE}">
      <dgm:prSet/>
      <dgm:spPr/>
      <dgm:t>
        <a:bodyPr/>
        <a:lstStyle/>
        <a:p>
          <a:r>
            <a:rPr lang="en-US"/>
            <a:t>I feel more prepared for future academic and professional challenges</a:t>
          </a:r>
        </a:p>
      </dgm:t>
    </dgm:pt>
    <dgm:pt modelId="{D7457AC4-D297-4848-AB52-B9899A637CCF}" type="parTrans" cxnId="{4ECC8938-FEEE-4845-9308-7966440C8ABB}">
      <dgm:prSet/>
      <dgm:spPr/>
      <dgm:t>
        <a:bodyPr/>
        <a:lstStyle/>
        <a:p>
          <a:endParaRPr lang="en-US"/>
        </a:p>
      </dgm:t>
    </dgm:pt>
    <dgm:pt modelId="{FED3A72C-C201-4BEF-867F-691E8EBFBD62}" type="sibTrans" cxnId="{4ECC8938-FEEE-4845-9308-7966440C8ABB}">
      <dgm:prSet/>
      <dgm:spPr/>
      <dgm:t>
        <a:bodyPr/>
        <a:lstStyle/>
        <a:p>
          <a:endParaRPr lang="en-US"/>
        </a:p>
      </dgm:t>
    </dgm:pt>
    <dgm:pt modelId="{D5F7D4C2-EE2D-154B-889B-1199B4F1F433}" type="pres">
      <dgm:prSet presAssocID="{A8C3A6A4-EA06-462C-9221-F99A6F1BA81F}" presName="Name0" presStyleCnt="0">
        <dgm:presLayoutVars>
          <dgm:dir/>
          <dgm:resizeHandles val="exact"/>
        </dgm:presLayoutVars>
      </dgm:prSet>
      <dgm:spPr/>
    </dgm:pt>
    <dgm:pt modelId="{EE27FC6B-6493-1745-BA35-DF53E0083970}" type="pres">
      <dgm:prSet presAssocID="{ACD383EB-7301-4124-A671-8F63DA7B0AA6}" presName="node" presStyleLbl="node1" presStyleIdx="0" presStyleCnt="8">
        <dgm:presLayoutVars>
          <dgm:bulletEnabled val="1"/>
        </dgm:presLayoutVars>
      </dgm:prSet>
      <dgm:spPr/>
    </dgm:pt>
    <dgm:pt modelId="{5A14E964-0AD6-944A-B40C-DE7AC882E65A}" type="pres">
      <dgm:prSet presAssocID="{6F244170-63C6-445F-AB65-1230B83CD134}" presName="sibTrans" presStyleLbl="sibTrans1D1" presStyleIdx="0" presStyleCnt="7"/>
      <dgm:spPr/>
    </dgm:pt>
    <dgm:pt modelId="{473C214A-E6FE-2548-8682-0774A4B41BFE}" type="pres">
      <dgm:prSet presAssocID="{6F244170-63C6-445F-AB65-1230B83CD134}" presName="connectorText" presStyleLbl="sibTrans1D1" presStyleIdx="0" presStyleCnt="7"/>
      <dgm:spPr/>
    </dgm:pt>
    <dgm:pt modelId="{8B2D8A12-1B7F-5A42-A365-42B4E7DDC604}" type="pres">
      <dgm:prSet presAssocID="{6317A9E1-F9BF-4B99-A59A-6F4FBF8B1069}" presName="node" presStyleLbl="node1" presStyleIdx="1" presStyleCnt="8">
        <dgm:presLayoutVars>
          <dgm:bulletEnabled val="1"/>
        </dgm:presLayoutVars>
      </dgm:prSet>
      <dgm:spPr/>
    </dgm:pt>
    <dgm:pt modelId="{F2B7FA44-8D67-C247-937E-D4A5E980FCE6}" type="pres">
      <dgm:prSet presAssocID="{132F7E8E-3C96-4F83-B07B-C24D928D22BF}" presName="sibTrans" presStyleLbl="sibTrans1D1" presStyleIdx="1" presStyleCnt="7"/>
      <dgm:spPr/>
    </dgm:pt>
    <dgm:pt modelId="{7F9367CF-D785-8D40-8D57-E7E0ED4CEE7D}" type="pres">
      <dgm:prSet presAssocID="{132F7E8E-3C96-4F83-B07B-C24D928D22BF}" presName="connectorText" presStyleLbl="sibTrans1D1" presStyleIdx="1" presStyleCnt="7"/>
      <dgm:spPr/>
    </dgm:pt>
    <dgm:pt modelId="{D8747C28-1E93-D645-94B2-9619CCF2547C}" type="pres">
      <dgm:prSet presAssocID="{F0CB5B04-914D-48BB-AE39-D9F3018C191A}" presName="node" presStyleLbl="node1" presStyleIdx="2" presStyleCnt="8">
        <dgm:presLayoutVars>
          <dgm:bulletEnabled val="1"/>
        </dgm:presLayoutVars>
      </dgm:prSet>
      <dgm:spPr/>
    </dgm:pt>
    <dgm:pt modelId="{673C0018-8904-754E-90FA-83027648D280}" type="pres">
      <dgm:prSet presAssocID="{DC8194D5-DC9D-401D-B017-23508434D2A4}" presName="sibTrans" presStyleLbl="sibTrans1D1" presStyleIdx="2" presStyleCnt="7"/>
      <dgm:spPr/>
    </dgm:pt>
    <dgm:pt modelId="{7A7A1072-321A-9640-BC6A-23C4339011AE}" type="pres">
      <dgm:prSet presAssocID="{DC8194D5-DC9D-401D-B017-23508434D2A4}" presName="connectorText" presStyleLbl="sibTrans1D1" presStyleIdx="2" presStyleCnt="7"/>
      <dgm:spPr/>
    </dgm:pt>
    <dgm:pt modelId="{912C25FD-7D3C-0741-95C0-707712E842E2}" type="pres">
      <dgm:prSet presAssocID="{2F5BECAC-F004-4221-BE16-BD69C052C740}" presName="node" presStyleLbl="node1" presStyleIdx="3" presStyleCnt="8">
        <dgm:presLayoutVars>
          <dgm:bulletEnabled val="1"/>
        </dgm:presLayoutVars>
      </dgm:prSet>
      <dgm:spPr/>
    </dgm:pt>
    <dgm:pt modelId="{873B4EC5-F452-DB40-B63D-51EFADED8C0D}" type="pres">
      <dgm:prSet presAssocID="{FEE3E377-AED2-4CB8-9761-0441CA995ABE}" presName="sibTrans" presStyleLbl="sibTrans1D1" presStyleIdx="3" presStyleCnt="7"/>
      <dgm:spPr/>
    </dgm:pt>
    <dgm:pt modelId="{A927C0A1-91A9-6B49-847B-D94B1BC0BB87}" type="pres">
      <dgm:prSet presAssocID="{FEE3E377-AED2-4CB8-9761-0441CA995ABE}" presName="connectorText" presStyleLbl="sibTrans1D1" presStyleIdx="3" presStyleCnt="7"/>
      <dgm:spPr/>
    </dgm:pt>
    <dgm:pt modelId="{8A6B4751-6AEE-7942-BC8A-B3665A9F4284}" type="pres">
      <dgm:prSet presAssocID="{1E661AC0-D427-4E96-859F-A8222C86226A}" presName="node" presStyleLbl="node1" presStyleIdx="4" presStyleCnt="8">
        <dgm:presLayoutVars>
          <dgm:bulletEnabled val="1"/>
        </dgm:presLayoutVars>
      </dgm:prSet>
      <dgm:spPr/>
    </dgm:pt>
    <dgm:pt modelId="{0A004F89-5BC8-D247-8C1E-E755F6ED9C0C}" type="pres">
      <dgm:prSet presAssocID="{BB56C6B3-C8F4-47BB-8F55-AF1030A820C9}" presName="sibTrans" presStyleLbl="sibTrans1D1" presStyleIdx="4" presStyleCnt="7"/>
      <dgm:spPr/>
    </dgm:pt>
    <dgm:pt modelId="{C6B2E02C-0C32-7547-B281-594FA3576C4A}" type="pres">
      <dgm:prSet presAssocID="{BB56C6B3-C8F4-47BB-8F55-AF1030A820C9}" presName="connectorText" presStyleLbl="sibTrans1D1" presStyleIdx="4" presStyleCnt="7"/>
      <dgm:spPr/>
    </dgm:pt>
    <dgm:pt modelId="{B8FD4980-E61C-9248-9B7B-0EB11A647782}" type="pres">
      <dgm:prSet presAssocID="{92AEFF1F-7764-4D95-AD13-977F7A28C84B}" presName="node" presStyleLbl="node1" presStyleIdx="5" presStyleCnt="8">
        <dgm:presLayoutVars>
          <dgm:bulletEnabled val="1"/>
        </dgm:presLayoutVars>
      </dgm:prSet>
      <dgm:spPr/>
    </dgm:pt>
    <dgm:pt modelId="{7F9FDA19-5789-C640-B5CD-B8BAB95972D4}" type="pres">
      <dgm:prSet presAssocID="{68F43C09-2273-405A-8D20-249741E10A22}" presName="sibTrans" presStyleLbl="sibTrans1D1" presStyleIdx="5" presStyleCnt="7"/>
      <dgm:spPr/>
    </dgm:pt>
    <dgm:pt modelId="{EB6CBD30-2C62-A04A-B5F3-2EF246C73721}" type="pres">
      <dgm:prSet presAssocID="{68F43C09-2273-405A-8D20-249741E10A22}" presName="connectorText" presStyleLbl="sibTrans1D1" presStyleIdx="5" presStyleCnt="7"/>
      <dgm:spPr/>
    </dgm:pt>
    <dgm:pt modelId="{1A4F321C-A972-2147-89CC-C5F9E5942D28}" type="pres">
      <dgm:prSet presAssocID="{872EB7E4-BAB3-40DD-A301-04FA3D9B6272}" presName="node" presStyleLbl="node1" presStyleIdx="6" presStyleCnt="8">
        <dgm:presLayoutVars>
          <dgm:bulletEnabled val="1"/>
        </dgm:presLayoutVars>
      </dgm:prSet>
      <dgm:spPr/>
    </dgm:pt>
    <dgm:pt modelId="{79EADEF3-2F03-6349-B314-DA860260B899}" type="pres">
      <dgm:prSet presAssocID="{E02CCBB9-9E08-4451-AC17-01CDD1CA093D}" presName="sibTrans" presStyleLbl="sibTrans1D1" presStyleIdx="6" presStyleCnt="7"/>
      <dgm:spPr/>
    </dgm:pt>
    <dgm:pt modelId="{AFB09354-FF7A-A445-856C-6CE4B0B56DE8}" type="pres">
      <dgm:prSet presAssocID="{E02CCBB9-9E08-4451-AC17-01CDD1CA093D}" presName="connectorText" presStyleLbl="sibTrans1D1" presStyleIdx="6" presStyleCnt="7"/>
      <dgm:spPr/>
    </dgm:pt>
    <dgm:pt modelId="{34874574-C5BF-C740-AC62-71659FBB2BC7}" type="pres">
      <dgm:prSet presAssocID="{030FADB5-49E3-4707-B9CD-F144382B1CFE}" presName="node" presStyleLbl="node1" presStyleIdx="7" presStyleCnt="8">
        <dgm:presLayoutVars>
          <dgm:bulletEnabled val="1"/>
        </dgm:presLayoutVars>
      </dgm:prSet>
      <dgm:spPr/>
    </dgm:pt>
  </dgm:ptLst>
  <dgm:cxnLst>
    <dgm:cxn modelId="{E0E71D02-9415-4FDC-A5B0-128D323EBC8F}" srcId="{A8C3A6A4-EA06-462C-9221-F99A6F1BA81F}" destId="{2F5BECAC-F004-4221-BE16-BD69C052C740}" srcOrd="3" destOrd="0" parTransId="{C97A3A60-33BD-4303-A772-230D528BBD6C}" sibTransId="{FEE3E377-AED2-4CB8-9761-0441CA995ABE}"/>
    <dgm:cxn modelId="{D75E820C-7018-0441-ADE8-68D65B866F67}" type="presOf" srcId="{DC8194D5-DC9D-401D-B017-23508434D2A4}" destId="{7A7A1072-321A-9640-BC6A-23C4339011AE}" srcOrd="1" destOrd="0" presId="urn:microsoft.com/office/officeart/2016/7/layout/RepeatingBendingProcessNew"/>
    <dgm:cxn modelId="{D8FF810D-0B14-9E4F-9F97-CCB96777253F}" type="presOf" srcId="{BB56C6B3-C8F4-47BB-8F55-AF1030A820C9}" destId="{C6B2E02C-0C32-7547-B281-594FA3576C4A}" srcOrd="1" destOrd="0" presId="urn:microsoft.com/office/officeart/2016/7/layout/RepeatingBendingProcessNew"/>
    <dgm:cxn modelId="{530FF10D-1A89-3143-BE1D-B6ACD2B5322D}" type="presOf" srcId="{68F43C09-2273-405A-8D20-249741E10A22}" destId="{EB6CBD30-2C62-A04A-B5F3-2EF246C73721}" srcOrd="1" destOrd="0" presId="urn:microsoft.com/office/officeart/2016/7/layout/RepeatingBendingProcessNew"/>
    <dgm:cxn modelId="{6B54F30F-D466-4174-8ACA-F40C469FAB3F}" srcId="{A8C3A6A4-EA06-462C-9221-F99A6F1BA81F}" destId="{1E661AC0-D427-4E96-859F-A8222C86226A}" srcOrd="4" destOrd="0" parTransId="{7EB45702-C29F-4118-9143-BF6C799B939A}" sibTransId="{BB56C6B3-C8F4-47BB-8F55-AF1030A820C9}"/>
    <dgm:cxn modelId="{F5440425-EBB0-8B4D-9BC4-2E631A1E3175}" type="presOf" srcId="{ACD383EB-7301-4124-A671-8F63DA7B0AA6}" destId="{EE27FC6B-6493-1745-BA35-DF53E0083970}" srcOrd="0" destOrd="0" presId="urn:microsoft.com/office/officeart/2016/7/layout/RepeatingBendingProcessNew"/>
    <dgm:cxn modelId="{5D618F35-C48A-7146-8D4A-662F881218CB}" type="presOf" srcId="{FEE3E377-AED2-4CB8-9761-0441CA995ABE}" destId="{A927C0A1-91A9-6B49-847B-D94B1BC0BB87}" srcOrd="1" destOrd="0" presId="urn:microsoft.com/office/officeart/2016/7/layout/RepeatingBendingProcessNew"/>
    <dgm:cxn modelId="{4ECC8938-FEEE-4845-9308-7966440C8ABB}" srcId="{A8C3A6A4-EA06-462C-9221-F99A6F1BA81F}" destId="{030FADB5-49E3-4707-B9CD-F144382B1CFE}" srcOrd="7" destOrd="0" parTransId="{D7457AC4-D297-4848-AB52-B9899A637CCF}" sibTransId="{FED3A72C-C201-4BEF-867F-691E8EBFBD62}"/>
    <dgm:cxn modelId="{B928F138-47C4-444A-B2FF-3D74FB2D5683}" type="presOf" srcId="{DC8194D5-DC9D-401D-B017-23508434D2A4}" destId="{673C0018-8904-754E-90FA-83027648D280}" srcOrd="0" destOrd="0" presId="urn:microsoft.com/office/officeart/2016/7/layout/RepeatingBendingProcessNew"/>
    <dgm:cxn modelId="{09F01446-85E2-9643-99C7-E1F41DAE434D}" type="presOf" srcId="{132F7E8E-3C96-4F83-B07B-C24D928D22BF}" destId="{7F9367CF-D785-8D40-8D57-E7E0ED4CEE7D}" srcOrd="1" destOrd="0" presId="urn:microsoft.com/office/officeart/2016/7/layout/RepeatingBendingProcessNew"/>
    <dgm:cxn modelId="{1B585A49-49FE-487B-866F-B7872088EBB9}" srcId="{A8C3A6A4-EA06-462C-9221-F99A6F1BA81F}" destId="{6317A9E1-F9BF-4B99-A59A-6F4FBF8B1069}" srcOrd="1" destOrd="0" parTransId="{7D2FB9C8-6A85-4889-9E46-8F6CB252BF99}" sibTransId="{132F7E8E-3C96-4F83-B07B-C24D928D22BF}"/>
    <dgm:cxn modelId="{8C81F04D-47F9-4587-8F50-3D80C73593BC}" srcId="{A8C3A6A4-EA06-462C-9221-F99A6F1BA81F}" destId="{ACD383EB-7301-4124-A671-8F63DA7B0AA6}" srcOrd="0" destOrd="0" parTransId="{385F4695-9F2F-4A9E-99E7-461BC29CF4AE}" sibTransId="{6F244170-63C6-445F-AB65-1230B83CD134}"/>
    <dgm:cxn modelId="{78F5B458-A41A-4A49-8662-664BEF2666C9}" type="presOf" srcId="{92AEFF1F-7764-4D95-AD13-977F7A28C84B}" destId="{B8FD4980-E61C-9248-9B7B-0EB11A647782}" srcOrd="0" destOrd="0" presId="urn:microsoft.com/office/officeart/2016/7/layout/RepeatingBendingProcessNew"/>
    <dgm:cxn modelId="{9D22BF61-C789-A54D-B860-F88618E08D80}" type="presOf" srcId="{A8C3A6A4-EA06-462C-9221-F99A6F1BA81F}" destId="{D5F7D4C2-EE2D-154B-889B-1199B4F1F433}" srcOrd="0" destOrd="0" presId="urn:microsoft.com/office/officeart/2016/7/layout/RepeatingBendingProcessNew"/>
    <dgm:cxn modelId="{417A8A8D-3DFE-3F4D-84E7-083B5F5B8332}" type="presOf" srcId="{BB56C6B3-C8F4-47BB-8F55-AF1030A820C9}" destId="{0A004F89-5BC8-D247-8C1E-E755F6ED9C0C}" srcOrd="0" destOrd="0" presId="urn:microsoft.com/office/officeart/2016/7/layout/RepeatingBendingProcessNew"/>
    <dgm:cxn modelId="{390CE390-D503-B343-A1EC-1E6D95944E3A}" type="presOf" srcId="{132F7E8E-3C96-4F83-B07B-C24D928D22BF}" destId="{F2B7FA44-8D67-C247-937E-D4A5E980FCE6}" srcOrd="0" destOrd="0" presId="urn:microsoft.com/office/officeart/2016/7/layout/RepeatingBendingProcessNew"/>
    <dgm:cxn modelId="{1E33319F-2050-114A-AD5B-4A10895AC49C}" type="presOf" srcId="{6317A9E1-F9BF-4B99-A59A-6F4FBF8B1069}" destId="{8B2D8A12-1B7F-5A42-A365-42B4E7DDC604}" srcOrd="0" destOrd="0" presId="urn:microsoft.com/office/officeart/2016/7/layout/RepeatingBendingProcessNew"/>
    <dgm:cxn modelId="{28D5ACA3-D7CE-4C44-9728-2909E84EEF59}" srcId="{A8C3A6A4-EA06-462C-9221-F99A6F1BA81F}" destId="{F0CB5B04-914D-48BB-AE39-D9F3018C191A}" srcOrd="2" destOrd="0" parTransId="{8371BFD3-020A-48FF-983E-098E8F5C4827}" sibTransId="{DC8194D5-DC9D-401D-B017-23508434D2A4}"/>
    <dgm:cxn modelId="{1E1A22A8-6C52-284A-AB58-FB4D1620D1F7}" type="presOf" srcId="{6F244170-63C6-445F-AB65-1230B83CD134}" destId="{5A14E964-0AD6-944A-B40C-DE7AC882E65A}" srcOrd="0" destOrd="0" presId="urn:microsoft.com/office/officeart/2016/7/layout/RepeatingBendingProcessNew"/>
    <dgm:cxn modelId="{178BD8AA-A8DC-9846-B9B7-09D61BBCE3A7}" type="presOf" srcId="{E02CCBB9-9E08-4451-AC17-01CDD1CA093D}" destId="{79EADEF3-2F03-6349-B314-DA860260B899}" srcOrd="0" destOrd="0" presId="urn:microsoft.com/office/officeart/2016/7/layout/RepeatingBendingProcessNew"/>
    <dgm:cxn modelId="{62D039AB-1BAF-8941-9E0A-E586DCC88393}" type="presOf" srcId="{1E661AC0-D427-4E96-859F-A8222C86226A}" destId="{8A6B4751-6AEE-7942-BC8A-B3665A9F4284}" srcOrd="0" destOrd="0" presId="urn:microsoft.com/office/officeart/2016/7/layout/RepeatingBendingProcessNew"/>
    <dgm:cxn modelId="{EAB699AB-CF41-444E-A418-CA5D14FFA2AE}" type="presOf" srcId="{6F244170-63C6-445F-AB65-1230B83CD134}" destId="{473C214A-E6FE-2548-8682-0774A4B41BFE}" srcOrd="1" destOrd="0" presId="urn:microsoft.com/office/officeart/2016/7/layout/RepeatingBendingProcessNew"/>
    <dgm:cxn modelId="{E3C543B2-2E7B-1445-9F4B-22EA727B05D3}" type="presOf" srcId="{030FADB5-49E3-4707-B9CD-F144382B1CFE}" destId="{34874574-C5BF-C740-AC62-71659FBB2BC7}" srcOrd="0" destOrd="0" presId="urn:microsoft.com/office/officeart/2016/7/layout/RepeatingBendingProcessNew"/>
    <dgm:cxn modelId="{E65B0AB7-DB7A-3547-A605-35A6C026F95D}" type="presOf" srcId="{E02CCBB9-9E08-4451-AC17-01CDD1CA093D}" destId="{AFB09354-FF7A-A445-856C-6CE4B0B56DE8}" srcOrd="1" destOrd="0" presId="urn:microsoft.com/office/officeart/2016/7/layout/RepeatingBendingProcessNew"/>
    <dgm:cxn modelId="{0F2ADBC0-021E-FD4C-B4C5-C2266FF54F0F}" type="presOf" srcId="{2F5BECAC-F004-4221-BE16-BD69C052C740}" destId="{912C25FD-7D3C-0741-95C0-707712E842E2}" srcOrd="0" destOrd="0" presId="urn:microsoft.com/office/officeart/2016/7/layout/RepeatingBendingProcessNew"/>
    <dgm:cxn modelId="{9D58BBD0-4F38-C447-9E5C-30E8C58C2244}" type="presOf" srcId="{F0CB5B04-914D-48BB-AE39-D9F3018C191A}" destId="{D8747C28-1E93-D645-94B2-9619CCF2547C}" srcOrd="0" destOrd="0" presId="urn:microsoft.com/office/officeart/2016/7/layout/RepeatingBendingProcessNew"/>
    <dgm:cxn modelId="{7426B9D1-C267-AB4C-976D-FC5653FAFE3A}" type="presOf" srcId="{68F43C09-2273-405A-8D20-249741E10A22}" destId="{7F9FDA19-5789-C640-B5CD-B8BAB95972D4}" srcOrd="0" destOrd="0" presId="urn:microsoft.com/office/officeart/2016/7/layout/RepeatingBendingProcessNew"/>
    <dgm:cxn modelId="{B88087D6-342A-4561-91B9-F6BE7BFC36C3}" srcId="{A8C3A6A4-EA06-462C-9221-F99A6F1BA81F}" destId="{872EB7E4-BAB3-40DD-A301-04FA3D9B6272}" srcOrd="6" destOrd="0" parTransId="{4E6436B4-D777-4BA9-B944-1FA82E41F1ED}" sibTransId="{E02CCBB9-9E08-4451-AC17-01CDD1CA093D}"/>
    <dgm:cxn modelId="{8B956BDB-0CB1-4EDA-8C94-B3488DB7DCDA}" srcId="{A8C3A6A4-EA06-462C-9221-F99A6F1BA81F}" destId="{92AEFF1F-7764-4D95-AD13-977F7A28C84B}" srcOrd="5" destOrd="0" parTransId="{AEB55EB9-A9AE-4322-B10C-9CA91B14184E}" sibTransId="{68F43C09-2273-405A-8D20-249741E10A22}"/>
    <dgm:cxn modelId="{D72AF9E2-94B2-5647-B526-60D403E09824}" type="presOf" srcId="{FEE3E377-AED2-4CB8-9761-0441CA995ABE}" destId="{873B4EC5-F452-DB40-B63D-51EFADED8C0D}" srcOrd="0" destOrd="0" presId="urn:microsoft.com/office/officeart/2016/7/layout/RepeatingBendingProcessNew"/>
    <dgm:cxn modelId="{DE1C68E4-E305-3748-AC83-072555FC79E0}" type="presOf" srcId="{872EB7E4-BAB3-40DD-A301-04FA3D9B6272}" destId="{1A4F321C-A972-2147-89CC-C5F9E5942D28}" srcOrd="0" destOrd="0" presId="urn:microsoft.com/office/officeart/2016/7/layout/RepeatingBendingProcessNew"/>
    <dgm:cxn modelId="{20235FD6-59A8-B946-B571-FF5AD4149814}" type="presParOf" srcId="{D5F7D4C2-EE2D-154B-889B-1199B4F1F433}" destId="{EE27FC6B-6493-1745-BA35-DF53E0083970}" srcOrd="0" destOrd="0" presId="urn:microsoft.com/office/officeart/2016/7/layout/RepeatingBendingProcessNew"/>
    <dgm:cxn modelId="{4ADC16BA-40C2-C44C-AFFF-E001B9DEE5BA}" type="presParOf" srcId="{D5F7D4C2-EE2D-154B-889B-1199B4F1F433}" destId="{5A14E964-0AD6-944A-B40C-DE7AC882E65A}" srcOrd="1" destOrd="0" presId="urn:microsoft.com/office/officeart/2016/7/layout/RepeatingBendingProcessNew"/>
    <dgm:cxn modelId="{C2D5614D-2350-3E4D-A321-D034BBDBF7A5}" type="presParOf" srcId="{5A14E964-0AD6-944A-B40C-DE7AC882E65A}" destId="{473C214A-E6FE-2548-8682-0774A4B41BFE}" srcOrd="0" destOrd="0" presId="urn:microsoft.com/office/officeart/2016/7/layout/RepeatingBendingProcessNew"/>
    <dgm:cxn modelId="{71D0BD62-10E8-E14D-84FD-EA7721079E02}" type="presParOf" srcId="{D5F7D4C2-EE2D-154B-889B-1199B4F1F433}" destId="{8B2D8A12-1B7F-5A42-A365-42B4E7DDC604}" srcOrd="2" destOrd="0" presId="urn:microsoft.com/office/officeart/2016/7/layout/RepeatingBendingProcessNew"/>
    <dgm:cxn modelId="{D0F41FC0-8FB1-724D-8CAF-E5D2117D2E48}" type="presParOf" srcId="{D5F7D4C2-EE2D-154B-889B-1199B4F1F433}" destId="{F2B7FA44-8D67-C247-937E-D4A5E980FCE6}" srcOrd="3" destOrd="0" presId="urn:microsoft.com/office/officeart/2016/7/layout/RepeatingBendingProcessNew"/>
    <dgm:cxn modelId="{5D732BCF-CB09-DB40-BE36-1996CA194AC1}" type="presParOf" srcId="{F2B7FA44-8D67-C247-937E-D4A5E980FCE6}" destId="{7F9367CF-D785-8D40-8D57-E7E0ED4CEE7D}" srcOrd="0" destOrd="0" presId="urn:microsoft.com/office/officeart/2016/7/layout/RepeatingBendingProcessNew"/>
    <dgm:cxn modelId="{80AF9BC1-DB8E-604F-9F8D-C2F7F815F908}" type="presParOf" srcId="{D5F7D4C2-EE2D-154B-889B-1199B4F1F433}" destId="{D8747C28-1E93-D645-94B2-9619CCF2547C}" srcOrd="4" destOrd="0" presId="urn:microsoft.com/office/officeart/2016/7/layout/RepeatingBendingProcessNew"/>
    <dgm:cxn modelId="{191DEC22-4FBB-F640-85DA-1C8F37EE72F9}" type="presParOf" srcId="{D5F7D4C2-EE2D-154B-889B-1199B4F1F433}" destId="{673C0018-8904-754E-90FA-83027648D280}" srcOrd="5" destOrd="0" presId="urn:microsoft.com/office/officeart/2016/7/layout/RepeatingBendingProcessNew"/>
    <dgm:cxn modelId="{41A704C3-EAC9-044B-ACE6-E92D807AEE7D}" type="presParOf" srcId="{673C0018-8904-754E-90FA-83027648D280}" destId="{7A7A1072-321A-9640-BC6A-23C4339011AE}" srcOrd="0" destOrd="0" presId="urn:microsoft.com/office/officeart/2016/7/layout/RepeatingBendingProcessNew"/>
    <dgm:cxn modelId="{34747F84-38A8-E74B-94C5-F7B28A5FEFE9}" type="presParOf" srcId="{D5F7D4C2-EE2D-154B-889B-1199B4F1F433}" destId="{912C25FD-7D3C-0741-95C0-707712E842E2}" srcOrd="6" destOrd="0" presId="urn:microsoft.com/office/officeart/2016/7/layout/RepeatingBendingProcessNew"/>
    <dgm:cxn modelId="{598AC76F-6319-CE48-8834-0AB32D5F8ECC}" type="presParOf" srcId="{D5F7D4C2-EE2D-154B-889B-1199B4F1F433}" destId="{873B4EC5-F452-DB40-B63D-51EFADED8C0D}" srcOrd="7" destOrd="0" presId="urn:microsoft.com/office/officeart/2016/7/layout/RepeatingBendingProcessNew"/>
    <dgm:cxn modelId="{CC7A1D04-B907-CA48-8C99-A3630D03D11D}" type="presParOf" srcId="{873B4EC5-F452-DB40-B63D-51EFADED8C0D}" destId="{A927C0A1-91A9-6B49-847B-D94B1BC0BB87}" srcOrd="0" destOrd="0" presId="urn:microsoft.com/office/officeart/2016/7/layout/RepeatingBendingProcessNew"/>
    <dgm:cxn modelId="{38CA339D-F00E-9940-A6F1-46789BD2B680}" type="presParOf" srcId="{D5F7D4C2-EE2D-154B-889B-1199B4F1F433}" destId="{8A6B4751-6AEE-7942-BC8A-B3665A9F4284}" srcOrd="8" destOrd="0" presId="urn:microsoft.com/office/officeart/2016/7/layout/RepeatingBendingProcessNew"/>
    <dgm:cxn modelId="{EB7010BD-B28E-1741-8886-3ABF703130BC}" type="presParOf" srcId="{D5F7D4C2-EE2D-154B-889B-1199B4F1F433}" destId="{0A004F89-5BC8-D247-8C1E-E755F6ED9C0C}" srcOrd="9" destOrd="0" presId="urn:microsoft.com/office/officeart/2016/7/layout/RepeatingBendingProcessNew"/>
    <dgm:cxn modelId="{5CAE48EA-0043-AC46-AA18-4D0149DA5923}" type="presParOf" srcId="{0A004F89-5BC8-D247-8C1E-E755F6ED9C0C}" destId="{C6B2E02C-0C32-7547-B281-594FA3576C4A}" srcOrd="0" destOrd="0" presId="urn:microsoft.com/office/officeart/2016/7/layout/RepeatingBendingProcessNew"/>
    <dgm:cxn modelId="{4D3A35A1-D91E-F247-A8E4-F8B0903C8703}" type="presParOf" srcId="{D5F7D4C2-EE2D-154B-889B-1199B4F1F433}" destId="{B8FD4980-E61C-9248-9B7B-0EB11A647782}" srcOrd="10" destOrd="0" presId="urn:microsoft.com/office/officeart/2016/7/layout/RepeatingBendingProcessNew"/>
    <dgm:cxn modelId="{53A02DE2-47AB-0145-86DE-2168CA35822E}" type="presParOf" srcId="{D5F7D4C2-EE2D-154B-889B-1199B4F1F433}" destId="{7F9FDA19-5789-C640-B5CD-B8BAB95972D4}" srcOrd="11" destOrd="0" presId="urn:microsoft.com/office/officeart/2016/7/layout/RepeatingBendingProcessNew"/>
    <dgm:cxn modelId="{BE3696AE-74FB-A748-AC9C-B18CAC17B1F1}" type="presParOf" srcId="{7F9FDA19-5789-C640-B5CD-B8BAB95972D4}" destId="{EB6CBD30-2C62-A04A-B5F3-2EF246C73721}" srcOrd="0" destOrd="0" presId="urn:microsoft.com/office/officeart/2016/7/layout/RepeatingBendingProcessNew"/>
    <dgm:cxn modelId="{30510DA7-BE8F-3844-AA38-63E147986D7C}" type="presParOf" srcId="{D5F7D4C2-EE2D-154B-889B-1199B4F1F433}" destId="{1A4F321C-A972-2147-89CC-C5F9E5942D28}" srcOrd="12" destOrd="0" presId="urn:microsoft.com/office/officeart/2016/7/layout/RepeatingBendingProcessNew"/>
    <dgm:cxn modelId="{BC16B3B5-D727-AE44-AB7A-F1B9085FCB27}" type="presParOf" srcId="{D5F7D4C2-EE2D-154B-889B-1199B4F1F433}" destId="{79EADEF3-2F03-6349-B314-DA860260B899}" srcOrd="13" destOrd="0" presId="urn:microsoft.com/office/officeart/2016/7/layout/RepeatingBendingProcessNew"/>
    <dgm:cxn modelId="{BC09679A-C8B0-5E4E-ADE2-5FD03EDECAB2}" type="presParOf" srcId="{79EADEF3-2F03-6349-B314-DA860260B899}" destId="{AFB09354-FF7A-A445-856C-6CE4B0B56DE8}" srcOrd="0" destOrd="0" presId="urn:microsoft.com/office/officeart/2016/7/layout/RepeatingBendingProcessNew"/>
    <dgm:cxn modelId="{CB6F19D8-460D-5E49-9483-6252FEC8657E}" type="presParOf" srcId="{D5F7D4C2-EE2D-154B-889B-1199B4F1F433}" destId="{34874574-C5BF-C740-AC62-71659FBB2BC7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1A1270-2406-4998-9555-4981C7C1B086}">
      <dsp:nvSpPr>
        <dsp:cNvPr id="0" name=""/>
        <dsp:cNvSpPr/>
      </dsp:nvSpPr>
      <dsp:spPr>
        <a:xfrm>
          <a:off x="0" y="1606"/>
          <a:ext cx="6823502" cy="6847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08D8FC-F491-4BBC-AF8F-FBEF99095385}">
      <dsp:nvSpPr>
        <dsp:cNvPr id="0" name=""/>
        <dsp:cNvSpPr/>
      </dsp:nvSpPr>
      <dsp:spPr>
        <a:xfrm>
          <a:off x="207139" y="155677"/>
          <a:ext cx="376616" cy="3766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32A94-CFA4-4FED-92B2-D0DB245A607B}">
      <dsp:nvSpPr>
        <dsp:cNvPr id="0" name=""/>
        <dsp:cNvSpPr/>
      </dsp:nvSpPr>
      <dsp:spPr>
        <a:xfrm>
          <a:off x="790894" y="1606"/>
          <a:ext cx="6032607" cy="684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470" tIns="72470" rIns="72470" bIns="724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Importance of digital skills </a:t>
          </a:r>
        </a:p>
      </dsp:txBody>
      <dsp:txXfrm>
        <a:off x="790894" y="1606"/>
        <a:ext cx="6032607" cy="684757"/>
      </dsp:txXfrm>
    </dsp:sp>
    <dsp:sp modelId="{55570FB9-030E-4DF7-93E7-D649D8488DA4}">
      <dsp:nvSpPr>
        <dsp:cNvPr id="0" name=""/>
        <dsp:cNvSpPr/>
      </dsp:nvSpPr>
      <dsp:spPr>
        <a:xfrm>
          <a:off x="0" y="857553"/>
          <a:ext cx="6823502" cy="6847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F2510B-2396-4DF5-A64E-9773178D5484}">
      <dsp:nvSpPr>
        <dsp:cNvPr id="0" name=""/>
        <dsp:cNvSpPr/>
      </dsp:nvSpPr>
      <dsp:spPr>
        <a:xfrm>
          <a:off x="207139" y="1011623"/>
          <a:ext cx="376616" cy="3766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A14D80-C715-467E-BC90-1B5AAE8487D6}">
      <dsp:nvSpPr>
        <dsp:cNvPr id="0" name=""/>
        <dsp:cNvSpPr/>
      </dsp:nvSpPr>
      <dsp:spPr>
        <a:xfrm>
          <a:off x="790894" y="857553"/>
          <a:ext cx="6032607" cy="684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470" tIns="72470" rIns="72470" bIns="724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JISC digital capability assesement </a:t>
          </a:r>
        </a:p>
      </dsp:txBody>
      <dsp:txXfrm>
        <a:off x="790894" y="857553"/>
        <a:ext cx="6032607" cy="684757"/>
      </dsp:txXfrm>
    </dsp:sp>
    <dsp:sp modelId="{E4FD514A-A15F-419C-AC93-9564AC2AC489}">
      <dsp:nvSpPr>
        <dsp:cNvPr id="0" name=""/>
        <dsp:cNvSpPr/>
      </dsp:nvSpPr>
      <dsp:spPr>
        <a:xfrm>
          <a:off x="0" y="1713499"/>
          <a:ext cx="6823502" cy="6847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08B364-D9CA-4F6F-A34C-A2FCB14BFD3E}">
      <dsp:nvSpPr>
        <dsp:cNvPr id="0" name=""/>
        <dsp:cNvSpPr/>
      </dsp:nvSpPr>
      <dsp:spPr>
        <a:xfrm>
          <a:off x="207139" y="1867570"/>
          <a:ext cx="376616" cy="3766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28BA57-A268-412D-B506-383324D921A4}">
      <dsp:nvSpPr>
        <dsp:cNvPr id="0" name=""/>
        <dsp:cNvSpPr/>
      </dsp:nvSpPr>
      <dsp:spPr>
        <a:xfrm>
          <a:off x="790894" y="1713499"/>
          <a:ext cx="6032607" cy="684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470" tIns="72470" rIns="72470" bIns="724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LinkedIn Learning certificates </a:t>
          </a:r>
        </a:p>
      </dsp:txBody>
      <dsp:txXfrm>
        <a:off x="790894" y="1713499"/>
        <a:ext cx="6032607" cy="684757"/>
      </dsp:txXfrm>
    </dsp:sp>
    <dsp:sp modelId="{B1386724-3736-4AEE-BFAD-A7936C721627}">
      <dsp:nvSpPr>
        <dsp:cNvPr id="0" name=""/>
        <dsp:cNvSpPr/>
      </dsp:nvSpPr>
      <dsp:spPr>
        <a:xfrm>
          <a:off x="0" y="2569446"/>
          <a:ext cx="6823502" cy="6847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378B4-2F13-426D-95D2-36A6AFF9C287}">
      <dsp:nvSpPr>
        <dsp:cNvPr id="0" name=""/>
        <dsp:cNvSpPr/>
      </dsp:nvSpPr>
      <dsp:spPr>
        <a:xfrm>
          <a:off x="207139" y="2723516"/>
          <a:ext cx="376616" cy="3766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F109E0-FE12-4AF2-B0AA-89DDC4027688}">
      <dsp:nvSpPr>
        <dsp:cNvPr id="0" name=""/>
        <dsp:cNvSpPr/>
      </dsp:nvSpPr>
      <dsp:spPr>
        <a:xfrm>
          <a:off x="790894" y="2569446"/>
          <a:ext cx="6032607" cy="684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470" tIns="72470" rIns="72470" bIns="724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Excel skills and practical application </a:t>
          </a:r>
        </a:p>
      </dsp:txBody>
      <dsp:txXfrm>
        <a:off x="790894" y="2569446"/>
        <a:ext cx="6032607" cy="684757"/>
      </dsp:txXfrm>
    </dsp:sp>
    <dsp:sp modelId="{EB111305-50F2-428B-B056-926B379FBFCC}">
      <dsp:nvSpPr>
        <dsp:cNvPr id="0" name=""/>
        <dsp:cNvSpPr/>
      </dsp:nvSpPr>
      <dsp:spPr>
        <a:xfrm>
          <a:off x="0" y="3425392"/>
          <a:ext cx="6823502" cy="6847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2637FC-D8CE-4314-8C66-AC5BC7B4860A}">
      <dsp:nvSpPr>
        <dsp:cNvPr id="0" name=""/>
        <dsp:cNvSpPr/>
      </dsp:nvSpPr>
      <dsp:spPr>
        <a:xfrm>
          <a:off x="207139" y="3579462"/>
          <a:ext cx="376616" cy="3766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031B1E-3DF2-4D74-850D-F009CF1CDCC8}">
      <dsp:nvSpPr>
        <dsp:cNvPr id="0" name=""/>
        <dsp:cNvSpPr/>
      </dsp:nvSpPr>
      <dsp:spPr>
        <a:xfrm>
          <a:off x="790894" y="3425392"/>
          <a:ext cx="6032607" cy="684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470" tIns="72470" rIns="72470" bIns="724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Digital skills development</a:t>
          </a:r>
        </a:p>
      </dsp:txBody>
      <dsp:txXfrm>
        <a:off x="790894" y="3425392"/>
        <a:ext cx="6032607" cy="684757"/>
      </dsp:txXfrm>
    </dsp:sp>
    <dsp:sp modelId="{671A7365-0DC2-40AE-BD19-9214B925E15C}">
      <dsp:nvSpPr>
        <dsp:cNvPr id="0" name=""/>
        <dsp:cNvSpPr/>
      </dsp:nvSpPr>
      <dsp:spPr>
        <a:xfrm>
          <a:off x="0" y="4281338"/>
          <a:ext cx="6823502" cy="6847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E6D77B-B0B8-42F7-9985-5BB41363CEA9}">
      <dsp:nvSpPr>
        <dsp:cNvPr id="0" name=""/>
        <dsp:cNvSpPr/>
      </dsp:nvSpPr>
      <dsp:spPr>
        <a:xfrm>
          <a:off x="207139" y="4435409"/>
          <a:ext cx="376616" cy="3766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DFB24-9D27-431A-BE55-053EA78A3C10}">
      <dsp:nvSpPr>
        <dsp:cNvPr id="0" name=""/>
        <dsp:cNvSpPr/>
      </dsp:nvSpPr>
      <dsp:spPr>
        <a:xfrm>
          <a:off x="790894" y="4281338"/>
          <a:ext cx="6032607" cy="684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470" tIns="72470" rIns="72470" bIns="7247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Future use of digital skills</a:t>
          </a:r>
        </a:p>
      </dsp:txBody>
      <dsp:txXfrm>
        <a:off x="790894" y="4281338"/>
        <a:ext cx="6032607" cy="6847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A7058B-4704-C147-961D-D83A260A9C47}">
      <dsp:nvSpPr>
        <dsp:cNvPr id="0" name=""/>
        <dsp:cNvSpPr/>
      </dsp:nvSpPr>
      <dsp:spPr>
        <a:xfrm>
          <a:off x="0" y="328998"/>
          <a:ext cx="8596312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480AC8-70B6-724A-81AF-458E018530C1}">
      <dsp:nvSpPr>
        <dsp:cNvPr id="0" name=""/>
        <dsp:cNvSpPr/>
      </dsp:nvSpPr>
      <dsp:spPr>
        <a:xfrm>
          <a:off x="429815" y="4278"/>
          <a:ext cx="6017418" cy="649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444" tIns="0" rIns="227444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Academic research and assignments</a:t>
          </a:r>
          <a:endParaRPr lang="en-US" sz="2200" kern="1200" dirty="0"/>
        </a:p>
      </dsp:txBody>
      <dsp:txXfrm>
        <a:off x="461518" y="35981"/>
        <a:ext cx="5954012" cy="586034"/>
      </dsp:txXfrm>
    </dsp:sp>
    <dsp:sp modelId="{40916485-7D28-8B45-A429-384D9A450366}">
      <dsp:nvSpPr>
        <dsp:cNvPr id="0" name=""/>
        <dsp:cNvSpPr/>
      </dsp:nvSpPr>
      <dsp:spPr>
        <a:xfrm>
          <a:off x="0" y="1326918"/>
          <a:ext cx="8596312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988095"/>
              <a:satOff val="4733"/>
              <a:lumOff val="43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D654BA-D13E-DC4A-9470-8EB0916D0DE6}">
      <dsp:nvSpPr>
        <dsp:cNvPr id="0" name=""/>
        <dsp:cNvSpPr/>
      </dsp:nvSpPr>
      <dsp:spPr>
        <a:xfrm>
          <a:off x="429815" y="1002198"/>
          <a:ext cx="6017418" cy="649440"/>
        </a:xfrm>
        <a:prstGeom prst="roundRect">
          <a:avLst/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444" tIns="0" rIns="227444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Online communication</a:t>
          </a:r>
          <a:endParaRPr lang="en-US" sz="2200" kern="1200"/>
        </a:p>
      </dsp:txBody>
      <dsp:txXfrm>
        <a:off x="461518" y="1033901"/>
        <a:ext cx="5954012" cy="586034"/>
      </dsp:txXfrm>
    </dsp:sp>
    <dsp:sp modelId="{5ACD2DB6-FF97-4B4A-ACCE-BC5BC0BC7FCF}">
      <dsp:nvSpPr>
        <dsp:cNvPr id="0" name=""/>
        <dsp:cNvSpPr/>
      </dsp:nvSpPr>
      <dsp:spPr>
        <a:xfrm>
          <a:off x="0" y="2324838"/>
          <a:ext cx="8596312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1976191"/>
              <a:satOff val="9467"/>
              <a:lumOff val="87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06C1E-62B1-4548-936A-7464294C7C89}">
      <dsp:nvSpPr>
        <dsp:cNvPr id="0" name=""/>
        <dsp:cNvSpPr/>
      </dsp:nvSpPr>
      <dsp:spPr>
        <a:xfrm>
          <a:off x="429815" y="2000118"/>
          <a:ext cx="6017418" cy="649440"/>
        </a:xfrm>
        <a:prstGeom prst="roundRect">
          <a:avLst/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444" tIns="0" rIns="227444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Data analysis and decision-making</a:t>
          </a:r>
          <a:endParaRPr lang="en-US" sz="2200" kern="1200"/>
        </a:p>
      </dsp:txBody>
      <dsp:txXfrm>
        <a:off x="461518" y="2031821"/>
        <a:ext cx="5954012" cy="586034"/>
      </dsp:txXfrm>
    </dsp:sp>
    <dsp:sp modelId="{FBE71C83-3338-ED49-A411-056B5F8CD097}">
      <dsp:nvSpPr>
        <dsp:cNvPr id="0" name=""/>
        <dsp:cNvSpPr/>
      </dsp:nvSpPr>
      <dsp:spPr>
        <a:xfrm>
          <a:off x="0" y="3322758"/>
          <a:ext cx="8596312" cy="554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-2964286"/>
              <a:satOff val="14200"/>
              <a:lumOff val="1313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05542C-6132-0445-8309-F9237912E5DB}">
      <dsp:nvSpPr>
        <dsp:cNvPr id="0" name=""/>
        <dsp:cNvSpPr/>
      </dsp:nvSpPr>
      <dsp:spPr>
        <a:xfrm>
          <a:off x="429815" y="2998038"/>
          <a:ext cx="6017418" cy="649440"/>
        </a:xfrm>
        <a:prstGeom prst="roundRect">
          <a:avLst/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444" tIns="0" rIns="227444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Professional employability</a:t>
          </a:r>
          <a:endParaRPr lang="en-US" sz="2200" kern="1200"/>
        </a:p>
      </dsp:txBody>
      <dsp:txXfrm>
        <a:off x="461518" y="3029741"/>
        <a:ext cx="5954012" cy="5860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473F69-003F-43A0-B39D-1A70F362A544}">
      <dsp:nvSpPr>
        <dsp:cNvPr id="0" name=""/>
        <dsp:cNvSpPr/>
      </dsp:nvSpPr>
      <dsp:spPr>
        <a:xfrm>
          <a:off x="582441" y="869014"/>
          <a:ext cx="1247033" cy="12470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56F85C-7D54-4BD4-8311-9359CDFE5485}">
      <dsp:nvSpPr>
        <dsp:cNvPr id="0" name=""/>
        <dsp:cNvSpPr/>
      </dsp:nvSpPr>
      <dsp:spPr>
        <a:xfrm>
          <a:off x="848202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96F948-B2CA-4308-94E6-43644079A00D}">
      <dsp:nvSpPr>
        <dsp:cNvPr id="0" name=""/>
        <dsp:cNvSpPr/>
      </dsp:nvSpPr>
      <dsp:spPr>
        <a:xfrm>
          <a:off x="183800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Digital communication</a:t>
          </a:r>
          <a:endParaRPr lang="en-US" sz="1800" kern="1200" dirty="0"/>
        </a:p>
      </dsp:txBody>
      <dsp:txXfrm>
        <a:off x="183800" y="2504467"/>
        <a:ext cx="2044316" cy="720000"/>
      </dsp:txXfrm>
    </dsp:sp>
    <dsp:sp modelId="{39290C01-B599-438D-967D-FA5CDE14707A}">
      <dsp:nvSpPr>
        <dsp:cNvPr id="0" name=""/>
        <dsp:cNvSpPr/>
      </dsp:nvSpPr>
      <dsp:spPr>
        <a:xfrm>
          <a:off x="2984513" y="869014"/>
          <a:ext cx="1247033" cy="124703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62CA3B-5C5F-4B03-9AF0-26DE9A0CF915}">
      <dsp:nvSpPr>
        <dsp:cNvPr id="0" name=""/>
        <dsp:cNvSpPr/>
      </dsp:nvSpPr>
      <dsp:spPr>
        <a:xfrm>
          <a:off x="3250275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976F0D-AC0B-4974-8099-AFC48FEA562D}">
      <dsp:nvSpPr>
        <dsp:cNvPr id="0" name=""/>
        <dsp:cNvSpPr/>
      </dsp:nvSpPr>
      <dsp:spPr>
        <a:xfrm>
          <a:off x="2585872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Digital identity management</a:t>
          </a:r>
          <a:endParaRPr lang="en-US" sz="1800" kern="1200"/>
        </a:p>
      </dsp:txBody>
      <dsp:txXfrm>
        <a:off x="2585872" y="2504467"/>
        <a:ext cx="2044316" cy="720000"/>
      </dsp:txXfrm>
    </dsp:sp>
    <dsp:sp modelId="{ADD8D720-B9C0-4DF4-B986-7B8AE5683A82}">
      <dsp:nvSpPr>
        <dsp:cNvPr id="0" name=""/>
        <dsp:cNvSpPr/>
      </dsp:nvSpPr>
      <dsp:spPr>
        <a:xfrm>
          <a:off x="5386585" y="869014"/>
          <a:ext cx="1247033" cy="124703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C7FFE-DA6E-41BD-9EE9-44F3AF4FE582}">
      <dsp:nvSpPr>
        <dsp:cNvPr id="0" name=""/>
        <dsp:cNvSpPr/>
      </dsp:nvSpPr>
      <dsp:spPr>
        <a:xfrm>
          <a:off x="5652347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49D306-907D-449E-A575-90118FA7D536}">
      <dsp:nvSpPr>
        <dsp:cNvPr id="0" name=""/>
        <dsp:cNvSpPr/>
      </dsp:nvSpPr>
      <dsp:spPr>
        <a:xfrm>
          <a:off x="4987944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Online collaboration</a:t>
          </a:r>
          <a:endParaRPr lang="en-US" sz="1800" kern="1200"/>
        </a:p>
      </dsp:txBody>
      <dsp:txXfrm>
        <a:off x="4987944" y="2504467"/>
        <a:ext cx="2044316" cy="720000"/>
      </dsp:txXfrm>
    </dsp:sp>
    <dsp:sp modelId="{C9DC9D78-FCBA-4636-BBD0-2B2DD3CB9755}">
      <dsp:nvSpPr>
        <dsp:cNvPr id="0" name=""/>
        <dsp:cNvSpPr/>
      </dsp:nvSpPr>
      <dsp:spPr>
        <a:xfrm>
          <a:off x="7788658" y="869014"/>
          <a:ext cx="1247033" cy="124703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92A875-D7F8-46A1-A184-48869166061F}">
      <dsp:nvSpPr>
        <dsp:cNvPr id="0" name=""/>
        <dsp:cNvSpPr/>
      </dsp:nvSpPr>
      <dsp:spPr>
        <a:xfrm>
          <a:off x="8054419" y="1134775"/>
          <a:ext cx="715510" cy="7155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330E5-C657-4D8C-93B5-0439B321B168}">
      <dsp:nvSpPr>
        <dsp:cNvPr id="0" name=""/>
        <dsp:cNvSpPr/>
      </dsp:nvSpPr>
      <dsp:spPr>
        <a:xfrm>
          <a:off x="7390016" y="2504467"/>
          <a:ext cx="204431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Professional online behaviour</a:t>
          </a:r>
          <a:endParaRPr lang="en-US" sz="1800" kern="1200"/>
        </a:p>
      </dsp:txBody>
      <dsp:txXfrm>
        <a:off x="7390016" y="2504467"/>
        <a:ext cx="2044316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8D9A1-13B5-E946-B789-DC6F099DF545}">
      <dsp:nvSpPr>
        <dsp:cNvPr id="0" name=""/>
        <dsp:cNvSpPr/>
      </dsp:nvSpPr>
      <dsp:spPr>
        <a:xfrm>
          <a:off x="0" y="0"/>
          <a:ext cx="3851122" cy="3880773"/>
        </a:xfrm>
        <a:prstGeom prst="roundRect">
          <a:avLst>
            <a:gd name="adj" fmla="val 8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3011911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Digital creation</a:t>
          </a:r>
        </a:p>
      </dsp:txBody>
      <dsp:txXfrm>
        <a:off x="95876" y="95876"/>
        <a:ext cx="3659370" cy="3689021"/>
      </dsp:txXfrm>
    </dsp:sp>
    <dsp:sp modelId="{2A014FBE-257B-1E4C-8A8F-C689B784FBD6}">
      <dsp:nvSpPr>
        <dsp:cNvPr id="0" name=""/>
        <dsp:cNvSpPr/>
      </dsp:nvSpPr>
      <dsp:spPr>
        <a:xfrm>
          <a:off x="96278" y="970193"/>
          <a:ext cx="3658565" cy="2716541"/>
        </a:xfrm>
        <a:prstGeom prst="roundRect">
          <a:avLst>
            <a:gd name="adj" fmla="val 10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725004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Data and information literacy</a:t>
          </a:r>
        </a:p>
      </dsp:txBody>
      <dsp:txXfrm>
        <a:off x="179821" y="1053736"/>
        <a:ext cx="3491479" cy="2549455"/>
      </dsp:txXfrm>
    </dsp:sp>
    <dsp:sp modelId="{EA597F5B-F063-234A-8389-AB66A95D1DDD}">
      <dsp:nvSpPr>
        <dsp:cNvPr id="0" name=""/>
        <dsp:cNvSpPr/>
      </dsp:nvSpPr>
      <dsp:spPr>
        <a:xfrm>
          <a:off x="192556" y="1940386"/>
          <a:ext cx="3466009" cy="1552309"/>
        </a:xfrm>
        <a:prstGeom prst="roundRect">
          <a:avLst>
            <a:gd name="adj" fmla="val 10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92024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Presentation design</a:t>
          </a:r>
        </a:p>
      </dsp:txBody>
      <dsp:txXfrm>
        <a:off x="240295" y="1988125"/>
        <a:ext cx="3370531" cy="14568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CD0344-A3D5-E849-B4C0-9D9162AE036D}">
      <dsp:nvSpPr>
        <dsp:cNvPr id="0" name=""/>
        <dsp:cNvSpPr/>
      </dsp:nvSpPr>
      <dsp:spPr>
        <a:xfrm>
          <a:off x="0" y="215800"/>
          <a:ext cx="8596668" cy="889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Task 2: LinkedIn Learning Certificates</a:t>
          </a:r>
        </a:p>
      </dsp:txBody>
      <dsp:txXfrm>
        <a:off x="43407" y="259207"/>
        <a:ext cx="8509854" cy="8023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81708-1334-0B47-A4D4-092090F002A0}">
      <dsp:nvSpPr>
        <dsp:cNvPr id="0" name=""/>
        <dsp:cNvSpPr/>
      </dsp:nvSpPr>
      <dsp:spPr>
        <a:xfrm>
          <a:off x="2938" y="1410223"/>
          <a:ext cx="1431798" cy="9091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4D46C5-F88D-6143-A09F-1299B572EB88}">
      <dsp:nvSpPr>
        <dsp:cNvPr id="0" name=""/>
        <dsp:cNvSpPr/>
      </dsp:nvSpPr>
      <dsp:spPr>
        <a:xfrm>
          <a:off x="162027" y="1561357"/>
          <a:ext cx="1431798" cy="9091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Microsoft Excel</a:t>
          </a:r>
          <a:endParaRPr lang="en-US" sz="1900" kern="1200" dirty="0"/>
        </a:p>
      </dsp:txBody>
      <dsp:txXfrm>
        <a:off x="188656" y="1587986"/>
        <a:ext cx="1378540" cy="855934"/>
      </dsp:txXfrm>
    </dsp:sp>
    <dsp:sp modelId="{A66CFB3E-6916-AD49-887D-C95101ED7EAA}">
      <dsp:nvSpPr>
        <dsp:cNvPr id="0" name=""/>
        <dsp:cNvSpPr/>
      </dsp:nvSpPr>
      <dsp:spPr>
        <a:xfrm>
          <a:off x="1752914" y="1410223"/>
          <a:ext cx="1431798" cy="9091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F6EDF-2C30-8E44-B738-FD337D4F4907}">
      <dsp:nvSpPr>
        <dsp:cNvPr id="0" name=""/>
        <dsp:cNvSpPr/>
      </dsp:nvSpPr>
      <dsp:spPr>
        <a:xfrm>
          <a:off x="1912003" y="1561357"/>
          <a:ext cx="1431798" cy="9091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Microsoft Word</a:t>
          </a:r>
          <a:endParaRPr lang="en-US" sz="1900" kern="1200" dirty="0"/>
        </a:p>
      </dsp:txBody>
      <dsp:txXfrm>
        <a:off x="1938632" y="1587986"/>
        <a:ext cx="1378540" cy="855934"/>
      </dsp:txXfrm>
    </dsp:sp>
    <dsp:sp modelId="{99AEFF02-4A06-BE4B-B3FF-616901DD85F4}">
      <dsp:nvSpPr>
        <dsp:cNvPr id="0" name=""/>
        <dsp:cNvSpPr/>
      </dsp:nvSpPr>
      <dsp:spPr>
        <a:xfrm>
          <a:off x="3502890" y="1410223"/>
          <a:ext cx="1431798" cy="9091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F18F52-C831-D140-A9A3-A9D6A7DB9ED4}">
      <dsp:nvSpPr>
        <dsp:cNvPr id="0" name=""/>
        <dsp:cNvSpPr/>
      </dsp:nvSpPr>
      <dsp:spPr>
        <a:xfrm>
          <a:off x="3661979" y="1561357"/>
          <a:ext cx="1431798" cy="9091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Microsoft Outlook</a:t>
          </a:r>
          <a:endParaRPr lang="en-US" sz="1900" kern="1200"/>
        </a:p>
      </dsp:txBody>
      <dsp:txXfrm>
        <a:off x="3688608" y="1587986"/>
        <a:ext cx="1378540" cy="855934"/>
      </dsp:txXfrm>
    </dsp:sp>
    <dsp:sp modelId="{555973A3-A746-DF45-BBC1-1DAB4D3485A4}">
      <dsp:nvSpPr>
        <dsp:cNvPr id="0" name=""/>
        <dsp:cNvSpPr/>
      </dsp:nvSpPr>
      <dsp:spPr>
        <a:xfrm>
          <a:off x="5252866" y="1410223"/>
          <a:ext cx="1431798" cy="9091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69918-B3E4-3F4B-9C12-42B135E263C3}">
      <dsp:nvSpPr>
        <dsp:cNvPr id="0" name=""/>
        <dsp:cNvSpPr/>
      </dsp:nvSpPr>
      <dsp:spPr>
        <a:xfrm>
          <a:off x="5411955" y="1561357"/>
          <a:ext cx="1431798" cy="9091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Microsoft PowerPoint</a:t>
          </a:r>
          <a:endParaRPr lang="en-US" sz="1900" kern="1200"/>
        </a:p>
      </dsp:txBody>
      <dsp:txXfrm>
        <a:off x="5438584" y="1587986"/>
        <a:ext cx="1378540" cy="855934"/>
      </dsp:txXfrm>
    </dsp:sp>
    <dsp:sp modelId="{80CA50FA-F780-C34C-BF92-77339713446B}">
      <dsp:nvSpPr>
        <dsp:cNvPr id="0" name=""/>
        <dsp:cNvSpPr/>
      </dsp:nvSpPr>
      <dsp:spPr>
        <a:xfrm>
          <a:off x="7002842" y="1410223"/>
          <a:ext cx="1431798" cy="90919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113BB-788C-494A-BC1D-6EE92FB37651}">
      <dsp:nvSpPr>
        <dsp:cNvPr id="0" name=""/>
        <dsp:cNvSpPr/>
      </dsp:nvSpPr>
      <dsp:spPr>
        <a:xfrm>
          <a:off x="7161931" y="1561357"/>
          <a:ext cx="1431798" cy="90919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Canva</a:t>
          </a:r>
          <a:endParaRPr lang="en-US" sz="1900" kern="1200"/>
        </a:p>
      </dsp:txBody>
      <dsp:txXfrm>
        <a:off x="7188560" y="1587986"/>
        <a:ext cx="1378540" cy="8559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6F5E4E-7B79-B946-BC46-044A929452CF}">
      <dsp:nvSpPr>
        <dsp:cNvPr id="0" name=""/>
        <dsp:cNvSpPr/>
      </dsp:nvSpPr>
      <dsp:spPr>
        <a:xfrm>
          <a:off x="0" y="13054"/>
          <a:ext cx="3854664" cy="38546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BEA11C-7FA5-B744-9D63-826D20677AD0}">
      <dsp:nvSpPr>
        <dsp:cNvPr id="0" name=""/>
        <dsp:cNvSpPr/>
      </dsp:nvSpPr>
      <dsp:spPr>
        <a:xfrm>
          <a:off x="1927332" y="13054"/>
          <a:ext cx="4497108" cy="38546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Data organisation and analysis</a:t>
          </a:r>
        </a:p>
      </dsp:txBody>
      <dsp:txXfrm>
        <a:off x="1927332" y="13054"/>
        <a:ext cx="4497108" cy="616746"/>
      </dsp:txXfrm>
    </dsp:sp>
    <dsp:sp modelId="{4165A913-D0BE-4C4F-A498-9D0D5EC50778}">
      <dsp:nvSpPr>
        <dsp:cNvPr id="0" name=""/>
        <dsp:cNvSpPr/>
      </dsp:nvSpPr>
      <dsp:spPr>
        <a:xfrm>
          <a:off x="404739" y="629800"/>
          <a:ext cx="3045184" cy="30451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07F98-0171-CC4D-83B3-3BCA65136FD8}">
      <dsp:nvSpPr>
        <dsp:cNvPr id="0" name=""/>
        <dsp:cNvSpPr/>
      </dsp:nvSpPr>
      <dsp:spPr>
        <a:xfrm>
          <a:off x="1927332" y="629800"/>
          <a:ext cx="4497108" cy="30451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Presentation design</a:t>
          </a:r>
        </a:p>
      </dsp:txBody>
      <dsp:txXfrm>
        <a:off x="1927332" y="629800"/>
        <a:ext cx="4497108" cy="616746"/>
      </dsp:txXfrm>
    </dsp:sp>
    <dsp:sp modelId="{6D40375A-3C5A-C241-9842-2DE80BD3A828}">
      <dsp:nvSpPr>
        <dsp:cNvPr id="0" name=""/>
        <dsp:cNvSpPr/>
      </dsp:nvSpPr>
      <dsp:spPr>
        <a:xfrm>
          <a:off x="809479" y="1246546"/>
          <a:ext cx="2235705" cy="22357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C748C-3385-504C-8D75-DD8663FF6677}">
      <dsp:nvSpPr>
        <dsp:cNvPr id="0" name=""/>
        <dsp:cNvSpPr/>
      </dsp:nvSpPr>
      <dsp:spPr>
        <a:xfrm>
          <a:off x="1927332" y="1246546"/>
          <a:ext cx="4497108" cy="22357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Digital communication</a:t>
          </a:r>
        </a:p>
      </dsp:txBody>
      <dsp:txXfrm>
        <a:off x="1927332" y="1246546"/>
        <a:ext cx="4497108" cy="616746"/>
      </dsp:txXfrm>
    </dsp:sp>
    <dsp:sp modelId="{A55A9699-1C36-B148-B489-24111A169EB7}">
      <dsp:nvSpPr>
        <dsp:cNvPr id="0" name=""/>
        <dsp:cNvSpPr/>
      </dsp:nvSpPr>
      <dsp:spPr>
        <a:xfrm>
          <a:off x="1214219" y="1863293"/>
          <a:ext cx="1426225" cy="14262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32E23-F84A-4B45-97F8-4C5FF45480B5}">
      <dsp:nvSpPr>
        <dsp:cNvPr id="0" name=""/>
        <dsp:cNvSpPr/>
      </dsp:nvSpPr>
      <dsp:spPr>
        <a:xfrm>
          <a:off x="1927332" y="1863293"/>
          <a:ext cx="4497108" cy="1426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Use of online learning tools</a:t>
          </a:r>
        </a:p>
      </dsp:txBody>
      <dsp:txXfrm>
        <a:off x="1927332" y="1863293"/>
        <a:ext cx="4497108" cy="616746"/>
      </dsp:txXfrm>
    </dsp:sp>
    <dsp:sp modelId="{B3C3BFBA-D436-CB4E-A9C0-CAB01FF76005}">
      <dsp:nvSpPr>
        <dsp:cNvPr id="0" name=""/>
        <dsp:cNvSpPr/>
      </dsp:nvSpPr>
      <dsp:spPr>
        <a:xfrm>
          <a:off x="1618958" y="2480039"/>
          <a:ext cx="616746" cy="616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343FE-496D-2D42-BACF-E5326EE5F91D}">
      <dsp:nvSpPr>
        <dsp:cNvPr id="0" name=""/>
        <dsp:cNvSpPr/>
      </dsp:nvSpPr>
      <dsp:spPr>
        <a:xfrm>
          <a:off x="1927332" y="2480039"/>
          <a:ext cx="4497108" cy="616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Spreadsheet management</a:t>
          </a:r>
        </a:p>
      </dsp:txBody>
      <dsp:txXfrm>
        <a:off x="1927332" y="2480039"/>
        <a:ext cx="4497108" cy="61674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BFFE8C-C330-4A51-89A4-5063BA3F202D}">
      <dsp:nvSpPr>
        <dsp:cNvPr id="0" name=""/>
        <dsp:cNvSpPr/>
      </dsp:nvSpPr>
      <dsp:spPr>
        <a:xfrm>
          <a:off x="377378" y="966250"/>
          <a:ext cx="609082" cy="6090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955F6-8CF1-4960-9604-F5064B28EDEA}">
      <dsp:nvSpPr>
        <dsp:cNvPr id="0" name=""/>
        <dsp:cNvSpPr/>
      </dsp:nvSpPr>
      <dsp:spPr>
        <a:xfrm>
          <a:off x="5162" y="1778468"/>
          <a:ext cx="1353515" cy="54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Academic use:</a:t>
          </a:r>
          <a:endParaRPr lang="en-US" sz="1400" kern="1200"/>
        </a:p>
      </dsp:txBody>
      <dsp:txXfrm>
        <a:off x="5162" y="1778468"/>
        <a:ext cx="1353515" cy="541406"/>
      </dsp:txXfrm>
    </dsp:sp>
    <dsp:sp modelId="{6609D7D7-951A-4DD2-B46E-36999B6DD4C3}">
      <dsp:nvSpPr>
        <dsp:cNvPr id="0" name=""/>
        <dsp:cNvSpPr/>
      </dsp:nvSpPr>
      <dsp:spPr>
        <a:xfrm>
          <a:off x="1967759" y="966250"/>
          <a:ext cx="609082" cy="6090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3805B8-1584-44CF-8F36-E882DF0006A8}">
      <dsp:nvSpPr>
        <dsp:cNvPr id="0" name=""/>
        <dsp:cNvSpPr/>
      </dsp:nvSpPr>
      <dsp:spPr>
        <a:xfrm>
          <a:off x="1595542" y="1778468"/>
          <a:ext cx="1353515" cy="54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Research projects</a:t>
          </a:r>
          <a:endParaRPr lang="en-US" sz="1400" kern="1200"/>
        </a:p>
      </dsp:txBody>
      <dsp:txXfrm>
        <a:off x="1595542" y="1778468"/>
        <a:ext cx="1353515" cy="541406"/>
      </dsp:txXfrm>
    </dsp:sp>
    <dsp:sp modelId="{BD2CC430-4A73-4805-8AAD-14C966A881DB}">
      <dsp:nvSpPr>
        <dsp:cNvPr id="0" name=""/>
        <dsp:cNvSpPr/>
      </dsp:nvSpPr>
      <dsp:spPr>
        <a:xfrm>
          <a:off x="3558140" y="966250"/>
          <a:ext cx="609082" cy="6090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C98CF-4C37-41AD-84AD-0171834F42AE}">
      <dsp:nvSpPr>
        <dsp:cNvPr id="0" name=""/>
        <dsp:cNvSpPr/>
      </dsp:nvSpPr>
      <dsp:spPr>
        <a:xfrm>
          <a:off x="3185923" y="1778468"/>
          <a:ext cx="1353515" cy="54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Data analysis assignments</a:t>
          </a:r>
          <a:endParaRPr lang="en-US" sz="1400" kern="1200"/>
        </a:p>
      </dsp:txBody>
      <dsp:txXfrm>
        <a:off x="3185923" y="1778468"/>
        <a:ext cx="1353515" cy="541406"/>
      </dsp:txXfrm>
    </dsp:sp>
    <dsp:sp modelId="{BABC537B-E3E3-400E-9158-C15E55F53F97}">
      <dsp:nvSpPr>
        <dsp:cNvPr id="0" name=""/>
        <dsp:cNvSpPr/>
      </dsp:nvSpPr>
      <dsp:spPr>
        <a:xfrm>
          <a:off x="5148521" y="966250"/>
          <a:ext cx="609082" cy="6090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4E2D8-1565-439D-910E-BC24D682003C}">
      <dsp:nvSpPr>
        <dsp:cNvPr id="0" name=""/>
        <dsp:cNvSpPr/>
      </dsp:nvSpPr>
      <dsp:spPr>
        <a:xfrm>
          <a:off x="4776304" y="1778468"/>
          <a:ext cx="1353515" cy="54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Career use:</a:t>
          </a:r>
          <a:endParaRPr lang="en-US" sz="1400" kern="1200"/>
        </a:p>
      </dsp:txBody>
      <dsp:txXfrm>
        <a:off x="4776304" y="1778468"/>
        <a:ext cx="1353515" cy="541406"/>
      </dsp:txXfrm>
    </dsp:sp>
    <dsp:sp modelId="{319A0AD6-BE54-43F5-B0DC-3580283D9F95}">
      <dsp:nvSpPr>
        <dsp:cNvPr id="0" name=""/>
        <dsp:cNvSpPr/>
      </dsp:nvSpPr>
      <dsp:spPr>
        <a:xfrm>
          <a:off x="6738902" y="966250"/>
          <a:ext cx="609082" cy="60908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E3F70-AA58-4716-B691-969DFABA20D0}">
      <dsp:nvSpPr>
        <dsp:cNvPr id="0" name=""/>
        <dsp:cNvSpPr/>
      </dsp:nvSpPr>
      <dsp:spPr>
        <a:xfrm>
          <a:off x="6366685" y="1778468"/>
          <a:ext cx="1353515" cy="54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Business decision‑making</a:t>
          </a:r>
          <a:endParaRPr lang="en-US" sz="1400" kern="1200"/>
        </a:p>
      </dsp:txBody>
      <dsp:txXfrm>
        <a:off x="6366685" y="1778468"/>
        <a:ext cx="1353515" cy="541406"/>
      </dsp:txXfrm>
    </dsp:sp>
    <dsp:sp modelId="{BB49F8C6-5DE0-4C82-99BE-FE046C706D39}">
      <dsp:nvSpPr>
        <dsp:cNvPr id="0" name=""/>
        <dsp:cNvSpPr/>
      </dsp:nvSpPr>
      <dsp:spPr>
        <a:xfrm>
          <a:off x="8329283" y="966250"/>
          <a:ext cx="609082" cy="60908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E7F3BD-0C77-4842-A348-D7131ED12B84}">
      <dsp:nvSpPr>
        <dsp:cNvPr id="0" name=""/>
        <dsp:cNvSpPr/>
      </dsp:nvSpPr>
      <dsp:spPr>
        <a:xfrm>
          <a:off x="7957066" y="1778468"/>
          <a:ext cx="1353515" cy="54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Digital communication</a:t>
          </a:r>
          <a:endParaRPr lang="en-US" sz="1400" kern="1200"/>
        </a:p>
      </dsp:txBody>
      <dsp:txXfrm>
        <a:off x="7957066" y="1778468"/>
        <a:ext cx="1353515" cy="541406"/>
      </dsp:txXfrm>
    </dsp:sp>
    <dsp:sp modelId="{E9F30D80-525B-42FE-8508-65C12151EC70}">
      <dsp:nvSpPr>
        <dsp:cNvPr id="0" name=""/>
        <dsp:cNvSpPr/>
      </dsp:nvSpPr>
      <dsp:spPr>
        <a:xfrm>
          <a:off x="9919664" y="966250"/>
          <a:ext cx="609082" cy="60908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CCA5C-85B0-4E11-9441-051EB69A9D5D}">
      <dsp:nvSpPr>
        <dsp:cNvPr id="0" name=""/>
        <dsp:cNvSpPr/>
      </dsp:nvSpPr>
      <dsp:spPr>
        <a:xfrm>
          <a:off x="9547447" y="1778468"/>
          <a:ext cx="1353515" cy="541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Data management</a:t>
          </a:r>
          <a:endParaRPr lang="en-US" sz="1400" kern="1200"/>
        </a:p>
      </dsp:txBody>
      <dsp:txXfrm>
        <a:off x="9547447" y="1778468"/>
        <a:ext cx="1353515" cy="54140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14E964-0AD6-944A-B40C-DE7AC882E65A}">
      <dsp:nvSpPr>
        <dsp:cNvPr id="0" name=""/>
        <dsp:cNvSpPr/>
      </dsp:nvSpPr>
      <dsp:spPr>
        <a:xfrm>
          <a:off x="1832083" y="1134646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16948" y="1178259"/>
        <a:ext cx="21069" cy="4213"/>
      </dsp:txXfrm>
    </dsp:sp>
    <dsp:sp modelId="{EE27FC6B-6493-1745-BA35-DF53E0083970}">
      <dsp:nvSpPr>
        <dsp:cNvPr id="0" name=""/>
        <dsp:cNvSpPr/>
      </dsp:nvSpPr>
      <dsp:spPr>
        <a:xfrm>
          <a:off x="1710" y="630714"/>
          <a:ext cx="1832172" cy="10993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 dirty="0"/>
            <a:t>This module helped me grow digitally and professionally.</a:t>
          </a:r>
          <a:endParaRPr lang="en-US" sz="1300" kern="1200" dirty="0"/>
        </a:p>
      </dsp:txBody>
      <dsp:txXfrm>
        <a:off x="1710" y="630714"/>
        <a:ext cx="1832172" cy="1099303"/>
      </dsp:txXfrm>
    </dsp:sp>
    <dsp:sp modelId="{F2B7FA44-8D67-C247-937E-D4A5E980FCE6}">
      <dsp:nvSpPr>
        <dsp:cNvPr id="0" name=""/>
        <dsp:cNvSpPr/>
      </dsp:nvSpPr>
      <dsp:spPr>
        <a:xfrm>
          <a:off x="4085656" y="1134646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5">
              <a:hueOff val="415876"/>
              <a:satOff val="-8415"/>
              <a:lumOff val="26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70521" y="1178259"/>
        <a:ext cx="21069" cy="4213"/>
      </dsp:txXfrm>
    </dsp:sp>
    <dsp:sp modelId="{8B2D8A12-1B7F-5A42-A365-42B4E7DDC604}">
      <dsp:nvSpPr>
        <dsp:cNvPr id="0" name=""/>
        <dsp:cNvSpPr/>
      </dsp:nvSpPr>
      <dsp:spPr>
        <a:xfrm>
          <a:off x="2255283" y="630714"/>
          <a:ext cx="1832172" cy="1099303"/>
        </a:xfrm>
        <a:prstGeom prst="rect">
          <a:avLst/>
        </a:prstGeom>
        <a:solidFill>
          <a:schemeClr val="accent5">
            <a:hueOff val="356465"/>
            <a:satOff val="-7213"/>
            <a:lumOff val="22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JISC identified strengths &amp; weaknesses</a:t>
          </a:r>
          <a:endParaRPr lang="en-US" sz="1300" kern="1200"/>
        </a:p>
      </dsp:txBody>
      <dsp:txXfrm>
        <a:off x="2255283" y="630714"/>
        <a:ext cx="1832172" cy="1099303"/>
      </dsp:txXfrm>
    </dsp:sp>
    <dsp:sp modelId="{673C0018-8904-754E-90FA-83027648D280}">
      <dsp:nvSpPr>
        <dsp:cNvPr id="0" name=""/>
        <dsp:cNvSpPr/>
      </dsp:nvSpPr>
      <dsp:spPr>
        <a:xfrm>
          <a:off x="6339228" y="1134646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5">
              <a:hueOff val="831752"/>
              <a:satOff val="-16830"/>
              <a:lumOff val="52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24093" y="1178259"/>
        <a:ext cx="21069" cy="4213"/>
      </dsp:txXfrm>
    </dsp:sp>
    <dsp:sp modelId="{D8747C28-1E93-D645-94B2-9619CCF2547C}">
      <dsp:nvSpPr>
        <dsp:cNvPr id="0" name=""/>
        <dsp:cNvSpPr/>
      </dsp:nvSpPr>
      <dsp:spPr>
        <a:xfrm>
          <a:off x="4508855" y="630714"/>
          <a:ext cx="1832172" cy="1099303"/>
        </a:xfrm>
        <a:prstGeom prst="rect">
          <a:avLst/>
        </a:prstGeom>
        <a:solidFill>
          <a:schemeClr val="accent5">
            <a:hueOff val="712930"/>
            <a:satOff val="-14425"/>
            <a:lumOff val="44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LinkedIn Learning improved skills</a:t>
          </a:r>
          <a:endParaRPr lang="en-US" sz="1300" kern="1200"/>
        </a:p>
      </dsp:txBody>
      <dsp:txXfrm>
        <a:off x="4508855" y="630714"/>
        <a:ext cx="1832172" cy="1099303"/>
      </dsp:txXfrm>
    </dsp:sp>
    <dsp:sp modelId="{873B4EC5-F452-DB40-B63D-51EFADED8C0D}">
      <dsp:nvSpPr>
        <dsp:cNvPr id="0" name=""/>
        <dsp:cNvSpPr/>
      </dsp:nvSpPr>
      <dsp:spPr>
        <a:xfrm>
          <a:off x="917796" y="1728218"/>
          <a:ext cx="6760718" cy="390799"/>
        </a:xfrm>
        <a:custGeom>
          <a:avLst/>
          <a:gdLst/>
          <a:ahLst/>
          <a:cxnLst/>
          <a:rect l="0" t="0" r="0" b="0"/>
          <a:pathLst>
            <a:path>
              <a:moveTo>
                <a:pt x="6760718" y="0"/>
              </a:moveTo>
              <a:lnTo>
                <a:pt x="6760718" y="212499"/>
              </a:lnTo>
              <a:lnTo>
                <a:pt x="0" y="212499"/>
              </a:lnTo>
              <a:lnTo>
                <a:pt x="0" y="390799"/>
              </a:lnTo>
            </a:path>
          </a:pathLst>
        </a:custGeom>
        <a:noFill/>
        <a:ln w="12700" cap="rnd" cmpd="sng" algn="ctr">
          <a:solidFill>
            <a:schemeClr val="accent5">
              <a:hueOff val="1247628"/>
              <a:satOff val="-25244"/>
              <a:lumOff val="78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128810" y="1921511"/>
        <a:ext cx="338691" cy="4213"/>
      </dsp:txXfrm>
    </dsp:sp>
    <dsp:sp modelId="{912C25FD-7D3C-0741-95C0-707712E842E2}">
      <dsp:nvSpPr>
        <dsp:cNvPr id="0" name=""/>
        <dsp:cNvSpPr/>
      </dsp:nvSpPr>
      <dsp:spPr>
        <a:xfrm>
          <a:off x="6762428" y="630714"/>
          <a:ext cx="1832172" cy="1099303"/>
        </a:xfrm>
        <a:prstGeom prst="rect">
          <a:avLst/>
        </a:prstGeom>
        <a:solidFill>
          <a:schemeClr val="accent5">
            <a:hueOff val="1069395"/>
            <a:satOff val="-21638"/>
            <a:lumOff val="67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Excel task applied knowledge</a:t>
          </a:r>
          <a:endParaRPr lang="en-US" sz="1300" kern="1200" dirty="0"/>
        </a:p>
      </dsp:txBody>
      <dsp:txXfrm>
        <a:off x="6762428" y="630714"/>
        <a:ext cx="1832172" cy="1099303"/>
      </dsp:txXfrm>
    </dsp:sp>
    <dsp:sp modelId="{0A004F89-5BC8-D247-8C1E-E755F6ED9C0C}">
      <dsp:nvSpPr>
        <dsp:cNvPr id="0" name=""/>
        <dsp:cNvSpPr/>
      </dsp:nvSpPr>
      <dsp:spPr>
        <a:xfrm>
          <a:off x="1832083" y="2655350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5">
              <a:hueOff val="1663504"/>
              <a:satOff val="-33659"/>
              <a:lumOff val="104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16948" y="2698963"/>
        <a:ext cx="21069" cy="4213"/>
      </dsp:txXfrm>
    </dsp:sp>
    <dsp:sp modelId="{8A6B4751-6AEE-7942-BC8A-B3665A9F4284}">
      <dsp:nvSpPr>
        <dsp:cNvPr id="0" name=""/>
        <dsp:cNvSpPr/>
      </dsp:nvSpPr>
      <dsp:spPr>
        <a:xfrm>
          <a:off x="1710" y="2151418"/>
          <a:ext cx="1832172" cy="1099303"/>
        </a:xfrm>
        <a:prstGeom prst="rect">
          <a:avLst/>
        </a:prstGeom>
        <a:solidFill>
          <a:schemeClr val="accent5">
            <a:hueOff val="1425861"/>
            <a:satOff val="-28851"/>
            <a:lumOff val="89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Digital literacy supports career success</a:t>
          </a:r>
          <a:endParaRPr lang="en-US" sz="1300" kern="1200"/>
        </a:p>
      </dsp:txBody>
      <dsp:txXfrm>
        <a:off x="1710" y="2151418"/>
        <a:ext cx="1832172" cy="1099303"/>
      </dsp:txXfrm>
    </dsp:sp>
    <dsp:sp modelId="{7F9FDA19-5789-C640-B5CD-B8BAB95972D4}">
      <dsp:nvSpPr>
        <dsp:cNvPr id="0" name=""/>
        <dsp:cNvSpPr/>
      </dsp:nvSpPr>
      <dsp:spPr>
        <a:xfrm>
          <a:off x="4085656" y="2655350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5">
              <a:hueOff val="2079380"/>
              <a:satOff val="-42074"/>
              <a:lumOff val="130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70521" y="2698963"/>
        <a:ext cx="21069" cy="4213"/>
      </dsp:txXfrm>
    </dsp:sp>
    <dsp:sp modelId="{B8FD4980-E61C-9248-9B7B-0EB11A647782}">
      <dsp:nvSpPr>
        <dsp:cNvPr id="0" name=""/>
        <dsp:cNvSpPr/>
      </dsp:nvSpPr>
      <dsp:spPr>
        <a:xfrm>
          <a:off x="2255283" y="2151418"/>
          <a:ext cx="1832172" cy="1099303"/>
        </a:xfrm>
        <a:prstGeom prst="rect">
          <a:avLst/>
        </a:prstGeom>
        <a:solidFill>
          <a:schemeClr val="accent5">
            <a:hueOff val="1782326"/>
            <a:satOff val="-36064"/>
            <a:lumOff val="112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 moved from basic use to confident application</a:t>
          </a:r>
        </a:p>
      </dsp:txBody>
      <dsp:txXfrm>
        <a:off x="2255283" y="2151418"/>
        <a:ext cx="1832172" cy="1099303"/>
      </dsp:txXfrm>
    </dsp:sp>
    <dsp:sp modelId="{79EADEF3-2F03-6349-B314-DA860260B899}">
      <dsp:nvSpPr>
        <dsp:cNvPr id="0" name=""/>
        <dsp:cNvSpPr/>
      </dsp:nvSpPr>
      <dsp:spPr>
        <a:xfrm>
          <a:off x="6339228" y="2655350"/>
          <a:ext cx="3907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0799" y="45720"/>
              </a:lnTo>
            </a:path>
          </a:pathLst>
        </a:custGeom>
        <a:noFill/>
        <a:ln w="12700" cap="rnd" cmpd="sng" algn="ctr">
          <a:solidFill>
            <a:schemeClr val="accent5">
              <a:hueOff val="2495256"/>
              <a:satOff val="-50489"/>
              <a:lumOff val="156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24093" y="2698963"/>
        <a:ext cx="21069" cy="4213"/>
      </dsp:txXfrm>
    </dsp:sp>
    <dsp:sp modelId="{1A4F321C-A972-2147-89CC-C5F9E5942D28}">
      <dsp:nvSpPr>
        <dsp:cNvPr id="0" name=""/>
        <dsp:cNvSpPr/>
      </dsp:nvSpPr>
      <dsp:spPr>
        <a:xfrm>
          <a:off x="4508855" y="2151418"/>
          <a:ext cx="1832172" cy="1099303"/>
        </a:xfrm>
        <a:prstGeom prst="rect">
          <a:avLst/>
        </a:prstGeom>
        <a:solidFill>
          <a:schemeClr val="accent5">
            <a:hueOff val="2138791"/>
            <a:satOff val="-43276"/>
            <a:lumOff val="134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 understand that digital skills are essential in higher education and for modern careers</a:t>
          </a:r>
        </a:p>
      </dsp:txBody>
      <dsp:txXfrm>
        <a:off x="4508855" y="2151418"/>
        <a:ext cx="1832172" cy="1099303"/>
      </dsp:txXfrm>
    </dsp:sp>
    <dsp:sp modelId="{34874574-C5BF-C740-AC62-71659FBB2BC7}">
      <dsp:nvSpPr>
        <dsp:cNvPr id="0" name=""/>
        <dsp:cNvSpPr/>
      </dsp:nvSpPr>
      <dsp:spPr>
        <a:xfrm>
          <a:off x="6762428" y="2151418"/>
          <a:ext cx="1832172" cy="1099303"/>
        </a:xfrm>
        <a:prstGeom prst="rect">
          <a:avLst/>
        </a:prstGeom>
        <a:solidFill>
          <a:schemeClr val="accent5">
            <a:hueOff val="2495256"/>
            <a:satOff val="-50489"/>
            <a:lumOff val="1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778" tIns="94238" rIns="89778" bIns="94238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 feel more prepared for future academic and professional challenges</a:t>
          </a:r>
        </a:p>
      </dsp:txBody>
      <dsp:txXfrm>
        <a:off x="6762428" y="2151418"/>
        <a:ext cx="1832172" cy="10993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2">
  <dgm:title val=""/>
  <dgm:desc val=""/>
  <dgm:catLst>
    <dgm:cat type="relationship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chMax val="3"/>
      <dgm:chPref val="1"/>
      <dgm:dir/>
      <dgm:animLvl val="lvl"/>
      <dgm:resizeHandles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 ch" ptType="node node" st="1 1" cnt="1 0" func="cnt" op="gt" val="0">
            <dgm:choose name="Name5">
              <dgm:if name="Name6" axis="ch ch" ptType="node node" st="2 1" cnt="1 0" func="cnt" op="gt" val="0">
                <dgm:constrLst>
                  <dgm:constr type="primFontSz" for="des" forName="middleBoxParent" val="65"/>
                  <dgm:constr type="primFontSz" for="des" forName="mChild" val="65"/>
                  <dgm:constr type="primFontSz" for="des" forName="outerBoxParent" refType="primFontSz" refFor="des" refForName="middleBoxParent" op="equ"/>
                  <dgm:constr type="primFontSz" for="des" forName="centerBoxParent" refType="primFontSz" refFor="des" refForName="middleBoxParent" op="equ"/>
                  <dgm:constr type="primFontSz" for="des" forName="oChild" refType="primFontSz" refFor="des" refForName="mChild" op="equ"/>
                  <dgm:constr type="primFontSz" for="des" forName="cChild" refType="primFontSz" refFor="des" refForName="mChild" op="equ"/>
                  <dgm:constr type="l" for="ch" forName="outerBox"/>
                  <dgm:constr type="t" for="ch" forName="outerBox"/>
                  <dgm:constr type="w" for="ch" forName="outerBox" refType="w"/>
                  <dgm:constr type="h" for="ch" forName="outerBox" refType="h"/>
                  <dgm:constr type="l" for="ch" forName="middleBox" refType="w" fact="0.2"/>
                  <dgm:constr type="t" for="ch" forName="middleBox" refType="h" fact="0.25"/>
                  <dgm:constr type="w" for="ch" forName="middleBox" refType="w" fact="0.775"/>
                  <dgm:constr type="h" for="ch" forName="middleBox" refType="h" fact="0.7"/>
                  <dgm:constr type="l" for="ch" forName="centerBox" refType="w" fact="0.395"/>
                  <dgm:constr type="t" for="ch" forName="centerBox" refType="h" fact="0.5"/>
                  <dgm:constr type="w" for="ch" forName="centerBox" refType="w" fact="0.555"/>
                  <dgm:constr type="h" for="ch" forName="centerBox" refType="h" fact="0.4"/>
                  <dgm:constr type="userA" for="des" forName="outerSibTrans" refType="w"/>
                  <dgm:constr type="userA" for="des" forName="middleSibTrans" refType="w"/>
                  <dgm:constr type="userA" for="des" forName="centerSibTrans" refType="w"/>
                </dgm:constrLst>
              </dgm:if>
              <dgm:else name="Name7">
                <dgm:constrLst>
                  <dgm:constr type="primFontSz" for="des" forName="middleBoxParent" val="65"/>
                  <dgm:constr type="primFontSz" for="des" forName="mChild" val="65"/>
                  <dgm:constr type="primFontSz" for="des" forName="outerBoxParent" refType="primFontSz" refFor="des" refForName="middleBoxParent" op="equ"/>
                  <dgm:constr type="primFontSz" for="des" forName="centerBoxParent" refType="primFontSz" refFor="des" refForName="middleBoxParent" op="equ"/>
                  <dgm:constr type="primFontSz" for="des" forName="oChild" refType="primFontSz" refFor="des" refForName="mChild" op="equ"/>
                  <dgm:constr type="primFontSz" for="des" forName="cChild" refType="primFontSz" refFor="des" refForName="mChild" op="equ"/>
                  <dgm:constr type="l" for="ch" forName="outerBox"/>
                  <dgm:constr type="t" for="ch" forName="outerBox"/>
                  <dgm:constr type="w" for="ch" forName="outerBox" refType="w"/>
                  <dgm:constr type="h" for="ch" forName="outerBox" refType="h"/>
                  <dgm:constr type="l" for="ch" forName="middleBox" refType="w" fact="0.2"/>
                  <dgm:constr type="t" for="ch" forName="middleBox" refType="h" fact="0.25"/>
                  <dgm:constr type="w" for="ch" forName="middleBox" refType="w" fact="0.775"/>
                  <dgm:constr type="h" for="ch" forName="middleBox" refType="h" fact="0.7"/>
                  <dgm:constr type="l" for="ch" forName="centerBox" refType="w" fact="0.225"/>
                  <dgm:constr type="t" for="ch" forName="centerBox" refType="h" fact="0.5"/>
                  <dgm:constr type="w" for="ch" forName="centerBox" refType="w" fact="0.725"/>
                  <dgm:constr type="h" for="ch" forName="centerBox" refType="h" fact="0.4"/>
                  <dgm:constr type="userA" for="des" forName="outerSibTrans" refType="w"/>
                  <dgm:constr type="userA" for="des" forName="middleSibTrans" refType="w"/>
                  <dgm:constr type="userA" for="des" forName="centerSibTrans" refType="w"/>
                </dgm:constrLst>
              </dgm:else>
            </dgm:choose>
          </dgm:if>
          <dgm:else name="Name8">
            <dgm:choose name="Name9">
              <dgm:if name="Name10" axis="ch ch" ptType="node node" st="2 1" cnt="1 0" func="cnt" op="gt" val="0">
                <dgm:constrLst>
                  <dgm:constr type="primFontSz" for="des" forName="middleBoxParent" val="65"/>
                  <dgm:constr type="primFontSz" for="des" forName="mChild" val="65"/>
                  <dgm:constr type="primFontSz" for="des" forName="outerBoxParent" refType="primFontSz" refFor="des" refForName="middleBoxParent" op="equ"/>
                  <dgm:constr type="primFontSz" for="des" forName="centerBoxParent" refType="primFontSz" refFor="des" refForName="middleBoxParent" op="equ"/>
                  <dgm:constr type="primFontSz" for="des" forName="oChild" refType="primFontSz" refFor="des" refForName="mChild" op="equ"/>
                  <dgm:constr type="primFontSz" for="des" forName="cChild" refType="primFontSz" refFor="des" refForName="mChild" op="equ"/>
                  <dgm:constr type="l" for="ch" forName="outerBox"/>
                  <dgm:constr type="t" for="ch" forName="outerBox"/>
                  <dgm:constr type="w" for="ch" forName="outerBox" refType="w"/>
                  <dgm:constr type="h" for="ch" forName="outerBox" refType="h"/>
                  <dgm:constr type="l" for="ch" forName="middleBox" refType="w" fact="0.025"/>
                  <dgm:constr type="t" for="ch" forName="middleBox" refType="h" fact="0.25"/>
                  <dgm:constr type="w" for="ch" forName="middleBox" refType="w" fact="0.95"/>
                  <dgm:constr type="h" for="ch" forName="middleBox" refType="h" fact="0.7"/>
                  <dgm:constr type="l" for="ch" forName="centerBox" refType="w" fact="0.26"/>
                  <dgm:constr type="t" for="ch" forName="centerBox" refType="h" fact="0.5"/>
                  <dgm:constr type="w" for="ch" forName="centerBox" refType="w" fact="0.69"/>
                  <dgm:constr type="h" for="ch" forName="centerBox" refType="h" fact="0.4"/>
                  <dgm:constr type="userA" for="des" forName="outerSibTrans" refType="w"/>
                  <dgm:constr type="userA" for="des" forName="middleSibTrans" refType="w"/>
                  <dgm:constr type="userA" for="des" forName="centerSibTrans" refType="w"/>
                </dgm:constrLst>
              </dgm:if>
              <dgm:else name="Name11">
                <dgm:constrLst>
                  <dgm:constr type="primFontSz" for="des" forName="middleBoxParent" val="65"/>
                  <dgm:constr type="primFontSz" for="des" forName="mChild" val="65"/>
                  <dgm:constr type="primFontSz" for="des" forName="outerBoxParent" refType="primFontSz" refFor="des" refForName="middleBoxParent" op="equ"/>
                  <dgm:constr type="primFontSz" for="des" forName="centerBoxParent" refType="primFontSz" refFor="des" refForName="middleBoxParent" op="equ"/>
                  <dgm:constr type="primFontSz" for="des" forName="oChild" refType="primFontSz" refFor="des" refForName="mChild" op="equ"/>
                  <dgm:constr type="primFontSz" for="des" forName="cChild" refType="primFontSz" refFor="des" refForName="mChild" op="equ"/>
                  <dgm:constr type="l" for="ch" forName="outerBox"/>
                  <dgm:constr type="t" for="ch" forName="outerBox"/>
                  <dgm:constr type="w" for="ch" forName="outerBox" refType="w"/>
                  <dgm:constr type="h" for="ch" forName="outerBox" refType="h"/>
                  <dgm:constr type="l" for="ch" forName="middleBox" refType="w" fact="0.025"/>
                  <dgm:constr type="t" for="ch" forName="middleBox" refType="h" fact="0.25"/>
                  <dgm:constr type="w" for="ch" forName="middleBox" refType="w" fact="0.95"/>
                  <dgm:constr type="h" for="ch" forName="middleBox" refType="h" fact="0.7"/>
                  <dgm:constr type="l" for="ch" forName="centerBox" refType="w" fact="0.05"/>
                  <dgm:constr type="t" for="ch" forName="centerBox" refType="h" fact="0.5"/>
                  <dgm:constr type="w" for="ch" forName="centerBox" refType="w" fact="0.9"/>
                  <dgm:constr type="h" for="ch" forName="centerBox" refType="h" fact="0.4"/>
                  <dgm:constr type="userA" for="des" forName="outerSibTrans" refType="w"/>
                  <dgm:constr type="userA" for="des" forName="middleSibTrans" refType="w"/>
                  <dgm:constr type="userA" for="des" forName="centerSibTrans" refType="w"/>
                </dgm:constrLst>
              </dgm:else>
            </dgm:choose>
          </dgm:else>
        </dgm:choose>
      </dgm:if>
      <dgm:else name="Name12">
        <dgm:choose name="Name13">
          <dgm:if name="Name14" axis="ch ch" ptType="node node" st="1 1" cnt="1 0" func="cnt" op="gt" val="0">
            <dgm:choose name="Name15">
              <dgm:if name="Name16" axis="ch ch" ptType="node node" st="2 1" cnt="1 0" func="cnt" op="gt" val="0">
                <dgm:constrLst>
                  <dgm:constr type="primFontSz" for="des" forName="middleBoxParent" val="65"/>
                  <dgm:constr type="primFontSz" for="des" forName="mChild" val="65"/>
                  <dgm:constr type="primFontSz" for="des" forName="outerBoxParent" refType="primFontSz" refFor="des" refForName="middleBoxParent" op="equ"/>
                  <dgm:constr type="primFontSz" for="des" forName="centerBoxParent" refType="primFontSz" refFor="des" refForName="middleBoxParent" op="equ"/>
                  <dgm:constr type="primFontSz" for="des" forName="oChild" refType="primFontSz" refFor="des" refForName="mChild" op="equ"/>
                  <dgm:constr type="primFontSz" for="des" forName="cChild" refType="primFontSz" refFor="des" refForName="mChild" op="equ"/>
                  <dgm:constr type="l" for="ch" forName="outerBox"/>
                  <dgm:constr type="t" for="ch" forName="outerBox"/>
                  <dgm:constr type="w" for="ch" forName="outerBox" refType="w"/>
                  <dgm:constr type="h" for="ch" forName="outerBox" refType="h"/>
                  <dgm:constr type="l" for="ch" forName="middleBox" refType="w" fact="0.025"/>
                  <dgm:constr type="t" for="ch" forName="middleBox" refType="h" fact="0.25"/>
                  <dgm:constr type="w" for="ch" forName="middleBox" refType="w" fact="0.775"/>
                  <dgm:constr type="h" for="ch" forName="middleBox" refType="h" fact="0.7"/>
                  <dgm:constr type="l" for="ch" forName="centerBox" refType="w" fact="0.05"/>
                  <dgm:constr type="t" for="ch" forName="centerBox" refType="h" fact="0.5"/>
                  <dgm:constr type="w" for="ch" forName="centerBox" refType="w" fact="0.55"/>
                  <dgm:constr type="h" for="ch" forName="centerBox" refType="h" fact="0.4"/>
                  <dgm:constr type="userA" for="des" forName="outerSibTrans" refType="w"/>
                  <dgm:constr type="userA" for="des" forName="middleSibTrans" refType="w"/>
                  <dgm:constr type="userA" for="des" forName="centerSibTrans" refType="w"/>
                </dgm:constrLst>
              </dgm:if>
              <dgm:else name="Name17">
                <dgm:constrLst>
                  <dgm:constr type="primFontSz" for="des" forName="middleBoxParent" val="65"/>
                  <dgm:constr type="primFontSz" for="des" forName="mChild" val="65"/>
                  <dgm:constr type="primFontSz" for="des" forName="outerBoxParent" refType="primFontSz" refFor="des" refForName="middleBoxParent" op="equ"/>
                  <dgm:constr type="primFontSz" for="des" forName="centerBoxParent" refType="primFontSz" refFor="des" refForName="middleBoxParent" op="equ"/>
                  <dgm:constr type="primFontSz" for="des" forName="oChild" refType="primFontSz" refFor="des" refForName="mChild" op="equ"/>
                  <dgm:constr type="primFontSz" for="des" forName="cChild" refType="primFontSz" refFor="des" refForName="mChild" op="equ"/>
                  <dgm:constr type="l" for="ch" forName="outerBox"/>
                  <dgm:constr type="t" for="ch" forName="outerBox"/>
                  <dgm:constr type="w" for="ch" forName="outerBox" refType="w"/>
                  <dgm:constr type="h" for="ch" forName="outerBox" refType="h"/>
                  <dgm:constr type="l" for="ch" forName="middleBox" refType="w" fact="0.025"/>
                  <dgm:constr type="t" for="ch" forName="middleBox" refType="h" fact="0.25"/>
                  <dgm:constr type="w" for="ch" forName="middleBox" refType="w" fact="0.775"/>
                  <dgm:constr type="h" for="ch" forName="middleBox" refType="h" fact="0.7"/>
                  <dgm:constr type="l" for="ch" forName="centerBox" refType="w" fact="0.05"/>
                  <dgm:constr type="t" for="ch" forName="centerBox" refType="h" fact="0.5"/>
                  <dgm:constr type="w" for="ch" forName="centerBox" refType="w" fact="0.725"/>
                  <dgm:constr type="h" for="ch" forName="centerBox" refType="h" fact="0.4"/>
                  <dgm:constr type="userA" for="des" forName="outerSibTrans" refType="w"/>
                  <dgm:constr type="userA" for="des" forName="middleSibTrans" refType="w"/>
                  <dgm:constr type="userA" for="des" forName="centerSibTrans" refType="w"/>
                </dgm:constrLst>
              </dgm:else>
            </dgm:choose>
          </dgm:if>
          <dgm:else name="Name18">
            <dgm:choose name="Name19">
              <dgm:if name="Name20" axis="ch ch" ptType="node node" st="2 1" cnt="1 0" func="cnt" op="gt" val="0">
                <dgm:constrLst>
                  <dgm:constr type="primFontSz" for="des" forName="middleBoxParent" val="65"/>
                  <dgm:constr type="primFontSz" for="des" forName="mChild" val="65"/>
                  <dgm:constr type="primFontSz" for="des" forName="outerBoxParent" refType="primFontSz" refFor="des" refForName="middleBoxParent" op="equ"/>
                  <dgm:constr type="primFontSz" for="des" forName="centerBoxParent" refType="primFontSz" refFor="des" refForName="middleBoxParent" op="equ"/>
                  <dgm:constr type="primFontSz" for="des" forName="oChild" refType="primFontSz" refFor="des" refForName="mChild" op="equ"/>
                  <dgm:constr type="primFontSz" for="des" forName="cChild" refType="primFontSz" refFor="des" refForName="mChild" op="equ"/>
                  <dgm:constr type="l" for="ch" forName="outerBox"/>
                  <dgm:constr type="t" for="ch" forName="outerBox"/>
                  <dgm:constr type="w" for="ch" forName="outerBox" refType="w"/>
                  <dgm:constr type="h" for="ch" forName="outerBox" refType="h"/>
                  <dgm:constr type="l" for="ch" forName="middleBox" refType="w" fact="0.025"/>
                  <dgm:constr type="t" for="ch" forName="middleBox" refType="h" fact="0.25"/>
                  <dgm:constr type="w" for="ch" forName="middleBox" refType="w" fact="0.95"/>
                  <dgm:constr type="h" for="ch" forName="middleBox" refType="h" fact="0.7"/>
                  <dgm:constr type="l" for="ch" forName="centerBox" refType="w" fact="0.05"/>
                  <dgm:constr type="t" for="ch" forName="centerBox" refType="h" fact="0.5"/>
                  <dgm:constr type="w" for="ch" forName="centerBox" refType="w" fact="0.69"/>
                  <dgm:constr type="h" for="ch" forName="centerBox" refType="h" fact="0.4"/>
                  <dgm:constr type="userA" for="des" forName="outerSibTrans" refType="w"/>
                  <dgm:constr type="userA" for="des" forName="middleSibTrans" refType="w"/>
                  <dgm:constr type="userA" for="des" forName="centerSibTrans" refType="w"/>
                </dgm:constrLst>
              </dgm:if>
              <dgm:else name="Name21">
                <dgm:constrLst>
                  <dgm:constr type="primFontSz" for="des" forName="middleBoxParent" val="65"/>
                  <dgm:constr type="primFontSz" for="des" forName="mChild" val="65"/>
                  <dgm:constr type="primFontSz" for="des" forName="outerBoxParent" refType="primFontSz" refFor="des" refForName="middleBoxParent" op="equ"/>
                  <dgm:constr type="primFontSz" for="des" forName="centerBoxParent" refType="primFontSz" refFor="des" refForName="middleBoxParent" op="equ"/>
                  <dgm:constr type="primFontSz" for="des" forName="oChild" refType="primFontSz" refFor="des" refForName="mChild" op="equ"/>
                  <dgm:constr type="primFontSz" for="des" forName="cChild" refType="primFontSz" refFor="des" refForName="mChild" op="equ"/>
                  <dgm:constr type="l" for="ch" forName="outerBox"/>
                  <dgm:constr type="t" for="ch" forName="outerBox"/>
                  <dgm:constr type="w" for="ch" forName="outerBox" refType="w"/>
                  <dgm:constr type="h" for="ch" forName="outerBox" refType="h"/>
                  <dgm:constr type="l" for="ch" forName="middleBox" refType="w" fact="0.025"/>
                  <dgm:constr type="t" for="ch" forName="middleBox" refType="h" fact="0.25"/>
                  <dgm:constr type="w" for="ch" forName="middleBox" refType="w" fact="0.95"/>
                  <dgm:constr type="h" for="ch" forName="middleBox" refType="h" fact="0.7"/>
                  <dgm:constr type="l" for="ch" forName="centerBox" refType="w" fact="0.05"/>
                  <dgm:constr type="t" for="ch" forName="centerBox" refType="h" fact="0.5"/>
                  <dgm:constr type="w" for="ch" forName="centerBox" refType="w" fact="0.9"/>
                  <dgm:constr type="h" for="ch" forName="centerBox" refType="h" fact="0.4"/>
                  <dgm:constr type="userA" for="des" forName="outerSibTrans" refType="w"/>
                  <dgm:constr type="userA" for="des" forName="middleSibTrans" refType="w"/>
                  <dgm:constr type="userA" for="des" forName="centerSibTrans" refType="w"/>
                </dgm:constrLst>
              </dgm:else>
            </dgm:choose>
          </dgm:else>
        </dgm:choose>
      </dgm:else>
    </dgm:choose>
    <dgm:ruleLst/>
    <dgm:choose name="Name22">
      <dgm:if name="Name23" axis="root ch" ptType="all node" st="1 1" cnt="0 0" func="cnt" op="gte" val="1">
        <dgm:layoutNode name="outerBox" styleLbl="node1">
          <dgm:alg type="composite">
            <dgm:param type="horzAlign" val="none"/>
            <dgm:param type="vertAlign" val="none"/>
          </dgm:alg>
          <dgm:shape xmlns:r="http://schemas.openxmlformats.org/officeDocument/2006/relationships" r:blip="">
            <dgm:adjLst/>
          </dgm:shape>
          <dgm:presOf/>
          <dgm:choose name="Name24">
            <dgm:if name="Name25" axis="root ch" ptType="all node" st="1 1" cnt="0 0" func="cnt" op="gt" val="1">
              <dgm:choose name="Name26">
                <dgm:if name="Name27" func="var" arg="dir" op="equ" val="norm">
                  <dgm:constrLst>
                    <dgm:constr type="l" for="ch" forName="outerBoxParent"/>
                    <dgm:constr type="t" for="ch" forName="outerBoxParent"/>
                    <dgm:constr type="w" for="ch" forName="outerBoxParent" refType="w"/>
                    <dgm:constr type="h" for="ch" forName="outerBoxParent" refType="h"/>
                    <dgm:constr type="bMarg" for="ch" forName="outerBoxParent" refType="h" fact="2.2"/>
                    <dgm:constr type="l" for="ch" forName="outerBoxChildren" refType="w" fact="0.025"/>
                    <dgm:constr type="t" for="ch" forName="outerBoxChildren" refType="h" fact="0.25"/>
                    <dgm:constr type="w" for="ch" forName="outerBoxChildren" refType="w" fact="0.15"/>
                    <dgm:constr type="h" for="ch" forName="outerBoxChildren" refType="h" fact="0.7"/>
                  </dgm:constrLst>
                </dgm:if>
                <dgm:else name="Name28">
                  <dgm:constrLst>
                    <dgm:constr type="l" for="ch" forName="outerBoxParent"/>
                    <dgm:constr type="t" for="ch" forName="outerBoxParent"/>
                    <dgm:constr type="w" for="ch" forName="outerBoxParent" refType="w"/>
                    <dgm:constr type="h" for="ch" forName="outerBoxParent" refType="h"/>
                    <dgm:constr type="bMarg" for="ch" forName="outerBoxParent" refType="h" fact="2.2"/>
                    <dgm:constr type="l" for="ch" forName="outerBoxChildren" refType="w" fact="0.825"/>
                    <dgm:constr type="t" for="ch" forName="outerBoxChildren" refType="h" fact="0.25"/>
                    <dgm:constr type="w" for="ch" forName="outerBoxChildren" refType="w" fact="0.15"/>
                    <dgm:constr type="h" for="ch" forName="outerBoxChildren" refType="h" fact="0.7"/>
                  </dgm:constrLst>
                </dgm:else>
              </dgm:choose>
            </dgm:if>
            <dgm:else name="Name29">
              <dgm:constrLst>
                <dgm:constr type="l" for="ch" forName="outerBoxParent"/>
                <dgm:constr type="t" for="ch" forName="outerBoxParent"/>
                <dgm:constr type="w" for="ch" forName="outerBoxParent" refType="w"/>
                <dgm:constr type="h" for="ch" forName="outerBoxParent" refType="h"/>
                <dgm:constr type="bMarg" for="ch" forName="outerBoxParent" refType="h" fact="1.75"/>
                <dgm:constr type="l" for="ch" forName="outerBoxChildren" refType="w" fact="0.025"/>
                <dgm:constr type="t" for="ch" forName="outerBoxChildren" refType="h" fact="0.45"/>
                <dgm:constr type="w" for="ch" forName="outerBoxChildren" refType="w" fact="0.95"/>
                <dgm:constr type="h" for="ch" forName="outerBoxChildren" refType="h" fact="0.45"/>
              </dgm:constrLst>
            </dgm:else>
          </dgm:choose>
          <dgm:ruleLst/>
          <dgm:layoutNode name="outerBoxParent" styleLbl="node1">
            <dgm:alg type="tx">
              <dgm:param type="txAnchorVert" val="t"/>
              <dgm:param type="parTxLTRAlign" val="l"/>
              <dgm:param type="parTxRTLAlign" val="r"/>
            </dgm:alg>
            <dgm:shape xmlns:r="http://schemas.openxmlformats.org/officeDocument/2006/relationships" type="roundRect" r:blip="">
              <dgm:adjLst>
                <dgm:adj idx="1" val="0.085"/>
              </dgm:adjLst>
            </dgm:shape>
            <dgm:presOf axis="ch" ptType="node" cnt="1"/>
            <dgm:constrLst>
              <dgm:constr type="t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  <dgm:layoutNode name="outerBoxChildren">
            <dgm:choose name="Name30">
              <dgm:if name="Name31" axis="root ch" ptType="all node" st="1 1" cnt="0 0" func="cnt" op="gt" val="1">
                <dgm:alg type="lin">
                  <dgm:param type="linDir" val="fromT"/>
                  <dgm:param type="vertAlign" val="t"/>
                </dgm:alg>
              </dgm:if>
              <dgm:else name="Name32">
                <dgm:choose name="Name33">
                  <dgm:if name="Name34" func="var" arg="dir" op="equ" val="norm">
                    <dgm:alg type="lin">
                      <dgm:param type="horzAlign" val="l"/>
                    </dgm:alg>
                  </dgm:if>
                  <dgm:else name="Name35">
                    <dgm:alg type="lin">
                      <dgm:param type="linDir" val="fromR"/>
                      <dgm:param type="horz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>
              <dgm:constr type="w" for="ch" forName="oChild" refType="w"/>
              <dgm:constr type="h" for="ch" forName="oChild" refType="h"/>
            </dgm:constrLst>
            <dgm:ruleLst/>
            <dgm:forEach name="Name36" axis="ch ch" ptType="node node" st="1 1" cnt="1 0">
              <dgm:layoutNode name="oChild" styleLbl="fgAcc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forEach name="Name37" axis="followSib" ptType="sibTrans" cnt="1">
                <dgm:layoutNode name="outerSibTrans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userA"/>
                    <dgm:constr type="w" refType="userA" fact="0.015"/>
                    <dgm:constr type="h" refType="userA" fact="0.015"/>
                  </dgm:constrLst>
                  <dgm:ruleLst/>
                </dgm:layoutNode>
              </dgm:forEach>
            </dgm:forEach>
          </dgm:layoutNode>
        </dgm:layoutNode>
      </dgm:if>
      <dgm:else name="Name38"/>
    </dgm:choose>
    <dgm:choose name="Name39">
      <dgm:if name="Name40" axis="root ch" ptType="all node" st="1 1" cnt="0 0" func="cnt" op="gte" val="2">
        <dgm:layoutNode name="middleBox">
          <dgm:alg type="composite">
            <dgm:param type="horzAlign" val="none"/>
            <dgm:param type="vertAlign" val="none"/>
          </dgm:alg>
          <dgm:shape xmlns:r="http://schemas.openxmlformats.org/officeDocument/2006/relationships" r:blip="">
            <dgm:adjLst/>
          </dgm:shape>
          <dgm:presOf/>
          <dgm:choose name="Name41">
            <dgm:if name="Name42" axis="root ch" ptType="all node" st="1 1" cnt="0 0" func="cnt" op="gt" val="2">
              <dgm:choose name="Name43">
                <dgm:if name="Name44" func="var" arg="dir" op="equ" val="norm">
                  <dgm:constrLst>
                    <dgm:constr type="l" for="ch" forName="middleBoxParent"/>
                    <dgm:constr type="t" for="ch" forName="middleBoxParent"/>
                    <dgm:constr type="w" for="ch" forName="middleBoxParent" refType="w"/>
                    <dgm:constr type="h" for="ch" forName="middleBoxParent" refType="h"/>
                    <dgm:constr type="bMarg" for="ch" forName="middleBoxParent" refType="h" fact="1.8"/>
                    <dgm:constr type="l" for="ch" forName="middleBoxChildren" refType="w" fact="0.025"/>
                    <dgm:constr type="t" for="ch" forName="middleBoxChildren" refType="h" fact="0.35"/>
                    <dgm:constr type="w" for="ch" forName="middleBoxChildren" refType="w" fact="0.2"/>
                    <dgm:constr type="h" for="ch" forName="middleBoxChildren" refType="h" fact="0.575"/>
                  </dgm:constrLst>
                </dgm:if>
                <dgm:else name="Name45">
                  <dgm:constrLst>
                    <dgm:constr type="l" for="ch" forName="middleBoxParent"/>
                    <dgm:constr type="t" for="ch" forName="middleBoxParent"/>
                    <dgm:constr type="w" for="ch" forName="middleBoxParent" refType="w"/>
                    <dgm:constr type="h" for="ch" forName="middleBoxParent" refType="h"/>
                    <dgm:constr type="bMarg" for="ch" forName="middleBoxParent" refType="h" fact="1.8"/>
                    <dgm:constr type="l" for="ch" forName="middleBoxChildren" refType="w" fact="0.775"/>
                    <dgm:constr type="t" for="ch" forName="middleBoxChildren" refType="h" fact="0.35"/>
                    <dgm:constr type="w" for="ch" forName="middleBoxChildren" refType="w" fact="0.2"/>
                    <dgm:constr type="h" for="ch" forName="middleBoxChildren" refType="h" fact="0.575"/>
                  </dgm:constrLst>
                </dgm:else>
              </dgm:choose>
            </dgm:if>
            <dgm:else name="Name46">
              <dgm:constrLst>
                <dgm:constr type="l" for="ch" forName="middleBoxParent"/>
                <dgm:constr type="t" for="ch" forName="middleBoxParent"/>
                <dgm:constr type="w" for="ch" forName="middleBoxParent" refType="w"/>
                <dgm:constr type="h" for="ch" forName="middleBoxParent" refType="h"/>
                <dgm:constr type="bMarg" for="ch" forName="middleBoxParent" refType="h" fact="1.8"/>
                <dgm:constr type="l" for="ch" forName="middleBoxChildren" refType="w" fact="0.025"/>
                <dgm:constr type="t" for="ch" forName="middleBoxChildren" refType="h" fact="0.45"/>
                <dgm:constr type="w" for="ch" forName="middleBoxChildren" refType="w" fact="0.95"/>
                <dgm:constr type="h" for="ch" forName="middleBoxChildren" refType="h" fact="0.45"/>
              </dgm:constrLst>
            </dgm:else>
          </dgm:choose>
          <dgm:ruleLst/>
          <dgm:layoutNode name="middleBoxParent" styleLbl="node1">
            <dgm:alg type="tx">
              <dgm:param type="txAnchorVert" val="t"/>
              <dgm:param type="parTxLTRAlign" val="l"/>
              <dgm:param type="parTxRTLAlign" val="r"/>
            </dgm:alg>
            <dgm:shape xmlns:r="http://schemas.openxmlformats.org/officeDocument/2006/relationships" type="roundRect" r:blip="">
              <dgm:adjLst>
                <dgm:adj idx="1" val="0.105"/>
              </dgm:adjLst>
            </dgm:shape>
            <dgm:presOf axis="ch" ptType="node" st="2" cnt="1"/>
            <dgm:constrLst>
              <dgm:constr type="t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  <dgm:layoutNode name="middleBoxChildren">
            <dgm:choose name="Name47">
              <dgm:if name="Name48" axis="root ch" ptType="all node" st="1 1" cnt="0 0" func="cnt" op="gt" val="2">
                <dgm:alg type="lin">
                  <dgm:param type="linDir" val="fromT"/>
                  <dgm:param type="vertAlign" val="t"/>
                </dgm:alg>
              </dgm:if>
              <dgm:else name="Name49">
                <dgm:choose name="Name50">
                  <dgm:if name="Name51" func="var" arg="dir" op="equ" val="norm">
                    <dgm:alg type="lin">
                      <dgm:param type="horzAlign" val="l"/>
                    </dgm:alg>
                  </dgm:if>
                  <dgm:else name="Name52">
                    <dgm:alg type="lin">
                      <dgm:param type="linDir" val="fromR"/>
                      <dgm:param type="horz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>
              <dgm:constr type="w" for="ch" forName="mChild" refType="w"/>
              <dgm:constr type="h" for="ch" forName="mChild" refType="h"/>
            </dgm:constrLst>
            <dgm:ruleLst/>
            <dgm:forEach name="Name53" axis="ch ch" ptType="node node" st="2 1" cnt="1 0">
              <dgm:layoutNode name="mChild" styleLbl="fgAcc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forEach name="Name54" axis="followSib" ptType="sibTrans" cnt="1">
                <dgm:layoutNode name="middleSibTrans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userA"/>
                    <dgm:constr type="w" refType="userA" fact="0.015"/>
                    <dgm:constr type="h" refType="userA" fact="0.015"/>
                  </dgm:constrLst>
                  <dgm:ruleLst/>
                </dgm:layoutNode>
              </dgm:forEach>
            </dgm:forEach>
          </dgm:layoutNode>
        </dgm:layoutNode>
      </dgm:if>
      <dgm:else name="Name55"/>
    </dgm:choose>
    <dgm:choose name="Name56">
      <dgm:if name="Name57" axis="root ch" ptType="all node" st="1 1" cnt="0 0" func="cnt" op="gte" val="3">
        <dgm:layoutNode name="centerBox">
          <dgm:alg type="composite">
            <dgm:param type="horzAlign" val="none"/>
            <dgm:param type="vertAlign" val="none"/>
          </dgm:alg>
          <dgm:shape xmlns:r="http://schemas.openxmlformats.org/officeDocument/2006/relationships" r:blip="">
            <dgm:adjLst/>
          </dgm:shape>
          <dgm:presOf/>
          <dgm:choose name="Name58">
            <dgm:if name="Name59" axis="ch ch" ptType="node node" st="3 1" cnt="1 0" func="cnt" op="gt" val="0">
              <dgm:constrLst>
                <dgm:constr type="l" for="ch" forName="centerBoxParent"/>
                <dgm:constr type="t" for="ch" forName="centerBoxParent"/>
                <dgm:constr type="w" for="ch" forName="centerBoxParent" refType="w"/>
                <dgm:constr type="h" for="ch" forName="centerBoxParent" refType="h"/>
                <dgm:constr type="bMarg" for="ch" forName="centerBoxParent" refType="h" fact="1.6"/>
                <dgm:constr type="l" for="ch" forName="centerBoxChildren" refType="w" fact="0.025"/>
                <dgm:constr type="t" for="ch" forName="centerBoxChildren" refType="h" fact="0.45"/>
                <dgm:constr type="w" for="ch" forName="centerBoxChildren" refType="w" fact="0.95"/>
                <dgm:constr type="h" for="ch" forName="centerBoxChildren" refType="h" fact="0.45"/>
              </dgm:constrLst>
            </dgm:if>
            <dgm:else name="Name60">
              <dgm:constrLst>
                <dgm:constr type="l" for="ch" forName="centerBoxParent"/>
                <dgm:constr type="t" for="ch" forName="centerBoxParent"/>
                <dgm:constr type="w" for="ch" forName="centerBoxParent" refType="w"/>
                <dgm:constr type="h" for="ch" forName="centerBoxParent" refType="h"/>
              </dgm:constrLst>
            </dgm:else>
          </dgm:choose>
          <dgm:ruleLst/>
          <dgm:layoutNode name="centerBoxParent" styleLbl="node1">
            <dgm:alg type="tx">
              <dgm:param type="txAnchorVert" val="t"/>
              <dgm:param type="parTxLTRAlign" val="l"/>
              <dgm:param type="parTxRTLAlign" val="r"/>
            </dgm:alg>
            <dgm:shape xmlns:r="http://schemas.openxmlformats.org/officeDocument/2006/relationships" type="roundRect" r:blip="">
              <dgm:adjLst>
                <dgm:adj idx="1" val="0.105"/>
              </dgm:adjLst>
            </dgm:shape>
            <dgm:presOf axis="ch" ptType="node" st="3" cnt="1"/>
            <dgm:constrLst>
              <dgm:constr type="t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  <dgm:choose name="Name61">
            <dgm:if name="Name62" axis="ch ch" ptType="node node" st="3 1" cnt="1 0" func="cnt" op="gt" val="0">
              <dgm:layoutNode name="centerBoxChildren">
                <dgm:choose name="Name63">
                  <dgm:if name="Name64" func="var" arg="dir" op="equ" val="norm">
                    <dgm:alg type="lin">
                      <dgm:param type="horzAlign" val="l"/>
                    </dgm:alg>
                  </dgm:if>
                  <dgm:else name="Name65">
                    <dgm:alg type="lin">
                      <dgm:param type="linDir" val="fromR"/>
                      <dgm:param type="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cChild" refType="w"/>
                  <dgm:constr type="h" for="ch" forName="cChild" refType="h"/>
                </dgm:constrLst>
                <dgm:ruleLst/>
                <dgm:forEach name="Name66" axis="ch ch" ptType="node node" st="3 1" cnt="1 0">
                  <dgm:layoutNode name="cChild" styleLbl="fgAcc1">
                    <dgm:varLst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05"/>
                      </dgm:adjLst>
                    </dgm:shape>
                    <dgm:presOf axis="desOrSelf" ptType="node"/>
                    <dgm:constrLst>
                      <dgm:constr type="tMarg" refType="primFontSz" fact="0.3"/>
                      <dgm:constr type="bMarg" refType="primFontSz" fact="0.3"/>
                      <dgm:constr type="lMarg" refType="primFontSz" fact="0.3"/>
                      <dgm:constr type="rMarg" refType="primFontSz" fact="0.3"/>
                    </dgm:constrLst>
                    <dgm:ruleLst>
                      <dgm:rule type="primFontSz" val="5" fact="NaN" max="NaN"/>
                    </dgm:ruleLst>
                  </dgm:layoutNode>
                  <dgm:forEach name="Name67" axis="followSib" ptType="sibTrans" cnt="1">
                    <dgm:layoutNode name="centerSibTrans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userA"/>
                        <dgm:constr type="w" refType="userA" fact="0.015"/>
                        <dgm:constr type="h" refType="userA" fact="0.015"/>
                      </dgm:constrLst>
                      <dgm:ruleLst/>
                    </dgm:layoutNode>
                  </dgm:forEach>
                </dgm:forEach>
              </dgm:layoutNode>
            </dgm:if>
            <dgm:else name="Name68"/>
          </dgm:choose>
        </dgm:layoutNode>
      </dgm:if>
      <dgm:else name="Name69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7A14CF-188F-9A46-B5FC-57F549DEDFA4}" type="datetimeFigureOut">
              <a:rPr lang="en-US" smtClean="0"/>
              <a:t>3/9/26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52EFD1-3066-5A42-B0EE-434BC06787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140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image" Target="../media/image24.emf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image" Target="../media/image23.emf"/><Relationship Id="rId2" Type="http://schemas.openxmlformats.org/officeDocument/2006/relationships/diagramData" Target="../diagrams/data5.xml"/><Relationship Id="rId16" Type="http://schemas.openxmlformats.org/officeDocument/2006/relationships/image" Target="../media/image27.emf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image" Target="../media/image26.emf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image" Target="../media/image25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package" Target="../embeddings/Microsoft_Excel_Worksheet.xlsx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62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4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5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6" name="Isosceles Triangle 65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7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8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69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70" name="Isosceles Triangle 69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71" name="Isosceles Triangle 70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1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3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5" name="Isosceles Triangle 84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7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9" name="Isosceles Triangle 88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B8706-C5E4-F986-5E93-F30A8B7B7F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4" y="609600"/>
            <a:ext cx="3843375" cy="5175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Reflecting on My Digital Skills Development</a:t>
            </a:r>
          </a:p>
        </p:txBody>
      </p:sp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4A6D6E-F6BF-6B2A-551F-2524135CD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9424" y="3919614"/>
            <a:ext cx="3608483" cy="26086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marR="0" lvl="0" indent="-342900" algn="l" fontAlgn="auto">
              <a:buFont typeface="Wingdings 3" charset="2"/>
              <a:buChar char=""/>
              <a:tabLst/>
              <a:defRPr/>
            </a:pPr>
            <a:r>
              <a:rPr kumimoji="0" lang="en-US" b="1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Aurelia-Mirela </a:t>
            </a:r>
            <a:r>
              <a:rPr kumimoji="0" lang="en-US" b="1" u="none" strike="noStrike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Sterian</a:t>
            </a:r>
            <a:endParaRPr kumimoji="0" lang="en-US" b="1" u="none" strike="noStrike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  <a:p>
            <a:pPr marL="342900" marR="0" lvl="0" indent="-342900" algn="l" fontAlgn="auto">
              <a:buFont typeface="Wingdings 3" charset="2"/>
              <a:buChar char="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Student Number: 2238113</a:t>
            </a:r>
          </a:p>
          <a:p>
            <a:pPr marL="342900" marR="0" lvl="0" indent="-342900" algn="l" fontAlgn="auto">
              <a:buFont typeface="Wingdings 3" charset="2"/>
              <a:buChar char="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Module: BMSW4008</a:t>
            </a:r>
          </a:p>
          <a:p>
            <a:pPr marL="342900" marR="0" lvl="0" indent="-342900" algn="l" fontAlgn="auto">
              <a:buFont typeface="Wingdings 3" charset="2"/>
              <a:buChar char="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Lecturer: Philippa Fitzgerald</a:t>
            </a:r>
          </a:p>
          <a:p>
            <a:pPr marL="342900" marR="0" lvl="0" indent="-342900" algn="l" fontAlgn="auto">
              <a:buFont typeface="Wingdings 3" charset="2"/>
              <a:buChar char=""/>
              <a:tabLst/>
              <a:defRPr/>
            </a:pPr>
            <a:r>
              <a:rPr kumimoji="0" lang="en-US" b="0" i="0" u="none" strike="noStrike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</a:rPr>
              <a:t>Date: 16 March 2026</a:t>
            </a:r>
          </a:p>
          <a:p>
            <a:pPr algn="l"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9020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63F6D6-C157-6C3A-1DA7-77AED0A95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US" sz="4400" b="1" dirty="0"/>
              <a:t>Presentation Overview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1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6866495-B7AD-E184-5383-FD71385B71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8441122"/>
              </p:ext>
            </p:extLst>
          </p:nvPr>
        </p:nvGraphicFramePr>
        <p:xfrm>
          <a:off x="4916553" y="956441"/>
          <a:ext cx="6823502" cy="49677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0164168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CC6AA-2DBD-CC23-C70C-753B0C166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accent2">
                    <a:lumMod val="50000"/>
                  </a:schemeClr>
                </a:solidFill>
              </a:rPr>
              <a:t>Why Digital Skills Matter</a:t>
            </a:r>
            <a:endParaRPr lang="en-US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685997-E876-ED2C-1772-FFF3F66B40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2860053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0211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1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9" name="Isosceles Triangle 1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980ED-249D-0F1E-18A3-C0CBC6575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solidFill>
                  <a:schemeClr val="accent2"/>
                </a:solidFill>
              </a:rPr>
              <a:t>TASK 1:JISC Digital Capability Assessment</a:t>
            </a:r>
            <a:endParaRPr lang="en-US" sz="3100" b="1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5FA8D-3EDE-4898-380D-235FF8025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130" y="2662542"/>
            <a:ext cx="3973943" cy="3440110"/>
          </a:xfrm>
        </p:spPr>
        <p:txBody>
          <a:bodyPr>
            <a:normAutofit fontScale="92500" lnSpcReduction="2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Self‑assessment of digital skills</a:t>
            </a:r>
          </a:p>
          <a:p>
            <a:r>
              <a:rPr lang="en-GB" sz="3600" dirty="0">
                <a:solidFill>
                  <a:schemeClr val="bg1"/>
                </a:solidFill>
              </a:rPr>
              <a:t>Identified strengths and weaknesses</a:t>
            </a:r>
          </a:p>
          <a:p>
            <a:r>
              <a:rPr lang="en-GB" sz="3600" dirty="0">
                <a:solidFill>
                  <a:schemeClr val="bg1"/>
                </a:solidFill>
              </a:rPr>
              <a:t>Created a development plan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 descr="A diagram with different colored circles&#10;&#10;Description automatically generated">
            <a:extLst>
              <a:ext uri="{FF2B5EF4-FFF2-40B4-BE49-F238E27FC236}">
                <a16:creationId xmlns:a16="http://schemas.microsoft.com/office/drawing/2014/main" id="{090B1291-0A2F-46CF-8BCC-8BAEBA43C9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3643" y="1164547"/>
            <a:ext cx="5947231" cy="3538602"/>
          </a:xfrm>
          <a:prstGeom prst="rect">
            <a:avLst/>
          </a:prstGeom>
        </p:spPr>
      </p:pic>
      <p:sp>
        <p:nvSpPr>
          <p:cNvPr id="30" name="Isosceles Triangle 1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5AE4FB-0284-A30E-1291-FFB7C0726CAC}"/>
              </a:ext>
            </a:extLst>
          </p:cNvPr>
          <p:cNvSpPr txBox="1"/>
          <p:nvPr/>
        </p:nvSpPr>
        <p:spPr>
          <a:xfrm>
            <a:off x="6852745" y="5234152"/>
            <a:ext cx="4298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JISC Digital Capability </a:t>
            </a:r>
            <a:r>
              <a:rPr lang="en-US" dirty="0" err="1"/>
              <a:t>Assesement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018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273738-8959-9AB1-05B4-A8104B6F4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sz="6600" b="1" dirty="0"/>
              <a:t>My Digital Strengths</a:t>
            </a:r>
            <a:endParaRPr lang="en-US" sz="6600" b="1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FB981E-5669-6E80-33F8-E197FEF07F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702600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5756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"/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00" fill="hold"/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00" fill="hold"/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"/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400" fill="hold"/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00" fill="hold"/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"/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400" fill="hold"/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00" fill="hold"/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"/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"/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400" fill="hold"/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00" fill="hold"/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"/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400" fill="hold"/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400" fill="hold"/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"/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400" fill="hold"/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00" fill="hold"/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"/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400" fill="hold"/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"/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400" fill="hold"/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"/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400" fill="hold"/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400" fill="hold"/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"/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400" fill="hold"/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400" fill="hold"/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4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"/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400" fill="hold"/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400" fill="hold"/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6F85C-7D54-4BD4-8311-9359CDFE54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3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B473F69-003F-43A0-B39D-1A70F362A5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6F948-B2CA-4308-94E6-43644079A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62CA3B-5C5F-4B03-9AF0-26DE9A0CF9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290C01-B599-438D-967D-FA5CDE147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7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976F0D-AC0B-4974-8099-AFC48FEA56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3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EC7FFE-DA6E-41BD-9EE9-44F3AF4FE5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9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D8D720-B9C0-4DF4-B986-7B8AE5683A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49D306-907D-449E-A575-90118FA7D5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92A875-D7F8-46A1-A184-488691660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7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DC9D78-FCBA-4636-BBD0-2B2DD3CB97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3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5330E5-C657-4D8C-93B5-0439B321B1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/>
        </p:bldSub>
      </p:bldGraphic>
      <p:bldGraphic spid="5" grpId="1">
        <p:bldSub>
          <a:bldDgm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omplex maths formulae on a blackboard">
            <a:extLst>
              <a:ext uri="{FF2B5EF4-FFF2-40B4-BE49-F238E27FC236}">
                <a16:creationId xmlns:a16="http://schemas.microsoft.com/office/drawing/2014/main" id="{FEF00E4C-41C4-1AAD-193B-FF68B15BDD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98" r="874" b="-1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F788CA-876D-6490-DC7C-F12B40B8A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472" y="419894"/>
            <a:ext cx="3851123" cy="1320800"/>
          </a:xfrm>
        </p:spPr>
        <p:txBody>
          <a:bodyPr>
            <a:noAutofit/>
          </a:bodyPr>
          <a:lstStyle/>
          <a:p>
            <a:r>
              <a:rPr lang="en-GB" sz="4400" b="1" dirty="0"/>
              <a:t>Areas for Improvement</a:t>
            </a:r>
            <a:endParaRPr lang="en-US" sz="4400" b="1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4CD7325-E680-398F-ADE1-7A457F943C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5342103"/>
              </p:ext>
            </p:extLst>
          </p:nvPr>
        </p:nvGraphicFramePr>
        <p:xfrm>
          <a:off x="677334" y="2160589"/>
          <a:ext cx="3851122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904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D48D9A1-13B5-E946-B789-DC6F099DF5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>
                                            <p:graphicEl>
                                              <a:dgm id="{7D48D9A1-13B5-E946-B789-DC6F099DF5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A014FBE-257B-1E4C-8A8F-C689B784FB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7">
                                            <p:graphicEl>
                                              <a:dgm id="{2A014FBE-257B-1E4C-8A8F-C689B784FB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A597F5B-F063-234A-8389-AB66A95D1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">
                                            <p:graphicEl>
                                              <a:dgm id="{EA597F5B-F063-234A-8389-AB66A95D1D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1">
        <p:bldSub>
          <a:bldDgm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87A0E0A2-86E3-C1D5-68D3-C1C987E12F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6738998"/>
              </p:ext>
            </p:extLst>
          </p:nvPr>
        </p:nvGraphicFramePr>
        <p:xfrm>
          <a:off x="606528" y="337527"/>
          <a:ext cx="8596668" cy="1320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7D0F42F7-330C-F7EB-5C82-C615421B98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1211976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2333FC5-2DE7-44BF-6022-916A2B50DF1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45677" y="1588150"/>
            <a:ext cx="2382275" cy="18408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CE50F53-BE12-44EB-25EC-524BF640C96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3384" y="1574104"/>
            <a:ext cx="2400452" cy="185489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A3594D-A4DB-C86B-0C36-8BA4817696C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848317" y="4837765"/>
            <a:ext cx="2473091" cy="191102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EF57607-2D8C-6174-DA6D-E944364583E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561160" y="4837765"/>
            <a:ext cx="2473090" cy="191102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3372364-485D-FEDA-A6EB-247FF53F1CD1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713725" y="1658327"/>
            <a:ext cx="2382275" cy="1840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932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6" grpId="0">
        <p:bldAsOne/>
      </p:bldGraphic>
      <p:bldGraphic spid="19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F5A14-C82A-4274-F481-9A40E5C33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dirty="0"/>
              <a:t>Task 3: Excel Skills in Practice</a:t>
            </a:r>
            <a:endParaRPr lang="en-US" sz="4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3D2DA-5EC1-1E40-AC89-D932CA0D3D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Essay about Excel importance</a:t>
            </a:r>
          </a:p>
          <a:p>
            <a:r>
              <a:rPr lang="en-GB" sz="2000" dirty="0"/>
              <a:t>Family income &amp; expenditure spreadsheet</a:t>
            </a:r>
          </a:p>
          <a:p>
            <a:r>
              <a:rPr lang="en-GB" sz="2000" dirty="0"/>
              <a:t>Used formulas and tables</a:t>
            </a:r>
          </a:p>
          <a:p>
            <a:r>
              <a:rPr lang="en-GB" sz="2000" dirty="0"/>
              <a:t>Financial calculations</a:t>
            </a:r>
          </a:p>
          <a:p>
            <a:endParaRPr lang="en-US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40AA33B4-5AA4-A8D7-43FA-84ECE332DA8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75015693"/>
              </p:ext>
            </p:extLst>
          </p:nvPr>
        </p:nvGraphicFramePr>
        <p:xfrm>
          <a:off x="515184" y="3934059"/>
          <a:ext cx="8920967" cy="19870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2631400" imgH="5041900" progId="Excel.Sheet.12">
                  <p:embed/>
                </p:oleObj>
              </mc:Choice>
              <mc:Fallback>
                <p:oleObj name="Worksheet" r:id="rId2" imgW="22631400" imgH="5041900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15184" y="3934059"/>
                        <a:ext cx="8920967" cy="198708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55320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81845-8728-C9EE-9AF4-906462FEE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Autofit/>
          </a:bodyPr>
          <a:lstStyle/>
          <a:p>
            <a:r>
              <a:rPr lang="en-GB" sz="4400" b="1" dirty="0"/>
              <a:t>Digital Skills Developed</a:t>
            </a:r>
            <a:endParaRPr lang="en-US" sz="4400" b="1" dirty="0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41F172A7-051E-76A4-AFF2-666021BFA4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16" r="42011" b="1"/>
          <a:stretch>
            <a:fillRect/>
          </a:stretch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B9911E-BA85-EA1A-E765-3F58AB0BC6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973244"/>
              </p:ext>
            </p:extLst>
          </p:nvPr>
        </p:nvGraphicFramePr>
        <p:xfrm>
          <a:off x="2849562" y="2160589"/>
          <a:ext cx="6424440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4957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8">
            <a:extLst>
              <a:ext uri="{FF2B5EF4-FFF2-40B4-BE49-F238E27FC236}">
                <a16:creationId xmlns:a16="http://schemas.microsoft.com/office/drawing/2014/main" id="{BD11ECC6-8551-4768-8DFD-CD41AF420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1"/>
            <a:ext cx="12192000" cy="228599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5" name="Group 10">
            <a:extLst>
              <a:ext uri="{FF2B5EF4-FFF2-40B4-BE49-F238E27FC236}">
                <a16:creationId xmlns:a16="http://schemas.microsoft.com/office/drawing/2014/main" id="{93657592-CA60-4F45-B1A0-88AA77242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25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F47E2B4-7DA9-4312-A1F0-C48388B236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96547" y="4572001"/>
              <a:ext cx="393665" cy="2285999"/>
            </a:xfrm>
            <a:prstGeom prst="line">
              <a:avLst/>
            </a:prstGeom>
            <a:ln w="9525">
              <a:solidFill>
                <a:srgbClr val="BFBFBF">
                  <a:alpha val="7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5B274F7-039F-4BFC-AA98-B51B1D6CB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4572001"/>
              <a:ext cx="3383073" cy="2285999"/>
            </a:xfrm>
            <a:prstGeom prst="line">
              <a:avLst/>
            </a:prstGeom>
            <a:ln w="9525">
              <a:solidFill>
                <a:srgbClr val="BFBFBF">
                  <a:alpha val="69804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11A31103-C703-46C9-9D26-497A1ACD5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382F955F-FC22-44B8-BDCF-B7758032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15">
              <a:extLst>
                <a:ext uri="{FF2B5EF4-FFF2-40B4-BE49-F238E27FC236}">
                  <a16:creationId xmlns:a16="http://schemas.microsoft.com/office/drawing/2014/main" id="{1F567692-F087-479A-8931-BD2869C3E4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49B3E4CD-0738-4B9D-A14F-1E8694DDF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4753B851-AD90-4CCD-85D0-65AA6567D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EBF14868-A190-4E21-9522-8977C474C9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2" name="Isosceles Triangle 19">
              <a:extLst>
                <a:ext uri="{FF2B5EF4-FFF2-40B4-BE49-F238E27FC236}">
                  <a16:creationId xmlns:a16="http://schemas.microsoft.com/office/drawing/2014/main" id="{BCBB4922-76EE-442B-A649-09873DCE7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8F21AC-59EE-1A52-7685-3F660D9E1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765972"/>
            <a:ext cx="8596668" cy="1320800"/>
          </a:xfrm>
        </p:spPr>
        <p:txBody>
          <a:bodyPr anchor="ctr">
            <a:normAutofit/>
          </a:bodyPr>
          <a:lstStyle/>
          <a:p>
            <a:r>
              <a:rPr lang="en-GB" sz="4400" b="1" dirty="0">
                <a:solidFill>
                  <a:schemeClr val="bg1"/>
                </a:solidFill>
              </a:rPr>
              <a:t>Future Use of These Skills</a:t>
            </a:r>
            <a:endParaRPr lang="en-US" sz="4400" b="1" dirty="0">
              <a:solidFill>
                <a:schemeClr val="bg1"/>
              </a:solidFill>
            </a:endParaRPr>
          </a:p>
        </p:txBody>
      </p:sp>
      <p:sp useBgFill="1">
        <p:nvSpPr>
          <p:cNvPr id="33" name="Rectangle 21">
            <a:extLst>
              <a:ext uri="{FF2B5EF4-FFF2-40B4-BE49-F238E27FC236}">
                <a16:creationId xmlns:a16="http://schemas.microsoft.com/office/drawing/2014/main" id="{8E2EB503-A017-4457-A105-53638C97D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C6747B19-F66F-D12F-AE3D-A77D22E0EF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6733399"/>
              </p:ext>
            </p:extLst>
          </p:nvPr>
        </p:nvGraphicFramePr>
        <p:xfrm>
          <a:off x="642938" y="642938"/>
          <a:ext cx="10906125" cy="3286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69678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A8BFFE8C-C330-4A51-89A4-5063BA3F20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4">
                                            <p:graphicEl>
                                              <a:dgm id="{A8BFFE8C-C330-4A51-89A4-5063BA3F20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">
                                            <p:graphicEl>
                                              <a:dgm id="{A8BFFE8C-C330-4A51-89A4-5063BA3F20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>
                                            <p:graphicEl>
                                              <a:dgm id="{A8BFFE8C-C330-4A51-89A4-5063BA3F20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4">
                                            <p:graphicEl>
                                              <a:dgm id="{A8BFFE8C-C330-4A51-89A4-5063BA3F20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EAD955F6-8CF1-4960-9604-F5064B28ED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4">
                                            <p:graphicEl>
                                              <a:dgm id="{EAD955F6-8CF1-4960-9604-F5064B28ED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4">
                                            <p:graphicEl>
                                              <a:dgm id="{EAD955F6-8CF1-4960-9604-F5064B28ED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4">
                                            <p:graphicEl>
                                              <a:dgm id="{EAD955F6-8CF1-4960-9604-F5064B28ED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4">
                                            <p:graphicEl>
                                              <a:dgm id="{EAD955F6-8CF1-4960-9604-F5064B28ED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6609D7D7-951A-4DD2-B46E-36999B6DD4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4">
                                            <p:graphicEl>
                                              <a:dgm id="{6609D7D7-951A-4DD2-B46E-36999B6DD4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4">
                                            <p:graphicEl>
                                              <a:dgm id="{6609D7D7-951A-4DD2-B46E-36999B6DD4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4">
                                            <p:graphicEl>
                                              <a:dgm id="{6609D7D7-951A-4DD2-B46E-36999B6DD4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4">
                                            <p:graphicEl>
                                              <a:dgm id="{6609D7D7-951A-4DD2-B46E-36999B6DD4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693805B8-1584-44CF-8F36-E882DF000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4">
                                            <p:graphicEl>
                                              <a:dgm id="{693805B8-1584-44CF-8F36-E882DF000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4">
                                            <p:graphicEl>
                                              <a:dgm id="{693805B8-1584-44CF-8F36-E882DF000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4">
                                            <p:graphicEl>
                                              <a:dgm id="{693805B8-1584-44CF-8F36-E882DF000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4">
                                            <p:graphicEl>
                                              <a:dgm id="{693805B8-1584-44CF-8F36-E882DF0006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BD2CC430-4A73-4805-8AAD-14C966A88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">
                                            <p:graphicEl>
                                              <a:dgm id="{BD2CC430-4A73-4805-8AAD-14C966A88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4">
                                            <p:graphicEl>
                                              <a:dgm id="{BD2CC430-4A73-4805-8AAD-14C966A88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4">
                                            <p:graphicEl>
                                              <a:dgm id="{BD2CC430-4A73-4805-8AAD-14C966A88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4">
                                            <p:graphicEl>
                                              <a:dgm id="{BD2CC430-4A73-4805-8AAD-14C966A881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EE2C98CF-4C37-41AD-84AD-0171834F42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4">
                                            <p:graphicEl>
                                              <a:dgm id="{EE2C98CF-4C37-41AD-84AD-0171834F42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4">
                                            <p:graphicEl>
                                              <a:dgm id="{EE2C98CF-4C37-41AD-84AD-0171834F42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4">
                                            <p:graphicEl>
                                              <a:dgm id="{EE2C98CF-4C37-41AD-84AD-0171834F42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4">
                                            <p:graphicEl>
                                              <a:dgm id="{EE2C98CF-4C37-41AD-84AD-0171834F42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BABC537B-E3E3-400E-9158-C15E55F53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4">
                                            <p:graphicEl>
                                              <a:dgm id="{BABC537B-E3E3-400E-9158-C15E55F53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4">
                                            <p:graphicEl>
                                              <a:dgm id="{BABC537B-E3E3-400E-9158-C15E55F53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4">
                                            <p:graphicEl>
                                              <a:dgm id="{BABC537B-E3E3-400E-9158-C15E55F53F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4">
                                            <p:graphicEl>
                                              <a:dgm id="{BABC537B-E3E3-400E-9158-C15E55F53F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F974E2D8-1565-439D-910E-BC24D68200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4">
                                            <p:graphicEl>
                                              <a:dgm id="{F974E2D8-1565-439D-910E-BC24D68200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4">
                                            <p:graphicEl>
                                              <a:dgm id="{F974E2D8-1565-439D-910E-BC24D68200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4">
                                            <p:graphicEl>
                                              <a:dgm id="{F974E2D8-1565-439D-910E-BC24D68200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4">
                                            <p:graphicEl>
                                              <a:dgm id="{F974E2D8-1565-439D-910E-BC24D68200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319A0AD6-BE54-43F5-B0DC-3580283D9F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4">
                                            <p:graphicEl>
                                              <a:dgm id="{319A0AD6-BE54-43F5-B0DC-3580283D9F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4">
                                            <p:graphicEl>
                                              <a:dgm id="{319A0AD6-BE54-43F5-B0DC-3580283D9F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4">
                                            <p:graphicEl>
                                              <a:dgm id="{319A0AD6-BE54-43F5-B0DC-3580283D9F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4">
                                            <p:graphicEl>
                                              <a:dgm id="{319A0AD6-BE54-43F5-B0DC-3580283D9F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18DE3F70-AA58-4716-B691-969DFABA2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4">
                                            <p:graphicEl>
                                              <a:dgm id="{18DE3F70-AA58-4716-B691-969DFABA2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4">
                                            <p:graphicEl>
                                              <a:dgm id="{18DE3F70-AA58-4716-B691-969DFABA2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4">
                                            <p:graphicEl>
                                              <a:dgm id="{18DE3F70-AA58-4716-B691-969DFABA20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4">
                                            <p:graphicEl>
                                              <a:dgm id="{18DE3F70-AA58-4716-B691-969DFABA20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BB49F8C6-5DE0-4C82-99BE-FE046C706D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4">
                                            <p:graphicEl>
                                              <a:dgm id="{BB49F8C6-5DE0-4C82-99BE-FE046C706D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4">
                                            <p:graphicEl>
                                              <a:dgm id="{BB49F8C6-5DE0-4C82-99BE-FE046C706D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4">
                                            <p:graphicEl>
                                              <a:dgm id="{BB49F8C6-5DE0-4C82-99BE-FE046C706D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4">
                                            <p:graphicEl>
                                              <a:dgm id="{BB49F8C6-5DE0-4C82-99BE-FE046C706D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60E7F3BD-0C77-4842-A348-D7131ED12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4">
                                            <p:graphicEl>
                                              <a:dgm id="{60E7F3BD-0C77-4842-A348-D7131ED12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4">
                                            <p:graphicEl>
                                              <a:dgm id="{60E7F3BD-0C77-4842-A348-D7131ED12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4">
                                            <p:graphicEl>
                                              <a:dgm id="{60E7F3BD-0C77-4842-A348-D7131ED12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4">
                                            <p:graphicEl>
                                              <a:dgm id="{60E7F3BD-0C77-4842-A348-D7131ED12B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E9F30D80-525B-42FE-8508-65C12151E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4">
                                            <p:graphicEl>
                                              <a:dgm id="{E9F30D80-525B-42FE-8508-65C12151E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4">
                                            <p:graphicEl>
                                              <a:dgm id="{E9F30D80-525B-42FE-8508-65C12151E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4">
                                            <p:graphicEl>
                                              <a:dgm id="{E9F30D80-525B-42FE-8508-65C12151E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4">
                                            <p:graphicEl>
                                              <a:dgm id="{E9F30D80-525B-42FE-8508-65C12151EC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graphicEl>
                                              <a:dgm id="{974CCA5C-85B0-4E11-9441-051EB69A9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4">
                                            <p:graphicEl>
                                              <a:dgm id="{974CCA5C-85B0-4E11-9441-051EB69A9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4">
                                            <p:graphicEl>
                                              <a:dgm id="{974CCA5C-85B0-4E11-9441-051EB69A9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4">
                                            <p:graphicEl>
                                              <a:dgm id="{974CCA5C-85B0-4E11-9441-051EB69A9D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4">
                                            <p:graphicEl>
                                              <a:dgm id="{974CCA5C-85B0-4E11-9441-051EB69A9D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4" grpId="0">
        <p:bldSub>
          <a:bldDgm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9E6BB-F204-89EA-C6A7-F78BD6DAD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Autofit/>
          </a:bodyPr>
          <a:lstStyle/>
          <a:p>
            <a:r>
              <a:rPr lang="en-US" sz="7200" b="1" dirty="0"/>
              <a:t>Final 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19FDAF-99FA-E40C-2714-C833F8232D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6961022"/>
              </p:ext>
            </p:extLst>
          </p:nvPr>
        </p:nvGraphicFramePr>
        <p:xfrm>
          <a:off x="1263650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28356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Qr code on a piece of paper&#10;&#10;Description automatically generated">
            <a:extLst>
              <a:ext uri="{FF2B5EF4-FFF2-40B4-BE49-F238E27FC236}">
                <a16:creationId xmlns:a16="http://schemas.microsoft.com/office/drawing/2014/main" id="{6E185A49-BFEE-614D-8B04-523592459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5765" y="3978205"/>
            <a:ext cx="3071357" cy="2788703"/>
          </a:xfrm>
          <a:prstGeom prst="rect">
            <a:avLst/>
          </a:prstGeom>
        </p:spPr>
      </p:pic>
      <p:sp>
        <p:nvSpPr>
          <p:cNvPr id="25" name="Heart 24">
            <a:extLst>
              <a:ext uri="{FF2B5EF4-FFF2-40B4-BE49-F238E27FC236}">
                <a16:creationId xmlns:a16="http://schemas.microsoft.com/office/drawing/2014/main" id="{E2D1DCA0-C03D-2FBE-0A5A-D11BAF948E23}"/>
              </a:ext>
            </a:extLst>
          </p:cNvPr>
          <p:cNvSpPr/>
          <p:nvPr/>
        </p:nvSpPr>
        <p:spPr>
          <a:xfrm>
            <a:off x="3951757" y="3177360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0000"/>
              </a:highlight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A25F1F5-3403-A8AE-F00D-CD67470DC57C}"/>
              </a:ext>
            </a:extLst>
          </p:cNvPr>
          <p:cNvSpPr txBox="1"/>
          <p:nvPr/>
        </p:nvSpPr>
        <p:spPr>
          <a:xfrm>
            <a:off x="5620268" y="3235818"/>
            <a:ext cx="41044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2000" b="1" dirty="0"/>
              <a:t>Please scan the QR code to access my Microsoft Forms survey.</a:t>
            </a:r>
            <a:endParaRPr lang="en-GB" sz="2000" b="1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C761DCD-FA1E-2A7D-83B9-A7F95C23F117}"/>
              </a:ext>
            </a:extLst>
          </p:cNvPr>
          <p:cNvSpPr/>
          <p:nvPr/>
        </p:nvSpPr>
        <p:spPr>
          <a:xfrm>
            <a:off x="4131203" y="253850"/>
            <a:ext cx="751519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Thank you for listening </a:t>
            </a:r>
          </a:p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to my presentation!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C630550-E4AD-8C3E-6833-121A79074105}"/>
              </a:ext>
            </a:extLst>
          </p:cNvPr>
          <p:cNvSpPr txBox="1"/>
          <p:nvPr/>
        </p:nvSpPr>
        <p:spPr>
          <a:xfrm>
            <a:off x="121353" y="5196209"/>
            <a:ext cx="40258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Copperplate Gothic Bold" panose="020E0705020206020404" pitchFamily="34" charset="77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5826739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5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121</TotalTime>
  <Words>279</Words>
  <Application>Microsoft Macintosh PowerPoint</Application>
  <PresentationFormat>Widescreen</PresentationFormat>
  <Paragraphs>70</Paragraphs>
  <Slides>12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Copperplate Gothic Bold</vt:lpstr>
      <vt:lpstr>Trebuchet MS</vt:lpstr>
      <vt:lpstr>Wingdings 3</vt:lpstr>
      <vt:lpstr>Facet</vt:lpstr>
      <vt:lpstr>Worksheet</vt:lpstr>
      <vt:lpstr>Reflecting on My Digital Skills Development</vt:lpstr>
      <vt:lpstr>Presentation Overview</vt:lpstr>
      <vt:lpstr>Why Digital Skills Matter</vt:lpstr>
      <vt:lpstr>TASK 1:JISC Digital Capability Assessment</vt:lpstr>
      <vt:lpstr>My Digital Strengths</vt:lpstr>
      <vt:lpstr>Areas for Improvement</vt:lpstr>
      <vt:lpstr>PowerPoint Presentation</vt:lpstr>
      <vt:lpstr>Task 3: Excel Skills in Practice</vt:lpstr>
      <vt:lpstr>Digital Skills Developed</vt:lpstr>
      <vt:lpstr>Future Use of These Skills</vt:lpstr>
      <vt:lpstr>Final Reflection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Reflecting on My Digital Skills Development</dc:title>
  <dc:creator>aureliamirelasterian@outlook.com</dc:creator>
  <cp:lastModifiedBy>aureliamirelasterian@outlook.com</cp:lastModifiedBy>
  <cp:revision>3</cp:revision>
  <dcterms:created xsi:type="dcterms:W3CDTF">2026-03-09T09:17:43Z</dcterms:created>
  <dcterms:modified xsi:type="dcterms:W3CDTF">2026-03-09T11:51:05Z</dcterms:modified>
</cp:coreProperties>
</file>