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347" r:id="rId2"/>
    <p:sldId id="257" r:id="rId3"/>
    <p:sldId id="351" r:id="rId4"/>
    <p:sldId id="349" r:id="rId5"/>
    <p:sldId id="350" r:id="rId6"/>
    <p:sldId id="348" r:id="rId7"/>
    <p:sldId id="352" r:id="rId8"/>
    <p:sldId id="353" r:id="rId9"/>
    <p:sldId id="311" r:id="rId10"/>
    <p:sldId id="342" r:id="rId11"/>
    <p:sldId id="319" r:id="rId12"/>
    <p:sldId id="314" r:id="rId13"/>
    <p:sldId id="313" r:id="rId14"/>
    <p:sldId id="345" r:id="rId15"/>
    <p:sldId id="354" r:id="rId16"/>
    <p:sldId id="355" r:id="rId17"/>
    <p:sldId id="336" r:id="rId18"/>
    <p:sldId id="337" r:id="rId19"/>
    <p:sldId id="335" r:id="rId20"/>
    <p:sldId id="34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0D2D66-104C-7CD1-B09B-98A2F3ACB5EF}" v="5" dt="2022-01-11T15:23:55.993"/>
    <p1510:client id="{4869F518-FEDB-4BF5-992C-66778B269A50}" v="512" dt="2022-01-12T10:16:59.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9879" autoAdjust="0"/>
  </p:normalViewPr>
  <p:slideViewPr>
    <p:cSldViewPr snapToGrid="0">
      <p:cViewPr varScale="1">
        <p:scale>
          <a:sx n="55" d="100"/>
          <a:sy n="55" d="100"/>
        </p:scale>
        <p:origin x="27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Cook" userId="S::rachel.cook@uwtsd.ac.uk::ec8d19ad-53cf-4ab4-994f-694c5053476a" providerId="AD" clId="Web-{070D2D66-104C-7CD1-B09B-98A2F3ACB5EF}"/>
    <pc:docChg chg="modSld">
      <pc:chgData name="Rachel Cook" userId="S::rachel.cook@uwtsd.ac.uk::ec8d19ad-53cf-4ab4-994f-694c5053476a" providerId="AD" clId="Web-{070D2D66-104C-7CD1-B09B-98A2F3ACB5EF}" dt="2022-01-11T15:23:56.008" v="6" actId="20577"/>
      <pc:docMkLst>
        <pc:docMk/>
      </pc:docMkLst>
      <pc:sldChg chg="modSp">
        <pc:chgData name="Rachel Cook" userId="S::rachel.cook@uwtsd.ac.uk::ec8d19ad-53cf-4ab4-994f-694c5053476a" providerId="AD" clId="Web-{070D2D66-104C-7CD1-B09B-98A2F3ACB5EF}" dt="2022-01-11T15:23:56.008" v="6" actId="20577"/>
        <pc:sldMkLst>
          <pc:docMk/>
          <pc:sldMk cId="1666141350" sldId="348"/>
        </pc:sldMkLst>
        <pc:spChg chg="mod">
          <ac:chgData name="Rachel Cook" userId="S::rachel.cook@uwtsd.ac.uk::ec8d19ad-53cf-4ab4-994f-694c5053476a" providerId="AD" clId="Web-{070D2D66-104C-7CD1-B09B-98A2F3ACB5EF}" dt="2022-01-11T15:23:56.008" v="6" actId="20577"/>
          <ac:spMkLst>
            <pc:docMk/>
            <pc:sldMk cId="1666141350" sldId="348"/>
            <ac:spMk id="3" creationId="{E825B2F9-EFAF-4672-915F-C88A872463E6}"/>
          </ac:spMkLst>
        </pc:spChg>
      </pc:sldChg>
    </pc:docChg>
  </pc:docChgLst>
  <pc:docChgLst>
    <pc:chgData name="Rachel Cook" userId="ec8d19ad-53cf-4ab4-994f-694c5053476a" providerId="ADAL" clId="{4869F518-FEDB-4BF5-992C-66778B269A50}"/>
    <pc:docChg chg="undo custSel addSld delSld modSld sldOrd modMainMaster">
      <pc:chgData name="Rachel Cook" userId="ec8d19ad-53cf-4ab4-994f-694c5053476a" providerId="ADAL" clId="{4869F518-FEDB-4BF5-992C-66778B269A50}" dt="2022-01-12T10:24:10.685" v="3792" actId="20577"/>
      <pc:docMkLst>
        <pc:docMk/>
      </pc:docMkLst>
      <pc:sldChg chg="new del">
        <pc:chgData name="Rachel Cook" userId="ec8d19ad-53cf-4ab4-994f-694c5053476a" providerId="ADAL" clId="{4869F518-FEDB-4BF5-992C-66778B269A50}" dt="2022-01-11T13:42:48.582" v="75" actId="47"/>
        <pc:sldMkLst>
          <pc:docMk/>
          <pc:sldMk cId="3829092143" sldId="256"/>
        </pc:sldMkLst>
      </pc:sldChg>
      <pc:sldChg chg="addSp modSp new mod setBg modAnim">
        <pc:chgData name="Rachel Cook" userId="ec8d19ad-53cf-4ab4-994f-694c5053476a" providerId="ADAL" clId="{4869F518-FEDB-4BF5-992C-66778B269A50}" dt="2022-01-11T18:55:46.788" v="3483" actId="26606"/>
        <pc:sldMkLst>
          <pc:docMk/>
          <pc:sldMk cId="2712759239" sldId="257"/>
        </pc:sldMkLst>
        <pc:spChg chg="mod">
          <ac:chgData name="Rachel Cook" userId="ec8d19ad-53cf-4ab4-994f-694c5053476a" providerId="ADAL" clId="{4869F518-FEDB-4BF5-992C-66778B269A50}" dt="2022-01-11T18:55:46.788" v="3483" actId="26606"/>
          <ac:spMkLst>
            <pc:docMk/>
            <pc:sldMk cId="2712759239" sldId="257"/>
            <ac:spMk id="2" creationId="{E798A436-55B0-41DD-924C-BC709A4AD6D7}"/>
          </ac:spMkLst>
        </pc:spChg>
        <pc:spChg chg="mod">
          <ac:chgData name="Rachel Cook" userId="ec8d19ad-53cf-4ab4-994f-694c5053476a" providerId="ADAL" clId="{4869F518-FEDB-4BF5-992C-66778B269A50}" dt="2022-01-11T18:55:46.788" v="3483" actId="26606"/>
          <ac:spMkLst>
            <pc:docMk/>
            <pc:sldMk cId="2712759239" sldId="257"/>
            <ac:spMk id="3" creationId="{0B17A2E7-E979-4FBE-9E34-24D14BC36877}"/>
          </ac:spMkLst>
        </pc:spChg>
        <pc:spChg chg="add">
          <ac:chgData name="Rachel Cook" userId="ec8d19ad-53cf-4ab4-994f-694c5053476a" providerId="ADAL" clId="{4869F518-FEDB-4BF5-992C-66778B269A50}" dt="2022-01-11T18:55:46.788" v="3483" actId="26606"/>
          <ac:spMkLst>
            <pc:docMk/>
            <pc:sldMk cId="2712759239" sldId="257"/>
            <ac:spMk id="8" creationId="{907EF6B7-1338-4443-8C46-6A318D952DFD}"/>
          </ac:spMkLst>
        </pc:spChg>
        <pc:spChg chg="add">
          <ac:chgData name="Rachel Cook" userId="ec8d19ad-53cf-4ab4-994f-694c5053476a" providerId="ADAL" clId="{4869F518-FEDB-4BF5-992C-66778B269A50}" dt="2022-01-11T18:55:46.788" v="3483" actId="26606"/>
          <ac:spMkLst>
            <pc:docMk/>
            <pc:sldMk cId="2712759239" sldId="257"/>
            <ac:spMk id="10" creationId="{DAAE4CDD-124C-4DCF-9584-B6033B545DD5}"/>
          </ac:spMkLst>
        </pc:spChg>
        <pc:spChg chg="add">
          <ac:chgData name="Rachel Cook" userId="ec8d19ad-53cf-4ab4-994f-694c5053476a" providerId="ADAL" clId="{4869F518-FEDB-4BF5-992C-66778B269A50}" dt="2022-01-11T18:55:46.788" v="3483" actId="26606"/>
          <ac:spMkLst>
            <pc:docMk/>
            <pc:sldMk cId="2712759239" sldId="257"/>
            <ac:spMk id="12" creationId="{081E4A58-353D-44AE-B2FC-2A74E2E400F7}"/>
          </ac:spMkLst>
        </pc:spChg>
      </pc:sldChg>
      <pc:sldChg chg="add del">
        <pc:chgData name="Rachel Cook" userId="ec8d19ad-53cf-4ab4-994f-694c5053476a" providerId="ADAL" clId="{4869F518-FEDB-4BF5-992C-66778B269A50}" dt="2022-01-11T13:43:10.678" v="82" actId="47"/>
        <pc:sldMkLst>
          <pc:docMk/>
          <pc:sldMk cId="2081174843" sldId="258"/>
        </pc:sldMkLst>
      </pc:sldChg>
      <pc:sldChg chg="addSp modSp add mod setBg modAnim">
        <pc:chgData name="Rachel Cook" userId="ec8d19ad-53cf-4ab4-994f-694c5053476a" providerId="ADAL" clId="{4869F518-FEDB-4BF5-992C-66778B269A50}" dt="2022-01-11T18:37:01.212" v="2430" actId="113"/>
        <pc:sldMkLst>
          <pc:docMk/>
          <pc:sldMk cId="2669234259" sldId="311"/>
        </pc:sldMkLst>
        <pc:spChg chg="mod">
          <ac:chgData name="Rachel Cook" userId="ec8d19ad-53cf-4ab4-994f-694c5053476a" providerId="ADAL" clId="{4869F518-FEDB-4BF5-992C-66778B269A50}" dt="2022-01-11T18:35:51.362" v="2405" actId="26606"/>
          <ac:spMkLst>
            <pc:docMk/>
            <pc:sldMk cId="2669234259" sldId="311"/>
            <ac:spMk id="2" creationId="{CD4B0FB0-67CE-46B8-89E9-BBEA875B9BDB}"/>
          </ac:spMkLst>
        </pc:spChg>
        <pc:spChg chg="mod">
          <ac:chgData name="Rachel Cook" userId="ec8d19ad-53cf-4ab4-994f-694c5053476a" providerId="ADAL" clId="{4869F518-FEDB-4BF5-992C-66778B269A50}" dt="2022-01-11T18:37:01.212" v="2430" actId="113"/>
          <ac:spMkLst>
            <pc:docMk/>
            <pc:sldMk cId="2669234259" sldId="311"/>
            <ac:spMk id="3" creationId="{03C5206E-EE86-45B1-9A85-6D1C342684F0}"/>
          </ac:spMkLst>
        </pc:spChg>
        <pc:spChg chg="add">
          <ac:chgData name="Rachel Cook" userId="ec8d19ad-53cf-4ab4-994f-694c5053476a" providerId="ADAL" clId="{4869F518-FEDB-4BF5-992C-66778B269A50}" dt="2022-01-11T18:35:51.362" v="2405" actId="26606"/>
          <ac:spMkLst>
            <pc:docMk/>
            <pc:sldMk cId="2669234259" sldId="311"/>
            <ac:spMk id="71" creationId="{2B566528-1B12-4246-9431-5C2D7D081168}"/>
          </ac:spMkLst>
        </pc:spChg>
        <pc:grpChg chg="add">
          <ac:chgData name="Rachel Cook" userId="ec8d19ad-53cf-4ab4-994f-694c5053476a" providerId="ADAL" clId="{4869F518-FEDB-4BF5-992C-66778B269A50}" dt="2022-01-11T18:35:51.362" v="2405" actId="26606"/>
          <ac:grpSpMkLst>
            <pc:docMk/>
            <pc:sldMk cId="2669234259" sldId="311"/>
            <ac:grpSpMk id="73" creationId="{828A5161-06F1-46CF-8AD7-844680A59E13}"/>
          </ac:grpSpMkLst>
        </pc:grpChg>
        <pc:grpChg chg="add">
          <ac:chgData name="Rachel Cook" userId="ec8d19ad-53cf-4ab4-994f-694c5053476a" providerId="ADAL" clId="{4869F518-FEDB-4BF5-992C-66778B269A50}" dt="2022-01-11T18:35:51.362" v="2405" actId="26606"/>
          <ac:grpSpMkLst>
            <pc:docMk/>
            <pc:sldMk cId="2669234259" sldId="311"/>
            <ac:grpSpMk id="77" creationId="{5995D10D-E9C9-47DB-AE7E-801FEF38F5C9}"/>
          </ac:grpSpMkLst>
        </pc:grpChg>
        <pc:picChg chg="add mod">
          <ac:chgData name="Rachel Cook" userId="ec8d19ad-53cf-4ab4-994f-694c5053476a" providerId="ADAL" clId="{4869F518-FEDB-4BF5-992C-66778B269A50}" dt="2022-01-11T18:36:53.299" v="2426" actId="1076"/>
          <ac:picMkLst>
            <pc:docMk/>
            <pc:sldMk cId="2669234259" sldId="311"/>
            <ac:picMk id="1026" creationId="{CF2C7EEA-5CAD-49D2-B365-54ADDBAB435C}"/>
          </ac:picMkLst>
        </pc:picChg>
      </pc:sldChg>
      <pc:sldChg chg="addSp modSp add mod setBg modAnim modNotesTx">
        <pc:chgData name="Rachel Cook" userId="ec8d19ad-53cf-4ab4-994f-694c5053476a" providerId="ADAL" clId="{4869F518-FEDB-4BF5-992C-66778B269A50}" dt="2022-01-11T18:39:29.988" v="2482" actId="14100"/>
        <pc:sldMkLst>
          <pc:docMk/>
          <pc:sldMk cId="2358450415" sldId="313"/>
        </pc:sldMkLst>
        <pc:spChg chg="mod">
          <ac:chgData name="Rachel Cook" userId="ec8d19ad-53cf-4ab4-994f-694c5053476a" providerId="ADAL" clId="{4869F518-FEDB-4BF5-992C-66778B269A50}" dt="2022-01-11T18:39:25.636" v="2479" actId="1076"/>
          <ac:spMkLst>
            <pc:docMk/>
            <pc:sldMk cId="2358450415" sldId="313"/>
            <ac:spMk id="2" creationId="{EF2F100E-2383-429D-8023-26A3A967E477}"/>
          </ac:spMkLst>
        </pc:spChg>
        <pc:spChg chg="mod">
          <ac:chgData name="Rachel Cook" userId="ec8d19ad-53cf-4ab4-994f-694c5053476a" providerId="ADAL" clId="{4869F518-FEDB-4BF5-992C-66778B269A50}" dt="2022-01-11T18:39:29.988" v="2482" actId="14100"/>
          <ac:spMkLst>
            <pc:docMk/>
            <pc:sldMk cId="2358450415" sldId="313"/>
            <ac:spMk id="3" creationId="{11CA3478-E86C-4DF4-8B19-E06C61C38C4B}"/>
          </ac:spMkLst>
        </pc:spChg>
        <pc:spChg chg="add">
          <ac:chgData name="Rachel Cook" userId="ec8d19ad-53cf-4ab4-994f-694c5053476a" providerId="ADAL" clId="{4869F518-FEDB-4BF5-992C-66778B269A50}" dt="2022-01-11T18:39:06.656" v="2465" actId="26606"/>
          <ac:spMkLst>
            <pc:docMk/>
            <pc:sldMk cId="2358450415" sldId="313"/>
            <ac:spMk id="8" creationId="{43C823D3-D619-407C-89E0-C6F6B1E7A42A}"/>
          </ac:spMkLst>
        </pc:spChg>
        <pc:spChg chg="add">
          <ac:chgData name="Rachel Cook" userId="ec8d19ad-53cf-4ab4-994f-694c5053476a" providerId="ADAL" clId="{4869F518-FEDB-4BF5-992C-66778B269A50}" dt="2022-01-11T18:39:06.656" v="2465" actId="26606"/>
          <ac:spMkLst>
            <pc:docMk/>
            <pc:sldMk cId="2358450415" sldId="313"/>
            <ac:spMk id="10" creationId="{047F8E3E-2FFA-4A0F-B3C7-E57ADDCFB415}"/>
          </ac:spMkLst>
        </pc:spChg>
        <pc:grpChg chg="add">
          <ac:chgData name="Rachel Cook" userId="ec8d19ad-53cf-4ab4-994f-694c5053476a" providerId="ADAL" clId="{4869F518-FEDB-4BF5-992C-66778B269A50}" dt="2022-01-11T18:39:06.656" v="2465" actId="26606"/>
          <ac:grpSpMkLst>
            <pc:docMk/>
            <pc:sldMk cId="2358450415" sldId="313"/>
            <ac:grpSpMk id="12" creationId="{33D939F1-7ABE-4D0E-946A-43F37F556AFD}"/>
          </ac:grpSpMkLst>
        </pc:grpChg>
        <pc:grpChg chg="add">
          <ac:chgData name="Rachel Cook" userId="ec8d19ad-53cf-4ab4-994f-694c5053476a" providerId="ADAL" clId="{4869F518-FEDB-4BF5-992C-66778B269A50}" dt="2022-01-11T18:39:06.656" v="2465" actId="26606"/>
          <ac:grpSpMkLst>
            <pc:docMk/>
            <pc:sldMk cId="2358450415" sldId="313"/>
            <ac:grpSpMk id="18" creationId="{9DB3963A-4187-4A72-9DA4-CA6BADE22931}"/>
          </ac:grpSpMkLst>
        </pc:grpChg>
      </pc:sldChg>
      <pc:sldChg chg="addSp modSp add mod setBg">
        <pc:chgData name="Rachel Cook" userId="ec8d19ad-53cf-4ab4-994f-694c5053476a" providerId="ADAL" clId="{4869F518-FEDB-4BF5-992C-66778B269A50}" dt="2022-01-11T18:38:48.723" v="2464" actId="14100"/>
        <pc:sldMkLst>
          <pc:docMk/>
          <pc:sldMk cId="697690130" sldId="314"/>
        </pc:sldMkLst>
        <pc:spChg chg="mod">
          <ac:chgData name="Rachel Cook" userId="ec8d19ad-53cf-4ab4-994f-694c5053476a" providerId="ADAL" clId="{4869F518-FEDB-4BF5-992C-66778B269A50}" dt="2022-01-11T18:38:48.723" v="2464" actId="14100"/>
          <ac:spMkLst>
            <pc:docMk/>
            <pc:sldMk cId="697690130" sldId="314"/>
            <ac:spMk id="2" creationId="{1B996AF3-AC14-4339-B15F-AC664D5A88F6}"/>
          </ac:spMkLst>
        </pc:spChg>
        <pc:spChg chg="mod">
          <ac:chgData name="Rachel Cook" userId="ec8d19ad-53cf-4ab4-994f-694c5053476a" providerId="ADAL" clId="{4869F518-FEDB-4BF5-992C-66778B269A50}" dt="2022-01-11T18:38:46.563" v="2463" actId="1076"/>
          <ac:spMkLst>
            <pc:docMk/>
            <pc:sldMk cId="697690130" sldId="314"/>
            <ac:spMk id="3" creationId="{3320635A-93F8-44BA-BCC0-034CC3CCB6E7}"/>
          </ac:spMkLst>
        </pc:spChg>
        <pc:spChg chg="add">
          <ac:chgData name="Rachel Cook" userId="ec8d19ad-53cf-4ab4-994f-694c5053476a" providerId="ADAL" clId="{4869F518-FEDB-4BF5-992C-66778B269A50}" dt="2022-01-11T18:38:38.319" v="2454" actId="26606"/>
          <ac:spMkLst>
            <pc:docMk/>
            <pc:sldMk cId="697690130" sldId="314"/>
            <ac:spMk id="8" creationId="{46D6306C-ED4F-4AAE-B4A5-EEA6AFAD726E}"/>
          </ac:spMkLst>
        </pc:spChg>
        <pc:spChg chg="add">
          <ac:chgData name="Rachel Cook" userId="ec8d19ad-53cf-4ab4-994f-694c5053476a" providerId="ADAL" clId="{4869F518-FEDB-4BF5-992C-66778B269A50}" dt="2022-01-11T18:38:38.319" v="2454" actId="26606"/>
          <ac:spMkLst>
            <pc:docMk/>
            <pc:sldMk cId="697690130" sldId="314"/>
            <ac:spMk id="10" creationId="{0EC5361D-F897-4856-B945-0455A365EB24}"/>
          </ac:spMkLst>
        </pc:spChg>
        <pc:spChg chg="add">
          <ac:chgData name="Rachel Cook" userId="ec8d19ad-53cf-4ab4-994f-694c5053476a" providerId="ADAL" clId="{4869F518-FEDB-4BF5-992C-66778B269A50}" dt="2022-01-11T18:38:38.319" v="2454" actId="26606"/>
          <ac:spMkLst>
            <pc:docMk/>
            <pc:sldMk cId="697690130" sldId="314"/>
            <ac:spMk id="12" creationId="{4508C0C5-2268-42B5-B3C8-4D0899E05F8C}"/>
          </ac:spMkLst>
        </pc:spChg>
        <pc:spChg chg="add">
          <ac:chgData name="Rachel Cook" userId="ec8d19ad-53cf-4ab4-994f-694c5053476a" providerId="ADAL" clId="{4869F518-FEDB-4BF5-992C-66778B269A50}" dt="2022-01-11T18:38:38.319" v="2454" actId="26606"/>
          <ac:spMkLst>
            <pc:docMk/>
            <pc:sldMk cId="697690130" sldId="314"/>
            <ac:spMk id="14" creationId="{141ACBDB-38F8-4B34-8183-BD95B4E55A62}"/>
          </ac:spMkLst>
        </pc:spChg>
        <pc:spChg chg="add">
          <ac:chgData name="Rachel Cook" userId="ec8d19ad-53cf-4ab4-994f-694c5053476a" providerId="ADAL" clId="{4869F518-FEDB-4BF5-992C-66778B269A50}" dt="2022-01-11T18:38:38.319" v="2454" actId="26606"/>
          <ac:spMkLst>
            <pc:docMk/>
            <pc:sldMk cId="697690130" sldId="314"/>
            <ac:spMk id="16" creationId="{DE00DB52-3455-4E2F-867B-A6D0516E175B}"/>
          </ac:spMkLst>
        </pc:spChg>
        <pc:spChg chg="add">
          <ac:chgData name="Rachel Cook" userId="ec8d19ad-53cf-4ab4-994f-694c5053476a" providerId="ADAL" clId="{4869F518-FEDB-4BF5-992C-66778B269A50}" dt="2022-01-11T18:38:38.319" v="2454" actId="26606"/>
          <ac:spMkLst>
            <pc:docMk/>
            <pc:sldMk cId="697690130" sldId="314"/>
            <ac:spMk id="18" creationId="{9E914C83-E0D8-4953-92D5-169D28CB43AE}"/>
          </ac:spMkLst>
        </pc:spChg>
        <pc:spChg chg="add">
          <ac:chgData name="Rachel Cook" userId="ec8d19ad-53cf-4ab4-994f-694c5053476a" providerId="ADAL" clId="{4869F518-FEDB-4BF5-992C-66778B269A50}" dt="2022-01-11T18:38:38.319" v="2454" actId="26606"/>
          <ac:spMkLst>
            <pc:docMk/>
            <pc:sldMk cId="697690130" sldId="314"/>
            <ac:spMk id="20" creationId="{3512E083-F550-46AF-8490-767ECFD00CB7}"/>
          </ac:spMkLst>
        </pc:spChg>
      </pc:sldChg>
      <pc:sldChg chg="addSp modSp add mod setBg modAnim modNotesTx">
        <pc:chgData name="Rachel Cook" userId="ec8d19ad-53cf-4ab4-994f-694c5053476a" providerId="ADAL" clId="{4869F518-FEDB-4BF5-992C-66778B269A50}" dt="2022-01-11T18:38:22.819" v="2453" actId="1076"/>
        <pc:sldMkLst>
          <pc:docMk/>
          <pc:sldMk cId="3682238085" sldId="319"/>
        </pc:sldMkLst>
        <pc:spChg chg="mod">
          <ac:chgData name="Rachel Cook" userId="ec8d19ad-53cf-4ab4-994f-694c5053476a" providerId="ADAL" clId="{4869F518-FEDB-4BF5-992C-66778B269A50}" dt="2022-01-11T18:38:17.981" v="2452" actId="403"/>
          <ac:spMkLst>
            <pc:docMk/>
            <pc:sldMk cId="3682238085" sldId="319"/>
            <ac:spMk id="2" creationId="{63747C53-D5BF-4689-97B1-0B31480065B0}"/>
          </ac:spMkLst>
        </pc:spChg>
        <pc:spChg chg="mod">
          <ac:chgData name="Rachel Cook" userId="ec8d19ad-53cf-4ab4-994f-694c5053476a" providerId="ADAL" clId="{4869F518-FEDB-4BF5-992C-66778B269A50}" dt="2022-01-11T18:38:22.819" v="2453" actId="1076"/>
          <ac:spMkLst>
            <pc:docMk/>
            <pc:sldMk cId="3682238085" sldId="319"/>
            <ac:spMk id="3" creationId="{642FA96C-AA2F-4FB3-8440-DC8EF35718CC}"/>
          </ac:spMkLst>
        </pc:spChg>
        <pc:spChg chg="add">
          <ac:chgData name="Rachel Cook" userId="ec8d19ad-53cf-4ab4-994f-694c5053476a" providerId="ADAL" clId="{4869F518-FEDB-4BF5-992C-66778B269A50}" dt="2022-01-11T18:38:02.460" v="2442" actId="26606"/>
          <ac:spMkLst>
            <pc:docMk/>
            <pc:sldMk cId="3682238085" sldId="319"/>
            <ac:spMk id="10" creationId="{245A9F99-D9B1-4094-A2E2-B90AC1DB7B9C}"/>
          </ac:spMkLst>
        </pc:spChg>
        <pc:spChg chg="add">
          <ac:chgData name="Rachel Cook" userId="ec8d19ad-53cf-4ab4-994f-694c5053476a" providerId="ADAL" clId="{4869F518-FEDB-4BF5-992C-66778B269A50}" dt="2022-01-11T18:38:02.460" v="2442" actId="26606"/>
          <ac:spMkLst>
            <pc:docMk/>
            <pc:sldMk cId="3682238085" sldId="319"/>
            <ac:spMk id="12" creationId="{B7FAF607-473A-4A43-A23D-BBFF5C4117BB}"/>
          </ac:spMkLst>
        </pc:spChg>
        <pc:grpChg chg="add">
          <ac:chgData name="Rachel Cook" userId="ec8d19ad-53cf-4ab4-994f-694c5053476a" providerId="ADAL" clId="{4869F518-FEDB-4BF5-992C-66778B269A50}" dt="2022-01-11T18:38:02.460" v="2442" actId="26606"/>
          <ac:grpSpMkLst>
            <pc:docMk/>
            <pc:sldMk cId="3682238085" sldId="319"/>
            <ac:grpSpMk id="14" creationId="{C5F6476F-D303-44D3-B30F-1BA348F0F64A}"/>
          </ac:grpSpMkLst>
        </pc:grpChg>
        <pc:picChg chg="add">
          <ac:chgData name="Rachel Cook" userId="ec8d19ad-53cf-4ab4-994f-694c5053476a" providerId="ADAL" clId="{4869F518-FEDB-4BF5-992C-66778B269A50}" dt="2022-01-11T18:38:02.460" v="2442" actId="26606"/>
          <ac:picMkLst>
            <pc:docMk/>
            <pc:sldMk cId="3682238085" sldId="319"/>
            <ac:picMk id="7" creationId="{68016644-BB16-48E1-8636-1BC3687EF607}"/>
          </ac:picMkLst>
        </pc:picChg>
      </pc:sldChg>
      <pc:sldChg chg="add del">
        <pc:chgData name="Rachel Cook" userId="ec8d19ad-53cf-4ab4-994f-694c5053476a" providerId="ADAL" clId="{4869F518-FEDB-4BF5-992C-66778B269A50}" dt="2022-01-11T13:43:16.711" v="83" actId="47"/>
        <pc:sldMkLst>
          <pc:docMk/>
          <pc:sldMk cId="1227307522" sldId="332"/>
        </pc:sldMkLst>
      </pc:sldChg>
      <pc:sldChg chg="addSp modSp add mod ord setBg">
        <pc:chgData name="Rachel Cook" userId="ec8d19ad-53cf-4ab4-994f-694c5053476a" providerId="ADAL" clId="{4869F518-FEDB-4BF5-992C-66778B269A50}" dt="2022-01-11T18:55:26.482" v="3479" actId="1076"/>
        <pc:sldMkLst>
          <pc:docMk/>
          <pc:sldMk cId="252283014" sldId="335"/>
        </pc:sldMkLst>
        <pc:spChg chg="mod">
          <ac:chgData name="Rachel Cook" userId="ec8d19ad-53cf-4ab4-994f-694c5053476a" providerId="ADAL" clId="{4869F518-FEDB-4BF5-992C-66778B269A50}" dt="2022-01-11T18:55:24.136" v="3478" actId="26606"/>
          <ac:spMkLst>
            <pc:docMk/>
            <pc:sldMk cId="252283014" sldId="335"/>
            <ac:spMk id="2" creationId="{8EC150DF-9330-4667-B29C-5C27874D7E29}"/>
          </ac:spMkLst>
        </pc:spChg>
        <pc:spChg chg="mod">
          <ac:chgData name="Rachel Cook" userId="ec8d19ad-53cf-4ab4-994f-694c5053476a" providerId="ADAL" clId="{4869F518-FEDB-4BF5-992C-66778B269A50}" dt="2022-01-11T18:55:26.482" v="3479" actId="1076"/>
          <ac:spMkLst>
            <pc:docMk/>
            <pc:sldMk cId="252283014" sldId="335"/>
            <ac:spMk id="3" creationId="{E85403D1-099D-42EA-ACE5-BB78A0909E1D}"/>
          </ac:spMkLst>
        </pc:spChg>
        <pc:spChg chg="add">
          <ac:chgData name="Rachel Cook" userId="ec8d19ad-53cf-4ab4-994f-694c5053476a" providerId="ADAL" clId="{4869F518-FEDB-4BF5-992C-66778B269A50}" dt="2022-01-11T18:55:24.136" v="3478" actId="26606"/>
          <ac:spMkLst>
            <pc:docMk/>
            <pc:sldMk cId="252283014" sldId="335"/>
            <ac:spMk id="8" creationId="{907EF6B7-1338-4443-8C46-6A318D952DFD}"/>
          </ac:spMkLst>
        </pc:spChg>
        <pc:spChg chg="add">
          <ac:chgData name="Rachel Cook" userId="ec8d19ad-53cf-4ab4-994f-694c5053476a" providerId="ADAL" clId="{4869F518-FEDB-4BF5-992C-66778B269A50}" dt="2022-01-11T18:55:24.136" v="3478" actId="26606"/>
          <ac:spMkLst>
            <pc:docMk/>
            <pc:sldMk cId="252283014" sldId="335"/>
            <ac:spMk id="10" creationId="{DAAE4CDD-124C-4DCF-9584-B6033B545DD5}"/>
          </ac:spMkLst>
        </pc:spChg>
        <pc:spChg chg="add">
          <ac:chgData name="Rachel Cook" userId="ec8d19ad-53cf-4ab4-994f-694c5053476a" providerId="ADAL" clId="{4869F518-FEDB-4BF5-992C-66778B269A50}" dt="2022-01-11T18:55:24.136" v="3478" actId="26606"/>
          <ac:spMkLst>
            <pc:docMk/>
            <pc:sldMk cId="252283014" sldId="335"/>
            <ac:spMk id="12" creationId="{081E4A58-353D-44AE-B2FC-2A74E2E400F7}"/>
          </ac:spMkLst>
        </pc:spChg>
      </pc:sldChg>
      <pc:sldChg chg="addSp modSp add mod setBg modNotesTx">
        <pc:chgData name="Rachel Cook" userId="ec8d19ad-53cf-4ab4-994f-694c5053476a" providerId="ADAL" clId="{4869F518-FEDB-4BF5-992C-66778B269A50}" dt="2022-01-12T10:24:10.685" v="3792" actId="20577"/>
        <pc:sldMkLst>
          <pc:docMk/>
          <pc:sldMk cId="1037941501" sldId="336"/>
        </pc:sldMkLst>
        <pc:spChg chg="mod">
          <ac:chgData name="Rachel Cook" userId="ec8d19ad-53cf-4ab4-994f-694c5053476a" providerId="ADAL" clId="{4869F518-FEDB-4BF5-992C-66778B269A50}" dt="2022-01-11T18:55:05.389" v="3471" actId="20577"/>
          <ac:spMkLst>
            <pc:docMk/>
            <pc:sldMk cId="1037941501" sldId="336"/>
            <ac:spMk id="2" creationId="{1EA6D3CA-CA01-417B-8009-AF025725F097}"/>
          </ac:spMkLst>
        </pc:spChg>
        <pc:spChg chg="mod">
          <ac:chgData name="Rachel Cook" userId="ec8d19ad-53cf-4ab4-994f-694c5053476a" providerId="ADAL" clId="{4869F518-FEDB-4BF5-992C-66778B269A50}" dt="2022-01-11T18:41:13.355" v="2530" actId="1076"/>
          <ac:spMkLst>
            <pc:docMk/>
            <pc:sldMk cId="1037941501" sldId="336"/>
            <ac:spMk id="3" creationId="{038444C3-9B49-42F3-A9C9-ACEB29AB41FF}"/>
          </ac:spMkLst>
        </pc:spChg>
        <pc:spChg chg="add">
          <ac:chgData name="Rachel Cook" userId="ec8d19ad-53cf-4ab4-994f-694c5053476a" providerId="ADAL" clId="{4869F518-FEDB-4BF5-992C-66778B269A50}" dt="2022-01-11T18:41:07.927" v="2526" actId="26606"/>
          <ac:spMkLst>
            <pc:docMk/>
            <pc:sldMk cId="1037941501" sldId="336"/>
            <ac:spMk id="8" creationId="{9A297797-5C89-4791-8204-AB071FA1FBCA}"/>
          </ac:spMkLst>
        </pc:spChg>
        <pc:spChg chg="add">
          <ac:chgData name="Rachel Cook" userId="ec8d19ad-53cf-4ab4-994f-694c5053476a" providerId="ADAL" clId="{4869F518-FEDB-4BF5-992C-66778B269A50}" dt="2022-01-11T18:41:07.927" v="2526" actId="26606"/>
          <ac:spMkLst>
            <pc:docMk/>
            <pc:sldMk cId="1037941501" sldId="336"/>
            <ac:spMk id="10" creationId="{569BBA9B-8F4E-4D2B-BEFA-41A475443377}"/>
          </ac:spMkLst>
        </pc:spChg>
        <pc:spChg chg="add">
          <ac:chgData name="Rachel Cook" userId="ec8d19ad-53cf-4ab4-994f-694c5053476a" providerId="ADAL" clId="{4869F518-FEDB-4BF5-992C-66778B269A50}" dt="2022-01-11T18:41:07.927" v="2526" actId="26606"/>
          <ac:spMkLst>
            <pc:docMk/>
            <pc:sldMk cId="1037941501" sldId="336"/>
            <ac:spMk id="12" creationId="{851012D1-8033-40B1-9EC0-91390FFC7403}"/>
          </ac:spMkLst>
        </pc:spChg>
        <pc:spChg chg="add">
          <ac:chgData name="Rachel Cook" userId="ec8d19ad-53cf-4ab4-994f-694c5053476a" providerId="ADAL" clId="{4869F518-FEDB-4BF5-992C-66778B269A50}" dt="2022-01-11T18:41:07.927" v="2526" actId="26606"/>
          <ac:spMkLst>
            <pc:docMk/>
            <pc:sldMk cId="1037941501" sldId="336"/>
            <ac:spMk id="14" creationId="{2E80C965-DB6D-4F81-9E9E-B027384D0BD6}"/>
          </ac:spMkLst>
        </pc:spChg>
        <pc:spChg chg="add">
          <ac:chgData name="Rachel Cook" userId="ec8d19ad-53cf-4ab4-994f-694c5053476a" providerId="ADAL" clId="{4869F518-FEDB-4BF5-992C-66778B269A50}" dt="2022-01-11T18:41:07.927" v="2526" actId="26606"/>
          <ac:spMkLst>
            <pc:docMk/>
            <pc:sldMk cId="1037941501" sldId="336"/>
            <ac:spMk id="16" creationId="{D291F021-C45C-4D44-A2B8-A789E386CC42}"/>
          </ac:spMkLst>
        </pc:spChg>
      </pc:sldChg>
      <pc:sldChg chg="addSp modSp add mod setBg modNotesTx">
        <pc:chgData name="Rachel Cook" userId="ec8d19ad-53cf-4ab4-994f-694c5053476a" providerId="ADAL" clId="{4869F518-FEDB-4BF5-992C-66778B269A50}" dt="2022-01-12T10:23:58.129" v="3778" actId="20577"/>
        <pc:sldMkLst>
          <pc:docMk/>
          <pc:sldMk cId="1015091160" sldId="337"/>
        </pc:sldMkLst>
        <pc:spChg chg="mod">
          <ac:chgData name="Rachel Cook" userId="ec8d19ad-53cf-4ab4-994f-694c5053476a" providerId="ADAL" clId="{4869F518-FEDB-4BF5-992C-66778B269A50}" dt="2022-01-11T18:55:16.655" v="3477" actId="27636"/>
          <ac:spMkLst>
            <pc:docMk/>
            <pc:sldMk cId="1015091160" sldId="337"/>
            <ac:spMk id="2" creationId="{5C6628B9-1F85-4D96-A177-48EEBD5BBAAB}"/>
          </ac:spMkLst>
        </pc:spChg>
        <pc:spChg chg="mod">
          <ac:chgData name="Rachel Cook" userId="ec8d19ad-53cf-4ab4-994f-694c5053476a" providerId="ADAL" clId="{4869F518-FEDB-4BF5-992C-66778B269A50}" dt="2022-01-11T18:41:27.110" v="2534" actId="403"/>
          <ac:spMkLst>
            <pc:docMk/>
            <pc:sldMk cId="1015091160" sldId="337"/>
            <ac:spMk id="3" creationId="{30C7F75A-FECE-4F32-B259-95A72C3747F8}"/>
          </ac:spMkLst>
        </pc:spChg>
        <pc:spChg chg="add">
          <ac:chgData name="Rachel Cook" userId="ec8d19ad-53cf-4ab4-994f-694c5053476a" providerId="ADAL" clId="{4869F518-FEDB-4BF5-992C-66778B269A50}" dt="2022-01-11T18:41:24.751" v="2531" actId="26606"/>
          <ac:spMkLst>
            <pc:docMk/>
            <pc:sldMk cId="1015091160" sldId="337"/>
            <ac:spMk id="8" creationId="{46D6306C-ED4F-4AAE-B4A5-EEA6AFAD726E}"/>
          </ac:spMkLst>
        </pc:spChg>
        <pc:spChg chg="add">
          <ac:chgData name="Rachel Cook" userId="ec8d19ad-53cf-4ab4-994f-694c5053476a" providerId="ADAL" clId="{4869F518-FEDB-4BF5-992C-66778B269A50}" dt="2022-01-11T18:41:24.751" v="2531" actId="26606"/>
          <ac:spMkLst>
            <pc:docMk/>
            <pc:sldMk cId="1015091160" sldId="337"/>
            <ac:spMk id="10" creationId="{0EC5361D-F897-4856-B945-0455A365EB24}"/>
          </ac:spMkLst>
        </pc:spChg>
        <pc:spChg chg="add">
          <ac:chgData name="Rachel Cook" userId="ec8d19ad-53cf-4ab4-994f-694c5053476a" providerId="ADAL" clId="{4869F518-FEDB-4BF5-992C-66778B269A50}" dt="2022-01-11T18:41:24.751" v="2531" actId="26606"/>
          <ac:spMkLst>
            <pc:docMk/>
            <pc:sldMk cId="1015091160" sldId="337"/>
            <ac:spMk id="12" creationId="{4508C0C5-2268-42B5-B3C8-4D0899E05F8C}"/>
          </ac:spMkLst>
        </pc:spChg>
        <pc:spChg chg="add">
          <ac:chgData name="Rachel Cook" userId="ec8d19ad-53cf-4ab4-994f-694c5053476a" providerId="ADAL" clId="{4869F518-FEDB-4BF5-992C-66778B269A50}" dt="2022-01-11T18:41:24.751" v="2531" actId="26606"/>
          <ac:spMkLst>
            <pc:docMk/>
            <pc:sldMk cId="1015091160" sldId="337"/>
            <ac:spMk id="14" creationId="{141ACBDB-38F8-4B34-8183-BD95B4E55A62}"/>
          </ac:spMkLst>
        </pc:spChg>
        <pc:spChg chg="add">
          <ac:chgData name="Rachel Cook" userId="ec8d19ad-53cf-4ab4-994f-694c5053476a" providerId="ADAL" clId="{4869F518-FEDB-4BF5-992C-66778B269A50}" dt="2022-01-11T18:41:24.751" v="2531" actId="26606"/>
          <ac:spMkLst>
            <pc:docMk/>
            <pc:sldMk cId="1015091160" sldId="337"/>
            <ac:spMk id="16" creationId="{DE00DB52-3455-4E2F-867B-A6D0516E175B}"/>
          </ac:spMkLst>
        </pc:spChg>
        <pc:spChg chg="add">
          <ac:chgData name="Rachel Cook" userId="ec8d19ad-53cf-4ab4-994f-694c5053476a" providerId="ADAL" clId="{4869F518-FEDB-4BF5-992C-66778B269A50}" dt="2022-01-11T18:41:24.751" v="2531" actId="26606"/>
          <ac:spMkLst>
            <pc:docMk/>
            <pc:sldMk cId="1015091160" sldId="337"/>
            <ac:spMk id="18" creationId="{9E914C83-E0D8-4953-92D5-169D28CB43AE}"/>
          </ac:spMkLst>
        </pc:spChg>
        <pc:spChg chg="add">
          <ac:chgData name="Rachel Cook" userId="ec8d19ad-53cf-4ab4-994f-694c5053476a" providerId="ADAL" clId="{4869F518-FEDB-4BF5-992C-66778B269A50}" dt="2022-01-11T18:41:24.751" v="2531" actId="26606"/>
          <ac:spMkLst>
            <pc:docMk/>
            <pc:sldMk cId="1015091160" sldId="337"/>
            <ac:spMk id="20" creationId="{3512E083-F550-46AF-8490-767ECFD00CB7}"/>
          </ac:spMkLst>
        </pc:spChg>
      </pc:sldChg>
      <pc:sldChg chg="addSp modSp add mod setBg modNotesTx">
        <pc:chgData name="Rachel Cook" userId="ec8d19ad-53cf-4ab4-994f-694c5053476a" providerId="ADAL" clId="{4869F518-FEDB-4BF5-992C-66778B269A50}" dt="2022-01-11T18:37:20.928" v="2441" actId="20577"/>
        <pc:sldMkLst>
          <pc:docMk/>
          <pc:sldMk cId="593801435" sldId="342"/>
        </pc:sldMkLst>
        <pc:spChg chg="mod">
          <ac:chgData name="Rachel Cook" userId="ec8d19ad-53cf-4ab4-994f-694c5053476a" providerId="ADAL" clId="{4869F518-FEDB-4BF5-992C-66778B269A50}" dt="2022-01-11T18:37:20.928" v="2441" actId="20577"/>
          <ac:spMkLst>
            <pc:docMk/>
            <pc:sldMk cId="593801435" sldId="342"/>
            <ac:spMk id="2" creationId="{334E70D8-2BFC-4FA8-8471-848B1051FE15}"/>
          </ac:spMkLst>
        </pc:spChg>
        <pc:spChg chg="mod">
          <ac:chgData name="Rachel Cook" userId="ec8d19ad-53cf-4ab4-994f-694c5053476a" providerId="ADAL" clId="{4869F518-FEDB-4BF5-992C-66778B269A50}" dt="2022-01-11T18:37:15.646" v="2436" actId="207"/>
          <ac:spMkLst>
            <pc:docMk/>
            <pc:sldMk cId="593801435" sldId="342"/>
            <ac:spMk id="3" creationId="{8359C021-BE2B-4F72-81BC-33293CB1A4C4}"/>
          </ac:spMkLst>
        </pc:spChg>
        <pc:spChg chg="add">
          <ac:chgData name="Rachel Cook" userId="ec8d19ad-53cf-4ab4-994f-694c5053476a" providerId="ADAL" clId="{4869F518-FEDB-4BF5-992C-66778B269A50}" dt="2022-01-11T18:37:11.830" v="2431" actId="26606"/>
          <ac:spMkLst>
            <pc:docMk/>
            <pc:sldMk cId="593801435" sldId="342"/>
            <ac:spMk id="8" creationId="{87BF42CA-AD55-48B4-8949-C4DCA60A6AEE}"/>
          </ac:spMkLst>
        </pc:spChg>
        <pc:spChg chg="add">
          <ac:chgData name="Rachel Cook" userId="ec8d19ad-53cf-4ab4-994f-694c5053476a" providerId="ADAL" clId="{4869F518-FEDB-4BF5-992C-66778B269A50}" dt="2022-01-11T18:37:11.830" v="2431" actId="26606"/>
          <ac:spMkLst>
            <pc:docMk/>
            <pc:sldMk cId="593801435" sldId="342"/>
            <ac:spMk id="10" creationId="{66AE1D3D-3106-4CB2-AA7C-0C1642AC0F2E}"/>
          </ac:spMkLst>
        </pc:spChg>
        <pc:grpChg chg="add">
          <ac:chgData name="Rachel Cook" userId="ec8d19ad-53cf-4ab4-994f-694c5053476a" providerId="ADAL" clId="{4869F518-FEDB-4BF5-992C-66778B269A50}" dt="2022-01-11T18:37:11.830" v="2431" actId="26606"/>
          <ac:grpSpMkLst>
            <pc:docMk/>
            <pc:sldMk cId="593801435" sldId="342"/>
            <ac:grpSpMk id="12" creationId="{0A31B6AF-B711-4CDB-8C2B-16E963DDC4C5}"/>
          </ac:grpSpMkLst>
        </pc:grpChg>
      </pc:sldChg>
      <pc:sldChg chg="addSp modSp add mod setBg modAnim modNotesTx">
        <pc:chgData name="Rachel Cook" userId="ec8d19ad-53cf-4ab4-994f-694c5053476a" providerId="ADAL" clId="{4869F518-FEDB-4BF5-992C-66778B269A50}" dt="2022-01-12T10:21:28.271" v="3730" actId="313"/>
        <pc:sldMkLst>
          <pc:docMk/>
          <pc:sldMk cId="1680300619" sldId="345"/>
        </pc:sldMkLst>
        <pc:spChg chg="mod">
          <ac:chgData name="Rachel Cook" userId="ec8d19ad-53cf-4ab4-994f-694c5053476a" providerId="ADAL" clId="{4869F518-FEDB-4BF5-992C-66778B269A50}" dt="2022-01-12T10:17:36.323" v="3556" actId="1076"/>
          <ac:spMkLst>
            <pc:docMk/>
            <pc:sldMk cId="1680300619" sldId="345"/>
            <ac:spMk id="2" creationId="{F89CC56B-0648-40CB-8FD9-D4B10813AD23}"/>
          </ac:spMkLst>
        </pc:spChg>
        <pc:spChg chg="mod">
          <ac:chgData name="Rachel Cook" userId="ec8d19ad-53cf-4ab4-994f-694c5053476a" providerId="ADAL" clId="{4869F518-FEDB-4BF5-992C-66778B269A50}" dt="2022-01-11T18:40:15.875" v="2502" actId="1076"/>
          <ac:spMkLst>
            <pc:docMk/>
            <pc:sldMk cId="1680300619" sldId="345"/>
            <ac:spMk id="3" creationId="{7E9AC648-B96A-4CDC-8B05-C241B524C84B}"/>
          </ac:spMkLst>
        </pc:spChg>
        <pc:spChg chg="add">
          <ac:chgData name="Rachel Cook" userId="ec8d19ad-53cf-4ab4-994f-694c5053476a" providerId="ADAL" clId="{4869F518-FEDB-4BF5-992C-66778B269A50}" dt="2022-01-11T18:39:44.495" v="2483" actId="26606"/>
          <ac:spMkLst>
            <pc:docMk/>
            <pc:sldMk cId="1680300619" sldId="345"/>
            <ac:spMk id="8" creationId="{46D6306C-ED4F-4AAE-B4A5-EEA6AFAD726E}"/>
          </ac:spMkLst>
        </pc:spChg>
        <pc:spChg chg="add">
          <ac:chgData name="Rachel Cook" userId="ec8d19ad-53cf-4ab4-994f-694c5053476a" providerId="ADAL" clId="{4869F518-FEDB-4BF5-992C-66778B269A50}" dt="2022-01-11T18:39:44.495" v="2483" actId="26606"/>
          <ac:spMkLst>
            <pc:docMk/>
            <pc:sldMk cId="1680300619" sldId="345"/>
            <ac:spMk id="10" creationId="{0EC5361D-F897-4856-B945-0455A365EB24}"/>
          </ac:spMkLst>
        </pc:spChg>
        <pc:spChg chg="add">
          <ac:chgData name="Rachel Cook" userId="ec8d19ad-53cf-4ab4-994f-694c5053476a" providerId="ADAL" clId="{4869F518-FEDB-4BF5-992C-66778B269A50}" dt="2022-01-11T18:39:44.495" v="2483" actId="26606"/>
          <ac:spMkLst>
            <pc:docMk/>
            <pc:sldMk cId="1680300619" sldId="345"/>
            <ac:spMk id="12" creationId="{4508C0C5-2268-42B5-B3C8-4D0899E05F8C}"/>
          </ac:spMkLst>
        </pc:spChg>
        <pc:spChg chg="add">
          <ac:chgData name="Rachel Cook" userId="ec8d19ad-53cf-4ab4-994f-694c5053476a" providerId="ADAL" clId="{4869F518-FEDB-4BF5-992C-66778B269A50}" dt="2022-01-11T18:39:44.495" v="2483" actId="26606"/>
          <ac:spMkLst>
            <pc:docMk/>
            <pc:sldMk cId="1680300619" sldId="345"/>
            <ac:spMk id="14" creationId="{141ACBDB-38F8-4B34-8183-BD95B4E55A62}"/>
          </ac:spMkLst>
        </pc:spChg>
        <pc:spChg chg="add">
          <ac:chgData name="Rachel Cook" userId="ec8d19ad-53cf-4ab4-994f-694c5053476a" providerId="ADAL" clId="{4869F518-FEDB-4BF5-992C-66778B269A50}" dt="2022-01-11T18:39:44.495" v="2483" actId="26606"/>
          <ac:spMkLst>
            <pc:docMk/>
            <pc:sldMk cId="1680300619" sldId="345"/>
            <ac:spMk id="16" creationId="{DE00DB52-3455-4E2F-867B-A6D0516E175B}"/>
          </ac:spMkLst>
        </pc:spChg>
        <pc:spChg chg="add">
          <ac:chgData name="Rachel Cook" userId="ec8d19ad-53cf-4ab4-994f-694c5053476a" providerId="ADAL" clId="{4869F518-FEDB-4BF5-992C-66778B269A50}" dt="2022-01-11T18:39:44.495" v="2483" actId="26606"/>
          <ac:spMkLst>
            <pc:docMk/>
            <pc:sldMk cId="1680300619" sldId="345"/>
            <ac:spMk id="18" creationId="{9E914C83-E0D8-4953-92D5-169D28CB43AE}"/>
          </ac:spMkLst>
        </pc:spChg>
        <pc:spChg chg="add">
          <ac:chgData name="Rachel Cook" userId="ec8d19ad-53cf-4ab4-994f-694c5053476a" providerId="ADAL" clId="{4869F518-FEDB-4BF5-992C-66778B269A50}" dt="2022-01-11T18:39:44.495" v="2483" actId="26606"/>
          <ac:spMkLst>
            <pc:docMk/>
            <pc:sldMk cId="1680300619" sldId="345"/>
            <ac:spMk id="20" creationId="{3512E083-F550-46AF-8490-767ECFD00CB7}"/>
          </ac:spMkLst>
        </pc:spChg>
      </pc:sldChg>
      <pc:sldChg chg="addSp delSp modSp add mod setBg modAnim">
        <pc:chgData name="Rachel Cook" userId="ec8d19ad-53cf-4ab4-994f-694c5053476a" providerId="ADAL" clId="{4869F518-FEDB-4BF5-992C-66778B269A50}" dt="2022-01-11T18:55:36.564" v="3482" actId="403"/>
        <pc:sldMkLst>
          <pc:docMk/>
          <pc:sldMk cId="2564871656" sldId="346"/>
        </pc:sldMkLst>
        <pc:spChg chg="mod">
          <ac:chgData name="Rachel Cook" userId="ec8d19ad-53cf-4ab4-994f-694c5053476a" providerId="ADAL" clId="{4869F518-FEDB-4BF5-992C-66778B269A50}" dt="2022-01-11T18:55:33.817" v="3480" actId="26606"/>
          <ac:spMkLst>
            <pc:docMk/>
            <pc:sldMk cId="2564871656" sldId="346"/>
            <ac:spMk id="2" creationId="{05B709C2-C69C-4A68-A3B1-6D1A2ADDED9D}"/>
          </ac:spMkLst>
        </pc:spChg>
        <pc:spChg chg="mod">
          <ac:chgData name="Rachel Cook" userId="ec8d19ad-53cf-4ab4-994f-694c5053476a" providerId="ADAL" clId="{4869F518-FEDB-4BF5-992C-66778B269A50}" dt="2022-01-11T18:55:36.564" v="3482" actId="403"/>
          <ac:spMkLst>
            <pc:docMk/>
            <pc:sldMk cId="2564871656" sldId="346"/>
            <ac:spMk id="3" creationId="{7AD203DB-BB39-4FF7-B7D0-1E3CB897EB61}"/>
          </ac:spMkLst>
        </pc:spChg>
        <pc:spChg chg="add del">
          <ac:chgData name="Rachel Cook" userId="ec8d19ad-53cf-4ab4-994f-694c5053476a" providerId="ADAL" clId="{4869F518-FEDB-4BF5-992C-66778B269A50}" dt="2022-01-11T18:55:33.817" v="3480" actId="26606"/>
          <ac:spMkLst>
            <pc:docMk/>
            <pc:sldMk cId="2564871656" sldId="346"/>
            <ac:spMk id="8" creationId="{B775CD93-9DF2-48CB-9F57-1BCA9A46C7FA}"/>
          </ac:spMkLst>
        </pc:spChg>
        <pc:spChg chg="add del">
          <ac:chgData name="Rachel Cook" userId="ec8d19ad-53cf-4ab4-994f-694c5053476a" providerId="ADAL" clId="{4869F518-FEDB-4BF5-992C-66778B269A50}" dt="2022-01-11T18:55:33.817" v="3480" actId="26606"/>
          <ac:spMkLst>
            <pc:docMk/>
            <pc:sldMk cId="2564871656" sldId="346"/>
            <ac:spMk id="10" creationId="{6166C6D1-23AC-49C4-BA07-238E4E9F8CEB}"/>
          </ac:spMkLst>
        </pc:spChg>
        <pc:spChg chg="add del">
          <ac:chgData name="Rachel Cook" userId="ec8d19ad-53cf-4ab4-994f-694c5053476a" providerId="ADAL" clId="{4869F518-FEDB-4BF5-992C-66778B269A50}" dt="2022-01-11T18:55:33.817" v="3480" actId="26606"/>
          <ac:spMkLst>
            <pc:docMk/>
            <pc:sldMk cId="2564871656" sldId="346"/>
            <ac:spMk id="12" creationId="{1C091803-41C2-48E0-9228-5148460C7479}"/>
          </ac:spMkLst>
        </pc:spChg>
        <pc:spChg chg="add">
          <ac:chgData name="Rachel Cook" userId="ec8d19ad-53cf-4ab4-994f-694c5053476a" providerId="ADAL" clId="{4869F518-FEDB-4BF5-992C-66778B269A50}" dt="2022-01-11T18:55:33.817" v="3480" actId="26606"/>
          <ac:spMkLst>
            <pc:docMk/>
            <pc:sldMk cId="2564871656" sldId="346"/>
            <ac:spMk id="17" creationId="{777A147A-9ED8-46B4-8660-1B3C2AA880B5}"/>
          </ac:spMkLst>
        </pc:spChg>
        <pc:spChg chg="add">
          <ac:chgData name="Rachel Cook" userId="ec8d19ad-53cf-4ab4-994f-694c5053476a" providerId="ADAL" clId="{4869F518-FEDB-4BF5-992C-66778B269A50}" dt="2022-01-11T18:55:33.817" v="3480" actId="26606"/>
          <ac:spMkLst>
            <pc:docMk/>
            <pc:sldMk cId="2564871656" sldId="346"/>
            <ac:spMk id="19" creationId="{5D6C15A0-C087-4593-8414-2B4EC1CDC3DE}"/>
          </ac:spMkLst>
        </pc:spChg>
      </pc:sldChg>
      <pc:sldChg chg="addSp delSp modSp add mod setBg addAnim delAnim setClrOvrMap delDesignElem">
        <pc:chgData name="Rachel Cook" userId="ec8d19ad-53cf-4ab4-994f-694c5053476a" providerId="ADAL" clId="{4869F518-FEDB-4BF5-992C-66778B269A50}" dt="2022-01-11T13:52:07.820" v="319"/>
        <pc:sldMkLst>
          <pc:docMk/>
          <pc:sldMk cId="3274266652" sldId="347"/>
        </pc:sldMkLst>
        <pc:spChg chg="mod">
          <ac:chgData name="Rachel Cook" userId="ec8d19ad-53cf-4ab4-994f-694c5053476a" providerId="ADAL" clId="{4869F518-FEDB-4BF5-992C-66778B269A50}" dt="2022-01-11T13:40:31.701" v="59" actId="1076"/>
          <ac:spMkLst>
            <pc:docMk/>
            <pc:sldMk cId="3274266652" sldId="347"/>
            <ac:spMk id="3" creationId="{203B21E9-C088-4BCD-AAD2-F86A04C5A632}"/>
          </ac:spMkLst>
        </pc:spChg>
        <pc:spChg chg="add del">
          <ac:chgData name="Rachel Cook" userId="ec8d19ad-53cf-4ab4-994f-694c5053476a" providerId="ADAL" clId="{4869F518-FEDB-4BF5-992C-66778B269A50}" dt="2022-01-11T13:39:59.081" v="39" actId="26606"/>
          <ac:spMkLst>
            <pc:docMk/>
            <pc:sldMk cId="3274266652" sldId="347"/>
            <ac:spMk id="73" creationId="{8537B233-9CDD-4A90-AABB-A8963DEE4FBC}"/>
          </ac:spMkLst>
        </pc:spChg>
        <pc:spChg chg="add del">
          <ac:chgData name="Rachel Cook" userId="ec8d19ad-53cf-4ab4-994f-694c5053476a" providerId="ADAL" clId="{4869F518-FEDB-4BF5-992C-66778B269A50}" dt="2022-01-11T13:39:59.049" v="38" actId="26606"/>
          <ac:spMkLst>
            <pc:docMk/>
            <pc:sldMk cId="3274266652" sldId="347"/>
            <ac:spMk id="137" creationId="{E49CC64F-7275-4E33-961B-0C5CDC439875}"/>
          </ac:spMkLst>
        </pc:spChg>
        <pc:spChg chg="add">
          <ac:chgData name="Rachel Cook" userId="ec8d19ad-53cf-4ab4-994f-694c5053476a" providerId="ADAL" clId="{4869F518-FEDB-4BF5-992C-66778B269A50}" dt="2022-01-11T13:39:59.081" v="39" actId="26606"/>
          <ac:spMkLst>
            <pc:docMk/>
            <pc:sldMk cId="3274266652" sldId="347"/>
            <ac:spMk id="1030" creationId="{AB45A142-4255-493C-8284-5D566C121B10}"/>
          </ac:spMkLst>
        </pc:spChg>
        <pc:spChg chg="del">
          <ac:chgData name="Rachel Cook" userId="ec8d19ad-53cf-4ab4-994f-694c5053476a" providerId="ADAL" clId="{4869F518-FEDB-4BF5-992C-66778B269A50}" dt="2022-01-11T13:39:16.840" v="9"/>
          <ac:spMkLst>
            <pc:docMk/>
            <pc:sldMk cId="3274266652" sldId="347"/>
            <ac:spMk id="1035" creationId="{AB45A142-4255-493C-8284-5D566C121B10}"/>
          </ac:spMkLst>
        </pc:spChg>
        <pc:picChg chg="mod">
          <ac:chgData name="Rachel Cook" userId="ec8d19ad-53cf-4ab4-994f-694c5053476a" providerId="ADAL" clId="{4869F518-FEDB-4BF5-992C-66778B269A50}" dt="2022-01-11T13:39:59.081" v="39" actId="26606"/>
          <ac:picMkLst>
            <pc:docMk/>
            <pc:sldMk cId="3274266652" sldId="347"/>
            <ac:picMk id="1028" creationId="{0531191B-0731-4C1B-8825-448387B31FC7}"/>
          </ac:picMkLst>
        </pc:picChg>
        <pc:cxnChg chg="add del">
          <ac:chgData name="Rachel Cook" userId="ec8d19ad-53cf-4ab4-994f-694c5053476a" providerId="ADAL" clId="{4869F518-FEDB-4BF5-992C-66778B269A50}" dt="2022-01-11T13:39:59.081" v="39" actId="26606"/>
          <ac:cxnSpMkLst>
            <pc:docMk/>
            <pc:sldMk cId="3274266652" sldId="347"/>
            <ac:cxnSpMk id="75" creationId="{040575EE-C594-4566-BC00-663004E52AB5}"/>
          </ac:cxnSpMkLst>
        </pc:cxnChg>
        <pc:cxnChg chg="add">
          <ac:chgData name="Rachel Cook" userId="ec8d19ad-53cf-4ab4-994f-694c5053476a" providerId="ADAL" clId="{4869F518-FEDB-4BF5-992C-66778B269A50}" dt="2022-01-11T13:39:59.081" v="39" actId="26606"/>
          <ac:cxnSpMkLst>
            <pc:docMk/>
            <pc:sldMk cId="3274266652" sldId="347"/>
            <ac:cxnSpMk id="139" creationId="{38FB9660-F42F-4313-BBC4-47C007FE484C}"/>
          </ac:cxnSpMkLst>
        </pc:cxnChg>
        <pc:cxnChg chg="del">
          <ac:chgData name="Rachel Cook" userId="ec8d19ad-53cf-4ab4-994f-694c5053476a" providerId="ADAL" clId="{4869F518-FEDB-4BF5-992C-66778B269A50}" dt="2022-01-11T13:39:16.840" v="9"/>
          <ac:cxnSpMkLst>
            <pc:docMk/>
            <pc:sldMk cId="3274266652" sldId="347"/>
            <ac:cxnSpMk id="1036" creationId="{38FB9660-F42F-4313-BBC4-47C007FE484C}"/>
          </ac:cxnSpMkLst>
        </pc:cxnChg>
      </pc:sldChg>
      <pc:sldChg chg="addSp delSp modSp new mod setBg modAnim modNotesTx">
        <pc:chgData name="Rachel Cook" userId="ec8d19ad-53cf-4ab4-994f-694c5053476a" providerId="ADAL" clId="{4869F518-FEDB-4BF5-992C-66778B269A50}" dt="2022-01-11T18:57:36.072" v="3526" actId="6549"/>
        <pc:sldMkLst>
          <pc:docMk/>
          <pc:sldMk cId="1666141350" sldId="348"/>
        </pc:sldMkLst>
        <pc:spChg chg="mod">
          <ac:chgData name="Rachel Cook" userId="ec8d19ad-53cf-4ab4-994f-694c5053476a" providerId="ADAL" clId="{4869F518-FEDB-4BF5-992C-66778B269A50}" dt="2022-01-11T18:57:30.604" v="3523" actId="26606"/>
          <ac:spMkLst>
            <pc:docMk/>
            <pc:sldMk cId="1666141350" sldId="348"/>
            <ac:spMk id="2" creationId="{4A55BE8D-171D-44C5-86B0-0E18E84CAB0C}"/>
          </ac:spMkLst>
        </pc:spChg>
        <pc:spChg chg="mod">
          <ac:chgData name="Rachel Cook" userId="ec8d19ad-53cf-4ab4-994f-694c5053476a" providerId="ADAL" clId="{4869F518-FEDB-4BF5-992C-66778B269A50}" dt="2022-01-11T18:57:36.072" v="3526" actId="6549"/>
          <ac:spMkLst>
            <pc:docMk/>
            <pc:sldMk cId="1666141350" sldId="348"/>
            <ac:spMk id="3" creationId="{E825B2F9-EFAF-4672-915F-C88A872463E6}"/>
          </ac:spMkLst>
        </pc:spChg>
        <pc:spChg chg="add del">
          <ac:chgData name="Rachel Cook" userId="ec8d19ad-53cf-4ab4-994f-694c5053476a" providerId="ADAL" clId="{4869F518-FEDB-4BF5-992C-66778B269A50}" dt="2022-01-11T18:57:30.598" v="3522" actId="26606"/>
          <ac:spMkLst>
            <pc:docMk/>
            <pc:sldMk cId="1666141350" sldId="348"/>
            <ac:spMk id="8" creationId="{46D6306C-ED4F-4AAE-B4A5-EEA6AFAD726E}"/>
          </ac:spMkLst>
        </pc:spChg>
        <pc:spChg chg="add del">
          <ac:chgData name="Rachel Cook" userId="ec8d19ad-53cf-4ab4-994f-694c5053476a" providerId="ADAL" clId="{4869F518-FEDB-4BF5-992C-66778B269A50}" dt="2022-01-11T18:57:30.598" v="3522" actId="26606"/>
          <ac:spMkLst>
            <pc:docMk/>
            <pc:sldMk cId="1666141350" sldId="348"/>
            <ac:spMk id="10" creationId="{0EC5361D-F897-4856-B945-0455A365EB24}"/>
          </ac:spMkLst>
        </pc:spChg>
        <pc:spChg chg="add del">
          <ac:chgData name="Rachel Cook" userId="ec8d19ad-53cf-4ab4-994f-694c5053476a" providerId="ADAL" clId="{4869F518-FEDB-4BF5-992C-66778B269A50}" dt="2022-01-11T18:57:30.598" v="3522" actId="26606"/>
          <ac:spMkLst>
            <pc:docMk/>
            <pc:sldMk cId="1666141350" sldId="348"/>
            <ac:spMk id="12" creationId="{4508C0C5-2268-42B5-B3C8-4D0899E05F8C}"/>
          </ac:spMkLst>
        </pc:spChg>
        <pc:spChg chg="add del">
          <ac:chgData name="Rachel Cook" userId="ec8d19ad-53cf-4ab4-994f-694c5053476a" providerId="ADAL" clId="{4869F518-FEDB-4BF5-992C-66778B269A50}" dt="2022-01-11T18:57:30.598" v="3522" actId="26606"/>
          <ac:spMkLst>
            <pc:docMk/>
            <pc:sldMk cId="1666141350" sldId="348"/>
            <ac:spMk id="14" creationId="{141ACBDB-38F8-4B34-8183-BD95B4E55A62}"/>
          </ac:spMkLst>
        </pc:spChg>
        <pc:spChg chg="add del">
          <ac:chgData name="Rachel Cook" userId="ec8d19ad-53cf-4ab4-994f-694c5053476a" providerId="ADAL" clId="{4869F518-FEDB-4BF5-992C-66778B269A50}" dt="2022-01-11T18:57:30.598" v="3522" actId="26606"/>
          <ac:spMkLst>
            <pc:docMk/>
            <pc:sldMk cId="1666141350" sldId="348"/>
            <ac:spMk id="16" creationId="{DE00DB52-3455-4E2F-867B-A6D0516E175B}"/>
          </ac:spMkLst>
        </pc:spChg>
        <pc:spChg chg="add del">
          <ac:chgData name="Rachel Cook" userId="ec8d19ad-53cf-4ab4-994f-694c5053476a" providerId="ADAL" clId="{4869F518-FEDB-4BF5-992C-66778B269A50}" dt="2022-01-11T18:57:30.598" v="3522" actId="26606"/>
          <ac:spMkLst>
            <pc:docMk/>
            <pc:sldMk cId="1666141350" sldId="348"/>
            <ac:spMk id="18" creationId="{9E914C83-E0D8-4953-92D5-169D28CB43AE}"/>
          </ac:spMkLst>
        </pc:spChg>
        <pc:spChg chg="add del">
          <ac:chgData name="Rachel Cook" userId="ec8d19ad-53cf-4ab4-994f-694c5053476a" providerId="ADAL" clId="{4869F518-FEDB-4BF5-992C-66778B269A50}" dt="2022-01-11T18:57:30.598" v="3522" actId="26606"/>
          <ac:spMkLst>
            <pc:docMk/>
            <pc:sldMk cId="1666141350" sldId="348"/>
            <ac:spMk id="20" creationId="{3512E083-F550-46AF-8490-767ECFD00CB7}"/>
          </ac:spMkLst>
        </pc:spChg>
        <pc:spChg chg="add">
          <ac:chgData name="Rachel Cook" userId="ec8d19ad-53cf-4ab4-994f-694c5053476a" providerId="ADAL" clId="{4869F518-FEDB-4BF5-992C-66778B269A50}" dt="2022-01-11T18:57:30.604" v="3523" actId="26606"/>
          <ac:spMkLst>
            <pc:docMk/>
            <pc:sldMk cId="1666141350" sldId="348"/>
            <ac:spMk id="22" creationId="{100EDD19-6802-4EC3-95CE-CFFAB042CFD6}"/>
          </ac:spMkLst>
        </pc:spChg>
        <pc:spChg chg="add">
          <ac:chgData name="Rachel Cook" userId="ec8d19ad-53cf-4ab4-994f-694c5053476a" providerId="ADAL" clId="{4869F518-FEDB-4BF5-992C-66778B269A50}" dt="2022-01-11T18:57:30.604" v="3523" actId="26606"/>
          <ac:spMkLst>
            <pc:docMk/>
            <pc:sldMk cId="1666141350" sldId="348"/>
            <ac:spMk id="23" creationId="{DB17E863-922E-4C26-BD64-E8FD41D28661}"/>
          </ac:spMkLst>
        </pc:spChg>
      </pc:sldChg>
      <pc:sldChg chg="addSp delSp modSp new mod setBg modAnim setClrOvrMap">
        <pc:chgData name="Rachel Cook" userId="ec8d19ad-53cf-4ab4-994f-694c5053476a" providerId="ADAL" clId="{4869F518-FEDB-4BF5-992C-66778B269A50}" dt="2022-01-11T18:56:18.867" v="3500" actId="1076"/>
        <pc:sldMkLst>
          <pc:docMk/>
          <pc:sldMk cId="4037029587" sldId="349"/>
        </pc:sldMkLst>
        <pc:spChg chg="mod">
          <ac:chgData name="Rachel Cook" userId="ec8d19ad-53cf-4ab4-994f-694c5053476a" providerId="ADAL" clId="{4869F518-FEDB-4BF5-992C-66778B269A50}" dt="2022-01-11T18:56:15.971" v="3499" actId="26606"/>
          <ac:spMkLst>
            <pc:docMk/>
            <pc:sldMk cId="4037029587" sldId="349"/>
            <ac:spMk id="2" creationId="{17E5D519-E6A1-4BDF-8ED8-6A986995F7A4}"/>
          </ac:spMkLst>
        </pc:spChg>
        <pc:spChg chg="mod">
          <ac:chgData name="Rachel Cook" userId="ec8d19ad-53cf-4ab4-994f-694c5053476a" providerId="ADAL" clId="{4869F518-FEDB-4BF5-992C-66778B269A50}" dt="2022-01-11T18:56:18.867" v="3500" actId="1076"/>
          <ac:spMkLst>
            <pc:docMk/>
            <pc:sldMk cId="4037029587" sldId="349"/>
            <ac:spMk id="3" creationId="{BB41A45C-02E6-427E-A849-1C580FC2ABDB}"/>
          </ac:spMkLst>
        </pc:spChg>
        <pc:spChg chg="add del">
          <ac:chgData name="Rachel Cook" userId="ec8d19ad-53cf-4ab4-994f-694c5053476a" providerId="ADAL" clId="{4869F518-FEDB-4BF5-992C-66778B269A50}" dt="2022-01-11T18:56:10.169" v="3494" actId="26606"/>
          <ac:spMkLst>
            <pc:docMk/>
            <pc:sldMk cId="4037029587" sldId="349"/>
            <ac:spMk id="8" creationId="{907EF6B7-1338-4443-8C46-6A318D952DFD}"/>
          </ac:spMkLst>
        </pc:spChg>
        <pc:spChg chg="add del">
          <ac:chgData name="Rachel Cook" userId="ec8d19ad-53cf-4ab4-994f-694c5053476a" providerId="ADAL" clId="{4869F518-FEDB-4BF5-992C-66778B269A50}" dt="2022-01-11T18:56:14.421" v="3496" actId="26606"/>
          <ac:spMkLst>
            <pc:docMk/>
            <pc:sldMk cId="4037029587" sldId="349"/>
            <ac:spMk id="9" creationId="{9AA72BD9-2C5A-4EDC-931F-5AA08EACA0F3}"/>
          </ac:spMkLst>
        </pc:spChg>
        <pc:spChg chg="add del">
          <ac:chgData name="Rachel Cook" userId="ec8d19ad-53cf-4ab4-994f-694c5053476a" providerId="ADAL" clId="{4869F518-FEDB-4BF5-992C-66778B269A50}" dt="2022-01-11T18:56:10.169" v="3494" actId="26606"/>
          <ac:spMkLst>
            <pc:docMk/>
            <pc:sldMk cId="4037029587" sldId="349"/>
            <ac:spMk id="10" creationId="{DAAE4CDD-124C-4DCF-9584-B6033B545DD5}"/>
          </ac:spMkLst>
        </pc:spChg>
        <pc:spChg chg="add del">
          <ac:chgData name="Rachel Cook" userId="ec8d19ad-53cf-4ab4-994f-694c5053476a" providerId="ADAL" clId="{4869F518-FEDB-4BF5-992C-66778B269A50}" dt="2022-01-11T18:56:14.421" v="3496" actId="26606"/>
          <ac:spMkLst>
            <pc:docMk/>
            <pc:sldMk cId="4037029587" sldId="349"/>
            <ac:spMk id="11" creationId="{DD3981AC-7B61-4947-BCF3-F7AA7FA385B9}"/>
          </ac:spMkLst>
        </pc:spChg>
        <pc:spChg chg="add del">
          <ac:chgData name="Rachel Cook" userId="ec8d19ad-53cf-4ab4-994f-694c5053476a" providerId="ADAL" clId="{4869F518-FEDB-4BF5-992C-66778B269A50}" dt="2022-01-11T18:56:10.169" v="3494" actId="26606"/>
          <ac:spMkLst>
            <pc:docMk/>
            <pc:sldMk cId="4037029587" sldId="349"/>
            <ac:spMk id="12" creationId="{081E4A58-353D-44AE-B2FC-2A74E2E400F7}"/>
          </ac:spMkLst>
        </pc:spChg>
        <pc:spChg chg="add del">
          <ac:chgData name="Rachel Cook" userId="ec8d19ad-53cf-4ab4-994f-694c5053476a" providerId="ADAL" clId="{4869F518-FEDB-4BF5-992C-66778B269A50}" dt="2022-01-11T18:56:14.421" v="3496" actId="26606"/>
          <ac:spMkLst>
            <pc:docMk/>
            <pc:sldMk cId="4037029587" sldId="349"/>
            <ac:spMk id="13" creationId="{55D4142C-5077-457F-A6AD-3FECFDB39685}"/>
          </ac:spMkLst>
        </pc:spChg>
        <pc:spChg chg="add del">
          <ac:chgData name="Rachel Cook" userId="ec8d19ad-53cf-4ab4-994f-694c5053476a" providerId="ADAL" clId="{4869F518-FEDB-4BF5-992C-66778B269A50}" dt="2022-01-11T18:56:14.421" v="3496" actId="26606"/>
          <ac:spMkLst>
            <pc:docMk/>
            <pc:sldMk cId="4037029587" sldId="349"/>
            <ac:spMk id="15" creationId="{7A5F0580-5EE9-419F-96EE-B6529EF6E7D0}"/>
          </ac:spMkLst>
        </pc:spChg>
        <pc:spChg chg="add del">
          <ac:chgData name="Rachel Cook" userId="ec8d19ad-53cf-4ab4-994f-694c5053476a" providerId="ADAL" clId="{4869F518-FEDB-4BF5-992C-66778B269A50}" dt="2022-01-11T18:56:15.964" v="3498" actId="26606"/>
          <ac:spMkLst>
            <pc:docMk/>
            <pc:sldMk cId="4037029587" sldId="349"/>
            <ac:spMk id="17" creationId="{C5E6CFF1-2F42-4E10-9A97-F116F46F53FE}"/>
          </ac:spMkLst>
        </pc:spChg>
        <pc:spChg chg="add">
          <ac:chgData name="Rachel Cook" userId="ec8d19ad-53cf-4ab4-994f-694c5053476a" providerId="ADAL" clId="{4869F518-FEDB-4BF5-992C-66778B269A50}" dt="2022-01-11T18:56:15.971" v="3499" actId="26606"/>
          <ac:spMkLst>
            <pc:docMk/>
            <pc:sldMk cId="4037029587" sldId="349"/>
            <ac:spMk id="21" creationId="{907EF6B7-1338-4443-8C46-6A318D952DFD}"/>
          </ac:spMkLst>
        </pc:spChg>
        <pc:spChg chg="add">
          <ac:chgData name="Rachel Cook" userId="ec8d19ad-53cf-4ab4-994f-694c5053476a" providerId="ADAL" clId="{4869F518-FEDB-4BF5-992C-66778B269A50}" dt="2022-01-11T18:56:15.971" v="3499" actId="26606"/>
          <ac:spMkLst>
            <pc:docMk/>
            <pc:sldMk cId="4037029587" sldId="349"/>
            <ac:spMk id="22" creationId="{DAAE4CDD-124C-4DCF-9584-B6033B545DD5}"/>
          </ac:spMkLst>
        </pc:spChg>
        <pc:spChg chg="add">
          <ac:chgData name="Rachel Cook" userId="ec8d19ad-53cf-4ab4-994f-694c5053476a" providerId="ADAL" clId="{4869F518-FEDB-4BF5-992C-66778B269A50}" dt="2022-01-11T18:56:15.971" v="3499" actId="26606"/>
          <ac:spMkLst>
            <pc:docMk/>
            <pc:sldMk cId="4037029587" sldId="349"/>
            <ac:spMk id="23" creationId="{081E4A58-353D-44AE-B2FC-2A74E2E400F7}"/>
          </ac:spMkLst>
        </pc:spChg>
        <pc:picChg chg="add del">
          <ac:chgData name="Rachel Cook" userId="ec8d19ad-53cf-4ab4-994f-694c5053476a" providerId="ADAL" clId="{4869F518-FEDB-4BF5-992C-66778B269A50}" dt="2022-01-11T18:56:14.421" v="3496" actId="26606"/>
          <ac:picMkLst>
            <pc:docMk/>
            <pc:sldMk cId="4037029587" sldId="349"/>
            <ac:picMk id="5" creationId="{5903E413-3A11-4060-BD79-7E368D54A195}"/>
          </ac:picMkLst>
        </pc:picChg>
        <pc:picChg chg="add del">
          <ac:chgData name="Rachel Cook" userId="ec8d19ad-53cf-4ab4-994f-694c5053476a" providerId="ADAL" clId="{4869F518-FEDB-4BF5-992C-66778B269A50}" dt="2022-01-11T18:56:15.964" v="3498" actId="26606"/>
          <ac:picMkLst>
            <pc:docMk/>
            <pc:sldMk cId="4037029587" sldId="349"/>
            <ac:picMk id="18" creationId="{5791AE4A-9BBD-4543-A496-91507586CDB8}"/>
          </ac:picMkLst>
        </pc:picChg>
        <pc:cxnChg chg="add del">
          <ac:chgData name="Rachel Cook" userId="ec8d19ad-53cf-4ab4-994f-694c5053476a" providerId="ADAL" clId="{4869F518-FEDB-4BF5-992C-66778B269A50}" dt="2022-01-11T18:56:15.964" v="3498" actId="26606"/>
          <ac:cxnSpMkLst>
            <pc:docMk/>
            <pc:sldMk cId="4037029587" sldId="349"/>
            <ac:cxnSpMk id="19" creationId="{67182200-4859-4C8D-BCBB-55B245C28BA3}"/>
          </ac:cxnSpMkLst>
        </pc:cxnChg>
      </pc:sldChg>
      <pc:sldChg chg="addSp delSp modSp new mod setBg modAnim">
        <pc:chgData name="Rachel Cook" userId="ec8d19ad-53cf-4ab4-994f-694c5053476a" providerId="ADAL" clId="{4869F518-FEDB-4BF5-992C-66778B269A50}" dt="2022-01-11T18:57:09.987" v="3520" actId="6549"/>
        <pc:sldMkLst>
          <pc:docMk/>
          <pc:sldMk cId="3073831496" sldId="350"/>
        </pc:sldMkLst>
        <pc:spChg chg="mod">
          <ac:chgData name="Rachel Cook" userId="ec8d19ad-53cf-4ab4-994f-694c5053476a" providerId="ADAL" clId="{4869F518-FEDB-4BF5-992C-66778B269A50}" dt="2022-01-11T18:56:56.446" v="3515" actId="26606"/>
          <ac:spMkLst>
            <pc:docMk/>
            <pc:sldMk cId="3073831496" sldId="350"/>
            <ac:spMk id="2" creationId="{30E456B8-AF84-4E69-BAE8-2CC01C24AE7A}"/>
          </ac:spMkLst>
        </pc:spChg>
        <pc:spChg chg="mod">
          <ac:chgData name="Rachel Cook" userId="ec8d19ad-53cf-4ab4-994f-694c5053476a" providerId="ADAL" clId="{4869F518-FEDB-4BF5-992C-66778B269A50}" dt="2022-01-11T18:57:09.987" v="3520" actId="6549"/>
          <ac:spMkLst>
            <pc:docMk/>
            <pc:sldMk cId="3073831496" sldId="350"/>
            <ac:spMk id="3" creationId="{63FE659B-2C8B-4532-968D-1D6D529917DF}"/>
          </ac:spMkLst>
        </pc:spChg>
        <pc:spChg chg="add del">
          <ac:chgData name="Rachel Cook" userId="ec8d19ad-53cf-4ab4-994f-694c5053476a" providerId="ADAL" clId="{4869F518-FEDB-4BF5-992C-66778B269A50}" dt="2022-01-11T18:56:30.559" v="3502" actId="26606"/>
          <ac:spMkLst>
            <pc:docMk/>
            <pc:sldMk cId="3073831496" sldId="350"/>
            <ac:spMk id="8" creationId="{46D6306C-ED4F-4AAE-B4A5-EEA6AFAD726E}"/>
          </ac:spMkLst>
        </pc:spChg>
        <pc:spChg chg="add del">
          <ac:chgData name="Rachel Cook" userId="ec8d19ad-53cf-4ab4-994f-694c5053476a" providerId="ADAL" clId="{4869F518-FEDB-4BF5-992C-66778B269A50}" dt="2022-01-11T18:56:30.559" v="3502" actId="26606"/>
          <ac:spMkLst>
            <pc:docMk/>
            <pc:sldMk cId="3073831496" sldId="350"/>
            <ac:spMk id="10" creationId="{0EC5361D-F897-4856-B945-0455A365EB24}"/>
          </ac:spMkLst>
        </pc:spChg>
        <pc:spChg chg="add del">
          <ac:chgData name="Rachel Cook" userId="ec8d19ad-53cf-4ab4-994f-694c5053476a" providerId="ADAL" clId="{4869F518-FEDB-4BF5-992C-66778B269A50}" dt="2022-01-11T18:56:30.559" v="3502" actId="26606"/>
          <ac:spMkLst>
            <pc:docMk/>
            <pc:sldMk cId="3073831496" sldId="350"/>
            <ac:spMk id="12" creationId="{4508C0C5-2268-42B5-B3C8-4D0899E05F8C}"/>
          </ac:spMkLst>
        </pc:spChg>
        <pc:spChg chg="add del">
          <ac:chgData name="Rachel Cook" userId="ec8d19ad-53cf-4ab4-994f-694c5053476a" providerId="ADAL" clId="{4869F518-FEDB-4BF5-992C-66778B269A50}" dt="2022-01-11T18:56:30.559" v="3502" actId="26606"/>
          <ac:spMkLst>
            <pc:docMk/>
            <pc:sldMk cId="3073831496" sldId="350"/>
            <ac:spMk id="14" creationId="{141ACBDB-38F8-4B34-8183-BD95B4E55A62}"/>
          </ac:spMkLst>
        </pc:spChg>
        <pc:spChg chg="add del">
          <ac:chgData name="Rachel Cook" userId="ec8d19ad-53cf-4ab4-994f-694c5053476a" providerId="ADAL" clId="{4869F518-FEDB-4BF5-992C-66778B269A50}" dt="2022-01-11T18:56:30.559" v="3502" actId="26606"/>
          <ac:spMkLst>
            <pc:docMk/>
            <pc:sldMk cId="3073831496" sldId="350"/>
            <ac:spMk id="16" creationId="{DE00DB52-3455-4E2F-867B-A6D0516E175B}"/>
          </ac:spMkLst>
        </pc:spChg>
        <pc:spChg chg="add del">
          <ac:chgData name="Rachel Cook" userId="ec8d19ad-53cf-4ab4-994f-694c5053476a" providerId="ADAL" clId="{4869F518-FEDB-4BF5-992C-66778B269A50}" dt="2022-01-11T18:56:30.559" v="3502" actId="26606"/>
          <ac:spMkLst>
            <pc:docMk/>
            <pc:sldMk cId="3073831496" sldId="350"/>
            <ac:spMk id="18" creationId="{9E914C83-E0D8-4953-92D5-169D28CB43AE}"/>
          </ac:spMkLst>
        </pc:spChg>
        <pc:spChg chg="add del">
          <ac:chgData name="Rachel Cook" userId="ec8d19ad-53cf-4ab4-994f-694c5053476a" providerId="ADAL" clId="{4869F518-FEDB-4BF5-992C-66778B269A50}" dt="2022-01-11T18:56:30.559" v="3502" actId="26606"/>
          <ac:spMkLst>
            <pc:docMk/>
            <pc:sldMk cId="3073831496" sldId="350"/>
            <ac:spMk id="20" creationId="{3512E083-F550-46AF-8490-767ECFD00CB7}"/>
          </ac:spMkLst>
        </pc:spChg>
        <pc:spChg chg="add del">
          <ac:chgData name="Rachel Cook" userId="ec8d19ad-53cf-4ab4-994f-694c5053476a" providerId="ADAL" clId="{4869F518-FEDB-4BF5-992C-66778B269A50}" dt="2022-01-11T18:56:34.173" v="3504" actId="26606"/>
          <ac:spMkLst>
            <pc:docMk/>
            <pc:sldMk cId="3073831496" sldId="350"/>
            <ac:spMk id="22" creationId="{18873D23-2DCF-4B31-A009-95721C06E8E1}"/>
          </ac:spMkLst>
        </pc:spChg>
        <pc:spChg chg="add del">
          <ac:chgData name="Rachel Cook" userId="ec8d19ad-53cf-4ab4-994f-694c5053476a" providerId="ADAL" clId="{4869F518-FEDB-4BF5-992C-66778B269A50}" dt="2022-01-11T18:56:34.173" v="3504" actId="26606"/>
          <ac:spMkLst>
            <pc:docMk/>
            <pc:sldMk cId="3073831496" sldId="350"/>
            <ac:spMk id="23" creationId="{C13EF075-D4EF-4929-ADBC-91B27DA19955}"/>
          </ac:spMkLst>
        </pc:spChg>
        <pc:spChg chg="add del">
          <ac:chgData name="Rachel Cook" userId="ec8d19ad-53cf-4ab4-994f-694c5053476a" providerId="ADAL" clId="{4869F518-FEDB-4BF5-992C-66778B269A50}" dt="2022-01-11T18:56:56.446" v="3515" actId="26606"/>
          <ac:spMkLst>
            <pc:docMk/>
            <pc:sldMk cId="3073831496" sldId="350"/>
            <ac:spMk id="28" creationId="{777A147A-9ED8-46B4-8660-1B3C2AA880B5}"/>
          </ac:spMkLst>
        </pc:spChg>
        <pc:spChg chg="add del">
          <ac:chgData name="Rachel Cook" userId="ec8d19ad-53cf-4ab4-994f-694c5053476a" providerId="ADAL" clId="{4869F518-FEDB-4BF5-992C-66778B269A50}" dt="2022-01-11T18:56:56.446" v="3515" actId="26606"/>
          <ac:spMkLst>
            <pc:docMk/>
            <pc:sldMk cId="3073831496" sldId="350"/>
            <ac:spMk id="29" creationId="{5D6C15A0-C087-4593-8414-2B4EC1CDC3DE}"/>
          </ac:spMkLst>
        </pc:spChg>
        <pc:spChg chg="add">
          <ac:chgData name="Rachel Cook" userId="ec8d19ad-53cf-4ab4-994f-694c5053476a" providerId="ADAL" clId="{4869F518-FEDB-4BF5-992C-66778B269A50}" dt="2022-01-11T18:56:56.446" v="3515" actId="26606"/>
          <ac:spMkLst>
            <pc:docMk/>
            <pc:sldMk cId="3073831496" sldId="350"/>
            <ac:spMk id="34" creationId="{100EDD19-6802-4EC3-95CE-CFFAB042CFD6}"/>
          </ac:spMkLst>
        </pc:spChg>
        <pc:spChg chg="add">
          <ac:chgData name="Rachel Cook" userId="ec8d19ad-53cf-4ab4-994f-694c5053476a" providerId="ADAL" clId="{4869F518-FEDB-4BF5-992C-66778B269A50}" dt="2022-01-11T18:56:56.446" v="3515" actId="26606"/>
          <ac:spMkLst>
            <pc:docMk/>
            <pc:sldMk cId="3073831496" sldId="350"/>
            <ac:spMk id="36" creationId="{DB17E863-922E-4C26-BD64-E8FD41D28661}"/>
          </ac:spMkLst>
        </pc:spChg>
        <pc:grpChg chg="add del">
          <ac:chgData name="Rachel Cook" userId="ec8d19ad-53cf-4ab4-994f-694c5053476a" providerId="ADAL" clId="{4869F518-FEDB-4BF5-992C-66778B269A50}" dt="2022-01-11T18:56:34.173" v="3504" actId="26606"/>
          <ac:grpSpMkLst>
            <pc:docMk/>
            <pc:sldMk cId="3073831496" sldId="350"/>
            <ac:grpSpMk id="24" creationId="{DAA26DFA-AAB2-4973-9C17-16D587C7B198}"/>
          </ac:grpSpMkLst>
        </pc:grpChg>
      </pc:sldChg>
      <pc:sldChg chg="addSp modSp new mod setBg modAnim">
        <pc:chgData name="Rachel Cook" userId="ec8d19ad-53cf-4ab4-994f-694c5053476a" providerId="ADAL" clId="{4869F518-FEDB-4BF5-992C-66778B269A50}" dt="2022-01-11T18:56:00.255" v="3492" actId="27636"/>
        <pc:sldMkLst>
          <pc:docMk/>
          <pc:sldMk cId="1239273733" sldId="351"/>
        </pc:sldMkLst>
        <pc:spChg chg="mod">
          <ac:chgData name="Rachel Cook" userId="ec8d19ad-53cf-4ab4-994f-694c5053476a" providerId="ADAL" clId="{4869F518-FEDB-4BF5-992C-66778B269A50}" dt="2022-01-11T18:55:51.388" v="3484" actId="26606"/>
          <ac:spMkLst>
            <pc:docMk/>
            <pc:sldMk cId="1239273733" sldId="351"/>
            <ac:spMk id="2" creationId="{537F3848-32E0-4114-9FA8-23C8C13978A4}"/>
          </ac:spMkLst>
        </pc:spChg>
        <pc:spChg chg="mod">
          <ac:chgData name="Rachel Cook" userId="ec8d19ad-53cf-4ab4-994f-694c5053476a" providerId="ADAL" clId="{4869F518-FEDB-4BF5-992C-66778B269A50}" dt="2022-01-11T18:56:00.255" v="3492" actId="27636"/>
          <ac:spMkLst>
            <pc:docMk/>
            <pc:sldMk cId="1239273733" sldId="351"/>
            <ac:spMk id="3" creationId="{792AE946-0613-4918-8731-1A941A21E6C1}"/>
          </ac:spMkLst>
        </pc:spChg>
        <pc:spChg chg="add">
          <ac:chgData name="Rachel Cook" userId="ec8d19ad-53cf-4ab4-994f-694c5053476a" providerId="ADAL" clId="{4869F518-FEDB-4BF5-992C-66778B269A50}" dt="2022-01-11T18:55:51.388" v="3484" actId="26606"/>
          <ac:spMkLst>
            <pc:docMk/>
            <pc:sldMk cId="1239273733" sldId="351"/>
            <ac:spMk id="8" creationId="{100EDD19-6802-4EC3-95CE-CFFAB042CFD6}"/>
          </ac:spMkLst>
        </pc:spChg>
        <pc:spChg chg="add">
          <ac:chgData name="Rachel Cook" userId="ec8d19ad-53cf-4ab4-994f-694c5053476a" providerId="ADAL" clId="{4869F518-FEDB-4BF5-992C-66778B269A50}" dt="2022-01-11T18:55:51.388" v="3484" actId="26606"/>
          <ac:spMkLst>
            <pc:docMk/>
            <pc:sldMk cId="1239273733" sldId="351"/>
            <ac:spMk id="10" creationId="{DB17E863-922E-4C26-BD64-E8FD41D28661}"/>
          </ac:spMkLst>
        </pc:spChg>
      </pc:sldChg>
      <pc:sldChg chg="addSp delSp modSp new mod setBg modAnim">
        <pc:chgData name="Rachel Cook" userId="ec8d19ad-53cf-4ab4-994f-694c5053476a" providerId="ADAL" clId="{4869F518-FEDB-4BF5-992C-66778B269A50}" dt="2022-01-12T10:17:04.724" v="3540" actId="1076"/>
        <pc:sldMkLst>
          <pc:docMk/>
          <pc:sldMk cId="1432978908" sldId="352"/>
        </pc:sldMkLst>
        <pc:spChg chg="mod">
          <ac:chgData name="Rachel Cook" userId="ec8d19ad-53cf-4ab4-994f-694c5053476a" providerId="ADAL" clId="{4869F518-FEDB-4BF5-992C-66778B269A50}" dt="2022-01-11T18:57:42.669" v="3529" actId="26606"/>
          <ac:spMkLst>
            <pc:docMk/>
            <pc:sldMk cId="1432978908" sldId="352"/>
            <ac:spMk id="2" creationId="{1F707BF3-A908-4893-BB1F-3FC1633C1F43}"/>
          </ac:spMkLst>
        </pc:spChg>
        <pc:spChg chg="mod">
          <ac:chgData name="Rachel Cook" userId="ec8d19ad-53cf-4ab4-994f-694c5053476a" providerId="ADAL" clId="{4869F518-FEDB-4BF5-992C-66778B269A50}" dt="2022-01-12T10:17:04.724" v="3540" actId="1076"/>
          <ac:spMkLst>
            <pc:docMk/>
            <pc:sldMk cId="1432978908" sldId="352"/>
            <ac:spMk id="3" creationId="{A0DB6C8F-E65D-492D-8F60-BBF75F57DE07}"/>
          </ac:spMkLst>
        </pc:spChg>
        <pc:spChg chg="add del">
          <ac:chgData name="Rachel Cook" userId="ec8d19ad-53cf-4ab4-994f-694c5053476a" providerId="ADAL" clId="{4869F518-FEDB-4BF5-992C-66778B269A50}" dt="2022-01-11T18:57:42.662" v="3528" actId="26606"/>
          <ac:spMkLst>
            <pc:docMk/>
            <pc:sldMk cId="1432978908" sldId="352"/>
            <ac:spMk id="8" creationId="{09588DA8-065E-4F6F-8EFD-43104AB2E0CF}"/>
          </ac:spMkLst>
        </pc:spChg>
        <pc:spChg chg="add del">
          <ac:chgData name="Rachel Cook" userId="ec8d19ad-53cf-4ab4-994f-694c5053476a" providerId="ADAL" clId="{4869F518-FEDB-4BF5-992C-66778B269A50}" dt="2022-01-11T18:57:42.662" v="3528" actId="26606"/>
          <ac:spMkLst>
            <pc:docMk/>
            <pc:sldMk cId="1432978908" sldId="352"/>
            <ac:spMk id="10" creationId="{C4285719-470E-454C-AF62-8323075F1F5B}"/>
          </ac:spMkLst>
        </pc:spChg>
        <pc:spChg chg="add del">
          <ac:chgData name="Rachel Cook" userId="ec8d19ad-53cf-4ab4-994f-694c5053476a" providerId="ADAL" clId="{4869F518-FEDB-4BF5-992C-66778B269A50}" dt="2022-01-11T18:57:42.662" v="3528" actId="26606"/>
          <ac:spMkLst>
            <pc:docMk/>
            <pc:sldMk cId="1432978908" sldId="352"/>
            <ac:spMk id="12" creationId="{CD9FE4EF-C4D8-49A0-B2FF-81D8DB7D8A24}"/>
          </ac:spMkLst>
        </pc:spChg>
        <pc:spChg chg="add del">
          <ac:chgData name="Rachel Cook" userId="ec8d19ad-53cf-4ab4-994f-694c5053476a" providerId="ADAL" clId="{4869F518-FEDB-4BF5-992C-66778B269A50}" dt="2022-01-11T18:57:42.662" v="3528" actId="26606"/>
          <ac:spMkLst>
            <pc:docMk/>
            <pc:sldMk cId="1432978908" sldId="352"/>
            <ac:spMk id="14" creationId="{4300840D-0A0B-4512-BACA-B439D5B9C57C}"/>
          </ac:spMkLst>
        </pc:spChg>
        <pc:spChg chg="add del">
          <ac:chgData name="Rachel Cook" userId="ec8d19ad-53cf-4ab4-994f-694c5053476a" providerId="ADAL" clId="{4869F518-FEDB-4BF5-992C-66778B269A50}" dt="2022-01-11T18:57:42.662" v="3528" actId="26606"/>
          <ac:spMkLst>
            <pc:docMk/>
            <pc:sldMk cId="1432978908" sldId="352"/>
            <ac:spMk id="16" creationId="{D2B78728-A580-49A7-84F9-6EF6F583ADE0}"/>
          </ac:spMkLst>
        </pc:spChg>
        <pc:spChg chg="add del">
          <ac:chgData name="Rachel Cook" userId="ec8d19ad-53cf-4ab4-994f-694c5053476a" providerId="ADAL" clId="{4869F518-FEDB-4BF5-992C-66778B269A50}" dt="2022-01-11T18:57:42.662" v="3528" actId="26606"/>
          <ac:spMkLst>
            <pc:docMk/>
            <pc:sldMk cId="1432978908" sldId="352"/>
            <ac:spMk id="18" creationId="{38FAA1A1-D861-433F-88FA-1E9D6FD31D11}"/>
          </ac:spMkLst>
        </pc:spChg>
        <pc:spChg chg="add del">
          <ac:chgData name="Rachel Cook" userId="ec8d19ad-53cf-4ab4-994f-694c5053476a" providerId="ADAL" clId="{4869F518-FEDB-4BF5-992C-66778B269A50}" dt="2022-01-11T18:57:42.662" v="3528" actId="26606"/>
          <ac:spMkLst>
            <pc:docMk/>
            <pc:sldMk cId="1432978908" sldId="352"/>
            <ac:spMk id="20" creationId="{8D71EDA1-87BF-4D5D-AB79-F346FD19278A}"/>
          </ac:spMkLst>
        </pc:spChg>
        <pc:spChg chg="add">
          <ac:chgData name="Rachel Cook" userId="ec8d19ad-53cf-4ab4-994f-694c5053476a" providerId="ADAL" clId="{4869F518-FEDB-4BF5-992C-66778B269A50}" dt="2022-01-11T18:57:42.669" v="3529" actId="26606"/>
          <ac:spMkLst>
            <pc:docMk/>
            <pc:sldMk cId="1432978908" sldId="352"/>
            <ac:spMk id="22" creationId="{1B15ED52-F352-441B-82BF-E0EA34836D08}"/>
          </ac:spMkLst>
        </pc:spChg>
        <pc:spChg chg="add">
          <ac:chgData name="Rachel Cook" userId="ec8d19ad-53cf-4ab4-994f-694c5053476a" providerId="ADAL" clId="{4869F518-FEDB-4BF5-992C-66778B269A50}" dt="2022-01-11T18:57:42.669" v="3529" actId="26606"/>
          <ac:spMkLst>
            <pc:docMk/>
            <pc:sldMk cId="1432978908" sldId="352"/>
            <ac:spMk id="23" creationId="{3B2E3793-BFE6-45A2-9B7B-E18844431C99}"/>
          </ac:spMkLst>
        </pc:spChg>
        <pc:spChg chg="add">
          <ac:chgData name="Rachel Cook" userId="ec8d19ad-53cf-4ab4-994f-694c5053476a" providerId="ADAL" clId="{4869F518-FEDB-4BF5-992C-66778B269A50}" dt="2022-01-11T18:57:42.669" v="3529" actId="26606"/>
          <ac:spMkLst>
            <pc:docMk/>
            <pc:sldMk cId="1432978908" sldId="352"/>
            <ac:spMk id="24" creationId="{BC4C4868-CB8F-4AF9-9CDB-8108F2C19B67}"/>
          </ac:spMkLst>
        </pc:spChg>
        <pc:spChg chg="add">
          <ac:chgData name="Rachel Cook" userId="ec8d19ad-53cf-4ab4-994f-694c5053476a" providerId="ADAL" clId="{4869F518-FEDB-4BF5-992C-66778B269A50}" dt="2022-01-11T18:57:42.669" v="3529" actId="26606"/>
          <ac:spMkLst>
            <pc:docMk/>
            <pc:sldMk cId="1432978908" sldId="352"/>
            <ac:spMk id="25" creationId="{375E0459-6403-40CD-989D-56A4407CA12E}"/>
          </ac:spMkLst>
        </pc:spChg>
        <pc:spChg chg="add">
          <ac:chgData name="Rachel Cook" userId="ec8d19ad-53cf-4ab4-994f-694c5053476a" providerId="ADAL" clId="{4869F518-FEDB-4BF5-992C-66778B269A50}" dt="2022-01-11T18:57:42.669" v="3529" actId="26606"/>
          <ac:spMkLst>
            <pc:docMk/>
            <pc:sldMk cId="1432978908" sldId="352"/>
            <ac:spMk id="26" creationId="{53E5B1A8-3AC9-4BD1-9BBC-78CA94F2D1BA}"/>
          </ac:spMkLst>
        </pc:spChg>
      </pc:sldChg>
      <pc:sldChg chg="addSp modSp new mod setBg modAnim setClrOvrMap">
        <pc:chgData name="Rachel Cook" userId="ec8d19ad-53cf-4ab4-994f-694c5053476a" providerId="ADAL" clId="{4869F518-FEDB-4BF5-992C-66778B269A50}" dt="2022-01-11T18:58:11.171" v="3537" actId="403"/>
        <pc:sldMkLst>
          <pc:docMk/>
          <pc:sldMk cId="1127711926" sldId="353"/>
        </pc:sldMkLst>
        <pc:spChg chg="mod">
          <ac:chgData name="Rachel Cook" userId="ec8d19ad-53cf-4ab4-994f-694c5053476a" providerId="ADAL" clId="{4869F518-FEDB-4BF5-992C-66778B269A50}" dt="2022-01-11T18:57:54.607" v="3533" actId="26606"/>
          <ac:spMkLst>
            <pc:docMk/>
            <pc:sldMk cId="1127711926" sldId="353"/>
            <ac:spMk id="2" creationId="{723F3D91-1273-4105-98CA-8530B1D7D6AE}"/>
          </ac:spMkLst>
        </pc:spChg>
        <pc:spChg chg="mod">
          <ac:chgData name="Rachel Cook" userId="ec8d19ad-53cf-4ab4-994f-694c5053476a" providerId="ADAL" clId="{4869F518-FEDB-4BF5-992C-66778B269A50}" dt="2022-01-11T18:58:11.171" v="3537" actId="403"/>
          <ac:spMkLst>
            <pc:docMk/>
            <pc:sldMk cId="1127711926" sldId="353"/>
            <ac:spMk id="3" creationId="{119544A7-EB4B-4A0D-B001-E0917464BBE0}"/>
          </ac:spMkLst>
        </pc:spChg>
        <pc:spChg chg="add">
          <ac:chgData name="Rachel Cook" userId="ec8d19ad-53cf-4ab4-994f-694c5053476a" providerId="ADAL" clId="{4869F518-FEDB-4BF5-992C-66778B269A50}" dt="2022-01-11T18:57:54.607" v="3533" actId="26606"/>
          <ac:spMkLst>
            <pc:docMk/>
            <pc:sldMk cId="1127711926" sldId="353"/>
            <ac:spMk id="9" creationId="{E49CC64F-7275-4E33-961B-0C5CDC439875}"/>
          </ac:spMkLst>
        </pc:spChg>
        <pc:picChg chg="add">
          <ac:chgData name="Rachel Cook" userId="ec8d19ad-53cf-4ab4-994f-694c5053476a" providerId="ADAL" clId="{4869F518-FEDB-4BF5-992C-66778B269A50}" dt="2022-01-11T18:57:54.607" v="3533" actId="26606"/>
          <ac:picMkLst>
            <pc:docMk/>
            <pc:sldMk cId="1127711926" sldId="353"/>
            <ac:picMk id="5" creationId="{5543DA3D-00F0-4D1F-808A-9F6751DE0081}"/>
          </ac:picMkLst>
        </pc:picChg>
      </pc:sldChg>
      <pc:sldChg chg="addSp delSp modSp new mod setBg modAnim modNotesTx">
        <pc:chgData name="Rachel Cook" userId="ec8d19ad-53cf-4ab4-994f-694c5053476a" providerId="ADAL" clId="{4869F518-FEDB-4BF5-992C-66778B269A50}" dt="2022-01-12T10:20:40.841" v="3698" actId="5793"/>
        <pc:sldMkLst>
          <pc:docMk/>
          <pc:sldMk cId="795603059" sldId="354"/>
        </pc:sldMkLst>
        <pc:spChg chg="mod">
          <ac:chgData name="Rachel Cook" userId="ec8d19ad-53cf-4ab4-994f-694c5053476a" providerId="ADAL" clId="{4869F518-FEDB-4BF5-992C-66778B269A50}" dt="2022-01-11T18:54:08.917" v="3436" actId="26606"/>
          <ac:spMkLst>
            <pc:docMk/>
            <pc:sldMk cId="795603059" sldId="354"/>
            <ac:spMk id="2" creationId="{B6F82DC6-4EC2-4375-A121-6594D436C75B}"/>
          </ac:spMkLst>
        </pc:spChg>
        <pc:spChg chg="add del mod">
          <ac:chgData name="Rachel Cook" userId="ec8d19ad-53cf-4ab4-994f-694c5053476a" providerId="ADAL" clId="{4869F518-FEDB-4BF5-992C-66778B269A50}" dt="2022-01-11T18:42:35.857" v="2555" actId="26606"/>
          <ac:spMkLst>
            <pc:docMk/>
            <pc:sldMk cId="795603059" sldId="354"/>
            <ac:spMk id="3" creationId="{CF4D535D-E85B-4AA4-BA61-024AFE90CFDF}"/>
          </ac:spMkLst>
        </pc:spChg>
        <pc:spChg chg="add del">
          <ac:chgData name="Rachel Cook" userId="ec8d19ad-53cf-4ab4-994f-694c5053476a" providerId="ADAL" clId="{4869F518-FEDB-4BF5-992C-66778B269A50}" dt="2022-01-11T18:42:28.265" v="2544" actId="26606"/>
          <ac:spMkLst>
            <pc:docMk/>
            <pc:sldMk cId="795603059" sldId="354"/>
            <ac:spMk id="8" creationId="{5C8908E2-EE49-44D2-9428-A28D2312A8D5}"/>
          </ac:spMkLst>
        </pc:spChg>
        <pc:spChg chg="add del">
          <ac:chgData name="Rachel Cook" userId="ec8d19ad-53cf-4ab4-994f-694c5053476a" providerId="ADAL" clId="{4869F518-FEDB-4BF5-992C-66778B269A50}" dt="2022-01-11T18:42:29.845" v="2546" actId="26606"/>
          <ac:spMkLst>
            <pc:docMk/>
            <pc:sldMk cId="795603059" sldId="354"/>
            <ac:spMk id="9" creationId="{ECC07320-C2CA-4E29-8481-9D9E143C7788}"/>
          </ac:spMkLst>
        </pc:spChg>
        <pc:spChg chg="add del">
          <ac:chgData name="Rachel Cook" userId="ec8d19ad-53cf-4ab4-994f-694c5053476a" providerId="ADAL" clId="{4869F518-FEDB-4BF5-992C-66778B269A50}" dt="2022-01-11T18:42:31.396" v="2548" actId="26606"/>
          <ac:spMkLst>
            <pc:docMk/>
            <pc:sldMk cId="795603059" sldId="354"/>
            <ac:spMk id="12" creationId="{7F488E8B-4E1E-4402-8935-D4E6C02615C7}"/>
          </ac:spMkLst>
        </pc:spChg>
        <pc:spChg chg="add del">
          <ac:chgData name="Rachel Cook" userId="ec8d19ad-53cf-4ab4-994f-694c5053476a" providerId="ADAL" clId="{4869F518-FEDB-4BF5-992C-66778B269A50}" dt="2022-01-11T18:42:28.265" v="2544" actId="26606"/>
          <ac:spMkLst>
            <pc:docMk/>
            <pc:sldMk cId="795603059" sldId="354"/>
            <ac:spMk id="14" creationId="{BD92035A-AA2F-4CD8-A556-1CE8BDEC75BD}"/>
          </ac:spMkLst>
        </pc:spChg>
        <pc:spChg chg="add del">
          <ac:chgData name="Rachel Cook" userId="ec8d19ad-53cf-4ab4-994f-694c5053476a" providerId="ADAL" clId="{4869F518-FEDB-4BF5-992C-66778B269A50}" dt="2022-01-11T18:42:28.265" v="2544" actId="26606"/>
          <ac:spMkLst>
            <pc:docMk/>
            <pc:sldMk cId="795603059" sldId="354"/>
            <ac:spMk id="16" creationId="{ED888B23-07FA-482A-96DF-47E31AF1A603}"/>
          </ac:spMkLst>
        </pc:spChg>
        <pc:spChg chg="add del">
          <ac:chgData name="Rachel Cook" userId="ec8d19ad-53cf-4ab4-994f-694c5053476a" providerId="ADAL" clId="{4869F518-FEDB-4BF5-992C-66778B269A50}" dt="2022-01-11T18:42:29.845" v="2546" actId="26606"/>
          <ac:spMkLst>
            <pc:docMk/>
            <pc:sldMk cId="795603059" sldId="354"/>
            <ac:spMk id="18" creationId="{178FB36B-5BFE-42CA-BC60-1115E0D95EEC}"/>
          </ac:spMkLst>
        </pc:spChg>
        <pc:spChg chg="add del">
          <ac:chgData name="Rachel Cook" userId="ec8d19ad-53cf-4ab4-994f-694c5053476a" providerId="ADAL" clId="{4869F518-FEDB-4BF5-992C-66778B269A50}" dt="2022-01-11T18:42:31.396" v="2548" actId="26606"/>
          <ac:spMkLst>
            <pc:docMk/>
            <pc:sldMk cId="795603059" sldId="354"/>
            <ac:spMk id="20" creationId="{081EA652-8C6A-4E69-BEB9-170809474553}"/>
          </ac:spMkLst>
        </pc:spChg>
        <pc:spChg chg="add del">
          <ac:chgData name="Rachel Cook" userId="ec8d19ad-53cf-4ab4-994f-694c5053476a" providerId="ADAL" clId="{4869F518-FEDB-4BF5-992C-66778B269A50}" dt="2022-01-11T18:42:31.396" v="2548" actId="26606"/>
          <ac:spMkLst>
            <pc:docMk/>
            <pc:sldMk cId="795603059" sldId="354"/>
            <ac:spMk id="21" creationId="{5298780A-33B9-4EA2-8F67-DE68AD62841B}"/>
          </ac:spMkLst>
        </pc:spChg>
        <pc:spChg chg="add del">
          <ac:chgData name="Rachel Cook" userId="ec8d19ad-53cf-4ab4-994f-694c5053476a" providerId="ADAL" clId="{4869F518-FEDB-4BF5-992C-66778B269A50}" dt="2022-01-11T18:42:31.396" v="2548" actId="26606"/>
          <ac:spMkLst>
            <pc:docMk/>
            <pc:sldMk cId="795603059" sldId="354"/>
            <ac:spMk id="23" creationId="{CF4D535D-E85B-4AA4-BA61-024AFE90CFDF}"/>
          </ac:spMkLst>
        </pc:spChg>
        <pc:spChg chg="add del">
          <ac:chgData name="Rachel Cook" userId="ec8d19ad-53cf-4ab4-994f-694c5053476a" providerId="ADAL" clId="{4869F518-FEDB-4BF5-992C-66778B269A50}" dt="2022-01-11T18:42:32.253" v="2550" actId="26606"/>
          <ac:spMkLst>
            <pc:docMk/>
            <pc:sldMk cId="795603059" sldId="354"/>
            <ac:spMk id="25" creationId="{4038CB10-1F5C-4D54-9DF7-12586DE5B007}"/>
          </ac:spMkLst>
        </pc:spChg>
        <pc:spChg chg="add del">
          <ac:chgData name="Rachel Cook" userId="ec8d19ad-53cf-4ab4-994f-694c5053476a" providerId="ADAL" clId="{4869F518-FEDB-4BF5-992C-66778B269A50}" dt="2022-01-11T18:42:32.253" v="2550" actId="26606"/>
          <ac:spMkLst>
            <pc:docMk/>
            <pc:sldMk cId="795603059" sldId="354"/>
            <ac:spMk id="26" creationId="{73ED6512-6858-4552-B699-9A97FE9A4EA2}"/>
          </ac:spMkLst>
        </pc:spChg>
        <pc:spChg chg="add del">
          <ac:chgData name="Rachel Cook" userId="ec8d19ad-53cf-4ab4-994f-694c5053476a" providerId="ADAL" clId="{4869F518-FEDB-4BF5-992C-66778B269A50}" dt="2022-01-11T18:42:32.253" v="2550" actId="26606"/>
          <ac:spMkLst>
            <pc:docMk/>
            <pc:sldMk cId="795603059" sldId="354"/>
            <ac:spMk id="27" creationId="{CF4D535D-E85B-4AA4-BA61-024AFE90CFDF}"/>
          </ac:spMkLst>
        </pc:spChg>
        <pc:spChg chg="add del">
          <ac:chgData name="Rachel Cook" userId="ec8d19ad-53cf-4ab4-994f-694c5053476a" providerId="ADAL" clId="{4869F518-FEDB-4BF5-992C-66778B269A50}" dt="2022-01-11T18:42:33.045" v="2552" actId="26606"/>
          <ac:spMkLst>
            <pc:docMk/>
            <pc:sldMk cId="795603059" sldId="354"/>
            <ac:spMk id="29" creationId="{2B566528-1B12-4246-9431-5C2D7D081168}"/>
          </ac:spMkLst>
        </pc:spChg>
        <pc:spChg chg="add del">
          <ac:chgData name="Rachel Cook" userId="ec8d19ad-53cf-4ab4-994f-694c5053476a" providerId="ADAL" clId="{4869F518-FEDB-4BF5-992C-66778B269A50}" dt="2022-01-11T18:42:33.045" v="2552" actId="26606"/>
          <ac:spMkLst>
            <pc:docMk/>
            <pc:sldMk cId="795603059" sldId="354"/>
            <ac:spMk id="30" creationId="{CF4D535D-E85B-4AA4-BA61-024AFE90CFDF}"/>
          </ac:spMkLst>
        </pc:spChg>
        <pc:spChg chg="add del">
          <ac:chgData name="Rachel Cook" userId="ec8d19ad-53cf-4ab4-994f-694c5053476a" providerId="ADAL" clId="{4869F518-FEDB-4BF5-992C-66778B269A50}" dt="2022-01-11T18:42:33.045" v="2552" actId="26606"/>
          <ac:spMkLst>
            <pc:docMk/>
            <pc:sldMk cId="795603059" sldId="354"/>
            <ac:spMk id="31" creationId="{2E80C965-DB6D-4F81-9E9E-B027384D0BD6}"/>
          </ac:spMkLst>
        </pc:spChg>
        <pc:spChg chg="add del">
          <ac:chgData name="Rachel Cook" userId="ec8d19ad-53cf-4ab4-994f-694c5053476a" providerId="ADAL" clId="{4869F518-FEDB-4BF5-992C-66778B269A50}" dt="2022-01-11T18:42:33.045" v="2552" actId="26606"/>
          <ac:spMkLst>
            <pc:docMk/>
            <pc:sldMk cId="795603059" sldId="354"/>
            <ac:spMk id="32" creationId="{A580F890-B085-4E95-96AA-55AEBEC5CE6E}"/>
          </ac:spMkLst>
        </pc:spChg>
        <pc:spChg chg="add del">
          <ac:chgData name="Rachel Cook" userId="ec8d19ad-53cf-4ab4-994f-694c5053476a" providerId="ADAL" clId="{4869F518-FEDB-4BF5-992C-66778B269A50}" dt="2022-01-11T18:42:33.045" v="2552" actId="26606"/>
          <ac:spMkLst>
            <pc:docMk/>
            <pc:sldMk cId="795603059" sldId="354"/>
            <ac:spMk id="33" creationId="{D3F51FEB-38FB-4F6C-9F7B-2F2AFAB65463}"/>
          </ac:spMkLst>
        </pc:spChg>
        <pc:spChg chg="add del">
          <ac:chgData name="Rachel Cook" userId="ec8d19ad-53cf-4ab4-994f-694c5053476a" providerId="ADAL" clId="{4869F518-FEDB-4BF5-992C-66778B269A50}" dt="2022-01-11T18:42:33.045" v="2552" actId="26606"/>
          <ac:spMkLst>
            <pc:docMk/>
            <pc:sldMk cId="795603059" sldId="354"/>
            <ac:spMk id="34" creationId="{1E547BA6-BAE0-43BB-A7CA-60F69CE252F0}"/>
          </ac:spMkLst>
        </pc:spChg>
        <pc:spChg chg="add del">
          <ac:chgData name="Rachel Cook" userId="ec8d19ad-53cf-4ab4-994f-694c5053476a" providerId="ADAL" clId="{4869F518-FEDB-4BF5-992C-66778B269A50}" dt="2022-01-11T18:42:35.488" v="2554" actId="26606"/>
          <ac:spMkLst>
            <pc:docMk/>
            <pc:sldMk cId="795603059" sldId="354"/>
            <ac:spMk id="36" creationId="{12FB12AE-71D1-47FD-9AC3-EE2C07424534}"/>
          </ac:spMkLst>
        </pc:spChg>
        <pc:spChg chg="add del">
          <ac:chgData name="Rachel Cook" userId="ec8d19ad-53cf-4ab4-994f-694c5053476a" providerId="ADAL" clId="{4869F518-FEDB-4BF5-992C-66778B269A50}" dt="2022-01-11T18:42:35.488" v="2554" actId="26606"/>
          <ac:spMkLst>
            <pc:docMk/>
            <pc:sldMk cId="795603059" sldId="354"/>
            <ac:spMk id="37" creationId="{64853C7E-3CBA-4464-865F-6044D94B1BE9}"/>
          </ac:spMkLst>
        </pc:spChg>
        <pc:spChg chg="add del">
          <ac:chgData name="Rachel Cook" userId="ec8d19ad-53cf-4ab4-994f-694c5053476a" providerId="ADAL" clId="{4869F518-FEDB-4BF5-992C-66778B269A50}" dt="2022-01-11T18:42:35.488" v="2554" actId="26606"/>
          <ac:spMkLst>
            <pc:docMk/>
            <pc:sldMk cId="795603059" sldId="354"/>
            <ac:spMk id="38" creationId="{55EFEC59-B929-4851-9DEF-9106F27979A9}"/>
          </ac:spMkLst>
        </pc:spChg>
        <pc:spChg chg="add del">
          <ac:chgData name="Rachel Cook" userId="ec8d19ad-53cf-4ab4-994f-694c5053476a" providerId="ADAL" clId="{4869F518-FEDB-4BF5-992C-66778B269A50}" dt="2022-01-11T18:42:35.488" v="2554" actId="26606"/>
          <ac:spMkLst>
            <pc:docMk/>
            <pc:sldMk cId="795603059" sldId="354"/>
            <ac:spMk id="39" creationId="{6C132392-D5FF-4588-8FA1-5BAD77BF6464}"/>
          </ac:spMkLst>
        </pc:spChg>
        <pc:spChg chg="add del">
          <ac:chgData name="Rachel Cook" userId="ec8d19ad-53cf-4ab4-994f-694c5053476a" providerId="ADAL" clId="{4869F518-FEDB-4BF5-992C-66778B269A50}" dt="2022-01-11T18:42:35.488" v="2554" actId="26606"/>
          <ac:spMkLst>
            <pc:docMk/>
            <pc:sldMk cId="795603059" sldId="354"/>
            <ac:spMk id="40" creationId="{C7EAC045-695C-4E73-9B7C-AFD6FB22DA20}"/>
          </ac:spMkLst>
        </pc:spChg>
        <pc:spChg chg="add del">
          <ac:chgData name="Rachel Cook" userId="ec8d19ad-53cf-4ab4-994f-694c5053476a" providerId="ADAL" clId="{4869F518-FEDB-4BF5-992C-66778B269A50}" dt="2022-01-11T18:42:35.488" v="2554" actId="26606"/>
          <ac:spMkLst>
            <pc:docMk/>
            <pc:sldMk cId="795603059" sldId="354"/>
            <ac:spMk id="41" creationId="{404A7A3A-BEAE-4BC6-A163-5D0E5F8C4669}"/>
          </ac:spMkLst>
        </pc:spChg>
        <pc:spChg chg="add del">
          <ac:chgData name="Rachel Cook" userId="ec8d19ad-53cf-4ab4-994f-694c5053476a" providerId="ADAL" clId="{4869F518-FEDB-4BF5-992C-66778B269A50}" dt="2022-01-11T18:42:35.488" v="2554" actId="26606"/>
          <ac:spMkLst>
            <pc:docMk/>
            <pc:sldMk cId="795603059" sldId="354"/>
            <ac:spMk id="42" creationId="{12ED3B7D-405D-4DFA-8608-B6DE7467183E}"/>
          </ac:spMkLst>
        </pc:spChg>
        <pc:spChg chg="add del">
          <ac:chgData name="Rachel Cook" userId="ec8d19ad-53cf-4ab4-994f-694c5053476a" providerId="ADAL" clId="{4869F518-FEDB-4BF5-992C-66778B269A50}" dt="2022-01-11T18:42:35.488" v="2554" actId="26606"/>
          <ac:spMkLst>
            <pc:docMk/>
            <pc:sldMk cId="795603059" sldId="354"/>
            <ac:spMk id="43" creationId="{CF4D535D-E85B-4AA4-BA61-024AFE90CFDF}"/>
          </ac:spMkLst>
        </pc:spChg>
        <pc:spChg chg="add del">
          <ac:chgData name="Rachel Cook" userId="ec8d19ad-53cf-4ab4-994f-694c5053476a" providerId="ADAL" clId="{4869F518-FEDB-4BF5-992C-66778B269A50}" dt="2022-01-11T18:54:08.917" v="3436" actId="26606"/>
          <ac:spMkLst>
            <pc:docMk/>
            <pc:sldMk cId="795603059" sldId="354"/>
            <ac:spMk id="45" creationId="{5C8908E2-EE49-44D2-9428-A28D2312A8D5}"/>
          </ac:spMkLst>
        </pc:spChg>
        <pc:spChg chg="add del">
          <ac:chgData name="Rachel Cook" userId="ec8d19ad-53cf-4ab4-994f-694c5053476a" providerId="ADAL" clId="{4869F518-FEDB-4BF5-992C-66778B269A50}" dt="2022-01-11T18:54:08.917" v="3436" actId="26606"/>
          <ac:spMkLst>
            <pc:docMk/>
            <pc:sldMk cId="795603059" sldId="354"/>
            <ac:spMk id="48" creationId="{BD92035A-AA2F-4CD8-A556-1CE8BDEC75BD}"/>
          </ac:spMkLst>
        </pc:spChg>
        <pc:spChg chg="add del">
          <ac:chgData name="Rachel Cook" userId="ec8d19ad-53cf-4ab4-994f-694c5053476a" providerId="ADAL" clId="{4869F518-FEDB-4BF5-992C-66778B269A50}" dt="2022-01-11T18:54:08.917" v="3436" actId="26606"/>
          <ac:spMkLst>
            <pc:docMk/>
            <pc:sldMk cId="795603059" sldId="354"/>
            <ac:spMk id="49" creationId="{ED888B23-07FA-482A-96DF-47E31AF1A603}"/>
          </ac:spMkLst>
        </pc:spChg>
        <pc:spChg chg="add mod">
          <ac:chgData name="Rachel Cook" userId="ec8d19ad-53cf-4ab4-994f-694c5053476a" providerId="ADAL" clId="{4869F518-FEDB-4BF5-992C-66778B269A50}" dt="2022-01-11T18:54:08.917" v="3436" actId="26606"/>
          <ac:spMkLst>
            <pc:docMk/>
            <pc:sldMk cId="795603059" sldId="354"/>
            <ac:spMk id="50" creationId="{CF4D535D-E85B-4AA4-BA61-024AFE90CFDF}"/>
          </ac:spMkLst>
        </pc:spChg>
        <pc:spChg chg="add">
          <ac:chgData name="Rachel Cook" userId="ec8d19ad-53cf-4ab4-994f-694c5053476a" providerId="ADAL" clId="{4869F518-FEDB-4BF5-992C-66778B269A50}" dt="2022-01-11T18:54:08.917" v="3436" actId="26606"/>
          <ac:spMkLst>
            <pc:docMk/>
            <pc:sldMk cId="795603059" sldId="354"/>
            <ac:spMk id="55" creationId="{907EF6B7-1338-4443-8C46-6A318D952DFD}"/>
          </ac:spMkLst>
        </pc:spChg>
        <pc:spChg chg="add">
          <ac:chgData name="Rachel Cook" userId="ec8d19ad-53cf-4ab4-994f-694c5053476a" providerId="ADAL" clId="{4869F518-FEDB-4BF5-992C-66778B269A50}" dt="2022-01-11T18:54:08.917" v="3436" actId="26606"/>
          <ac:spMkLst>
            <pc:docMk/>
            <pc:sldMk cId="795603059" sldId="354"/>
            <ac:spMk id="57" creationId="{DAAE4CDD-124C-4DCF-9584-B6033B545DD5}"/>
          </ac:spMkLst>
        </pc:spChg>
        <pc:spChg chg="add">
          <ac:chgData name="Rachel Cook" userId="ec8d19ad-53cf-4ab4-994f-694c5053476a" providerId="ADAL" clId="{4869F518-FEDB-4BF5-992C-66778B269A50}" dt="2022-01-11T18:54:08.917" v="3436" actId="26606"/>
          <ac:spMkLst>
            <pc:docMk/>
            <pc:sldMk cId="795603059" sldId="354"/>
            <ac:spMk id="59" creationId="{081E4A58-353D-44AE-B2FC-2A74E2E400F7}"/>
          </ac:spMkLst>
        </pc:spChg>
        <pc:grpChg chg="add del">
          <ac:chgData name="Rachel Cook" userId="ec8d19ad-53cf-4ab4-994f-694c5053476a" providerId="ADAL" clId="{4869F518-FEDB-4BF5-992C-66778B269A50}" dt="2022-01-11T18:42:28.265" v="2544" actId="26606"/>
          <ac:grpSpMkLst>
            <pc:docMk/>
            <pc:sldMk cId="795603059" sldId="354"/>
            <ac:grpSpMk id="10" creationId="{5D1A9D8B-3117-4D9D-BDA4-DD81895098B0}"/>
          </ac:grpSpMkLst>
        </pc:grpChg>
        <pc:grpChg chg="add del">
          <ac:chgData name="Rachel Cook" userId="ec8d19ad-53cf-4ab4-994f-694c5053476a" providerId="ADAL" clId="{4869F518-FEDB-4BF5-992C-66778B269A50}" dt="2022-01-11T18:54:08.917" v="3436" actId="26606"/>
          <ac:grpSpMkLst>
            <pc:docMk/>
            <pc:sldMk cId="795603059" sldId="354"/>
            <ac:grpSpMk id="46" creationId="{5D1A9D8B-3117-4D9D-BDA4-DD81895098B0}"/>
          </ac:grpSpMkLst>
        </pc:grpChg>
        <pc:picChg chg="add del">
          <ac:chgData name="Rachel Cook" userId="ec8d19ad-53cf-4ab4-994f-694c5053476a" providerId="ADAL" clId="{4869F518-FEDB-4BF5-992C-66778B269A50}" dt="2022-01-11T18:42:29.845" v="2546" actId="26606"/>
          <ac:picMkLst>
            <pc:docMk/>
            <pc:sldMk cId="795603059" sldId="354"/>
            <ac:picMk id="5" creationId="{E81DD3E9-9C62-47A3-9F6F-7D3C9C70FB2A}"/>
          </ac:picMkLst>
        </pc:picChg>
        <pc:cxnChg chg="add del">
          <ac:chgData name="Rachel Cook" userId="ec8d19ad-53cf-4ab4-994f-694c5053476a" providerId="ADAL" clId="{4869F518-FEDB-4BF5-992C-66778B269A50}" dt="2022-01-11T18:42:31.396" v="2548" actId="26606"/>
          <ac:cxnSpMkLst>
            <pc:docMk/>
            <pc:sldMk cId="795603059" sldId="354"/>
            <ac:cxnSpMk id="22" creationId="{23AAC9B5-8015-485C-ACF9-A750390E9A56}"/>
          </ac:cxnSpMkLst>
        </pc:cxnChg>
      </pc:sldChg>
      <pc:sldChg chg="addSp delSp modSp new mod setBg setClrOvrMap modNotesTx">
        <pc:chgData name="Rachel Cook" userId="ec8d19ad-53cf-4ab4-994f-694c5053476a" providerId="ADAL" clId="{4869F518-FEDB-4BF5-992C-66778B269A50}" dt="2022-01-12T10:22:54.699" v="3756" actId="20577"/>
        <pc:sldMkLst>
          <pc:docMk/>
          <pc:sldMk cId="395089546" sldId="355"/>
        </pc:sldMkLst>
        <pc:spChg chg="mod">
          <ac:chgData name="Rachel Cook" userId="ec8d19ad-53cf-4ab4-994f-694c5053476a" providerId="ADAL" clId="{4869F518-FEDB-4BF5-992C-66778B269A50}" dt="2022-01-11T18:54:17.781" v="3437" actId="403"/>
          <ac:spMkLst>
            <pc:docMk/>
            <pc:sldMk cId="395089546" sldId="355"/>
            <ac:spMk id="2" creationId="{2D6503F2-D501-4ACD-A2BA-75D3962C1C50}"/>
          </ac:spMkLst>
        </pc:spChg>
        <pc:spChg chg="mod">
          <ac:chgData name="Rachel Cook" userId="ec8d19ad-53cf-4ab4-994f-694c5053476a" providerId="ADAL" clId="{4869F518-FEDB-4BF5-992C-66778B269A50}" dt="2022-01-11T18:54:27.762" v="3448" actId="1076"/>
          <ac:spMkLst>
            <pc:docMk/>
            <pc:sldMk cId="395089546" sldId="355"/>
            <ac:spMk id="3" creationId="{D3587770-0E62-4BD9-AC95-7893E54C1B1E}"/>
          </ac:spMkLst>
        </pc:spChg>
        <pc:spChg chg="add del">
          <ac:chgData name="Rachel Cook" userId="ec8d19ad-53cf-4ab4-994f-694c5053476a" providerId="ADAL" clId="{4869F518-FEDB-4BF5-992C-66778B269A50}" dt="2022-01-11T18:53:15.581" v="3418" actId="26606"/>
          <ac:spMkLst>
            <pc:docMk/>
            <pc:sldMk cId="395089546" sldId="355"/>
            <ac:spMk id="8" creationId="{6F5A5072-7B47-4D32-B52A-4EBBF590B8A5}"/>
          </ac:spMkLst>
        </pc:spChg>
        <pc:spChg chg="add del">
          <ac:chgData name="Rachel Cook" userId="ec8d19ad-53cf-4ab4-994f-694c5053476a" providerId="ADAL" clId="{4869F518-FEDB-4BF5-992C-66778B269A50}" dt="2022-01-11T18:53:14.941" v="3416" actId="26606"/>
          <ac:spMkLst>
            <pc:docMk/>
            <pc:sldMk cId="395089546" sldId="355"/>
            <ac:spMk id="9" creationId="{E49CC64F-7275-4E33-961B-0C5CDC439875}"/>
          </ac:spMkLst>
        </pc:spChg>
        <pc:spChg chg="add del">
          <ac:chgData name="Rachel Cook" userId="ec8d19ad-53cf-4ab4-994f-694c5053476a" providerId="ADAL" clId="{4869F518-FEDB-4BF5-992C-66778B269A50}" dt="2022-01-11T18:53:15.581" v="3418" actId="26606"/>
          <ac:spMkLst>
            <pc:docMk/>
            <pc:sldMk cId="395089546" sldId="355"/>
            <ac:spMk id="10" creationId="{9715DAF0-AE1B-46C9-8A6B-DB2AA05AB91D}"/>
          </ac:spMkLst>
        </pc:spChg>
        <pc:spChg chg="add del">
          <ac:chgData name="Rachel Cook" userId="ec8d19ad-53cf-4ab4-994f-694c5053476a" providerId="ADAL" clId="{4869F518-FEDB-4BF5-992C-66778B269A50}" dt="2022-01-11T18:53:44.477" v="3426" actId="26606"/>
          <ac:spMkLst>
            <pc:docMk/>
            <pc:sldMk cId="395089546" sldId="355"/>
            <ac:spMk id="11" creationId="{007891EC-4501-44ED-A8C8-B11B6DB767AB}"/>
          </ac:spMkLst>
        </pc:spChg>
        <pc:spChg chg="add del">
          <ac:chgData name="Rachel Cook" userId="ec8d19ad-53cf-4ab4-994f-694c5053476a" providerId="ADAL" clId="{4869F518-FEDB-4BF5-992C-66778B269A50}" dt="2022-01-11T18:53:15.581" v="3418" actId="26606"/>
          <ac:spMkLst>
            <pc:docMk/>
            <pc:sldMk cId="395089546" sldId="355"/>
            <ac:spMk id="12" creationId="{6016219D-510E-4184-9090-6D5578A87BD1}"/>
          </ac:spMkLst>
        </pc:spChg>
        <pc:spChg chg="add del">
          <ac:chgData name="Rachel Cook" userId="ec8d19ad-53cf-4ab4-994f-694c5053476a" providerId="ADAL" clId="{4869F518-FEDB-4BF5-992C-66778B269A50}" dt="2022-01-11T18:53:15.581" v="3418" actId="26606"/>
          <ac:spMkLst>
            <pc:docMk/>
            <pc:sldMk cId="395089546" sldId="355"/>
            <ac:spMk id="14" creationId="{AFF4A713-7B75-4B21-90D7-5AB19547C728}"/>
          </ac:spMkLst>
        </pc:spChg>
        <pc:spChg chg="add del">
          <ac:chgData name="Rachel Cook" userId="ec8d19ad-53cf-4ab4-994f-694c5053476a" providerId="ADAL" clId="{4869F518-FEDB-4BF5-992C-66778B269A50}" dt="2022-01-11T18:53:15.581" v="3418" actId="26606"/>
          <ac:spMkLst>
            <pc:docMk/>
            <pc:sldMk cId="395089546" sldId="355"/>
            <ac:spMk id="16" creationId="{DC631C0B-6DA6-4E57-8231-CE32B3434A7E}"/>
          </ac:spMkLst>
        </pc:spChg>
        <pc:spChg chg="add del">
          <ac:chgData name="Rachel Cook" userId="ec8d19ad-53cf-4ab4-994f-694c5053476a" providerId="ADAL" clId="{4869F518-FEDB-4BF5-992C-66778B269A50}" dt="2022-01-11T18:53:15.581" v="3418" actId="26606"/>
          <ac:spMkLst>
            <pc:docMk/>
            <pc:sldMk cId="395089546" sldId="355"/>
            <ac:spMk id="18" creationId="{C29501E6-A978-4A61-9689-9085AF97A53A}"/>
          </ac:spMkLst>
        </pc:spChg>
        <pc:spChg chg="add del">
          <ac:chgData name="Rachel Cook" userId="ec8d19ad-53cf-4ab4-994f-694c5053476a" providerId="ADAL" clId="{4869F518-FEDB-4BF5-992C-66778B269A50}" dt="2022-01-11T18:53:21.429" v="3420" actId="26606"/>
          <ac:spMkLst>
            <pc:docMk/>
            <pc:sldMk cId="395089546" sldId="355"/>
            <ac:spMk id="20" creationId="{EFA9B6C6-A247-48A8-9A1C-1E36FA9456B5}"/>
          </ac:spMkLst>
        </pc:spChg>
        <pc:spChg chg="add del">
          <ac:chgData name="Rachel Cook" userId="ec8d19ad-53cf-4ab4-994f-694c5053476a" providerId="ADAL" clId="{4869F518-FEDB-4BF5-992C-66778B269A50}" dt="2022-01-11T18:53:21.429" v="3420" actId="26606"/>
          <ac:spMkLst>
            <pc:docMk/>
            <pc:sldMk cId="395089546" sldId="355"/>
            <ac:spMk id="21" creationId="{C5CB530E-515E-412C-9DF1-5F8FFBD6F383}"/>
          </ac:spMkLst>
        </pc:spChg>
        <pc:spChg chg="add del">
          <ac:chgData name="Rachel Cook" userId="ec8d19ad-53cf-4ab4-994f-694c5053476a" providerId="ADAL" clId="{4869F518-FEDB-4BF5-992C-66778B269A50}" dt="2022-01-11T18:53:21.429" v="3420" actId="26606"/>
          <ac:spMkLst>
            <pc:docMk/>
            <pc:sldMk cId="395089546" sldId="355"/>
            <ac:spMk id="22" creationId="{712D4376-A578-4FF1-94FC-245E7A6A489F}"/>
          </ac:spMkLst>
        </pc:spChg>
        <pc:spChg chg="add del">
          <ac:chgData name="Rachel Cook" userId="ec8d19ad-53cf-4ab4-994f-694c5053476a" providerId="ADAL" clId="{4869F518-FEDB-4BF5-992C-66778B269A50}" dt="2022-01-11T18:53:21.429" v="3420" actId="26606"/>
          <ac:spMkLst>
            <pc:docMk/>
            <pc:sldMk cId="395089546" sldId="355"/>
            <ac:spMk id="23" creationId="{AEA7509D-F04F-40CB-A0B3-EEF16499CC9F}"/>
          </ac:spMkLst>
        </pc:spChg>
        <pc:spChg chg="add del">
          <ac:chgData name="Rachel Cook" userId="ec8d19ad-53cf-4ab4-994f-694c5053476a" providerId="ADAL" clId="{4869F518-FEDB-4BF5-992C-66778B269A50}" dt="2022-01-11T18:53:44.477" v="3426" actId="26606"/>
          <ac:spMkLst>
            <pc:docMk/>
            <pc:sldMk cId="395089546" sldId="355"/>
            <ac:spMk id="26" creationId="{C1DD1A8A-57D5-4A81-AD04-532B043C5611}"/>
          </ac:spMkLst>
        </pc:spChg>
        <pc:spChg chg="add del">
          <ac:chgData name="Rachel Cook" userId="ec8d19ad-53cf-4ab4-994f-694c5053476a" providerId="ADAL" clId="{4869F518-FEDB-4BF5-992C-66778B269A50}" dt="2022-01-11T18:53:41.804" v="3423" actId="26606"/>
          <ac:spMkLst>
            <pc:docMk/>
            <pc:sldMk cId="395089546" sldId="355"/>
            <ac:spMk id="32" creationId="{E91DC736-0EF8-4F87-9146-EBF1D2EE4D3D}"/>
          </ac:spMkLst>
        </pc:spChg>
        <pc:spChg chg="add del">
          <ac:chgData name="Rachel Cook" userId="ec8d19ad-53cf-4ab4-994f-694c5053476a" providerId="ADAL" clId="{4869F518-FEDB-4BF5-992C-66778B269A50}" dt="2022-01-11T18:53:41.804" v="3423" actId="26606"/>
          <ac:spMkLst>
            <pc:docMk/>
            <pc:sldMk cId="395089546" sldId="355"/>
            <ac:spMk id="34" creationId="{097CD68E-23E3-4007-8847-CD0944C4F7BE}"/>
          </ac:spMkLst>
        </pc:spChg>
        <pc:spChg chg="add del">
          <ac:chgData name="Rachel Cook" userId="ec8d19ad-53cf-4ab4-994f-694c5053476a" providerId="ADAL" clId="{4869F518-FEDB-4BF5-992C-66778B269A50}" dt="2022-01-11T18:53:41.804" v="3423" actId="26606"/>
          <ac:spMkLst>
            <pc:docMk/>
            <pc:sldMk cId="395089546" sldId="355"/>
            <ac:spMk id="36" creationId="{AF2F604E-43BE-4DC3-B983-E071523364F8}"/>
          </ac:spMkLst>
        </pc:spChg>
        <pc:spChg chg="add del">
          <ac:chgData name="Rachel Cook" userId="ec8d19ad-53cf-4ab4-994f-694c5053476a" providerId="ADAL" clId="{4869F518-FEDB-4BF5-992C-66778B269A50}" dt="2022-01-11T18:53:41.804" v="3423" actId="26606"/>
          <ac:spMkLst>
            <pc:docMk/>
            <pc:sldMk cId="395089546" sldId="355"/>
            <ac:spMk id="38" creationId="{08C9B587-E65E-4B52-B37C-ABEBB6E87928}"/>
          </ac:spMkLst>
        </pc:spChg>
        <pc:spChg chg="add del">
          <ac:chgData name="Rachel Cook" userId="ec8d19ad-53cf-4ab4-994f-694c5053476a" providerId="ADAL" clId="{4869F518-FEDB-4BF5-992C-66778B269A50}" dt="2022-01-11T18:53:44.469" v="3425" actId="26606"/>
          <ac:spMkLst>
            <pc:docMk/>
            <pc:sldMk cId="395089546" sldId="355"/>
            <ac:spMk id="40" creationId="{3CD9DF72-87A3-404E-A828-84CBF11A8303}"/>
          </ac:spMkLst>
        </pc:spChg>
        <pc:spChg chg="add">
          <ac:chgData name="Rachel Cook" userId="ec8d19ad-53cf-4ab4-994f-694c5053476a" providerId="ADAL" clId="{4869F518-FEDB-4BF5-992C-66778B269A50}" dt="2022-01-11T18:53:44.477" v="3426" actId="26606"/>
          <ac:spMkLst>
            <pc:docMk/>
            <pc:sldMk cId="395089546" sldId="355"/>
            <ac:spMk id="43" creationId="{E91DC736-0EF8-4F87-9146-EBF1D2EE4D3D}"/>
          </ac:spMkLst>
        </pc:spChg>
        <pc:spChg chg="add">
          <ac:chgData name="Rachel Cook" userId="ec8d19ad-53cf-4ab4-994f-694c5053476a" providerId="ADAL" clId="{4869F518-FEDB-4BF5-992C-66778B269A50}" dt="2022-01-11T18:53:44.477" v="3426" actId="26606"/>
          <ac:spMkLst>
            <pc:docMk/>
            <pc:sldMk cId="395089546" sldId="355"/>
            <ac:spMk id="44" creationId="{097CD68E-23E3-4007-8847-CD0944C4F7BE}"/>
          </ac:spMkLst>
        </pc:spChg>
        <pc:spChg chg="add">
          <ac:chgData name="Rachel Cook" userId="ec8d19ad-53cf-4ab4-994f-694c5053476a" providerId="ADAL" clId="{4869F518-FEDB-4BF5-992C-66778B269A50}" dt="2022-01-11T18:53:44.477" v="3426" actId="26606"/>
          <ac:spMkLst>
            <pc:docMk/>
            <pc:sldMk cId="395089546" sldId="355"/>
            <ac:spMk id="45" creationId="{AF2F604E-43BE-4DC3-B983-E071523364F8}"/>
          </ac:spMkLst>
        </pc:spChg>
        <pc:spChg chg="add">
          <ac:chgData name="Rachel Cook" userId="ec8d19ad-53cf-4ab4-994f-694c5053476a" providerId="ADAL" clId="{4869F518-FEDB-4BF5-992C-66778B269A50}" dt="2022-01-11T18:53:44.477" v="3426" actId="26606"/>
          <ac:spMkLst>
            <pc:docMk/>
            <pc:sldMk cId="395089546" sldId="355"/>
            <ac:spMk id="46" creationId="{08C9B587-E65E-4B52-B37C-ABEBB6E87928}"/>
          </ac:spMkLst>
        </pc:spChg>
        <pc:picChg chg="add del">
          <ac:chgData name="Rachel Cook" userId="ec8d19ad-53cf-4ab4-994f-694c5053476a" providerId="ADAL" clId="{4869F518-FEDB-4BF5-992C-66778B269A50}" dt="2022-01-11T18:53:14.941" v="3416" actId="26606"/>
          <ac:picMkLst>
            <pc:docMk/>
            <pc:sldMk cId="395089546" sldId="355"/>
            <ac:picMk id="5" creationId="{0BEA6700-6FDD-4A0B-9434-37C767C5F5F1}"/>
          </ac:picMkLst>
        </pc:picChg>
        <pc:picChg chg="add mod">
          <ac:chgData name="Rachel Cook" userId="ec8d19ad-53cf-4ab4-994f-694c5053476a" providerId="ADAL" clId="{4869F518-FEDB-4BF5-992C-66778B269A50}" dt="2022-01-11T18:53:44.477" v="3426" actId="26606"/>
          <ac:picMkLst>
            <pc:docMk/>
            <pc:sldMk cId="395089546" sldId="355"/>
            <ac:picMk id="27" creationId="{493FA508-D760-4D76-9709-6280D896F8A2}"/>
          </ac:picMkLst>
        </pc:picChg>
        <pc:cxnChg chg="add del">
          <ac:chgData name="Rachel Cook" userId="ec8d19ad-53cf-4ab4-994f-694c5053476a" providerId="ADAL" clId="{4869F518-FEDB-4BF5-992C-66778B269A50}" dt="2022-01-11T18:53:21.429" v="3420" actId="26606"/>
          <ac:cxnSpMkLst>
            <pc:docMk/>
            <pc:sldMk cId="395089546" sldId="355"/>
            <ac:cxnSpMk id="24" creationId="{56020367-4FD5-4596-8E10-C5F095CD8DBF}"/>
          </ac:cxnSpMkLst>
        </pc:cxnChg>
        <pc:cxnChg chg="add del">
          <ac:chgData name="Rachel Cook" userId="ec8d19ad-53cf-4ab4-994f-694c5053476a" providerId="ADAL" clId="{4869F518-FEDB-4BF5-992C-66778B269A50}" dt="2022-01-11T18:53:44.469" v="3425" actId="26606"/>
          <ac:cxnSpMkLst>
            <pc:docMk/>
            <pc:sldMk cId="395089546" sldId="355"/>
            <ac:cxnSpMk id="41" creationId="{20E3A342-4D61-4E3F-AF90-1AB42AEB96CC}"/>
          </ac:cxnSpMkLst>
        </pc:cxnChg>
      </pc:sldChg>
      <pc:sldMasterChg chg="setBg modSldLayout">
        <pc:chgData name="Rachel Cook" userId="ec8d19ad-53cf-4ab4-994f-694c5053476a" providerId="ADAL" clId="{4869F518-FEDB-4BF5-992C-66778B269A50}" dt="2022-01-11T18:22:51.424" v="1953"/>
        <pc:sldMasterMkLst>
          <pc:docMk/>
          <pc:sldMasterMk cId="1374377574" sldId="2147483648"/>
        </pc:sldMasterMkLst>
        <pc:sldLayoutChg chg="setBg">
          <pc:chgData name="Rachel Cook" userId="ec8d19ad-53cf-4ab4-994f-694c5053476a" providerId="ADAL" clId="{4869F518-FEDB-4BF5-992C-66778B269A50}" dt="2022-01-11T18:22:51.424" v="1953"/>
          <pc:sldLayoutMkLst>
            <pc:docMk/>
            <pc:sldMasterMk cId="1374377574" sldId="2147483648"/>
            <pc:sldLayoutMk cId="2571155429" sldId="2147483649"/>
          </pc:sldLayoutMkLst>
        </pc:sldLayoutChg>
        <pc:sldLayoutChg chg="setBg">
          <pc:chgData name="Rachel Cook" userId="ec8d19ad-53cf-4ab4-994f-694c5053476a" providerId="ADAL" clId="{4869F518-FEDB-4BF5-992C-66778B269A50}" dt="2022-01-11T18:22:51.424" v="1953"/>
          <pc:sldLayoutMkLst>
            <pc:docMk/>
            <pc:sldMasterMk cId="1374377574" sldId="2147483648"/>
            <pc:sldLayoutMk cId="44355711" sldId="2147483650"/>
          </pc:sldLayoutMkLst>
        </pc:sldLayoutChg>
        <pc:sldLayoutChg chg="setBg">
          <pc:chgData name="Rachel Cook" userId="ec8d19ad-53cf-4ab4-994f-694c5053476a" providerId="ADAL" clId="{4869F518-FEDB-4BF5-992C-66778B269A50}" dt="2022-01-11T18:22:51.424" v="1953"/>
          <pc:sldLayoutMkLst>
            <pc:docMk/>
            <pc:sldMasterMk cId="1374377574" sldId="2147483648"/>
            <pc:sldLayoutMk cId="1441104336" sldId="2147483651"/>
          </pc:sldLayoutMkLst>
        </pc:sldLayoutChg>
        <pc:sldLayoutChg chg="setBg">
          <pc:chgData name="Rachel Cook" userId="ec8d19ad-53cf-4ab4-994f-694c5053476a" providerId="ADAL" clId="{4869F518-FEDB-4BF5-992C-66778B269A50}" dt="2022-01-11T18:22:51.424" v="1953"/>
          <pc:sldLayoutMkLst>
            <pc:docMk/>
            <pc:sldMasterMk cId="1374377574" sldId="2147483648"/>
            <pc:sldLayoutMk cId="2334311663" sldId="2147483652"/>
          </pc:sldLayoutMkLst>
        </pc:sldLayoutChg>
        <pc:sldLayoutChg chg="setBg">
          <pc:chgData name="Rachel Cook" userId="ec8d19ad-53cf-4ab4-994f-694c5053476a" providerId="ADAL" clId="{4869F518-FEDB-4BF5-992C-66778B269A50}" dt="2022-01-11T18:22:51.424" v="1953"/>
          <pc:sldLayoutMkLst>
            <pc:docMk/>
            <pc:sldMasterMk cId="1374377574" sldId="2147483648"/>
            <pc:sldLayoutMk cId="3124943448" sldId="2147483653"/>
          </pc:sldLayoutMkLst>
        </pc:sldLayoutChg>
        <pc:sldLayoutChg chg="setBg">
          <pc:chgData name="Rachel Cook" userId="ec8d19ad-53cf-4ab4-994f-694c5053476a" providerId="ADAL" clId="{4869F518-FEDB-4BF5-992C-66778B269A50}" dt="2022-01-11T18:22:51.424" v="1953"/>
          <pc:sldLayoutMkLst>
            <pc:docMk/>
            <pc:sldMasterMk cId="1374377574" sldId="2147483648"/>
            <pc:sldLayoutMk cId="3250324574" sldId="2147483654"/>
          </pc:sldLayoutMkLst>
        </pc:sldLayoutChg>
        <pc:sldLayoutChg chg="setBg">
          <pc:chgData name="Rachel Cook" userId="ec8d19ad-53cf-4ab4-994f-694c5053476a" providerId="ADAL" clId="{4869F518-FEDB-4BF5-992C-66778B269A50}" dt="2022-01-11T18:22:51.424" v="1953"/>
          <pc:sldLayoutMkLst>
            <pc:docMk/>
            <pc:sldMasterMk cId="1374377574" sldId="2147483648"/>
            <pc:sldLayoutMk cId="208107002" sldId="2147483655"/>
          </pc:sldLayoutMkLst>
        </pc:sldLayoutChg>
        <pc:sldLayoutChg chg="setBg">
          <pc:chgData name="Rachel Cook" userId="ec8d19ad-53cf-4ab4-994f-694c5053476a" providerId="ADAL" clId="{4869F518-FEDB-4BF5-992C-66778B269A50}" dt="2022-01-11T18:22:51.424" v="1953"/>
          <pc:sldLayoutMkLst>
            <pc:docMk/>
            <pc:sldMasterMk cId="1374377574" sldId="2147483648"/>
            <pc:sldLayoutMk cId="4111098602" sldId="2147483656"/>
          </pc:sldLayoutMkLst>
        </pc:sldLayoutChg>
        <pc:sldLayoutChg chg="setBg">
          <pc:chgData name="Rachel Cook" userId="ec8d19ad-53cf-4ab4-994f-694c5053476a" providerId="ADAL" clId="{4869F518-FEDB-4BF5-992C-66778B269A50}" dt="2022-01-11T18:22:51.424" v="1953"/>
          <pc:sldLayoutMkLst>
            <pc:docMk/>
            <pc:sldMasterMk cId="1374377574" sldId="2147483648"/>
            <pc:sldLayoutMk cId="3752310149" sldId="2147483657"/>
          </pc:sldLayoutMkLst>
        </pc:sldLayoutChg>
        <pc:sldLayoutChg chg="setBg">
          <pc:chgData name="Rachel Cook" userId="ec8d19ad-53cf-4ab4-994f-694c5053476a" providerId="ADAL" clId="{4869F518-FEDB-4BF5-992C-66778B269A50}" dt="2022-01-11T18:22:51.424" v="1953"/>
          <pc:sldLayoutMkLst>
            <pc:docMk/>
            <pc:sldMasterMk cId="1374377574" sldId="2147483648"/>
            <pc:sldLayoutMk cId="59116422" sldId="2147483658"/>
          </pc:sldLayoutMkLst>
        </pc:sldLayoutChg>
        <pc:sldLayoutChg chg="setBg">
          <pc:chgData name="Rachel Cook" userId="ec8d19ad-53cf-4ab4-994f-694c5053476a" providerId="ADAL" clId="{4869F518-FEDB-4BF5-992C-66778B269A50}" dt="2022-01-11T18:22:51.424" v="1953"/>
          <pc:sldLayoutMkLst>
            <pc:docMk/>
            <pc:sldMasterMk cId="1374377574" sldId="2147483648"/>
            <pc:sldLayoutMk cId="1362256728"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5F3BB6-FA81-4199-86C1-B2829D42BAF2}" type="datetimeFigureOut">
              <a:rPr lang="en-GB" smtClean="0"/>
              <a:t>12/01/2022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66EC27-1294-409F-9E76-31E2ACB031B4}" type="slidenum">
              <a:rPr lang="en-GB" smtClean="0"/>
              <a:t>‹#›</a:t>
            </a:fld>
            <a:endParaRPr lang="en-GB"/>
          </a:p>
        </p:txBody>
      </p:sp>
    </p:spTree>
    <p:extLst>
      <p:ext uri="{BB962C8B-B14F-4D97-AF65-F5344CB8AC3E}">
        <p14:creationId xmlns:p14="http://schemas.microsoft.com/office/powerpoint/2010/main" val="41978341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selecthub.com/hris/future-of-hr-software-trends/"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hbr.org/2015/07/why-we-love-to-hate-hr-and-what-hr-can-do-about-it" TargetMode="External"/><Relationship Id="rId5" Type="http://schemas.openxmlformats.org/officeDocument/2006/relationships/hyperlink" Target="https://www.sagepeople.com/face-of-change/?gclid=EAIaIQobChMIqq6ryKDv6AIVCu3tCh0t1wNREAAYASAAEgLB7_D_BwE" TargetMode="External"/><Relationship Id="rId4" Type="http://schemas.openxmlformats.org/officeDocument/2006/relationships/hyperlink" Target="https://www.shrm.org/hr-today/news/hr-magazine/1118/pages/7-critical-strategies-to-prepare-for-the-future-of-hr.aspx"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1</a:t>
            </a:fld>
            <a:endParaRPr lang="en-GB"/>
          </a:p>
        </p:txBody>
      </p:sp>
    </p:spTree>
    <p:extLst>
      <p:ext uri="{BB962C8B-B14F-4D97-AF65-F5344CB8AC3E}">
        <p14:creationId xmlns:p14="http://schemas.microsoft.com/office/powerpoint/2010/main" val="37240217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2</a:t>
            </a:fld>
            <a:endParaRPr lang="en-GB"/>
          </a:p>
        </p:txBody>
      </p:sp>
    </p:spTree>
    <p:extLst>
      <p:ext uri="{BB962C8B-B14F-4D97-AF65-F5344CB8AC3E}">
        <p14:creationId xmlns:p14="http://schemas.microsoft.com/office/powerpoint/2010/main" val="2616000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3</a:t>
            </a:fld>
            <a:endParaRPr lang="en-GB"/>
          </a:p>
        </p:txBody>
      </p:sp>
    </p:spTree>
    <p:extLst>
      <p:ext uri="{BB962C8B-B14F-4D97-AF65-F5344CB8AC3E}">
        <p14:creationId xmlns:p14="http://schemas.microsoft.com/office/powerpoint/2010/main" val="1268934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5</a:t>
            </a:fld>
            <a:endParaRPr lang="en-GB"/>
          </a:p>
        </p:txBody>
      </p:sp>
    </p:spTree>
    <p:extLst>
      <p:ext uri="{BB962C8B-B14F-4D97-AF65-F5344CB8AC3E}">
        <p14:creationId xmlns:p14="http://schemas.microsoft.com/office/powerpoint/2010/main" val="3787258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6</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7</a:t>
            </a:fld>
            <a:endParaRPr lang="en-GB"/>
          </a:p>
        </p:txBody>
      </p:sp>
    </p:spTree>
    <p:extLst>
      <p:ext uri="{BB962C8B-B14F-4D97-AF65-F5344CB8AC3E}">
        <p14:creationId xmlns:p14="http://schemas.microsoft.com/office/powerpoint/2010/main" val="1792398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have developed overtime, there is no absolute definition of HRM, and different definitions focus on different aspects of the HRM role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79705"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9</a:t>
            </a:fld>
            <a:endParaRPr lang="en-GB"/>
          </a:p>
        </p:txBody>
      </p:sp>
    </p:spTree>
    <p:extLst>
      <p:ext uri="{BB962C8B-B14F-4D97-AF65-F5344CB8AC3E}">
        <p14:creationId xmlns:p14="http://schemas.microsoft.com/office/powerpoint/2010/main" val="29601367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Personnel Management</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By the 1970s a fairly consistent set of activities and roles had developed for people management, which in most large organisations was perceived as a specialist management function. This was usually termed Personnel Management: recruitment and selection, pay and conditions of service, employee welfare, industrial relations, training and development, and employee exit (retrenchment, redundancy or retiral).</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Most day-to-day people management, especially in the area of employee relations, was handled by personnel specialists and not by line managers. In the UK, the professional status of personnel managers was supported by the formation of the Institute of Personnel Management (IPM) later became the present-day Chartered Institute of Personnel and Development (CIPD). PM was not without its critics: Peter Drucker (1955) thought that ‘personnel administration’, as he called it, was just a set of unrelated, albeit individually important, activities. The Drucker critique can be read as an early plea for people management to be returned to line managers as later advocated by HRM models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Legge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1995).</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lvl="1">
              <a:lnSpc>
                <a:spcPct val="200000"/>
              </a:lnSpc>
              <a:spcBef>
                <a:spcPts val="200"/>
              </a:spcBef>
            </a:pPr>
            <a:r>
              <a:rPr lang="en-GB"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Shift from Personnel Management to HRM</a:t>
            </a:r>
            <a:endParaRPr lang="en-GB" sz="18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term ‘human resource management’ was being used by Peter Ducker and others in North America as early as the 1950s without any special meaning, and usually simply as another label for ‘personnel management’ or ‘personnel administration’. By the 1980s, however, HRM had come to mean a ‘radically different philosophy and approach to the management of people at work’ (Storey, 1989, pp4–5) </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HRM</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people management policies and practices which are usually termed ‘HRM’ originated in manufacturing industry in the USA during the late 1970s and early 1980s. These represented a significant break with the personnel management paradigm, with an emphasis on performance, workers’ commitment and rewards, based on individual or team contribution. One of the main characteristics of HRM is the devolution of many aspects of ‘people management’ from specialists directly to line managers.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central issue here is performance – managing human resources to achieve positive HR outcomes in terms of a committed workforce, working in harmony with the objectives of the organisation and achieving competence and cost-effectiveness. These outcomes in turn lead to positive long-term consequences: firstly organisational effectiveness, but also individual and society’s well-being. </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Drivers of this change</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success of Japanese manufacturers in the 1970s and 1980s in capturing Western markets for </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sophisticated products, such as electronics and cars, brought to a head long-standing concerns about traditional </a:t>
            </a:r>
            <a:r>
              <a:rPr lang="en-GB" sz="1800" dirty="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Taylorist</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Fordist models of work organisation: characterised by low- or semi-skilled work, close supervision, pay being linked to quantity of output, and – at least in mass-production industries – assembly-line technologies in which the pace of work was controlled by machine.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Academic studies had shown concern about some of the human effects of Taylorism and Fordism for decades, and this led to the rise of the Human Relations School, but by the 1980s it was recognised by business and managers. There was an increasing willingness on the part of employees to disrupt production to achieve higher financial or other rewards, despite the damage such action could have on the long-term health of the organisation. Crucially, it had also become recognised that these traditional systems of work organisation were intrinsically unable to produce the quality output required to compete in a global marketplace (Beer et al, 1984). </a:t>
            </a: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 does that mean personnel management is no more?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empirical evidence is that the adoption of HRM in practice has been incomplete when compared to theoretical models. At the time of writing it can make sense to talk of two ‘traditions’ in people management: one largely following the ‘personnel management’ (PM) paradigm and the other the HRM paradigm – most organisations showing some aspects of each in their management of people, and few following either completely.</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10</a:t>
            </a:fld>
            <a:endParaRPr lang="en-GB"/>
          </a:p>
        </p:txBody>
      </p:sp>
    </p:spTree>
    <p:extLst>
      <p:ext uri="{BB962C8B-B14F-4D97-AF65-F5344CB8AC3E}">
        <p14:creationId xmlns:p14="http://schemas.microsoft.com/office/powerpoint/2010/main" val="40510088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Perspectives on HRM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Delery</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and Doty (1996)</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universalistic perspective – some HRM practices are better than others and all organisations should adopt these best practices. There is a universal relationship between individual ‘best’ practices and firm performance.</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contingency perspective – in order to be effective, an organisation’s HR policies must be consistent with other aspects of the organisation. The primary contingency factor is the organisation’s strategy. This can be described as ‘vertical fit’.</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configurational perspective – this is an holistic approach that emphasizes the importance of the pattern of HRM practices and is concerned with how this pattern of independent variables is related to the dependent variable of organisational performance. In its general sense, configuration has been defined by Huczynski and Buchanan (2007) as: ‘The structures, processes, relationships and boundaries through which an organisation operates.’</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8008711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main variants of HRM were identified early in academic discussions of HRM:</a:t>
            </a:r>
          </a:p>
          <a:p>
            <a:endParaRPr lang="en-GB" dirty="0"/>
          </a:p>
          <a:p>
            <a:r>
              <a:rPr lang="en-GB" dirty="0"/>
              <a:t>Hard HRM: Emphasis on the strategic, quantitative aspects of managing human resources, as an economic factor in production. Workers are a resourced that needs to be controlled for highest profit and competitive advantage. </a:t>
            </a:r>
            <a:r>
              <a:rPr lang="en-GB" b="0" i="0" dirty="0">
                <a:solidFill>
                  <a:srgbClr val="555555"/>
                </a:solidFill>
                <a:effectLst/>
                <a:latin typeface="Open Sans"/>
              </a:rPr>
              <a:t>In hard HRM, human resources are not seen as different to other resources in the business, like machines, facilities, or money. The focus of hard HRM is on the task that needs to be done, cost control, and achieving organizational goals. There is no difference in decision-making to replace a machine that is broken and replacing a person or department that is not needed anymore.</a:t>
            </a:r>
            <a:endParaRPr lang="en-GB" dirty="0"/>
          </a:p>
          <a:p>
            <a:endParaRPr lang="en-GB" dirty="0"/>
          </a:p>
          <a:p>
            <a:r>
              <a:rPr lang="en-GB" dirty="0"/>
              <a:t>Soft HRM: Rooted in the Human Relations School. Emphasises communication, motivation and leadership (Storey, 1989).</a:t>
            </a:r>
            <a:r>
              <a:rPr lang="en-GB" b="0" i="0" dirty="0">
                <a:solidFill>
                  <a:srgbClr val="555555"/>
                </a:solidFill>
                <a:effectLst/>
                <a:latin typeface="Open Sans"/>
              </a:rPr>
              <a:t> When management uses soft HRM, it views its employees as critical resources who are key to their long-term business strategies. Human resource departments will integrate employees' needs into their long-term organizational strategy.</a:t>
            </a:r>
            <a:endParaRPr lang="en-GB" dirty="0"/>
          </a:p>
          <a:p>
            <a:endParaRPr lang="en-GB" dirty="0"/>
          </a:p>
          <a:p>
            <a:r>
              <a:rPr lang="en-GB" dirty="0"/>
              <a:t>Both models of HRM are concerned with strategic issues, but ‘hard’ models typically have a stronger focus on ensuring that the HRM strategy ‘fits’ with, and is driven by, the overall corporate strategy (Keenan, 2005). This is a matter of degree, however, since all HRM models stress the importance of taking a strategic view of the human resource.</a:t>
            </a:r>
          </a:p>
        </p:txBody>
      </p:sp>
      <p:sp>
        <p:nvSpPr>
          <p:cNvPr id="4" name="Slide Number Placeholder 3"/>
          <p:cNvSpPr>
            <a:spLocks noGrp="1"/>
          </p:cNvSpPr>
          <p:nvPr>
            <p:ph type="sldNum" sz="quarter" idx="5"/>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42390192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Then: </a:t>
            </a:r>
          </a:p>
          <a:p>
            <a:endParaRPr lang="en-GB" dirty="0"/>
          </a:p>
          <a:p>
            <a:r>
              <a:rPr lang="en-GB" dirty="0"/>
              <a:t>‘…the dumping ground for many unwanted tasks…heavily criticized for being a combination of the functions of file clerk, social worker and fire fighting’ (Drucker, 1954)</a:t>
            </a:r>
          </a:p>
          <a:p>
            <a:endParaRPr lang="en-GB" dirty="0"/>
          </a:p>
          <a:p>
            <a:r>
              <a:rPr lang="en-GB" dirty="0"/>
              <a:t> In the 1970’s there was a focus on the lack of power afforded to HR and issues of legitimacy and credibility (</a:t>
            </a:r>
            <a:r>
              <a:rPr lang="en-GB" dirty="0" err="1"/>
              <a:t>Legge</a:t>
            </a:r>
            <a:r>
              <a:rPr lang="en-GB" dirty="0"/>
              <a:t>, 1978)</a:t>
            </a:r>
          </a:p>
          <a:p>
            <a:endParaRPr lang="en-GB" dirty="0"/>
          </a:p>
          <a:p>
            <a:r>
              <a:rPr lang="en-GB" b="1" dirty="0"/>
              <a:t>Now: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Shift towards ‘business partner’ model in the 1990s, premised on adding economic value – Critiques regarding loss of focus on employee wellbeing (Francis &amp; Keegan, 2006)</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High-Performance Work Strategies are about linking strategy and skills to performance outcomes (DTI/CIPD, 2005) and are defined as a set of complementary work practices covering three broad areas. Leadership is regarded as crucial in creating, shaping and driving these high-performing organisations:</a:t>
            </a:r>
          </a:p>
          <a:p>
            <a:pPr marL="628650" lvl="1" indent="-171450">
              <a:buFont typeface="Arial" panose="020B0604020202020204" pitchFamily="34" charset="0"/>
              <a:buChar char="•"/>
            </a:pPr>
            <a:r>
              <a:rPr lang="en-GB" dirty="0"/>
              <a:t>high employee involvement practices – </a:t>
            </a:r>
            <a:r>
              <a:rPr lang="en-GB" dirty="0" err="1"/>
              <a:t>eg</a:t>
            </a:r>
            <a:r>
              <a:rPr lang="en-GB" dirty="0"/>
              <a:t> self-directed teams, quality circles and sharing/access to company information</a:t>
            </a:r>
          </a:p>
          <a:p>
            <a:pPr marL="628650" lvl="1" indent="-171450">
              <a:buFont typeface="Arial" panose="020B0604020202020204" pitchFamily="34" charset="0"/>
              <a:buChar char="•"/>
            </a:pPr>
            <a:r>
              <a:rPr lang="en-GB" dirty="0"/>
              <a:t>human resource practices – </a:t>
            </a:r>
            <a:r>
              <a:rPr lang="en-GB" dirty="0" err="1"/>
              <a:t>eg</a:t>
            </a:r>
            <a:r>
              <a:rPr lang="en-GB" dirty="0"/>
              <a:t> sophisticated recruitment processes, performance appraisals, work redesign and mentoring</a:t>
            </a:r>
          </a:p>
          <a:p>
            <a:pPr marL="628650" lvl="1" indent="-171450">
              <a:buFont typeface="Arial" panose="020B0604020202020204" pitchFamily="34" charset="0"/>
              <a:buChar char="•"/>
            </a:pPr>
            <a:r>
              <a:rPr lang="en-GB" dirty="0"/>
              <a:t>reward and commitment practices – </a:t>
            </a:r>
            <a:r>
              <a:rPr lang="en-GB" dirty="0" err="1"/>
              <a:t>eg</a:t>
            </a:r>
            <a:r>
              <a:rPr lang="en-GB" dirty="0"/>
              <a:t> various financial rewards, family friendly policies, job rotation and flexi-hours.</a:t>
            </a:r>
          </a:p>
          <a:p>
            <a:endParaRPr lang="en-GB" dirty="0"/>
          </a:p>
          <a:p>
            <a:r>
              <a:rPr lang="en-GB" dirty="0"/>
              <a:t>The organisation of work at a micro-level – teamworking, cross-training, multi-skilling, and problem-solving groups to increase functional flexibility, participation in the design of work processes, and the sharing of task-specific knowledge. </a:t>
            </a:r>
          </a:p>
          <a:p>
            <a:endParaRPr lang="en-GB" dirty="0"/>
          </a:p>
          <a:p>
            <a:r>
              <a:rPr lang="en-GB" dirty="0"/>
              <a:t>Sophisticated HR practices in recruitment and selection – </a:t>
            </a:r>
            <a:r>
              <a:rPr lang="en-GB" dirty="0" err="1"/>
              <a:t>eg</a:t>
            </a:r>
            <a:r>
              <a:rPr lang="en-GB" dirty="0"/>
              <a:t> the use of psychometric testing and personality profiling and competency and performance tests for a wide range of key or core employees including non-managerial ones. </a:t>
            </a:r>
          </a:p>
          <a:p>
            <a:endParaRPr lang="en-GB" dirty="0"/>
          </a:p>
          <a:p>
            <a:r>
              <a:rPr lang="en-GB" dirty="0"/>
              <a:t>Employee relations in a unitarist environment – trade unions are in a historically precipitous decline in most advanced economies, and especially in new industries, but all but the smallest employers have to find means of communicating with their employees and achieving perceptions of fairness and legitimacy in pay rates and conditions of employment. </a:t>
            </a:r>
          </a:p>
          <a:p>
            <a:endParaRPr lang="en-GB" dirty="0"/>
          </a:p>
          <a:p>
            <a:r>
              <a:rPr lang="en-GB" dirty="0"/>
              <a:t>Change management: ‘the only constant is change’ has become a cliché but reflects the acknowledgement now that the competitive global economy and continuous increasing technological advances are realities. Physical resources are relatively easy to change; human ones are much more challenging. HRM is often tasked with taking the lead and coordinating change across the organisation.</a:t>
            </a:r>
          </a:p>
          <a:p>
            <a:endParaRPr lang="en-GB" dirty="0"/>
          </a:p>
          <a:p>
            <a:r>
              <a:rPr lang="en-GB" dirty="0"/>
              <a:t>The ‘learning organisation’, defined as an organisation which encourages learning at all levels and thereby brings about continuous (and by definition often unpredictable) change to itself. This is a consequence of the realisation that employees are expected and encouraged to learn all the time, and should employ their learning by being innovative and enhancing performance; that ‘to pay someone to work is to pay them to learn’. </a:t>
            </a:r>
          </a:p>
          <a:p>
            <a:endParaRPr lang="en-GB" dirty="0"/>
          </a:p>
          <a:p>
            <a:r>
              <a:rPr lang="en-GB" dirty="0"/>
              <a:t>Knowledge management: ‘using the ideas and experience of employees, customers and suppliers to improve the organisation’s performance’, in the words of a managing editor of the Financial Times (</a:t>
            </a:r>
            <a:r>
              <a:rPr lang="en-GB" dirty="0" err="1"/>
              <a:t>Skapiner</a:t>
            </a:r>
            <a:r>
              <a:rPr lang="en-GB" dirty="0"/>
              <a:t>, 2002). – </a:t>
            </a:r>
            <a:r>
              <a:rPr lang="en-GB" u="sng" dirty="0"/>
              <a:t>This could be an area where you think about skills strategy for A2 and technology in A1. KM growing trend. </a:t>
            </a:r>
          </a:p>
          <a:p>
            <a:endParaRPr lang="en-GB" u="sng" dirty="0"/>
          </a:p>
          <a:p>
            <a:endParaRPr lang="en-GB" dirty="0"/>
          </a:p>
          <a:p>
            <a:r>
              <a:rPr lang="en-GB" dirty="0"/>
              <a:t>Future: </a:t>
            </a:r>
          </a:p>
          <a:p>
            <a:endParaRPr lang="en-GB" dirty="0"/>
          </a:p>
          <a:p>
            <a:r>
              <a:rPr lang="en-GB" dirty="0"/>
              <a:t>Embrace technology – AI</a:t>
            </a:r>
          </a:p>
          <a:p>
            <a:r>
              <a:rPr lang="en-GB" dirty="0"/>
              <a:t>Stay focused on people</a:t>
            </a:r>
          </a:p>
          <a:p>
            <a:r>
              <a:rPr lang="en-GB" dirty="0"/>
              <a:t>Adapt for generational expectations</a:t>
            </a:r>
          </a:p>
          <a:p>
            <a:r>
              <a:rPr lang="en-GB" dirty="0"/>
              <a:t>Labour market adaptation</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13</a:t>
            </a:fld>
            <a:endParaRPr lang="en-GB"/>
          </a:p>
        </p:txBody>
      </p:sp>
    </p:spTree>
    <p:extLst>
      <p:ext uri="{BB962C8B-B14F-4D97-AF65-F5344CB8AC3E}">
        <p14:creationId xmlns:p14="http://schemas.microsoft.com/office/powerpoint/2010/main" val="36021513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DM Sans"/>
              </a:rPr>
              <a:t>Labour Market Statistics confirm that the UK labour market now has the lowest ever number of unemployed people per vacancy – which is the key measure used in assessing the balance between labour demand and labour supply (or how ‘tight’ or ‘loose’ a labour market is). In June-August 2021 there were 1.45 unemployed people per vacancy, as job openings continuing to set new records while unemployment fell back. At the height of the crisis (April-June 2020) this figure was 4.1 unemployed people per vacancy; while before the crisis, in data stretching back to 1971, the figure has never been lower than 1.5.</a:t>
            </a:r>
          </a:p>
          <a:p>
            <a:endParaRPr lang="en-GB" b="0" i="0" dirty="0">
              <a:solidFill>
                <a:srgbClr val="000000"/>
              </a:solidFill>
              <a:effectLst/>
              <a:latin typeface="DM Sans"/>
            </a:endParaRPr>
          </a:p>
          <a:p>
            <a:r>
              <a:rPr lang="en-GB" b="0" i="0" dirty="0">
                <a:solidFill>
                  <a:srgbClr val="000000"/>
                </a:solidFill>
                <a:effectLst/>
                <a:latin typeface="DM Sans"/>
              </a:rPr>
              <a:t>UK in tight labour market.</a:t>
            </a:r>
          </a:p>
          <a:p>
            <a:endParaRPr lang="en-GB" b="0" i="0" dirty="0">
              <a:solidFill>
                <a:srgbClr val="000000"/>
              </a:solidFill>
              <a:effectLst/>
              <a:latin typeface="DM Sans"/>
            </a:endParaRPr>
          </a:p>
          <a:p>
            <a:r>
              <a:rPr lang="en-GB" b="0" i="0" dirty="0">
                <a:solidFill>
                  <a:srgbClr val="2D2D2D"/>
                </a:solidFill>
                <a:effectLst/>
                <a:latin typeface="Noto Sans" panose="020B0502040204020203" pitchFamily="34" charset="0"/>
              </a:rPr>
              <a:t>The latest ONS Labour Force Survey (LFS) shows that both resignations and job-to-job moves jumped by a third in the third quarter of 2021, reaching their highest levels since current records began 20 years ago. Nearly a million people moved between jobs during the third quarter, with 391,000 of these switches following resignations, a 38% share. </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14</a:t>
            </a:fld>
            <a:endParaRPr lang="en-GB"/>
          </a:p>
        </p:txBody>
      </p:sp>
    </p:spTree>
    <p:extLst>
      <p:ext uri="{BB962C8B-B14F-4D97-AF65-F5344CB8AC3E}">
        <p14:creationId xmlns:p14="http://schemas.microsoft.com/office/powerpoint/2010/main" val="845161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chemeClr val="tx1">
                    <a:alpha val="55000"/>
                  </a:schemeClr>
                </a:solidFill>
              </a:rPr>
              <a:t>What is it? </a:t>
            </a:r>
            <a:r>
              <a:rPr lang="en-GB" b="0" dirty="0">
                <a:solidFill>
                  <a:schemeClr val="tx1">
                    <a:alpha val="55000"/>
                  </a:schemeClr>
                </a:solidFill>
              </a:rPr>
              <a:t>Record number of people leaving jobs. Not to unemployment (though some are), but changing what their careers look like, their priorities, their expectations, etc.</a:t>
            </a:r>
            <a:endParaRPr lang="en-GB" b="1" dirty="0">
              <a:solidFill>
                <a:schemeClr val="tx1">
                  <a:alpha val="55000"/>
                </a:schemeClr>
              </a:solidFill>
            </a:endParaRPr>
          </a:p>
          <a:p>
            <a:r>
              <a:rPr lang="en-GB" b="1" dirty="0">
                <a:solidFill>
                  <a:schemeClr val="tx1">
                    <a:alpha val="55000"/>
                  </a:schemeClr>
                </a:solidFill>
              </a:rPr>
              <a:t>Why are we seeing it? </a:t>
            </a:r>
            <a:r>
              <a:rPr lang="en-GB" b="0" dirty="0">
                <a:solidFill>
                  <a:schemeClr val="tx1">
                    <a:alpha val="55000"/>
                  </a:schemeClr>
                </a:solidFill>
              </a:rPr>
              <a:t>The pandemic huge driver here. People have re-evaluated work and judged their treatment by their employer. They want higher pay, better benefits, more flexibility, remote working, relocation now they can WFH…</a:t>
            </a:r>
            <a:endParaRPr lang="en-GB" b="1" dirty="0">
              <a:solidFill>
                <a:schemeClr val="tx1">
                  <a:alpha val="55000"/>
                </a:schemeClr>
              </a:solidFill>
            </a:endParaRPr>
          </a:p>
          <a:p>
            <a:r>
              <a:rPr lang="en-GB" b="1" dirty="0">
                <a:solidFill>
                  <a:schemeClr val="tx1">
                    <a:alpha val="55000"/>
                  </a:schemeClr>
                </a:solidFill>
              </a:rPr>
              <a:t>What is the business impact? </a:t>
            </a:r>
            <a:r>
              <a:rPr lang="en-GB" b="0" dirty="0">
                <a:solidFill>
                  <a:schemeClr val="tx1">
                    <a:alpha val="55000"/>
                  </a:schemeClr>
                </a:solidFill>
              </a:rPr>
              <a:t>Not enough staff. Missed deadline. Impacts on reputation. Business performance affected. Business knowledge lost. T&amp;D wasted.</a:t>
            </a:r>
          </a:p>
          <a:p>
            <a:r>
              <a:rPr lang="en-GB" b="1" dirty="0">
                <a:solidFill>
                  <a:schemeClr val="tx1">
                    <a:alpha val="55000"/>
                  </a:schemeClr>
                </a:solidFill>
              </a:rPr>
              <a:t>What can HR do?</a:t>
            </a:r>
          </a:p>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15</a:t>
            </a:fld>
            <a:endParaRPr lang="en-GB"/>
          </a:p>
        </p:txBody>
      </p:sp>
    </p:spTree>
    <p:extLst>
      <p:ext uri="{BB962C8B-B14F-4D97-AF65-F5344CB8AC3E}">
        <p14:creationId xmlns:p14="http://schemas.microsoft.com/office/powerpoint/2010/main" val="6791896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Proactive</a:t>
            </a:r>
          </a:p>
          <a:p>
            <a:r>
              <a:rPr lang="en-GB" dirty="0"/>
              <a:t>Tailored</a:t>
            </a:r>
          </a:p>
          <a:p>
            <a:r>
              <a:rPr lang="en-GB" dirty="0"/>
              <a:t>Role of LM</a:t>
            </a:r>
          </a:p>
          <a:p>
            <a:r>
              <a:rPr lang="en-GB" dirty="0"/>
              <a:t>Performance management</a:t>
            </a:r>
          </a:p>
          <a:p>
            <a:r>
              <a:rPr lang="en-GB" dirty="0"/>
              <a:t>Meet needs of employees</a:t>
            </a:r>
          </a:p>
        </p:txBody>
      </p:sp>
      <p:sp>
        <p:nvSpPr>
          <p:cNvPr id="4" name="Slide Number Placeholder 3"/>
          <p:cNvSpPr>
            <a:spLocks noGrp="1"/>
          </p:cNvSpPr>
          <p:nvPr>
            <p:ph type="sldNum" sz="quarter" idx="5"/>
          </p:nvPr>
        </p:nvSpPr>
        <p:spPr/>
        <p:txBody>
          <a:bodyPr/>
          <a:lstStyle/>
          <a:p>
            <a:fld id="{1B66EC27-1294-409F-9E76-31E2ACB031B4}" type="slidenum">
              <a:rPr lang="en-GB" smtClean="0"/>
              <a:t>16</a:t>
            </a:fld>
            <a:endParaRPr lang="en-GB"/>
          </a:p>
        </p:txBody>
      </p:sp>
    </p:spTree>
    <p:extLst>
      <p:ext uri="{BB962C8B-B14F-4D97-AF65-F5344CB8AC3E}">
        <p14:creationId xmlns:p14="http://schemas.microsoft.com/office/powerpoint/2010/main" val="41213238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generally refers to the ability of machines to exhibit human-like intelligence</a:t>
            </a:r>
          </a:p>
          <a:p>
            <a:endParaRPr lang="en-GB" dirty="0"/>
          </a:p>
          <a:p>
            <a:r>
              <a:rPr lang="en-GB" dirty="0"/>
              <a:t>Artificial intelligence, as an idea, first appeared soon after humans developed the electronic digital computing that makes it possible. And, like digital technology, artificial intelligence, or AI, has ridden waves of hype and gloom—with one exception: AI has not yet experienced wide-scale commercial deployment </a:t>
            </a:r>
          </a:p>
          <a:p>
            <a:endParaRPr lang="en-GB" dirty="0"/>
          </a:p>
          <a:p>
            <a:r>
              <a:rPr lang="en-GB" dirty="0"/>
              <a:t>Claims about the promise and peril of artificial intelligence are abundant, and growing. </a:t>
            </a:r>
          </a:p>
          <a:p>
            <a:endParaRPr lang="en-GB" dirty="0"/>
          </a:p>
          <a:p>
            <a:r>
              <a:rPr lang="en-GB" dirty="0"/>
              <a:t>Presently, most of the news is coming from the suppliers of AI technologies. And many new uses are only in the experimental phase. Few products are on the market or are likely to arrive there soon to drive immediate and widespread adoption. As a result, analysts remain divided as to the potential of AI: some have formed a rosy consensus about AI’s potential while others remain cautious about its true economic benefit</a:t>
            </a:r>
          </a:p>
          <a:p>
            <a:endParaRPr lang="en-GB" dirty="0"/>
          </a:p>
          <a:p>
            <a:r>
              <a:rPr lang="en-GB" b="1" dirty="0"/>
              <a:t>Ready?</a:t>
            </a:r>
          </a:p>
          <a:p>
            <a:endParaRPr lang="en-GB" b="0" dirty="0"/>
          </a:p>
          <a:p>
            <a:r>
              <a:rPr lang="en-GB" b="0" dirty="0"/>
              <a:t>Very much depends on the context of the organisation – some will be more able and willing to embrace it than others. Well-held fear of jobs being replaced by robots, and the jobs created in the maintenance of these robots requiring too much upskilling/specialty skills. </a:t>
            </a:r>
          </a:p>
          <a:p>
            <a:endParaRPr lang="en-GB" b="0" dirty="0"/>
          </a:p>
          <a:p>
            <a:r>
              <a:rPr lang="en-GB" b="0" dirty="0"/>
              <a:t>Certainly, tasks that are monotonous are susceptible to automation – data filling, for example, or</a:t>
            </a:r>
            <a:r>
              <a:rPr lang="en-GB" sz="1200" b="0" i="0" kern="1200" dirty="0">
                <a:solidFill>
                  <a:schemeClr val="tx1"/>
                </a:solidFill>
                <a:effectLst/>
                <a:latin typeface="+mn-lt"/>
                <a:ea typeface="+mn-ea"/>
                <a:cs typeface="+mn-cs"/>
              </a:rPr>
              <a:t> tasks and activities related to customer care/call centre operation, document classification, discovery and retrieval, content moderation.</a:t>
            </a:r>
          </a:p>
          <a:p>
            <a:endParaRPr lang="en-GB" sz="1200" b="0" i="0" kern="1200" dirty="0">
              <a:solidFill>
                <a:schemeClr val="tx1"/>
              </a:solidFill>
              <a:effectLst/>
              <a:latin typeface="+mn-lt"/>
              <a:ea typeface="+mn-ea"/>
              <a:cs typeface="+mn-cs"/>
            </a:endParaRPr>
          </a:p>
          <a:p>
            <a:r>
              <a:rPr lang="en-GB" b="0" i="0" dirty="0"/>
              <a:t>The transport industry may be one sector to notice changes first – driverless cars are well into research.</a:t>
            </a:r>
          </a:p>
          <a:p>
            <a:endParaRPr lang="en-GB" b="0" i="0" dirty="0"/>
          </a:p>
          <a:p>
            <a:r>
              <a:rPr lang="en-GB" b="0" i="0" dirty="0"/>
              <a:t>Call centres, too: T</a:t>
            </a:r>
            <a:r>
              <a:rPr lang="en-GB" sz="1200" b="0" i="0" kern="1200" dirty="0">
                <a:solidFill>
                  <a:schemeClr val="tx1"/>
                </a:solidFill>
                <a:effectLst/>
                <a:latin typeface="+mn-lt"/>
                <a:ea typeface="+mn-ea"/>
                <a:cs typeface="+mn-cs"/>
              </a:rPr>
              <a:t>he workstream of ‘handling a customer request in the best possible way’ can be broken down in separated jobs which are repeated over time and across different types of requests, for instance: customer identification, customer history retrieval, request understanding and classification, problem identification and mapping to a solution space, forwarding or escalating to another team, customer document retrieval and finally the decisioning based on the suitable corporate policy.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properly trained A.I. system can understand customer requests in natural language, identify the mentioned or implied entities (for instance, </a:t>
            </a:r>
            <a:r>
              <a:rPr lang="en-GB" sz="1200" b="0" i="1" kern="1200" dirty="0">
                <a:solidFill>
                  <a:schemeClr val="tx1"/>
                </a:solidFill>
                <a:effectLst/>
                <a:latin typeface="+mn-lt"/>
                <a:ea typeface="+mn-ea"/>
                <a:cs typeface="+mn-cs"/>
              </a:rPr>
              <a:t>which product</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service</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the request refers to</a:t>
            </a:r>
            <a:r>
              <a:rPr lang="en-GB" sz="1200" b="0" i="0" kern="1200" dirty="0">
                <a:solidFill>
                  <a:schemeClr val="tx1"/>
                </a:solidFill>
                <a:effectLst/>
                <a:latin typeface="+mn-lt"/>
                <a:ea typeface="+mn-ea"/>
                <a:cs typeface="+mn-cs"/>
              </a:rPr>
              <a:t>); it can estimate </a:t>
            </a:r>
            <a:r>
              <a:rPr lang="en-GB" sz="1200" b="0" i="1" kern="1200" dirty="0">
                <a:solidFill>
                  <a:schemeClr val="tx1"/>
                </a:solidFill>
                <a:effectLst/>
                <a:latin typeface="+mn-lt"/>
                <a:ea typeface="+mn-ea"/>
                <a:cs typeface="+mn-cs"/>
              </a:rPr>
              <a:t>customer’s intent</a:t>
            </a:r>
            <a:r>
              <a:rPr lang="en-GB" sz="1200" b="0" i="0" kern="1200" dirty="0">
                <a:solidFill>
                  <a:schemeClr val="tx1"/>
                </a:solidFill>
                <a:effectLst/>
                <a:latin typeface="+mn-lt"/>
                <a:ea typeface="+mn-ea"/>
                <a:cs typeface="+mn-cs"/>
              </a:rPr>
              <a:t> early enough (for example, to </a:t>
            </a:r>
            <a:r>
              <a:rPr lang="en-GB" sz="1200" b="0" i="1" kern="1200" dirty="0">
                <a:solidFill>
                  <a:schemeClr val="tx1"/>
                </a:solidFill>
                <a:effectLst/>
                <a:latin typeface="+mn-lt"/>
                <a:ea typeface="+mn-ea"/>
                <a:cs typeface="+mn-cs"/>
              </a:rPr>
              <a:t>activate a service</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ask for help</a:t>
            </a:r>
            <a:r>
              <a:rPr lang="en-GB" sz="1200" b="0" i="0" kern="1200" dirty="0">
                <a:solidFill>
                  <a:schemeClr val="tx1"/>
                </a:solidFill>
                <a:effectLst/>
                <a:latin typeface="+mn-lt"/>
                <a:ea typeface="+mn-ea"/>
                <a:cs typeface="+mn-cs"/>
              </a:rPr>
              <a:t>); it can instantly process large volumes of data and apply the corporate policy in order to identify the </a:t>
            </a:r>
            <a:r>
              <a:rPr lang="en-GB" sz="1200" b="0" i="1" kern="1200" dirty="0">
                <a:solidFill>
                  <a:schemeClr val="tx1"/>
                </a:solidFill>
                <a:effectLst/>
                <a:latin typeface="+mn-lt"/>
                <a:ea typeface="+mn-ea"/>
                <a:cs typeface="+mn-cs"/>
              </a:rPr>
              <a:t>best action/ decision for the particular case</a:t>
            </a:r>
            <a:r>
              <a:rPr lang="en-GB" sz="1200" b="0" i="0" kern="1200" dirty="0">
                <a:solidFill>
                  <a:schemeClr val="tx1"/>
                </a:solidFill>
                <a:effectLst/>
                <a:latin typeface="+mn-lt"/>
                <a:ea typeface="+mn-ea"/>
                <a:cs typeface="+mn-cs"/>
              </a:rPr>
              <a:t>; the decision can then be communicated to the customer in natural language.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Chat bot.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Fourth Industrial Revolution or Industry 4.0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Started with the internet – think how much it has developed. </a:t>
            </a:r>
            <a:r>
              <a:rPr lang="en-GB" sz="1200" b="0" i="0" kern="1200" dirty="0">
                <a:solidFill>
                  <a:schemeClr val="tx1"/>
                </a:solidFill>
                <a:effectLst/>
                <a:latin typeface="+mn-lt"/>
                <a:ea typeface="+mn-ea"/>
                <a:cs typeface="+mn-cs"/>
              </a:rPr>
              <a:t>The world is changing faster than ever. New technology is creating new industries, changing existing ones and transforming the way things are made. Industry 4.0 could result in a fundamental shift to the workforce and the way it is managed – and HR need to be aware/prepared for this. </a:t>
            </a: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Businesses need to make sure they automate the right processes while retraining existing staff to develop the skills they need in the future. In short, businesses need to ensure that today’s workforce is ready for tomorrow’s skills requirements, and HR can help with this - this could be considered in your A2 skills strategy. HR need the skills and capabilities to develop the skills of the workforce. </a:t>
            </a:r>
            <a:endParaRPr lang="en-GB" b="0" dirty="0"/>
          </a:p>
          <a:p>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Role of HR in this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HR needs to be involved in identifying what roles can be automated or </a:t>
            </a:r>
            <a:r>
              <a:rPr lang="en-GB" sz="1200" b="0" i="0" kern="1200" dirty="0" err="1">
                <a:solidFill>
                  <a:schemeClr val="tx1"/>
                </a:solidFill>
                <a:effectLst/>
                <a:latin typeface="+mn-lt"/>
                <a:ea typeface="+mn-ea"/>
                <a:cs typeface="+mn-cs"/>
              </a:rPr>
              <a:t>roboticised</a:t>
            </a:r>
            <a:r>
              <a:rPr lang="en-GB" sz="1200" b="0" i="0" kern="1200" dirty="0">
                <a:solidFill>
                  <a:schemeClr val="tx1"/>
                </a:solidFill>
                <a:effectLst/>
                <a:latin typeface="+mn-lt"/>
                <a:ea typeface="+mn-ea"/>
                <a:cs typeface="+mn-cs"/>
              </a:rPr>
              <a:t> and what roles should be done by humans. In identifying what skills are required, HR teams can develop staff internally and recruit accurately externally. At the same time, HR departments will need to help their people adjust and stay relevant in the new world of 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future, well-educated workers with relevant soft skills – the art of persuasion, team work, collaboration, salesmanship, emotional intelligence and teaching others – will thrive. Low skilled workers whose jobs involve routine work, repetition or are focused in a narrow technical area will find they are in less demand over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HR people need to define the core skills required by their organisation and then decide where they can find or develop these specific skills sets. This may be through links to education and academia, apprenticeships, on the job learning or by supporting workers in the pursuit of their own personal or professional qualifications.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Fourth Industrial Revolution presents HR professionals with a unique opportunity to become firmly involved in the strategic decision making of a business by helping them adapt to an ever-changing workforce, while at the same time giving current employees valuable soft skills that will always be in demand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t>https://www.mckinsey.com/~/media/McKinsey/Industries/Advanced%20Electronics/Our%20Insights/How%20artificial%20intelligence%20can%20deliver%20real%20value%20to%20companies/MGI-Artificial-Intelligence-Discussion-paper.ashx</a:t>
            </a:r>
          </a:p>
          <a:p>
            <a:endParaRPr lang="en-GB" sz="1200" b="0" i="1" kern="1200" dirty="0">
              <a:solidFill>
                <a:schemeClr val="tx1"/>
              </a:solidFill>
              <a:effectLst/>
              <a:latin typeface="+mn-lt"/>
              <a:ea typeface="+mn-ea"/>
              <a:cs typeface="+mn-cs"/>
            </a:endParaRPr>
          </a:p>
          <a:p>
            <a:r>
              <a:rPr lang="en-GB" b="0" i="1" dirty="0"/>
              <a:t>https://medium.com/innovation-machine/artificial-intelligence-3c6d80072416</a:t>
            </a:r>
          </a:p>
          <a:p>
            <a:endParaRPr lang="en-GB" b="1" i="1" dirty="0"/>
          </a:p>
          <a:p>
            <a:pPr algn="l"/>
            <a:r>
              <a:rPr lang="en-GB" b="1" i="0" dirty="0"/>
              <a:t>Industry 5.0: </a:t>
            </a:r>
            <a:r>
              <a:rPr lang="en-GB" b="0" i="0" dirty="0">
                <a:solidFill>
                  <a:srgbClr val="202124"/>
                </a:solidFill>
                <a:effectLst/>
                <a:latin typeface="arial" panose="020B0604020202020204" pitchFamily="34" charset="0"/>
              </a:rPr>
              <a:t>The term Industry 5.0 refers to people working alongside robots and smart machines. It's about robots helping humans work better and faster by leveraging advanced technologies like big data. It adds a personal human touch to the Industry 4.0 pillars of automation and efficiency.</a:t>
            </a:r>
          </a:p>
          <a:p>
            <a:endParaRPr lang="en-GB" b="0" i="0" dirty="0"/>
          </a:p>
        </p:txBody>
      </p:sp>
      <p:sp>
        <p:nvSpPr>
          <p:cNvPr id="4" name="Slide Number Placeholder 3"/>
          <p:cNvSpPr>
            <a:spLocks noGrp="1"/>
          </p:cNvSpPr>
          <p:nvPr>
            <p:ph type="sldNum" sz="quarter" idx="5"/>
          </p:nvPr>
        </p:nvSpPr>
        <p:spPr/>
        <p:txBody>
          <a:bodyPr/>
          <a:lstStyle/>
          <a:p>
            <a:fld id="{66D29648-A2F4-46D5-9F39-7BC40FB1BBCF}" type="slidenum">
              <a:rPr lang="en-GB" smtClean="0"/>
              <a:t>17</a:t>
            </a:fld>
            <a:endParaRPr lang="en-GB"/>
          </a:p>
        </p:txBody>
      </p:sp>
    </p:spTree>
    <p:extLst>
      <p:ext uri="{BB962C8B-B14F-4D97-AF65-F5344CB8AC3E}">
        <p14:creationId xmlns:p14="http://schemas.microsoft.com/office/powerpoint/2010/main" val="42177732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For HR professionals, automation technology will reduce some of the elements of human error and uncertainty inherent in people management, because it can improve decision making and risk taking by putting powerful insight in the hands of managers. Combined with their skills and experience, this will have a profound difference in the way business works. HR would be able to accurately predict t</a:t>
            </a:r>
            <a:r>
              <a:rPr lang="en-GB" sz="1200" b="0" i="0" kern="1200" dirty="0">
                <a:solidFill>
                  <a:schemeClr val="tx1"/>
                </a:solidFill>
                <a:effectLst/>
                <a:latin typeface="+mn-lt"/>
                <a:ea typeface="+mn-ea"/>
                <a:cs typeface="+mn-cs"/>
              </a:rPr>
              <a:t>he skills the business needs now and in five years’ time, attrition, absenteeism, productivity, career aspirations, requests for more pay, or desire for more of a work-life balance from employees all in advance.</a:t>
            </a:r>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Analyse a candidate’s CV, employment history and characteristics against a job spec, organisational culture and team dynamic, to objectively hire the right skills and personality for the business? Bot interviews. This is an area of recruitment you can consider for A1.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AI could to track an employee, spot potential problems and opportunities before they arise, based on a range of tracking data and past performance, or identify employees that need more help and encouragement, in order to become engaged with the business – employee engagement.</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This would allow businesses to be able to manage productivity predictably, in a way only thought possible by using machines. Then organisations could offer a bespoke management style and plan based on advanced knowledge of individual employees’ motivations, desires, goals and characteristics.</a:t>
            </a:r>
          </a:p>
          <a:p>
            <a:endParaRPr lang="en-GB" sz="1200" b="0" kern="1200" dirty="0">
              <a:solidFill>
                <a:schemeClr val="tx1"/>
              </a:solidFill>
              <a:effectLst/>
              <a:latin typeface="+mn-lt"/>
              <a:ea typeface="+mn-ea"/>
              <a:cs typeface="+mn-cs"/>
            </a:endParaRPr>
          </a:p>
          <a:p>
            <a:r>
              <a:rPr lang="en-GB" sz="1200" dirty="0"/>
              <a:t>People don’t like change – key issue of HRM; dealing with Humans</a:t>
            </a:r>
          </a:p>
          <a:p>
            <a:r>
              <a:rPr lang="en-GB" sz="1200" dirty="0"/>
              <a:t>Change management and managing resistance to change important HR skill</a:t>
            </a:r>
          </a:p>
          <a:p>
            <a:r>
              <a:rPr lang="en-GB" sz="1200" dirty="0"/>
              <a:t>Not all resistance is bad</a:t>
            </a:r>
          </a:p>
          <a:p>
            <a:r>
              <a:rPr lang="en-GB" sz="1200" dirty="0"/>
              <a:t>Need to prepare people for the ‘AI Mindset’</a:t>
            </a:r>
          </a:p>
          <a:p>
            <a:r>
              <a:rPr lang="en-GB" sz="1200" b="0" i="0" kern="1200" dirty="0">
                <a:solidFill>
                  <a:schemeClr val="tx1"/>
                </a:solidFill>
                <a:effectLst/>
                <a:latin typeface="+mn-lt"/>
                <a:ea typeface="+mn-ea"/>
                <a:cs typeface="+mn-cs"/>
              </a:rPr>
              <a:t>AI isn’t just about data scientists and machine learning algorithms; as we deploy software and machines to handle more and more cognitive tasks, it is about rethinking how we do things and why.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https://www.infoworld.com/article/3269072/the-ai-mindset-preparing-people-is-as-important-as-preparing-data.html </a:t>
            </a:r>
          </a:p>
          <a:p>
            <a:r>
              <a:rPr lang="en-GB" i="1" dirty="0"/>
              <a:t>https://www.hrmagazine.co.uk/content/news/workers-fear-losing-their-jobs-to-ai</a:t>
            </a:r>
          </a:p>
          <a:p>
            <a:r>
              <a:rPr lang="en-GB" sz="1200" b="0" kern="1200" dirty="0">
                <a:solidFill>
                  <a:schemeClr val="tx1"/>
                </a:solidFill>
                <a:effectLst/>
                <a:latin typeface="+mn-lt"/>
                <a:ea typeface="+mn-ea"/>
                <a:cs typeface="+mn-cs"/>
              </a:rPr>
              <a:t>https://www.hrmagazine.co.uk/content/news/cipd-2018-language-of-ai-and-automation-spreads-fear</a:t>
            </a:r>
          </a:p>
          <a:p>
            <a:r>
              <a:rPr lang="en-GB" sz="1200" b="0" kern="1200" dirty="0">
                <a:solidFill>
                  <a:schemeClr val="tx1"/>
                </a:solidFill>
                <a:effectLst/>
                <a:latin typeface="+mn-lt"/>
                <a:ea typeface="+mn-ea"/>
                <a:cs typeface="+mn-cs"/>
              </a:rPr>
              <a:t>https://www.hrmagazine.co.uk/content/insights/hr-not-sophisticated-at-all-in-automation-and-ai</a:t>
            </a:r>
          </a:p>
          <a:p>
            <a:endParaRPr lang="en-GB"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18</a:t>
            </a:fld>
            <a:endParaRPr lang="en-GB"/>
          </a:p>
        </p:txBody>
      </p:sp>
    </p:spTree>
    <p:extLst>
      <p:ext uri="{BB962C8B-B14F-4D97-AF65-F5344CB8AC3E}">
        <p14:creationId xmlns:p14="http://schemas.microsoft.com/office/powerpoint/2010/main" val="31536301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https://www.selecthub.com/hris/future-of-hr-software-trends/</a:t>
            </a:r>
            <a:endParaRPr lang="en-GB" dirty="0"/>
          </a:p>
          <a:p>
            <a:endParaRPr lang="en-GB" dirty="0"/>
          </a:p>
          <a:p>
            <a:r>
              <a:rPr lang="en-GB" dirty="0">
                <a:hlinkClick r:id="rId4"/>
              </a:rPr>
              <a:t>https://www.shrm.org/hr-today/news/hr-magazine/1118/pages/7-critical-strategies-to-prepare-for-the-future-of-hr.aspx</a:t>
            </a:r>
            <a:endParaRPr lang="en-GB" dirty="0"/>
          </a:p>
          <a:p>
            <a:endParaRPr lang="en-GB" dirty="0"/>
          </a:p>
          <a:p>
            <a:r>
              <a:rPr lang="en-GB" dirty="0">
                <a:hlinkClick r:id="rId5"/>
              </a:rPr>
              <a:t>https://www.sagepeople.com/face-of-change/?gclid=EAIaIQobChMIqq6ryKDv6AIVCu3tCh0t1wNREAAYASAAEgLB7_D_BwE#</a:t>
            </a:r>
            <a:endParaRPr lang="en-GB" dirty="0"/>
          </a:p>
          <a:p>
            <a:endParaRPr lang="en-GB" dirty="0"/>
          </a:p>
          <a:p>
            <a:r>
              <a:rPr lang="en-GB" dirty="0">
                <a:hlinkClick r:id="rId6"/>
              </a:rPr>
              <a:t>https://hbr.org/2015/07/why-we-love-to-hate-hr-and-what-hr-can-do-about-it</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19</a:t>
            </a:fld>
            <a:endParaRPr lang="en-GB"/>
          </a:p>
        </p:txBody>
      </p:sp>
    </p:spTree>
    <p:extLst>
      <p:ext uri="{BB962C8B-B14F-4D97-AF65-F5344CB8AC3E}">
        <p14:creationId xmlns:p14="http://schemas.microsoft.com/office/powerpoint/2010/main" val="10673436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20</a:t>
            </a:fld>
            <a:endParaRPr lang="en-GB"/>
          </a:p>
        </p:txBody>
      </p:sp>
    </p:spTree>
    <p:extLst>
      <p:ext uri="{BB962C8B-B14F-4D97-AF65-F5344CB8AC3E}">
        <p14:creationId xmlns:p14="http://schemas.microsoft.com/office/powerpoint/2010/main" val="272912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A120B-F108-4112-8788-867B85CD37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6D2A61-C0EB-4ECB-8172-338578BC32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A7D9A0-9DBB-4013-AC1F-3C087F5D50CD}"/>
              </a:ext>
            </a:extLst>
          </p:cNvPr>
          <p:cNvSpPr>
            <a:spLocks noGrp="1"/>
          </p:cNvSpPr>
          <p:nvPr>
            <p:ph type="dt" sz="half" idx="10"/>
          </p:nvPr>
        </p:nvSpPr>
        <p:spPr/>
        <p:txBody>
          <a:bodyPr/>
          <a:lstStyle/>
          <a:p>
            <a:fld id="{A68D74B9-373C-4B04-916E-D91E4916A61B}" type="datetimeFigureOut">
              <a:rPr lang="en-GB" smtClean="0"/>
              <a:t>12/01/2022</a:t>
            </a:fld>
            <a:endParaRPr lang="en-GB"/>
          </a:p>
        </p:txBody>
      </p:sp>
      <p:sp>
        <p:nvSpPr>
          <p:cNvPr id="5" name="Footer Placeholder 4">
            <a:extLst>
              <a:ext uri="{FF2B5EF4-FFF2-40B4-BE49-F238E27FC236}">
                <a16:creationId xmlns:a16="http://schemas.microsoft.com/office/drawing/2014/main" id="{E04369D0-BD1F-4008-AC7E-B8BB5EF5C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89248-82FC-446C-B2AB-FE14EFD17282}"/>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2571155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B6700-AE12-4B49-9694-863C4AF964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8315B4-E24A-4431-BD3D-FBC79C1435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206E2B-4E9A-445C-9009-7FB98DFC3DD0}"/>
              </a:ext>
            </a:extLst>
          </p:cNvPr>
          <p:cNvSpPr>
            <a:spLocks noGrp="1"/>
          </p:cNvSpPr>
          <p:nvPr>
            <p:ph type="dt" sz="half" idx="10"/>
          </p:nvPr>
        </p:nvSpPr>
        <p:spPr/>
        <p:txBody>
          <a:bodyPr/>
          <a:lstStyle/>
          <a:p>
            <a:fld id="{A68D74B9-373C-4B04-916E-D91E4916A61B}" type="datetimeFigureOut">
              <a:rPr lang="en-GB" smtClean="0"/>
              <a:t>12/01/2022</a:t>
            </a:fld>
            <a:endParaRPr lang="en-GB"/>
          </a:p>
        </p:txBody>
      </p:sp>
      <p:sp>
        <p:nvSpPr>
          <p:cNvPr id="5" name="Footer Placeholder 4">
            <a:extLst>
              <a:ext uri="{FF2B5EF4-FFF2-40B4-BE49-F238E27FC236}">
                <a16:creationId xmlns:a16="http://schemas.microsoft.com/office/drawing/2014/main" id="{62D20479-2FCF-47DF-B6EA-5FEB540A0E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DAA880-DBF2-419D-85F5-D3C1CF78799A}"/>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44355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2703A-B1E9-4FDF-917B-8D6EF58B80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7E2A6F-D8EA-48BC-8850-614EEA2768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49CF69-354B-4598-8DD6-88A1E85EC20A}"/>
              </a:ext>
            </a:extLst>
          </p:cNvPr>
          <p:cNvSpPr>
            <a:spLocks noGrp="1"/>
          </p:cNvSpPr>
          <p:nvPr>
            <p:ph type="dt" sz="half" idx="10"/>
          </p:nvPr>
        </p:nvSpPr>
        <p:spPr/>
        <p:txBody>
          <a:bodyPr/>
          <a:lstStyle/>
          <a:p>
            <a:fld id="{A68D74B9-373C-4B04-916E-D91E4916A61B}" type="datetimeFigureOut">
              <a:rPr lang="en-GB" smtClean="0"/>
              <a:t>12/01/2022</a:t>
            </a:fld>
            <a:endParaRPr lang="en-GB"/>
          </a:p>
        </p:txBody>
      </p:sp>
      <p:sp>
        <p:nvSpPr>
          <p:cNvPr id="5" name="Footer Placeholder 4">
            <a:extLst>
              <a:ext uri="{FF2B5EF4-FFF2-40B4-BE49-F238E27FC236}">
                <a16:creationId xmlns:a16="http://schemas.microsoft.com/office/drawing/2014/main" id="{D8416AEE-BD90-4BE8-9E7B-FA746DEAFB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272D60-2994-45D6-B8D1-D93D4ACFBBDC}"/>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1441104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1A1CC-A404-4FC4-8D5C-3334B93B23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D35562-0DD8-4590-B5B6-81955B9DC7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988EF1-CD4D-4E5C-AAB8-61014952CF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CEEA96-B13D-4836-B6FF-D10461408202}"/>
              </a:ext>
            </a:extLst>
          </p:cNvPr>
          <p:cNvSpPr>
            <a:spLocks noGrp="1"/>
          </p:cNvSpPr>
          <p:nvPr>
            <p:ph type="dt" sz="half" idx="10"/>
          </p:nvPr>
        </p:nvSpPr>
        <p:spPr/>
        <p:txBody>
          <a:bodyPr/>
          <a:lstStyle/>
          <a:p>
            <a:fld id="{A68D74B9-373C-4B04-916E-D91E4916A61B}" type="datetimeFigureOut">
              <a:rPr lang="en-GB" smtClean="0"/>
              <a:t>12/01/2022</a:t>
            </a:fld>
            <a:endParaRPr lang="en-GB"/>
          </a:p>
        </p:txBody>
      </p:sp>
      <p:sp>
        <p:nvSpPr>
          <p:cNvPr id="6" name="Footer Placeholder 5">
            <a:extLst>
              <a:ext uri="{FF2B5EF4-FFF2-40B4-BE49-F238E27FC236}">
                <a16:creationId xmlns:a16="http://schemas.microsoft.com/office/drawing/2014/main" id="{78825D7C-69AD-4D3C-A057-88D25509C0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0D8356-3D46-4912-88BB-AF84A1C38247}"/>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2334311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1901E-FBD4-46BA-9447-98B76ADDC6D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B3E54E-9AFC-448A-964E-39E2F653B1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49A14C-857F-422E-A505-EFC49801AC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B90708-49E2-4A14-A3F6-1FC1F9D0A7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6E2788-7C63-4600-A9E6-5CB4EA66AE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EB03B2-7837-4E5D-8BCD-052C5CC7F503}"/>
              </a:ext>
            </a:extLst>
          </p:cNvPr>
          <p:cNvSpPr>
            <a:spLocks noGrp="1"/>
          </p:cNvSpPr>
          <p:nvPr>
            <p:ph type="dt" sz="half" idx="10"/>
          </p:nvPr>
        </p:nvSpPr>
        <p:spPr/>
        <p:txBody>
          <a:bodyPr/>
          <a:lstStyle/>
          <a:p>
            <a:fld id="{A68D74B9-373C-4B04-916E-D91E4916A61B}" type="datetimeFigureOut">
              <a:rPr lang="en-GB" smtClean="0"/>
              <a:t>12/01/2022</a:t>
            </a:fld>
            <a:endParaRPr lang="en-GB"/>
          </a:p>
        </p:txBody>
      </p:sp>
      <p:sp>
        <p:nvSpPr>
          <p:cNvPr id="8" name="Footer Placeholder 7">
            <a:extLst>
              <a:ext uri="{FF2B5EF4-FFF2-40B4-BE49-F238E27FC236}">
                <a16:creationId xmlns:a16="http://schemas.microsoft.com/office/drawing/2014/main" id="{94E30D74-8C42-4047-B898-29C68189A0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FEC4FB-C6DC-4437-BA4F-EAEA760AC86F}"/>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3124943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A8F61-A669-447C-B193-F3B84024AC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A4AB30-38D9-431F-B449-2119B8AC1134}"/>
              </a:ext>
            </a:extLst>
          </p:cNvPr>
          <p:cNvSpPr>
            <a:spLocks noGrp="1"/>
          </p:cNvSpPr>
          <p:nvPr>
            <p:ph type="dt" sz="half" idx="10"/>
          </p:nvPr>
        </p:nvSpPr>
        <p:spPr/>
        <p:txBody>
          <a:bodyPr/>
          <a:lstStyle/>
          <a:p>
            <a:fld id="{A68D74B9-373C-4B04-916E-D91E4916A61B}" type="datetimeFigureOut">
              <a:rPr lang="en-GB" smtClean="0"/>
              <a:t>12/01/2022</a:t>
            </a:fld>
            <a:endParaRPr lang="en-GB"/>
          </a:p>
        </p:txBody>
      </p:sp>
      <p:sp>
        <p:nvSpPr>
          <p:cNvPr id="4" name="Footer Placeholder 3">
            <a:extLst>
              <a:ext uri="{FF2B5EF4-FFF2-40B4-BE49-F238E27FC236}">
                <a16:creationId xmlns:a16="http://schemas.microsoft.com/office/drawing/2014/main" id="{8B0352B2-7983-4FEF-90CD-EEBB2E0CB2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2564AD-ADDD-4BBE-AB2D-CC85B896B077}"/>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3250324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A2E92C-3BD5-482B-8917-3E8BBBBCC8C3}"/>
              </a:ext>
            </a:extLst>
          </p:cNvPr>
          <p:cNvSpPr>
            <a:spLocks noGrp="1"/>
          </p:cNvSpPr>
          <p:nvPr>
            <p:ph type="dt" sz="half" idx="10"/>
          </p:nvPr>
        </p:nvSpPr>
        <p:spPr/>
        <p:txBody>
          <a:bodyPr/>
          <a:lstStyle/>
          <a:p>
            <a:fld id="{A68D74B9-373C-4B04-916E-D91E4916A61B}" type="datetimeFigureOut">
              <a:rPr lang="en-GB" smtClean="0"/>
              <a:t>12/01/2022</a:t>
            </a:fld>
            <a:endParaRPr lang="en-GB"/>
          </a:p>
        </p:txBody>
      </p:sp>
      <p:sp>
        <p:nvSpPr>
          <p:cNvPr id="3" name="Footer Placeholder 2">
            <a:extLst>
              <a:ext uri="{FF2B5EF4-FFF2-40B4-BE49-F238E27FC236}">
                <a16:creationId xmlns:a16="http://schemas.microsoft.com/office/drawing/2014/main" id="{3A99D442-E097-4FDA-8395-5AA4BE5D3F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B9FC7C-3508-43C6-A856-581DBC676BD9}"/>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208107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685C4-6F4C-4135-8945-040B808013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54761B-FF7E-4861-BC4B-15DB378D21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875F4D-6BBD-4530-8214-1DD7B33FAD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10023F-A741-46A2-93C2-7CC2DD8F47C0}"/>
              </a:ext>
            </a:extLst>
          </p:cNvPr>
          <p:cNvSpPr>
            <a:spLocks noGrp="1"/>
          </p:cNvSpPr>
          <p:nvPr>
            <p:ph type="dt" sz="half" idx="10"/>
          </p:nvPr>
        </p:nvSpPr>
        <p:spPr/>
        <p:txBody>
          <a:bodyPr/>
          <a:lstStyle/>
          <a:p>
            <a:fld id="{A68D74B9-373C-4B04-916E-D91E4916A61B}" type="datetimeFigureOut">
              <a:rPr lang="en-GB" smtClean="0"/>
              <a:t>12/01/2022</a:t>
            </a:fld>
            <a:endParaRPr lang="en-GB"/>
          </a:p>
        </p:txBody>
      </p:sp>
      <p:sp>
        <p:nvSpPr>
          <p:cNvPr id="6" name="Footer Placeholder 5">
            <a:extLst>
              <a:ext uri="{FF2B5EF4-FFF2-40B4-BE49-F238E27FC236}">
                <a16:creationId xmlns:a16="http://schemas.microsoft.com/office/drawing/2014/main" id="{292C300A-308D-4167-BA44-6BAF3A6BD9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2BC360-581F-4D43-8456-8488C848AA17}"/>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4111098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A2E9D-B532-45ED-8C95-237FC4E687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2F8DA10-9C3F-4D04-ABD3-866D23FA6C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C12E18-4E9F-4A83-8919-AD2228559A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083859-0CF1-4682-B41C-636DC49FD18F}"/>
              </a:ext>
            </a:extLst>
          </p:cNvPr>
          <p:cNvSpPr>
            <a:spLocks noGrp="1"/>
          </p:cNvSpPr>
          <p:nvPr>
            <p:ph type="dt" sz="half" idx="10"/>
          </p:nvPr>
        </p:nvSpPr>
        <p:spPr/>
        <p:txBody>
          <a:bodyPr/>
          <a:lstStyle/>
          <a:p>
            <a:fld id="{A68D74B9-373C-4B04-916E-D91E4916A61B}" type="datetimeFigureOut">
              <a:rPr lang="en-GB" smtClean="0"/>
              <a:t>12/01/2022</a:t>
            </a:fld>
            <a:endParaRPr lang="en-GB"/>
          </a:p>
        </p:txBody>
      </p:sp>
      <p:sp>
        <p:nvSpPr>
          <p:cNvPr id="6" name="Footer Placeholder 5">
            <a:extLst>
              <a:ext uri="{FF2B5EF4-FFF2-40B4-BE49-F238E27FC236}">
                <a16:creationId xmlns:a16="http://schemas.microsoft.com/office/drawing/2014/main" id="{091E6FEF-796E-466C-85EF-E18409E32A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B134F1-5D94-48A8-864E-588E5508A64F}"/>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3752310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21DFD-13BB-4BE1-853E-80B5C42AE48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89983E-D640-4680-B796-43ABF27635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E4648B-BFA9-4B69-A896-21FC4650A194}"/>
              </a:ext>
            </a:extLst>
          </p:cNvPr>
          <p:cNvSpPr>
            <a:spLocks noGrp="1"/>
          </p:cNvSpPr>
          <p:nvPr>
            <p:ph type="dt" sz="half" idx="10"/>
          </p:nvPr>
        </p:nvSpPr>
        <p:spPr/>
        <p:txBody>
          <a:bodyPr/>
          <a:lstStyle/>
          <a:p>
            <a:fld id="{A68D74B9-373C-4B04-916E-D91E4916A61B}" type="datetimeFigureOut">
              <a:rPr lang="en-GB" smtClean="0"/>
              <a:t>12/01/2022</a:t>
            </a:fld>
            <a:endParaRPr lang="en-GB"/>
          </a:p>
        </p:txBody>
      </p:sp>
      <p:sp>
        <p:nvSpPr>
          <p:cNvPr id="5" name="Footer Placeholder 4">
            <a:extLst>
              <a:ext uri="{FF2B5EF4-FFF2-40B4-BE49-F238E27FC236}">
                <a16:creationId xmlns:a16="http://schemas.microsoft.com/office/drawing/2014/main" id="{8A5E8D19-718D-4C2C-B5F2-86A7219387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82A409-48E0-4799-ADC8-311D978B2EED}"/>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59116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4878F0-E0B4-43EF-B6B4-798842D234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FA5429-C19C-4A3F-A98F-CA68B96B51A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9F5659-88D1-4880-BA0E-5B5EA225F6AB}"/>
              </a:ext>
            </a:extLst>
          </p:cNvPr>
          <p:cNvSpPr>
            <a:spLocks noGrp="1"/>
          </p:cNvSpPr>
          <p:nvPr>
            <p:ph type="dt" sz="half" idx="10"/>
          </p:nvPr>
        </p:nvSpPr>
        <p:spPr/>
        <p:txBody>
          <a:bodyPr/>
          <a:lstStyle/>
          <a:p>
            <a:fld id="{A68D74B9-373C-4B04-916E-D91E4916A61B}" type="datetimeFigureOut">
              <a:rPr lang="en-GB" smtClean="0"/>
              <a:t>12/01/2022</a:t>
            </a:fld>
            <a:endParaRPr lang="en-GB"/>
          </a:p>
        </p:txBody>
      </p:sp>
      <p:sp>
        <p:nvSpPr>
          <p:cNvPr id="5" name="Footer Placeholder 4">
            <a:extLst>
              <a:ext uri="{FF2B5EF4-FFF2-40B4-BE49-F238E27FC236}">
                <a16:creationId xmlns:a16="http://schemas.microsoft.com/office/drawing/2014/main" id="{A29C61B5-9075-44F5-92D9-0D45A8366A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3D4210-EA03-4733-A971-5D4A8CCBA149}"/>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1362256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2CAFB-2669-4352-B3BE-F8C3B6E6BF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ED6B28-CC78-4FDA-B659-E1F76AA27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27E9AE-E6C0-4E37-89A0-9DEE1E06B8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8D74B9-373C-4B04-916E-D91E4916A61B}" type="datetimeFigureOut">
              <a:rPr lang="en-GB" smtClean="0"/>
              <a:t>12/01/2022</a:t>
            </a:fld>
            <a:endParaRPr lang="en-GB"/>
          </a:p>
        </p:txBody>
      </p:sp>
      <p:sp>
        <p:nvSpPr>
          <p:cNvPr id="5" name="Footer Placeholder 4">
            <a:extLst>
              <a:ext uri="{FF2B5EF4-FFF2-40B4-BE49-F238E27FC236}">
                <a16:creationId xmlns:a16="http://schemas.microsoft.com/office/drawing/2014/main" id="{78C3E1B8-E96E-4C65-9E94-603D4CD632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6EACBA-F2E5-4230-BD21-D95A4C1094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9A642D-5DEF-4E0E-9289-7A7BF57FA777}" type="slidenum">
              <a:rPr lang="en-GB" smtClean="0"/>
              <a:t>‹#›</a:t>
            </a:fld>
            <a:endParaRPr lang="en-GB"/>
          </a:p>
        </p:txBody>
      </p:sp>
    </p:spTree>
    <p:extLst>
      <p:ext uri="{BB962C8B-B14F-4D97-AF65-F5344CB8AC3E}">
        <p14:creationId xmlns:p14="http://schemas.microsoft.com/office/powerpoint/2010/main" val="1374377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mailto:rachel.cook@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eoplemanagement.co.uk/newsletter-signup#gre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0" name="Rectangle 136">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234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03B21E9-C088-4BCD-AAD2-F86A04C5A632}"/>
              </a:ext>
            </a:extLst>
          </p:cNvPr>
          <p:cNvSpPr>
            <a:spLocks noGrp="1"/>
          </p:cNvSpPr>
          <p:nvPr>
            <p:ph type="subTitle" idx="1"/>
          </p:nvPr>
        </p:nvSpPr>
        <p:spPr>
          <a:xfrm>
            <a:off x="7647746" y="1182067"/>
            <a:ext cx="3883781" cy="4720707"/>
          </a:xfrm>
        </p:spPr>
        <p:txBody>
          <a:bodyPr>
            <a:normAutofit/>
          </a:bodyPr>
          <a:lstStyle/>
          <a:p>
            <a:endParaRPr lang="en-GB" sz="2000" b="1" dirty="0">
              <a:solidFill>
                <a:srgbClr val="FFFFFF"/>
              </a:solidFill>
            </a:endParaRPr>
          </a:p>
          <a:p>
            <a:endParaRPr lang="en-GB" sz="2000" b="1" dirty="0">
              <a:solidFill>
                <a:srgbClr val="FFFFFF"/>
              </a:solidFill>
            </a:endParaRPr>
          </a:p>
          <a:p>
            <a:endParaRPr lang="en-GB" sz="2000" b="1" dirty="0">
              <a:solidFill>
                <a:srgbClr val="FFFFFF"/>
              </a:solidFill>
            </a:endParaRPr>
          </a:p>
          <a:p>
            <a:r>
              <a:rPr lang="en-GB" sz="2200" b="1" dirty="0">
                <a:solidFill>
                  <a:srgbClr val="FFFFFF"/>
                </a:solidFill>
              </a:rPr>
              <a:t>BMMB7007</a:t>
            </a:r>
          </a:p>
          <a:p>
            <a:r>
              <a:rPr lang="en-GB" sz="2200" b="1" dirty="0">
                <a:solidFill>
                  <a:srgbClr val="FFFFFF"/>
                </a:solidFill>
              </a:rPr>
              <a:t>Human Resource Management</a:t>
            </a:r>
          </a:p>
          <a:p>
            <a:r>
              <a:rPr lang="en-GB" sz="2200" b="1" dirty="0">
                <a:solidFill>
                  <a:srgbClr val="FFFFFF"/>
                </a:solidFill>
              </a:rPr>
              <a:t>Campus MBA (FT/PT)</a:t>
            </a:r>
          </a:p>
          <a:p>
            <a:endParaRPr lang="en-GB" sz="2200" b="1" dirty="0">
              <a:solidFill>
                <a:srgbClr val="FFFFFF"/>
              </a:solidFill>
            </a:endParaRPr>
          </a:p>
          <a:p>
            <a:r>
              <a:rPr lang="en-GB" sz="2200" b="1" dirty="0">
                <a:solidFill>
                  <a:srgbClr val="FFFFFF"/>
                </a:solidFill>
              </a:rPr>
              <a:t>Lecture 1</a:t>
            </a:r>
          </a:p>
          <a:p>
            <a:endParaRPr lang="en-GB" sz="2200" b="1" dirty="0">
              <a:solidFill>
                <a:srgbClr val="FFFFFF"/>
              </a:solidFill>
            </a:endParaRPr>
          </a:p>
          <a:p>
            <a:r>
              <a:rPr lang="en-GB" sz="2200" b="1" dirty="0">
                <a:solidFill>
                  <a:srgbClr val="FFFFFF"/>
                </a:solidFill>
              </a:rPr>
              <a:t>Dr Rachel Cook</a:t>
            </a:r>
          </a:p>
        </p:txBody>
      </p:sp>
      <p:pic>
        <p:nvPicPr>
          <p:cNvPr id="1028" name="Picture 4" descr="594 Welcome Word Cloud Stock Photos, Pictures &amp;amp; Royalty-Free Images - iStock">
            <a:extLst>
              <a:ext uri="{FF2B5EF4-FFF2-40B4-BE49-F238E27FC236}">
                <a16:creationId xmlns:a16="http://schemas.microsoft.com/office/drawing/2014/main" id="{0531191B-0731-4C1B-8825-448387B31FC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44662" y="975392"/>
            <a:ext cx="6553545" cy="4915158"/>
          </a:xfrm>
          <a:prstGeom prst="rect">
            <a:avLst/>
          </a:prstGeom>
          <a:noFill/>
          <a:extLst>
            <a:ext uri="{909E8E84-426E-40DD-AFC4-6F175D3DCCD1}">
              <a14:hiddenFill xmlns:a14="http://schemas.microsoft.com/office/drawing/2010/main">
                <a:solidFill>
                  <a:srgbClr val="FFFFFF"/>
                </a:solidFill>
              </a14:hiddenFill>
            </a:ext>
          </a:extLst>
        </p:spPr>
      </p:pic>
      <p:cxnSp>
        <p:nvCxnSpPr>
          <p:cNvPr id="139" name="Straight Connector 138">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77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426665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8A436-55B0-41DD-924C-BC709A4AD6D7}"/>
              </a:ext>
            </a:extLst>
          </p:cNvPr>
          <p:cNvSpPr>
            <a:spLocks noGrp="1"/>
          </p:cNvSpPr>
          <p:nvPr>
            <p:ph type="title"/>
          </p:nvPr>
        </p:nvSpPr>
        <p:spPr>
          <a:xfrm>
            <a:off x="686834" y="1153572"/>
            <a:ext cx="3200400" cy="4461163"/>
          </a:xfrm>
        </p:spPr>
        <p:txBody>
          <a:bodyPr>
            <a:normAutofit/>
          </a:bodyPr>
          <a:lstStyle/>
          <a:p>
            <a:r>
              <a:rPr lang="en-GB" b="1">
                <a:solidFill>
                  <a:srgbClr val="FFFFFF"/>
                </a:solidFill>
              </a:rPr>
              <a:t>Today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17A2E7-E979-4FBE-9E34-24D14BC36877}"/>
              </a:ext>
            </a:extLst>
          </p:cNvPr>
          <p:cNvSpPr>
            <a:spLocks noGrp="1"/>
          </p:cNvSpPr>
          <p:nvPr>
            <p:ph idx="1"/>
          </p:nvPr>
        </p:nvSpPr>
        <p:spPr>
          <a:xfrm>
            <a:off x="4447308" y="591344"/>
            <a:ext cx="6906491" cy="5585619"/>
          </a:xfrm>
        </p:spPr>
        <p:txBody>
          <a:bodyPr anchor="ctr">
            <a:normAutofit/>
          </a:bodyPr>
          <a:lstStyle/>
          <a:p>
            <a:pPr>
              <a:spcBef>
                <a:spcPts val="600"/>
              </a:spcBef>
            </a:pPr>
            <a:r>
              <a:rPr lang="en-GB">
                <a:effectLst/>
                <a:ea typeface="Times New Roman" panose="02020603050405020304" pitchFamily="18" charset="0"/>
                <a:cs typeface="Arial" panose="020B0604020202020204" pitchFamily="34" charset="0"/>
              </a:rPr>
              <a:t>Introductions</a:t>
            </a:r>
          </a:p>
          <a:p>
            <a:pPr>
              <a:spcBef>
                <a:spcPts val="600"/>
              </a:spcBef>
            </a:pPr>
            <a:r>
              <a:rPr lang="en-GB">
                <a:effectLst/>
                <a:ea typeface="Times New Roman" panose="02020603050405020304" pitchFamily="18" charset="0"/>
                <a:cs typeface="Arial" panose="020B0604020202020204" pitchFamily="34" charset="0"/>
              </a:rPr>
              <a:t>Module set up and assignment run through</a:t>
            </a:r>
          </a:p>
          <a:p>
            <a:pPr>
              <a:spcBef>
                <a:spcPts val="600"/>
              </a:spcBef>
            </a:pPr>
            <a:r>
              <a:rPr lang="en-GB">
                <a:effectLst/>
                <a:ea typeface="Times New Roman" panose="02020603050405020304" pitchFamily="18" charset="0"/>
                <a:cs typeface="Arial" panose="020B0604020202020204" pitchFamily="34" charset="0"/>
              </a:rPr>
              <a:t>What is HRM? History and context</a:t>
            </a:r>
          </a:p>
          <a:p>
            <a:pPr>
              <a:spcBef>
                <a:spcPts val="600"/>
              </a:spcBef>
            </a:pPr>
            <a:r>
              <a:rPr lang="en-GB">
                <a:effectLst/>
                <a:ea typeface="Times New Roman" panose="02020603050405020304" pitchFamily="18" charset="0"/>
                <a:cs typeface="Arial" panose="020B0604020202020204" pitchFamily="34" charset="0"/>
              </a:rPr>
              <a:t>Perspectives and approaches</a:t>
            </a:r>
          </a:p>
          <a:p>
            <a:pPr>
              <a:spcBef>
                <a:spcPts val="600"/>
              </a:spcBef>
            </a:pPr>
            <a:r>
              <a:rPr lang="en-GB">
                <a:effectLst/>
                <a:ea typeface="Times New Roman" panose="02020603050405020304" pitchFamily="18" charset="0"/>
                <a:cs typeface="Arial" panose="020B0604020202020204" pitchFamily="34" charset="0"/>
              </a:rPr>
              <a:t>The role of HRM </a:t>
            </a:r>
          </a:p>
        </p:txBody>
      </p:sp>
    </p:spTree>
    <p:extLst>
      <p:ext uri="{BB962C8B-B14F-4D97-AF65-F5344CB8AC3E}">
        <p14:creationId xmlns:p14="http://schemas.microsoft.com/office/powerpoint/2010/main" val="2712759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F3848-32E0-4114-9FA8-23C8C13978A4}"/>
              </a:ext>
            </a:extLst>
          </p:cNvPr>
          <p:cNvSpPr>
            <a:spLocks noGrp="1"/>
          </p:cNvSpPr>
          <p:nvPr>
            <p:ph type="title"/>
          </p:nvPr>
        </p:nvSpPr>
        <p:spPr>
          <a:xfrm>
            <a:off x="838200" y="365125"/>
            <a:ext cx="10515600" cy="1325563"/>
          </a:xfrm>
        </p:spPr>
        <p:txBody>
          <a:bodyPr>
            <a:normAutofit/>
          </a:bodyPr>
          <a:lstStyle/>
          <a:p>
            <a:r>
              <a:rPr lang="en-GB" sz="5400" b="1"/>
              <a:t>Introductions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2AE946-0613-4918-8731-1A941A21E6C1}"/>
              </a:ext>
            </a:extLst>
          </p:cNvPr>
          <p:cNvSpPr>
            <a:spLocks noGrp="1"/>
          </p:cNvSpPr>
          <p:nvPr>
            <p:ph idx="1"/>
          </p:nvPr>
        </p:nvSpPr>
        <p:spPr>
          <a:xfrm>
            <a:off x="838200" y="1929384"/>
            <a:ext cx="10515600" cy="4645854"/>
          </a:xfrm>
        </p:spPr>
        <p:txBody>
          <a:bodyPr numCol="2">
            <a:normAutofit fontScale="92500" lnSpcReduction="20000"/>
          </a:bodyPr>
          <a:lstStyle/>
          <a:p>
            <a:pPr marL="0" indent="0">
              <a:buNone/>
            </a:pPr>
            <a:r>
              <a:rPr lang="en-GB" sz="3000" dirty="0"/>
              <a:t>Dr Rachel Cook</a:t>
            </a:r>
          </a:p>
          <a:p>
            <a:pPr marL="0" indent="0">
              <a:buNone/>
            </a:pPr>
            <a:r>
              <a:rPr lang="en-GB" sz="3000" dirty="0"/>
              <a:t>Email: </a:t>
            </a:r>
            <a:r>
              <a:rPr lang="en-GB" sz="3000" dirty="0">
                <a:hlinkClick r:id="rId3"/>
              </a:rPr>
              <a:t>rachel.cook@uwtsd.ac.uk</a:t>
            </a:r>
            <a:r>
              <a:rPr lang="en-GB" sz="3000" dirty="0"/>
              <a:t> </a:t>
            </a:r>
          </a:p>
          <a:p>
            <a:pPr marL="0" indent="0">
              <a:buNone/>
            </a:pPr>
            <a:r>
              <a:rPr lang="en-GB" sz="3000" dirty="0"/>
              <a:t>Office: SBC AS220</a:t>
            </a:r>
          </a:p>
          <a:p>
            <a:pPr marL="0" indent="0">
              <a:buNone/>
            </a:pPr>
            <a:r>
              <a:rPr lang="en-GB" sz="3000" dirty="0"/>
              <a:t>Please do not ‘Teams chat’ me</a:t>
            </a:r>
          </a:p>
          <a:p>
            <a:pPr marL="0" indent="0">
              <a:buNone/>
            </a:pPr>
            <a:endParaRPr lang="en-GB" sz="3000" dirty="0"/>
          </a:p>
          <a:p>
            <a:pPr marL="0" indent="0">
              <a:buNone/>
            </a:pPr>
            <a:endParaRPr lang="en-GB" sz="3000" dirty="0"/>
          </a:p>
          <a:p>
            <a:pPr marL="0" indent="0">
              <a:buNone/>
            </a:pPr>
            <a:endParaRPr lang="en-GB" sz="3000" dirty="0"/>
          </a:p>
          <a:p>
            <a:pPr marL="0" indent="0">
              <a:buNone/>
            </a:pPr>
            <a:endParaRPr lang="en-GB" sz="3000" dirty="0"/>
          </a:p>
          <a:p>
            <a:pPr marL="0" indent="0">
              <a:buNone/>
            </a:pPr>
            <a:endParaRPr lang="en-GB" sz="3000" dirty="0"/>
          </a:p>
          <a:p>
            <a:pPr marL="0" indent="0">
              <a:buNone/>
            </a:pPr>
            <a:endParaRPr lang="en-GB" sz="3000" dirty="0"/>
          </a:p>
          <a:p>
            <a:pPr marL="0" indent="0">
              <a:buNone/>
            </a:pPr>
            <a:r>
              <a:rPr lang="en-GB" sz="3000" u="sng" dirty="0"/>
              <a:t>My background</a:t>
            </a:r>
          </a:p>
          <a:p>
            <a:pPr marL="0" indent="0">
              <a:buNone/>
            </a:pPr>
            <a:r>
              <a:rPr lang="en-GB" sz="3000" dirty="0"/>
              <a:t>UWTSD: </a:t>
            </a:r>
          </a:p>
          <a:p>
            <a:r>
              <a:rPr lang="en-GB" sz="3000" dirty="0"/>
              <a:t>BA (Hons) Events Management</a:t>
            </a:r>
          </a:p>
          <a:p>
            <a:pPr marL="0" indent="0">
              <a:buNone/>
            </a:pPr>
            <a:r>
              <a:rPr lang="en-GB" sz="3000" dirty="0"/>
              <a:t>Cardiff University:</a:t>
            </a:r>
          </a:p>
          <a:p>
            <a:r>
              <a:rPr lang="en-GB" sz="3000" dirty="0"/>
              <a:t>MSc Human Resource Management</a:t>
            </a:r>
          </a:p>
          <a:p>
            <a:r>
              <a:rPr lang="en-GB" sz="3000" dirty="0"/>
              <a:t>MSc Social Science Research Methods</a:t>
            </a:r>
          </a:p>
          <a:p>
            <a:r>
              <a:rPr lang="en-GB" sz="3000" dirty="0"/>
              <a:t>PhD Business and Management (Human Resource Management)</a:t>
            </a:r>
          </a:p>
          <a:p>
            <a:pPr marL="0" indent="0">
              <a:buNone/>
            </a:pPr>
            <a:endParaRPr lang="en-GB" sz="2200" dirty="0"/>
          </a:p>
        </p:txBody>
      </p:sp>
    </p:spTree>
    <p:extLst>
      <p:ext uri="{BB962C8B-B14F-4D97-AF65-F5344CB8AC3E}">
        <p14:creationId xmlns:p14="http://schemas.microsoft.com/office/powerpoint/2010/main" val="123927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11" end="1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3" end="1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4" end="1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5" end="1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E5D519-E6A1-4BDF-8ED8-6A986995F7A4}"/>
              </a:ext>
            </a:extLst>
          </p:cNvPr>
          <p:cNvSpPr>
            <a:spLocks noGrp="1"/>
          </p:cNvSpPr>
          <p:nvPr>
            <p:ph type="title"/>
          </p:nvPr>
        </p:nvSpPr>
        <p:spPr>
          <a:xfrm>
            <a:off x="686834" y="1153572"/>
            <a:ext cx="3200400" cy="4461163"/>
          </a:xfrm>
        </p:spPr>
        <p:txBody>
          <a:bodyPr>
            <a:normAutofit/>
          </a:bodyPr>
          <a:lstStyle/>
          <a:p>
            <a:r>
              <a:rPr lang="en-GB" b="1">
                <a:solidFill>
                  <a:srgbClr val="FFFFFF"/>
                </a:solidFill>
              </a:rPr>
              <a:t>Module handbook – ESSENTIAL RESOURCE</a:t>
            </a:r>
          </a:p>
        </p:txBody>
      </p:sp>
      <p:sp>
        <p:nvSpPr>
          <p:cNvPr id="2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5585619"/>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6: </a:t>
            </a:r>
            <a:r>
              <a:rPr lang="en-GB" b="1" dirty="0"/>
              <a:t>IMPORTANT! </a:t>
            </a:r>
            <a:r>
              <a:rPr lang="en-GB" dirty="0"/>
              <a:t>Keep up to date with this</a:t>
            </a:r>
          </a:p>
          <a:p>
            <a:r>
              <a:rPr lang="en-GB" dirty="0"/>
              <a:t>Assessments (and additional guidance) – Pages 7 (A1) &amp; 14 (A2)</a:t>
            </a:r>
          </a:p>
          <a:p>
            <a:endParaRPr lang="en-GB" dirty="0"/>
          </a:p>
          <a:p>
            <a:endParaRPr lang="en-GB" b="1" dirty="0"/>
          </a:p>
        </p:txBody>
      </p:sp>
    </p:spTree>
    <p:extLst>
      <p:ext uri="{BB962C8B-B14F-4D97-AF65-F5344CB8AC3E}">
        <p14:creationId xmlns:p14="http://schemas.microsoft.com/office/powerpoint/2010/main" val="403702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E456B8-AF84-4E69-BAE8-2CC01C24AE7A}"/>
              </a:ext>
            </a:extLst>
          </p:cNvPr>
          <p:cNvSpPr>
            <a:spLocks noGrp="1"/>
          </p:cNvSpPr>
          <p:nvPr>
            <p:ph type="title"/>
          </p:nvPr>
        </p:nvSpPr>
        <p:spPr>
          <a:xfrm>
            <a:off x="838200" y="365125"/>
            <a:ext cx="10515600" cy="1325563"/>
          </a:xfrm>
        </p:spPr>
        <p:txBody>
          <a:bodyPr>
            <a:normAutofit/>
          </a:bodyPr>
          <a:lstStyle/>
          <a:p>
            <a:r>
              <a:rPr lang="en-GB" sz="5400" b="1" dirty="0"/>
              <a:t>Module set up</a:t>
            </a:r>
          </a:p>
        </p:txBody>
      </p:sp>
      <p:sp>
        <p:nvSpPr>
          <p:cNvPr id="3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FE659B-2C8B-4532-968D-1D6D529917DF}"/>
              </a:ext>
            </a:extLst>
          </p:cNvPr>
          <p:cNvSpPr>
            <a:spLocks noGrp="1"/>
          </p:cNvSpPr>
          <p:nvPr>
            <p:ph idx="1"/>
          </p:nvPr>
        </p:nvSpPr>
        <p:spPr>
          <a:xfrm>
            <a:off x="838200" y="1929384"/>
            <a:ext cx="10515600" cy="4251960"/>
          </a:xfrm>
        </p:spPr>
        <p:txBody>
          <a:bodyPr numCol="2">
            <a:noAutofit/>
          </a:bodyPr>
          <a:lstStyle/>
          <a:p>
            <a:pPr marL="0" indent="0">
              <a:buNone/>
            </a:pPr>
            <a:r>
              <a:rPr lang="en-GB" sz="2400" dirty="0"/>
              <a:t>Lectures:</a:t>
            </a:r>
          </a:p>
          <a:p>
            <a:r>
              <a:rPr lang="en-GB" sz="2400" dirty="0"/>
              <a:t>Wednesdays</a:t>
            </a:r>
          </a:p>
          <a:p>
            <a:r>
              <a:rPr lang="en-GB" sz="2400" dirty="0"/>
              <a:t>09:00-12:00/09:30-12:00 – </a:t>
            </a:r>
            <a:r>
              <a:rPr lang="en-GB" sz="2400" b="1" dirty="0"/>
              <a:t>check Scheme of Work for start time each week</a:t>
            </a:r>
          </a:p>
          <a:p>
            <a:r>
              <a:rPr lang="en-GB" sz="2400" dirty="0"/>
              <a:t>On Teams and recorded</a:t>
            </a:r>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Tutorials – </a:t>
            </a:r>
          </a:p>
          <a:p>
            <a:r>
              <a:rPr lang="en-GB" sz="2400" dirty="0"/>
              <a:t>Every other Friday (check Scheme of Work)</a:t>
            </a:r>
          </a:p>
          <a:p>
            <a:r>
              <a:rPr lang="en-GB" sz="2400" dirty="0"/>
              <a:t>09:00-11:00 Online – via Teams and recorded</a:t>
            </a:r>
          </a:p>
          <a:p>
            <a:r>
              <a:rPr lang="en-GB" sz="2400" dirty="0"/>
              <a:t>12:00-14:00 On campus – IQ103. Not recorded</a:t>
            </a:r>
          </a:p>
          <a:p>
            <a:pPr lvl="1">
              <a:buFont typeface="Wingdings" panose="05000000000000000000" pitchFamily="2" charset="2"/>
              <a:buChar char="Ø"/>
            </a:pPr>
            <a:r>
              <a:rPr lang="en-GB" dirty="0"/>
              <a:t>CHECK WHICH YOU HAVE BEEN ALLOCATED TO</a:t>
            </a:r>
          </a:p>
        </p:txBody>
      </p:sp>
    </p:spTree>
    <p:extLst>
      <p:ext uri="{BB962C8B-B14F-4D97-AF65-F5344CB8AC3E}">
        <p14:creationId xmlns:p14="http://schemas.microsoft.com/office/powerpoint/2010/main" val="3073831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42519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r>
              <a:rPr lang="en-GB" sz="2400" dirty="0"/>
              <a:t>Due: 23:59 Friday 25</a:t>
            </a:r>
            <a:r>
              <a:rPr lang="en-GB" sz="2400" baseline="30000" dirty="0"/>
              <a:t>th</a:t>
            </a:r>
            <a:r>
              <a:rPr lang="en-GB" sz="2400" dirty="0"/>
              <a:t> March 2022</a:t>
            </a:r>
          </a:p>
          <a:p>
            <a:r>
              <a:rPr lang="en-GB" sz="2400" dirty="0"/>
              <a:t>Page 7 of handbook</a:t>
            </a:r>
          </a:p>
          <a:p>
            <a:r>
              <a:rPr lang="en-GB" sz="2400" dirty="0"/>
              <a:t>Additional guidance on page 12</a:t>
            </a:r>
            <a:endParaRPr lang="en-GB" sz="2400" dirty="0">
              <a:cs typeface="Calibri"/>
            </a:endParaRPr>
          </a:p>
          <a:p>
            <a:endParaRPr lang="en-GB" sz="2400" dirty="0">
              <a:cs typeface="Calibri"/>
            </a:endParaRPr>
          </a:p>
          <a:p>
            <a:endParaRPr lang="en-GB" sz="2400" dirty="0">
              <a:cs typeface="Calibri"/>
            </a:endParaRPr>
          </a:p>
          <a:p>
            <a:pPr marL="0" indent="0">
              <a:buNone/>
            </a:pPr>
            <a:r>
              <a:rPr lang="en-GB" sz="2400" dirty="0"/>
              <a:t>Assignment 2</a:t>
            </a:r>
          </a:p>
          <a:p>
            <a:r>
              <a:rPr lang="en-GB" sz="2400" dirty="0"/>
              <a:t>Presentation</a:t>
            </a:r>
          </a:p>
          <a:p>
            <a:r>
              <a:rPr lang="en-GB" sz="2400" dirty="0"/>
              <a:t>15 minutes</a:t>
            </a:r>
          </a:p>
          <a:p>
            <a:r>
              <a:rPr lang="en-GB" sz="2400" dirty="0"/>
              <a:t>50%</a:t>
            </a:r>
          </a:p>
          <a:p>
            <a:r>
              <a:rPr lang="en-GB" sz="2400" dirty="0"/>
              <a:t>Due: 23:59 Friday 22</a:t>
            </a:r>
            <a:r>
              <a:rPr lang="en-GB" sz="2400" baseline="30000" dirty="0"/>
              <a:t>nd</a:t>
            </a:r>
            <a:r>
              <a:rPr lang="en-GB" sz="2400" dirty="0"/>
              <a:t> April 2022</a:t>
            </a:r>
          </a:p>
          <a:p>
            <a:r>
              <a:rPr lang="en-GB" sz="2400" dirty="0"/>
              <a:t>Page 14 of handbook</a:t>
            </a:r>
          </a:p>
          <a:p>
            <a:r>
              <a:rPr lang="en-GB" sz="2400" dirty="0"/>
              <a:t>Additional guidance on page 19</a:t>
            </a:r>
          </a:p>
          <a:p>
            <a:endParaRPr lang="en-GB" sz="2200" dirty="0"/>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07BF3-A908-4893-BB1F-3FC1633C1F43}"/>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To do today</a:t>
            </a:r>
          </a:p>
        </p:txBody>
      </p:sp>
      <p:sp>
        <p:nvSpPr>
          <p:cNvPr id="3" name="Content Placeholder 2">
            <a:extLst>
              <a:ext uri="{FF2B5EF4-FFF2-40B4-BE49-F238E27FC236}">
                <a16:creationId xmlns:a16="http://schemas.microsoft.com/office/drawing/2014/main" id="{A0DB6C8F-E65D-492D-8F60-BBF75F57DE07}"/>
              </a:ext>
            </a:extLst>
          </p:cNvPr>
          <p:cNvSpPr>
            <a:spLocks noGrp="1"/>
          </p:cNvSpPr>
          <p:nvPr>
            <p:ph idx="1"/>
          </p:nvPr>
        </p:nvSpPr>
        <p:spPr>
          <a:xfrm>
            <a:off x="795996" y="1885279"/>
            <a:ext cx="10600007" cy="4498484"/>
          </a:xfrm>
        </p:spPr>
        <p:txBody>
          <a:bodyPr anchor="ctr">
            <a:noAutofit/>
          </a:bodyPr>
          <a:lstStyle/>
          <a:p>
            <a:r>
              <a:rPr lang="en-GB" sz="3200" dirty="0"/>
              <a:t>Engage with CIPD and People Management</a:t>
            </a:r>
          </a:p>
          <a:p>
            <a:r>
              <a:rPr lang="en-GB" sz="3200" dirty="0"/>
              <a:t>Sign up to ‘PM daily’ - </a:t>
            </a:r>
            <a:r>
              <a:rPr lang="en-GB" sz="3200" dirty="0">
                <a:hlinkClick r:id="rId3"/>
              </a:rPr>
              <a:t>https://www.peoplemanagement.co.uk/newsletter-signup#gref</a:t>
            </a:r>
            <a:endParaRPr lang="en-GB" sz="3200" dirty="0"/>
          </a:p>
          <a:p>
            <a:r>
              <a:rPr lang="en-GB" sz="3200" dirty="0"/>
              <a:t>Find the key journals – E.G. HRMJ/Journal of OB/Academy of </a:t>
            </a:r>
            <a:r>
              <a:rPr lang="en-GB" sz="3200" dirty="0" err="1"/>
              <a:t>Mgt</a:t>
            </a:r>
            <a:r>
              <a:rPr lang="en-GB" sz="3200" dirty="0"/>
              <a:t>/ILR Review/Work, Employment and Society/Employee Relations</a:t>
            </a:r>
          </a:p>
          <a:p>
            <a:pPr lvl="1"/>
            <a:r>
              <a:rPr lang="en-GB" sz="3200" dirty="0"/>
              <a:t>Journals are a MUST reference</a:t>
            </a:r>
          </a:p>
          <a:p>
            <a:pPr lvl="1"/>
            <a:r>
              <a:rPr lang="en-GB" sz="3200" dirty="0"/>
              <a:t>No journals = no pass on assignments</a:t>
            </a:r>
          </a:p>
        </p:txBody>
      </p:sp>
    </p:spTree>
    <p:extLst>
      <p:ext uri="{BB962C8B-B14F-4D97-AF65-F5344CB8AC3E}">
        <p14:creationId xmlns:p14="http://schemas.microsoft.com/office/powerpoint/2010/main" val="143297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F3D91-1273-4105-98CA-8530B1D7D6AE}"/>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dirty="0"/>
              <a:t>Before we begin…</a:t>
            </a:r>
          </a:p>
        </p:txBody>
      </p:sp>
      <p:sp>
        <p:nvSpPr>
          <p:cNvPr id="3" name="Content Placeholder 2">
            <a:extLst>
              <a:ext uri="{FF2B5EF4-FFF2-40B4-BE49-F238E27FC236}">
                <a16:creationId xmlns:a16="http://schemas.microsoft.com/office/drawing/2014/main" id="{119544A7-EB4B-4A0D-B001-E0917464BBE0}"/>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sz="3600" dirty="0"/>
              <a:t>Any questions?</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Question mark on green pastel background">
            <a:extLst>
              <a:ext uri="{FF2B5EF4-FFF2-40B4-BE49-F238E27FC236}">
                <a16:creationId xmlns:a16="http://schemas.microsoft.com/office/drawing/2014/main" id="{5543DA3D-00F0-4D1F-808A-9F6751DE0081}"/>
              </a:ext>
            </a:extLst>
          </p:cNvPr>
          <p:cNvPicPr>
            <a:picLocks noChangeAspect="1"/>
          </p:cNvPicPr>
          <p:nvPr/>
        </p:nvPicPr>
        <p:blipFill rotWithShape="1">
          <a:blip r:embed="rId2"/>
          <a:srcRect l="23135"/>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1277119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4B0FB0-67CE-46B8-89E9-BBEA875B9BDB}"/>
              </a:ext>
            </a:extLst>
          </p:cNvPr>
          <p:cNvSpPr>
            <a:spLocks noGrp="1"/>
          </p:cNvSpPr>
          <p:nvPr>
            <p:ph type="title"/>
          </p:nvPr>
        </p:nvSpPr>
        <p:spPr>
          <a:xfrm>
            <a:off x="643467" y="321734"/>
            <a:ext cx="10905066" cy="1135737"/>
          </a:xfrm>
        </p:spPr>
        <p:txBody>
          <a:bodyPr>
            <a:normAutofit/>
          </a:bodyPr>
          <a:lstStyle/>
          <a:p>
            <a:r>
              <a:rPr lang="en-GB" sz="3600" b="1"/>
              <a:t>What is HRM?</a:t>
            </a:r>
          </a:p>
        </p:txBody>
      </p:sp>
      <p:sp>
        <p:nvSpPr>
          <p:cNvPr id="3" name="Content Placeholder 2">
            <a:extLst>
              <a:ext uri="{FF2B5EF4-FFF2-40B4-BE49-F238E27FC236}">
                <a16:creationId xmlns:a16="http://schemas.microsoft.com/office/drawing/2014/main" id="{03C5206E-EE86-45B1-9A85-6D1C342684F0}"/>
              </a:ext>
            </a:extLst>
          </p:cNvPr>
          <p:cNvSpPr>
            <a:spLocks noGrp="1"/>
          </p:cNvSpPr>
          <p:nvPr>
            <p:ph idx="1"/>
          </p:nvPr>
        </p:nvSpPr>
        <p:spPr>
          <a:xfrm>
            <a:off x="670705" y="1457471"/>
            <a:ext cx="5907360" cy="5306322"/>
          </a:xfrm>
        </p:spPr>
        <p:txBody>
          <a:bodyPr>
            <a:noAutofit/>
          </a:bodyPr>
          <a:lstStyle/>
          <a:p>
            <a:r>
              <a:rPr lang="en-GB" sz="2400" dirty="0"/>
              <a:t>‘A distinctive approach to employment management which seeks to achieve competitive advantage through the strategic deployment of a highly committed and capable workforce, using an array of cultural, structural and personnel techniques’ (Storey, 1995, p5)</a:t>
            </a:r>
          </a:p>
          <a:p>
            <a:pPr lvl="0"/>
            <a:r>
              <a:rPr lang="en-GB" sz="2400" dirty="0"/>
              <a:t>‘All those activities associated with the management of employment relationships in the firm’ (Boxall, 2003, p1)</a:t>
            </a:r>
          </a:p>
          <a:p>
            <a:pPr lvl="0"/>
            <a:r>
              <a:rPr lang="en-GB" sz="2400" dirty="0"/>
              <a:t>‘ ‘How people are employed, managed and developed in organisations’ (Armstrong, 2020, p3)</a:t>
            </a:r>
          </a:p>
        </p:txBody>
      </p:sp>
      <p:grpSp>
        <p:nvGrpSpPr>
          <p:cNvPr id="73"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10 Key Functions of Human Resource Management (HRM)">
            <a:extLst>
              <a:ext uri="{FF2B5EF4-FFF2-40B4-BE49-F238E27FC236}">
                <a16:creationId xmlns:a16="http://schemas.microsoft.com/office/drawing/2014/main" id="{CF2C7EEA-5CAD-49D2-B365-54ADDBAB435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78066" y="1872088"/>
            <a:ext cx="5236657" cy="3341436"/>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6923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34E70D8-2BFC-4FA8-8471-848B1051FE15}"/>
              </a:ext>
            </a:extLst>
          </p:cNvPr>
          <p:cNvSpPr>
            <a:spLocks noGrp="1"/>
          </p:cNvSpPr>
          <p:nvPr>
            <p:ph type="title"/>
          </p:nvPr>
        </p:nvSpPr>
        <p:spPr>
          <a:xfrm>
            <a:off x="804672" y="2053641"/>
            <a:ext cx="3669161" cy="2760098"/>
          </a:xfrm>
        </p:spPr>
        <p:txBody>
          <a:bodyPr>
            <a:normAutofit/>
          </a:bodyPr>
          <a:lstStyle/>
          <a:p>
            <a:r>
              <a:rPr lang="en-GB" sz="4000" b="1" dirty="0"/>
              <a:t>Personnel Management -&gt; HRM</a:t>
            </a:r>
          </a:p>
        </p:txBody>
      </p:sp>
      <p:sp>
        <p:nvSpPr>
          <p:cNvPr id="3" name="Content Placeholder 2">
            <a:extLst>
              <a:ext uri="{FF2B5EF4-FFF2-40B4-BE49-F238E27FC236}">
                <a16:creationId xmlns:a16="http://schemas.microsoft.com/office/drawing/2014/main" id="{8359C021-BE2B-4F72-81BC-33293CB1A4C4}"/>
              </a:ext>
            </a:extLst>
          </p:cNvPr>
          <p:cNvSpPr>
            <a:spLocks noGrp="1"/>
          </p:cNvSpPr>
          <p:nvPr>
            <p:ph idx="1"/>
          </p:nvPr>
        </p:nvSpPr>
        <p:spPr>
          <a:xfrm>
            <a:off x="6090574" y="801866"/>
            <a:ext cx="5306084" cy="5230634"/>
          </a:xfrm>
          <a:noFill/>
          <a:ln>
            <a:noFill/>
          </a:ln>
        </p:spPr>
        <p:txBody>
          <a:bodyPr anchor="ctr">
            <a:normAutofit/>
          </a:bodyPr>
          <a:lstStyle/>
          <a:p>
            <a:r>
              <a:rPr lang="en-GB" sz="3200" dirty="0"/>
              <a:t>Personnel management</a:t>
            </a:r>
          </a:p>
          <a:p>
            <a:r>
              <a:rPr lang="en-GB" sz="3200" dirty="0"/>
              <a:t>HRM</a:t>
            </a:r>
          </a:p>
          <a:p>
            <a:r>
              <a:rPr lang="en-GB" sz="3200" dirty="0"/>
              <a:t>Drivers</a:t>
            </a:r>
          </a:p>
          <a:p>
            <a:r>
              <a:rPr lang="en-GB" sz="3200" dirty="0"/>
              <a:t>So, personnel management no more?</a:t>
            </a:r>
          </a:p>
        </p:txBody>
      </p:sp>
    </p:spTree>
    <p:extLst>
      <p:ext uri="{BB962C8B-B14F-4D97-AF65-F5344CB8AC3E}">
        <p14:creationId xmlns:p14="http://schemas.microsoft.com/office/powerpoint/2010/main" val="59380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47C53-D5BF-4689-97B1-0B31480065B0}"/>
              </a:ext>
            </a:extLst>
          </p:cNvPr>
          <p:cNvSpPr>
            <a:spLocks noGrp="1"/>
          </p:cNvSpPr>
          <p:nvPr>
            <p:ph type="title"/>
          </p:nvPr>
        </p:nvSpPr>
        <p:spPr>
          <a:xfrm>
            <a:off x="6094105" y="802955"/>
            <a:ext cx="4977976" cy="1454051"/>
          </a:xfrm>
        </p:spPr>
        <p:txBody>
          <a:bodyPr>
            <a:normAutofit/>
          </a:bodyPr>
          <a:lstStyle/>
          <a:p>
            <a:r>
              <a:rPr lang="en-GB" sz="4000" b="1" dirty="0"/>
              <a:t>Perspectives on HRM</a:t>
            </a:r>
          </a:p>
        </p:txBody>
      </p:sp>
      <p:pic>
        <p:nvPicPr>
          <p:cNvPr id="7" name="Graphic 6" descr="Head with Gears">
            <a:extLst>
              <a:ext uri="{FF2B5EF4-FFF2-40B4-BE49-F238E27FC236}">
                <a16:creationId xmlns:a16="http://schemas.microsoft.com/office/drawing/2014/main" id="{68016644-BB16-48E1-8636-1BC3687EF6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642FA96C-AA2F-4FB3-8440-DC8EF35718CC}"/>
              </a:ext>
            </a:extLst>
          </p:cNvPr>
          <p:cNvSpPr>
            <a:spLocks noGrp="1"/>
          </p:cNvSpPr>
          <p:nvPr>
            <p:ph idx="1"/>
          </p:nvPr>
        </p:nvSpPr>
        <p:spPr>
          <a:xfrm>
            <a:off x="6094503" y="1399067"/>
            <a:ext cx="4977578" cy="3639289"/>
          </a:xfrm>
        </p:spPr>
        <p:txBody>
          <a:bodyPr numCol="1" anchor="ctr">
            <a:normAutofit/>
          </a:bodyPr>
          <a:lstStyle/>
          <a:p>
            <a:r>
              <a:rPr lang="en-GB" sz="3200" dirty="0"/>
              <a:t>Universalistic</a:t>
            </a:r>
          </a:p>
          <a:p>
            <a:r>
              <a:rPr lang="en-GB" sz="3200" dirty="0"/>
              <a:t>Contingency</a:t>
            </a:r>
          </a:p>
          <a:p>
            <a:r>
              <a:rPr lang="en-GB" sz="3200" dirty="0"/>
              <a:t>Configurational</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82238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996AF3-AC14-4339-B15F-AC664D5A88F6}"/>
              </a:ext>
            </a:extLst>
          </p:cNvPr>
          <p:cNvSpPr>
            <a:spLocks noGrp="1"/>
          </p:cNvSpPr>
          <p:nvPr>
            <p:ph type="title"/>
          </p:nvPr>
        </p:nvSpPr>
        <p:spPr>
          <a:xfrm>
            <a:off x="643467" y="1698171"/>
            <a:ext cx="4912309" cy="4516360"/>
          </a:xfrm>
        </p:spPr>
        <p:txBody>
          <a:bodyPr anchor="t">
            <a:normAutofit/>
          </a:bodyPr>
          <a:lstStyle/>
          <a:p>
            <a:r>
              <a:rPr lang="en-GB" b="1" dirty="0"/>
              <a:t>Approaches to HRM</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320635A-93F8-44BA-BCC0-034CC3CCB6E7}"/>
              </a:ext>
            </a:extLst>
          </p:cNvPr>
          <p:cNvSpPr>
            <a:spLocks noGrp="1"/>
          </p:cNvSpPr>
          <p:nvPr>
            <p:ph idx="1"/>
          </p:nvPr>
        </p:nvSpPr>
        <p:spPr>
          <a:xfrm>
            <a:off x="5928040" y="1694150"/>
            <a:ext cx="6478513" cy="4516361"/>
          </a:xfrm>
        </p:spPr>
        <p:txBody>
          <a:bodyPr>
            <a:normAutofit/>
          </a:bodyPr>
          <a:lstStyle/>
          <a:p>
            <a:r>
              <a:rPr lang="en-GB" sz="4400" dirty="0"/>
              <a:t>Hard</a:t>
            </a:r>
          </a:p>
          <a:p>
            <a:r>
              <a:rPr lang="en-GB" sz="4400" dirty="0"/>
              <a:t>Soft</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9769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F2F100E-2383-429D-8023-26A3A967E477}"/>
              </a:ext>
            </a:extLst>
          </p:cNvPr>
          <p:cNvSpPr>
            <a:spLocks noGrp="1"/>
          </p:cNvSpPr>
          <p:nvPr>
            <p:ph type="title"/>
          </p:nvPr>
        </p:nvSpPr>
        <p:spPr>
          <a:xfrm>
            <a:off x="1037887" y="425410"/>
            <a:ext cx="9833548" cy="1325563"/>
          </a:xfrm>
        </p:spPr>
        <p:txBody>
          <a:bodyPr anchor="b">
            <a:normAutofit/>
          </a:bodyPr>
          <a:lstStyle/>
          <a:p>
            <a:pPr algn="ctr"/>
            <a:r>
              <a:rPr lang="en-GB" sz="4800" b="1" dirty="0"/>
              <a:t>The Role of HRM</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1CA3478-E86C-4DF4-8B19-E06C61C38C4B}"/>
              </a:ext>
            </a:extLst>
          </p:cNvPr>
          <p:cNvSpPr>
            <a:spLocks noGrp="1"/>
          </p:cNvSpPr>
          <p:nvPr>
            <p:ph idx="1"/>
          </p:nvPr>
        </p:nvSpPr>
        <p:spPr>
          <a:xfrm>
            <a:off x="1296613" y="2316644"/>
            <a:ext cx="9833548" cy="4224833"/>
          </a:xfrm>
        </p:spPr>
        <p:txBody>
          <a:bodyPr numCol="2">
            <a:noAutofit/>
          </a:bodyPr>
          <a:lstStyle/>
          <a:p>
            <a:pPr marL="0" indent="0">
              <a:buNone/>
            </a:pPr>
            <a:r>
              <a:rPr lang="en-GB" b="1" dirty="0"/>
              <a:t>Then: </a:t>
            </a:r>
            <a:endParaRPr lang="en-GB" dirty="0"/>
          </a:p>
          <a:p>
            <a:r>
              <a:rPr lang="en-GB" dirty="0"/>
              <a:t>‘Dumping ground’/lack of legitimacy</a:t>
            </a:r>
          </a:p>
          <a:p>
            <a:pPr marL="0" indent="0">
              <a:buNone/>
            </a:pPr>
            <a:r>
              <a:rPr lang="en-GB" b="1" dirty="0"/>
              <a:t>Now:</a:t>
            </a:r>
          </a:p>
          <a:p>
            <a:pPr>
              <a:buFont typeface="Wingdings" panose="05000000000000000000" pitchFamily="2" charset="2"/>
              <a:buChar char="§"/>
            </a:pPr>
            <a:r>
              <a:rPr lang="en-GB" dirty="0"/>
              <a:t>Business partner model</a:t>
            </a:r>
          </a:p>
          <a:p>
            <a:pPr>
              <a:buFont typeface="Wingdings" panose="05000000000000000000" pitchFamily="2" charset="2"/>
              <a:buChar char="§"/>
            </a:pPr>
            <a:r>
              <a:rPr lang="en-GB" dirty="0"/>
              <a:t>High-Performance Work Strategies</a:t>
            </a:r>
          </a:p>
          <a:p>
            <a:pPr>
              <a:buFont typeface="Wingdings" panose="05000000000000000000" pitchFamily="2" charset="2"/>
              <a:buChar char="§"/>
            </a:pPr>
            <a:r>
              <a:rPr lang="en-GB" dirty="0"/>
              <a:t>Functional flexibility </a:t>
            </a:r>
          </a:p>
          <a:p>
            <a:pPr>
              <a:buFont typeface="Wingdings" panose="05000000000000000000" pitchFamily="2" charset="2"/>
              <a:buChar char="§"/>
            </a:pPr>
            <a:r>
              <a:rPr lang="en-GB" dirty="0"/>
              <a:t>Developing HR practices</a:t>
            </a:r>
          </a:p>
          <a:p>
            <a:pPr>
              <a:buFont typeface="Wingdings" panose="05000000000000000000" pitchFamily="2" charset="2"/>
              <a:buChar char="§"/>
            </a:pPr>
            <a:r>
              <a:rPr lang="en-GB" dirty="0"/>
              <a:t>Employment relations</a:t>
            </a:r>
          </a:p>
          <a:p>
            <a:pPr>
              <a:buFont typeface="Wingdings" panose="05000000000000000000" pitchFamily="2" charset="2"/>
              <a:buChar char="§"/>
            </a:pPr>
            <a:r>
              <a:rPr lang="en-GB" dirty="0"/>
              <a:t>Change managers</a:t>
            </a:r>
          </a:p>
          <a:p>
            <a:pPr>
              <a:buFont typeface="Wingdings" panose="05000000000000000000" pitchFamily="2" charset="2"/>
              <a:buChar char="§"/>
            </a:pPr>
            <a:r>
              <a:rPr lang="en-GB" dirty="0"/>
              <a:t>Learning organisations </a:t>
            </a:r>
          </a:p>
          <a:p>
            <a:pPr marL="0" indent="0">
              <a:buNone/>
            </a:pPr>
            <a:r>
              <a:rPr lang="en-GB" b="1" dirty="0"/>
              <a:t>Future:</a:t>
            </a:r>
          </a:p>
          <a:p>
            <a:r>
              <a:rPr lang="en-GB" dirty="0"/>
              <a:t>That is a good question!</a:t>
            </a:r>
          </a:p>
          <a:p>
            <a:r>
              <a:rPr lang="en-GB" dirty="0"/>
              <a:t>Any thoughts?</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58450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9CC56B-0648-40CB-8FD9-D4B10813AD23}"/>
              </a:ext>
            </a:extLst>
          </p:cNvPr>
          <p:cNvSpPr>
            <a:spLocks noGrp="1"/>
          </p:cNvSpPr>
          <p:nvPr>
            <p:ph type="title"/>
          </p:nvPr>
        </p:nvSpPr>
        <p:spPr>
          <a:xfrm>
            <a:off x="3108411" y="467010"/>
            <a:ext cx="6272033" cy="1837441"/>
          </a:xfrm>
        </p:spPr>
        <p:txBody>
          <a:bodyPr anchor="t">
            <a:normAutofit/>
          </a:bodyPr>
          <a:lstStyle/>
          <a:p>
            <a:r>
              <a:rPr lang="en-GB" b="1" dirty="0"/>
              <a:t>Labour Market: </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E9AC648-B96A-4CDC-8B05-C241B524C84B}"/>
              </a:ext>
            </a:extLst>
          </p:cNvPr>
          <p:cNvSpPr>
            <a:spLocks noGrp="1"/>
          </p:cNvSpPr>
          <p:nvPr>
            <p:ph idx="1"/>
          </p:nvPr>
        </p:nvSpPr>
        <p:spPr>
          <a:xfrm>
            <a:off x="1245288" y="1980198"/>
            <a:ext cx="9213296" cy="4334808"/>
          </a:xfrm>
        </p:spPr>
        <p:txBody>
          <a:bodyPr numCol="2">
            <a:normAutofit/>
          </a:bodyPr>
          <a:lstStyle/>
          <a:p>
            <a:pPr marL="0" indent="0">
              <a:spcBef>
                <a:spcPts val="200"/>
              </a:spcBef>
              <a:buNone/>
            </a:pPr>
            <a:r>
              <a:rPr lang="en-GB" sz="2400" dirty="0">
                <a:ea typeface="Times New Roman" panose="02020603050405020304" pitchFamily="18" charset="0"/>
                <a:cs typeface="Times New Roman" panose="02020603050405020304" pitchFamily="18" charset="0"/>
              </a:rPr>
              <a:t>Loose Labour Market</a:t>
            </a:r>
            <a:endParaRPr lang="en-GB" sz="2400" i="1" dirty="0">
              <a:ea typeface="Times New Roman" panose="02020603050405020304" pitchFamily="18" charset="0"/>
              <a:cs typeface="Times New Roman" panose="02020603050405020304" pitchFamily="18" charset="0"/>
            </a:endParaRPr>
          </a:p>
          <a:p>
            <a:pPr>
              <a:tabLst>
                <a:tab pos="457200" algn="l"/>
              </a:tabLst>
            </a:pPr>
            <a:r>
              <a:rPr lang="en-GB" sz="2400" dirty="0">
                <a:ea typeface="Times New Roman" panose="02020603050405020304" pitchFamily="18" charset="0"/>
                <a:cs typeface="Times New Roman" panose="02020603050405020304" pitchFamily="18" charset="0"/>
              </a:rPr>
              <a:t>High unemployment</a:t>
            </a:r>
          </a:p>
          <a:p>
            <a:pPr>
              <a:tabLst>
                <a:tab pos="457200" algn="l"/>
              </a:tabLst>
            </a:pPr>
            <a:r>
              <a:rPr lang="en-GB" sz="2400" dirty="0">
                <a:ea typeface="Times New Roman" panose="02020603050405020304" pitchFamily="18" charset="0"/>
                <a:cs typeface="Times New Roman" panose="02020603050405020304" pitchFamily="18" charset="0"/>
              </a:rPr>
              <a:t>Skills readily available</a:t>
            </a:r>
          </a:p>
          <a:p>
            <a:pPr>
              <a:tabLst>
                <a:tab pos="457200" algn="l"/>
              </a:tabLst>
            </a:pPr>
            <a:r>
              <a:rPr lang="en-GB" sz="2400" dirty="0">
                <a:ea typeface="Times New Roman" panose="02020603050405020304" pitchFamily="18" charset="0"/>
                <a:cs typeface="Times New Roman" panose="02020603050405020304" pitchFamily="18" charset="0"/>
              </a:rPr>
              <a:t>Demand for jobs outstrips supply</a:t>
            </a:r>
          </a:p>
          <a:p>
            <a:pPr>
              <a:tabLst>
                <a:tab pos="457200" algn="l"/>
              </a:tabLst>
            </a:pPr>
            <a:r>
              <a:rPr lang="en-GB" sz="2400" dirty="0">
                <a:ea typeface="Times New Roman" panose="02020603050405020304" pitchFamily="18" charset="0"/>
                <a:cs typeface="Times New Roman" panose="02020603050405020304" pitchFamily="18" charset="0"/>
              </a:rPr>
              <a:t>Employer has increased bargaining power</a:t>
            </a:r>
          </a:p>
          <a:p>
            <a:pPr marL="342900" indent="-342900">
              <a:buFont typeface="Calibri" panose="020F0502020204030204" pitchFamily="34" charset="0"/>
              <a:buChar char=" "/>
              <a:tabLst>
                <a:tab pos="457200" algn="l"/>
              </a:tabLst>
            </a:pPr>
            <a:endParaRPr lang="en-GB" sz="2400" dirty="0">
              <a:ea typeface="Times New Roman" panose="02020603050405020304" pitchFamily="18" charset="0"/>
              <a:cs typeface="Times New Roman" panose="02020603050405020304" pitchFamily="18" charset="0"/>
            </a:endParaRPr>
          </a:p>
          <a:p>
            <a:pPr marL="342900" indent="-342900">
              <a:buFont typeface="Calibri" panose="020F0502020204030204" pitchFamily="34" charset="0"/>
              <a:buChar char=" "/>
              <a:tabLst>
                <a:tab pos="457200" algn="l"/>
              </a:tabLst>
            </a:pPr>
            <a:endParaRPr lang="en-GB" sz="2400" dirty="0">
              <a:ea typeface="Times New Roman" panose="02020603050405020304" pitchFamily="18" charset="0"/>
              <a:cs typeface="Times New Roman" panose="02020603050405020304" pitchFamily="18" charset="0"/>
            </a:endParaRPr>
          </a:p>
          <a:p>
            <a:pPr marL="342900" indent="-342900">
              <a:buFont typeface="Calibri" panose="020F0502020204030204" pitchFamily="34" charset="0"/>
              <a:buChar char=" "/>
              <a:tabLst>
                <a:tab pos="457200" algn="l"/>
              </a:tabLst>
            </a:pPr>
            <a:endParaRPr lang="en-GB" sz="2400" dirty="0">
              <a:ea typeface="Times New Roman" panose="02020603050405020304" pitchFamily="18" charset="0"/>
              <a:cs typeface="Times New Roman" panose="02020603050405020304" pitchFamily="18" charset="0"/>
            </a:endParaRPr>
          </a:p>
          <a:p>
            <a:pPr marL="0" indent="0">
              <a:spcBef>
                <a:spcPts val="200"/>
              </a:spcBef>
              <a:buNone/>
            </a:pPr>
            <a:endParaRPr lang="en-GB" sz="2400" dirty="0">
              <a:ea typeface="Times New Roman" panose="02020603050405020304" pitchFamily="18" charset="0"/>
              <a:cs typeface="Times New Roman" panose="02020603050405020304" pitchFamily="18" charset="0"/>
            </a:endParaRPr>
          </a:p>
          <a:p>
            <a:pPr marL="0" indent="0">
              <a:spcBef>
                <a:spcPts val="200"/>
              </a:spcBef>
              <a:buNone/>
            </a:pPr>
            <a:r>
              <a:rPr lang="en-GB" sz="2400" dirty="0">
                <a:ea typeface="Times New Roman" panose="02020603050405020304" pitchFamily="18" charset="0"/>
                <a:cs typeface="Times New Roman" panose="02020603050405020304" pitchFamily="18" charset="0"/>
              </a:rPr>
              <a:t>Tight Labour Market</a:t>
            </a:r>
            <a:endParaRPr lang="en-GB" sz="2400" i="1" dirty="0">
              <a:ea typeface="Times New Roman" panose="02020603050405020304" pitchFamily="18" charset="0"/>
              <a:cs typeface="Times New Roman" panose="02020603050405020304" pitchFamily="18" charset="0"/>
            </a:endParaRPr>
          </a:p>
          <a:p>
            <a:pPr>
              <a:tabLst>
                <a:tab pos="457200" algn="l"/>
              </a:tabLst>
            </a:pPr>
            <a:r>
              <a:rPr lang="en-GB" sz="2400" dirty="0">
                <a:ea typeface="Times New Roman" panose="02020603050405020304" pitchFamily="18" charset="0"/>
                <a:cs typeface="Times New Roman" panose="02020603050405020304" pitchFamily="18" charset="0"/>
              </a:rPr>
              <a:t>High employment levels</a:t>
            </a:r>
          </a:p>
          <a:p>
            <a:pPr>
              <a:tabLst>
                <a:tab pos="457200" algn="l"/>
              </a:tabLst>
            </a:pPr>
            <a:r>
              <a:rPr lang="en-GB" sz="2400" dirty="0">
                <a:ea typeface="Times New Roman" panose="02020603050405020304" pitchFamily="18" charset="0"/>
                <a:cs typeface="Times New Roman" panose="02020603050405020304" pitchFamily="18" charset="0"/>
              </a:rPr>
              <a:t>Not enough people with specific skills</a:t>
            </a:r>
          </a:p>
          <a:p>
            <a:pPr>
              <a:tabLst>
                <a:tab pos="457200" algn="l"/>
              </a:tabLst>
            </a:pPr>
            <a:r>
              <a:rPr lang="en-GB" sz="2400" dirty="0">
                <a:ea typeface="Times New Roman" panose="02020603050405020304" pitchFamily="18" charset="0"/>
                <a:cs typeface="Times New Roman" panose="02020603050405020304" pitchFamily="18" charset="0"/>
              </a:rPr>
              <a:t>Demand for people outstrips supply</a:t>
            </a:r>
          </a:p>
          <a:p>
            <a:pPr>
              <a:tabLst>
                <a:tab pos="457200" algn="l"/>
              </a:tabLst>
            </a:pPr>
            <a:r>
              <a:rPr lang="en-GB" sz="2400" dirty="0">
                <a:ea typeface="Times New Roman" panose="02020603050405020304" pitchFamily="18" charset="0"/>
                <a:cs typeface="Times New Roman" panose="02020603050405020304" pitchFamily="18" charset="0"/>
              </a:rPr>
              <a:t>Employees have increased bargaining power</a:t>
            </a:r>
          </a:p>
          <a:p>
            <a:endParaRPr lang="en-GB" sz="2000" dirty="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80300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2" end="1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82DC6-4EC2-4375-A121-6594D436C75B}"/>
              </a:ext>
            </a:extLst>
          </p:cNvPr>
          <p:cNvSpPr>
            <a:spLocks noGrp="1"/>
          </p:cNvSpPr>
          <p:nvPr>
            <p:ph type="title"/>
          </p:nvPr>
        </p:nvSpPr>
        <p:spPr>
          <a:xfrm>
            <a:off x="686834" y="1153572"/>
            <a:ext cx="3200400" cy="4461163"/>
          </a:xfrm>
        </p:spPr>
        <p:txBody>
          <a:bodyPr>
            <a:normAutofit/>
          </a:bodyPr>
          <a:lstStyle/>
          <a:p>
            <a:r>
              <a:rPr lang="en-GB" b="1">
                <a:solidFill>
                  <a:srgbClr val="FFFFFF"/>
                </a:solidFill>
              </a:rPr>
              <a:t>The Great Resignation</a:t>
            </a:r>
          </a:p>
        </p:txBody>
      </p:sp>
      <p:sp>
        <p:nvSpPr>
          <p:cNvPr id="59" name="Arc 5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Content Placeholder 2">
            <a:extLst>
              <a:ext uri="{FF2B5EF4-FFF2-40B4-BE49-F238E27FC236}">
                <a16:creationId xmlns:a16="http://schemas.microsoft.com/office/drawing/2014/main" id="{CF4D535D-E85B-4AA4-BA61-024AFE90CFDF}"/>
              </a:ext>
            </a:extLst>
          </p:cNvPr>
          <p:cNvSpPr>
            <a:spLocks noGrp="1"/>
          </p:cNvSpPr>
          <p:nvPr>
            <p:ph idx="1"/>
          </p:nvPr>
        </p:nvSpPr>
        <p:spPr>
          <a:xfrm>
            <a:off x="4447308" y="591344"/>
            <a:ext cx="6906491" cy="5585619"/>
          </a:xfrm>
        </p:spPr>
        <p:txBody>
          <a:bodyPr anchor="ctr">
            <a:normAutofit/>
          </a:bodyPr>
          <a:lstStyle/>
          <a:p>
            <a:r>
              <a:rPr lang="en-GB" dirty="0"/>
              <a:t>What is it?</a:t>
            </a:r>
          </a:p>
          <a:p>
            <a:r>
              <a:rPr lang="en-GB" dirty="0"/>
              <a:t>Why are we seeing it?</a:t>
            </a:r>
          </a:p>
          <a:p>
            <a:r>
              <a:rPr lang="en-GB" dirty="0"/>
              <a:t>What is the business impact?</a:t>
            </a:r>
          </a:p>
          <a:p>
            <a:r>
              <a:rPr lang="en-GB" dirty="0"/>
              <a:t>What can HR do? You tell me…</a:t>
            </a:r>
          </a:p>
        </p:txBody>
      </p:sp>
    </p:spTree>
    <p:extLst>
      <p:ext uri="{BB962C8B-B14F-4D97-AF65-F5344CB8AC3E}">
        <p14:creationId xmlns:p14="http://schemas.microsoft.com/office/powerpoint/2010/main" val="795603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3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4" descr="Different coloured question marks">
            <a:extLst>
              <a:ext uri="{FF2B5EF4-FFF2-40B4-BE49-F238E27FC236}">
                <a16:creationId xmlns:a16="http://schemas.microsoft.com/office/drawing/2014/main" id="{493FA508-D760-4D76-9709-6280D896F8A2}"/>
              </a:ext>
            </a:extLst>
          </p:cNvPr>
          <p:cNvPicPr>
            <a:picLocks noChangeAspect="1"/>
          </p:cNvPicPr>
          <p:nvPr/>
        </p:nvPicPr>
        <p:blipFill rotWithShape="1">
          <a:blip r:embed="rId3"/>
          <a:srcRect l="7358" r="27851" b="8874"/>
          <a:stretch/>
        </p:blipFill>
        <p:spPr>
          <a:xfrm>
            <a:off x="3523488" y="10"/>
            <a:ext cx="8668512" cy="6857990"/>
          </a:xfrm>
          <a:prstGeom prst="rect">
            <a:avLst/>
          </a:prstGeom>
        </p:spPr>
      </p:pic>
      <p:sp>
        <p:nvSpPr>
          <p:cNvPr id="44" name="Rectangle 3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6503F2-D501-4ACD-A2BA-75D3962C1C5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dirty="0"/>
              <a:t>Activity:</a:t>
            </a:r>
            <a:br>
              <a:rPr lang="en-US" dirty="0"/>
            </a:br>
            <a:r>
              <a:rPr lang="en-US" dirty="0"/>
              <a:t>The Great Resignation</a:t>
            </a:r>
          </a:p>
        </p:txBody>
      </p:sp>
      <p:sp>
        <p:nvSpPr>
          <p:cNvPr id="3" name="Content Placeholder 2">
            <a:extLst>
              <a:ext uri="{FF2B5EF4-FFF2-40B4-BE49-F238E27FC236}">
                <a16:creationId xmlns:a16="http://schemas.microsoft.com/office/drawing/2014/main" id="{D3587770-0E62-4BD9-AC95-7893E54C1B1E}"/>
              </a:ext>
            </a:extLst>
          </p:cNvPr>
          <p:cNvSpPr>
            <a:spLocks noGrp="1"/>
          </p:cNvSpPr>
          <p:nvPr>
            <p:ph idx="1"/>
          </p:nvPr>
        </p:nvSpPr>
        <p:spPr>
          <a:xfrm>
            <a:off x="477979" y="4788247"/>
            <a:ext cx="4023359" cy="1837367"/>
          </a:xfrm>
        </p:spPr>
        <p:txBody>
          <a:bodyPr vert="horz" lIns="91440" tIns="45720" rIns="91440" bIns="45720" rtlCol="0">
            <a:normAutofit/>
          </a:bodyPr>
          <a:lstStyle/>
          <a:p>
            <a:pPr marL="0" indent="0">
              <a:buNone/>
            </a:pPr>
            <a:r>
              <a:rPr lang="en-US" b="1" dirty="0"/>
              <a:t>How are HR responding/should HR respond to the great resignation?</a:t>
            </a:r>
          </a:p>
        </p:txBody>
      </p:sp>
      <p:sp>
        <p:nvSpPr>
          <p:cNvPr id="45" name="Rectangle 3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6" name="Rectangle 3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0895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297797-5C89-4791-8204-AB071FA1F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A6D3CA-CA01-417B-8009-AF025725F097}"/>
              </a:ext>
            </a:extLst>
          </p:cNvPr>
          <p:cNvSpPr>
            <a:spLocks noGrp="1"/>
          </p:cNvSpPr>
          <p:nvPr>
            <p:ph type="title"/>
          </p:nvPr>
        </p:nvSpPr>
        <p:spPr>
          <a:xfrm>
            <a:off x="643468" y="643467"/>
            <a:ext cx="4804064" cy="5571065"/>
          </a:xfrm>
        </p:spPr>
        <p:txBody>
          <a:bodyPr>
            <a:normAutofit/>
          </a:bodyPr>
          <a:lstStyle/>
          <a:p>
            <a:r>
              <a:rPr lang="en-GB" sz="3600" b="1" dirty="0"/>
              <a:t>Future of HRM:</a:t>
            </a:r>
            <a:br>
              <a:rPr lang="en-GB" sz="3600" b="1" dirty="0"/>
            </a:br>
            <a:r>
              <a:rPr lang="en-GB" sz="3600" b="1" dirty="0"/>
              <a:t>Artificial Intelligence in the Workplace</a:t>
            </a:r>
          </a:p>
        </p:txBody>
      </p:sp>
      <p:sp>
        <p:nvSpPr>
          <p:cNvPr id="10" name="Freeform: Shape 9">
            <a:extLst>
              <a:ext uri="{FF2B5EF4-FFF2-40B4-BE49-F238E27FC236}">
                <a16:creationId xmlns:a16="http://schemas.microsoft.com/office/drawing/2014/main" id="{569BBA9B-8F4E-4D2B-BEFA-41A475443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851012D1-8033-40B1-9EC0-91390FFC7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38444C3-9B49-42F3-A9C9-ACEB29AB41FF}"/>
              </a:ext>
            </a:extLst>
          </p:cNvPr>
          <p:cNvSpPr>
            <a:spLocks noGrp="1"/>
          </p:cNvSpPr>
          <p:nvPr>
            <p:ph idx="1"/>
          </p:nvPr>
        </p:nvSpPr>
        <p:spPr>
          <a:xfrm>
            <a:off x="6090999" y="643467"/>
            <a:ext cx="5457533" cy="5571065"/>
          </a:xfrm>
        </p:spPr>
        <p:txBody>
          <a:bodyPr anchor="ctr">
            <a:normAutofit/>
          </a:bodyPr>
          <a:lstStyle/>
          <a:p>
            <a:r>
              <a:rPr lang="en-GB" sz="3200" dirty="0"/>
              <a:t>What is Artificial Intelligence (AI)?</a:t>
            </a:r>
          </a:p>
          <a:p>
            <a:r>
              <a:rPr lang="en-GB" sz="3200" dirty="0"/>
              <a:t>Are we ready for it?</a:t>
            </a:r>
          </a:p>
          <a:p>
            <a:r>
              <a:rPr lang="en-GB" sz="3200" dirty="0"/>
              <a:t>The Fourth Industrial Revolution or Industry 4.0</a:t>
            </a:r>
          </a:p>
          <a:p>
            <a:r>
              <a:rPr lang="en-GB" sz="3200" dirty="0"/>
              <a:t>Role of HR in preparing for this</a:t>
            </a:r>
          </a:p>
          <a:p>
            <a:r>
              <a:rPr lang="en-GB" sz="3200" b="1" i="1" u="sng" dirty="0"/>
              <a:t>Industry 5.0</a:t>
            </a:r>
          </a:p>
          <a:p>
            <a:pPr marL="0" indent="0">
              <a:buNone/>
            </a:pPr>
            <a:endParaRPr lang="en-GB" sz="2000" dirty="0"/>
          </a:p>
        </p:txBody>
      </p:sp>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0943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291F021-C45C-4D44-A2B8-A789E386C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3444"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7941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6628B9-1F85-4D96-A177-48EEBD5BBAAB}"/>
              </a:ext>
            </a:extLst>
          </p:cNvPr>
          <p:cNvSpPr>
            <a:spLocks noGrp="1"/>
          </p:cNvSpPr>
          <p:nvPr>
            <p:ph type="title"/>
          </p:nvPr>
        </p:nvSpPr>
        <p:spPr>
          <a:xfrm>
            <a:off x="932831" y="2393889"/>
            <a:ext cx="3493721" cy="2220314"/>
          </a:xfrm>
        </p:spPr>
        <p:txBody>
          <a:bodyPr anchor="t">
            <a:normAutofit/>
          </a:bodyPr>
          <a:lstStyle/>
          <a:p>
            <a:r>
              <a:rPr lang="en-GB" sz="4800" b="1" dirty="0"/>
              <a:t>AI in HRM</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0C7F75A-FECE-4F32-B259-95A72C3747F8}"/>
              </a:ext>
            </a:extLst>
          </p:cNvPr>
          <p:cNvSpPr>
            <a:spLocks noGrp="1"/>
          </p:cNvSpPr>
          <p:nvPr>
            <p:ph idx="1"/>
          </p:nvPr>
        </p:nvSpPr>
        <p:spPr>
          <a:xfrm>
            <a:off x="5070020" y="1698170"/>
            <a:ext cx="6478513" cy="4516361"/>
          </a:xfrm>
        </p:spPr>
        <p:txBody>
          <a:bodyPr>
            <a:normAutofit/>
          </a:bodyPr>
          <a:lstStyle/>
          <a:p>
            <a:r>
              <a:rPr lang="en-GB" sz="3200" dirty="0"/>
              <a:t>Reduce human error and uncertainty</a:t>
            </a:r>
          </a:p>
          <a:p>
            <a:r>
              <a:rPr lang="en-GB" sz="3200" dirty="0"/>
              <a:t>Recruitment and selection</a:t>
            </a:r>
          </a:p>
          <a:p>
            <a:r>
              <a:rPr lang="en-GB" sz="3200" dirty="0"/>
              <a:t>Learning and Engagement</a:t>
            </a:r>
          </a:p>
          <a:p>
            <a:r>
              <a:rPr lang="en-GB" sz="3200" dirty="0"/>
              <a:t>Manage productivity predictably</a:t>
            </a:r>
          </a:p>
          <a:p>
            <a:r>
              <a:rPr lang="en-GB" sz="3200" dirty="0"/>
              <a:t>Resistance  </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15091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150DF-9330-4667-B29C-5C27874D7E29}"/>
              </a:ext>
            </a:extLst>
          </p:cNvPr>
          <p:cNvSpPr>
            <a:spLocks noGrp="1"/>
          </p:cNvSpPr>
          <p:nvPr>
            <p:ph type="title"/>
          </p:nvPr>
        </p:nvSpPr>
        <p:spPr>
          <a:xfrm>
            <a:off x="686834" y="1153572"/>
            <a:ext cx="3200400" cy="4461163"/>
          </a:xfrm>
        </p:spPr>
        <p:txBody>
          <a:bodyPr>
            <a:normAutofit/>
          </a:bodyPr>
          <a:lstStyle/>
          <a:p>
            <a:r>
              <a:rPr lang="en-GB" b="1">
                <a:solidFill>
                  <a:srgbClr val="FFFFFF"/>
                </a:solidFill>
              </a:rPr>
              <a:t>Future of HRM: Week 1 Reading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5403D1-099D-42EA-ACE5-BB78A0909E1D}"/>
              </a:ext>
            </a:extLst>
          </p:cNvPr>
          <p:cNvSpPr>
            <a:spLocks noGrp="1"/>
          </p:cNvSpPr>
          <p:nvPr>
            <p:ph idx="1"/>
          </p:nvPr>
        </p:nvSpPr>
        <p:spPr>
          <a:xfrm>
            <a:off x="4419172" y="953293"/>
            <a:ext cx="6906491" cy="5585619"/>
          </a:xfrm>
        </p:spPr>
        <p:txBody>
          <a:bodyPr anchor="ctr">
            <a:normAutofit/>
          </a:bodyPr>
          <a:lstStyle/>
          <a:p>
            <a:r>
              <a:rPr lang="en-GB" dirty="0"/>
              <a:t>HR Trends in 2020: The Future of Human Resource Management</a:t>
            </a:r>
          </a:p>
          <a:p>
            <a:r>
              <a:rPr lang="en-GB" dirty="0"/>
              <a:t>HR 2025: 7 Critical Strategies to Prepare for the Future of HR</a:t>
            </a:r>
          </a:p>
          <a:p>
            <a:r>
              <a:rPr lang="en-GB" dirty="0"/>
              <a:t>The changing face of HR</a:t>
            </a:r>
          </a:p>
          <a:p>
            <a:r>
              <a:rPr lang="en-GB" dirty="0"/>
              <a:t>Why We Love to Hate HR…and What HR Can Do About It</a:t>
            </a:r>
          </a:p>
          <a:p>
            <a:endParaRPr lang="en-GB" b="1" dirty="0"/>
          </a:p>
          <a:p>
            <a:endParaRPr lang="en-GB" b="1" dirty="0"/>
          </a:p>
          <a:p>
            <a:endParaRPr lang="en-GB" dirty="0"/>
          </a:p>
        </p:txBody>
      </p:sp>
    </p:spTree>
    <p:extLst>
      <p:ext uri="{BB962C8B-B14F-4D97-AF65-F5344CB8AC3E}">
        <p14:creationId xmlns:p14="http://schemas.microsoft.com/office/powerpoint/2010/main" val="25228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709C2-C69C-4A68-A3B1-6D1A2ADDED9D}"/>
              </a:ext>
            </a:extLst>
          </p:cNvPr>
          <p:cNvSpPr>
            <a:spLocks noGrp="1"/>
          </p:cNvSpPr>
          <p:nvPr>
            <p:ph type="title"/>
          </p:nvPr>
        </p:nvSpPr>
        <p:spPr>
          <a:xfrm>
            <a:off x="841248" y="548640"/>
            <a:ext cx="3600860" cy="5431536"/>
          </a:xfrm>
        </p:spPr>
        <p:txBody>
          <a:bodyPr>
            <a:normAutofit/>
          </a:bodyPr>
          <a:lstStyle/>
          <a:p>
            <a:r>
              <a:rPr lang="en-GB" sz="5400" b="1"/>
              <a:t>Summary</a:t>
            </a:r>
          </a:p>
        </p:txBody>
      </p:sp>
      <p:sp>
        <p:nvSpPr>
          <p:cNvPr id="1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D203DB-BB39-4FF7-B7D0-1E3CB897EB61}"/>
              </a:ext>
            </a:extLst>
          </p:cNvPr>
          <p:cNvSpPr>
            <a:spLocks noGrp="1"/>
          </p:cNvSpPr>
          <p:nvPr>
            <p:ph idx="1"/>
          </p:nvPr>
        </p:nvSpPr>
        <p:spPr>
          <a:xfrm>
            <a:off x="5126418" y="552091"/>
            <a:ext cx="6224335" cy="5431536"/>
          </a:xfrm>
        </p:spPr>
        <p:txBody>
          <a:bodyPr numCol="1" anchor="ctr">
            <a:normAutofit/>
          </a:bodyPr>
          <a:lstStyle/>
          <a:p>
            <a:pPr>
              <a:spcBef>
                <a:spcPts val="600"/>
              </a:spcBef>
            </a:pPr>
            <a:r>
              <a:rPr lang="en-GB" dirty="0">
                <a:ea typeface="Times New Roman" panose="02020603050405020304" pitchFamily="18" charset="0"/>
                <a:cs typeface="Arial" panose="020B0604020202020204" pitchFamily="34" charset="0"/>
              </a:rPr>
              <a:t>Introductions</a:t>
            </a:r>
          </a:p>
          <a:p>
            <a:pPr>
              <a:spcBef>
                <a:spcPts val="600"/>
              </a:spcBef>
            </a:pPr>
            <a:r>
              <a:rPr lang="en-GB" dirty="0">
                <a:ea typeface="Times New Roman" panose="02020603050405020304" pitchFamily="18" charset="0"/>
                <a:cs typeface="Arial" panose="020B0604020202020204" pitchFamily="34" charset="0"/>
              </a:rPr>
              <a:t>Module set up and assignment run through</a:t>
            </a:r>
          </a:p>
          <a:p>
            <a:pPr>
              <a:spcBef>
                <a:spcPts val="600"/>
              </a:spcBef>
            </a:pPr>
            <a:r>
              <a:rPr lang="en-GB" dirty="0">
                <a:ea typeface="Times New Roman" panose="02020603050405020304" pitchFamily="18" charset="0"/>
                <a:cs typeface="Arial" panose="020B0604020202020204" pitchFamily="34" charset="0"/>
              </a:rPr>
              <a:t>What is HRM? History and context</a:t>
            </a:r>
          </a:p>
          <a:p>
            <a:pPr>
              <a:spcBef>
                <a:spcPts val="600"/>
              </a:spcBef>
            </a:pPr>
            <a:r>
              <a:rPr lang="en-GB" dirty="0">
                <a:ea typeface="Times New Roman" panose="02020603050405020304" pitchFamily="18" charset="0"/>
                <a:cs typeface="Arial" panose="020B0604020202020204" pitchFamily="34" charset="0"/>
              </a:rPr>
              <a:t>Perspectives and approaches</a:t>
            </a:r>
          </a:p>
          <a:p>
            <a:pPr>
              <a:spcBef>
                <a:spcPts val="600"/>
              </a:spcBef>
            </a:pPr>
            <a:r>
              <a:rPr lang="en-GB" dirty="0">
                <a:ea typeface="Times New Roman" panose="02020603050405020304" pitchFamily="18" charset="0"/>
                <a:cs typeface="Arial" panose="020B0604020202020204" pitchFamily="34" charset="0"/>
              </a:rPr>
              <a:t>The role of HRM </a:t>
            </a:r>
          </a:p>
        </p:txBody>
      </p:sp>
    </p:spTree>
    <p:extLst>
      <p:ext uri="{BB962C8B-B14F-4D97-AF65-F5344CB8AC3E}">
        <p14:creationId xmlns:p14="http://schemas.microsoft.com/office/powerpoint/2010/main" val="256487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TotalTime>
  <Words>4127</Words>
  <Application>Microsoft Office PowerPoint</Application>
  <PresentationFormat>Widescreen</PresentationFormat>
  <Paragraphs>322</Paragraphs>
  <Slides>20</Slides>
  <Notes>18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Arial</vt:lpstr>
      <vt:lpstr>Arial</vt:lpstr>
      <vt:lpstr>Calibri</vt:lpstr>
      <vt:lpstr>Calibri Light</vt:lpstr>
      <vt:lpstr>DM Sans</vt:lpstr>
      <vt:lpstr>Noto Sans</vt:lpstr>
      <vt:lpstr>Open Sans</vt:lpstr>
      <vt:lpstr>Times New Roman</vt:lpstr>
      <vt:lpstr>Wingdings</vt:lpstr>
      <vt:lpstr>Office Theme</vt:lpstr>
      <vt:lpstr>PowerPoint Presentation</vt:lpstr>
      <vt:lpstr>Today</vt:lpstr>
      <vt:lpstr>Introductions</vt:lpstr>
      <vt:lpstr>Module handbook – ESSENTIAL RESOURCE</vt:lpstr>
      <vt:lpstr>Module set up</vt:lpstr>
      <vt:lpstr>Assessments</vt:lpstr>
      <vt:lpstr>To do today</vt:lpstr>
      <vt:lpstr>Before we begin…</vt:lpstr>
      <vt:lpstr>What is HRM?</vt:lpstr>
      <vt:lpstr>Personnel Management -&gt; HRM</vt:lpstr>
      <vt:lpstr>Perspectives on HRM</vt:lpstr>
      <vt:lpstr>Approaches to HRM</vt:lpstr>
      <vt:lpstr>The Role of HRM</vt:lpstr>
      <vt:lpstr>Labour Market: </vt:lpstr>
      <vt:lpstr>The Great Resignation</vt:lpstr>
      <vt:lpstr>Activity: The Great Resignation</vt:lpstr>
      <vt:lpstr>Future of HRM: Artificial Intelligence in the Workplace</vt:lpstr>
      <vt:lpstr>AI in HRM</vt:lpstr>
      <vt:lpstr>Future of HRM: Week 1 Reading</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Rachel Cook</cp:lastModifiedBy>
  <cp:revision>1</cp:revision>
  <dcterms:created xsi:type="dcterms:W3CDTF">2022-01-11T12:09:39Z</dcterms:created>
  <dcterms:modified xsi:type="dcterms:W3CDTF">2022-01-12T10:24:16Z</dcterms:modified>
</cp:coreProperties>
</file>