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275"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7640E0-A762-AC5A-F479-106091C4CCBC}" v="60" dt="2025-10-11T08:58:03.314"/>
    <p1510:client id="{9E97E401-729A-2363-BB4A-C96A78FD3F19}" v="25" dt="2025-10-11T10:34:43.9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1" d="100"/>
          <a:sy n="111" d="100"/>
        </p:scale>
        <p:origin x="5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ussain (2436307)" userId="S::2436307@student.uwtsd.ac.uk::b2965959-d862-43ec-bafb-ef4bc47fe4db" providerId="AD" clId="Web-{D65C913A-0236-8B64-0990-1C4E9BFC5EC5}"/>
    <pc:docChg chg="modSld">
      <pc:chgData name="Maria Hussain (2436307)" userId="S::2436307@student.uwtsd.ac.uk::b2965959-d862-43ec-bafb-ef4bc47fe4db" providerId="AD" clId="Web-{D65C913A-0236-8B64-0990-1C4E9BFC5EC5}" dt="2025-10-04T11:25:00.336" v="518"/>
      <pc:docMkLst>
        <pc:docMk/>
      </pc:docMkLst>
      <pc:sldChg chg="modSp">
        <pc:chgData name="Maria Hussain (2436307)" userId="S::2436307@student.uwtsd.ac.uk::b2965959-d862-43ec-bafb-ef4bc47fe4db" providerId="AD" clId="Web-{D65C913A-0236-8B64-0990-1C4E9BFC5EC5}" dt="2025-10-04T10:56:06.667" v="507"/>
        <pc:sldMkLst>
          <pc:docMk/>
          <pc:sldMk cId="764605052" sldId="261"/>
        </pc:sldMkLst>
        <pc:graphicFrameChg chg="mod modGraphic">
          <ac:chgData name="Maria Hussain (2436307)" userId="S::2436307@student.uwtsd.ac.uk::b2965959-d862-43ec-bafb-ef4bc47fe4db" providerId="AD" clId="Web-{D65C913A-0236-8B64-0990-1C4E9BFC5EC5}" dt="2025-10-04T10:56:06.667" v="507"/>
          <ac:graphicFrameMkLst>
            <pc:docMk/>
            <pc:sldMk cId="764605052" sldId="261"/>
            <ac:graphicFrameMk id="7" creationId="{108D2D3F-BBD3-F859-AF29-5BEF174F1637}"/>
          </ac:graphicFrameMkLst>
        </pc:graphicFrameChg>
      </pc:sldChg>
      <pc:sldChg chg="modSp">
        <pc:chgData name="Maria Hussain (2436307)" userId="S::2436307@student.uwtsd.ac.uk::b2965959-d862-43ec-bafb-ef4bc47fe4db" providerId="AD" clId="Web-{D65C913A-0236-8B64-0990-1C4E9BFC5EC5}" dt="2025-10-04T09:10:39.101" v="112" actId="14100"/>
        <pc:sldMkLst>
          <pc:docMk/>
          <pc:sldMk cId="2451324015" sldId="263"/>
        </pc:sldMkLst>
        <pc:spChg chg="mod">
          <ac:chgData name="Maria Hussain (2436307)" userId="S::2436307@student.uwtsd.ac.uk::b2965959-d862-43ec-bafb-ef4bc47fe4db" providerId="AD" clId="Web-{D65C913A-0236-8B64-0990-1C4E9BFC5EC5}" dt="2025-10-04T09:10:39.101" v="112" actId="14100"/>
          <ac:spMkLst>
            <pc:docMk/>
            <pc:sldMk cId="2451324015" sldId="263"/>
            <ac:spMk id="3" creationId="{E04C29E1-0FF6-7114-4118-5B68E71110F6}"/>
          </ac:spMkLst>
        </pc:spChg>
      </pc:sldChg>
      <pc:sldChg chg="addSp delSp modSp mod setBg">
        <pc:chgData name="Maria Hussain (2436307)" userId="S::2436307@student.uwtsd.ac.uk::b2965959-d862-43ec-bafb-ef4bc47fe4db" providerId="AD" clId="Web-{D65C913A-0236-8B64-0990-1C4E9BFC5EC5}" dt="2025-10-04T10:53:44.052" v="475"/>
        <pc:sldMkLst>
          <pc:docMk/>
          <pc:sldMk cId="1037257886" sldId="265"/>
        </pc:sldMkLst>
        <pc:spChg chg="mod">
          <ac:chgData name="Maria Hussain (2436307)" userId="S::2436307@student.uwtsd.ac.uk::b2965959-d862-43ec-bafb-ef4bc47fe4db" providerId="AD" clId="Web-{D65C913A-0236-8B64-0990-1C4E9BFC5EC5}" dt="2025-10-04T10:53:44.052" v="475"/>
          <ac:spMkLst>
            <pc:docMk/>
            <pc:sldMk cId="1037257886" sldId="265"/>
            <ac:spMk id="2" creationId="{68A8AF1C-86E0-7043-44A2-DA950ED42D52}"/>
          </ac:spMkLst>
        </pc:spChg>
        <pc:spChg chg="mod">
          <ac:chgData name="Maria Hussain (2436307)" userId="S::2436307@student.uwtsd.ac.uk::b2965959-d862-43ec-bafb-ef4bc47fe4db" providerId="AD" clId="Web-{D65C913A-0236-8B64-0990-1C4E9BFC5EC5}" dt="2025-10-04T10:53:44.052" v="475"/>
          <ac:spMkLst>
            <pc:docMk/>
            <pc:sldMk cId="1037257886" sldId="265"/>
            <ac:spMk id="3" creationId="{E04C29E1-0FF6-7114-4118-5B68E71110F6}"/>
          </ac:spMkLst>
        </pc:spChg>
        <pc:spChg chg="add">
          <ac:chgData name="Maria Hussain (2436307)" userId="S::2436307@student.uwtsd.ac.uk::b2965959-d862-43ec-bafb-ef4bc47fe4db" providerId="AD" clId="Web-{D65C913A-0236-8B64-0990-1C4E9BFC5EC5}" dt="2025-10-04T10:53:44.052" v="475"/>
          <ac:spMkLst>
            <pc:docMk/>
            <pc:sldMk cId="1037257886" sldId="265"/>
            <ac:spMk id="17" creationId="{100EDD19-6802-4EC3-95CE-CFFAB042CFD6}"/>
          </ac:spMkLst>
        </pc:spChg>
        <pc:spChg chg="add">
          <ac:chgData name="Maria Hussain (2436307)" userId="S::2436307@student.uwtsd.ac.uk::b2965959-d862-43ec-bafb-ef4bc47fe4db" providerId="AD" clId="Web-{D65C913A-0236-8B64-0990-1C4E9BFC5EC5}" dt="2025-10-04T10:53:44.052" v="475"/>
          <ac:spMkLst>
            <pc:docMk/>
            <pc:sldMk cId="1037257886" sldId="265"/>
            <ac:spMk id="19" creationId="{DB17E863-922E-4C26-BD64-E8FD41D28661}"/>
          </ac:spMkLst>
        </pc:spChg>
      </pc:sldChg>
      <pc:sldChg chg="addSp delSp modSp mod setBg">
        <pc:chgData name="Maria Hussain (2436307)" userId="S::2436307@student.uwtsd.ac.uk::b2965959-d862-43ec-bafb-ef4bc47fe4db" providerId="AD" clId="Web-{D65C913A-0236-8B64-0990-1C4E9BFC5EC5}" dt="2025-10-04T09:18:19.649" v="155"/>
        <pc:sldMkLst>
          <pc:docMk/>
          <pc:sldMk cId="3206334785" sldId="268"/>
        </pc:sldMkLst>
        <pc:spChg chg="mod ord">
          <ac:chgData name="Maria Hussain (2436307)" userId="S::2436307@student.uwtsd.ac.uk::b2965959-d862-43ec-bafb-ef4bc47fe4db" providerId="AD" clId="Web-{D65C913A-0236-8B64-0990-1C4E9BFC5EC5}" dt="2025-10-04T09:18:19.649" v="155"/>
          <ac:spMkLst>
            <pc:docMk/>
            <pc:sldMk cId="3206334785" sldId="268"/>
            <ac:spMk id="3" creationId="{AB6873B1-82D2-71A9-F5A9-13A8B7E33DE2}"/>
          </ac:spMkLst>
        </pc:spChg>
        <pc:spChg chg="add">
          <ac:chgData name="Maria Hussain (2436307)" userId="S::2436307@student.uwtsd.ac.uk::b2965959-d862-43ec-bafb-ef4bc47fe4db" providerId="AD" clId="Web-{D65C913A-0236-8B64-0990-1C4E9BFC5EC5}" dt="2025-10-04T09:18:19.649" v="155"/>
          <ac:spMkLst>
            <pc:docMk/>
            <pc:sldMk cId="3206334785" sldId="268"/>
            <ac:spMk id="1090" creationId="{B95B9BA8-1D69-4796-85F5-B6D0BD52354B}"/>
          </ac:spMkLst>
        </pc:spChg>
        <pc:grpChg chg="add">
          <ac:chgData name="Maria Hussain (2436307)" userId="S::2436307@student.uwtsd.ac.uk::b2965959-d862-43ec-bafb-ef4bc47fe4db" providerId="AD" clId="Web-{D65C913A-0236-8B64-0990-1C4E9BFC5EC5}" dt="2025-10-04T09:18:19.649" v="155"/>
          <ac:grpSpMkLst>
            <pc:docMk/>
            <pc:sldMk cId="3206334785" sldId="268"/>
            <ac:grpSpMk id="1091" creationId="{CC09AFE8-9934-40C0-A058-4008A3B197E7}"/>
          </ac:grpSpMkLst>
        </pc:grpChg>
        <pc:picChg chg="mod">
          <ac:chgData name="Maria Hussain (2436307)" userId="S::2436307@student.uwtsd.ac.uk::b2965959-d862-43ec-bafb-ef4bc47fe4db" providerId="AD" clId="Web-{D65C913A-0236-8B64-0990-1C4E9BFC5EC5}" dt="2025-10-04T09:18:19.649" v="155"/>
          <ac:picMkLst>
            <pc:docMk/>
            <pc:sldMk cId="3206334785" sldId="268"/>
            <ac:picMk id="1026" creationId="{BC1C6B8B-3E57-B212-0064-3A197FA35436}"/>
          </ac:picMkLst>
        </pc:picChg>
      </pc:sldChg>
      <pc:sldChg chg="addSp delSp mod setBg">
        <pc:chgData name="Maria Hussain (2436307)" userId="S::2436307@student.uwtsd.ac.uk::b2965959-d862-43ec-bafb-ef4bc47fe4db" providerId="AD" clId="Web-{D65C913A-0236-8B64-0990-1C4E9BFC5EC5}" dt="2025-10-04T08:59:36.724" v="76"/>
        <pc:sldMkLst>
          <pc:docMk/>
          <pc:sldMk cId="702059637" sldId="270"/>
        </pc:sldMkLst>
        <pc:spChg chg="add">
          <ac:chgData name="Maria Hussain (2436307)" userId="S::2436307@student.uwtsd.ac.uk::b2965959-d862-43ec-bafb-ef4bc47fe4db" providerId="AD" clId="Web-{D65C913A-0236-8B64-0990-1C4E9BFC5EC5}" dt="2025-10-04T08:59:36.724" v="76"/>
          <ac:spMkLst>
            <pc:docMk/>
            <pc:sldMk cId="702059637" sldId="270"/>
            <ac:spMk id="11" creationId="{B50AB553-2A96-4A92-96F2-93548E096954}"/>
          </ac:spMkLst>
        </pc:spChg>
        <pc:graphicFrameChg chg="add">
          <ac:chgData name="Maria Hussain (2436307)" userId="S::2436307@student.uwtsd.ac.uk::b2965959-d862-43ec-bafb-ef4bc47fe4db" providerId="AD" clId="Web-{D65C913A-0236-8B64-0990-1C4E9BFC5EC5}" dt="2025-10-04T08:59:36.724" v="76"/>
          <ac:graphicFrameMkLst>
            <pc:docMk/>
            <pc:sldMk cId="702059637" sldId="270"/>
            <ac:graphicFrameMk id="6" creationId="{DF39C1A4-CDE1-C8EF-E3F9-7F4EFB29DB9A}"/>
          </ac:graphicFrameMkLst>
        </pc:graphicFrameChg>
        <pc:picChg chg="add">
          <ac:chgData name="Maria Hussain (2436307)" userId="S::2436307@student.uwtsd.ac.uk::b2965959-d862-43ec-bafb-ef4bc47fe4db" providerId="AD" clId="Web-{D65C913A-0236-8B64-0990-1C4E9BFC5EC5}" dt="2025-10-04T08:59:36.724" v="76"/>
          <ac:picMkLst>
            <pc:docMk/>
            <pc:sldMk cId="702059637" sldId="270"/>
            <ac:picMk id="7" creationId="{3C1669A5-D03A-EE5F-FDE6-338369572521}"/>
          </ac:picMkLst>
        </pc:picChg>
      </pc:sldChg>
      <pc:sldChg chg="addSp delSp modSp mod setBg">
        <pc:chgData name="Maria Hussain (2436307)" userId="S::2436307@student.uwtsd.ac.uk::b2965959-d862-43ec-bafb-ef4bc47fe4db" providerId="AD" clId="Web-{D65C913A-0236-8B64-0990-1C4E9BFC5EC5}" dt="2025-10-04T09:21:54.955" v="168"/>
        <pc:sldMkLst>
          <pc:docMk/>
          <pc:sldMk cId="3321023050" sldId="271"/>
        </pc:sldMkLst>
        <pc:spChg chg="mod">
          <ac:chgData name="Maria Hussain (2436307)" userId="S::2436307@student.uwtsd.ac.uk::b2965959-d862-43ec-bafb-ef4bc47fe4db" providerId="AD" clId="Web-{D65C913A-0236-8B64-0990-1C4E9BFC5EC5}" dt="2025-10-04T08:59:17.665" v="75"/>
          <ac:spMkLst>
            <pc:docMk/>
            <pc:sldMk cId="3321023050" sldId="271"/>
            <ac:spMk id="2" creationId="{23379A11-1CF0-5125-F775-02C08085203B}"/>
          </ac:spMkLst>
        </pc:spChg>
        <pc:spChg chg="add">
          <ac:chgData name="Maria Hussain (2436307)" userId="S::2436307@student.uwtsd.ac.uk::b2965959-d862-43ec-bafb-ef4bc47fe4db" providerId="AD" clId="Web-{D65C913A-0236-8B64-0990-1C4E9BFC5EC5}" dt="2025-10-04T08:59:17.665" v="75"/>
          <ac:spMkLst>
            <pc:docMk/>
            <pc:sldMk cId="3321023050" sldId="271"/>
            <ac:spMk id="10" creationId="{B50AB553-2A96-4A92-96F2-93548E096954}"/>
          </ac:spMkLst>
        </pc:spChg>
        <pc:graphicFrameChg chg="add modGraphic">
          <ac:chgData name="Maria Hussain (2436307)" userId="S::2436307@student.uwtsd.ac.uk::b2965959-d862-43ec-bafb-ef4bc47fe4db" providerId="AD" clId="Web-{D65C913A-0236-8B64-0990-1C4E9BFC5EC5}" dt="2025-10-04T09:21:54.955" v="168"/>
          <ac:graphicFrameMkLst>
            <pc:docMk/>
            <pc:sldMk cId="3321023050" sldId="271"/>
            <ac:graphicFrameMk id="5" creationId="{65CE08B7-5DFC-6781-90FF-F00782CA69D0}"/>
          </ac:graphicFrameMkLst>
        </pc:graphicFrameChg>
        <pc:picChg chg="add">
          <ac:chgData name="Maria Hussain (2436307)" userId="S::2436307@student.uwtsd.ac.uk::b2965959-d862-43ec-bafb-ef4bc47fe4db" providerId="AD" clId="Web-{D65C913A-0236-8B64-0990-1C4E9BFC5EC5}" dt="2025-10-04T08:59:17.665" v="75"/>
          <ac:picMkLst>
            <pc:docMk/>
            <pc:sldMk cId="3321023050" sldId="271"/>
            <ac:picMk id="6" creationId="{36D9F52F-3804-D799-555F-295CD92E8A2B}"/>
          </ac:picMkLst>
        </pc:picChg>
      </pc:sldChg>
      <pc:sldChg chg="addSp delSp modSp mod setBg">
        <pc:chgData name="Maria Hussain (2436307)" userId="S::2436307@student.uwtsd.ac.uk::b2965959-d862-43ec-bafb-ef4bc47fe4db" providerId="AD" clId="Web-{D65C913A-0236-8B64-0990-1C4E9BFC5EC5}" dt="2025-10-04T09:00:14.322" v="81"/>
        <pc:sldMkLst>
          <pc:docMk/>
          <pc:sldMk cId="1027608494" sldId="272"/>
        </pc:sldMkLst>
        <pc:spChg chg="mod">
          <ac:chgData name="Maria Hussain (2436307)" userId="S::2436307@student.uwtsd.ac.uk::b2965959-d862-43ec-bafb-ef4bc47fe4db" providerId="AD" clId="Web-{D65C913A-0236-8B64-0990-1C4E9BFC5EC5}" dt="2025-10-04T09:00:14.322" v="81"/>
          <ac:spMkLst>
            <pc:docMk/>
            <pc:sldMk cId="1027608494" sldId="272"/>
            <ac:spMk id="2" creationId="{8A50C2D0-4F0F-32FA-368C-29CAACE5786E}"/>
          </ac:spMkLst>
        </pc:spChg>
        <pc:spChg chg="mod">
          <ac:chgData name="Maria Hussain (2436307)" userId="S::2436307@student.uwtsd.ac.uk::b2965959-d862-43ec-bafb-ef4bc47fe4db" providerId="AD" clId="Web-{D65C913A-0236-8B64-0990-1C4E9BFC5EC5}" dt="2025-10-04T09:00:14.322" v="81"/>
          <ac:spMkLst>
            <pc:docMk/>
            <pc:sldMk cId="1027608494" sldId="272"/>
            <ac:spMk id="3" creationId="{E292113E-450D-CB08-601E-E45AB99509E7}"/>
          </ac:spMkLst>
        </pc:spChg>
      </pc:sldChg>
      <pc:sldChg chg="addSp delSp modSp mod setBg">
        <pc:chgData name="Maria Hussain (2436307)" userId="S::2436307@student.uwtsd.ac.uk::b2965959-d862-43ec-bafb-ef4bc47fe4db" providerId="AD" clId="Web-{D65C913A-0236-8B64-0990-1C4E9BFC5EC5}" dt="2025-10-04T09:24:44.976" v="175"/>
        <pc:sldMkLst>
          <pc:docMk/>
          <pc:sldMk cId="2661610389" sldId="273"/>
        </pc:sldMkLst>
        <pc:spChg chg="mod">
          <ac:chgData name="Maria Hussain (2436307)" userId="S::2436307@student.uwtsd.ac.uk::b2965959-d862-43ec-bafb-ef4bc47fe4db" providerId="AD" clId="Web-{D65C913A-0236-8B64-0990-1C4E9BFC5EC5}" dt="2025-10-04T09:24:44.976" v="175"/>
          <ac:spMkLst>
            <pc:docMk/>
            <pc:sldMk cId="2661610389" sldId="273"/>
            <ac:spMk id="2" creationId="{F1DF348C-F75E-75E9-74BA-22A65FB9E02F}"/>
          </ac:spMkLst>
        </pc:spChg>
        <pc:spChg chg="add">
          <ac:chgData name="Maria Hussain (2436307)" userId="S::2436307@student.uwtsd.ac.uk::b2965959-d862-43ec-bafb-ef4bc47fe4db" providerId="AD" clId="Web-{D65C913A-0236-8B64-0990-1C4E9BFC5EC5}" dt="2025-10-04T09:24:44.976" v="175"/>
          <ac:spMkLst>
            <pc:docMk/>
            <pc:sldMk cId="2661610389" sldId="273"/>
            <ac:spMk id="29" creationId="{AAD0DBB9-1A4B-4391-81D4-CB19F9AB918A}"/>
          </ac:spMkLst>
        </pc:spChg>
        <pc:spChg chg="add">
          <ac:chgData name="Maria Hussain (2436307)" userId="S::2436307@student.uwtsd.ac.uk::b2965959-d862-43ec-bafb-ef4bc47fe4db" providerId="AD" clId="Web-{D65C913A-0236-8B64-0990-1C4E9BFC5EC5}" dt="2025-10-04T09:24:44.976" v="175"/>
          <ac:spMkLst>
            <pc:docMk/>
            <pc:sldMk cId="2661610389" sldId="273"/>
            <ac:spMk id="30" creationId="{BACC6370-2D7E-4714-9D71-7542949D7D5D}"/>
          </ac:spMkLst>
        </pc:spChg>
        <pc:spChg chg="add">
          <ac:chgData name="Maria Hussain (2436307)" userId="S::2436307@student.uwtsd.ac.uk::b2965959-d862-43ec-bafb-ef4bc47fe4db" providerId="AD" clId="Web-{D65C913A-0236-8B64-0990-1C4E9BFC5EC5}" dt="2025-10-04T09:24:44.976" v="175"/>
          <ac:spMkLst>
            <pc:docMk/>
            <pc:sldMk cId="2661610389" sldId="273"/>
            <ac:spMk id="31" creationId="{063BBA22-50EA-4C4D-BE05-F1CE4E63AA56}"/>
          </ac:spMkLst>
        </pc:spChg>
        <pc:spChg chg="add">
          <ac:chgData name="Maria Hussain (2436307)" userId="S::2436307@student.uwtsd.ac.uk::b2965959-d862-43ec-bafb-ef4bc47fe4db" providerId="AD" clId="Web-{D65C913A-0236-8B64-0990-1C4E9BFC5EC5}" dt="2025-10-04T09:24:44.976" v="175"/>
          <ac:spMkLst>
            <pc:docMk/>
            <pc:sldMk cId="2661610389" sldId="273"/>
            <ac:spMk id="32" creationId="{F68B3F68-107C-434F-AA38-110D5EA91B85}"/>
          </ac:spMkLst>
        </pc:spChg>
        <pc:graphicFrameChg chg="add mod modGraphic">
          <ac:chgData name="Maria Hussain (2436307)" userId="S::2436307@student.uwtsd.ac.uk::b2965959-d862-43ec-bafb-ef4bc47fe4db" providerId="AD" clId="Web-{D65C913A-0236-8B64-0990-1C4E9BFC5EC5}" dt="2025-10-04T09:24:44.976" v="175"/>
          <ac:graphicFrameMkLst>
            <pc:docMk/>
            <pc:sldMk cId="2661610389" sldId="273"/>
            <ac:graphicFrameMk id="20" creationId="{0285FF50-1DA6-02F2-F45E-ECA2FFD79CF4}"/>
          </ac:graphicFrameMkLst>
        </pc:graphicFrameChg>
      </pc:sldChg>
      <pc:sldChg chg="addSp delSp modSp mod setBg">
        <pc:chgData name="Maria Hussain (2436307)" userId="S::2436307@student.uwtsd.ac.uk::b2965959-d862-43ec-bafb-ef4bc47fe4db" providerId="AD" clId="Web-{D65C913A-0236-8B64-0990-1C4E9BFC5EC5}" dt="2025-10-04T10:48:34.288" v="398" actId="20577"/>
        <pc:sldMkLst>
          <pc:docMk/>
          <pc:sldMk cId="860344735" sldId="274"/>
        </pc:sldMkLst>
        <pc:spChg chg="mod">
          <ac:chgData name="Maria Hussain (2436307)" userId="S::2436307@student.uwtsd.ac.uk::b2965959-d862-43ec-bafb-ef4bc47fe4db" providerId="AD" clId="Web-{D65C913A-0236-8B64-0990-1C4E9BFC5EC5}" dt="2025-10-04T08:59:01.803" v="74"/>
          <ac:spMkLst>
            <pc:docMk/>
            <pc:sldMk cId="860344735" sldId="274"/>
            <ac:spMk id="2" creationId="{A4625D9A-89A8-7973-B86A-02BB98C95A4B}"/>
          </ac:spMkLst>
        </pc:spChg>
        <pc:graphicFrameChg chg="add mod modGraphic">
          <ac:chgData name="Maria Hussain (2436307)" userId="S::2436307@student.uwtsd.ac.uk::b2965959-d862-43ec-bafb-ef4bc47fe4db" providerId="AD" clId="Web-{D65C913A-0236-8B64-0990-1C4E9BFC5EC5}" dt="2025-10-04T10:48:34.288" v="398" actId="20577"/>
          <ac:graphicFrameMkLst>
            <pc:docMk/>
            <pc:sldMk cId="860344735" sldId="274"/>
            <ac:graphicFrameMk id="23" creationId="{5A6E790B-D1A7-F32E-EB61-6434C28DAD6D}"/>
          </ac:graphicFrameMkLst>
        </pc:graphicFrameChg>
      </pc:sldChg>
      <pc:sldChg chg="addSp delSp modSp">
        <pc:chgData name="Maria Hussain (2436307)" userId="S::2436307@student.uwtsd.ac.uk::b2965959-d862-43ec-bafb-ef4bc47fe4db" providerId="AD" clId="Web-{D65C913A-0236-8B64-0990-1C4E9BFC5EC5}" dt="2025-10-04T09:17:35.833" v="144" actId="14100"/>
        <pc:sldMkLst>
          <pc:docMk/>
          <pc:sldMk cId="1780730117" sldId="275"/>
        </pc:sldMkLst>
        <pc:spChg chg="mod">
          <ac:chgData name="Maria Hussain (2436307)" userId="S::2436307@student.uwtsd.ac.uk::b2965959-d862-43ec-bafb-ef4bc47fe4db" providerId="AD" clId="Web-{D65C913A-0236-8B64-0990-1C4E9BFC5EC5}" dt="2025-10-04T09:17:16.598" v="141"/>
          <ac:spMkLst>
            <pc:docMk/>
            <pc:sldMk cId="1780730117" sldId="275"/>
            <ac:spMk id="6" creationId="{A505395B-EB6B-5ED1-186D-E017DA15A205}"/>
          </ac:spMkLst>
        </pc:spChg>
        <pc:spChg chg="add">
          <ac:chgData name="Maria Hussain (2436307)" userId="S::2436307@student.uwtsd.ac.uk::b2965959-d862-43ec-bafb-ef4bc47fe4db" providerId="AD" clId="Web-{D65C913A-0236-8B64-0990-1C4E9BFC5EC5}" dt="2025-10-04T09:17:16.598" v="141"/>
          <ac:spMkLst>
            <pc:docMk/>
            <pc:sldMk cId="1780730117" sldId="275"/>
            <ac:spMk id="54" creationId="{BA79A7CF-01AF-4178-9369-94E0C90EB046}"/>
          </ac:spMkLst>
        </pc:spChg>
        <pc:spChg chg="add">
          <ac:chgData name="Maria Hussain (2436307)" userId="S::2436307@student.uwtsd.ac.uk::b2965959-d862-43ec-bafb-ef4bc47fe4db" providerId="AD" clId="Web-{D65C913A-0236-8B64-0990-1C4E9BFC5EC5}" dt="2025-10-04T09:17:16.598" v="141"/>
          <ac:spMkLst>
            <pc:docMk/>
            <pc:sldMk cId="1780730117" sldId="275"/>
            <ac:spMk id="56" creationId="{99413ED5-9ED4-4772-BCE4-2BCAE6B12E35}"/>
          </ac:spMkLst>
        </pc:spChg>
        <pc:spChg chg="add">
          <ac:chgData name="Maria Hussain (2436307)" userId="S::2436307@student.uwtsd.ac.uk::b2965959-d862-43ec-bafb-ef4bc47fe4db" providerId="AD" clId="Web-{D65C913A-0236-8B64-0990-1C4E9BFC5EC5}" dt="2025-10-04T09:17:16.598" v="141"/>
          <ac:spMkLst>
            <pc:docMk/>
            <pc:sldMk cId="1780730117" sldId="275"/>
            <ac:spMk id="58" creationId="{04357C93-F0CB-4A1C-8F77-4E9063789819}"/>
          </ac:spMkLst>
        </pc:spChg>
        <pc:spChg chg="add">
          <ac:chgData name="Maria Hussain (2436307)" userId="S::2436307@student.uwtsd.ac.uk::b2965959-d862-43ec-bafb-ef4bc47fe4db" providerId="AD" clId="Web-{D65C913A-0236-8B64-0990-1C4E9BFC5EC5}" dt="2025-10-04T09:17:16.598" v="141"/>
          <ac:spMkLst>
            <pc:docMk/>
            <pc:sldMk cId="1780730117" sldId="275"/>
            <ac:spMk id="60" creationId="{90F533E9-6690-41A8-A372-4C6C622D028D}"/>
          </ac:spMkLst>
        </pc:spChg>
        <pc:picChg chg="add mod modCrop">
          <ac:chgData name="Maria Hussain (2436307)" userId="S::2436307@student.uwtsd.ac.uk::b2965959-d862-43ec-bafb-ef4bc47fe4db" providerId="AD" clId="Web-{D65C913A-0236-8B64-0990-1C4E9BFC5EC5}" dt="2025-10-04T09:17:35.833" v="144" actId="14100"/>
          <ac:picMkLst>
            <pc:docMk/>
            <pc:sldMk cId="1780730117" sldId="275"/>
            <ac:picMk id="18" creationId="{87E1C856-14F0-4767-AE75-325C0EB11D91}"/>
          </ac:picMkLst>
        </pc:picChg>
      </pc:sldChg>
      <pc:sldChg chg="modSp">
        <pc:chgData name="Maria Hussain (2436307)" userId="S::2436307@student.uwtsd.ac.uk::b2965959-d862-43ec-bafb-ef4bc47fe4db" providerId="AD" clId="Web-{D65C913A-0236-8B64-0990-1C4E9BFC5EC5}" dt="2025-10-04T10:49:59.900" v="474"/>
        <pc:sldMkLst>
          <pc:docMk/>
          <pc:sldMk cId="2496961718" sldId="336"/>
        </pc:sldMkLst>
        <pc:graphicFrameChg chg="mod modGraphic">
          <ac:chgData name="Maria Hussain (2436307)" userId="S::2436307@student.uwtsd.ac.uk::b2965959-d862-43ec-bafb-ef4bc47fe4db" providerId="AD" clId="Web-{D65C913A-0236-8B64-0990-1C4E9BFC5EC5}" dt="2025-10-04T10:49:59.900" v="474"/>
          <ac:graphicFrameMkLst>
            <pc:docMk/>
            <pc:sldMk cId="2496961718" sldId="336"/>
            <ac:graphicFrameMk id="5" creationId="{A2EE408F-2C4B-7EA4-C94A-EC225621176C}"/>
          </ac:graphicFrameMkLst>
        </pc:graphicFrameChg>
      </pc:sldChg>
      <pc:sldChg chg="addSp delSp modSp mod setBg">
        <pc:chgData name="Maria Hussain (2436307)" userId="S::2436307@student.uwtsd.ac.uk::b2965959-d862-43ec-bafb-ef4bc47fe4db" providerId="AD" clId="Web-{D65C913A-0236-8B64-0990-1C4E9BFC5EC5}" dt="2025-10-04T11:25:00.336" v="518"/>
        <pc:sldMkLst>
          <pc:docMk/>
          <pc:sldMk cId="2319079123" sldId="337"/>
        </pc:sldMkLst>
        <pc:spChg chg="mod">
          <ac:chgData name="Maria Hussain (2436307)" userId="S::2436307@student.uwtsd.ac.uk::b2965959-d862-43ec-bafb-ef4bc47fe4db" providerId="AD" clId="Web-{D65C913A-0236-8B64-0990-1C4E9BFC5EC5}" dt="2025-10-04T11:25:00.336" v="518"/>
          <ac:spMkLst>
            <pc:docMk/>
            <pc:sldMk cId="2319079123" sldId="337"/>
            <ac:spMk id="2" creationId="{F6A380E8-2AC0-F0B7-9432-FB8903B92FD6}"/>
          </ac:spMkLst>
        </pc:spChg>
        <pc:graphicFrameChg chg="add mod modGraphic">
          <ac:chgData name="Maria Hussain (2436307)" userId="S::2436307@student.uwtsd.ac.uk::b2965959-d862-43ec-bafb-ef4bc47fe4db" providerId="AD" clId="Web-{D65C913A-0236-8B64-0990-1C4E9BFC5EC5}" dt="2025-10-04T11:25:00.336" v="518"/>
          <ac:graphicFrameMkLst>
            <pc:docMk/>
            <pc:sldMk cId="2319079123" sldId="337"/>
            <ac:graphicFrameMk id="17" creationId="{AC66EAE4-F64F-97D4-9092-D57912B01E04}"/>
          </ac:graphicFrameMkLst>
        </pc:graphicFrameChg>
        <pc:picChg chg="add mod ord">
          <ac:chgData name="Maria Hussain (2436307)" userId="S::2436307@student.uwtsd.ac.uk::b2965959-d862-43ec-bafb-ef4bc47fe4db" providerId="AD" clId="Web-{D65C913A-0236-8B64-0990-1C4E9BFC5EC5}" dt="2025-10-04T11:25:00.336" v="518"/>
          <ac:picMkLst>
            <pc:docMk/>
            <pc:sldMk cId="2319079123" sldId="337"/>
            <ac:picMk id="19" creationId="{3EED567E-D2C2-00C0-290F-F03A46C3D0EC}"/>
          </ac:picMkLst>
        </pc:picChg>
      </pc:sldChg>
    </pc:docChg>
  </pc:docChgLst>
  <pc:docChgLst>
    <pc:chgData name="Maria Hussain (2436307)" userId="S::2436307@student.uwtsd.ac.uk::b2965959-d862-43ec-bafb-ef4bc47fe4db" providerId="AD" clId="Web-{9E97E401-729A-2363-BB4A-C96A78FD3F19}"/>
    <pc:docChg chg="modSld">
      <pc:chgData name="Maria Hussain (2436307)" userId="S::2436307@student.uwtsd.ac.uk::b2965959-d862-43ec-bafb-ef4bc47fe4db" providerId="AD" clId="Web-{9E97E401-729A-2363-BB4A-C96A78FD3F19}" dt="2025-10-11T10:45:36.398" v="39" actId="20577"/>
      <pc:docMkLst>
        <pc:docMk/>
      </pc:docMkLst>
      <pc:sldChg chg="modSp">
        <pc:chgData name="Maria Hussain (2436307)" userId="S::2436307@student.uwtsd.ac.uk::b2965959-d862-43ec-bafb-ef4bc47fe4db" providerId="AD" clId="Web-{9E97E401-729A-2363-BB4A-C96A78FD3F19}" dt="2025-10-11T10:34:03.543" v="22" actId="20577"/>
        <pc:sldMkLst>
          <pc:docMk/>
          <pc:sldMk cId="2451324015" sldId="263"/>
        </pc:sldMkLst>
        <pc:spChg chg="mod">
          <ac:chgData name="Maria Hussain (2436307)" userId="S::2436307@student.uwtsd.ac.uk::b2965959-d862-43ec-bafb-ef4bc47fe4db" providerId="AD" clId="Web-{9E97E401-729A-2363-BB4A-C96A78FD3F19}" dt="2025-10-11T10:34:03.543" v="22" actId="20577"/>
          <ac:spMkLst>
            <pc:docMk/>
            <pc:sldMk cId="2451324015" sldId="263"/>
            <ac:spMk id="3" creationId="{E04C29E1-0FF6-7114-4118-5B68E71110F6}"/>
          </ac:spMkLst>
        </pc:spChg>
      </pc:sldChg>
      <pc:sldChg chg="modSp">
        <pc:chgData name="Maria Hussain (2436307)" userId="S::2436307@student.uwtsd.ac.uk::b2965959-d862-43ec-bafb-ef4bc47fe4db" providerId="AD" clId="Web-{9E97E401-729A-2363-BB4A-C96A78FD3F19}" dt="2025-10-11T10:45:36.398" v="39" actId="20577"/>
        <pc:sldMkLst>
          <pc:docMk/>
          <pc:sldMk cId="860344735" sldId="274"/>
        </pc:sldMkLst>
        <pc:graphicFrameChg chg="modGraphic">
          <ac:chgData name="Maria Hussain (2436307)" userId="S::2436307@student.uwtsd.ac.uk::b2965959-d862-43ec-bafb-ef4bc47fe4db" providerId="AD" clId="Web-{9E97E401-729A-2363-BB4A-C96A78FD3F19}" dt="2025-10-11T10:45:36.398" v="39" actId="20577"/>
          <ac:graphicFrameMkLst>
            <pc:docMk/>
            <pc:sldMk cId="860344735" sldId="274"/>
            <ac:graphicFrameMk id="23" creationId="{5A6E790B-D1A7-F32E-EB61-6434C28DAD6D}"/>
          </ac:graphicFrameMkLst>
        </pc:graphicFrameChg>
      </pc:sldChg>
    </pc:docChg>
  </pc:docChgLst>
  <pc:docChgLst>
    <pc:chgData name="Maria Hussain (2436307)" userId="S::2436307@student.uwtsd.ac.uk::b2965959-d862-43ec-bafb-ef4bc47fe4db" providerId="AD" clId="Web-{92707FEA-E6A3-6FDE-F604-6B9229DF9655}"/>
    <pc:docChg chg="modSld">
      <pc:chgData name="Maria Hussain (2436307)" userId="S::2436307@student.uwtsd.ac.uk::b2965959-d862-43ec-bafb-ef4bc47fe4db" providerId="AD" clId="Web-{92707FEA-E6A3-6FDE-F604-6B9229DF9655}" dt="2025-09-20T11:38:45.660" v="555"/>
      <pc:docMkLst>
        <pc:docMk/>
      </pc:docMkLst>
      <pc:sldChg chg="addSp delSp modSp">
        <pc:chgData name="Maria Hussain (2436307)" userId="S::2436307@student.uwtsd.ac.uk::b2965959-d862-43ec-bafb-ef4bc47fe4db" providerId="AD" clId="Web-{92707FEA-E6A3-6FDE-F604-6B9229DF9655}" dt="2025-09-20T10:35:21.413" v="507"/>
        <pc:sldMkLst>
          <pc:docMk/>
          <pc:sldMk cId="764605052" sldId="261"/>
        </pc:sldMkLst>
        <pc:spChg chg="mod">
          <ac:chgData name="Maria Hussain (2436307)" userId="S::2436307@student.uwtsd.ac.uk::b2965959-d862-43ec-bafb-ef4bc47fe4db" providerId="AD" clId="Web-{92707FEA-E6A3-6FDE-F604-6B9229DF9655}" dt="2025-09-20T10:34:27.037" v="472" actId="20577"/>
          <ac:spMkLst>
            <pc:docMk/>
            <pc:sldMk cId="764605052" sldId="261"/>
            <ac:spMk id="3" creationId="{E04C29E1-0FF6-7114-4118-5B68E71110F6}"/>
          </ac:spMkLst>
        </pc:spChg>
        <pc:graphicFrameChg chg="mod modGraphic">
          <ac:chgData name="Maria Hussain (2436307)" userId="S::2436307@student.uwtsd.ac.uk::b2965959-d862-43ec-bafb-ef4bc47fe4db" providerId="AD" clId="Web-{92707FEA-E6A3-6FDE-F604-6B9229DF9655}" dt="2025-09-20T10:35:21.413" v="507"/>
          <ac:graphicFrameMkLst>
            <pc:docMk/>
            <pc:sldMk cId="764605052" sldId="261"/>
            <ac:graphicFrameMk id="7" creationId="{108D2D3F-BBD3-F859-AF29-5BEF174F1637}"/>
          </ac:graphicFrameMkLst>
        </pc:graphicFrameChg>
      </pc:sldChg>
      <pc:sldChg chg="modSp">
        <pc:chgData name="Maria Hussain (2436307)" userId="S::2436307@student.uwtsd.ac.uk::b2965959-d862-43ec-bafb-ef4bc47fe4db" providerId="AD" clId="Web-{92707FEA-E6A3-6FDE-F604-6B9229DF9655}" dt="2025-09-20T11:06:32.179" v="534" actId="20577"/>
        <pc:sldMkLst>
          <pc:docMk/>
          <pc:sldMk cId="2451324015" sldId="263"/>
        </pc:sldMkLst>
        <pc:spChg chg="mod">
          <ac:chgData name="Maria Hussain (2436307)" userId="S::2436307@student.uwtsd.ac.uk::b2965959-d862-43ec-bafb-ef4bc47fe4db" providerId="AD" clId="Web-{92707FEA-E6A3-6FDE-F604-6B9229DF9655}" dt="2025-09-20T11:06:32.179" v="534" actId="20577"/>
          <ac:spMkLst>
            <pc:docMk/>
            <pc:sldMk cId="2451324015" sldId="263"/>
            <ac:spMk id="3" creationId="{E04C29E1-0FF6-7114-4118-5B68E71110F6}"/>
          </ac:spMkLst>
        </pc:spChg>
      </pc:sldChg>
      <pc:sldChg chg="modSp">
        <pc:chgData name="Maria Hussain (2436307)" userId="S::2436307@student.uwtsd.ac.uk::b2965959-d862-43ec-bafb-ef4bc47fe4db" providerId="AD" clId="Web-{92707FEA-E6A3-6FDE-F604-6B9229DF9655}" dt="2025-09-20T09:22:15.199" v="2" actId="20577"/>
        <pc:sldMkLst>
          <pc:docMk/>
          <pc:sldMk cId="702059637" sldId="270"/>
        </pc:sldMkLst>
      </pc:sldChg>
      <pc:sldChg chg="modSp">
        <pc:chgData name="Maria Hussain (2436307)" userId="S::2436307@student.uwtsd.ac.uk::b2965959-d862-43ec-bafb-ef4bc47fe4db" providerId="AD" clId="Web-{92707FEA-E6A3-6FDE-F604-6B9229DF9655}" dt="2025-09-20T09:26:38.536" v="40" actId="20577"/>
        <pc:sldMkLst>
          <pc:docMk/>
          <pc:sldMk cId="3321023050" sldId="271"/>
        </pc:sldMkLst>
        <pc:spChg chg="mod">
          <ac:chgData name="Maria Hussain (2436307)" userId="S::2436307@student.uwtsd.ac.uk::b2965959-d862-43ec-bafb-ef4bc47fe4db" providerId="AD" clId="Web-{92707FEA-E6A3-6FDE-F604-6B9229DF9655}" dt="2025-09-20T09:22:57.029" v="14" actId="20577"/>
          <ac:spMkLst>
            <pc:docMk/>
            <pc:sldMk cId="3321023050" sldId="271"/>
            <ac:spMk id="2" creationId="{23379A11-1CF0-5125-F775-02C08085203B}"/>
          </ac:spMkLst>
        </pc:spChg>
      </pc:sldChg>
      <pc:sldChg chg="modSp">
        <pc:chgData name="Maria Hussain (2436307)" userId="S::2436307@student.uwtsd.ac.uk::b2965959-d862-43ec-bafb-ef4bc47fe4db" providerId="AD" clId="Web-{92707FEA-E6A3-6FDE-F604-6B9229DF9655}" dt="2025-09-20T09:29:28.040" v="44" actId="20577"/>
        <pc:sldMkLst>
          <pc:docMk/>
          <pc:sldMk cId="1027608494" sldId="272"/>
        </pc:sldMkLst>
        <pc:spChg chg="mod">
          <ac:chgData name="Maria Hussain (2436307)" userId="S::2436307@student.uwtsd.ac.uk::b2965959-d862-43ec-bafb-ef4bc47fe4db" providerId="AD" clId="Web-{92707FEA-E6A3-6FDE-F604-6B9229DF9655}" dt="2025-09-20T09:29:28.040" v="44" actId="20577"/>
          <ac:spMkLst>
            <pc:docMk/>
            <pc:sldMk cId="1027608494" sldId="272"/>
            <ac:spMk id="3" creationId="{E292113E-450D-CB08-601E-E45AB99509E7}"/>
          </ac:spMkLst>
        </pc:spChg>
      </pc:sldChg>
      <pc:sldChg chg="modSp">
        <pc:chgData name="Maria Hussain (2436307)" userId="S::2436307@student.uwtsd.ac.uk::b2965959-d862-43ec-bafb-ef4bc47fe4db" providerId="AD" clId="Web-{92707FEA-E6A3-6FDE-F604-6B9229DF9655}" dt="2025-09-20T10:31:20.355" v="448" actId="20577"/>
        <pc:sldMkLst>
          <pc:docMk/>
          <pc:sldMk cId="2661610389" sldId="273"/>
        </pc:sldMkLst>
        <pc:spChg chg="mod">
          <ac:chgData name="Maria Hussain (2436307)" userId="S::2436307@student.uwtsd.ac.uk::b2965959-d862-43ec-bafb-ef4bc47fe4db" providerId="AD" clId="Web-{92707FEA-E6A3-6FDE-F604-6B9229DF9655}" dt="2025-09-20T10:22:41.157" v="399" actId="20577"/>
          <ac:spMkLst>
            <pc:docMk/>
            <pc:sldMk cId="2661610389" sldId="273"/>
            <ac:spMk id="2" creationId="{F1DF348C-F75E-75E9-74BA-22A65FB9E02F}"/>
          </ac:spMkLst>
        </pc:spChg>
      </pc:sldChg>
      <pc:sldChg chg="modSp">
        <pc:chgData name="Maria Hussain (2436307)" userId="S::2436307@student.uwtsd.ac.uk::b2965959-d862-43ec-bafb-ef4bc47fe4db" providerId="AD" clId="Web-{92707FEA-E6A3-6FDE-F604-6B9229DF9655}" dt="2025-09-20T09:30:45.371" v="50" actId="20577"/>
        <pc:sldMkLst>
          <pc:docMk/>
          <pc:sldMk cId="860344735" sldId="274"/>
        </pc:sldMkLst>
      </pc:sldChg>
      <pc:sldChg chg="addSp delSp modSp">
        <pc:chgData name="Maria Hussain (2436307)" userId="S::2436307@student.uwtsd.ac.uk::b2965959-d862-43ec-bafb-ef4bc47fe4db" providerId="AD" clId="Web-{92707FEA-E6A3-6FDE-F604-6B9229DF9655}" dt="2025-09-20T11:38:45.660" v="555"/>
        <pc:sldMkLst>
          <pc:docMk/>
          <pc:sldMk cId="2496961718" sldId="336"/>
        </pc:sldMkLst>
        <pc:graphicFrameChg chg="mod modGraphic">
          <ac:chgData name="Maria Hussain (2436307)" userId="S::2436307@student.uwtsd.ac.uk::b2965959-d862-43ec-bafb-ef4bc47fe4db" providerId="AD" clId="Web-{92707FEA-E6A3-6FDE-F604-6B9229DF9655}" dt="2025-09-20T11:38:45.660" v="555"/>
          <ac:graphicFrameMkLst>
            <pc:docMk/>
            <pc:sldMk cId="2496961718" sldId="336"/>
            <ac:graphicFrameMk id="5" creationId="{A2EE408F-2C4B-7EA4-C94A-EC225621176C}"/>
          </ac:graphicFrameMkLst>
        </pc:graphicFrameChg>
      </pc:sldChg>
      <pc:sldChg chg="modSp">
        <pc:chgData name="Maria Hussain (2436307)" userId="S::2436307@student.uwtsd.ac.uk::b2965959-d862-43ec-bafb-ef4bc47fe4db" providerId="AD" clId="Web-{92707FEA-E6A3-6FDE-F604-6B9229DF9655}" dt="2025-09-20T11:06:22.007" v="531" actId="20577"/>
        <pc:sldMkLst>
          <pc:docMk/>
          <pc:sldMk cId="2319079123" sldId="337"/>
        </pc:sldMkLst>
        <pc:spChg chg="mod">
          <ac:chgData name="Maria Hussain (2436307)" userId="S::2436307@student.uwtsd.ac.uk::b2965959-d862-43ec-bafb-ef4bc47fe4db" providerId="AD" clId="Web-{92707FEA-E6A3-6FDE-F604-6B9229DF9655}" dt="2025-09-20T11:04:50.330" v="513" actId="20577"/>
          <ac:spMkLst>
            <pc:docMk/>
            <pc:sldMk cId="2319079123" sldId="337"/>
            <ac:spMk id="2" creationId="{F6A380E8-2AC0-F0B7-9432-FB8903B92FD6}"/>
          </ac:spMkLst>
        </pc:spChg>
      </pc:sldChg>
    </pc:docChg>
  </pc:docChgLst>
  <pc:docChgLst>
    <pc:chgData name="Maria Hussain (2436307)" userId="S::2436307@student.uwtsd.ac.uk::b2965959-d862-43ec-bafb-ef4bc47fe4db" providerId="AD" clId="Web-{0E7640E0-A762-AC5A-F479-106091C4CCBC}"/>
    <pc:docChg chg="modSld">
      <pc:chgData name="Maria Hussain (2436307)" userId="S::2436307@student.uwtsd.ac.uk::b2965959-d862-43ec-bafb-ef4bc47fe4db" providerId="AD" clId="Web-{0E7640E0-A762-AC5A-F479-106091C4CCBC}" dt="2025-10-11T08:58:39.221" v="173" actId="20577"/>
      <pc:docMkLst>
        <pc:docMk/>
      </pc:docMkLst>
      <pc:sldChg chg="modSp">
        <pc:chgData name="Maria Hussain (2436307)" userId="S::2436307@student.uwtsd.ac.uk::b2965959-d862-43ec-bafb-ef4bc47fe4db" providerId="AD" clId="Web-{0E7640E0-A762-AC5A-F479-106091C4CCBC}" dt="2025-10-11T08:53:15.575" v="130"/>
        <pc:sldMkLst>
          <pc:docMk/>
          <pc:sldMk cId="764605052" sldId="261"/>
        </pc:sldMkLst>
        <pc:graphicFrameChg chg="mod modGraphic">
          <ac:chgData name="Maria Hussain (2436307)" userId="S::2436307@student.uwtsd.ac.uk::b2965959-d862-43ec-bafb-ef4bc47fe4db" providerId="AD" clId="Web-{0E7640E0-A762-AC5A-F479-106091C4CCBC}" dt="2025-10-11T08:53:15.575" v="130"/>
          <ac:graphicFrameMkLst>
            <pc:docMk/>
            <pc:sldMk cId="764605052" sldId="261"/>
            <ac:graphicFrameMk id="7" creationId="{108D2D3F-BBD3-F859-AF29-5BEF174F1637}"/>
          </ac:graphicFrameMkLst>
        </pc:graphicFrameChg>
      </pc:sldChg>
      <pc:sldChg chg="addSp delSp modSp">
        <pc:chgData name="Maria Hussain (2436307)" userId="S::2436307@student.uwtsd.ac.uk::b2965959-d862-43ec-bafb-ef4bc47fe4db" providerId="AD" clId="Web-{0E7640E0-A762-AC5A-F479-106091C4CCBC}" dt="2025-10-11T08:36:44.616" v="21"/>
        <pc:sldMkLst>
          <pc:docMk/>
          <pc:sldMk cId="1027608494" sldId="272"/>
        </pc:sldMkLst>
        <pc:spChg chg="mod">
          <ac:chgData name="Maria Hussain (2436307)" userId="S::2436307@student.uwtsd.ac.uk::b2965959-d862-43ec-bafb-ef4bc47fe4db" providerId="AD" clId="Web-{0E7640E0-A762-AC5A-F479-106091C4CCBC}" dt="2025-10-11T08:33:55.921" v="0"/>
          <ac:spMkLst>
            <pc:docMk/>
            <pc:sldMk cId="1027608494" sldId="272"/>
            <ac:spMk id="2" creationId="{8A50C2D0-4F0F-32FA-368C-29CAACE5786E}"/>
          </ac:spMkLst>
        </pc:spChg>
        <pc:spChg chg="mod">
          <ac:chgData name="Maria Hussain (2436307)" userId="S::2436307@student.uwtsd.ac.uk::b2965959-d862-43ec-bafb-ef4bc47fe4db" providerId="AD" clId="Web-{0E7640E0-A762-AC5A-F479-106091C4CCBC}" dt="2025-10-11T08:36:25.569" v="18" actId="14100"/>
          <ac:spMkLst>
            <pc:docMk/>
            <pc:sldMk cId="1027608494" sldId="272"/>
            <ac:spMk id="3" creationId="{E292113E-450D-CB08-601E-E45AB99509E7}"/>
          </ac:spMkLst>
        </pc:spChg>
        <pc:spChg chg="del">
          <ac:chgData name="Maria Hussain (2436307)" userId="S::2436307@student.uwtsd.ac.uk::b2965959-d862-43ec-bafb-ef4bc47fe4db" providerId="AD" clId="Web-{0E7640E0-A762-AC5A-F479-106091C4CCBC}" dt="2025-10-11T08:33:55.921" v="0"/>
          <ac:spMkLst>
            <pc:docMk/>
            <pc:sldMk cId="1027608494" sldId="272"/>
            <ac:spMk id="18" creationId="{C0763A76-9F1C-4FC5-82B7-DD475DA461B2}"/>
          </ac:spMkLst>
        </pc:spChg>
        <pc:spChg chg="del">
          <ac:chgData name="Maria Hussain (2436307)" userId="S::2436307@student.uwtsd.ac.uk::b2965959-d862-43ec-bafb-ef4bc47fe4db" providerId="AD" clId="Web-{0E7640E0-A762-AC5A-F479-106091C4CCBC}" dt="2025-10-11T08:33:55.921" v="0"/>
          <ac:spMkLst>
            <pc:docMk/>
            <pc:sldMk cId="1027608494" sldId="272"/>
            <ac:spMk id="20" creationId="{E81BF4F6-F2CF-4984-9D14-D6966D92F99F}"/>
          </ac:spMkLst>
        </pc:spChg>
        <pc:spChg chg="add">
          <ac:chgData name="Maria Hussain (2436307)" userId="S::2436307@student.uwtsd.ac.uk::b2965959-d862-43ec-bafb-ef4bc47fe4db" providerId="AD" clId="Web-{0E7640E0-A762-AC5A-F479-106091C4CCBC}" dt="2025-10-11T08:33:55.921" v="0"/>
          <ac:spMkLst>
            <pc:docMk/>
            <pc:sldMk cId="1027608494" sldId="272"/>
            <ac:spMk id="25" creationId="{45D37F4E-DDB4-456B-97E0-9937730A039F}"/>
          </ac:spMkLst>
        </pc:spChg>
        <pc:spChg chg="add">
          <ac:chgData name="Maria Hussain (2436307)" userId="S::2436307@student.uwtsd.ac.uk::b2965959-d862-43ec-bafb-ef4bc47fe4db" providerId="AD" clId="Web-{0E7640E0-A762-AC5A-F479-106091C4CCBC}" dt="2025-10-11T08:33:55.921" v="0"/>
          <ac:spMkLst>
            <pc:docMk/>
            <pc:sldMk cId="1027608494" sldId="272"/>
            <ac:spMk id="27" creationId="{B2DD41CD-8F47-4F56-AD12-4E2FF7696987}"/>
          </ac:spMkLst>
        </pc:spChg>
        <pc:picChg chg="del mod">
          <ac:chgData name="Maria Hussain (2436307)" userId="S::2436307@student.uwtsd.ac.uk::b2965959-d862-43ec-bafb-ef4bc47fe4db" providerId="AD" clId="Web-{0E7640E0-A762-AC5A-F479-106091C4CCBC}" dt="2025-10-11T08:36:44.616" v="21"/>
          <ac:picMkLst>
            <pc:docMk/>
            <pc:sldMk cId="1027608494" sldId="272"/>
            <ac:picMk id="14" creationId="{4D3B73E9-AE07-51AB-F541-663A747683B8}"/>
          </ac:picMkLst>
        </pc:picChg>
      </pc:sldChg>
      <pc:sldChg chg="addSp delSp modSp mod setBg setClrOvrMap">
        <pc:chgData name="Maria Hussain (2436307)" userId="S::2436307@student.uwtsd.ac.uk::b2965959-d862-43ec-bafb-ef4bc47fe4db" providerId="AD" clId="Web-{0E7640E0-A762-AC5A-F479-106091C4CCBC}" dt="2025-10-11T08:58:39.221" v="173" actId="20577"/>
        <pc:sldMkLst>
          <pc:docMk/>
          <pc:sldMk cId="860344735" sldId="274"/>
        </pc:sldMkLst>
        <pc:spChg chg="mod">
          <ac:chgData name="Maria Hussain (2436307)" userId="S::2436307@student.uwtsd.ac.uk::b2965959-d862-43ec-bafb-ef4bc47fe4db" providerId="AD" clId="Web-{0E7640E0-A762-AC5A-F479-106091C4CCBC}" dt="2025-10-11T08:58:03.314" v="166" actId="14100"/>
          <ac:spMkLst>
            <pc:docMk/>
            <pc:sldMk cId="860344735" sldId="274"/>
            <ac:spMk id="2" creationId="{A4625D9A-89A8-7973-B86A-02BB98C95A4B}"/>
          </ac:spMkLst>
        </pc:spChg>
        <pc:spChg chg="add del">
          <ac:chgData name="Maria Hussain (2436307)" userId="S::2436307@student.uwtsd.ac.uk::b2965959-d862-43ec-bafb-ef4bc47fe4db" providerId="AD" clId="Web-{0E7640E0-A762-AC5A-F479-106091C4CCBC}" dt="2025-10-11T08:42:30.496" v="70"/>
          <ac:spMkLst>
            <pc:docMk/>
            <pc:sldMk cId="860344735" sldId="274"/>
            <ac:spMk id="38" creationId="{2E442304-DDBD-4F7B-8017-36BCC863FB40}"/>
          </ac:spMkLst>
        </pc:spChg>
        <pc:spChg chg="add del">
          <ac:chgData name="Maria Hussain (2436307)" userId="S::2436307@student.uwtsd.ac.uk::b2965959-d862-43ec-bafb-ef4bc47fe4db" providerId="AD" clId="Web-{0E7640E0-A762-AC5A-F479-106091C4CCBC}" dt="2025-10-11T08:42:30.496" v="70"/>
          <ac:spMkLst>
            <pc:docMk/>
            <pc:sldMk cId="860344735" sldId="274"/>
            <ac:spMk id="40" creationId="{5E107275-3853-46FD-A241-DE4355A42675}"/>
          </ac:spMkLst>
        </pc:spChg>
        <pc:spChg chg="add del">
          <ac:chgData name="Maria Hussain (2436307)" userId="S::2436307@student.uwtsd.ac.uk::b2965959-d862-43ec-bafb-ef4bc47fe4db" providerId="AD" clId="Web-{0E7640E0-A762-AC5A-F479-106091C4CCBC}" dt="2025-10-11T08:41:25.589" v="65"/>
          <ac:spMkLst>
            <pc:docMk/>
            <pc:sldMk cId="860344735" sldId="274"/>
            <ac:spMk id="45" creationId="{738F59A4-4431-460D-8E49-6E65C189A566}"/>
          </ac:spMkLst>
        </pc:spChg>
        <pc:spChg chg="add del">
          <ac:chgData name="Maria Hussain (2436307)" userId="S::2436307@student.uwtsd.ac.uk::b2965959-d862-43ec-bafb-ef4bc47fe4db" providerId="AD" clId="Web-{0E7640E0-A762-AC5A-F479-106091C4CCBC}" dt="2025-10-11T08:42:30.308" v="69"/>
          <ac:spMkLst>
            <pc:docMk/>
            <pc:sldMk cId="860344735" sldId="274"/>
            <ac:spMk id="46" creationId="{9228552E-C8B1-4A80-8448-0787CE0FC704}"/>
          </ac:spMkLst>
        </pc:spChg>
        <pc:spChg chg="add del">
          <ac:chgData name="Maria Hussain (2436307)" userId="S::2436307@student.uwtsd.ac.uk::b2965959-d862-43ec-bafb-ef4bc47fe4db" providerId="AD" clId="Web-{0E7640E0-A762-AC5A-F479-106091C4CCBC}" dt="2025-10-11T08:56:42.844" v="154"/>
          <ac:spMkLst>
            <pc:docMk/>
            <pc:sldMk cId="860344735" sldId="274"/>
            <ac:spMk id="48" creationId="{89A320C9-9735-4D13-8279-C1C674841392}"/>
          </ac:spMkLst>
        </pc:spChg>
        <pc:spChg chg="add del">
          <ac:chgData name="Maria Hussain (2436307)" userId="S::2436307@student.uwtsd.ac.uk::b2965959-d862-43ec-bafb-ef4bc47fe4db" providerId="AD" clId="Web-{0E7640E0-A762-AC5A-F479-106091C4CCBC}" dt="2025-10-11T08:41:32.339" v="67"/>
          <ac:spMkLst>
            <pc:docMk/>
            <pc:sldMk cId="860344735" sldId="274"/>
            <ac:spMk id="49" creationId="{9DECDBF4-02B6-4BB4-B65B-B8107AD6A9E8}"/>
          </ac:spMkLst>
        </pc:spChg>
        <pc:spChg chg="add del">
          <ac:chgData name="Maria Hussain (2436307)" userId="S::2436307@student.uwtsd.ac.uk::b2965959-d862-43ec-bafb-ef4bc47fe4db" providerId="AD" clId="Web-{0E7640E0-A762-AC5A-F479-106091C4CCBC}" dt="2025-10-11T08:56:42.844" v="154"/>
          <ac:spMkLst>
            <pc:docMk/>
            <pc:sldMk cId="860344735" sldId="274"/>
            <ac:spMk id="50" creationId="{92544CF4-9B52-4A7B-A4B3-88C72729B77D}"/>
          </ac:spMkLst>
        </pc:spChg>
        <pc:spChg chg="add del">
          <ac:chgData name="Maria Hussain (2436307)" userId="S::2436307@student.uwtsd.ac.uk::b2965959-d862-43ec-bafb-ef4bc47fe4db" providerId="AD" clId="Web-{0E7640E0-A762-AC5A-F479-106091C4CCBC}" dt="2025-10-11T08:41:32.339" v="67"/>
          <ac:spMkLst>
            <pc:docMk/>
            <pc:sldMk cId="860344735" sldId="274"/>
            <ac:spMk id="51" creationId="{53B021B3-DE93-4AB7-8A18-CF5F1CED88B8}"/>
          </ac:spMkLst>
        </pc:spChg>
        <pc:spChg chg="add del">
          <ac:chgData name="Maria Hussain (2436307)" userId="S::2436307@student.uwtsd.ac.uk::b2965959-d862-43ec-bafb-ef4bc47fe4db" providerId="AD" clId="Web-{0E7640E0-A762-AC5A-F479-106091C4CCBC}" dt="2025-10-11T08:41:32.339" v="67"/>
          <ac:spMkLst>
            <pc:docMk/>
            <pc:sldMk cId="860344735" sldId="274"/>
            <ac:spMk id="52" creationId="{52D502E5-F6B4-4D58-B4AE-FC466FF15EE8}"/>
          </ac:spMkLst>
        </pc:spChg>
        <pc:spChg chg="add del">
          <ac:chgData name="Maria Hussain (2436307)" userId="S::2436307@student.uwtsd.ac.uk::b2965959-d862-43ec-bafb-ef4bc47fe4db" providerId="AD" clId="Web-{0E7640E0-A762-AC5A-F479-106091C4CCBC}" dt="2025-10-11T08:56:42.844" v="154"/>
          <ac:spMkLst>
            <pc:docMk/>
            <pc:sldMk cId="860344735" sldId="274"/>
            <ac:spMk id="53" creationId="{E75862C5-5C00-4421-BC7B-9B7B86DBC80D}"/>
          </ac:spMkLst>
        </pc:spChg>
        <pc:spChg chg="add del">
          <ac:chgData name="Maria Hussain (2436307)" userId="S::2436307@student.uwtsd.ac.uk::b2965959-d862-43ec-bafb-ef4bc47fe4db" providerId="AD" clId="Web-{0E7640E0-A762-AC5A-F479-106091C4CCBC}" dt="2025-10-11T08:56:42.844" v="154"/>
          <ac:spMkLst>
            <pc:docMk/>
            <pc:sldMk cId="860344735" sldId="274"/>
            <ac:spMk id="54" creationId="{089440EF-9BE9-4AE9-8C28-00B02296CDB6}"/>
          </ac:spMkLst>
        </pc:spChg>
        <pc:spChg chg="add del">
          <ac:chgData name="Maria Hussain (2436307)" userId="S::2436307@student.uwtsd.ac.uk::b2965959-d862-43ec-bafb-ef4bc47fe4db" providerId="AD" clId="Web-{0E7640E0-A762-AC5A-F479-106091C4CCBC}" dt="2025-10-11T08:57:35.829" v="162"/>
          <ac:spMkLst>
            <pc:docMk/>
            <pc:sldMk cId="860344735" sldId="274"/>
            <ac:spMk id="60" creationId="{9228552E-C8B1-4A80-8448-0787CE0FC704}"/>
          </ac:spMkLst>
        </pc:spChg>
        <pc:spChg chg="add del">
          <ac:chgData name="Maria Hussain (2436307)" userId="S::2436307@student.uwtsd.ac.uk::b2965959-d862-43ec-bafb-ef4bc47fe4db" providerId="AD" clId="Web-{0E7640E0-A762-AC5A-F479-106091C4CCBC}" dt="2025-10-11T08:57:23.829" v="157"/>
          <ac:spMkLst>
            <pc:docMk/>
            <pc:sldMk cId="860344735" sldId="274"/>
            <ac:spMk id="65" creationId="{9228552E-C8B1-4A80-8448-0787CE0FC704}"/>
          </ac:spMkLst>
        </pc:spChg>
        <pc:spChg chg="add del">
          <ac:chgData name="Maria Hussain (2436307)" userId="S::2436307@student.uwtsd.ac.uk::b2965959-d862-43ec-bafb-ef4bc47fe4db" providerId="AD" clId="Web-{0E7640E0-A762-AC5A-F479-106091C4CCBC}" dt="2025-10-11T08:57:35.689" v="161"/>
          <ac:spMkLst>
            <pc:docMk/>
            <pc:sldMk cId="860344735" sldId="274"/>
            <ac:spMk id="70" creationId="{DF8BC164-E230-753F-2C7E-B4EE7BA77CF1}"/>
          </ac:spMkLst>
        </pc:spChg>
        <pc:grpChg chg="add del">
          <ac:chgData name="Maria Hussain (2436307)" userId="S::2436307@student.uwtsd.ac.uk::b2965959-d862-43ec-bafb-ef4bc47fe4db" providerId="AD" clId="Web-{0E7640E0-A762-AC5A-F479-106091C4CCBC}" dt="2025-10-11T08:41:25.589" v="65"/>
          <ac:grpSpMkLst>
            <pc:docMk/>
            <pc:sldMk cId="860344735" sldId="274"/>
            <ac:grpSpMk id="47" creationId="{8A919B9C-5C01-47E4-B2F2-45F589208ABF}"/>
          </ac:grpSpMkLst>
        </pc:grpChg>
        <pc:grpChg chg="add">
          <ac:chgData name="Maria Hussain (2436307)" userId="S::2436307@student.uwtsd.ac.uk::b2965959-d862-43ec-bafb-ef4bc47fe4db" providerId="AD" clId="Web-{0E7640E0-A762-AC5A-F479-106091C4CCBC}" dt="2025-10-11T08:57:35.829" v="162"/>
          <ac:grpSpMkLst>
            <pc:docMk/>
            <pc:sldMk cId="860344735" sldId="274"/>
            <ac:grpSpMk id="72" creationId="{9AF08BBE-71A7-AEFC-F970-93C6BF79B380}"/>
          </ac:grpSpMkLst>
        </pc:grpChg>
        <pc:graphicFrameChg chg="mod modGraphic">
          <ac:chgData name="Maria Hussain (2436307)" userId="S::2436307@student.uwtsd.ac.uk::b2965959-d862-43ec-bafb-ef4bc47fe4db" providerId="AD" clId="Web-{0E7640E0-A762-AC5A-F479-106091C4CCBC}" dt="2025-10-11T08:58:39.221" v="173" actId="20577"/>
          <ac:graphicFrameMkLst>
            <pc:docMk/>
            <pc:sldMk cId="860344735" sldId="274"/>
            <ac:graphicFrameMk id="23" creationId="{5A6E790B-D1A7-F32E-EB61-6434C28DAD6D}"/>
          </ac:graphicFrameMkLst>
        </pc:graphicFrameChg>
        <pc:picChg chg="add del">
          <ac:chgData name="Maria Hussain (2436307)" userId="S::2436307@student.uwtsd.ac.uk::b2965959-d862-43ec-bafb-ef4bc47fe4db" providerId="AD" clId="Web-{0E7640E0-A762-AC5A-F479-106091C4CCBC}" dt="2025-10-11T08:42:30.308" v="69"/>
          <ac:picMkLst>
            <pc:docMk/>
            <pc:sldMk cId="860344735" sldId="274"/>
            <ac:picMk id="42" creationId="{F2F21AF6-B38A-F99D-4A1D-77DA986D7602}"/>
          </ac:picMkLst>
        </pc:picChg>
        <pc:picChg chg="add del">
          <ac:chgData name="Maria Hussain (2436307)" userId="S::2436307@student.uwtsd.ac.uk::b2965959-d862-43ec-bafb-ef4bc47fe4db" providerId="AD" clId="Web-{0E7640E0-A762-AC5A-F479-106091C4CCBC}" dt="2025-10-11T08:56:42.719" v="153"/>
          <ac:picMkLst>
            <pc:docMk/>
            <pc:sldMk cId="860344735" sldId="274"/>
            <ac:picMk id="56" creationId="{014BC741-3A79-4248-BD1A-3532BF46DED3}"/>
          </ac:picMkLst>
        </pc:picChg>
        <pc:picChg chg="add del mod ord">
          <ac:chgData name="Maria Hussain (2436307)" userId="S::2436307@student.uwtsd.ac.uk::b2965959-d862-43ec-bafb-ef4bc47fe4db" providerId="AD" clId="Web-{0E7640E0-A762-AC5A-F479-106091C4CCBC}" dt="2025-10-11T08:57:49.580" v="163"/>
          <ac:picMkLst>
            <pc:docMk/>
            <pc:sldMk cId="860344735" sldId="274"/>
            <ac:picMk id="58" creationId="{DDF50493-632E-D666-9AA2-4ADF90961D62}"/>
          </ac:picMkLst>
        </pc:picChg>
        <pc:cxnChg chg="add del">
          <ac:chgData name="Maria Hussain (2436307)" userId="S::2436307@student.uwtsd.ac.uk::b2965959-d862-43ec-bafb-ef4bc47fe4db" providerId="AD" clId="Web-{0E7640E0-A762-AC5A-F479-106091C4CCBC}" dt="2025-10-11T08:57:31.189" v="159"/>
          <ac:cxnSpMkLst>
            <pc:docMk/>
            <pc:sldMk cId="860344735" sldId="274"/>
            <ac:cxnSpMk id="67" creationId="{FC23E3B9-5ABF-58B3-E2B0-E9A5DAA90037}"/>
          </ac:cxnSpMkLst>
        </pc:cxnChg>
        <pc:cxnChg chg="add del">
          <ac:chgData name="Maria Hussain (2436307)" userId="S::2436307@student.uwtsd.ac.uk::b2965959-d862-43ec-bafb-ef4bc47fe4db" providerId="AD" clId="Web-{0E7640E0-A762-AC5A-F479-106091C4CCBC}" dt="2025-10-11T08:57:35.689" v="161"/>
          <ac:cxnSpMkLst>
            <pc:docMk/>
            <pc:sldMk cId="860344735" sldId="274"/>
            <ac:cxnSpMk id="69" creationId="{FC23E3B9-5ABF-58B3-E2B0-E9A5DAA90037}"/>
          </ac:cxnSpMkLst>
        </pc:cxnChg>
      </pc:sldChg>
      <pc:sldChg chg="addSp delSp modSp mod setClrOvrMap">
        <pc:chgData name="Maria Hussain (2436307)" userId="S::2436307@student.uwtsd.ac.uk::b2965959-d862-43ec-bafb-ef4bc47fe4db" providerId="AD" clId="Web-{0E7640E0-A762-AC5A-F479-106091C4CCBC}" dt="2025-10-11T08:56:00.719" v="151" actId="20577"/>
        <pc:sldMkLst>
          <pc:docMk/>
          <pc:sldMk cId="2319079123" sldId="337"/>
        </pc:sldMkLst>
        <pc:spChg chg="mod ord">
          <ac:chgData name="Maria Hussain (2436307)" userId="S::2436307@student.uwtsd.ac.uk::b2965959-d862-43ec-bafb-ef4bc47fe4db" providerId="AD" clId="Web-{0E7640E0-A762-AC5A-F479-106091C4CCBC}" dt="2025-10-11T08:50:46.040" v="91"/>
          <ac:spMkLst>
            <pc:docMk/>
            <pc:sldMk cId="2319079123" sldId="337"/>
            <ac:spMk id="2" creationId="{F6A380E8-2AC0-F0B7-9432-FB8903B92FD6}"/>
          </ac:spMkLst>
        </pc:spChg>
        <pc:spChg chg="del">
          <ac:chgData name="Maria Hussain (2436307)" userId="S::2436307@student.uwtsd.ac.uk::b2965959-d862-43ec-bafb-ef4bc47fe4db" providerId="AD" clId="Web-{0E7640E0-A762-AC5A-F479-106091C4CCBC}" dt="2025-10-11T08:50:46.040" v="91"/>
          <ac:spMkLst>
            <pc:docMk/>
            <pc:sldMk cId="2319079123" sldId="337"/>
            <ac:spMk id="41" creationId="{C0763A76-9F1C-4FC5-82B7-DD475DA461B2}"/>
          </ac:spMkLst>
        </pc:spChg>
        <pc:spChg chg="del">
          <ac:chgData name="Maria Hussain (2436307)" userId="S::2436307@student.uwtsd.ac.uk::b2965959-d862-43ec-bafb-ef4bc47fe4db" providerId="AD" clId="Web-{0E7640E0-A762-AC5A-F479-106091C4CCBC}" dt="2025-10-11T08:50:46.040" v="91"/>
          <ac:spMkLst>
            <pc:docMk/>
            <pc:sldMk cId="2319079123" sldId="337"/>
            <ac:spMk id="42" creationId="{E81BF4F6-F2CF-4984-9D14-D6966D92F99F}"/>
          </ac:spMkLst>
        </pc:spChg>
        <pc:spChg chg="add">
          <ac:chgData name="Maria Hussain (2436307)" userId="S::2436307@student.uwtsd.ac.uk::b2965959-d862-43ec-bafb-ef4bc47fe4db" providerId="AD" clId="Web-{0E7640E0-A762-AC5A-F479-106091C4CCBC}" dt="2025-10-11T08:50:46.040" v="91"/>
          <ac:spMkLst>
            <pc:docMk/>
            <pc:sldMk cId="2319079123" sldId="337"/>
            <ac:spMk id="47" creationId="{9228552E-C8B1-4A80-8448-0787CE0FC704}"/>
          </ac:spMkLst>
        </pc:spChg>
        <pc:graphicFrameChg chg="mod modGraphic">
          <ac:chgData name="Maria Hussain (2436307)" userId="S::2436307@student.uwtsd.ac.uk::b2965959-d862-43ec-bafb-ef4bc47fe4db" providerId="AD" clId="Web-{0E7640E0-A762-AC5A-F479-106091C4CCBC}" dt="2025-10-11T08:56:00.719" v="151" actId="20577"/>
          <ac:graphicFrameMkLst>
            <pc:docMk/>
            <pc:sldMk cId="2319079123" sldId="337"/>
            <ac:graphicFrameMk id="17" creationId="{AC66EAE4-F64F-97D4-9092-D57912B01E04}"/>
          </ac:graphicFrameMkLst>
        </pc:graphicFrameChg>
        <pc:picChg chg="mod">
          <ac:chgData name="Maria Hussain (2436307)" userId="S::2436307@student.uwtsd.ac.uk::b2965959-d862-43ec-bafb-ef4bc47fe4db" providerId="AD" clId="Web-{0E7640E0-A762-AC5A-F479-106091C4CCBC}" dt="2025-10-11T08:50:46.040" v="91"/>
          <ac:picMkLst>
            <pc:docMk/>
            <pc:sldMk cId="2319079123" sldId="337"/>
            <ac:picMk id="19" creationId="{3EED567E-D2C2-00C0-290F-F03A46C3D0E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130FE5-1F97-4DC6-B71B-B4FBCBA82EA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D21518B-1EDE-4D40-8AAB-F7A6C7BA5C01}">
      <dgm:prSet/>
      <dgm:spPr/>
      <dgm:t>
        <a:bodyPr/>
        <a:lstStyle/>
        <a:p>
          <a:r>
            <a:rPr lang="en-GB" b="1"/>
            <a:t>Student Name: </a:t>
          </a:r>
          <a:r>
            <a:rPr lang="en-GB"/>
            <a:t>Maria Hussain</a:t>
          </a:r>
          <a:endParaRPr lang="en-US"/>
        </a:p>
      </dgm:t>
    </dgm:pt>
    <dgm:pt modelId="{373B162C-B966-4DF6-BC86-5A0287B86027}" type="parTrans" cxnId="{2AE568FF-DA85-468E-914F-E2924F6FD4B7}">
      <dgm:prSet/>
      <dgm:spPr/>
      <dgm:t>
        <a:bodyPr/>
        <a:lstStyle/>
        <a:p>
          <a:endParaRPr lang="en-US"/>
        </a:p>
      </dgm:t>
    </dgm:pt>
    <dgm:pt modelId="{5FB96C17-61A8-43AC-A0D6-79AE231262CF}" type="sibTrans" cxnId="{2AE568FF-DA85-468E-914F-E2924F6FD4B7}">
      <dgm:prSet/>
      <dgm:spPr/>
      <dgm:t>
        <a:bodyPr/>
        <a:lstStyle/>
        <a:p>
          <a:endParaRPr lang="en-US"/>
        </a:p>
      </dgm:t>
    </dgm:pt>
    <dgm:pt modelId="{AB7BDF51-645E-44E8-8220-58A2A2CE1C4F}">
      <dgm:prSet/>
      <dgm:spPr/>
      <dgm:t>
        <a:bodyPr/>
        <a:lstStyle/>
        <a:p>
          <a:r>
            <a:rPr lang="en-GB" b="1"/>
            <a:t>Student ID: </a:t>
          </a:r>
          <a:r>
            <a:rPr lang="en-GB"/>
            <a:t>2436307</a:t>
          </a:r>
          <a:endParaRPr lang="en-US"/>
        </a:p>
      </dgm:t>
    </dgm:pt>
    <dgm:pt modelId="{816B962C-73CF-467E-AC22-11FC6EB75100}" type="parTrans" cxnId="{F7DA9ADE-3283-4113-84C3-1950223AD21D}">
      <dgm:prSet/>
      <dgm:spPr/>
      <dgm:t>
        <a:bodyPr/>
        <a:lstStyle/>
        <a:p>
          <a:endParaRPr lang="en-US"/>
        </a:p>
      </dgm:t>
    </dgm:pt>
    <dgm:pt modelId="{9C824BA7-679B-4938-A0AB-B5F3B2A5BA3B}" type="sibTrans" cxnId="{F7DA9ADE-3283-4113-84C3-1950223AD21D}">
      <dgm:prSet/>
      <dgm:spPr/>
      <dgm:t>
        <a:bodyPr/>
        <a:lstStyle/>
        <a:p>
          <a:endParaRPr lang="en-US"/>
        </a:p>
      </dgm:t>
    </dgm:pt>
    <dgm:pt modelId="{73019ACC-47C0-441D-9F77-A68F064815C2}">
      <dgm:prSet/>
      <dgm:spPr/>
      <dgm:t>
        <a:bodyPr/>
        <a:lstStyle/>
        <a:p>
          <a:r>
            <a:rPr lang="en-GB" b="1"/>
            <a:t>Lecturer’s Name: </a:t>
          </a:r>
          <a:r>
            <a:rPr lang="en-GB"/>
            <a:t>Chijioke Uba</a:t>
          </a:r>
          <a:endParaRPr lang="en-US"/>
        </a:p>
      </dgm:t>
    </dgm:pt>
    <dgm:pt modelId="{A8C434E2-CB5B-4E45-9F60-68A7100F1A9B}" type="parTrans" cxnId="{B52814E5-F639-4E4A-B39F-842E86172AA6}">
      <dgm:prSet/>
      <dgm:spPr/>
      <dgm:t>
        <a:bodyPr/>
        <a:lstStyle/>
        <a:p>
          <a:endParaRPr lang="en-US"/>
        </a:p>
      </dgm:t>
    </dgm:pt>
    <dgm:pt modelId="{3BC5EDF8-1ECA-444D-AEE0-46818CCDA12C}" type="sibTrans" cxnId="{B52814E5-F639-4E4A-B39F-842E86172AA6}">
      <dgm:prSet/>
      <dgm:spPr/>
      <dgm:t>
        <a:bodyPr/>
        <a:lstStyle/>
        <a:p>
          <a:endParaRPr lang="en-US"/>
        </a:p>
      </dgm:t>
    </dgm:pt>
    <dgm:pt modelId="{AE629C02-0D07-4956-A92D-2D98A20E9F97}">
      <dgm:prSet/>
      <dgm:spPr/>
      <dgm:t>
        <a:bodyPr/>
        <a:lstStyle/>
        <a:p>
          <a:r>
            <a:rPr lang="en-GB" b="1"/>
            <a:t>Module Code: </a:t>
          </a:r>
          <a:r>
            <a:rPr lang="en-GB"/>
            <a:t>LCLM 4004</a:t>
          </a:r>
          <a:endParaRPr lang="en-US"/>
        </a:p>
      </dgm:t>
    </dgm:pt>
    <dgm:pt modelId="{D6D9F163-BDDD-4734-B85A-ED9C55A4D7EA}" type="parTrans" cxnId="{69E20056-D65A-41C1-BE75-865318B75436}">
      <dgm:prSet/>
      <dgm:spPr/>
      <dgm:t>
        <a:bodyPr/>
        <a:lstStyle/>
        <a:p>
          <a:endParaRPr lang="en-US"/>
        </a:p>
      </dgm:t>
    </dgm:pt>
    <dgm:pt modelId="{8E648675-002D-4E48-B31A-7836A231E4DF}" type="sibTrans" cxnId="{69E20056-D65A-41C1-BE75-865318B75436}">
      <dgm:prSet/>
      <dgm:spPr/>
      <dgm:t>
        <a:bodyPr/>
        <a:lstStyle/>
        <a:p>
          <a:endParaRPr lang="en-US"/>
        </a:p>
      </dgm:t>
    </dgm:pt>
    <dgm:pt modelId="{052456DF-35F7-42C7-A456-46C32A2FBAD6}">
      <dgm:prSet/>
      <dgm:spPr/>
      <dgm:t>
        <a:bodyPr/>
        <a:lstStyle/>
        <a:p>
          <a:r>
            <a:rPr lang="en-GB" b="1"/>
            <a:t>Module Name: </a:t>
          </a:r>
          <a:r>
            <a:rPr lang="en-GB"/>
            <a:t>Problem Solving and Decision-Making</a:t>
          </a:r>
          <a:endParaRPr lang="en-US"/>
        </a:p>
      </dgm:t>
    </dgm:pt>
    <dgm:pt modelId="{1C77A764-1419-450A-B3AC-128DB886D862}" type="parTrans" cxnId="{6AA57EBF-F467-4FB8-BEB4-47BE6ECFCF27}">
      <dgm:prSet/>
      <dgm:spPr/>
      <dgm:t>
        <a:bodyPr/>
        <a:lstStyle/>
        <a:p>
          <a:endParaRPr lang="en-US"/>
        </a:p>
      </dgm:t>
    </dgm:pt>
    <dgm:pt modelId="{48523455-61F3-4D1C-B130-A5E85D88485A}" type="sibTrans" cxnId="{6AA57EBF-F467-4FB8-BEB4-47BE6ECFCF27}">
      <dgm:prSet/>
      <dgm:spPr/>
      <dgm:t>
        <a:bodyPr/>
        <a:lstStyle/>
        <a:p>
          <a:endParaRPr lang="en-US"/>
        </a:p>
      </dgm:t>
    </dgm:pt>
    <dgm:pt modelId="{ABB4AE0F-7C02-4E41-AE4E-C37085FA861D}">
      <dgm:prSet/>
      <dgm:spPr/>
      <dgm:t>
        <a:bodyPr/>
        <a:lstStyle/>
        <a:p>
          <a:r>
            <a:rPr lang="en-GB" b="1"/>
            <a:t>Component 1: </a:t>
          </a:r>
          <a:r>
            <a:rPr lang="en-GB"/>
            <a:t>Green Haven Florists</a:t>
          </a:r>
          <a:endParaRPr lang="en-US"/>
        </a:p>
      </dgm:t>
    </dgm:pt>
    <dgm:pt modelId="{4A598E44-299D-4630-9986-1527B0071F48}" type="parTrans" cxnId="{935C0123-9680-4C1D-9C52-4EAF26BF13D8}">
      <dgm:prSet/>
      <dgm:spPr/>
      <dgm:t>
        <a:bodyPr/>
        <a:lstStyle/>
        <a:p>
          <a:endParaRPr lang="en-US"/>
        </a:p>
      </dgm:t>
    </dgm:pt>
    <dgm:pt modelId="{80714DDF-FAB6-469D-97AD-6628B23989D9}" type="sibTrans" cxnId="{935C0123-9680-4C1D-9C52-4EAF26BF13D8}">
      <dgm:prSet/>
      <dgm:spPr/>
      <dgm:t>
        <a:bodyPr/>
        <a:lstStyle/>
        <a:p>
          <a:endParaRPr lang="en-US"/>
        </a:p>
      </dgm:t>
    </dgm:pt>
    <dgm:pt modelId="{CB565F7D-9E89-4980-BA3A-6E69CC3398E5}" type="pres">
      <dgm:prSet presAssocID="{8D130FE5-1F97-4DC6-B71B-B4FBCBA82EA8}" presName="diagram" presStyleCnt="0">
        <dgm:presLayoutVars>
          <dgm:dir/>
          <dgm:resizeHandles val="exact"/>
        </dgm:presLayoutVars>
      </dgm:prSet>
      <dgm:spPr/>
    </dgm:pt>
    <dgm:pt modelId="{6E3DCA7B-46D2-4D41-B00A-815A9C42BEAE}" type="pres">
      <dgm:prSet presAssocID="{6D21518B-1EDE-4D40-8AAB-F7A6C7BA5C01}" presName="node" presStyleLbl="node1" presStyleIdx="0" presStyleCnt="6">
        <dgm:presLayoutVars>
          <dgm:bulletEnabled val="1"/>
        </dgm:presLayoutVars>
      </dgm:prSet>
      <dgm:spPr/>
    </dgm:pt>
    <dgm:pt modelId="{8D2CA912-5428-4859-86BD-99809DA146CC}" type="pres">
      <dgm:prSet presAssocID="{5FB96C17-61A8-43AC-A0D6-79AE231262CF}" presName="sibTrans" presStyleCnt="0"/>
      <dgm:spPr/>
    </dgm:pt>
    <dgm:pt modelId="{3ED22080-0F7A-47CA-91F5-1B2E05814B5B}" type="pres">
      <dgm:prSet presAssocID="{AB7BDF51-645E-44E8-8220-58A2A2CE1C4F}" presName="node" presStyleLbl="node1" presStyleIdx="1" presStyleCnt="6">
        <dgm:presLayoutVars>
          <dgm:bulletEnabled val="1"/>
        </dgm:presLayoutVars>
      </dgm:prSet>
      <dgm:spPr/>
    </dgm:pt>
    <dgm:pt modelId="{FBA188FC-69B0-44A2-926A-31870C25693F}" type="pres">
      <dgm:prSet presAssocID="{9C824BA7-679B-4938-A0AB-B5F3B2A5BA3B}" presName="sibTrans" presStyleCnt="0"/>
      <dgm:spPr/>
    </dgm:pt>
    <dgm:pt modelId="{9F2280C8-ACA3-4F8A-96FA-F63EA49E5489}" type="pres">
      <dgm:prSet presAssocID="{73019ACC-47C0-441D-9F77-A68F064815C2}" presName="node" presStyleLbl="node1" presStyleIdx="2" presStyleCnt="6">
        <dgm:presLayoutVars>
          <dgm:bulletEnabled val="1"/>
        </dgm:presLayoutVars>
      </dgm:prSet>
      <dgm:spPr/>
    </dgm:pt>
    <dgm:pt modelId="{87DFC246-DD5F-4012-AD5B-E50DEC8647E4}" type="pres">
      <dgm:prSet presAssocID="{3BC5EDF8-1ECA-444D-AEE0-46818CCDA12C}" presName="sibTrans" presStyleCnt="0"/>
      <dgm:spPr/>
    </dgm:pt>
    <dgm:pt modelId="{83CF22A7-90D7-44F1-916B-D5B58087BD95}" type="pres">
      <dgm:prSet presAssocID="{AE629C02-0D07-4956-A92D-2D98A20E9F97}" presName="node" presStyleLbl="node1" presStyleIdx="3" presStyleCnt="6">
        <dgm:presLayoutVars>
          <dgm:bulletEnabled val="1"/>
        </dgm:presLayoutVars>
      </dgm:prSet>
      <dgm:spPr/>
    </dgm:pt>
    <dgm:pt modelId="{3955B4C3-5C00-4371-AC8B-9D5FB1DB5D6F}" type="pres">
      <dgm:prSet presAssocID="{8E648675-002D-4E48-B31A-7836A231E4DF}" presName="sibTrans" presStyleCnt="0"/>
      <dgm:spPr/>
    </dgm:pt>
    <dgm:pt modelId="{D03942E9-F4E7-4746-A059-C133AD990458}" type="pres">
      <dgm:prSet presAssocID="{052456DF-35F7-42C7-A456-46C32A2FBAD6}" presName="node" presStyleLbl="node1" presStyleIdx="4" presStyleCnt="6">
        <dgm:presLayoutVars>
          <dgm:bulletEnabled val="1"/>
        </dgm:presLayoutVars>
      </dgm:prSet>
      <dgm:spPr/>
    </dgm:pt>
    <dgm:pt modelId="{8E7F8255-6F29-4041-8AC2-32865A0D0FF7}" type="pres">
      <dgm:prSet presAssocID="{48523455-61F3-4D1C-B130-A5E85D88485A}" presName="sibTrans" presStyleCnt="0"/>
      <dgm:spPr/>
    </dgm:pt>
    <dgm:pt modelId="{58ACD803-F3E5-43B4-820E-4DE82802E7BD}" type="pres">
      <dgm:prSet presAssocID="{ABB4AE0F-7C02-4E41-AE4E-C37085FA861D}" presName="node" presStyleLbl="node1" presStyleIdx="5" presStyleCnt="6">
        <dgm:presLayoutVars>
          <dgm:bulletEnabled val="1"/>
        </dgm:presLayoutVars>
      </dgm:prSet>
      <dgm:spPr/>
    </dgm:pt>
  </dgm:ptLst>
  <dgm:cxnLst>
    <dgm:cxn modelId="{EEAE9814-C7D0-4F83-A4DA-CD553FFB48F4}" type="presOf" srcId="{73019ACC-47C0-441D-9F77-A68F064815C2}" destId="{9F2280C8-ACA3-4F8A-96FA-F63EA49E5489}" srcOrd="0" destOrd="0" presId="urn:microsoft.com/office/officeart/2005/8/layout/default"/>
    <dgm:cxn modelId="{50C8BA1A-F700-436E-8672-586063814D51}" type="presOf" srcId="{052456DF-35F7-42C7-A456-46C32A2FBAD6}" destId="{D03942E9-F4E7-4746-A059-C133AD990458}" srcOrd="0" destOrd="0" presId="urn:microsoft.com/office/officeart/2005/8/layout/default"/>
    <dgm:cxn modelId="{935C0123-9680-4C1D-9C52-4EAF26BF13D8}" srcId="{8D130FE5-1F97-4DC6-B71B-B4FBCBA82EA8}" destId="{ABB4AE0F-7C02-4E41-AE4E-C37085FA861D}" srcOrd="5" destOrd="0" parTransId="{4A598E44-299D-4630-9986-1527B0071F48}" sibTransId="{80714DDF-FAB6-469D-97AD-6628B23989D9}"/>
    <dgm:cxn modelId="{DCE18F45-2154-428F-8327-E720360E64B3}" type="presOf" srcId="{8D130FE5-1F97-4DC6-B71B-B4FBCBA82EA8}" destId="{CB565F7D-9E89-4980-BA3A-6E69CC3398E5}" srcOrd="0" destOrd="0" presId="urn:microsoft.com/office/officeart/2005/8/layout/default"/>
    <dgm:cxn modelId="{73ED434B-4155-4267-930C-A91F648E735D}" type="presOf" srcId="{6D21518B-1EDE-4D40-8AAB-F7A6C7BA5C01}" destId="{6E3DCA7B-46D2-4D41-B00A-815A9C42BEAE}" srcOrd="0" destOrd="0" presId="urn:microsoft.com/office/officeart/2005/8/layout/default"/>
    <dgm:cxn modelId="{9907A855-06CF-43EF-B092-8D740230A12F}" type="presOf" srcId="{ABB4AE0F-7C02-4E41-AE4E-C37085FA861D}" destId="{58ACD803-F3E5-43B4-820E-4DE82802E7BD}" srcOrd="0" destOrd="0" presId="urn:microsoft.com/office/officeart/2005/8/layout/default"/>
    <dgm:cxn modelId="{69E20056-D65A-41C1-BE75-865318B75436}" srcId="{8D130FE5-1F97-4DC6-B71B-B4FBCBA82EA8}" destId="{AE629C02-0D07-4956-A92D-2D98A20E9F97}" srcOrd="3" destOrd="0" parTransId="{D6D9F163-BDDD-4734-B85A-ED9C55A4D7EA}" sibTransId="{8E648675-002D-4E48-B31A-7836A231E4DF}"/>
    <dgm:cxn modelId="{F37E367B-ED40-4488-B529-5A79C5C8165D}" type="presOf" srcId="{AE629C02-0D07-4956-A92D-2D98A20E9F97}" destId="{83CF22A7-90D7-44F1-916B-D5B58087BD95}" srcOrd="0" destOrd="0" presId="urn:microsoft.com/office/officeart/2005/8/layout/default"/>
    <dgm:cxn modelId="{B0CA96B2-C0DE-477D-8F94-1CD5A1B0A787}" type="presOf" srcId="{AB7BDF51-645E-44E8-8220-58A2A2CE1C4F}" destId="{3ED22080-0F7A-47CA-91F5-1B2E05814B5B}" srcOrd="0" destOrd="0" presId="urn:microsoft.com/office/officeart/2005/8/layout/default"/>
    <dgm:cxn modelId="{6AA57EBF-F467-4FB8-BEB4-47BE6ECFCF27}" srcId="{8D130FE5-1F97-4DC6-B71B-B4FBCBA82EA8}" destId="{052456DF-35F7-42C7-A456-46C32A2FBAD6}" srcOrd="4" destOrd="0" parTransId="{1C77A764-1419-450A-B3AC-128DB886D862}" sibTransId="{48523455-61F3-4D1C-B130-A5E85D88485A}"/>
    <dgm:cxn modelId="{F7DA9ADE-3283-4113-84C3-1950223AD21D}" srcId="{8D130FE5-1F97-4DC6-B71B-B4FBCBA82EA8}" destId="{AB7BDF51-645E-44E8-8220-58A2A2CE1C4F}" srcOrd="1" destOrd="0" parTransId="{816B962C-73CF-467E-AC22-11FC6EB75100}" sibTransId="{9C824BA7-679B-4938-A0AB-B5F3B2A5BA3B}"/>
    <dgm:cxn modelId="{B52814E5-F639-4E4A-B39F-842E86172AA6}" srcId="{8D130FE5-1F97-4DC6-B71B-B4FBCBA82EA8}" destId="{73019ACC-47C0-441D-9F77-A68F064815C2}" srcOrd="2" destOrd="0" parTransId="{A8C434E2-CB5B-4E45-9F60-68A7100F1A9B}" sibTransId="{3BC5EDF8-1ECA-444D-AEE0-46818CCDA12C}"/>
    <dgm:cxn modelId="{2AE568FF-DA85-468E-914F-E2924F6FD4B7}" srcId="{8D130FE5-1F97-4DC6-B71B-B4FBCBA82EA8}" destId="{6D21518B-1EDE-4D40-8AAB-F7A6C7BA5C01}" srcOrd="0" destOrd="0" parTransId="{373B162C-B966-4DF6-BC86-5A0287B86027}" sibTransId="{5FB96C17-61A8-43AC-A0D6-79AE231262CF}"/>
    <dgm:cxn modelId="{84E20844-2C13-4DEE-BDA0-AE9ED5271C86}" type="presParOf" srcId="{CB565F7D-9E89-4980-BA3A-6E69CC3398E5}" destId="{6E3DCA7B-46D2-4D41-B00A-815A9C42BEAE}" srcOrd="0" destOrd="0" presId="urn:microsoft.com/office/officeart/2005/8/layout/default"/>
    <dgm:cxn modelId="{4CF10954-3E37-4FB6-B9CD-9841324969D9}" type="presParOf" srcId="{CB565F7D-9E89-4980-BA3A-6E69CC3398E5}" destId="{8D2CA912-5428-4859-86BD-99809DA146CC}" srcOrd="1" destOrd="0" presId="urn:microsoft.com/office/officeart/2005/8/layout/default"/>
    <dgm:cxn modelId="{9F9D4A94-B2CA-472C-8E31-6F3AC39DCE05}" type="presParOf" srcId="{CB565F7D-9E89-4980-BA3A-6E69CC3398E5}" destId="{3ED22080-0F7A-47CA-91F5-1B2E05814B5B}" srcOrd="2" destOrd="0" presId="urn:microsoft.com/office/officeart/2005/8/layout/default"/>
    <dgm:cxn modelId="{DF40022D-6497-405F-B3C5-836CF7C5B950}" type="presParOf" srcId="{CB565F7D-9E89-4980-BA3A-6E69CC3398E5}" destId="{FBA188FC-69B0-44A2-926A-31870C25693F}" srcOrd="3" destOrd="0" presId="urn:microsoft.com/office/officeart/2005/8/layout/default"/>
    <dgm:cxn modelId="{883D8906-D596-4CF7-B975-57CB81D3160E}" type="presParOf" srcId="{CB565F7D-9E89-4980-BA3A-6E69CC3398E5}" destId="{9F2280C8-ACA3-4F8A-96FA-F63EA49E5489}" srcOrd="4" destOrd="0" presId="urn:microsoft.com/office/officeart/2005/8/layout/default"/>
    <dgm:cxn modelId="{EC514B57-5B62-4377-91C3-FFFB7A759DDF}" type="presParOf" srcId="{CB565F7D-9E89-4980-BA3A-6E69CC3398E5}" destId="{87DFC246-DD5F-4012-AD5B-E50DEC8647E4}" srcOrd="5" destOrd="0" presId="urn:microsoft.com/office/officeart/2005/8/layout/default"/>
    <dgm:cxn modelId="{4F78E2BD-9DC8-42CC-8A35-5858D519E02E}" type="presParOf" srcId="{CB565F7D-9E89-4980-BA3A-6E69CC3398E5}" destId="{83CF22A7-90D7-44F1-916B-D5B58087BD95}" srcOrd="6" destOrd="0" presId="urn:microsoft.com/office/officeart/2005/8/layout/default"/>
    <dgm:cxn modelId="{4DAC7AC6-6DA3-4D5C-AA28-5A041FD18734}" type="presParOf" srcId="{CB565F7D-9E89-4980-BA3A-6E69CC3398E5}" destId="{3955B4C3-5C00-4371-AC8B-9D5FB1DB5D6F}" srcOrd="7" destOrd="0" presId="urn:microsoft.com/office/officeart/2005/8/layout/default"/>
    <dgm:cxn modelId="{1A5F6D36-B30D-45BD-BC72-ACD8DE9F267C}" type="presParOf" srcId="{CB565F7D-9E89-4980-BA3A-6E69CC3398E5}" destId="{D03942E9-F4E7-4746-A059-C133AD990458}" srcOrd="8" destOrd="0" presId="urn:microsoft.com/office/officeart/2005/8/layout/default"/>
    <dgm:cxn modelId="{26805ABD-EF12-4CA7-9FA0-742EC0D66C50}" type="presParOf" srcId="{CB565F7D-9E89-4980-BA3A-6E69CC3398E5}" destId="{8E7F8255-6F29-4041-8AC2-32865A0D0FF7}" srcOrd="9" destOrd="0" presId="urn:microsoft.com/office/officeart/2005/8/layout/default"/>
    <dgm:cxn modelId="{A46CAAAA-4D7D-47CB-B415-12CCFA2AF6EC}" type="presParOf" srcId="{CB565F7D-9E89-4980-BA3A-6E69CC3398E5}" destId="{58ACD803-F3E5-43B4-820E-4DE82802E7B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CF8876-9CA2-4020-8620-12ABC69CD07B}"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46012014-AE82-4BEB-BC24-2DF9015F68CB}">
      <dgm:prSet/>
      <dgm:spPr/>
      <dgm:t>
        <a:bodyPr/>
        <a:lstStyle/>
        <a:p>
          <a:r>
            <a:rPr lang="en-GB"/>
            <a:t>Good morning My name is Maria </a:t>
          </a:r>
          <a:endParaRPr lang="en-US"/>
        </a:p>
      </dgm:t>
    </dgm:pt>
    <dgm:pt modelId="{DD3EE06D-74D7-4B07-B460-C0DF8A1EBD4A}" type="parTrans" cxnId="{5F771E24-08F6-47C2-B7F9-2878FBBF8292}">
      <dgm:prSet/>
      <dgm:spPr/>
      <dgm:t>
        <a:bodyPr/>
        <a:lstStyle/>
        <a:p>
          <a:endParaRPr lang="en-US"/>
        </a:p>
      </dgm:t>
    </dgm:pt>
    <dgm:pt modelId="{9DDD8C32-BB49-4A0B-A725-AD24F051085D}" type="sibTrans" cxnId="{5F771E24-08F6-47C2-B7F9-2878FBBF8292}">
      <dgm:prSet/>
      <dgm:spPr/>
      <dgm:t>
        <a:bodyPr/>
        <a:lstStyle/>
        <a:p>
          <a:endParaRPr lang="en-US"/>
        </a:p>
      </dgm:t>
    </dgm:pt>
    <dgm:pt modelId="{F641F4E4-C66C-4BB5-9803-6CE6CACD8CDF}">
      <dgm:prSet/>
      <dgm:spPr/>
      <dgm:t>
        <a:bodyPr/>
        <a:lstStyle/>
        <a:p>
          <a:r>
            <a:rPr lang="en-GB" b="1"/>
            <a:t>Introduction to Green Havan Florists</a:t>
          </a:r>
          <a:r>
            <a:rPr lang="en-GB"/>
            <a:t>:</a:t>
          </a:r>
          <a:endParaRPr lang="en-US"/>
        </a:p>
      </dgm:t>
    </dgm:pt>
    <dgm:pt modelId="{DC0312C8-5D20-4B1F-9A77-25D882DEE101}" type="parTrans" cxnId="{D48BFA81-98BE-4D41-A0A2-C4D5F2E5BB45}">
      <dgm:prSet/>
      <dgm:spPr/>
      <dgm:t>
        <a:bodyPr/>
        <a:lstStyle/>
        <a:p>
          <a:endParaRPr lang="en-US"/>
        </a:p>
      </dgm:t>
    </dgm:pt>
    <dgm:pt modelId="{DEB39CE5-D9C9-4297-BB96-97EC57961D4E}" type="sibTrans" cxnId="{D48BFA81-98BE-4D41-A0A2-C4D5F2E5BB45}">
      <dgm:prSet/>
      <dgm:spPr/>
      <dgm:t>
        <a:bodyPr/>
        <a:lstStyle/>
        <a:p>
          <a:endParaRPr lang="en-US"/>
        </a:p>
      </dgm:t>
    </dgm:pt>
    <dgm:pt modelId="{2CD8E1EA-3D46-46AF-909A-B2A33F4CFD49}">
      <dgm:prSet/>
      <dgm:spPr/>
      <dgm:t>
        <a:bodyPr/>
        <a:lstStyle/>
        <a:p>
          <a:r>
            <a:rPr lang="en-GB"/>
            <a:t>Brief overview of the business and key challenges they face (e.g., declining sales, supply chain disruptions).</a:t>
          </a:r>
          <a:endParaRPr lang="en-US"/>
        </a:p>
      </dgm:t>
    </dgm:pt>
    <dgm:pt modelId="{7587029D-EEF0-47C6-B701-339F96AA20A1}" type="parTrans" cxnId="{E9FA3037-1B2F-4FA2-9CD6-2D3DB9DF7C0A}">
      <dgm:prSet/>
      <dgm:spPr/>
      <dgm:t>
        <a:bodyPr/>
        <a:lstStyle/>
        <a:p>
          <a:endParaRPr lang="en-US"/>
        </a:p>
      </dgm:t>
    </dgm:pt>
    <dgm:pt modelId="{64041A31-7679-4FAF-81FD-868650F661ED}" type="sibTrans" cxnId="{E9FA3037-1B2F-4FA2-9CD6-2D3DB9DF7C0A}">
      <dgm:prSet/>
      <dgm:spPr/>
      <dgm:t>
        <a:bodyPr/>
        <a:lstStyle/>
        <a:p>
          <a:endParaRPr lang="en-US"/>
        </a:p>
      </dgm:t>
    </dgm:pt>
    <dgm:pt modelId="{F78F621D-BDB9-414E-854B-81EAD22FA654}">
      <dgm:prSet/>
      <dgm:spPr/>
      <dgm:t>
        <a:bodyPr/>
        <a:lstStyle/>
        <a:p>
          <a:r>
            <a:rPr lang="en-GB" b="1"/>
            <a:t>Application of 5W2H Model</a:t>
          </a:r>
          <a:r>
            <a:rPr lang="en-GB"/>
            <a:t>:</a:t>
          </a:r>
          <a:endParaRPr lang="en-US"/>
        </a:p>
      </dgm:t>
    </dgm:pt>
    <dgm:pt modelId="{148AF3BB-D265-467A-A0D2-1074E15E1C5D}" type="parTrans" cxnId="{9CBCDB29-D7D5-444D-A17C-65CC7585F538}">
      <dgm:prSet/>
      <dgm:spPr/>
      <dgm:t>
        <a:bodyPr/>
        <a:lstStyle/>
        <a:p>
          <a:endParaRPr lang="en-US"/>
        </a:p>
      </dgm:t>
    </dgm:pt>
    <dgm:pt modelId="{8A53000F-C901-402F-845A-278E6CEC4B2E}" type="sibTrans" cxnId="{9CBCDB29-D7D5-444D-A17C-65CC7585F538}">
      <dgm:prSet/>
      <dgm:spPr/>
      <dgm:t>
        <a:bodyPr/>
        <a:lstStyle/>
        <a:p>
          <a:endParaRPr lang="en-US"/>
        </a:p>
      </dgm:t>
    </dgm:pt>
    <dgm:pt modelId="{A41EFE39-32EB-4C48-989B-82798AAA2E2D}">
      <dgm:prSet/>
      <dgm:spPr/>
      <dgm:t>
        <a:bodyPr/>
        <a:lstStyle/>
        <a:p>
          <a:r>
            <a:rPr lang="en-GB"/>
            <a:t>Break down the issues with the 5W2H framework: What, Why, Who, When, Where, How, and How much.</a:t>
          </a:r>
          <a:endParaRPr lang="en-US"/>
        </a:p>
      </dgm:t>
    </dgm:pt>
    <dgm:pt modelId="{2266A26F-72A7-432F-BDC8-354DB01FB6A0}" type="parTrans" cxnId="{45555C28-6341-4F70-8329-96556AD421CF}">
      <dgm:prSet/>
      <dgm:spPr/>
      <dgm:t>
        <a:bodyPr/>
        <a:lstStyle/>
        <a:p>
          <a:endParaRPr lang="en-US"/>
        </a:p>
      </dgm:t>
    </dgm:pt>
    <dgm:pt modelId="{2F91A0EB-D1C5-4352-8CAA-645F53A81B24}" type="sibTrans" cxnId="{45555C28-6341-4F70-8329-96556AD421CF}">
      <dgm:prSet/>
      <dgm:spPr/>
      <dgm:t>
        <a:bodyPr/>
        <a:lstStyle/>
        <a:p>
          <a:endParaRPr lang="en-US"/>
        </a:p>
      </dgm:t>
    </dgm:pt>
    <dgm:pt modelId="{1F44317D-2030-43EF-8ADC-9F47E1C3B811}">
      <dgm:prSet/>
      <dgm:spPr/>
      <dgm:t>
        <a:bodyPr/>
        <a:lstStyle/>
        <a:p>
          <a:r>
            <a:rPr lang="en-GB" b="1"/>
            <a:t>PESTEL Framework</a:t>
          </a:r>
          <a:r>
            <a:rPr lang="en-GB"/>
            <a:t>:</a:t>
          </a:r>
          <a:endParaRPr lang="en-US"/>
        </a:p>
      </dgm:t>
    </dgm:pt>
    <dgm:pt modelId="{3E5803F9-2CC0-4A05-974E-9252F783CCD8}" type="parTrans" cxnId="{1434EFC6-13D0-498F-9720-486A17B4E200}">
      <dgm:prSet/>
      <dgm:spPr/>
      <dgm:t>
        <a:bodyPr/>
        <a:lstStyle/>
        <a:p>
          <a:endParaRPr lang="en-US"/>
        </a:p>
      </dgm:t>
    </dgm:pt>
    <dgm:pt modelId="{21CBD8F9-8833-4DEE-820E-A5530DF2F119}" type="sibTrans" cxnId="{1434EFC6-13D0-498F-9720-486A17B4E200}">
      <dgm:prSet/>
      <dgm:spPr/>
      <dgm:t>
        <a:bodyPr/>
        <a:lstStyle/>
        <a:p>
          <a:endParaRPr lang="en-US"/>
        </a:p>
      </dgm:t>
    </dgm:pt>
    <dgm:pt modelId="{0432DFB1-7C8F-49F4-9E10-CF6247895F64}">
      <dgm:prSet/>
      <dgm:spPr/>
      <dgm:t>
        <a:bodyPr/>
        <a:lstStyle/>
        <a:p>
          <a:r>
            <a:rPr lang="en-GB"/>
            <a:t>Analyse external factors impacting the business: Political, Economic, Social, Technological, Environmental, and Legal.</a:t>
          </a:r>
          <a:endParaRPr lang="en-US"/>
        </a:p>
      </dgm:t>
    </dgm:pt>
    <dgm:pt modelId="{B4ED000B-87AA-4FB6-87B5-4DC976705EA5}" type="parTrans" cxnId="{91B854AC-284B-4277-8621-749B34EC48C2}">
      <dgm:prSet/>
      <dgm:spPr/>
      <dgm:t>
        <a:bodyPr/>
        <a:lstStyle/>
        <a:p>
          <a:endParaRPr lang="en-US"/>
        </a:p>
      </dgm:t>
    </dgm:pt>
    <dgm:pt modelId="{A0E57D44-7952-4762-8858-2344D382E74C}" type="sibTrans" cxnId="{91B854AC-284B-4277-8621-749B34EC48C2}">
      <dgm:prSet/>
      <dgm:spPr/>
      <dgm:t>
        <a:bodyPr/>
        <a:lstStyle/>
        <a:p>
          <a:endParaRPr lang="en-US"/>
        </a:p>
      </dgm:t>
    </dgm:pt>
    <dgm:pt modelId="{259C42F0-7B5A-4C41-BE33-0396DD65B205}">
      <dgm:prSet/>
      <dgm:spPr/>
      <dgm:t>
        <a:bodyPr/>
        <a:lstStyle/>
        <a:p>
          <a:r>
            <a:rPr lang="en-GB" b="1"/>
            <a:t>Cause-and-Effect Model</a:t>
          </a:r>
          <a:r>
            <a:rPr lang="en-GB"/>
            <a:t>:</a:t>
          </a:r>
          <a:endParaRPr lang="en-US"/>
        </a:p>
      </dgm:t>
    </dgm:pt>
    <dgm:pt modelId="{B1BDB541-3945-45E4-8D4F-D854F77DF219}" type="parTrans" cxnId="{533D86EC-4ED1-4CAC-8FA9-3A0AA2B4F010}">
      <dgm:prSet/>
      <dgm:spPr/>
      <dgm:t>
        <a:bodyPr/>
        <a:lstStyle/>
        <a:p>
          <a:endParaRPr lang="en-US"/>
        </a:p>
      </dgm:t>
    </dgm:pt>
    <dgm:pt modelId="{7B52C749-88D3-401A-9532-3D76C5158106}" type="sibTrans" cxnId="{533D86EC-4ED1-4CAC-8FA9-3A0AA2B4F010}">
      <dgm:prSet/>
      <dgm:spPr/>
      <dgm:t>
        <a:bodyPr/>
        <a:lstStyle/>
        <a:p>
          <a:endParaRPr lang="en-US"/>
        </a:p>
      </dgm:t>
    </dgm:pt>
    <dgm:pt modelId="{C76AC042-8B40-4828-8759-A3475EB72B90}">
      <dgm:prSet/>
      <dgm:spPr/>
      <dgm:t>
        <a:bodyPr/>
        <a:lstStyle/>
        <a:p>
          <a:r>
            <a:rPr lang="en-GB"/>
            <a:t>Identify root causes and their effects on the business.</a:t>
          </a:r>
          <a:endParaRPr lang="en-US"/>
        </a:p>
      </dgm:t>
    </dgm:pt>
    <dgm:pt modelId="{5D58C6D2-925C-4726-9A44-DDEB256C4D6E}" type="parTrans" cxnId="{FF116D44-DD18-4A76-990F-C4548A9BBD97}">
      <dgm:prSet/>
      <dgm:spPr/>
      <dgm:t>
        <a:bodyPr/>
        <a:lstStyle/>
        <a:p>
          <a:endParaRPr lang="en-US"/>
        </a:p>
      </dgm:t>
    </dgm:pt>
    <dgm:pt modelId="{CCAF6922-19FF-40BE-8ABE-473435754C22}" type="sibTrans" cxnId="{FF116D44-DD18-4A76-990F-C4548A9BBD97}">
      <dgm:prSet/>
      <dgm:spPr/>
      <dgm:t>
        <a:bodyPr/>
        <a:lstStyle/>
        <a:p>
          <a:endParaRPr lang="en-US"/>
        </a:p>
      </dgm:t>
    </dgm:pt>
    <dgm:pt modelId="{786D99A7-0F01-4516-A2E4-F2CCE4E29F1C}">
      <dgm:prSet/>
      <dgm:spPr/>
      <dgm:t>
        <a:bodyPr/>
        <a:lstStyle/>
        <a:p>
          <a:r>
            <a:rPr lang="en-GB" b="1"/>
            <a:t>Summary and Recommendations</a:t>
          </a:r>
          <a:r>
            <a:rPr lang="en-GB"/>
            <a:t>:</a:t>
          </a:r>
          <a:endParaRPr lang="en-US"/>
        </a:p>
      </dgm:t>
    </dgm:pt>
    <dgm:pt modelId="{64909D62-C7F5-4FF7-9167-E02A9E3EFF46}" type="parTrans" cxnId="{0807998C-9324-4048-A5CE-FBA6636AB7E7}">
      <dgm:prSet/>
      <dgm:spPr/>
      <dgm:t>
        <a:bodyPr/>
        <a:lstStyle/>
        <a:p>
          <a:endParaRPr lang="en-US"/>
        </a:p>
      </dgm:t>
    </dgm:pt>
    <dgm:pt modelId="{187FCB10-6A86-4576-BE59-BF8B40F35246}" type="sibTrans" cxnId="{0807998C-9324-4048-A5CE-FBA6636AB7E7}">
      <dgm:prSet/>
      <dgm:spPr/>
      <dgm:t>
        <a:bodyPr/>
        <a:lstStyle/>
        <a:p>
          <a:endParaRPr lang="en-US"/>
        </a:p>
      </dgm:t>
    </dgm:pt>
    <dgm:pt modelId="{71C8DA52-7E63-4303-A0D9-AAB06047A327}">
      <dgm:prSet/>
      <dgm:spPr/>
      <dgm:t>
        <a:bodyPr/>
        <a:lstStyle/>
        <a:p>
          <a:r>
            <a:rPr lang="en-GB"/>
            <a:t>Provide key findings and actionable strategies to address the challenges.</a:t>
          </a:r>
          <a:endParaRPr lang="en-US"/>
        </a:p>
      </dgm:t>
    </dgm:pt>
    <dgm:pt modelId="{AD9D6FC3-A7D1-4474-B999-9BB338A7CD87}" type="parTrans" cxnId="{246AA714-A5CA-4D83-8893-72E78CC84C1C}">
      <dgm:prSet/>
      <dgm:spPr/>
      <dgm:t>
        <a:bodyPr/>
        <a:lstStyle/>
        <a:p>
          <a:endParaRPr lang="en-US"/>
        </a:p>
      </dgm:t>
    </dgm:pt>
    <dgm:pt modelId="{2ED2B35C-9094-42ED-8AFF-7A54686F8E51}" type="sibTrans" cxnId="{246AA714-A5CA-4D83-8893-72E78CC84C1C}">
      <dgm:prSet/>
      <dgm:spPr/>
      <dgm:t>
        <a:bodyPr/>
        <a:lstStyle/>
        <a:p>
          <a:endParaRPr lang="en-US"/>
        </a:p>
      </dgm:t>
    </dgm:pt>
    <dgm:pt modelId="{FDE79ABF-A066-405C-915B-9F4881ECDB91}" type="pres">
      <dgm:prSet presAssocID="{86CF8876-9CA2-4020-8620-12ABC69CD07B}" presName="Name0" presStyleCnt="0">
        <dgm:presLayoutVars>
          <dgm:dir/>
          <dgm:resizeHandles val="exact"/>
        </dgm:presLayoutVars>
      </dgm:prSet>
      <dgm:spPr/>
    </dgm:pt>
    <dgm:pt modelId="{3C8A10BA-6D0B-4E4F-879B-C09DCB7686F3}" type="pres">
      <dgm:prSet presAssocID="{46012014-AE82-4BEB-BC24-2DF9015F68CB}" presName="node" presStyleLbl="node1" presStyleIdx="0" presStyleCnt="11">
        <dgm:presLayoutVars>
          <dgm:bulletEnabled val="1"/>
        </dgm:presLayoutVars>
      </dgm:prSet>
      <dgm:spPr/>
    </dgm:pt>
    <dgm:pt modelId="{97D8C418-7E0C-4524-9D16-0ED37E915CAA}" type="pres">
      <dgm:prSet presAssocID="{9DDD8C32-BB49-4A0B-A725-AD24F051085D}" presName="sibTrans" presStyleLbl="sibTrans1D1" presStyleIdx="0" presStyleCnt="10"/>
      <dgm:spPr/>
    </dgm:pt>
    <dgm:pt modelId="{A0F0AD32-E63B-4EA2-B48A-B104050455CD}" type="pres">
      <dgm:prSet presAssocID="{9DDD8C32-BB49-4A0B-A725-AD24F051085D}" presName="connectorText" presStyleLbl="sibTrans1D1" presStyleIdx="0" presStyleCnt="10"/>
      <dgm:spPr/>
    </dgm:pt>
    <dgm:pt modelId="{9F539D7C-5124-4B4B-AEFA-322282AFAD50}" type="pres">
      <dgm:prSet presAssocID="{F641F4E4-C66C-4BB5-9803-6CE6CACD8CDF}" presName="node" presStyleLbl="node1" presStyleIdx="1" presStyleCnt="11">
        <dgm:presLayoutVars>
          <dgm:bulletEnabled val="1"/>
        </dgm:presLayoutVars>
      </dgm:prSet>
      <dgm:spPr/>
    </dgm:pt>
    <dgm:pt modelId="{E4EC873D-C5D0-407C-AC79-133AB050C058}" type="pres">
      <dgm:prSet presAssocID="{DEB39CE5-D9C9-4297-BB96-97EC57961D4E}" presName="sibTrans" presStyleLbl="sibTrans1D1" presStyleIdx="1" presStyleCnt="10"/>
      <dgm:spPr/>
    </dgm:pt>
    <dgm:pt modelId="{75BCDD9D-A549-4C4E-BC42-455F4D53744B}" type="pres">
      <dgm:prSet presAssocID="{DEB39CE5-D9C9-4297-BB96-97EC57961D4E}" presName="connectorText" presStyleLbl="sibTrans1D1" presStyleIdx="1" presStyleCnt="10"/>
      <dgm:spPr/>
    </dgm:pt>
    <dgm:pt modelId="{626E4ED2-6696-4D64-AD63-CAE43C37F4B0}" type="pres">
      <dgm:prSet presAssocID="{2CD8E1EA-3D46-46AF-909A-B2A33F4CFD49}" presName="node" presStyleLbl="node1" presStyleIdx="2" presStyleCnt="11">
        <dgm:presLayoutVars>
          <dgm:bulletEnabled val="1"/>
        </dgm:presLayoutVars>
      </dgm:prSet>
      <dgm:spPr/>
    </dgm:pt>
    <dgm:pt modelId="{9345FF08-FFA2-4228-B390-F8FA75E3FFCF}" type="pres">
      <dgm:prSet presAssocID="{64041A31-7679-4FAF-81FD-868650F661ED}" presName="sibTrans" presStyleLbl="sibTrans1D1" presStyleIdx="2" presStyleCnt="10"/>
      <dgm:spPr/>
    </dgm:pt>
    <dgm:pt modelId="{0BB1FDB1-89DD-4E14-916F-A9100821F9D2}" type="pres">
      <dgm:prSet presAssocID="{64041A31-7679-4FAF-81FD-868650F661ED}" presName="connectorText" presStyleLbl="sibTrans1D1" presStyleIdx="2" presStyleCnt="10"/>
      <dgm:spPr/>
    </dgm:pt>
    <dgm:pt modelId="{5C982ED7-7EC9-4675-BA19-A237B272AE54}" type="pres">
      <dgm:prSet presAssocID="{F78F621D-BDB9-414E-854B-81EAD22FA654}" presName="node" presStyleLbl="node1" presStyleIdx="3" presStyleCnt="11">
        <dgm:presLayoutVars>
          <dgm:bulletEnabled val="1"/>
        </dgm:presLayoutVars>
      </dgm:prSet>
      <dgm:spPr/>
    </dgm:pt>
    <dgm:pt modelId="{3A1BE1FB-BAC6-4205-A5D7-CBDF364B17A5}" type="pres">
      <dgm:prSet presAssocID="{8A53000F-C901-402F-845A-278E6CEC4B2E}" presName="sibTrans" presStyleLbl="sibTrans1D1" presStyleIdx="3" presStyleCnt="10"/>
      <dgm:spPr/>
    </dgm:pt>
    <dgm:pt modelId="{1276FF39-5762-481A-8C4D-4E9B5BE7752D}" type="pres">
      <dgm:prSet presAssocID="{8A53000F-C901-402F-845A-278E6CEC4B2E}" presName="connectorText" presStyleLbl="sibTrans1D1" presStyleIdx="3" presStyleCnt="10"/>
      <dgm:spPr/>
    </dgm:pt>
    <dgm:pt modelId="{60D06EBD-5A3E-493A-9F3D-219B98975C41}" type="pres">
      <dgm:prSet presAssocID="{A41EFE39-32EB-4C48-989B-82798AAA2E2D}" presName="node" presStyleLbl="node1" presStyleIdx="4" presStyleCnt="11">
        <dgm:presLayoutVars>
          <dgm:bulletEnabled val="1"/>
        </dgm:presLayoutVars>
      </dgm:prSet>
      <dgm:spPr/>
    </dgm:pt>
    <dgm:pt modelId="{1E26B3B4-893D-4597-ABDC-1FF9EECCCF1B}" type="pres">
      <dgm:prSet presAssocID="{2F91A0EB-D1C5-4352-8CAA-645F53A81B24}" presName="sibTrans" presStyleLbl="sibTrans1D1" presStyleIdx="4" presStyleCnt="10"/>
      <dgm:spPr/>
    </dgm:pt>
    <dgm:pt modelId="{C4D9C374-4D7C-4173-9192-1D105825DEA2}" type="pres">
      <dgm:prSet presAssocID="{2F91A0EB-D1C5-4352-8CAA-645F53A81B24}" presName="connectorText" presStyleLbl="sibTrans1D1" presStyleIdx="4" presStyleCnt="10"/>
      <dgm:spPr/>
    </dgm:pt>
    <dgm:pt modelId="{B5A0E935-8D4D-4298-A4DB-390029571A22}" type="pres">
      <dgm:prSet presAssocID="{1F44317D-2030-43EF-8ADC-9F47E1C3B811}" presName="node" presStyleLbl="node1" presStyleIdx="5" presStyleCnt="11">
        <dgm:presLayoutVars>
          <dgm:bulletEnabled val="1"/>
        </dgm:presLayoutVars>
      </dgm:prSet>
      <dgm:spPr/>
    </dgm:pt>
    <dgm:pt modelId="{2A9A0DE5-D8E7-4AA0-881C-C7A6504A111F}" type="pres">
      <dgm:prSet presAssocID="{21CBD8F9-8833-4DEE-820E-A5530DF2F119}" presName="sibTrans" presStyleLbl="sibTrans1D1" presStyleIdx="5" presStyleCnt="10"/>
      <dgm:spPr/>
    </dgm:pt>
    <dgm:pt modelId="{79DBB74C-4C0F-4BC2-9E4B-BFB8F98A4395}" type="pres">
      <dgm:prSet presAssocID="{21CBD8F9-8833-4DEE-820E-A5530DF2F119}" presName="connectorText" presStyleLbl="sibTrans1D1" presStyleIdx="5" presStyleCnt="10"/>
      <dgm:spPr/>
    </dgm:pt>
    <dgm:pt modelId="{4EB73126-5987-41C1-AB9E-72698F7A77D5}" type="pres">
      <dgm:prSet presAssocID="{0432DFB1-7C8F-49F4-9E10-CF6247895F64}" presName="node" presStyleLbl="node1" presStyleIdx="6" presStyleCnt="11">
        <dgm:presLayoutVars>
          <dgm:bulletEnabled val="1"/>
        </dgm:presLayoutVars>
      </dgm:prSet>
      <dgm:spPr/>
    </dgm:pt>
    <dgm:pt modelId="{17DF6867-D824-43BB-BF39-3193CD00B799}" type="pres">
      <dgm:prSet presAssocID="{A0E57D44-7952-4762-8858-2344D382E74C}" presName="sibTrans" presStyleLbl="sibTrans1D1" presStyleIdx="6" presStyleCnt="10"/>
      <dgm:spPr/>
    </dgm:pt>
    <dgm:pt modelId="{2E336983-66D2-4FEC-A402-C62032D6E9EA}" type="pres">
      <dgm:prSet presAssocID="{A0E57D44-7952-4762-8858-2344D382E74C}" presName="connectorText" presStyleLbl="sibTrans1D1" presStyleIdx="6" presStyleCnt="10"/>
      <dgm:spPr/>
    </dgm:pt>
    <dgm:pt modelId="{AB41CE8C-0720-49A6-A78D-7E358744AC5C}" type="pres">
      <dgm:prSet presAssocID="{259C42F0-7B5A-4C41-BE33-0396DD65B205}" presName="node" presStyleLbl="node1" presStyleIdx="7" presStyleCnt="11">
        <dgm:presLayoutVars>
          <dgm:bulletEnabled val="1"/>
        </dgm:presLayoutVars>
      </dgm:prSet>
      <dgm:spPr/>
    </dgm:pt>
    <dgm:pt modelId="{CB70E808-371D-4C71-B6C8-0F5DEB66DF91}" type="pres">
      <dgm:prSet presAssocID="{7B52C749-88D3-401A-9532-3D76C5158106}" presName="sibTrans" presStyleLbl="sibTrans1D1" presStyleIdx="7" presStyleCnt="10"/>
      <dgm:spPr/>
    </dgm:pt>
    <dgm:pt modelId="{CFD885BF-1CFC-461D-8AAF-C0B8868E198F}" type="pres">
      <dgm:prSet presAssocID="{7B52C749-88D3-401A-9532-3D76C5158106}" presName="connectorText" presStyleLbl="sibTrans1D1" presStyleIdx="7" presStyleCnt="10"/>
      <dgm:spPr/>
    </dgm:pt>
    <dgm:pt modelId="{6FDB30DA-CFD7-42FE-A460-982E3A4452B5}" type="pres">
      <dgm:prSet presAssocID="{C76AC042-8B40-4828-8759-A3475EB72B90}" presName="node" presStyleLbl="node1" presStyleIdx="8" presStyleCnt="11">
        <dgm:presLayoutVars>
          <dgm:bulletEnabled val="1"/>
        </dgm:presLayoutVars>
      </dgm:prSet>
      <dgm:spPr/>
    </dgm:pt>
    <dgm:pt modelId="{39B5BA2A-5AE6-4FC2-AA45-BC58977F0704}" type="pres">
      <dgm:prSet presAssocID="{CCAF6922-19FF-40BE-8ABE-473435754C22}" presName="sibTrans" presStyleLbl="sibTrans1D1" presStyleIdx="8" presStyleCnt="10"/>
      <dgm:spPr/>
    </dgm:pt>
    <dgm:pt modelId="{D6FA6531-E38C-405A-9CBD-AF9519940B7B}" type="pres">
      <dgm:prSet presAssocID="{CCAF6922-19FF-40BE-8ABE-473435754C22}" presName="connectorText" presStyleLbl="sibTrans1D1" presStyleIdx="8" presStyleCnt="10"/>
      <dgm:spPr/>
    </dgm:pt>
    <dgm:pt modelId="{DE25EC9B-13E4-4C01-B372-54842578331F}" type="pres">
      <dgm:prSet presAssocID="{786D99A7-0F01-4516-A2E4-F2CCE4E29F1C}" presName="node" presStyleLbl="node1" presStyleIdx="9" presStyleCnt="11">
        <dgm:presLayoutVars>
          <dgm:bulletEnabled val="1"/>
        </dgm:presLayoutVars>
      </dgm:prSet>
      <dgm:spPr/>
    </dgm:pt>
    <dgm:pt modelId="{AC23CA15-7C6C-4058-AF88-546097BDF31C}" type="pres">
      <dgm:prSet presAssocID="{187FCB10-6A86-4576-BE59-BF8B40F35246}" presName="sibTrans" presStyleLbl="sibTrans1D1" presStyleIdx="9" presStyleCnt="10"/>
      <dgm:spPr/>
    </dgm:pt>
    <dgm:pt modelId="{BEFC5993-0140-439C-9D33-93AAB1903998}" type="pres">
      <dgm:prSet presAssocID="{187FCB10-6A86-4576-BE59-BF8B40F35246}" presName="connectorText" presStyleLbl="sibTrans1D1" presStyleIdx="9" presStyleCnt="10"/>
      <dgm:spPr/>
    </dgm:pt>
    <dgm:pt modelId="{F2D2F6C4-F0AF-4AFB-8B33-DEA55A01F729}" type="pres">
      <dgm:prSet presAssocID="{71C8DA52-7E63-4303-A0D9-AAB06047A327}" presName="node" presStyleLbl="node1" presStyleIdx="10" presStyleCnt="11">
        <dgm:presLayoutVars>
          <dgm:bulletEnabled val="1"/>
        </dgm:presLayoutVars>
      </dgm:prSet>
      <dgm:spPr/>
    </dgm:pt>
  </dgm:ptLst>
  <dgm:cxnLst>
    <dgm:cxn modelId="{8A0A2A02-E72C-401D-B42E-4EFDAAA9929D}" type="presOf" srcId="{F641F4E4-C66C-4BB5-9803-6CE6CACD8CDF}" destId="{9F539D7C-5124-4B4B-AEFA-322282AFAD50}" srcOrd="0" destOrd="0" presId="urn:microsoft.com/office/officeart/2016/7/layout/RepeatingBendingProcessNew"/>
    <dgm:cxn modelId="{E7DEF906-1912-49A2-8E96-E9B117D1779B}" type="presOf" srcId="{21CBD8F9-8833-4DEE-820E-A5530DF2F119}" destId="{79DBB74C-4C0F-4BC2-9E4B-BFB8F98A4395}" srcOrd="1" destOrd="0" presId="urn:microsoft.com/office/officeart/2016/7/layout/RepeatingBendingProcessNew"/>
    <dgm:cxn modelId="{7C8DBD07-B668-48C6-BED3-E22A907A5E2E}" type="presOf" srcId="{786D99A7-0F01-4516-A2E4-F2CCE4E29F1C}" destId="{DE25EC9B-13E4-4C01-B372-54842578331F}" srcOrd="0" destOrd="0" presId="urn:microsoft.com/office/officeart/2016/7/layout/RepeatingBendingProcessNew"/>
    <dgm:cxn modelId="{3C8D0C0D-00B9-4107-B890-83557FCD6B04}" type="presOf" srcId="{DEB39CE5-D9C9-4297-BB96-97EC57961D4E}" destId="{75BCDD9D-A549-4C4E-BC42-455F4D53744B}" srcOrd="1" destOrd="0" presId="urn:microsoft.com/office/officeart/2016/7/layout/RepeatingBendingProcessNew"/>
    <dgm:cxn modelId="{96FA9210-0DD5-42B3-998C-EE442049FB58}" type="presOf" srcId="{86CF8876-9CA2-4020-8620-12ABC69CD07B}" destId="{FDE79ABF-A066-405C-915B-9F4881ECDB91}" srcOrd="0" destOrd="0" presId="urn:microsoft.com/office/officeart/2016/7/layout/RepeatingBendingProcessNew"/>
    <dgm:cxn modelId="{246AA714-A5CA-4D83-8893-72E78CC84C1C}" srcId="{86CF8876-9CA2-4020-8620-12ABC69CD07B}" destId="{71C8DA52-7E63-4303-A0D9-AAB06047A327}" srcOrd="10" destOrd="0" parTransId="{AD9D6FC3-A7D1-4474-B999-9BB338A7CD87}" sibTransId="{2ED2B35C-9094-42ED-8AFF-7A54686F8E51}"/>
    <dgm:cxn modelId="{54176B17-5067-42A9-97CE-3F2289A0D8A1}" type="presOf" srcId="{F78F621D-BDB9-414E-854B-81EAD22FA654}" destId="{5C982ED7-7EC9-4675-BA19-A237B272AE54}" srcOrd="0" destOrd="0" presId="urn:microsoft.com/office/officeart/2016/7/layout/RepeatingBendingProcessNew"/>
    <dgm:cxn modelId="{67C53322-76EB-4201-8489-3BE57BD69149}" type="presOf" srcId="{CCAF6922-19FF-40BE-8ABE-473435754C22}" destId="{D6FA6531-E38C-405A-9CBD-AF9519940B7B}" srcOrd="1" destOrd="0" presId="urn:microsoft.com/office/officeart/2016/7/layout/RepeatingBendingProcessNew"/>
    <dgm:cxn modelId="{5F771E24-08F6-47C2-B7F9-2878FBBF8292}" srcId="{86CF8876-9CA2-4020-8620-12ABC69CD07B}" destId="{46012014-AE82-4BEB-BC24-2DF9015F68CB}" srcOrd="0" destOrd="0" parTransId="{DD3EE06D-74D7-4B07-B460-C0DF8A1EBD4A}" sibTransId="{9DDD8C32-BB49-4A0B-A725-AD24F051085D}"/>
    <dgm:cxn modelId="{45555C28-6341-4F70-8329-96556AD421CF}" srcId="{86CF8876-9CA2-4020-8620-12ABC69CD07B}" destId="{A41EFE39-32EB-4C48-989B-82798AAA2E2D}" srcOrd="4" destOrd="0" parTransId="{2266A26F-72A7-432F-BDC8-354DB01FB6A0}" sibTransId="{2F91A0EB-D1C5-4352-8CAA-645F53A81B24}"/>
    <dgm:cxn modelId="{9CBCDB29-D7D5-444D-A17C-65CC7585F538}" srcId="{86CF8876-9CA2-4020-8620-12ABC69CD07B}" destId="{F78F621D-BDB9-414E-854B-81EAD22FA654}" srcOrd="3" destOrd="0" parTransId="{148AF3BB-D265-467A-A0D2-1074E15E1C5D}" sibTransId="{8A53000F-C901-402F-845A-278E6CEC4B2E}"/>
    <dgm:cxn modelId="{CE51442F-9E05-45AB-A1FB-9E7EE32A40F3}" type="presOf" srcId="{7B52C749-88D3-401A-9532-3D76C5158106}" destId="{CB70E808-371D-4C71-B6C8-0F5DEB66DF91}" srcOrd="0" destOrd="0" presId="urn:microsoft.com/office/officeart/2016/7/layout/RepeatingBendingProcessNew"/>
    <dgm:cxn modelId="{16BF2730-C12D-4020-981A-01887AFFFC6C}" type="presOf" srcId="{8A53000F-C901-402F-845A-278E6CEC4B2E}" destId="{1276FF39-5762-481A-8C4D-4E9B5BE7752D}" srcOrd="1" destOrd="0" presId="urn:microsoft.com/office/officeart/2016/7/layout/RepeatingBendingProcessNew"/>
    <dgm:cxn modelId="{E9FA3037-1B2F-4FA2-9CD6-2D3DB9DF7C0A}" srcId="{86CF8876-9CA2-4020-8620-12ABC69CD07B}" destId="{2CD8E1EA-3D46-46AF-909A-B2A33F4CFD49}" srcOrd="2" destOrd="0" parTransId="{7587029D-EEF0-47C6-B701-339F96AA20A1}" sibTransId="{64041A31-7679-4FAF-81FD-868650F661ED}"/>
    <dgm:cxn modelId="{24B96E5E-D099-43B7-96DE-16804A29939A}" type="presOf" srcId="{DEB39CE5-D9C9-4297-BB96-97EC57961D4E}" destId="{E4EC873D-C5D0-407C-AC79-133AB050C058}" srcOrd="0" destOrd="0" presId="urn:microsoft.com/office/officeart/2016/7/layout/RepeatingBendingProcessNew"/>
    <dgm:cxn modelId="{FF116D44-DD18-4A76-990F-C4548A9BBD97}" srcId="{86CF8876-9CA2-4020-8620-12ABC69CD07B}" destId="{C76AC042-8B40-4828-8759-A3475EB72B90}" srcOrd="8" destOrd="0" parTransId="{5D58C6D2-925C-4726-9A44-DDEB256C4D6E}" sibTransId="{CCAF6922-19FF-40BE-8ABE-473435754C22}"/>
    <dgm:cxn modelId="{2098C46C-16F0-4D58-A5E3-E40FCA80B996}" type="presOf" srcId="{2CD8E1EA-3D46-46AF-909A-B2A33F4CFD49}" destId="{626E4ED2-6696-4D64-AD63-CAE43C37F4B0}" srcOrd="0" destOrd="0" presId="urn:microsoft.com/office/officeart/2016/7/layout/RepeatingBendingProcessNew"/>
    <dgm:cxn modelId="{5142414D-02BC-4053-8A8F-5758DB7B8B02}" type="presOf" srcId="{64041A31-7679-4FAF-81FD-868650F661ED}" destId="{9345FF08-FFA2-4228-B390-F8FA75E3FFCF}" srcOrd="0" destOrd="0" presId="urn:microsoft.com/office/officeart/2016/7/layout/RepeatingBendingProcessNew"/>
    <dgm:cxn modelId="{23A5DE53-5864-48EB-9B7D-BBB21E08F9E4}" type="presOf" srcId="{46012014-AE82-4BEB-BC24-2DF9015F68CB}" destId="{3C8A10BA-6D0B-4E4F-879B-C09DCB7686F3}" srcOrd="0" destOrd="0" presId="urn:microsoft.com/office/officeart/2016/7/layout/RepeatingBendingProcessNew"/>
    <dgm:cxn modelId="{358C3778-5BCC-431D-AF9A-885E273B8920}" type="presOf" srcId="{0432DFB1-7C8F-49F4-9E10-CF6247895F64}" destId="{4EB73126-5987-41C1-AB9E-72698F7A77D5}" srcOrd="0" destOrd="0" presId="urn:microsoft.com/office/officeart/2016/7/layout/RepeatingBendingProcessNew"/>
    <dgm:cxn modelId="{C0B0D278-4E93-444A-9495-7BBBED9E0ED6}" type="presOf" srcId="{71C8DA52-7E63-4303-A0D9-AAB06047A327}" destId="{F2D2F6C4-F0AF-4AFB-8B33-DEA55A01F729}" srcOrd="0" destOrd="0" presId="urn:microsoft.com/office/officeart/2016/7/layout/RepeatingBendingProcessNew"/>
    <dgm:cxn modelId="{57B5627C-75D1-431F-A7F3-D9547740FD03}" type="presOf" srcId="{9DDD8C32-BB49-4A0B-A725-AD24F051085D}" destId="{A0F0AD32-E63B-4EA2-B48A-B104050455CD}" srcOrd="1" destOrd="0" presId="urn:microsoft.com/office/officeart/2016/7/layout/RepeatingBendingProcessNew"/>
    <dgm:cxn modelId="{B263B47D-9773-4B56-97C0-B6B7F49D5D00}" type="presOf" srcId="{2F91A0EB-D1C5-4352-8CAA-645F53A81B24}" destId="{C4D9C374-4D7C-4173-9192-1D105825DEA2}" srcOrd="1" destOrd="0" presId="urn:microsoft.com/office/officeart/2016/7/layout/RepeatingBendingProcessNew"/>
    <dgm:cxn modelId="{D48BFA81-98BE-4D41-A0A2-C4D5F2E5BB45}" srcId="{86CF8876-9CA2-4020-8620-12ABC69CD07B}" destId="{F641F4E4-C66C-4BB5-9803-6CE6CACD8CDF}" srcOrd="1" destOrd="0" parTransId="{DC0312C8-5D20-4B1F-9A77-25D882DEE101}" sibTransId="{DEB39CE5-D9C9-4297-BB96-97EC57961D4E}"/>
    <dgm:cxn modelId="{F2AFE085-AF91-423E-85EF-73CD2F57DCB8}" type="presOf" srcId="{187FCB10-6A86-4576-BE59-BF8B40F35246}" destId="{AC23CA15-7C6C-4058-AF88-546097BDF31C}" srcOrd="0" destOrd="0" presId="urn:microsoft.com/office/officeart/2016/7/layout/RepeatingBendingProcessNew"/>
    <dgm:cxn modelId="{0807998C-9324-4048-A5CE-FBA6636AB7E7}" srcId="{86CF8876-9CA2-4020-8620-12ABC69CD07B}" destId="{786D99A7-0F01-4516-A2E4-F2CCE4E29F1C}" srcOrd="9" destOrd="0" parTransId="{64909D62-C7F5-4FF7-9167-E02A9E3EFF46}" sibTransId="{187FCB10-6A86-4576-BE59-BF8B40F35246}"/>
    <dgm:cxn modelId="{35C8658E-E3AD-452C-96B3-569D58419E92}" type="presOf" srcId="{A0E57D44-7952-4762-8858-2344D382E74C}" destId="{17DF6867-D824-43BB-BF39-3193CD00B799}" srcOrd="0" destOrd="0" presId="urn:microsoft.com/office/officeart/2016/7/layout/RepeatingBendingProcessNew"/>
    <dgm:cxn modelId="{FDBB0AA2-1A58-441E-B2F8-66E90CDF874D}" type="presOf" srcId="{9DDD8C32-BB49-4A0B-A725-AD24F051085D}" destId="{97D8C418-7E0C-4524-9D16-0ED37E915CAA}" srcOrd="0" destOrd="0" presId="urn:microsoft.com/office/officeart/2016/7/layout/RepeatingBendingProcessNew"/>
    <dgm:cxn modelId="{FDA6DCA9-B278-45D6-A11D-01D349F44D78}" type="presOf" srcId="{A41EFE39-32EB-4C48-989B-82798AAA2E2D}" destId="{60D06EBD-5A3E-493A-9F3D-219B98975C41}" srcOrd="0" destOrd="0" presId="urn:microsoft.com/office/officeart/2016/7/layout/RepeatingBendingProcessNew"/>
    <dgm:cxn modelId="{91B854AC-284B-4277-8621-749B34EC48C2}" srcId="{86CF8876-9CA2-4020-8620-12ABC69CD07B}" destId="{0432DFB1-7C8F-49F4-9E10-CF6247895F64}" srcOrd="6" destOrd="0" parTransId="{B4ED000B-87AA-4FB6-87B5-4DC976705EA5}" sibTransId="{A0E57D44-7952-4762-8858-2344D382E74C}"/>
    <dgm:cxn modelId="{440556B8-4F32-4E31-966F-518D0AFA7CDE}" type="presOf" srcId="{64041A31-7679-4FAF-81FD-868650F661ED}" destId="{0BB1FDB1-89DD-4E14-916F-A9100821F9D2}" srcOrd="1" destOrd="0" presId="urn:microsoft.com/office/officeart/2016/7/layout/RepeatingBendingProcessNew"/>
    <dgm:cxn modelId="{63D5A1BB-7D64-4061-9C23-DAC74BCC0B7D}" type="presOf" srcId="{1F44317D-2030-43EF-8ADC-9F47E1C3B811}" destId="{B5A0E935-8D4D-4298-A4DB-390029571A22}" srcOrd="0" destOrd="0" presId="urn:microsoft.com/office/officeart/2016/7/layout/RepeatingBendingProcessNew"/>
    <dgm:cxn modelId="{BEEFC8BD-CAE7-499A-9DF8-BDB0061D2516}" type="presOf" srcId="{7B52C749-88D3-401A-9532-3D76C5158106}" destId="{CFD885BF-1CFC-461D-8AAF-C0B8868E198F}" srcOrd="1" destOrd="0" presId="urn:microsoft.com/office/officeart/2016/7/layout/RepeatingBendingProcessNew"/>
    <dgm:cxn modelId="{E28137C2-51EC-4122-933E-C7A214F27202}" type="presOf" srcId="{2F91A0EB-D1C5-4352-8CAA-645F53A81B24}" destId="{1E26B3B4-893D-4597-ABDC-1FF9EECCCF1B}" srcOrd="0" destOrd="0" presId="urn:microsoft.com/office/officeart/2016/7/layout/RepeatingBendingProcessNew"/>
    <dgm:cxn modelId="{808156C5-B30B-4D3B-BE4B-A6751E49A7B2}" type="presOf" srcId="{8A53000F-C901-402F-845A-278E6CEC4B2E}" destId="{3A1BE1FB-BAC6-4205-A5D7-CBDF364B17A5}" srcOrd="0" destOrd="0" presId="urn:microsoft.com/office/officeart/2016/7/layout/RepeatingBendingProcessNew"/>
    <dgm:cxn modelId="{1434EFC6-13D0-498F-9720-486A17B4E200}" srcId="{86CF8876-9CA2-4020-8620-12ABC69CD07B}" destId="{1F44317D-2030-43EF-8ADC-9F47E1C3B811}" srcOrd="5" destOrd="0" parTransId="{3E5803F9-2CC0-4A05-974E-9252F783CCD8}" sibTransId="{21CBD8F9-8833-4DEE-820E-A5530DF2F119}"/>
    <dgm:cxn modelId="{C99C8AD6-DCED-486A-B55C-14702FAC569D}" type="presOf" srcId="{259C42F0-7B5A-4C41-BE33-0396DD65B205}" destId="{AB41CE8C-0720-49A6-A78D-7E358744AC5C}" srcOrd="0" destOrd="0" presId="urn:microsoft.com/office/officeart/2016/7/layout/RepeatingBendingProcessNew"/>
    <dgm:cxn modelId="{10D623DC-EC04-41B0-8D7E-F18F4EAB81C9}" type="presOf" srcId="{A0E57D44-7952-4762-8858-2344D382E74C}" destId="{2E336983-66D2-4FEC-A402-C62032D6E9EA}" srcOrd="1" destOrd="0" presId="urn:microsoft.com/office/officeart/2016/7/layout/RepeatingBendingProcessNew"/>
    <dgm:cxn modelId="{0E57CCDE-4F53-4717-AC1A-346E4E9CA570}" type="presOf" srcId="{CCAF6922-19FF-40BE-8ABE-473435754C22}" destId="{39B5BA2A-5AE6-4FC2-AA45-BC58977F0704}" srcOrd="0" destOrd="0" presId="urn:microsoft.com/office/officeart/2016/7/layout/RepeatingBendingProcessNew"/>
    <dgm:cxn modelId="{6FA112EB-C862-4F01-A694-1A1B545579C3}" type="presOf" srcId="{187FCB10-6A86-4576-BE59-BF8B40F35246}" destId="{BEFC5993-0140-439C-9D33-93AAB1903998}" srcOrd="1" destOrd="0" presId="urn:microsoft.com/office/officeart/2016/7/layout/RepeatingBendingProcessNew"/>
    <dgm:cxn modelId="{533D86EC-4ED1-4CAC-8FA9-3A0AA2B4F010}" srcId="{86CF8876-9CA2-4020-8620-12ABC69CD07B}" destId="{259C42F0-7B5A-4C41-BE33-0396DD65B205}" srcOrd="7" destOrd="0" parTransId="{B1BDB541-3945-45E4-8D4F-D854F77DF219}" sibTransId="{7B52C749-88D3-401A-9532-3D76C5158106}"/>
    <dgm:cxn modelId="{FA77FBEF-40B7-442F-993F-C53FB948ECA6}" type="presOf" srcId="{21CBD8F9-8833-4DEE-820E-A5530DF2F119}" destId="{2A9A0DE5-D8E7-4AA0-881C-C7A6504A111F}" srcOrd="0" destOrd="0" presId="urn:microsoft.com/office/officeart/2016/7/layout/RepeatingBendingProcessNew"/>
    <dgm:cxn modelId="{A67DA1FC-281B-42D9-BAD2-E03BE998C89A}" type="presOf" srcId="{C76AC042-8B40-4828-8759-A3475EB72B90}" destId="{6FDB30DA-CFD7-42FE-A460-982E3A4452B5}" srcOrd="0" destOrd="0" presId="urn:microsoft.com/office/officeart/2016/7/layout/RepeatingBendingProcessNew"/>
    <dgm:cxn modelId="{627C3ED5-9C2F-4A6E-A35E-1A78AB61C957}" type="presParOf" srcId="{FDE79ABF-A066-405C-915B-9F4881ECDB91}" destId="{3C8A10BA-6D0B-4E4F-879B-C09DCB7686F3}" srcOrd="0" destOrd="0" presId="urn:microsoft.com/office/officeart/2016/7/layout/RepeatingBendingProcessNew"/>
    <dgm:cxn modelId="{F2E4701B-1876-4127-AD9F-42809EE11DC3}" type="presParOf" srcId="{FDE79ABF-A066-405C-915B-9F4881ECDB91}" destId="{97D8C418-7E0C-4524-9D16-0ED37E915CAA}" srcOrd="1" destOrd="0" presId="urn:microsoft.com/office/officeart/2016/7/layout/RepeatingBendingProcessNew"/>
    <dgm:cxn modelId="{FB4AFE71-7EDD-401B-895F-14362F7C4ADB}" type="presParOf" srcId="{97D8C418-7E0C-4524-9D16-0ED37E915CAA}" destId="{A0F0AD32-E63B-4EA2-B48A-B104050455CD}" srcOrd="0" destOrd="0" presId="urn:microsoft.com/office/officeart/2016/7/layout/RepeatingBendingProcessNew"/>
    <dgm:cxn modelId="{DCD7145F-00F2-48AD-9CCD-64ACB30ED888}" type="presParOf" srcId="{FDE79ABF-A066-405C-915B-9F4881ECDB91}" destId="{9F539D7C-5124-4B4B-AEFA-322282AFAD50}" srcOrd="2" destOrd="0" presId="urn:microsoft.com/office/officeart/2016/7/layout/RepeatingBendingProcessNew"/>
    <dgm:cxn modelId="{F582CB66-1FA6-4465-BF79-04A554506F85}" type="presParOf" srcId="{FDE79ABF-A066-405C-915B-9F4881ECDB91}" destId="{E4EC873D-C5D0-407C-AC79-133AB050C058}" srcOrd="3" destOrd="0" presId="urn:microsoft.com/office/officeart/2016/7/layout/RepeatingBendingProcessNew"/>
    <dgm:cxn modelId="{2BFBABDE-31BB-4C04-A9B1-4F2CA2FFEE8E}" type="presParOf" srcId="{E4EC873D-C5D0-407C-AC79-133AB050C058}" destId="{75BCDD9D-A549-4C4E-BC42-455F4D53744B}" srcOrd="0" destOrd="0" presId="urn:microsoft.com/office/officeart/2016/7/layout/RepeatingBendingProcessNew"/>
    <dgm:cxn modelId="{A3BD01E5-2125-4A2F-A74A-76104BD0FE67}" type="presParOf" srcId="{FDE79ABF-A066-405C-915B-9F4881ECDB91}" destId="{626E4ED2-6696-4D64-AD63-CAE43C37F4B0}" srcOrd="4" destOrd="0" presId="urn:microsoft.com/office/officeart/2016/7/layout/RepeatingBendingProcessNew"/>
    <dgm:cxn modelId="{8A9E1B64-427A-4C84-88A1-F8040587B9DA}" type="presParOf" srcId="{FDE79ABF-A066-405C-915B-9F4881ECDB91}" destId="{9345FF08-FFA2-4228-B390-F8FA75E3FFCF}" srcOrd="5" destOrd="0" presId="urn:microsoft.com/office/officeart/2016/7/layout/RepeatingBendingProcessNew"/>
    <dgm:cxn modelId="{2D536D4C-3CB1-4EFD-BC36-AE13ED59D034}" type="presParOf" srcId="{9345FF08-FFA2-4228-B390-F8FA75E3FFCF}" destId="{0BB1FDB1-89DD-4E14-916F-A9100821F9D2}" srcOrd="0" destOrd="0" presId="urn:microsoft.com/office/officeart/2016/7/layout/RepeatingBendingProcessNew"/>
    <dgm:cxn modelId="{C1094875-807B-4952-9003-E6DF02999884}" type="presParOf" srcId="{FDE79ABF-A066-405C-915B-9F4881ECDB91}" destId="{5C982ED7-7EC9-4675-BA19-A237B272AE54}" srcOrd="6" destOrd="0" presId="urn:microsoft.com/office/officeart/2016/7/layout/RepeatingBendingProcessNew"/>
    <dgm:cxn modelId="{C35EE7A4-2FFE-4039-927F-E1C2142CFBEC}" type="presParOf" srcId="{FDE79ABF-A066-405C-915B-9F4881ECDB91}" destId="{3A1BE1FB-BAC6-4205-A5D7-CBDF364B17A5}" srcOrd="7" destOrd="0" presId="urn:microsoft.com/office/officeart/2016/7/layout/RepeatingBendingProcessNew"/>
    <dgm:cxn modelId="{20398380-4F31-4840-A11C-51E52BCA4A40}" type="presParOf" srcId="{3A1BE1FB-BAC6-4205-A5D7-CBDF364B17A5}" destId="{1276FF39-5762-481A-8C4D-4E9B5BE7752D}" srcOrd="0" destOrd="0" presId="urn:microsoft.com/office/officeart/2016/7/layout/RepeatingBendingProcessNew"/>
    <dgm:cxn modelId="{8D083243-4AFB-4E3E-9BF2-583E7CAA395E}" type="presParOf" srcId="{FDE79ABF-A066-405C-915B-9F4881ECDB91}" destId="{60D06EBD-5A3E-493A-9F3D-219B98975C41}" srcOrd="8" destOrd="0" presId="urn:microsoft.com/office/officeart/2016/7/layout/RepeatingBendingProcessNew"/>
    <dgm:cxn modelId="{B12B6B10-EA11-4108-8179-EBB9067A5597}" type="presParOf" srcId="{FDE79ABF-A066-405C-915B-9F4881ECDB91}" destId="{1E26B3B4-893D-4597-ABDC-1FF9EECCCF1B}" srcOrd="9" destOrd="0" presId="urn:microsoft.com/office/officeart/2016/7/layout/RepeatingBendingProcessNew"/>
    <dgm:cxn modelId="{29268734-F0FF-4B9F-8B39-58B63ADBD7A7}" type="presParOf" srcId="{1E26B3B4-893D-4597-ABDC-1FF9EECCCF1B}" destId="{C4D9C374-4D7C-4173-9192-1D105825DEA2}" srcOrd="0" destOrd="0" presId="urn:microsoft.com/office/officeart/2016/7/layout/RepeatingBendingProcessNew"/>
    <dgm:cxn modelId="{9CA1D80E-D860-44CD-BF21-25F0770BDE20}" type="presParOf" srcId="{FDE79ABF-A066-405C-915B-9F4881ECDB91}" destId="{B5A0E935-8D4D-4298-A4DB-390029571A22}" srcOrd="10" destOrd="0" presId="urn:microsoft.com/office/officeart/2016/7/layout/RepeatingBendingProcessNew"/>
    <dgm:cxn modelId="{904D7AB3-981B-4B02-A71E-FE778F68CCD2}" type="presParOf" srcId="{FDE79ABF-A066-405C-915B-9F4881ECDB91}" destId="{2A9A0DE5-D8E7-4AA0-881C-C7A6504A111F}" srcOrd="11" destOrd="0" presId="urn:microsoft.com/office/officeart/2016/7/layout/RepeatingBendingProcessNew"/>
    <dgm:cxn modelId="{664D6CA6-29D8-4034-A178-DDE98EE2466B}" type="presParOf" srcId="{2A9A0DE5-D8E7-4AA0-881C-C7A6504A111F}" destId="{79DBB74C-4C0F-4BC2-9E4B-BFB8F98A4395}" srcOrd="0" destOrd="0" presId="urn:microsoft.com/office/officeart/2016/7/layout/RepeatingBendingProcessNew"/>
    <dgm:cxn modelId="{126AB852-DE95-48DA-A671-91624175E5D3}" type="presParOf" srcId="{FDE79ABF-A066-405C-915B-9F4881ECDB91}" destId="{4EB73126-5987-41C1-AB9E-72698F7A77D5}" srcOrd="12" destOrd="0" presId="urn:microsoft.com/office/officeart/2016/7/layout/RepeatingBendingProcessNew"/>
    <dgm:cxn modelId="{46BCC988-A5FD-4E87-903A-9B1C0FAFCF8E}" type="presParOf" srcId="{FDE79ABF-A066-405C-915B-9F4881ECDB91}" destId="{17DF6867-D824-43BB-BF39-3193CD00B799}" srcOrd="13" destOrd="0" presId="urn:microsoft.com/office/officeart/2016/7/layout/RepeatingBendingProcessNew"/>
    <dgm:cxn modelId="{9093A9AB-ACCB-4C96-B05A-D058F31CA79F}" type="presParOf" srcId="{17DF6867-D824-43BB-BF39-3193CD00B799}" destId="{2E336983-66D2-4FEC-A402-C62032D6E9EA}" srcOrd="0" destOrd="0" presId="urn:microsoft.com/office/officeart/2016/7/layout/RepeatingBendingProcessNew"/>
    <dgm:cxn modelId="{035EAF10-0648-4FB1-BAF2-F42C062F7D4A}" type="presParOf" srcId="{FDE79ABF-A066-405C-915B-9F4881ECDB91}" destId="{AB41CE8C-0720-49A6-A78D-7E358744AC5C}" srcOrd="14" destOrd="0" presId="urn:microsoft.com/office/officeart/2016/7/layout/RepeatingBendingProcessNew"/>
    <dgm:cxn modelId="{4356372B-1AC4-4168-9426-91B3F944D140}" type="presParOf" srcId="{FDE79ABF-A066-405C-915B-9F4881ECDB91}" destId="{CB70E808-371D-4C71-B6C8-0F5DEB66DF91}" srcOrd="15" destOrd="0" presId="urn:microsoft.com/office/officeart/2016/7/layout/RepeatingBendingProcessNew"/>
    <dgm:cxn modelId="{8FC7F926-8B3F-421C-98B7-69AD385100F6}" type="presParOf" srcId="{CB70E808-371D-4C71-B6C8-0F5DEB66DF91}" destId="{CFD885BF-1CFC-461D-8AAF-C0B8868E198F}" srcOrd="0" destOrd="0" presId="urn:microsoft.com/office/officeart/2016/7/layout/RepeatingBendingProcessNew"/>
    <dgm:cxn modelId="{E62B0FC6-4564-4C4B-B6C8-DFEE5F5DBD91}" type="presParOf" srcId="{FDE79ABF-A066-405C-915B-9F4881ECDB91}" destId="{6FDB30DA-CFD7-42FE-A460-982E3A4452B5}" srcOrd="16" destOrd="0" presId="urn:microsoft.com/office/officeart/2016/7/layout/RepeatingBendingProcessNew"/>
    <dgm:cxn modelId="{A025157F-4743-46A6-A367-95859C35BD7A}" type="presParOf" srcId="{FDE79ABF-A066-405C-915B-9F4881ECDB91}" destId="{39B5BA2A-5AE6-4FC2-AA45-BC58977F0704}" srcOrd="17" destOrd="0" presId="urn:microsoft.com/office/officeart/2016/7/layout/RepeatingBendingProcessNew"/>
    <dgm:cxn modelId="{40454744-420B-44CC-9239-F87D593A479F}" type="presParOf" srcId="{39B5BA2A-5AE6-4FC2-AA45-BC58977F0704}" destId="{D6FA6531-E38C-405A-9CBD-AF9519940B7B}" srcOrd="0" destOrd="0" presId="urn:microsoft.com/office/officeart/2016/7/layout/RepeatingBendingProcessNew"/>
    <dgm:cxn modelId="{2404DF67-F55C-4979-BF96-12BB275A6529}" type="presParOf" srcId="{FDE79ABF-A066-405C-915B-9F4881ECDB91}" destId="{DE25EC9B-13E4-4C01-B372-54842578331F}" srcOrd="18" destOrd="0" presId="urn:microsoft.com/office/officeart/2016/7/layout/RepeatingBendingProcessNew"/>
    <dgm:cxn modelId="{20EBF8B3-35EB-47F1-B5A5-B05800B1FAFE}" type="presParOf" srcId="{FDE79ABF-A066-405C-915B-9F4881ECDB91}" destId="{AC23CA15-7C6C-4058-AF88-546097BDF31C}" srcOrd="19" destOrd="0" presId="urn:microsoft.com/office/officeart/2016/7/layout/RepeatingBendingProcessNew"/>
    <dgm:cxn modelId="{9A8BDB69-72DE-4953-A633-B9D3167A8297}" type="presParOf" srcId="{AC23CA15-7C6C-4058-AF88-546097BDF31C}" destId="{BEFC5993-0140-439C-9D33-93AAB1903998}" srcOrd="0" destOrd="0" presId="urn:microsoft.com/office/officeart/2016/7/layout/RepeatingBendingProcessNew"/>
    <dgm:cxn modelId="{338C1FDE-C496-486A-9BD0-EBEEEEDC2E7F}" type="presParOf" srcId="{FDE79ABF-A066-405C-915B-9F4881ECDB91}" destId="{F2D2F6C4-F0AF-4AFB-8B33-DEA55A01F729}" srcOrd="2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E8795A-EE6F-4E28-8094-4FEEDF5A6813}"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633023D0-43A0-4722-95F7-29B274E417FD}">
      <dgm:prSet/>
      <dgm:spPr/>
      <dgm:t>
        <a:bodyPr/>
        <a:lstStyle/>
        <a:p>
          <a:pPr rtl="0"/>
          <a:r>
            <a:rPr lang="en-GB" b="0" dirty="0">
              <a:latin typeface="Calibri"/>
              <a:ea typeface="+mn-ea"/>
              <a:cs typeface="+mn-cs"/>
            </a:rPr>
            <a:t>Green Haven Florists is facing a serious downturn, with a 30% decline in </a:t>
          </a:r>
          <a:r>
            <a:rPr lang="en-GB" b="0" dirty="0">
              <a:latin typeface="Calibri Light" panose="020F0302020204030204"/>
              <a:ea typeface="+mn-ea"/>
              <a:cs typeface="+mn-cs"/>
            </a:rPr>
            <a:t>in store</a:t>
          </a:r>
          <a:r>
            <a:rPr lang="en-GB" b="0" dirty="0">
              <a:latin typeface="Calibri"/>
              <a:ea typeface="+mn-ea"/>
              <a:cs typeface="+mn-cs"/>
            </a:rPr>
            <a:t> sales over the past year</a:t>
          </a:r>
          <a:endParaRPr lang="en-US" b="0" dirty="0">
            <a:latin typeface="Calibri" panose="020F0502020204030204"/>
            <a:ea typeface="+mn-ea"/>
            <a:cs typeface="+mn-cs"/>
          </a:endParaRPr>
        </a:p>
      </dgm:t>
    </dgm:pt>
    <dgm:pt modelId="{A1790889-877F-47A3-A242-0F7EC48C21F2}" type="parTrans" cxnId="{0D646162-D820-4A69-9024-2649BB3F03DF}">
      <dgm:prSet/>
      <dgm:spPr/>
      <dgm:t>
        <a:bodyPr/>
        <a:lstStyle/>
        <a:p>
          <a:endParaRPr lang="en-US"/>
        </a:p>
      </dgm:t>
    </dgm:pt>
    <dgm:pt modelId="{7028899C-AF0D-426C-8879-BF84D39E29BE}" type="sibTrans" cxnId="{0D646162-D820-4A69-9024-2649BB3F03DF}">
      <dgm:prSet/>
      <dgm:spPr/>
      <dgm:t>
        <a:bodyPr/>
        <a:lstStyle/>
        <a:p>
          <a:endParaRPr lang="en-US"/>
        </a:p>
      </dgm:t>
    </dgm:pt>
    <dgm:pt modelId="{DE7BB98F-A9B8-4883-BBA6-F648DD1E9110}">
      <dgm:prSet/>
      <dgm:spPr/>
      <dgm:t>
        <a:bodyPr/>
        <a:lstStyle/>
        <a:p>
          <a:pPr rtl="0"/>
          <a:r>
            <a:rPr lang="en-GB" dirty="0">
              <a:latin typeface="Calibri Light" panose="020F0302020204030204"/>
              <a:ea typeface="+mn-ea"/>
              <a:cs typeface="+mn-cs"/>
            </a:rPr>
            <a:t>Overall Green</a:t>
          </a:r>
          <a:r>
            <a:rPr lang="en-GB" dirty="0">
              <a:latin typeface="Calibri" panose="020F0502020204030204"/>
              <a:ea typeface="+mn-ea"/>
              <a:cs typeface="+mn-cs"/>
            </a:rPr>
            <a:t> Haven’s problems are both </a:t>
          </a:r>
          <a:r>
            <a:rPr lang="en-GB" b="0" dirty="0">
              <a:latin typeface="Calibri" panose="020F0502020204030204"/>
              <a:ea typeface="+mn-ea"/>
              <a:cs typeface="+mn-cs"/>
            </a:rPr>
            <a:t>internal and external</a:t>
          </a:r>
          <a:r>
            <a:rPr lang="en-GB" dirty="0">
              <a:latin typeface="Calibri" panose="020F0502020204030204"/>
              <a:ea typeface="+mn-ea"/>
              <a:cs typeface="+mn-cs"/>
            </a:rPr>
            <a:t>. They do have control over their </a:t>
          </a:r>
          <a:r>
            <a:rPr lang="en-GB" dirty="0">
              <a:latin typeface="Calibri Light" panose="020F0302020204030204"/>
              <a:ea typeface="+mn-ea"/>
              <a:cs typeface="+mn-cs"/>
            </a:rPr>
            <a:t>own marketing strategy and</a:t>
          </a:r>
          <a:r>
            <a:rPr lang="en-GB" dirty="0">
              <a:latin typeface="Calibri" panose="020F0502020204030204"/>
              <a:ea typeface="+mn-ea"/>
              <a:cs typeface="+mn-cs"/>
            </a:rPr>
            <a:t> customer </a:t>
          </a:r>
          <a:r>
            <a:rPr lang="en-GB" dirty="0">
              <a:latin typeface="Calibri Light" panose="020F0302020204030204"/>
              <a:ea typeface="+mn-ea"/>
              <a:cs typeface="+mn-cs"/>
            </a:rPr>
            <a:t>engagement, yet</a:t>
          </a:r>
          <a:r>
            <a:rPr lang="en-GB" dirty="0">
              <a:latin typeface="Calibri" panose="020F0502020204030204"/>
              <a:ea typeface="+mn-ea"/>
              <a:cs typeface="+mn-cs"/>
            </a:rPr>
            <a:t> these areas have been neglected, making the external</a:t>
          </a:r>
          <a:r>
            <a:rPr lang="en-GB" dirty="0">
              <a:latin typeface="Calibri Light" panose="020F0302020204030204"/>
              <a:ea typeface="+mn-ea"/>
              <a:cs typeface="+mn-cs"/>
            </a:rPr>
            <a:t> issues</a:t>
          </a:r>
          <a:r>
            <a:rPr lang="en-GB" dirty="0">
              <a:latin typeface="Calibri" panose="020F0502020204030204"/>
              <a:ea typeface="+mn-ea"/>
              <a:cs typeface="+mn-cs"/>
            </a:rPr>
            <a:t> even harder to manage.</a:t>
          </a:r>
          <a:endParaRPr lang="en-US" dirty="0">
            <a:latin typeface="Calibri" panose="020F0502020204030204"/>
            <a:ea typeface="+mn-ea"/>
            <a:cs typeface="+mn-cs"/>
          </a:endParaRPr>
        </a:p>
      </dgm:t>
    </dgm:pt>
    <dgm:pt modelId="{8EBD0BAC-BB46-4D79-97AB-53EC0D8BF7F1}" type="parTrans" cxnId="{C6B7AB61-A71B-4A66-AB5B-D5FC13B2BE81}">
      <dgm:prSet/>
      <dgm:spPr/>
      <dgm:t>
        <a:bodyPr/>
        <a:lstStyle/>
        <a:p>
          <a:endParaRPr lang="en-US"/>
        </a:p>
      </dgm:t>
    </dgm:pt>
    <dgm:pt modelId="{D520086D-38C3-4311-A678-4B2E1F6EC213}" type="sibTrans" cxnId="{C6B7AB61-A71B-4A66-AB5B-D5FC13B2BE81}">
      <dgm:prSet/>
      <dgm:spPr/>
      <dgm:t>
        <a:bodyPr/>
        <a:lstStyle/>
        <a:p>
          <a:endParaRPr lang="en-US"/>
        </a:p>
      </dgm:t>
    </dgm:pt>
    <dgm:pt modelId="{633B33A9-AF5C-4F74-86A8-328ED111B617}">
      <dgm:prSet phldr="0"/>
      <dgm:spPr/>
      <dgm:t>
        <a:bodyPr/>
        <a:lstStyle/>
        <a:p>
          <a:pPr rtl="0"/>
          <a:r>
            <a:rPr lang="en-GB" dirty="0">
              <a:latin typeface="Calibri" panose="020F0502020204030204"/>
              <a:ea typeface="+mn-ea"/>
              <a:cs typeface="+mn-cs"/>
            </a:rPr>
            <a:t>Rising </a:t>
          </a:r>
          <a:r>
            <a:rPr lang="en-GB" dirty="0">
              <a:latin typeface="Calibri Light" panose="020F0302020204030204"/>
              <a:ea typeface="+mn-ea"/>
              <a:cs typeface="+mn-cs"/>
            </a:rPr>
            <a:t>costs especially</a:t>
          </a:r>
          <a:r>
            <a:rPr lang="en-GB" dirty="0">
              <a:latin typeface="Calibri" panose="020F0502020204030204"/>
              <a:ea typeface="+mn-ea"/>
              <a:cs typeface="+mn-cs"/>
            </a:rPr>
            <a:t> for imported </a:t>
          </a:r>
          <a:r>
            <a:rPr lang="en-GB" dirty="0">
              <a:latin typeface="Calibri Light" panose="020F0302020204030204"/>
              <a:ea typeface="+mn-ea"/>
              <a:cs typeface="+mn-cs"/>
            </a:rPr>
            <a:t>flowers due</a:t>
          </a:r>
          <a:r>
            <a:rPr lang="en-GB" dirty="0">
              <a:latin typeface="Calibri" panose="020F0502020204030204"/>
              <a:ea typeface="+mn-ea"/>
              <a:cs typeface="+mn-cs"/>
            </a:rPr>
            <a:t> to inflation and supply chain disruptions.</a:t>
          </a:r>
          <a:endParaRPr lang="en-US" b="0" dirty="0">
            <a:latin typeface="Calibri" panose="020F0502020204030204"/>
            <a:ea typeface="+mn-ea"/>
            <a:cs typeface="+mn-cs"/>
          </a:endParaRPr>
        </a:p>
      </dgm:t>
    </dgm:pt>
    <dgm:pt modelId="{30F61815-1836-4D85-B733-7BD242127A35}" type="parTrans" cxnId="{F7DA505A-EEC0-4A86-85CD-4BDB1D5BF7D8}">
      <dgm:prSet/>
      <dgm:spPr/>
    </dgm:pt>
    <dgm:pt modelId="{ED9EC89C-79BF-4ADF-8D52-51AA6B866055}" type="sibTrans" cxnId="{F7DA505A-EEC0-4A86-85CD-4BDB1D5BF7D8}">
      <dgm:prSet/>
      <dgm:spPr/>
      <dgm:t>
        <a:bodyPr/>
        <a:lstStyle/>
        <a:p>
          <a:endParaRPr lang="en-US"/>
        </a:p>
      </dgm:t>
    </dgm:pt>
    <dgm:pt modelId="{C25A2ABD-836C-48DF-9283-B455FEEFE68B}">
      <dgm:prSet phldr="0"/>
      <dgm:spPr/>
      <dgm:t>
        <a:bodyPr/>
        <a:lstStyle/>
        <a:p>
          <a:pPr rtl="0"/>
          <a:r>
            <a:rPr lang="en-GB" dirty="0">
              <a:latin typeface="Calibri" panose="020F0502020204030204"/>
              <a:ea typeface="+mn-ea"/>
              <a:cs typeface="+mn-cs"/>
            </a:rPr>
            <a:t>Noticeable drop in local foot fall due to </a:t>
          </a:r>
          <a:r>
            <a:rPr lang="en-GB" dirty="0">
              <a:latin typeface="Calibri Light"/>
              <a:ea typeface="+mn-ea"/>
              <a:cs typeface="+mn-cs"/>
            </a:rPr>
            <a:t>competitors</a:t>
          </a:r>
          <a:r>
            <a:rPr lang="en-GB" dirty="0">
              <a:latin typeface="Calibri" panose="020F0502020204030204"/>
              <a:ea typeface="+mn-ea"/>
              <a:cs typeface="+mn-cs"/>
            </a:rPr>
            <a:t> shift toward online shopping. </a:t>
          </a:r>
          <a:endParaRPr lang="en-GB" dirty="0">
            <a:latin typeface="Calibri Light"/>
            <a:ea typeface="+mn-ea"/>
            <a:cs typeface="+mn-cs"/>
          </a:endParaRPr>
        </a:p>
      </dgm:t>
    </dgm:pt>
    <dgm:pt modelId="{E609268D-8BFA-44A7-B324-80D9B7DC3C3D}" type="parTrans" cxnId="{0706F4E4-D15B-41DC-9EF2-5288D1D82BB3}">
      <dgm:prSet/>
      <dgm:spPr/>
    </dgm:pt>
    <dgm:pt modelId="{77D66935-FF20-4D3B-BFD1-09BAE75C5CC7}" type="sibTrans" cxnId="{0706F4E4-D15B-41DC-9EF2-5288D1D82BB3}">
      <dgm:prSet/>
      <dgm:spPr/>
      <dgm:t>
        <a:bodyPr/>
        <a:lstStyle/>
        <a:p>
          <a:endParaRPr lang="en-US"/>
        </a:p>
      </dgm:t>
    </dgm:pt>
    <dgm:pt modelId="{8E2AFEAD-8C29-4B79-8A58-209B1372E84F}">
      <dgm:prSet phldr="0"/>
      <dgm:spPr/>
      <dgm:t>
        <a:bodyPr/>
        <a:lstStyle/>
        <a:p>
          <a:pPr rtl="0"/>
          <a:r>
            <a:rPr lang="en-GB" dirty="0">
              <a:latin typeface="Calibri" panose="020F0502020204030204"/>
              <a:ea typeface="+mn-ea"/>
              <a:cs typeface="+mn-cs"/>
            </a:rPr>
            <a:t> Customer feedback </a:t>
          </a:r>
          <a:r>
            <a:rPr lang="en-GB" dirty="0">
              <a:latin typeface="Calibri Light" panose="020F0302020204030204"/>
              <a:ea typeface="+mn-ea"/>
              <a:cs typeface="+mn-cs"/>
            </a:rPr>
            <a:t>and</a:t>
          </a:r>
          <a:r>
            <a:rPr lang="en-GB" dirty="0">
              <a:latin typeface="Calibri" panose="020F0502020204030204"/>
              <a:ea typeface="+mn-ea"/>
              <a:cs typeface="+mn-cs"/>
            </a:rPr>
            <a:t> a lack of flexible delivery options. </a:t>
          </a:r>
          <a:endParaRPr lang="en-US" dirty="0">
            <a:latin typeface="Calibri" panose="020F0502020204030204"/>
            <a:ea typeface="+mn-ea"/>
            <a:cs typeface="+mn-cs"/>
          </a:endParaRPr>
        </a:p>
      </dgm:t>
    </dgm:pt>
    <dgm:pt modelId="{DE4262D7-2402-4522-BAA8-8BBD9117DA5F}" type="parTrans" cxnId="{C7CB0349-9838-47E2-B463-2B2E5587E244}">
      <dgm:prSet/>
      <dgm:spPr/>
    </dgm:pt>
    <dgm:pt modelId="{E3612C3A-2400-4858-B1C3-B4E6E7067A86}" type="sibTrans" cxnId="{C7CB0349-9838-47E2-B463-2B2E5587E244}">
      <dgm:prSet/>
      <dgm:spPr/>
      <dgm:t>
        <a:bodyPr/>
        <a:lstStyle/>
        <a:p>
          <a:endParaRPr lang="en-US"/>
        </a:p>
      </dgm:t>
    </dgm:pt>
    <dgm:pt modelId="{A7868AC6-E7E0-4C0D-BE2C-ECF1E6C05FC9}">
      <dgm:prSet phldr="0"/>
      <dgm:spPr/>
      <dgm:t>
        <a:bodyPr/>
        <a:lstStyle/>
        <a:p>
          <a:pPr rtl="0"/>
          <a:r>
            <a:rPr lang="en-GB" b="0" dirty="0">
              <a:latin typeface="Calibri" panose="020F0502020204030204"/>
              <a:ea typeface="+mn-ea"/>
              <a:cs typeface="+mn-cs"/>
            </a:rPr>
            <a:t>Internally</a:t>
          </a:r>
          <a:r>
            <a:rPr lang="en-GB" b="0" dirty="0">
              <a:latin typeface="Calibri Light" panose="020F0302020204030204"/>
              <a:ea typeface="+mn-ea"/>
              <a:cs typeface="+mn-cs"/>
            </a:rPr>
            <a:t> </a:t>
          </a:r>
          <a:r>
            <a:rPr lang="en-GB" dirty="0">
              <a:latin typeface="Calibri" panose="020F0502020204030204"/>
              <a:ea typeface="+mn-ea"/>
              <a:cs typeface="+mn-cs"/>
            </a:rPr>
            <a:t>Green Haven is struggling </a:t>
          </a:r>
          <a:r>
            <a:rPr lang="en-GB" dirty="0">
              <a:latin typeface="Calibri Light" panose="020F0302020204030204"/>
              <a:ea typeface="+mn-ea"/>
              <a:cs typeface="+mn-cs"/>
            </a:rPr>
            <a:t>with their</a:t>
          </a:r>
          <a:r>
            <a:rPr lang="en-GB" dirty="0">
              <a:latin typeface="Calibri" panose="020F0502020204030204"/>
              <a:ea typeface="+mn-ea"/>
              <a:cs typeface="+mn-cs"/>
            </a:rPr>
            <a:t> outdated website and limited digital marketing efforts.</a:t>
          </a:r>
          <a:r>
            <a:rPr lang="en-GB" sz="1100" dirty="0">
              <a:latin typeface="Calibri"/>
              <a:ea typeface="Calibri"/>
              <a:cs typeface="Calibri"/>
            </a:rPr>
            <a:t>They have not kept up with the changes within the industry.</a:t>
          </a:r>
          <a:endParaRPr lang="en-US" dirty="0"/>
        </a:p>
      </dgm:t>
    </dgm:pt>
    <dgm:pt modelId="{25263B15-E697-465A-BA40-574AC387E2CD}" type="parTrans" cxnId="{F1E4B41D-AF33-43F9-AC78-A023EC6CBC70}">
      <dgm:prSet/>
      <dgm:spPr/>
    </dgm:pt>
    <dgm:pt modelId="{965EE970-172E-43FC-A27D-5F85FE6720AE}" type="sibTrans" cxnId="{F1E4B41D-AF33-43F9-AC78-A023EC6CBC70}">
      <dgm:prSet/>
      <dgm:spPr/>
    </dgm:pt>
    <dgm:pt modelId="{EC6CF551-4FDA-403B-85DA-1A13EE9FAB82}" type="pres">
      <dgm:prSet presAssocID="{FDE8795A-EE6F-4E28-8094-4FEEDF5A6813}" presName="vert0" presStyleCnt="0">
        <dgm:presLayoutVars>
          <dgm:dir/>
          <dgm:animOne val="branch"/>
          <dgm:animLvl val="lvl"/>
        </dgm:presLayoutVars>
      </dgm:prSet>
      <dgm:spPr/>
    </dgm:pt>
    <dgm:pt modelId="{778F18CC-426B-4B56-9F45-9CBFFCED791D}" type="pres">
      <dgm:prSet presAssocID="{633023D0-43A0-4722-95F7-29B274E417FD}" presName="thickLine" presStyleLbl="alignNode1" presStyleIdx="0" presStyleCnt="6"/>
      <dgm:spPr/>
    </dgm:pt>
    <dgm:pt modelId="{1E3E814C-1710-4813-AA16-6FE26209B5CC}" type="pres">
      <dgm:prSet presAssocID="{633023D0-43A0-4722-95F7-29B274E417FD}" presName="horz1" presStyleCnt="0"/>
      <dgm:spPr/>
    </dgm:pt>
    <dgm:pt modelId="{0B73F289-5AFD-4256-9F56-E7C5AF293BF4}" type="pres">
      <dgm:prSet presAssocID="{633023D0-43A0-4722-95F7-29B274E417FD}" presName="tx1" presStyleLbl="revTx" presStyleIdx="0" presStyleCnt="6"/>
      <dgm:spPr/>
    </dgm:pt>
    <dgm:pt modelId="{9A90B1F2-A417-47A6-BD6D-080676D619B9}" type="pres">
      <dgm:prSet presAssocID="{633023D0-43A0-4722-95F7-29B274E417FD}" presName="vert1" presStyleCnt="0"/>
      <dgm:spPr/>
    </dgm:pt>
    <dgm:pt modelId="{8FCFF9A4-4CB2-4FF9-86A4-2BE741C0DFD8}" type="pres">
      <dgm:prSet presAssocID="{C25A2ABD-836C-48DF-9283-B455FEEFE68B}" presName="thickLine" presStyleLbl="alignNode1" presStyleIdx="1" presStyleCnt="6"/>
      <dgm:spPr/>
    </dgm:pt>
    <dgm:pt modelId="{3472FA89-85D0-43E6-8E8A-BD39CE026CC1}" type="pres">
      <dgm:prSet presAssocID="{C25A2ABD-836C-48DF-9283-B455FEEFE68B}" presName="horz1" presStyleCnt="0"/>
      <dgm:spPr/>
    </dgm:pt>
    <dgm:pt modelId="{80373A65-8320-4B9F-AE9F-D52303F55C13}" type="pres">
      <dgm:prSet presAssocID="{C25A2ABD-836C-48DF-9283-B455FEEFE68B}" presName="tx1" presStyleLbl="revTx" presStyleIdx="1" presStyleCnt="6"/>
      <dgm:spPr/>
    </dgm:pt>
    <dgm:pt modelId="{652D52E0-3F7D-4695-BC18-C34F0C6E6787}" type="pres">
      <dgm:prSet presAssocID="{C25A2ABD-836C-48DF-9283-B455FEEFE68B}" presName="vert1" presStyleCnt="0"/>
      <dgm:spPr/>
    </dgm:pt>
    <dgm:pt modelId="{BE91F9F6-F323-4D9F-9EB5-0F5C4C34B692}" type="pres">
      <dgm:prSet presAssocID="{633B33A9-AF5C-4F74-86A8-328ED111B617}" presName="thickLine" presStyleLbl="alignNode1" presStyleIdx="2" presStyleCnt="6"/>
      <dgm:spPr/>
    </dgm:pt>
    <dgm:pt modelId="{DAD656B5-EF58-42AD-A11A-250BDFFE3E5A}" type="pres">
      <dgm:prSet presAssocID="{633B33A9-AF5C-4F74-86A8-328ED111B617}" presName="horz1" presStyleCnt="0"/>
      <dgm:spPr/>
    </dgm:pt>
    <dgm:pt modelId="{01B70E18-465E-4208-ACA9-BE22A4AFE5FC}" type="pres">
      <dgm:prSet presAssocID="{633B33A9-AF5C-4F74-86A8-328ED111B617}" presName="tx1" presStyleLbl="revTx" presStyleIdx="2" presStyleCnt="6"/>
      <dgm:spPr/>
    </dgm:pt>
    <dgm:pt modelId="{FDB67F94-BC54-4A28-A505-821D8FFACB0D}" type="pres">
      <dgm:prSet presAssocID="{633B33A9-AF5C-4F74-86A8-328ED111B617}" presName="vert1" presStyleCnt="0"/>
      <dgm:spPr/>
    </dgm:pt>
    <dgm:pt modelId="{72684140-6A70-4446-ACFD-067AA4E3AF98}" type="pres">
      <dgm:prSet presAssocID="{A7868AC6-E7E0-4C0D-BE2C-ECF1E6C05FC9}" presName="thickLine" presStyleLbl="alignNode1" presStyleIdx="3" presStyleCnt="6"/>
      <dgm:spPr/>
    </dgm:pt>
    <dgm:pt modelId="{C31CFFB1-5681-46EE-87DC-2CAB9E999126}" type="pres">
      <dgm:prSet presAssocID="{A7868AC6-E7E0-4C0D-BE2C-ECF1E6C05FC9}" presName="horz1" presStyleCnt="0"/>
      <dgm:spPr/>
    </dgm:pt>
    <dgm:pt modelId="{F1D95798-1FDF-4EE2-A15A-5714B7D1CF15}" type="pres">
      <dgm:prSet presAssocID="{A7868AC6-E7E0-4C0D-BE2C-ECF1E6C05FC9}" presName="tx1" presStyleLbl="revTx" presStyleIdx="3" presStyleCnt="6"/>
      <dgm:spPr/>
    </dgm:pt>
    <dgm:pt modelId="{9F0E18AB-A4EE-4437-9F25-28EB379068C3}" type="pres">
      <dgm:prSet presAssocID="{A7868AC6-E7E0-4C0D-BE2C-ECF1E6C05FC9}" presName="vert1" presStyleCnt="0"/>
      <dgm:spPr/>
    </dgm:pt>
    <dgm:pt modelId="{DE8EF09F-CA51-4EA6-BBF5-AF12B36DA9AF}" type="pres">
      <dgm:prSet presAssocID="{8E2AFEAD-8C29-4B79-8A58-209B1372E84F}" presName="thickLine" presStyleLbl="alignNode1" presStyleIdx="4" presStyleCnt="6"/>
      <dgm:spPr/>
    </dgm:pt>
    <dgm:pt modelId="{EEBC3321-93DB-4390-8822-0747563ED752}" type="pres">
      <dgm:prSet presAssocID="{8E2AFEAD-8C29-4B79-8A58-209B1372E84F}" presName="horz1" presStyleCnt="0"/>
      <dgm:spPr/>
    </dgm:pt>
    <dgm:pt modelId="{0E05B6CD-C4D2-4C32-AD6F-F2050C39A1C0}" type="pres">
      <dgm:prSet presAssocID="{8E2AFEAD-8C29-4B79-8A58-209B1372E84F}" presName="tx1" presStyleLbl="revTx" presStyleIdx="4" presStyleCnt="6"/>
      <dgm:spPr/>
    </dgm:pt>
    <dgm:pt modelId="{5920470E-9214-4131-BBFD-2726A6AA2857}" type="pres">
      <dgm:prSet presAssocID="{8E2AFEAD-8C29-4B79-8A58-209B1372E84F}" presName="vert1" presStyleCnt="0"/>
      <dgm:spPr/>
    </dgm:pt>
    <dgm:pt modelId="{34AB9FBB-4337-4DD3-82EF-56EA627D8B86}" type="pres">
      <dgm:prSet presAssocID="{DE7BB98F-A9B8-4883-BBA6-F648DD1E9110}" presName="thickLine" presStyleLbl="alignNode1" presStyleIdx="5" presStyleCnt="6"/>
      <dgm:spPr/>
    </dgm:pt>
    <dgm:pt modelId="{91B0F7C0-5051-4E3C-87D4-85402110B6BC}" type="pres">
      <dgm:prSet presAssocID="{DE7BB98F-A9B8-4883-BBA6-F648DD1E9110}" presName="horz1" presStyleCnt="0"/>
      <dgm:spPr/>
    </dgm:pt>
    <dgm:pt modelId="{B3ED29CE-9FEF-4B6A-B8C9-F0847273F637}" type="pres">
      <dgm:prSet presAssocID="{DE7BB98F-A9B8-4883-BBA6-F648DD1E9110}" presName="tx1" presStyleLbl="revTx" presStyleIdx="5" presStyleCnt="6"/>
      <dgm:spPr/>
    </dgm:pt>
    <dgm:pt modelId="{1D38E594-5B04-433C-A83B-9142D63213C9}" type="pres">
      <dgm:prSet presAssocID="{DE7BB98F-A9B8-4883-BBA6-F648DD1E9110}" presName="vert1" presStyleCnt="0"/>
      <dgm:spPr/>
    </dgm:pt>
  </dgm:ptLst>
  <dgm:cxnLst>
    <dgm:cxn modelId="{D3A42A18-131A-4030-82DA-A4F2F7A2A87E}" type="presOf" srcId="{FDE8795A-EE6F-4E28-8094-4FEEDF5A6813}" destId="{EC6CF551-4FDA-403B-85DA-1A13EE9FAB82}" srcOrd="0" destOrd="0" presId="urn:microsoft.com/office/officeart/2008/layout/LinedList"/>
    <dgm:cxn modelId="{F1E4B41D-AF33-43F9-AC78-A023EC6CBC70}" srcId="{FDE8795A-EE6F-4E28-8094-4FEEDF5A6813}" destId="{A7868AC6-E7E0-4C0D-BE2C-ECF1E6C05FC9}" srcOrd="3" destOrd="0" parTransId="{25263B15-E697-465A-BA40-574AC387E2CD}" sibTransId="{965EE970-172E-43FC-A27D-5F85FE6720AE}"/>
    <dgm:cxn modelId="{BAC79934-CC80-40D1-8ACE-405BB5A9D1BD}" type="presOf" srcId="{A7868AC6-E7E0-4C0D-BE2C-ECF1E6C05FC9}" destId="{F1D95798-1FDF-4EE2-A15A-5714B7D1CF15}" srcOrd="0" destOrd="0" presId="urn:microsoft.com/office/officeart/2008/layout/LinedList"/>
    <dgm:cxn modelId="{7ADA465C-3A12-4345-86A2-07F35DCA6D53}" type="presOf" srcId="{633B33A9-AF5C-4F74-86A8-328ED111B617}" destId="{01B70E18-465E-4208-ACA9-BE22A4AFE5FC}" srcOrd="0" destOrd="0" presId="urn:microsoft.com/office/officeart/2008/layout/LinedList"/>
    <dgm:cxn modelId="{C6B7AB61-A71B-4A66-AB5B-D5FC13B2BE81}" srcId="{FDE8795A-EE6F-4E28-8094-4FEEDF5A6813}" destId="{DE7BB98F-A9B8-4883-BBA6-F648DD1E9110}" srcOrd="5" destOrd="0" parTransId="{8EBD0BAC-BB46-4D79-97AB-53EC0D8BF7F1}" sibTransId="{D520086D-38C3-4311-A678-4B2E1F6EC213}"/>
    <dgm:cxn modelId="{0D646162-D820-4A69-9024-2649BB3F03DF}" srcId="{FDE8795A-EE6F-4E28-8094-4FEEDF5A6813}" destId="{633023D0-43A0-4722-95F7-29B274E417FD}" srcOrd="0" destOrd="0" parTransId="{A1790889-877F-47A3-A242-0F7EC48C21F2}" sibTransId="{7028899C-AF0D-426C-8879-BF84D39E29BE}"/>
    <dgm:cxn modelId="{D1347E46-D2CA-410A-B33B-44E4838FAE30}" type="presOf" srcId="{633023D0-43A0-4722-95F7-29B274E417FD}" destId="{0B73F289-5AFD-4256-9F56-E7C5AF293BF4}" srcOrd="0" destOrd="0" presId="urn:microsoft.com/office/officeart/2008/layout/LinedList"/>
    <dgm:cxn modelId="{C7CB0349-9838-47E2-B463-2B2E5587E244}" srcId="{FDE8795A-EE6F-4E28-8094-4FEEDF5A6813}" destId="{8E2AFEAD-8C29-4B79-8A58-209B1372E84F}" srcOrd="4" destOrd="0" parTransId="{DE4262D7-2402-4522-BAA8-8BBD9117DA5F}" sibTransId="{E3612C3A-2400-4858-B1C3-B4E6E7067A86}"/>
    <dgm:cxn modelId="{F7DA505A-EEC0-4A86-85CD-4BDB1D5BF7D8}" srcId="{FDE8795A-EE6F-4E28-8094-4FEEDF5A6813}" destId="{633B33A9-AF5C-4F74-86A8-328ED111B617}" srcOrd="2" destOrd="0" parTransId="{30F61815-1836-4D85-B733-7BD242127A35}" sibTransId="{ED9EC89C-79BF-4ADF-8D52-51AA6B866055}"/>
    <dgm:cxn modelId="{0FB8C4C4-5C61-47DA-AA39-23E46CBF6527}" type="presOf" srcId="{8E2AFEAD-8C29-4B79-8A58-209B1372E84F}" destId="{0E05B6CD-C4D2-4C32-AD6F-F2050C39A1C0}" srcOrd="0" destOrd="0" presId="urn:microsoft.com/office/officeart/2008/layout/LinedList"/>
    <dgm:cxn modelId="{50F9EAD9-8F80-42AA-BE3E-B27B0D545FEC}" type="presOf" srcId="{C25A2ABD-836C-48DF-9283-B455FEEFE68B}" destId="{80373A65-8320-4B9F-AE9F-D52303F55C13}" srcOrd="0" destOrd="0" presId="urn:microsoft.com/office/officeart/2008/layout/LinedList"/>
    <dgm:cxn modelId="{0706F4E4-D15B-41DC-9EF2-5288D1D82BB3}" srcId="{FDE8795A-EE6F-4E28-8094-4FEEDF5A6813}" destId="{C25A2ABD-836C-48DF-9283-B455FEEFE68B}" srcOrd="1" destOrd="0" parTransId="{E609268D-8BFA-44A7-B324-80D9B7DC3C3D}" sibTransId="{77D66935-FF20-4D3B-BFD1-09BAE75C5CC7}"/>
    <dgm:cxn modelId="{DF8E62F6-2771-4BF8-AB59-6751E80FB8D0}" type="presOf" srcId="{DE7BB98F-A9B8-4883-BBA6-F648DD1E9110}" destId="{B3ED29CE-9FEF-4B6A-B8C9-F0847273F637}" srcOrd="0" destOrd="0" presId="urn:microsoft.com/office/officeart/2008/layout/LinedList"/>
    <dgm:cxn modelId="{A39844BA-D52F-4870-85B5-A19ABE563D7B}" type="presParOf" srcId="{EC6CF551-4FDA-403B-85DA-1A13EE9FAB82}" destId="{778F18CC-426B-4B56-9F45-9CBFFCED791D}" srcOrd="0" destOrd="0" presId="urn:microsoft.com/office/officeart/2008/layout/LinedList"/>
    <dgm:cxn modelId="{6D27D716-9375-44F3-B02D-EF0BAEECBECB}" type="presParOf" srcId="{EC6CF551-4FDA-403B-85DA-1A13EE9FAB82}" destId="{1E3E814C-1710-4813-AA16-6FE26209B5CC}" srcOrd="1" destOrd="0" presId="urn:microsoft.com/office/officeart/2008/layout/LinedList"/>
    <dgm:cxn modelId="{29C03452-BADC-496A-86C5-1ADE8BACE45F}" type="presParOf" srcId="{1E3E814C-1710-4813-AA16-6FE26209B5CC}" destId="{0B73F289-5AFD-4256-9F56-E7C5AF293BF4}" srcOrd="0" destOrd="0" presId="urn:microsoft.com/office/officeart/2008/layout/LinedList"/>
    <dgm:cxn modelId="{D95BA9C7-5F78-445E-B300-8BCF2F9DF6CD}" type="presParOf" srcId="{1E3E814C-1710-4813-AA16-6FE26209B5CC}" destId="{9A90B1F2-A417-47A6-BD6D-080676D619B9}" srcOrd="1" destOrd="0" presId="urn:microsoft.com/office/officeart/2008/layout/LinedList"/>
    <dgm:cxn modelId="{2D6E4B40-5E40-4B86-BD67-44D7BD13A64E}" type="presParOf" srcId="{EC6CF551-4FDA-403B-85DA-1A13EE9FAB82}" destId="{8FCFF9A4-4CB2-4FF9-86A4-2BE741C0DFD8}" srcOrd="2" destOrd="0" presId="urn:microsoft.com/office/officeart/2008/layout/LinedList"/>
    <dgm:cxn modelId="{58D84E84-6E9F-4FDB-8C01-159C01F69ECE}" type="presParOf" srcId="{EC6CF551-4FDA-403B-85DA-1A13EE9FAB82}" destId="{3472FA89-85D0-43E6-8E8A-BD39CE026CC1}" srcOrd="3" destOrd="0" presId="urn:microsoft.com/office/officeart/2008/layout/LinedList"/>
    <dgm:cxn modelId="{2556AC2A-6B79-4AE0-A099-89EDC7233CD0}" type="presParOf" srcId="{3472FA89-85D0-43E6-8E8A-BD39CE026CC1}" destId="{80373A65-8320-4B9F-AE9F-D52303F55C13}" srcOrd="0" destOrd="0" presId="urn:microsoft.com/office/officeart/2008/layout/LinedList"/>
    <dgm:cxn modelId="{3DC83855-A9A8-4E73-BCB8-F56E9E5E4104}" type="presParOf" srcId="{3472FA89-85D0-43E6-8E8A-BD39CE026CC1}" destId="{652D52E0-3F7D-4695-BC18-C34F0C6E6787}" srcOrd="1" destOrd="0" presId="urn:microsoft.com/office/officeart/2008/layout/LinedList"/>
    <dgm:cxn modelId="{31CB5F48-2B16-4C71-8FDC-1BB130504412}" type="presParOf" srcId="{EC6CF551-4FDA-403B-85DA-1A13EE9FAB82}" destId="{BE91F9F6-F323-4D9F-9EB5-0F5C4C34B692}" srcOrd="4" destOrd="0" presId="urn:microsoft.com/office/officeart/2008/layout/LinedList"/>
    <dgm:cxn modelId="{13039010-9240-47CB-96C5-6307AACB22E4}" type="presParOf" srcId="{EC6CF551-4FDA-403B-85DA-1A13EE9FAB82}" destId="{DAD656B5-EF58-42AD-A11A-250BDFFE3E5A}" srcOrd="5" destOrd="0" presId="urn:microsoft.com/office/officeart/2008/layout/LinedList"/>
    <dgm:cxn modelId="{B1EEE984-42A9-4EDB-892B-2388E87FC924}" type="presParOf" srcId="{DAD656B5-EF58-42AD-A11A-250BDFFE3E5A}" destId="{01B70E18-465E-4208-ACA9-BE22A4AFE5FC}" srcOrd="0" destOrd="0" presId="urn:microsoft.com/office/officeart/2008/layout/LinedList"/>
    <dgm:cxn modelId="{189E6B9F-A3C3-4408-8F72-E4833E7E3D49}" type="presParOf" srcId="{DAD656B5-EF58-42AD-A11A-250BDFFE3E5A}" destId="{FDB67F94-BC54-4A28-A505-821D8FFACB0D}" srcOrd="1" destOrd="0" presId="urn:microsoft.com/office/officeart/2008/layout/LinedList"/>
    <dgm:cxn modelId="{F9B10D0C-C643-47D8-8136-74DFB9B0C167}" type="presParOf" srcId="{EC6CF551-4FDA-403B-85DA-1A13EE9FAB82}" destId="{72684140-6A70-4446-ACFD-067AA4E3AF98}" srcOrd="6" destOrd="0" presId="urn:microsoft.com/office/officeart/2008/layout/LinedList"/>
    <dgm:cxn modelId="{40331729-6A40-4E12-BEFC-F5A1DC505AE3}" type="presParOf" srcId="{EC6CF551-4FDA-403B-85DA-1A13EE9FAB82}" destId="{C31CFFB1-5681-46EE-87DC-2CAB9E999126}" srcOrd="7" destOrd="0" presId="urn:microsoft.com/office/officeart/2008/layout/LinedList"/>
    <dgm:cxn modelId="{77D00A3C-6239-47BF-99E3-2A67706E01B7}" type="presParOf" srcId="{C31CFFB1-5681-46EE-87DC-2CAB9E999126}" destId="{F1D95798-1FDF-4EE2-A15A-5714B7D1CF15}" srcOrd="0" destOrd="0" presId="urn:microsoft.com/office/officeart/2008/layout/LinedList"/>
    <dgm:cxn modelId="{B3C32DF3-F836-40C4-B23E-ABED7597A887}" type="presParOf" srcId="{C31CFFB1-5681-46EE-87DC-2CAB9E999126}" destId="{9F0E18AB-A4EE-4437-9F25-28EB379068C3}" srcOrd="1" destOrd="0" presId="urn:microsoft.com/office/officeart/2008/layout/LinedList"/>
    <dgm:cxn modelId="{6DF17474-40A4-4F63-99E2-2BF5C17FC360}" type="presParOf" srcId="{EC6CF551-4FDA-403B-85DA-1A13EE9FAB82}" destId="{DE8EF09F-CA51-4EA6-BBF5-AF12B36DA9AF}" srcOrd="8" destOrd="0" presId="urn:microsoft.com/office/officeart/2008/layout/LinedList"/>
    <dgm:cxn modelId="{BCFC7884-05D6-4038-A639-D434E288E0AB}" type="presParOf" srcId="{EC6CF551-4FDA-403B-85DA-1A13EE9FAB82}" destId="{EEBC3321-93DB-4390-8822-0747563ED752}" srcOrd="9" destOrd="0" presId="urn:microsoft.com/office/officeart/2008/layout/LinedList"/>
    <dgm:cxn modelId="{9CF5B69C-ACE2-4BD0-A49C-2A6435FDE3E7}" type="presParOf" srcId="{EEBC3321-93DB-4390-8822-0747563ED752}" destId="{0E05B6CD-C4D2-4C32-AD6F-F2050C39A1C0}" srcOrd="0" destOrd="0" presId="urn:microsoft.com/office/officeart/2008/layout/LinedList"/>
    <dgm:cxn modelId="{7BD05422-0A95-48C8-A1F3-9306FFC9F622}" type="presParOf" srcId="{EEBC3321-93DB-4390-8822-0747563ED752}" destId="{5920470E-9214-4131-BBFD-2726A6AA2857}" srcOrd="1" destOrd="0" presId="urn:microsoft.com/office/officeart/2008/layout/LinedList"/>
    <dgm:cxn modelId="{75DFE38F-C5D9-4F43-899B-2055581CA980}" type="presParOf" srcId="{EC6CF551-4FDA-403B-85DA-1A13EE9FAB82}" destId="{34AB9FBB-4337-4DD3-82EF-56EA627D8B86}" srcOrd="10" destOrd="0" presId="urn:microsoft.com/office/officeart/2008/layout/LinedList"/>
    <dgm:cxn modelId="{76959AAA-A90A-4756-97FE-062E8B3768FF}" type="presParOf" srcId="{EC6CF551-4FDA-403B-85DA-1A13EE9FAB82}" destId="{91B0F7C0-5051-4E3C-87D4-85402110B6BC}" srcOrd="11" destOrd="0" presId="urn:microsoft.com/office/officeart/2008/layout/LinedList"/>
    <dgm:cxn modelId="{CF08EEE7-0532-407A-ABE5-906B27B3D716}" type="presParOf" srcId="{91B0F7C0-5051-4E3C-87D4-85402110B6BC}" destId="{B3ED29CE-9FEF-4B6A-B8C9-F0847273F637}" srcOrd="0" destOrd="0" presId="urn:microsoft.com/office/officeart/2008/layout/LinedList"/>
    <dgm:cxn modelId="{0E0B01B7-187C-4134-8299-989445D66761}" type="presParOf" srcId="{91B0F7C0-5051-4E3C-87D4-85402110B6BC}" destId="{1D38E594-5B04-433C-A83B-9142D63213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A74584-216B-466F-8A5E-55DC209EC871}"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9802BE8E-D1D0-4DC2-8AEA-0988D0CDA3A4}">
      <dgm:prSet/>
      <dgm:spPr/>
      <dgm:t>
        <a:bodyPr/>
        <a:lstStyle/>
        <a:p>
          <a:r>
            <a:rPr lang="en-GB" b="1"/>
            <a:t>What is it?</a:t>
          </a:r>
          <a:endParaRPr lang="en-US"/>
        </a:p>
      </dgm:t>
    </dgm:pt>
    <dgm:pt modelId="{FB4991DD-FBA5-4914-829D-320F1EEA1739}" type="parTrans" cxnId="{4CC49E45-38D2-4000-B330-3568C3608D7F}">
      <dgm:prSet/>
      <dgm:spPr/>
      <dgm:t>
        <a:bodyPr/>
        <a:lstStyle/>
        <a:p>
          <a:endParaRPr lang="en-US"/>
        </a:p>
      </dgm:t>
    </dgm:pt>
    <dgm:pt modelId="{9DB6EDCF-7CC4-42BD-975D-7A6BE1F40C7C}" type="sibTrans" cxnId="{4CC49E45-38D2-4000-B330-3568C3608D7F}">
      <dgm:prSet/>
      <dgm:spPr/>
      <dgm:t>
        <a:bodyPr/>
        <a:lstStyle/>
        <a:p>
          <a:endParaRPr lang="en-US"/>
        </a:p>
      </dgm:t>
    </dgm:pt>
    <dgm:pt modelId="{185D8AB3-5DBD-4D06-9B76-25F5C49ACAF0}">
      <dgm:prSet/>
      <dgm:spPr/>
      <dgm:t>
        <a:bodyPr/>
        <a:lstStyle/>
        <a:p>
          <a:r>
            <a:rPr lang="en-GB"/>
            <a:t>A strategic tool to analyse external macro-environmental factors: Political, Economic, Social, Technological, Environmental, Legal.</a:t>
          </a:r>
          <a:endParaRPr lang="en-US"/>
        </a:p>
      </dgm:t>
    </dgm:pt>
    <dgm:pt modelId="{88A72779-0EE9-49C5-9F5E-38AEFEE95CD0}" type="parTrans" cxnId="{75672D82-B936-4AA1-834B-8DEBCFAB3BF4}">
      <dgm:prSet/>
      <dgm:spPr/>
      <dgm:t>
        <a:bodyPr/>
        <a:lstStyle/>
        <a:p>
          <a:endParaRPr lang="en-US"/>
        </a:p>
      </dgm:t>
    </dgm:pt>
    <dgm:pt modelId="{A35D0904-7E0A-4323-9685-2E7E22D9E07F}" type="sibTrans" cxnId="{75672D82-B936-4AA1-834B-8DEBCFAB3BF4}">
      <dgm:prSet/>
      <dgm:spPr/>
      <dgm:t>
        <a:bodyPr/>
        <a:lstStyle/>
        <a:p>
          <a:endParaRPr lang="en-US"/>
        </a:p>
      </dgm:t>
    </dgm:pt>
    <dgm:pt modelId="{89804413-95AE-4D52-9BD1-DA05EF66C6C0}">
      <dgm:prSet/>
      <dgm:spPr/>
      <dgm:t>
        <a:bodyPr/>
        <a:lstStyle/>
        <a:p>
          <a:r>
            <a:rPr lang="en-GB" b="1"/>
            <a:t>Why is it used?</a:t>
          </a:r>
          <a:endParaRPr lang="en-US"/>
        </a:p>
      </dgm:t>
    </dgm:pt>
    <dgm:pt modelId="{3129FE65-69CB-4796-AD8C-A91B3F57E710}" type="parTrans" cxnId="{B68D3D0A-B3CE-42E5-AC9A-5669526B34DB}">
      <dgm:prSet/>
      <dgm:spPr/>
      <dgm:t>
        <a:bodyPr/>
        <a:lstStyle/>
        <a:p>
          <a:endParaRPr lang="en-US"/>
        </a:p>
      </dgm:t>
    </dgm:pt>
    <dgm:pt modelId="{1666AFB0-B173-4888-9CEC-0D5B5392F20D}" type="sibTrans" cxnId="{B68D3D0A-B3CE-42E5-AC9A-5669526B34DB}">
      <dgm:prSet/>
      <dgm:spPr/>
      <dgm:t>
        <a:bodyPr/>
        <a:lstStyle/>
        <a:p>
          <a:endParaRPr lang="en-US"/>
        </a:p>
      </dgm:t>
    </dgm:pt>
    <dgm:pt modelId="{C0E80115-853A-41F0-B962-48CF1B3E0D5F}">
      <dgm:prSet/>
      <dgm:spPr/>
      <dgm:t>
        <a:bodyPr/>
        <a:lstStyle/>
        <a:p>
          <a:r>
            <a:rPr lang="en-GB"/>
            <a:t>Helps businesses identify external opportunities and threats.</a:t>
          </a:r>
          <a:endParaRPr lang="en-US"/>
        </a:p>
      </dgm:t>
    </dgm:pt>
    <dgm:pt modelId="{6FFC92AE-ED03-456E-A456-812F94600AFE}" type="parTrans" cxnId="{32CF56A0-D0B4-4588-83FC-AB4E7B5C57B9}">
      <dgm:prSet/>
      <dgm:spPr/>
      <dgm:t>
        <a:bodyPr/>
        <a:lstStyle/>
        <a:p>
          <a:endParaRPr lang="en-US"/>
        </a:p>
      </dgm:t>
    </dgm:pt>
    <dgm:pt modelId="{0513B9E4-0D0A-4EE5-BE6D-FCD90CF2E71B}" type="sibTrans" cxnId="{32CF56A0-D0B4-4588-83FC-AB4E7B5C57B9}">
      <dgm:prSet/>
      <dgm:spPr/>
      <dgm:t>
        <a:bodyPr/>
        <a:lstStyle/>
        <a:p>
          <a:endParaRPr lang="en-US"/>
        </a:p>
      </dgm:t>
    </dgm:pt>
    <dgm:pt modelId="{246C7AA3-90BE-4B89-8F10-267C1B684582}">
      <dgm:prSet/>
      <dgm:spPr/>
      <dgm:t>
        <a:bodyPr/>
        <a:lstStyle/>
        <a:p>
          <a:r>
            <a:rPr lang="en-GB"/>
            <a:t>Guides strategic planning, risk management, and market analysis.</a:t>
          </a:r>
          <a:endParaRPr lang="en-US"/>
        </a:p>
      </dgm:t>
    </dgm:pt>
    <dgm:pt modelId="{99CAF3E5-4A9D-47C5-A8FF-C41A73E1B8CA}" type="parTrans" cxnId="{AE62E1F0-8F9C-4D40-B4D7-593BD4242863}">
      <dgm:prSet/>
      <dgm:spPr/>
      <dgm:t>
        <a:bodyPr/>
        <a:lstStyle/>
        <a:p>
          <a:endParaRPr lang="en-US"/>
        </a:p>
      </dgm:t>
    </dgm:pt>
    <dgm:pt modelId="{7055CA37-0B61-4A59-BC24-67989BB0A36A}" type="sibTrans" cxnId="{AE62E1F0-8F9C-4D40-B4D7-593BD4242863}">
      <dgm:prSet/>
      <dgm:spPr/>
      <dgm:t>
        <a:bodyPr/>
        <a:lstStyle/>
        <a:p>
          <a:endParaRPr lang="en-US"/>
        </a:p>
      </dgm:t>
    </dgm:pt>
    <dgm:pt modelId="{876331C4-9719-4A79-938C-8A75FFBCE93A}">
      <dgm:prSet/>
      <dgm:spPr/>
      <dgm:t>
        <a:bodyPr/>
        <a:lstStyle/>
        <a:p>
          <a:r>
            <a:rPr lang="en-GB" b="1"/>
            <a:t>Where/how is it used?</a:t>
          </a:r>
          <a:endParaRPr lang="en-US"/>
        </a:p>
      </dgm:t>
    </dgm:pt>
    <dgm:pt modelId="{26DAE075-823F-4CB9-A02D-83AF8B516F9D}" type="parTrans" cxnId="{DD8CD483-9BDD-47F4-89CB-1BF10D67FD72}">
      <dgm:prSet/>
      <dgm:spPr/>
      <dgm:t>
        <a:bodyPr/>
        <a:lstStyle/>
        <a:p>
          <a:endParaRPr lang="en-US"/>
        </a:p>
      </dgm:t>
    </dgm:pt>
    <dgm:pt modelId="{6E068903-785C-43AC-B555-A66FBA82DBA9}" type="sibTrans" cxnId="{DD8CD483-9BDD-47F4-89CB-1BF10D67FD72}">
      <dgm:prSet/>
      <dgm:spPr/>
      <dgm:t>
        <a:bodyPr/>
        <a:lstStyle/>
        <a:p>
          <a:endParaRPr lang="en-US"/>
        </a:p>
      </dgm:t>
    </dgm:pt>
    <dgm:pt modelId="{866FDEC6-97E3-4097-A0E0-601D28C1D31B}">
      <dgm:prSet/>
      <dgm:spPr/>
      <dgm:t>
        <a:bodyPr/>
        <a:lstStyle/>
        <a:p>
          <a:r>
            <a:rPr lang="en-GB"/>
            <a:t>In market entry assessments, long-term strategy, and risk analysis.</a:t>
          </a:r>
          <a:endParaRPr lang="en-US"/>
        </a:p>
      </dgm:t>
    </dgm:pt>
    <dgm:pt modelId="{B581F282-C485-43A0-992C-07B11E2C2248}" type="parTrans" cxnId="{571832FE-2E33-41E6-9F17-8DEFA2469736}">
      <dgm:prSet/>
      <dgm:spPr/>
      <dgm:t>
        <a:bodyPr/>
        <a:lstStyle/>
        <a:p>
          <a:endParaRPr lang="en-US"/>
        </a:p>
      </dgm:t>
    </dgm:pt>
    <dgm:pt modelId="{10309DF1-8EB2-461B-AC1F-8AFB2C49EF15}" type="sibTrans" cxnId="{571832FE-2E33-41E6-9F17-8DEFA2469736}">
      <dgm:prSet/>
      <dgm:spPr/>
      <dgm:t>
        <a:bodyPr/>
        <a:lstStyle/>
        <a:p>
          <a:endParaRPr lang="en-US"/>
        </a:p>
      </dgm:t>
    </dgm:pt>
    <dgm:pt modelId="{D28B8CA5-E5F3-4F71-BF0C-51683FCB7576}">
      <dgm:prSet/>
      <dgm:spPr/>
      <dgm:t>
        <a:bodyPr/>
        <a:lstStyle/>
        <a:p>
          <a:r>
            <a:rPr lang="en-GB" b="1"/>
            <a:t>Benefits:</a:t>
          </a:r>
          <a:endParaRPr lang="en-US"/>
        </a:p>
      </dgm:t>
    </dgm:pt>
    <dgm:pt modelId="{AC349187-96DA-4D21-88F3-B768DD84D449}" type="parTrans" cxnId="{1CF38E69-B9AA-4FF1-8C68-C6DF49EFC38E}">
      <dgm:prSet/>
      <dgm:spPr/>
      <dgm:t>
        <a:bodyPr/>
        <a:lstStyle/>
        <a:p>
          <a:endParaRPr lang="en-US"/>
        </a:p>
      </dgm:t>
    </dgm:pt>
    <dgm:pt modelId="{9D55B737-B8EB-413A-89B4-4D0AC56F79DD}" type="sibTrans" cxnId="{1CF38E69-B9AA-4FF1-8C68-C6DF49EFC38E}">
      <dgm:prSet/>
      <dgm:spPr/>
      <dgm:t>
        <a:bodyPr/>
        <a:lstStyle/>
        <a:p>
          <a:endParaRPr lang="en-US"/>
        </a:p>
      </dgm:t>
    </dgm:pt>
    <dgm:pt modelId="{D34749CA-11BC-4225-84A8-3CA90E8F1804}">
      <dgm:prSet/>
      <dgm:spPr/>
      <dgm:t>
        <a:bodyPr/>
        <a:lstStyle/>
        <a:p>
          <a:r>
            <a:rPr lang="en-GB"/>
            <a:t>Provides a broad view of external factors.</a:t>
          </a:r>
          <a:endParaRPr lang="en-US"/>
        </a:p>
      </dgm:t>
    </dgm:pt>
    <dgm:pt modelId="{978C09FA-4FF0-4990-8850-035691D81CE2}" type="parTrans" cxnId="{18AE0220-8309-415B-99FA-094772B27665}">
      <dgm:prSet/>
      <dgm:spPr/>
      <dgm:t>
        <a:bodyPr/>
        <a:lstStyle/>
        <a:p>
          <a:endParaRPr lang="en-US"/>
        </a:p>
      </dgm:t>
    </dgm:pt>
    <dgm:pt modelId="{64912F5C-BA76-42F0-B259-55583D48CBBD}" type="sibTrans" cxnId="{18AE0220-8309-415B-99FA-094772B27665}">
      <dgm:prSet/>
      <dgm:spPr/>
      <dgm:t>
        <a:bodyPr/>
        <a:lstStyle/>
        <a:p>
          <a:endParaRPr lang="en-US"/>
        </a:p>
      </dgm:t>
    </dgm:pt>
    <dgm:pt modelId="{FBD2A087-F381-4A2E-B973-E92FE1D3B79C}">
      <dgm:prSet/>
      <dgm:spPr/>
      <dgm:t>
        <a:bodyPr/>
        <a:lstStyle/>
        <a:p>
          <a:r>
            <a:rPr lang="en-GB"/>
            <a:t>Helps identify trends and early disruptions.</a:t>
          </a:r>
          <a:endParaRPr lang="en-US"/>
        </a:p>
      </dgm:t>
    </dgm:pt>
    <dgm:pt modelId="{5B72BAA2-69B1-49AD-AD45-04825AA9A333}" type="parTrans" cxnId="{1717BBD5-99C7-4E61-99F2-284B4A266D0E}">
      <dgm:prSet/>
      <dgm:spPr/>
      <dgm:t>
        <a:bodyPr/>
        <a:lstStyle/>
        <a:p>
          <a:endParaRPr lang="en-US"/>
        </a:p>
      </dgm:t>
    </dgm:pt>
    <dgm:pt modelId="{66EA39AA-91DB-47CB-9C80-1B358FC8FDBA}" type="sibTrans" cxnId="{1717BBD5-99C7-4E61-99F2-284B4A266D0E}">
      <dgm:prSet/>
      <dgm:spPr/>
      <dgm:t>
        <a:bodyPr/>
        <a:lstStyle/>
        <a:p>
          <a:endParaRPr lang="en-US"/>
        </a:p>
      </dgm:t>
    </dgm:pt>
    <dgm:pt modelId="{FB597605-7923-426F-879A-221FB96BB1DC}">
      <dgm:prSet/>
      <dgm:spPr/>
      <dgm:t>
        <a:bodyPr/>
        <a:lstStyle/>
        <a:p>
          <a:r>
            <a:rPr lang="en-GB"/>
            <a:t>Informs decision-making by assessing external threats.</a:t>
          </a:r>
          <a:endParaRPr lang="en-US"/>
        </a:p>
      </dgm:t>
    </dgm:pt>
    <dgm:pt modelId="{A1A1EE8A-5396-4751-919B-3DD9FD281EDA}" type="parTrans" cxnId="{5A81ABE0-41F4-41FE-B81E-EAC7AE502201}">
      <dgm:prSet/>
      <dgm:spPr/>
      <dgm:t>
        <a:bodyPr/>
        <a:lstStyle/>
        <a:p>
          <a:endParaRPr lang="en-US"/>
        </a:p>
      </dgm:t>
    </dgm:pt>
    <dgm:pt modelId="{72FC55B8-D3FF-4175-860F-E7CE26E308D1}" type="sibTrans" cxnId="{5A81ABE0-41F4-41FE-B81E-EAC7AE502201}">
      <dgm:prSet/>
      <dgm:spPr/>
      <dgm:t>
        <a:bodyPr/>
        <a:lstStyle/>
        <a:p>
          <a:endParaRPr lang="en-US"/>
        </a:p>
      </dgm:t>
    </dgm:pt>
    <dgm:pt modelId="{BC188CEF-45B7-4EDD-AE25-FB359B99A696}">
      <dgm:prSet/>
      <dgm:spPr/>
      <dgm:t>
        <a:bodyPr/>
        <a:lstStyle/>
        <a:p>
          <a:r>
            <a:rPr lang="en-GB" b="1"/>
            <a:t>Criticisms:</a:t>
          </a:r>
          <a:endParaRPr lang="en-US"/>
        </a:p>
      </dgm:t>
    </dgm:pt>
    <dgm:pt modelId="{91BA904F-5702-4356-A2F3-B5D220FE0E8F}" type="parTrans" cxnId="{23DC6FC5-EF42-4A9F-BD3C-4457F55FFD43}">
      <dgm:prSet/>
      <dgm:spPr/>
      <dgm:t>
        <a:bodyPr/>
        <a:lstStyle/>
        <a:p>
          <a:endParaRPr lang="en-US"/>
        </a:p>
      </dgm:t>
    </dgm:pt>
    <dgm:pt modelId="{C9224729-494A-40F9-AF36-91230370EAEB}" type="sibTrans" cxnId="{23DC6FC5-EF42-4A9F-BD3C-4457F55FFD43}">
      <dgm:prSet/>
      <dgm:spPr/>
      <dgm:t>
        <a:bodyPr/>
        <a:lstStyle/>
        <a:p>
          <a:endParaRPr lang="en-US"/>
        </a:p>
      </dgm:t>
    </dgm:pt>
    <dgm:pt modelId="{8C92685C-6FD0-46E5-9F4B-C0C86B2E7095}">
      <dgm:prSet/>
      <dgm:spPr/>
      <dgm:t>
        <a:bodyPr/>
        <a:lstStyle/>
        <a:p>
          <a:r>
            <a:rPr lang="en-GB"/>
            <a:t>Can be too broad and lead to information overload.</a:t>
          </a:r>
          <a:endParaRPr lang="en-US"/>
        </a:p>
      </dgm:t>
    </dgm:pt>
    <dgm:pt modelId="{E9629A7B-FD70-4C7B-9104-787BDFCD6D56}" type="parTrans" cxnId="{3D4ED82A-FE1A-4F29-B927-9606CF0F2F1C}">
      <dgm:prSet/>
      <dgm:spPr/>
      <dgm:t>
        <a:bodyPr/>
        <a:lstStyle/>
        <a:p>
          <a:endParaRPr lang="en-US"/>
        </a:p>
      </dgm:t>
    </dgm:pt>
    <dgm:pt modelId="{B050FB6A-A0FA-415E-B02B-ACB5873A674B}" type="sibTrans" cxnId="{3D4ED82A-FE1A-4F29-B927-9606CF0F2F1C}">
      <dgm:prSet/>
      <dgm:spPr/>
      <dgm:t>
        <a:bodyPr/>
        <a:lstStyle/>
        <a:p>
          <a:endParaRPr lang="en-US"/>
        </a:p>
      </dgm:t>
    </dgm:pt>
    <dgm:pt modelId="{42CF0682-0959-4D83-B254-3DCECB47BF24}">
      <dgm:prSet/>
      <dgm:spPr/>
      <dgm:t>
        <a:bodyPr/>
        <a:lstStyle/>
        <a:p>
          <a:r>
            <a:rPr lang="en-GB"/>
            <a:t>Difficult to prioritise the most critical factors.</a:t>
          </a:r>
          <a:endParaRPr lang="en-US"/>
        </a:p>
      </dgm:t>
    </dgm:pt>
    <dgm:pt modelId="{5A573C2C-12E1-4CB6-8504-38EB45A1571E}" type="parTrans" cxnId="{CBE54990-F608-4DAD-AEF7-8874C351F0A1}">
      <dgm:prSet/>
      <dgm:spPr/>
      <dgm:t>
        <a:bodyPr/>
        <a:lstStyle/>
        <a:p>
          <a:endParaRPr lang="en-US"/>
        </a:p>
      </dgm:t>
    </dgm:pt>
    <dgm:pt modelId="{357BF25A-D75F-4304-B3CF-F61790FE7432}" type="sibTrans" cxnId="{CBE54990-F608-4DAD-AEF7-8874C351F0A1}">
      <dgm:prSet/>
      <dgm:spPr/>
      <dgm:t>
        <a:bodyPr/>
        <a:lstStyle/>
        <a:p>
          <a:endParaRPr lang="en-US"/>
        </a:p>
      </dgm:t>
    </dgm:pt>
    <dgm:pt modelId="{4D05488B-2481-455C-A38F-0D75B4C4EC97}">
      <dgm:prSet/>
      <dgm:spPr/>
      <dgm:t>
        <a:bodyPr/>
        <a:lstStyle/>
        <a:p>
          <a:r>
            <a:rPr lang="en-GB"/>
            <a:t>Overlooks internal business factors that may also impact success.</a:t>
          </a:r>
          <a:endParaRPr lang="en-US"/>
        </a:p>
      </dgm:t>
    </dgm:pt>
    <dgm:pt modelId="{EB6044D5-8359-4D3F-A8DF-BC3B0F909702}" type="parTrans" cxnId="{636367E7-B426-4033-862D-E7249046ACC4}">
      <dgm:prSet/>
      <dgm:spPr/>
      <dgm:t>
        <a:bodyPr/>
        <a:lstStyle/>
        <a:p>
          <a:endParaRPr lang="en-US"/>
        </a:p>
      </dgm:t>
    </dgm:pt>
    <dgm:pt modelId="{47B746E9-4658-48B7-96A3-C1A204492748}" type="sibTrans" cxnId="{636367E7-B426-4033-862D-E7249046ACC4}">
      <dgm:prSet/>
      <dgm:spPr/>
      <dgm:t>
        <a:bodyPr/>
        <a:lstStyle/>
        <a:p>
          <a:endParaRPr lang="en-US"/>
        </a:p>
      </dgm:t>
    </dgm:pt>
    <dgm:pt modelId="{844E151E-7D56-4EAA-8DEF-28A7F4B45026}" type="pres">
      <dgm:prSet presAssocID="{9EA74584-216B-466F-8A5E-55DC209EC871}" presName="Name0" presStyleCnt="0">
        <dgm:presLayoutVars>
          <dgm:dir/>
          <dgm:animLvl val="lvl"/>
          <dgm:resizeHandles val="exact"/>
        </dgm:presLayoutVars>
      </dgm:prSet>
      <dgm:spPr/>
    </dgm:pt>
    <dgm:pt modelId="{9C1DACAC-DCB7-491D-9805-04AE420B1838}" type="pres">
      <dgm:prSet presAssocID="{9802BE8E-D1D0-4DC2-8AEA-0988D0CDA3A4}" presName="composite" presStyleCnt="0"/>
      <dgm:spPr/>
    </dgm:pt>
    <dgm:pt modelId="{46D51221-A007-4157-BE20-C791D71FDBAA}" type="pres">
      <dgm:prSet presAssocID="{9802BE8E-D1D0-4DC2-8AEA-0988D0CDA3A4}" presName="parTx" presStyleLbl="alignNode1" presStyleIdx="0" presStyleCnt="5">
        <dgm:presLayoutVars>
          <dgm:chMax val="0"/>
          <dgm:chPref val="0"/>
          <dgm:bulletEnabled val="1"/>
        </dgm:presLayoutVars>
      </dgm:prSet>
      <dgm:spPr/>
    </dgm:pt>
    <dgm:pt modelId="{E11A4ABA-9B88-47FD-A314-4A4CE2BDCE95}" type="pres">
      <dgm:prSet presAssocID="{9802BE8E-D1D0-4DC2-8AEA-0988D0CDA3A4}" presName="desTx" presStyleLbl="alignAccFollowNode1" presStyleIdx="0" presStyleCnt="5">
        <dgm:presLayoutVars>
          <dgm:bulletEnabled val="1"/>
        </dgm:presLayoutVars>
      </dgm:prSet>
      <dgm:spPr/>
    </dgm:pt>
    <dgm:pt modelId="{C45220BE-8BE9-4F00-8131-82A15E10406F}" type="pres">
      <dgm:prSet presAssocID="{9DB6EDCF-7CC4-42BD-975D-7A6BE1F40C7C}" presName="space" presStyleCnt="0"/>
      <dgm:spPr/>
    </dgm:pt>
    <dgm:pt modelId="{36A20615-E6D3-459F-BB6E-2040E0D62C61}" type="pres">
      <dgm:prSet presAssocID="{89804413-95AE-4D52-9BD1-DA05EF66C6C0}" presName="composite" presStyleCnt="0"/>
      <dgm:spPr/>
    </dgm:pt>
    <dgm:pt modelId="{042E9929-3ADD-4AF1-AC22-794D7236BE5F}" type="pres">
      <dgm:prSet presAssocID="{89804413-95AE-4D52-9BD1-DA05EF66C6C0}" presName="parTx" presStyleLbl="alignNode1" presStyleIdx="1" presStyleCnt="5">
        <dgm:presLayoutVars>
          <dgm:chMax val="0"/>
          <dgm:chPref val="0"/>
          <dgm:bulletEnabled val="1"/>
        </dgm:presLayoutVars>
      </dgm:prSet>
      <dgm:spPr/>
    </dgm:pt>
    <dgm:pt modelId="{FB29296A-A534-47C4-8B48-CDB543266FCB}" type="pres">
      <dgm:prSet presAssocID="{89804413-95AE-4D52-9BD1-DA05EF66C6C0}" presName="desTx" presStyleLbl="alignAccFollowNode1" presStyleIdx="1" presStyleCnt="5">
        <dgm:presLayoutVars>
          <dgm:bulletEnabled val="1"/>
        </dgm:presLayoutVars>
      </dgm:prSet>
      <dgm:spPr/>
    </dgm:pt>
    <dgm:pt modelId="{7DA7A9F7-8549-47FB-8C10-95499BD1E1DE}" type="pres">
      <dgm:prSet presAssocID="{1666AFB0-B173-4888-9CEC-0D5B5392F20D}" presName="space" presStyleCnt="0"/>
      <dgm:spPr/>
    </dgm:pt>
    <dgm:pt modelId="{A32B06F8-14C5-4399-B919-8DA3B8A60610}" type="pres">
      <dgm:prSet presAssocID="{876331C4-9719-4A79-938C-8A75FFBCE93A}" presName="composite" presStyleCnt="0"/>
      <dgm:spPr/>
    </dgm:pt>
    <dgm:pt modelId="{A51C586D-AE0E-449C-A6D4-DD5EED45A55B}" type="pres">
      <dgm:prSet presAssocID="{876331C4-9719-4A79-938C-8A75FFBCE93A}" presName="parTx" presStyleLbl="alignNode1" presStyleIdx="2" presStyleCnt="5">
        <dgm:presLayoutVars>
          <dgm:chMax val="0"/>
          <dgm:chPref val="0"/>
          <dgm:bulletEnabled val="1"/>
        </dgm:presLayoutVars>
      </dgm:prSet>
      <dgm:spPr/>
    </dgm:pt>
    <dgm:pt modelId="{0538F87B-8FA8-4934-A68B-EC37E888883B}" type="pres">
      <dgm:prSet presAssocID="{876331C4-9719-4A79-938C-8A75FFBCE93A}" presName="desTx" presStyleLbl="alignAccFollowNode1" presStyleIdx="2" presStyleCnt="5">
        <dgm:presLayoutVars>
          <dgm:bulletEnabled val="1"/>
        </dgm:presLayoutVars>
      </dgm:prSet>
      <dgm:spPr/>
    </dgm:pt>
    <dgm:pt modelId="{002F69B7-8FF1-44A4-A31F-FB6B1E7E4878}" type="pres">
      <dgm:prSet presAssocID="{6E068903-785C-43AC-B555-A66FBA82DBA9}" presName="space" presStyleCnt="0"/>
      <dgm:spPr/>
    </dgm:pt>
    <dgm:pt modelId="{202BFE2D-0FD3-43A3-B2ED-3949FDA49821}" type="pres">
      <dgm:prSet presAssocID="{D28B8CA5-E5F3-4F71-BF0C-51683FCB7576}" presName="composite" presStyleCnt="0"/>
      <dgm:spPr/>
    </dgm:pt>
    <dgm:pt modelId="{1086C8C7-A6A6-4945-91E4-EDF54BF212B4}" type="pres">
      <dgm:prSet presAssocID="{D28B8CA5-E5F3-4F71-BF0C-51683FCB7576}" presName="parTx" presStyleLbl="alignNode1" presStyleIdx="3" presStyleCnt="5">
        <dgm:presLayoutVars>
          <dgm:chMax val="0"/>
          <dgm:chPref val="0"/>
          <dgm:bulletEnabled val="1"/>
        </dgm:presLayoutVars>
      </dgm:prSet>
      <dgm:spPr/>
    </dgm:pt>
    <dgm:pt modelId="{864C949E-CB5E-4929-BE93-50BB67CC41F9}" type="pres">
      <dgm:prSet presAssocID="{D28B8CA5-E5F3-4F71-BF0C-51683FCB7576}" presName="desTx" presStyleLbl="alignAccFollowNode1" presStyleIdx="3" presStyleCnt="5">
        <dgm:presLayoutVars>
          <dgm:bulletEnabled val="1"/>
        </dgm:presLayoutVars>
      </dgm:prSet>
      <dgm:spPr/>
    </dgm:pt>
    <dgm:pt modelId="{3FE18104-292A-43A8-A50B-A85D5FC65940}" type="pres">
      <dgm:prSet presAssocID="{9D55B737-B8EB-413A-89B4-4D0AC56F79DD}" presName="space" presStyleCnt="0"/>
      <dgm:spPr/>
    </dgm:pt>
    <dgm:pt modelId="{F4306881-3333-4708-92C5-F8906516F3D6}" type="pres">
      <dgm:prSet presAssocID="{BC188CEF-45B7-4EDD-AE25-FB359B99A696}" presName="composite" presStyleCnt="0"/>
      <dgm:spPr/>
    </dgm:pt>
    <dgm:pt modelId="{FFF54805-D50C-4901-91C8-3042B7C74ED0}" type="pres">
      <dgm:prSet presAssocID="{BC188CEF-45B7-4EDD-AE25-FB359B99A696}" presName="parTx" presStyleLbl="alignNode1" presStyleIdx="4" presStyleCnt="5">
        <dgm:presLayoutVars>
          <dgm:chMax val="0"/>
          <dgm:chPref val="0"/>
          <dgm:bulletEnabled val="1"/>
        </dgm:presLayoutVars>
      </dgm:prSet>
      <dgm:spPr/>
    </dgm:pt>
    <dgm:pt modelId="{40852303-D003-43A9-B4F7-F0E7BC81EC27}" type="pres">
      <dgm:prSet presAssocID="{BC188CEF-45B7-4EDD-AE25-FB359B99A696}" presName="desTx" presStyleLbl="alignAccFollowNode1" presStyleIdx="4" presStyleCnt="5">
        <dgm:presLayoutVars>
          <dgm:bulletEnabled val="1"/>
        </dgm:presLayoutVars>
      </dgm:prSet>
      <dgm:spPr/>
    </dgm:pt>
  </dgm:ptLst>
  <dgm:cxnLst>
    <dgm:cxn modelId="{B68D3D0A-B3CE-42E5-AC9A-5669526B34DB}" srcId="{9EA74584-216B-466F-8A5E-55DC209EC871}" destId="{89804413-95AE-4D52-9BD1-DA05EF66C6C0}" srcOrd="1" destOrd="0" parTransId="{3129FE65-69CB-4796-AD8C-A91B3F57E710}" sibTransId="{1666AFB0-B173-4888-9CEC-0D5B5392F20D}"/>
    <dgm:cxn modelId="{3D545419-D81B-4134-891D-5BD811AE0702}" type="presOf" srcId="{BC188CEF-45B7-4EDD-AE25-FB359B99A696}" destId="{FFF54805-D50C-4901-91C8-3042B7C74ED0}" srcOrd="0" destOrd="0" presId="urn:microsoft.com/office/officeart/2005/8/layout/hList1"/>
    <dgm:cxn modelId="{18AE0220-8309-415B-99FA-094772B27665}" srcId="{D28B8CA5-E5F3-4F71-BF0C-51683FCB7576}" destId="{D34749CA-11BC-4225-84A8-3CA90E8F1804}" srcOrd="0" destOrd="0" parTransId="{978C09FA-4FF0-4990-8850-035691D81CE2}" sibTransId="{64912F5C-BA76-42F0-B259-55583D48CBBD}"/>
    <dgm:cxn modelId="{3FA44623-BF13-4980-B696-BB29B8B2864D}" type="presOf" srcId="{D34749CA-11BC-4225-84A8-3CA90E8F1804}" destId="{864C949E-CB5E-4929-BE93-50BB67CC41F9}" srcOrd="0" destOrd="0" presId="urn:microsoft.com/office/officeart/2005/8/layout/hList1"/>
    <dgm:cxn modelId="{3D4ED82A-FE1A-4F29-B927-9606CF0F2F1C}" srcId="{BC188CEF-45B7-4EDD-AE25-FB359B99A696}" destId="{8C92685C-6FD0-46E5-9F4B-C0C86B2E7095}" srcOrd="0" destOrd="0" parTransId="{E9629A7B-FD70-4C7B-9104-787BDFCD6D56}" sibTransId="{B050FB6A-A0FA-415E-B02B-ACB5873A674B}"/>
    <dgm:cxn modelId="{24837537-97DC-4CCD-9406-DF80899AC3B9}" type="presOf" srcId="{246C7AA3-90BE-4B89-8F10-267C1B684582}" destId="{FB29296A-A534-47C4-8B48-CDB543266FCB}" srcOrd="0" destOrd="1" presId="urn:microsoft.com/office/officeart/2005/8/layout/hList1"/>
    <dgm:cxn modelId="{4CC49E45-38D2-4000-B330-3568C3608D7F}" srcId="{9EA74584-216B-466F-8A5E-55DC209EC871}" destId="{9802BE8E-D1D0-4DC2-8AEA-0988D0CDA3A4}" srcOrd="0" destOrd="0" parTransId="{FB4991DD-FBA5-4914-829D-320F1EEA1739}" sibTransId="{9DB6EDCF-7CC4-42BD-975D-7A6BE1F40C7C}"/>
    <dgm:cxn modelId="{1CF38E69-B9AA-4FF1-8C68-C6DF49EFC38E}" srcId="{9EA74584-216B-466F-8A5E-55DC209EC871}" destId="{D28B8CA5-E5F3-4F71-BF0C-51683FCB7576}" srcOrd="3" destOrd="0" parTransId="{AC349187-96DA-4D21-88F3-B768DD84D449}" sibTransId="{9D55B737-B8EB-413A-89B4-4D0AC56F79DD}"/>
    <dgm:cxn modelId="{76E38A4A-F575-43B0-805E-DFD38C1A4258}" type="presOf" srcId="{185D8AB3-5DBD-4D06-9B76-25F5C49ACAF0}" destId="{E11A4ABA-9B88-47FD-A314-4A4CE2BDCE95}" srcOrd="0" destOrd="0" presId="urn:microsoft.com/office/officeart/2005/8/layout/hList1"/>
    <dgm:cxn modelId="{A5E6976A-6A30-4B2D-A72E-31654664E6BC}" type="presOf" srcId="{8C92685C-6FD0-46E5-9F4B-C0C86B2E7095}" destId="{40852303-D003-43A9-B4F7-F0E7BC81EC27}" srcOrd="0" destOrd="0" presId="urn:microsoft.com/office/officeart/2005/8/layout/hList1"/>
    <dgm:cxn modelId="{B232AE4A-6EF4-4334-B96D-99039E30737D}" type="presOf" srcId="{FB597605-7923-426F-879A-221FB96BB1DC}" destId="{864C949E-CB5E-4929-BE93-50BB67CC41F9}" srcOrd="0" destOrd="2" presId="urn:microsoft.com/office/officeart/2005/8/layout/hList1"/>
    <dgm:cxn modelId="{503C4A79-33E9-463D-91E5-6F93A45FE2BE}" type="presOf" srcId="{42CF0682-0959-4D83-B254-3DCECB47BF24}" destId="{40852303-D003-43A9-B4F7-F0E7BC81EC27}" srcOrd="0" destOrd="1" presId="urn:microsoft.com/office/officeart/2005/8/layout/hList1"/>
    <dgm:cxn modelId="{75672D82-B936-4AA1-834B-8DEBCFAB3BF4}" srcId="{9802BE8E-D1D0-4DC2-8AEA-0988D0CDA3A4}" destId="{185D8AB3-5DBD-4D06-9B76-25F5C49ACAF0}" srcOrd="0" destOrd="0" parTransId="{88A72779-0EE9-49C5-9F5E-38AEFEE95CD0}" sibTransId="{A35D0904-7E0A-4323-9685-2E7E22D9E07F}"/>
    <dgm:cxn modelId="{DD8CD483-9BDD-47F4-89CB-1BF10D67FD72}" srcId="{9EA74584-216B-466F-8A5E-55DC209EC871}" destId="{876331C4-9719-4A79-938C-8A75FFBCE93A}" srcOrd="2" destOrd="0" parTransId="{26DAE075-823F-4CB9-A02D-83AF8B516F9D}" sibTransId="{6E068903-785C-43AC-B555-A66FBA82DBA9}"/>
    <dgm:cxn modelId="{D129C589-DF4C-4F99-950D-FB75039BBF7B}" type="presOf" srcId="{876331C4-9719-4A79-938C-8A75FFBCE93A}" destId="{A51C586D-AE0E-449C-A6D4-DD5EED45A55B}" srcOrd="0" destOrd="0" presId="urn:microsoft.com/office/officeart/2005/8/layout/hList1"/>
    <dgm:cxn modelId="{CBE54990-F608-4DAD-AEF7-8874C351F0A1}" srcId="{BC188CEF-45B7-4EDD-AE25-FB359B99A696}" destId="{42CF0682-0959-4D83-B254-3DCECB47BF24}" srcOrd="1" destOrd="0" parTransId="{5A573C2C-12E1-4CB6-8504-38EB45A1571E}" sibTransId="{357BF25A-D75F-4304-B3CF-F61790FE7432}"/>
    <dgm:cxn modelId="{B5FB6994-9ABE-48A1-86D9-7998631B07E2}" type="presOf" srcId="{C0E80115-853A-41F0-B962-48CF1B3E0D5F}" destId="{FB29296A-A534-47C4-8B48-CDB543266FCB}" srcOrd="0" destOrd="0" presId="urn:microsoft.com/office/officeart/2005/8/layout/hList1"/>
    <dgm:cxn modelId="{32CF56A0-D0B4-4588-83FC-AB4E7B5C57B9}" srcId="{89804413-95AE-4D52-9BD1-DA05EF66C6C0}" destId="{C0E80115-853A-41F0-B962-48CF1B3E0D5F}" srcOrd="0" destOrd="0" parTransId="{6FFC92AE-ED03-456E-A456-812F94600AFE}" sibTransId="{0513B9E4-0D0A-4EE5-BE6D-FCD90CF2E71B}"/>
    <dgm:cxn modelId="{4560B9AB-CB96-409F-A5E4-A6E8EBC245E2}" type="presOf" srcId="{FBD2A087-F381-4A2E-B973-E92FE1D3B79C}" destId="{864C949E-CB5E-4929-BE93-50BB67CC41F9}" srcOrd="0" destOrd="1" presId="urn:microsoft.com/office/officeart/2005/8/layout/hList1"/>
    <dgm:cxn modelId="{3078CEAC-792E-474C-BA36-86BEFD0BE156}" type="presOf" srcId="{4D05488B-2481-455C-A38F-0D75B4C4EC97}" destId="{40852303-D003-43A9-B4F7-F0E7BC81EC27}" srcOrd="0" destOrd="2" presId="urn:microsoft.com/office/officeart/2005/8/layout/hList1"/>
    <dgm:cxn modelId="{25C046B1-A9F8-4FCA-8523-390970E1B9F0}" type="presOf" srcId="{89804413-95AE-4D52-9BD1-DA05EF66C6C0}" destId="{042E9929-3ADD-4AF1-AC22-794D7236BE5F}" srcOrd="0" destOrd="0" presId="urn:microsoft.com/office/officeart/2005/8/layout/hList1"/>
    <dgm:cxn modelId="{23DC6FC5-EF42-4A9F-BD3C-4457F55FFD43}" srcId="{9EA74584-216B-466F-8A5E-55DC209EC871}" destId="{BC188CEF-45B7-4EDD-AE25-FB359B99A696}" srcOrd="4" destOrd="0" parTransId="{91BA904F-5702-4356-A2F3-B5D220FE0E8F}" sibTransId="{C9224729-494A-40F9-AF36-91230370EAEB}"/>
    <dgm:cxn modelId="{F48ADDCD-C3E2-48A1-BC8B-C28B5F3841D6}" type="presOf" srcId="{9EA74584-216B-466F-8A5E-55DC209EC871}" destId="{844E151E-7D56-4EAA-8DEF-28A7F4B45026}" srcOrd="0" destOrd="0" presId="urn:microsoft.com/office/officeart/2005/8/layout/hList1"/>
    <dgm:cxn modelId="{281462D1-81D6-4E81-9555-B7A6EEEA5437}" type="presOf" srcId="{D28B8CA5-E5F3-4F71-BF0C-51683FCB7576}" destId="{1086C8C7-A6A6-4945-91E4-EDF54BF212B4}" srcOrd="0" destOrd="0" presId="urn:microsoft.com/office/officeart/2005/8/layout/hList1"/>
    <dgm:cxn modelId="{1717BBD5-99C7-4E61-99F2-284B4A266D0E}" srcId="{D28B8CA5-E5F3-4F71-BF0C-51683FCB7576}" destId="{FBD2A087-F381-4A2E-B973-E92FE1D3B79C}" srcOrd="1" destOrd="0" parTransId="{5B72BAA2-69B1-49AD-AD45-04825AA9A333}" sibTransId="{66EA39AA-91DB-47CB-9C80-1B358FC8FDBA}"/>
    <dgm:cxn modelId="{0B87FED7-6532-4556-AFA3-DBC5548889B1}" type="presOf" srcId="{866FDEC6-97E3-4097-A0E0-601D28C1D31B}" destId="{0538F87B-8FA8-4934-A68B-EC37E888883B}" srcOrd="0" destOrd="0" presId="urn:microsoft.com/office/officeart/2005/8/layout/hList1"/>
    <dgm:cxn modelId="{0E335AE0-BFC1-4152-A600-EBA776D5CBAB}" type="presOf" srcId="{9802BE8E-D1D0-4DC2-8AEA-0988D0CDA3A4}" destId="{46D51221-A007-4157-BE20-C791D71FDBAA}" srcOrd="0" destOrd="0" presId="urn:microsoft.com/office/officeart/2005/8/layout/hList1"/>
    <dgm:cxn modelId="{5A81ABE0-41F4-41FE-B81E-EAC7AE502201}" srcId="{D28B8CA5-E5F3-4F71-BF0C-51683FCB7576}" destId="{FB597605-7923-426F-879A-221FB96BB1DC}" srcOrd="2" destOrd="0" parTransId="{A1A1EE8A-5396-4751-919B-3DD9FD281EDA}" sibTransId="{72FC55B8-D3FF-4175-860F-E7CE26E308D1}"/>
    <dgm:cxn modelId="{636367E7-B426-4033-862D-E7249046ACC4}" srcId="{BC188CEF-45B7-4EDD-AE25-FB359B99A696}" destId="{4D05488B-2481-455C-A38F-0D75B4C4EC97}" srcOrd="2" destOrd="0" parTransId="{EB6044D5-8359-4D3F-A8DF-BC3B0F909702}" sibTransId="{47B746E9-4658-48B7-96A3-C1A204492748}"/>
    <dgm:cxn modelId="{AE62E1F0-8F9C-4D40-B4D7-593BD4242863}" srcId="{89804413-95AE-4D52-9BD1-DA05EF66C6C0}" destId="{246C7AA3-90BE-4B89-8F10-267C1B684582}" srcOrd="1" destOrd="0" parTransId="{99CAF3E5-4A9D-47C5-A8FF-C41A73E1B8CA}" sibTransId="{7055CA37-0B61-4A59-BC24-67989BB0A36A}"/>
    <dgm:cxn modelId="{571832FE-2E33-41E6-9F17-8DEFA2469736}" srcId="{876331C4-9719-4A79-938C-8A75FFBCE93A}" destId="{866FDEC6-97E3-4097-A0E0-601D28C1D31B}" srcOrd="0" destOrd="0" parTransId="{B581F282-C485-43A0-992C-07B11E2C2248}" sibTransId="{10309DF1-8EB2-461B-AC1F-8AFB2C49EF15}"/>
    <dgm:cxn modelId="{6FBBBE7A-27C3-4570-9297-3C4DE8C000DC}" type="presParOf" srcId="{844E151E-7D56-4EAA-8DEF-28A7F4B45026}" destId="{9C1DACAC-DCB7-491D-9805-04AE420B1838}" srcOrd="0" destOrd="0" presId="urn:microsoft.com/office/officeart/2005/8/layout/hList1"/>
    <dgm:cxn modelId="{A67E81D2-942A-4316-92C2-933803EC7149}" type="presParOf" srcId="{9C1DACAC-DCB7-491D-9805-04AE420B1838}" destId="{46D51221-A007-4157-BE20-C791D71FDBAA}" srcOrd="0" destOrd="0" presId="urn:microsoft.com/office/officeart/2005/8/layout/hList1"/>
    <dgm:cxn modelId="{76D8AB9A-2E27-4413-A931-D08DC8629BDE}" type="presParOf" srcId="{9C1DACAC-DCB7-491D-9805-04AE420B1838}" destId="{E11A4ABA-9B88-47FD-A314-4A4CE2BDCE95}" srcOrd="1" destOrd="0" presId="urn:microsoft.com/office/officeart/2005/8/layout/hList1"/>
    <dgm:cxn modelId="{A2CAC371-BA95-4386-8AC6-74AF9B8E02A9}" type="presParOf" srcId="{844E151E-7D56-4EAA-8DEF-28A7F4B45026}" destId="{C45220BE-8BE9-4F00-8131-82A15E10406F}" srcOrd="1" destOrd="0" presId="urn:microsoft.com/office/officeart/2005/8/layout/hList1"/>
    <dgm:cxn modelId="{FC7CE660-31FB-43D0-A275-967CC055D874}" type="presParOf" srcId="{844E151E-7D56-4EAA-8DEF-28A7F4B45026}" destId="{36A20615-E6D3-459F-BB6E-2040E0D62C61}" srcOrd="2" destOrd="0" presId="urn:microsoft.com/office/officeart/2005/8/layout/hList1"/>
    <dgm:cxn modelId="{76B02038-C449-4B73-ABC0-0DEA019B1B47}" type="presParOf" srcId="{36A20615-E6D3-459F-BB6E-2040E0D62C61}" destId="{042E9929-3ADD-4AF1-AC22-794D7236BE5F}" srcOrd="0" destOrd="0" presId="urn:microsoft.com/office/officeart/2005/8/layout/hList1"/>
    <dgm:cxn modelId="{4786A361-4E84-4C98-8878-F7CDC177EAAB}" type="presParOf" srcId="{36A20615-E6D3-459F-BB6E-2040E0D62C61}" destId="{FB29296A-A534-47C4-8B48-CDB543266FCB}" srcOrd="1" destOrd="0" presId="urn:microsoft.com/office/officeart/2005/8/layout/hList1"/>
    <dgm:cxn modelId="{48C26388-0844-46E9-926F-57EA9DEFD476}" type="presParOf" srcId="{844E151E-7D56-4EAA-8DEF-28A7F4B45026}" destId="{7DA7A9F7-8549-47FB-8C10-95499BD1E1DE}" srcOrd="3" destOrd="0" presId="urn:microsoft.com/office/officeart/2005/8/layout/hList1"/>
    <dgm:cxn modelId="{4FD58F22-31DE-40D8-920A-73EE2E81FD55}" type="presParOf" srcId="{844E151E-7D56-4EAA-8DEF-28A7F4B45026}" destId="{A32B06F8-14C5-4399-B919-8DA3B8A60610}" srcOrd="4" destOrd="0" presId="urn:microsoft.com/office/officeart/2005/8/layout/hList1"/>
    <dgm:cxn modelId="{4DB7A571-FA9E-43A7-ADBD-0053BDD6D1D7}" type="presParOf" srcId="{A32B06F8-14C5-4399-B919-8DA3B8A60610}" destId="{A51C586D-AE0E-449C-A6D4-DD5EED45A55B}" srcOrd="0" destOrd="0" presId="urn:microsoft.com/office/officeart/2005/8/layout/hList1"/>
    <dgm:cxn modelId="{96D59479-69A2-4634-BFEA-A7CF49B3E93F}" type="presParOf" srcId="{A32B06F8-14C5-4399-B919-8DA3B8A60610}" destId="{0538F87B-8FA8-4934-A68B-EC37E888883B}" srcOrd="1" destOrd="0" presId="urn:microsoft.com/office/officeart/2005/8/layout/hList1"/>
    <dgm:cxn modelId="{80EDDB86-F970-40F1-B3D9-1EDA705D5D23}" type="presParOf" srcId="{844E151E-7D56-4EAA-8DEF-28A7F4B45026}" destId="{002F69B7-8FF1-44A4-A31F-FB6B1E7E4878}" srcOrd="5" destOrd="0" presId="urn:microsoft.com/office/officeart/2005/8/layout/hList1"/>
    <dgm:cxn modelId="{B9491159-DA94-4501-B1FD-C9C7B3BFFF17}" type="presParOf" srcId="{844E151E-7D56-4EAA-8DEF-28A7F4B45026}" destId="{202BFE2D-0FD3-43A3-B2ED-3949FDA49821}" srcOrd="6" destOrd="0" presId="urn:microsoft.com/office/officeart/2005/8/layout/hList1"/>
    <dgm:cxn modelId="{2D0C650F-9A8C-49CC-98F0-135D5D91C691}" type="presParOf" srcId="{202BFE2D-0FD3-43A3-B2ED-3949FDA49821}" destId="{1086C8C7-A6A6-4945-91E4-EDF54BF212B4}" srcOrd="0" destOrd="0" presId="urn:microsoft.com/office/officeart/2005/8/layout/hList1"/>
    <dgm:cxn modelId="{050CEFF2-E750-4D28-8AC0-C12FD4812121}" type="presParOf" srcId="{202BFE2D-0FD3-43A3-B2ED-3949FDA49821}" destId="{864C949E-CB5E-4929-BE93-50BB67CC41F9}" srcOrd="1" destOrd="0" presId="urn:microsoft.com/office/officeart/2005/8/layout/hList1"/>
    <dgm:cxn modelId="{FE9ABF7D-BAA9-410B-B2AF-E31BBA924923}" type="presParOf" srcId="{844E151E-7D56-4EAA-8DEF-28A7F4B45026}" destId="{3FE18104-292A-43A8-A50B-A85D5FC65940}" srcOrd="7" destOrd="0" presId="urn:microsoft.com/office/officeart/2005/8/layout/hList1"/>
    <dgm:cxn modelId="{C5160DC2-0A7A-41B2-8F7A-5C563B9045EE}" type="presParOf" srcId="{844E151E-7D56-4EAA-8DEF-28A7F4B45026}" destId="{F4306881-3333-4708-92C5-F8906516F3D6}" srcOrd="8" destOrd="0" presId="urn:microsoft.com/office/officeart/2005/8/layout/hList1"/>
    <dgm:cxn modelId="{F7F8DDAC-B205-4F82-98D7-173ADB25EFE9}" type="presParOf" srcId="{F4306881-3333-4708-92C5-F8906516F3D6}" destId="{FFF54805-D50C-4901-91C8-3042B7C74ED0}" srcOrd="0" destOrd="0" presId="urn:microsoft.com/office/officeart/2005/8/layout/hList1"/>
    <dgm:cxn modelId="{C86BA8B6-1513-4AF1-8C62-63A3AF861F49}" type="presParOf" srcId="{F4306881-3333-4708-92C5-F8906516F3D6}" destId="{40852303-D003-43A9-B4F7-F0E7BC81EC2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2BBD00-A798-4268-8462-ED2B00EC5149}"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D29D6185-34F7-4315-951E-17AA4170377B}">
      <dgm:prSet/>
      <dgm:spPr/>
      <dgm:t>
        <a:bodyPr/>
        <a:lstStyle/>
        <a:p>
          <a:r>
            <a:rPr lang="en-GB" dirty="0"/>
            <a:t>The </a:t>
          </a:r>
          <a:r>
            <a:rPr lang="en-GB" b="1" dirty="0"/>
            <a:t>Cause-and-Effect Model</a:t>
          </a:r>
          <a:r>
            <a:rPr lang="en-GB" dirty="0"/>
            <a:t>, or Fishbone Diagram (Ishikawa, 1982), helps businesses identify the root causes of problems by categorising them into groups like people, processes, and materials. This model is valuable for </a:t>
          </a:r>
          <a:r>
            <a:rPr lang="en-GB" b="1" dirty="0">
              <a:latin typeface="Calibri Light" panose="020F0302020204030204"/>
            </a:rPr>
            <a:t>visualising</a:t>
          </a:r>
          <a:r>
            <a:rPr lang="en-GB" b="1" dirty="0"/>
            <a:t> complex issues</a:t>
          </a:r>
          <a:r>
            <a:rPr lang="en-GB" dirty="0"/>
            <a:t> and uncovering underlying causes, which is useful for businesses like Green Haven Florists (Juran &amp; Godfrey, 1999).</a:t>
          </a:r>
          <a:endParaRPr lang="en-US" dirty="0"/>
        </a:p>
      </dgm:t>
    </dgm:pt>
    <dgm:pt modelId="{01EAFD46-9E31-40EA-AC80-01E10CBE55F6}" type="parTrans" cxnId="{50785F8D-1321-4A6B-BA72-236C85D58848}">
      <dgm:prSet/>
      <dgm:spPr/>
      <dgm:t>
        <a:bodyPr/>
        <a:lstStyle/>
        <a:p>
          <a:endParaRPr lang="en-US"/>
        </a:p>
      </dgm:t>
    </dgm:pt>
    <dgm:pt modelId="{0D857552-32BE-425E-8A1F-0332FF714D18}" type="sibTrans" cxnId="{50785F8D-1321-4A6B-BA72-236C85D58848}">
      <dgm:prSet/>
      <dgm:spPr/>
      <dgm:t>
        <a:bodyPr/>
        <a:lstStyle/>
        <a:p>
          <a:endParaRPr lang="en-US"/>
        </a:p>
      </dgm:t>
    </dgm:pt>
    <dgm:pt modelId="{A981D48C-7983-493C-85D9-FD32E2E5D251}">
      <dgm:prSet/>
      <dgm:spPr/>
      <dgm:t>
        <a:bodyPr/>
        <a:lstStyle/>
        <a:p>
          <a:r>
            <a:rPr lang="en-GB" dirty="0"/>
            <a:t>The benefits include offering a </a:t>
          </a:r>
          <a:r>
            <a:rPr lang="en-GB" b="1" dirty="0"/>
            <a:t>comprehensive analysis</a:t>
          </a:r>
          <a:r>
            <a:rPr lang="en-GB" dirty="0"/>
            <a:t> and </a:t>
          </a:r>
          <a:r>
            <a:rPr lang="en-GB" b="1" dirty="0"/>
            <a:t>structured insights</a:t>
          </a:r>
          <a:r>
            <a:rPr lang="en-GB" dirty="0"/>
            <a:t>, helping teams collaborate effectively (Evans &amp; Lindsay, 2014). However, it can oversimplify complex problems and may not </a:t>
          </a:r>
          <a:r>
            <a:rPr lang="en-GB" dirty="0">
              <a:latin typeface="Calibri Light" panose="020F0302020204030204"/>
            </a:rPr>
            <a:t>prioritise</a:t>
          </a:r>
          <a:r>
            <a:rPr lang="en-GB" dirty="0"/>
            <a:t> causes effectively, which can limit its effectiveness in more complicated situations (Wheelen &amp; Hunger, 2011).</a:t>
          </a:r>
          <a:endParaRPr lang="en-US" dirty="0"/>
        </a:p>
      </dgm:t>
    </dgm:pt>
    <dgm:pt modelId="{CEEC720F-5F78-4390-BE3E-170BC81E5AA6}" type="parTrans" cxnId="{07782FEA-8AAA-4A1E-961D-919BF27174EA}">
      <dgm:prSet/>
      <dgm:spPr/>
      <dgm:t>
        <a:bodyPr/>
        <a:lstStyle/>
        <a:p>
          <a:endParaRPr lang="en-US"/>
        </a:p>
      </dgm:t>
    </dgm:pt>
    <dgm:pt modelId="{0F5E7F7F-C60B-40BD-AE67-95D76364C693}" type="sibTrans" cxnId="{07782FEA-8AAA-4A1E-961D-919BF27174EA}">
      <dgm:prSet/>
      <dgm:spPr/>
      <dgm:t>
        <a:bodyPr/>
        <a:lstStyle/>
        <a:p>
          <a:endParaRPr lang="en-US"/>
        </a:p>
      </dgm:t>
    </dgm:pt>
    <dgm:pt modelId="{833A4797-27F4-4737-AAC9-EBD8D959EEB8}">
      <dgm:prSet/>
      <dgm:spPr/>
      <dgm:t>
        <a:bodyPr/>
        <a:lstStyle/>
        <a:p>
          <a:pPr rtl="0"/>
          <a:r>
            <a:rPr lang="en-GB" dirty="0"/>
            <a:t>Overall, the model is useful for initial problem-solving but should be </a:t>
          </a:r>
          <a:r>
            <a:rPr lang="en-GB" dirty="0">
              <a:latin typeface="Calibri Light" panose="020F0302020204030204"/>
            </a:rPr>
            <a:t>used</a:t>
          </a:r>
          <a:r>
            <a:rPr lang="en-GB" dirty="0"/>
            <a:t> </a:t>
          </a:r>
          <a:r>
            <a:rPr lang="en-GB" dirty="0">
              <a:latin typeface="Calibri Light" panose="020F0302020204030204"/>
            </a:rPr>
            <a:t>alongside</a:t>
          </a:r>
          <a:r>
            <a:rPr lang="en-GB" dirty="0"/>
            <a:t> other tools to address complex issues fully (Dale, 2015).</a:t>
          </a:r>
          <a:endParaRPr lang="en-US" dirty="0"/>
        </a:p>
      </dgm:t>
    </dgm:pt>
    <dgm:pt modelId="{21410881-CB54-4360-8722-A0636156B80C}" type="parTrans" cxnId="{61CADC7A-A51D-49D2-8B5D-6C29D57A939B}">
      <dgm:prSet/>
      <dgm:spPr/>
      <dgm:t>
        <a:bodyPr/>
        <a:lstStyle/>
        <a:p>
          <a:endParaRPr lang="en-US"/>
        </a:p>
      </dgm:t>
    </dgm:pt>
    <dgm:pt modelId="{679ADAD0-F801-4116-B522-609C87A3785A}" type="sibTrans" cxnId="{61CADC7A-A51D-49D2-8B5D-6C29D57A939B}">
      <dgm:prSet/>
      <dgm:spPr/>
      <dgm:t>
        <a:bodyPr/>
        <a:lstStyle/>
        <a:p>
          <a:endParaRPr lang="en-US"/>
        </a:p>
      </dgm:t>
    </dgm:pt>
    <dgm:pt modelId="{E48C9D65-BADD-4274-9484-0FA739E75B7F}" type="pres">
      <dgm:prSet presAssocID="{252BBD00-A798-4268-8462-ED2B00EC5149}" presName="vert0" presStyleCnt="0">
        <dgm:presLayoutVars>
          <dgm:dir/>
          <dgm:animOne val="branch"/>
          <dgm:animLvl val="lvl"/>
        </dgm:presLayoutVars>
      </dgm:prSet>
      <dgm:spPr/>
    </dgm:pt>
    <dgm:pt modelId="{D07E32A5-7A9B-4ABF-8C25-E2075D155609}" type="pres">
      <dgm:prSet presAssocID="{D29D6185-34F7-4315-951E-17AA4170377B}" presName="thickLine" presStyleLbl="alignNode1" presStyleIdx="0" presStyleCnt="3"/>
      <dgm:spPr/>
    </dgm:pt>
    <dgm:pt modelId="{B6D63FD5-CF95-4A11-B6FF-3AE2844E2CDF}" type="pres">
      <dgm:prSet presAssocID="{D29D6185-34F7-4315-951E-17AA4170377B}" presName="horz1" presStyleCnt="0"/>
      <dgm:spPr/>
    </dgm:pt>
    <dgm:pt modelId="{02CE0416-C1C4-4AC2-9E26-7588BE7BC7BC}" type="pres">
      <dgm:prSet presAssocID="{D29D6185-34F7-4315-951E-17AA4170377B}" presName="tx1" presStyleLbl="revTx" presStyleIdx="0" presStyleCnt="3"/>
      <dgm:spPr/>
    </dgm:pt>
    <dgm:pt modelId="{686ADFED-C2FB-473A-BAF2-1C46B01DFF59}" type="pres">
      <dgm:prSet presAssocID="{D29D6185-34F7-4315-951E-17AA4170377B}" presName="vert1" presStyleCnt="0"/>
      <dgm:spPr/>
    </dgm:pt>
    <dgm:pt modelId="{AAC5EAED-7358-4199-A8F5-1E90DA799B81}" type="pres">
      <dgm:prSet presAssocID="{A981D48C-7983-493C-85D9-FD32E2E5D251}" presName="thickLine" presStyleLbl="alignNode1" presStyleIdx="1" presStyleCnt="3"/>
      <dgm:spPr/>
    </dgm:pt>
    <dgm:pt modelId="{A103E5E5-E38D-41A3-8AF4-CC975F1E1CA5}" type="pres">
      <dgm:prSet presAssocID="{A981D48C-7983-493C-85D9-FD32E2E5D251}" presName="horz1" presStyleCnt="0"/>
      <dgm:spPr/>
    </dgm:pt>
    <dgm:pt modelId="{4711CD18-9787-4397-ABC5-470AE73ED850}" type="pres">
      <dgm:prSet presAssocID="{A981D48C-7983-493C-85D9-FD32E2E5D251}" presName="tx1" presStyleLbl="revTx" presStyleIdx="1" presStyleCnt="3"/>
      <dgm:spPr/>
    </dgm:pt>
    <dgm:pt modelId="{419E1994-CBD2-4B43-A648-A1AFEE58512B}" type="pres">
      <dgm:prSet presAssocID="{A981D48C-7983-493C-85D9-FD32E2E5D251}" presName="vert1" presStyleCnt="0"/>
      <dgm:spPr/>
    </dgm:pt>
    <dgm:pt modelId="{9CCB68D4-6CCA-4731-BE8C-BF48E2C0282B}" type="pres">
      <dgm:prSet presAssocID="{833A4797-27F4-4737-AAC9-EBD8D959EEB8}" presName="thickLine" presStyleLbl="alignNode1" presStyleIdx="2" presStyleCnt="3"/>
      <dgm:spPr/>
    </dgm:pt>
    <dgm:pt modelId="{0C2B9F57-EF5A-4072-BEA5-0B33D5D620BF}" type="pres">
      <dgm:prSet presAssocID="{833A4797-27F4-4737-AAC9-EBD8D959EEB8}" presName="horz1" presStyleCnt="0"/>
      <dgm:spPr/>
    </dgm:pt>
    <dgm:pt modelId="{D6FC133A-1C73-4368-AA12-E2DF2ED6A7D2}" type="pres">
      <dgm:prSet presAssocID="{833A4797-27F4-4737-AAC9-EBD8D959EEB8}" presName="tx1" presStyleLbl="revTx" presStyleIdx="2" presStyleCnt="3"/>
      <dgm:spPr/>
    </dgm:pt>
    <dgm:pt modelId="{79EEC40C-E4C2-4B40-8EFB-984DFC3BAA79}" type="pres">
      <dgm:prSet presAssocID="{833A4797-27F4-4737-AAC9-EBD8D959EEB8}" presName="vert1" presStyleCnt="0"/>
      <dgm:spPr/>
    </dgm:pt>
  </dgm:ptLst>
  <dgm:cxnLst>
    <dgm:cxn modelId="{2113766B-9603-4F17-B548-7E77573F017E}" type="presOf" srcId="{833A4797-27F4-4737-AAC9-EBD8D959EEB8}" destId="{D6FC133A-1C73-4368-AA12-E2DF2ED6A7D2}" srcOrd="0" destOrd="0" presId="urn:microsoft.com/office/officeart/2008/layout/LinedList"/>
    <dgm:cxn modelId="{61CADC7A-A51D-49D2-8B5D-6C29D57A939B}" srcId="{252BBD00-A798-4268-8462-ED2B00EC5149}" destId="{833A4797-27F4-4737-AAC9-EBD8D959EEB8}" srcOrd="2" destOrd="0" parTransId="{21410881-CB54-4360-8722-A0636156B80C}" sibTransId="{679ADAD0-F801-4116-B522-609C87A3785A}"/>
    <dgm:cxn modelId="{0B5FC98C-AFED-4A32-8B2F-C1CEF4C39186}" type="presOf" srcId="{A981D48C-7983-493C-85D9-FD32E2E5D251}" destId="{4711CD18-9787-4397-ABC5-470AE73ED850}" srcOrd="0" destOrd="0" presId="urn:microsoft.com/office/officeart/2008/layout/LinedList"/>
    <dgm:cxn modelId="{50785F8D-1321-4A6B-BA72-236C85D58848}" srcId="{252BBD00-A798-4268-8462-ED2B00EC5149}" destId="{D29D6185-34F7-4315-951E-17AA4170377B}" srcOrd="0" destOrd="0" parTransId="{01EAFD46-9E31-40EA-AC80-01E10CBE55F6}" sibTransId="{0D857552-32BE-425E-8A1F-0332FF714D18}"/>
    <dgm:cxn modelId="{D49217BB-CC0C-4C7E-8527-7D63E6B27430}" type="presOf" srcId="{252BBD00-A798-4268-8462-ED2B00EC5149}" destId="{E48C9D65-BADD-4274-9484-0FA739E75B7F}" srcOrd="0" destOrd="0" presId="urn:microsoft.com/office/officeart/2008/layout/LinedList"/>
    <dgm:cxn modelId="{1C02CBD6-6FE9-417E-931F-95D79E31CF2A}" type="presOf" srcId="{D29D6185-34F7-4315-951E-17AA4170377B}" destId="{02CE0416-C1C4-4AC2-9E26-7588BE7BC7BC}" srcOrd="0" destOrd="0" presId="urn:microsoft.com/office/officeart/2008/layout/LinedList"/>
    <dgm:cxn modelId="{07782FEA-8AAA-4A1E-961D-919BF27174EA}" srcId="{252BBD00-A798-4268-8462-ED2B00EC5149}" destId="{A981D48C-7983-493C-85D9-FD32E2E5D251}" srcOrd="1" destOrd="0" parTransId="{CEEC720F-5F78-4390-BE3E-170BC81E5AA6}" sibTransId="{0F5E7F7F-C60B-40BD-AE67-95D76364C693}"/>
    <dgm:cxn modelId="{0DB797BB-9DC2-4185-9D7F-21D087055C00}" type="presParOf" srcId="{E48C9D65-BADD-4274-9484-0FA739E75B7F}" destId="{D07E32A5-7A9B-4ABF-8C25-E2075D155609}" srcOrd="0" destOrd="0" presId="urn:microsoft.com/office/officeart/2008/layout/LinedList"/>
    <dgm:cxn modelId="{F6737A75-617D-4701-AC15-3804FCCE3F95}" type="presParOf" srcId="{E48C9D65-BADD-4274-9484-0FA739E75B7F}" destId="{B6D63FD5-CF95-4A11-B6FF-3AE2844E2CDF}" srcOrd="1" destOrd="0" presId="urn:microsoft.com/office/officeart/2008/layout/LinedList"/>
    <dgm:cxn modelId="{96569A2D-DF34-4B2A-8850-84DED8898E28}" type="presParOf" srcId="{B6D63FD5-CF95-4A11-B6FF-3AE2844E2CDF}" destId="{02CE0416-C1C4-4AC2-9E26-7588BE7BC7BC}" srcOrd="0" destOrd="0" presId="urn:microsoft.com/office/officeart/2008/layout/LinedList"/>
    <dgm:cxn modelId="{E4F463A6-E9C3-443A-9C96-B7B6F9307C68}" type="presParOf" srcId="{B6D63FD5-CF95-4A11-B6FF-3AE2844E2CDF}" destId="{686ADFED-C2FB-473A-BAF2-1C46B01DFF59}" srcOrd="1" destOrd="0" presId="urn:microsoft.com/office/officeart/2008/layout/LinedList"/>
    <dgm:cxn modelId="{09099775-5B28-42CD-B215-D207D70C14D9}" type="presParOf" srcId="{E48C9D65-BADD-4274-9484-0FA739E75B7F}" destId="{AAC5EAED-7358-4199-A8F5-1E90DA799B81}" srcOrd="2" destOrd="0" presId="urn:microsoft.com/office/officeart/2008/layout/LinedList"/>
    <dgm:cxn modelId="{344F8375-2A60-4DF3-B5BD-087D2E106A51}" type="presParOf" srcId="{E48C9D65-BADD-4274-9484-0FA739E75B7F}" destId="{A103E5E5-E38D-41A3-8AF4-CC975F1E1CA5}" srcOrd="3" destOrd="0" presId="urn:microsoft.com/office/officeart/2008/layout/LinedList"/>
    <dgm:cxn modelId="{D64417AE-82E0-448A-A5E5-19718B342333}" type="presParOf" srcId="{A103E5E5-E38D-41A3-8AF4-CC975F1E1CA5}" destId="{4711CD18-9787-4397-ABC5-470AE73ED850}" srcOrd="0" destOrd="0" presId="urn:microsoft.com/office/officeart/2008/layout/LinedList"/>
    <dgm:cxn modelId="{CE9A0A0F-73C4-4CCB-AE34-88FD0D98D144}" type="presParOf" srcId="{A103E5E5-E38D-41A3-8AF4-CC975F1E1CA5}" destId="{419E1994-CBD2-4B43-A648-A1AFEE58512B}" srcOrd="1" destOrd="0" presId="urn:microsoft.com/office/officeart/2008/layout/LinedList"/>
    <dgm:cxn modelId="{C1169300-2440-41A3-B44F-6A57330CB94C}" type="presParOf" srcId="{E48C9D65-BADD-4274-9484-0FA739E75B7F}" destId="{9CCB68D4-6CCA-4731-BE8C-BF48E2C0282B}" srcOrd="4" destOrd="0" presId="urn:microsoft.com/office/officeart/2008/layout/LinedList"/>
    <dgm:cxn modelId="{FDD81689-5B80-446D-9A52-60E3737FF241}" type="presParOf" srcId="{E48C9D65-BADD-4274-9484-0FA739E75B7F}" destId="{0C2B9F57-EF5A-4072-BEA5-0B33D5D620BF}" srcOrd="5" destOrd="0" presId="urn:microsoft.com/office/officeart/2008/layout/LinedList"/>
    <dgm:cxn modelId="{4E6385A3-349B-401C-BAD0-B5DE20EF126B}" type="presParOf" srcId="{0C2B9F57-EF5A-4072-BEA5-0B33D5D620BF}" destId="{D6FC133A-1C73-4368-AA12-E2DF2ED6A7D2}" srcOrd="0" destOrd="0" presId="urn:microsoft.com/office/officeart/2008/layout/LinedList"/>
    <dgm:cxn modelId="{0F548301-506F-4B6B-BCDC-D92C93BAF90A}" type="presParOf" srcId="{0C2B9F57-EF5A-4072-BEA5-0B33D5D620BF}" destId="{79EEC40C-E4C2-4B40-8EFB-984DFC3BAA7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DCA7B-46D2-4D41-B00A-815A9C42BEAE}">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Student Name: </a:t>
          </a:r>
          <a:r>
            <a:rPr lang="en-GB" sz="3100" kern="1200"/>
            <a:t>Maria Hussain</a:t>
          </a:r>
          <a:endParaRPr lang="en-US" sz="3100" kern="1200"/>
        </a:p>
      </dsp:txBody>
      <dsp:txXfrm>
        <a:off x="0" y="39687"/>
        <a:ext cx="3286125" cy="1971675"/>
      </dsp:txXfrm>
    </dsp:sp>
    <dsp:sp modelId="{3ED22080-0F7A-47CA-91F5-1B2E05814B5B}">
      <dsp:nvSpPr>
        <dsp:cNvPr id="0" name=""/>
        <dsp:cNvSpPr/>
      </dsp:nvSpPr>
      <dsp:spPr>
        <a:xfrm>
          <a:off x="3614737" y="39687"/>
          <a:ext cx="3286125" cy="197167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Student ID: </a:t>
          </a:r>
          <a:r>
            <a:rPr lang="en-GB" sz="3100" kern="1200"/>
            <a:t>2436307</a:t>
          </a:r>
          <a:endParaRPr lang="en-US" sz="3100" kern="1200"/>
        </a:p>
      </dsp:txBody>
      <dsp:txXfrm>
        <a:off x="3614737" y="39687"/>
        <a:ext cx="3286125" cy="1971675"/>
      </dsp:txXfrm>
    </dsp:sp>
    <dsp:sp modelId="{9F2280C8-ACA3-4F8A-96FA-F63EA49E5489}">
      <dsp:nvSpPr>
        <dsp:cNvPr id="0" name=""/>
        <dsp:cNvSpPr/>
      </dsp:nvSpPr>
      <dsp:spPr>
        <a:xfrm>
          <a:off x="7229475" y="39687"/>
          <a:ext cx="3286125" cy="197167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Lecturer’s Name: </a:t>
          </a:r>
          <a:r>
            <a:rPr lang="en-GB" sz="3100" kern="1200"/>
            <a:t>Chijioke Uba</a:t>
          </a:r>
          <a:endParaRPr lang="en-US" sz="3100" kern="1200"/>
        </a:p>
      </dsp:txBody>
      <dsp:txXfrm>
        <a:off x="7229475" y="39687"/>
        <a:ext cx="3286125" cy="1971675"/>
      </dsp:txXfrm>
    </dsp:sp>
    <dsp:sp modelId="{83CF22A7-90D7-44F1-916B-D5B58087BD95}">
      <dsp:nvSpPr>
        <dsp:cNvPr id="0" name=""/>
        <dsp:cNvSpPr/>
      </dsp:nvSpPr>
      <dsp:spPr>
        <a:xfrm>
          <a:off x="0" y="2339975"/>
          <a:ext cx="3286125" cy="197167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Module Code: </a:t>
          </a:r>
          <a:r>
            <a:rPr lang="en-GB" sz="3100" kern="1200"/>
            <a:t>LCLM 4004</a:t>
          </a:r>
          <a:endParaRPr lang="en-US" sz="3100" kern="1200"/>
        </a:p>
      </dsp:txBody>
      <dsp:txXfrm>
        <a:off x="0" y="2339975"/>
        <a:ext cx="3286125" cy="1971675"/>
      </dsp:txXfrm>
    </dsp:sp>
    <dsp:sp modelId="{D03942E9-F4E7-4746-A059-C133AD990458}">
      <dsp:nvSpPr>
        <dsp:cNvPr id="0" name=""/>
        <dsp:cNvSpPr/>
      </dsp:nvSpPr>
      <dsp:spPr>
        <a:xfrm>
          <a:off x="3614737" y="2339975"/>
          <a:ext cx="3286125" cy="197167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Module Name: </a:t>
          </a:r>
          <a:r>
            <a:rPr lang="en-GB" sz="3100" kern="1200"/>
            <a:t>Problem Solving and Decision-Making</a:t>
          </a:r>
          <a:endParaRPr lang="en-US" sz="3100" kern="1200"/>
        </a:p>
      </dsp:txBody>
      <dsp:txXfrm>
        <a:off x="3614737" y="2339975"/>
        <a:ext cx="3286125" cy="1971675"/>
      </dsp:txXfrm>
    </dsp:sp>
    <dsp:sp modelId="{58ACD803-F3E5-43B4-820E-4DE82802E7BD}">
      <dsp:nvSpPr>
        <dsp:cNvPr id="0" name=""/>
        <dsp:cNvSpPr/>
      </dsp:nvSpPr>
      <dsp:spPr>
        <a:xfrm>
          <a:off x="7229475"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Component 1: </a:t>
          </a:r>
          <a:r>
            <a:rPr lang="en-GB" sz="3100" kern="1200"/>
            <a:t>Green Haven Florists</a:t>
          </a:r>
          <a:endParaRPr lang="en-US" sz="31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D8C418-7E0C-4524-9D16-0ED37E915CAA}">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3C8A10BA-6D0B-4E4F-879B-C09DCB7686F3}">
      <dsp:nvSpPr>
        <dsp:cNvPr id="0" name=""/>
        <dsp:cNvSpPr/>
      </dsp:nvSpPr>
      <dsp:spPr>
        <a:xfrm>
          <a:off x="748607" y="2795"/>
          <a:ext cx="1922896" cy="115373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Good morning My name is Maria </a:t>
          </a:r>
          <a:endParaRPr lang="en-US" sz="1300" kern="1200"/>
        </a:p>
      </dsp:txBody>
      <dsp:txXfrm>
        <a:off x="748607" y="2795"/>
        <a:ext cx="1922896" cy="1153737"/>
      </dsp:txXfrm>
    </dsp:sp>
    <dsp:sp modelId="{E4EC873D-C5D0-407C-AC79-133AB050C058}">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6350" cap="flat" cmpd="sng" algn="ctr">
          <a:solidFill>
            <a:schemeClr val="accent2">
              <a:hueOff val="-161707"/>
              <a:satOff val="-9325"/>
              <a:lumOff val="9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9F539D7C-5124-4B4B-AEFA-322282AFAD50}">
      <dsp:nvSpPr>
        <dsp:cNvPr id="0" name=""/>
        <dsp:cNvSpPr/>
      </dsp:nvSpPr>
      <dsp:spPr>
        <a:xfrm>
          <a:off x="3113770" y="2795"/>
          <a:ext cx="1922896" cy="1153737"/>
        </a:xfrm>
        <a:prstGeom prst="rect">
          <a:avLst/>
        </a:prstGeom>
        <a:gradFill rotWithShape="0">
          <a:gsLst>
            <a:gs pos="0">
              <a:schemeClr val="accent2">
                <a:hueOff val="-145536"/>
                <a:satOff val="-8393"/>
                <a:lumOff val="863"/>
                <a:alphaOff val="0"/>
                <a:satMod val="103000"/>
                <a:lumMod val="102000"/>
                <a:tint val="94000"/>
              </a:schemeClr>
            </a:gs>
            <a:gs pos="50000">
              <a:schemeClr val="accent2">
                <a:hueOff val="-145536"/>
                <a:satOff val="-8393"/>
                <a:lumOff val="863"/>
                <a:alphaOff val="0"/>
                <a:satMod val="110000"/>
                <a:lumMod val="100000"/>
                <a:shade val="100000"/>
              </a:schemeClr>
            </a:gs>
            <a:gs pos="100000">
              <a:schemeClr val="accent2">
                <a:hueOff val="-145536"/>
                <a:satOff val="-8393"/>
                <a:lumOff val="8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kern="1200"/>
            <a:t>Introduction to Green Havan Florists</a:t>
          </a:r>
          <a:r>
            <a:rPr lang="en-GB" sz="1300" kern="1200"/>
            <a:t>:</a:t>
          </a:r>
          <a:endParaRPr lang="en-US" sz="1300" kern="1200"/>
        </a:p>
      </dsp:txBody>
      <dsp:txXfrm>
        <a:off x="3113770" y="2795"/>
        <a:ext cx="1922896" cy="1153737"/>
      </dsp:txXfrm>
    </dsp:sp>
    <dsp:sp modelId="{9345FF08-FFA2-4228-B390-F8FA75E3FFCF}">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6350" cap="flat" cmpd="sng" algn="ctr">
          <a:solidFill>
            <a:schemeClr val="accent2">
              <a:hueOff val="-323414"/>
              <a:satOff val="-18651"/>
              <a:lumOff val="191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626E4ED2-6696-4D64-AD63-CAE43C37F4B0}">
      <dsp:nvSpPr>
        <dsp:cNvPr id="0" name=""/>
        <dsp:cNvSpPr/>
      </dsp:nvSpPr>
      <dsp:spPr>
        <a:xfrm>
          <a:off x="5478933" y="2795"/>
          <a:ext cx="1922896" cy="1153737"/>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Brief overview of the business and key challenges they face (e.g., declining sales, supply chain disruptions).</a:t>
          </a:r>
          <a:endParaRPr lang="en-US" sz="1300" kern="1200"/>
        </a:p>
      </dsp:txBody>
      <dsp:txXfrm>
        <a:off x="5478933" y="2795"/>
        <a:ext cx="1922896" cy="1153737"/>
      </dsp:txXfrm>
    </dsp:sp>
    <dsp:sp modelId="{3A1BE1FB-BAC6-4205-A5D7-CBDF364B17A5}">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2">
              <a:hueOff val="-485121"/>
              <a:satOff val="-27976"/>
              <a:lumOff val="28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5C982ED7-7EC9-4675-BA19-A237B272AE54}">
      <dsp:nvSpPr>
        <dsp:cNvPr id="0" name=""/>
        <dsp:cNvSpPr/>
      </dsp:nvSpPr>
      <dsp:spPr>
        <a:xfrm>
          <a:off x="7844095" y="2795"/>
          <a:ext cx="1922896" cy="1153737"/>
        </a:xfrm>
        <a:prstGeom prst="rect">
          <a:avLst/>
        </a:prstGeom>
        <a:gradFill rotWithShape="0">
          <a:gsLst>
            <a:gs pos="0">
              <a:schemeClr val="accent2">
                <a:hueOff val="-436609"/>
                <a:satOff val="-25178"/>
                <a:lumOff val="2588"/>
                <a:alphaOff val="0"/>
                <a:satMod val="103000"/>
                <a:lumMod val="102000"/>
                <a:tint val="94000"/>
              </a:schemeClr>
            </a:gs>
            <a:gs pos="50000">
              <a:schemeClr val="accent2">
                <a:hueOff val="-436609"/>
                <a:satOff val="-25178"/>
                <a:lumOff val="2588"/>
                <a:alphaOff val="0"/>
                <a:satMod val="110000"/>
                <a:lumMod val="100000"/>
                <a:shade val="100000"/>
              </a:schemeClr>
            </a:gs>
            <a:gs pos="100000">
              <a:schemeClr val="accent2">
                <a:hueOff val="-436609"/>
                <a:satOff val="-25178"/>
                <a:lumOff val="258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kern="1200"/>
            <a:t>Application of 5W2H Model</a:t>
          </a:r>
          <a:r>
            <a:rPr lang="en-GB" sz="1300" kern="1200"/>
            <a:t>:</a:t>
          </a:r>
          <a:endParaRPr lang="en-US" sz="1300" kern="1200"/>
        </a:p>
      </dsp:txBody>
      <dsp:txXfrm>
        <a:off x="7844095" y="2795"/>
        <a:ext cx="1922896" cy="1153737"/>
      </dsp:txXfrm>
    </dsp:sp>
    <dsp:sp modelId="{1E26B3B4-893D-4597-ABDC-1FF9EECCCF1B}">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6350" cap="flat" cmpd="sng" algn="ctr">
          <a:solidFill>
            <a:schemeClr val="accent2">
              <a:hueOff val="-646828"/>
              <a:satOff val="-37301"/>
              <a:lumOff val="383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60D06EBD-5A3E-493A-9F3D-219B98975C41}">
      <dsp:nvSpPr>
        <dsp:cNvPr id="0" name=""/>
        <dsp:cNvSpPr/>
      </dsp:nvSpPr>
      <dsp:spPr>
        <a:xfrm>
          <a:off x="748607" y="1598800"/>
          <a:ext cx="1922896" cy="1153737"/>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Break down the issues with the 5W2H framework: What, Why, Who, When, Where, How, and How much.</a:t>
          </a:r>
          <a:endParaRPr lang="en-US" sz="1300" kern="1200"/>
        </a:p>
      </dsp:txBody>
      <dsp:txXfrm>
        <a:off x="748607" y="1598800"/>
        <a:ext cx="1922896" cy="1153737"/>
      </dsp:txXfrm>
    </dsp:sp>
    <dsp:sp modelId="{2A9A0DE5-D8E7-4AA0-881C-C7A6504A111F}">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6350" cap="flat" cmpd="sng" algn="ctr">
          <a:solidFill>
            <a:schemeClr val="accent2">
              <a:hueOff val="-808535"/>
              <a:satOff val="-46627"/>
              <a:lumOff val="479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B5A0E935-8D4D-4298-A4DB-390029571A22}">
      <dsp:nvSpPr>
        <dsp:cNvPr id="0" name=""/>
        <dsp:cNvSpPr/>
      </dsp:nvSpPr>
      <dsp:spPr>
        <a:xfrm>
          <a:off x="3113770" y="1598800"/>
          <a:ext cx="1922896" cy="1153737"/>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kern="1200"/>
            <a:t>PESTEL Framework</a:t>
          </a:r>
          <a:r>
            <a:rPr lang="en-GB" sz="1300" kern="1200"/>
            <a:t>:</a:t>
          </a:r>
          <a:endParaRPr lang="en-US" sz="1300" kern="1200"/>
        </a:p>
      </dsp:txBody>
      <dsp:txXfrm>
        <a:off x="3113770" y="1598800"/>
        <a:ext cx="1922896" cy="1153737"/>
      </dsp:txXfrm>
    </dsp:sp>
    <dsp:sp modelId="{17DF6867-D824-43BB-BF39-3193CD00B799}">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6350" cap="flat" cmpd="sng" algn="ctr">
          <a:solidFill>
            <a:schemeClr val="accent2">
              <a:hueOff val="-970242"/>
              <a:satOff val="-55952"/>
              <a:lumOff val="57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4EB73126-5987-41C1-AB9E-72698F7A77D5}">
      <dsp:nvSpPr>
        <dsp:cNvPr id="0" name=""/>
        <dsp:cNvSpPr/>
      </dsp:nvSpPr>
      <dsp:spPr>
        <a:xfrm>
          <a:off x="5478933" y="1598800"/>
          <a:ext cx="1922896" cy="1153737"/>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Analyse external factors impacting the business: Political, Economic, Social, Technological, Environmental, and Legal.</a:t>
          </a:r>
          <a:endParaRPr lang="en-US" sz="1300" kern="1200"/>
        </a:p>
      </dsp:txBody>
      <dsp:txXfrm>
        <a:off x="5478933" y="1598800"/>
        <a:ext cx="1922896" cy="1153737"/>
      </dsp:txXfrm>
    </dsp:sp>
    <dsp:sp modelId="{CB70E808-371D-4C71-B6C8-0F5DEB66DF91}">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2">
              <a:hueOff val="-1131949"/>
              <a:satOff val="-65277"/>
              <a:lumOff val="671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AB41CE8C-0720-49A6-A78D-7E358744AC5C}">
      <dsp:nvSpPr>
        <dsp:cNvPr id="0" name=""/>
        <dsp:cNvSpPr/>
      </dsp:nvSpPr>
      <dsp:spPr>
        <a:xfrm>
          <a:off x="7844095" y="1598800"/>
          <a:ext cx="1922896" cy="1153737"/>
        </a:xfrm>
        <a:prstGeom prst="rect">
          <a:avLst/>
        </a:prstGeom>
        <a:gradFill rotWithShape="0">
          <a:gsLst>
            <a:gs pos="0">
              <a:schemeClr val="accent2">
                <a:hueOff val="-1018754"/>
                <a:satOff val="-58750"/>
                <a:lumOff val="6040"/>
                <a:alphaOff val="0"/>
                <a:satMod val="103000"/>
                <a:lumMod val="102000"/>
                <a:tint val="94000"/>
              </a:schemeClr>
            </a:gs>
            <a:gs pos="50000">
              <a:schemeClr val="accent2">
                <a:hueOff val="-1018754"/>
                <a:satOff val="-58750"/>
                <a:lumOff val="6040"/>
                <a:alphaOff val="0"/>
                <a:satMod val="110000"/>
                <a:lumMod val="100000"/>
                <a:shade val="100000"/>
              </a:schemeClr>
            </a:gs>
            <a:gs pos="100000">
              <a:schemeClr val="accent2">
                <a:hueOff val="-1018754"/>
                <a:satOff val="-58750"/>
                <a:lumOff val="604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kern="1200"/>
            <a:t>Cause-and-Effect Model</a:t>
          </a:r>
          <a:r>
            <a:rPr lang="en-GB" sz="1300" kern="1200"/>
            <a:t>:</a:t>
          </a:r>
          <a:endParaRPr lang="en-US" sz="1300" kern="1200"/>
        </a:p>
      </dsp:txBody>
      <dsp:txXfrm>
        <a:off x="7844095" y="1598800"/>
        <a:ext cx="1922896" cy="1153737"/>
      </dsp:txXfrm>
    </dsp:sp>
    <dsp:sp modelId="{39B5BA2A-5AE6-4FC2-AA45-BC58977F0704}">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6350" cap="flat" cmpd="sng" algn="ctr">
          <a:solidFill>
            <a:schemeClr val="accent2">
              <a:hueOff val="-1293656"/>
              <a:satOff val="-74603"/>
              <a:lumOff val="76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6FDB30DA-CFD7-42FE-A460-982E3A4452B5}">
      <dsp:nvSpPr>
        <dsp:cNvPr id="0" name=""/>
        <dsp:cNvSpPr/>
      </dsp:nvSpPr>
      <dsp:spPr>
        <a:xfrm>
          <a:off x="748607" y="3194804"/>
          <a:ext cx="1922896" cy="1153737"/>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Identify root causes and their effects on the business.</a:t>
          </a:r>
          <a:endParaRPr lang="en-US" sz="1300" kern="1200"/>
        </a:p>
      </dsp:txBody>
      <dsp:txXfrm>
        <a:off x="748607" y="3194804"/>
        <a:ext cx="1922896" cy="1153737"/>
      </dsp:txXfrm>
    </dsp:sp>
    <dsp:sp modelId="{AC23CA15-7C6C-4058-AF88-546097BDF31C}">
      <dsp:nvSpPr>
        <dsp:cNvPr id="0" name=""/>
        <dsp:cNvSpPr/>
      </dsp:nvSpPr>
      <dsp:spPr>
        <a:xfrm>
          <a:off x="5034866" y="3725953"/>
          <a:ext cx="411666" cy="91440"/>
        </a:xfrm>
        <a:custGeom>
          <a:avLst/>
          <a:gdLst/>
          <a:ahLst/>
          <a:cxnLst/>
          <a:rect l="0" t="0" r="0" b="0"/>
          <a:pathLst>
            <a:path>
              <a:moveTo>
                <a:pt x="0" y="45720"/>
              </a:moveTo>
              <a:lnTo>
                <a:pt x="411666"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3769461"/>
        <a:ext cx="22113" cy="4422"/>
      </dsp:txXfrm>
    </dsp:sp>
    <dsp:sp modelId="{DE25EC9B-13E4-4C01-B372-54842578331F}">
      <dsp:nvSpPr>
        <dsp:cNvPr id="0" name=""/>
        <dsp:cNvSpPr/>
      </dsp:nvSpPr>
      <dsp:spPr>
        <a:xfrm>
          <a:off x="3113770" y="3194804"/>
          <a:ext cx="1922896" cy="1153737"/>
        </a:xfrm>
        <a:prstGeom prst="rect">
          <a:avLst/>
        </a:prstGeom>
        <a:gradFill rotWithShape="0">
          <a:gsLst>
            <a:gs pos="0">
              <a:schemeClr val="accent2">
                <a:hueOff val="-1309827"/>
                <a:satOff val="-75535"/>
                <a:lumOff val="7765"/>
                <a:alphaOff val="0"/>
                <a:satMod val="103000"/>
                <a:lumMod val="102000"/>
                <a:tint val="94000"/>
              </a:schemeClr>
            </a:gs>
            <a:gs pos="50000">
              <a:schemeClr val="accent2">
                <a:hueOff val="-1309827"/>
                <a:satOff val="-75535"/>
                <a:lumOff val="7765"/>
                <a:alphaOff val="0"/>
                <a:satMod val="110000"/>
                <a:lumMod val="100000"/>
                <a:shade val="100000"/>
              </a:schemeClr>
            </a:gs>
            <a:gs pos="100000">
              <a:schemeClr val="accent2">
                <a:hueOff val="-1309827"/>
                <a:satOff val="-75535"/>
                <a:lumOff val="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kern="1200"/>
            <a:t>Summary and Recommendations</a:t>
          </a:r>
          <a:r>
            <a:rPr lang="en-GB" sz="1300" kern="1200"/>
            <a:t>:</a:t>
          </a:r>
          <a:endParaRPr lang="en-US" sz="1300" kern="1200"/>
        </a:p>
      </dsp:txBody>
      <dsp:txXfrm>
        <a:off x="3113770" y="3194804"/>
        <a:ext cx="1922896" cy="1153737"/>
      </dsp:txXfrm>
    </dsp:sp>
    <dsp:sp modelId="{F2D2F6C4-F0AF-4AFB-8B33-DEA55A01F729}">
      <dsp:nvSpPr>
        <dsp:cNvPr id="0" name=""/>
        <dsp:cNvSpPr/>
      </dsp:nvSpPr>
      <dsp:spPr>
        <a:xfrm>
          <a:off x="5478933" y="3194804"/>
          <a:ext cx="1922896" cy="1153737"/>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Provide key findings and actionable strategies to address the challenges.</a:t>
          </a:r>
          <a:endParaRPr lang="en-US" sz="1300" kern="1200"/>
        </a:p>
      </dsp:txBody>
      <dsp:txXfrm>
        <a:off x="5478933" y="3194804"/>
        <a:ext cx="1922896" cy="11537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F18CC-426B-4B56-9F45-9CBFFCED791D}">
      <dsp:nvSpPr>
        <dsp:cNvPr id="0" name=""/>
        <dsp:cNvSpPr/>
      </dsp:nvSpPr>
      <dsp:spPr>
        <a:xfrm>
          <a:off x="0" y="1953"/>
          <a:ext cx="1192864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B73F289-5AFD-4256-9F56-E7C5AF293BF4}">
      <dsp:nvSpPr>
        <dsp:cNvPr id="0" name=""/>
        <dsp:cNvSpPr/>
      </dsp:nvSpPr>
      <dsp:spPr>
        <a:xfrm>
          <a:off x="0" y="1953"/>
          <a:ext cx="11928640" cy="666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kern="1200" dirty="0">
              <a:latin typeface="Calibri"/>
              <a:ea typeface="+mn-ea"/>
              <a:cs typeface="+mn-cs"/>
            </a:rPr>
            <a:t>Green Haven Florists is facing a serious downturn, with a 30% decline in </a:t>
          </a:r>
          <a:r>
            <a:rPr lang="en-GB" sz="1800" b="0" kern="1200" dirty="0">
              <a:latin typeface="Calibri Light" panose="020F0302020204030204"/>
              <a:ea typeface="+mn-ea"/>
              <a:cs typeface="+mn-cs"/>
            </a:rPr>
            <a:t>in store</a:t>
          </a:r>
          <a:r>
            <a:rPr lang="en-GB" sz="1800" b="0" kern="1200" dirty="0">
              <a:latin typeface="Calibri"/>
              <a:ea typeface="+mn-ea"/>
              <a:cs typeface="+mn-cs"/>
            </a:rPr>
            <a:t> sales over the past year</a:t>
          </a:r>
          <a:endParaRPr lang="en-US" sz="1800" b="0" kern="1200" dirty="0">
            <a:latin typeface="Calibri" panose="020F0502020204030204"/>
            <a:ea typeface="+mn-ea"/>
            <a:cs typeface="+mn-cs"/>
          </a:endParaRPr>
        </a:p>
      </dsp:txBody>
      <dsp:txXfrm>
        <a:off x="0" y="1953"/>
        <a:ext cx="11928640" cy="666095"/>
      </dsp:txXfrm>
    </dsp:sp>
    <dsp:sp modelId="{8FCFF9A4-4CB2-4FF9-86A4-2BE741C0DFD8}">
      <dsp:nvSpPr>
        <dsp:cNvPr id="0" name=""/>
        <dsp:cNvSpPr/>
      </dsp:nvSpPr>
      <dsp:spPr>
        <a:xfrm>
          <a:off x="0" y="668049"/>
          <a:ext cx="1192864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0373A65-8320-4B9F-AE9F-D52303F55C13}">
      <dsp:nvSpPr>
        <dsp:cNvPr id="0" name=""/>
        <dsp:cNvSpPr/>
      </dsp:nvSpPr>
      <dsp:spPr>
        <a:xfrm>
          <a:off x="0" y="668049"/>
          <a:ext cx="11928640" cy="666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latin typeface="Calibri" panose="020F0502020204030204"/>
              <a:ea typeface="+mn-ea"/>
              <a:cs typeface="+mn-cs"/>
            </a:rPr>
            <a:t>Noticeable drop in local foot fall due to </a:t>
          </a:r>
          <a:r>
            <a:rPr lang="en-GB" sz="1800" kern="1200" dirty="0">
              <a:latin typeface="Calibri Light"/>
              <a:ea typeface="+mn-ea"/>
              <a:cs typeface="+mn-cs"/>
            </a:rPr>
            <a:t>competitors</a:t>
          </a:r>
          <a:r>
            <a:rPr lang="en-GB" sz="1800" kern="1200" dirty="0">
              <a:latin typeface="Calibri" panose="020F0502020204030204"/>
              <a:ea typeface="+mn-ea"/>
              <a:cs typeface="+mn-cs"/>
            </a:rPr>
            <a:t> shift toward online shopping. </a:t>
          </a:r>
          <a:endParaRPr lang="en-GB" sz="1800" kern="1200" dirty="0">
            <a:latin typeface="Calibri Light"/>
            <a:ea typeface="+mn-ea"/>
            <a:cs typeface="+mn-cs"/>
          </a:endParaRPr>
        </a:p>
      </dsp:txBody>
      <dsp:txXfrm>
        <a:off x="0" y="668049"/>
        <a:ext cx="11928640" cy="666095"/>
      </dsp:txXfrm>
    </dsp:sp>
    <dsp:sp modelId="{BE91F9F6-F323-4D9F-9EB5-0F5C4C34B692}">
      <dsp:nvSpPr>
        <dsp:cNvPr id="0" name=""/>
        <dsp:cNvSpPr/>
      </dsp:nvSpPr>
      <dsp:spPr>
        <a:xfrm>
          <a:off x="0" y="1334144"/>
          <a:ext cx="1192864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1B70E18-465E-4208-ACA9-BE22A4AFE5FC}">
      <dsp:nvSpPr>
        <dsp:cNvPr id="0" name=""/>
        <dsp:cNvSpPr/>
      </dsp:nvSpPr>
      <dsp:spPr>
        <a:xfrm>
          <a:off x="0" y="1334144"/>
          <a:ext cx="11928640" cy="666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latin typeface="Calibri" panose="020F0502020204030204"/>
              <a:ea typeface="+mn-ea"/>
              <a:cs typeface="+mn-cs"/>
            </a:rPr>
            <a:t>Rising </a:t>
          </a:r>
          <a:r>
            <a:rPr lang="en-GB" sz="1800" kern="1200" dirty="0">
              <a:latin typeface="Calibri Light" panose="020F0302020204030204"/>
              <a:ea typeface="+mn-ea"/>
              <a:cs typeface="+mn-cs"/>
            </a:rPr>
            <a:t>costs especially</a:t>
          </a:r>
          <a:r>
            <a:rPr lang="en-GB" sz="1800" kern="1200" dirty="0">
              <a:latin typeface="Calibri" panose="020F0502020204030204"/>
              <a:ea typeface="+mn-ea"/>
              <a:cs typeface="+mn-cs"/>
            </a:rPr>
            <a:t> for imported </a:t>
          </a:r>
          <a:r>
            <a:rPr lang="en-GB" sz="1800" kern="1200" dirty="0">
              <a:latin typeface="Calibri Light" panose="020F0302020204030204"/>
              <a:ea typeface="+mn-ea"/>
              <a:cs typeface="+mn-cs"/>
            </a:rPr>
            <a:t>flowers due</a:t>
          </a:r>
          <a:r>
            <a:rPr lang="en-GB" sz="1800" kern="1200" dirty="0">
              <a:latin typeface="Calibri" panose="020F0502020204030204"/>
              <a:ea typeface="+mn-ea"/>
              <a:cs typeface="+mn-cs"/>
            </a:rPr>
            <a:t> to inflation and supply chain disruptions.</a:t>
          </a:r>
          <a:endParaRPr lang="en-US" sz="1800" b="0" kern="1200" dirty="0">
            <a:latin typeface="Calibri" panose="020F0502020204030204"/>
            <a:ea typeface="+mn-ea"/>
            <a:cs typeface="+mn-cs"/>
          </a:endParaRPr>
        </a:p>
      </dsp:txBody>
      <dsp:txXfrm>
        <a:off x="0" y="1334144"/>
        <a:ext cx="11928640" cy="666095"/>
      </dsp:txXfrm>
    </dsp:sp>
    <dsp:sp modelId="{72684140-6A70-4446-ACFD-067AA4E3AF98}">
      <dsp:nvSpPr>
        <dsp:cNvPr id="0" name=""/>
        <dsp:cNvSpPr/>
      </dsp:nvSpPr>
      <dsp:spPr>
        <a:xfrm>
          <a:off x="0" y="2000240"/>
          <a:ext cx="1192864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1D95798-1FDF-4EE2-A15A-5714B7D1CF15}">
      <dsp:nvSpPr>
        <dsp:cNvPr id="0" name=""/>
        <dsp:cNvSpPr/>
      </dsp:nvSpPr>
      <dsp:spPr>
        <a:xfrm>
          <a:off x="0" y="2000240"/>
          <a:ext cx="11928640" cy="666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kern="1200" dirty="0">
              <a:latin typeface="Calibri" panose="020F0502020204030204"/>
              <a:ea typeface="+mn-ea"/>
              <a:cs typeface="+mn-cs"/>
            </a:rPr>
            <a:t>Internally</a:t>
          </a:r>
          <a:r>
            <a:rPr lang="en-GB" sz="1800" b="0" kern="1200" dirty="0">
              <a:latin typeface="Calibri Light" panose="020F0302020204030204"/>
              <a:ea typeface="+mn-ea"/>
              <a:cs typeface="+mn-cs"/>
            </a:rPr>
            <a:t> </a:t>
          </a:r>
          <a:r>
            <a:rPr lang="en-GB" sz="1800" kern="1200" dirty="0">
              <a:latin typeface="Calibri" panose="020F0502020204030204"/>
              <a:ea typeface="+mn-ea"/>
              <a:cs typeface="+mn-cs"/>
            </a:rPr>
            <a:t>Green Haven is struggling </a:t>
          </a:r>
          <a:r>
            <a:rPr lang="en-GB" sz="1800" kern="1200" dirty="0">
              <a:latin typeface="Calibri Light" panose="020F0302020204030204"/>
              <a:ea typeface="+mn-ea"/>
              <a:cs typeface="+mn-cs"/>
            </a:rPr>
            <a:t>with their</a:t>
          </a:r>
          <a:r>
            <a:rPr lang="en-GB" sz="1800" kern="1200" dirty="0">
              <a:latin typeface="Calibri" panose="020F0502020204030204"/>
              <a:ea typeface="+mn-ea"/>
              <a:cs typeface="+mn-cs"/>
            </a:rPr>
            <a:t> outdated website and limited digital marketing efforts.</a:t>
          </a:r>
          <a:r>
            <a:rPr lang="en-GB" sz="1800" kern="1200" dirty="0">
              <a:latin typeface="Calibri"/>
              <a:ea typeface="Calibri"/>
              <a:cs typeface="Calibri"/>
            </a:rPr>
            <a:t>They have not kept up with the changes within the industry.</a:t>
          </a:r>
          <a:endParaRPr lang="en-US" sz="1800" kern="1200" dirty="0"/>
        </a:p>
      </dsp:txBody>
      <dsp:txXfrm>
        <a:off x="0" y="2000240"/>
        <a:ext cx="11928640" cy="666095"/>
      </dsp:txXfrm>
    </dsp:sp>
    <dsp:sp modelId="{DE8EF09F-CA51-4EA6-BBF5-AF12B36DA9AF}">
      <dsp:nvSpPr>
        <dsp:cNvPr id="0" name=""/>
        <dsp:cNvSpPr/>
      </dsp:nvSpPr>
      <dsp:spPr>
        <a:xfrm>
          <a:off x="0" y="2666336"/>
          <a:ext cx="1192864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E05B6CD-C4D2-4C32-AD6F-F2050C39A1C0}">
      <dsp:nvSpPr>
        <dsp:cNvPr id="0" name=""/>
        <dsp:cNvSpPr/>
      </dsp:nvSpPr>
      <dsp:spPr>
        <a:xfrm>
          <a:off x="0" y="2666336"/>
          <a:ext cx="11928640" cy="666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latin typeface="Calibri" panose="020F0502020204030204"/>
              <a:ea typeface="+mn-ea"/>
              <a:cs typeface="+mn-cs"/>
            </a:rPr>
            <a:t> Customer feedback </a:t>
          </a:r>
          <a:r>
            <a:rPr lang="en-GB" sz="1800" kern="1200" dirty="0">
              <a:latin typeface="Calibri Light" panose="020F0302020204030204"/>
              <a:ea typeface="+mn-ea"/>
              <a:cs typeface="+mn-cs"/>
            </a:rPr>
            <a:t>and</a:t>
          </a:r>
          <a:r>
            <a:rPr lang="en-GB" sz="1800" kern="1200" dirty="0">
              <a:latin typeface="Calibri" panose="020F0502020204030204"/>
              <a:ea typeface="+mn-ea"/>
              <a:cs typeface="+mn-cs"/>
            </a:rPr>
            <a:t> a lack of flexible delivery options. </a:t>
          </a:r>
          <a:endParaRPr lang="en-US" sz="1800" kern="1200" dirty="0">
            <a:latin typeface="Calibri" panose="020F0502020204030204"/>
            <a:ea typeface="+mn-ea"/>
            <a:cs typeface="+mn-cs"/>
          </a:endParaRPr>
        </a:p>
      </dsp:txBody>
      <dsp:txXfrm>
        <a:off x="0" y="2666336"/>
        <a:ext cx="11928640" cy="666095"/>
      </dsp:txXfrm>
    </dsp:sp>
    <dsp:sp modelId="{34AB9FBB-4337-4DD3-82EF-56EA627D8B86}">
      <dsp:nvSpPr>
        <dsp:cNvPr id="0" name=""/>
        <dsp:cNvSpPr/>
      </dsp:nvSpPr>
      <dsp:spPr>
        <a:xfrm>
          <a:off x="0" y="3332431"/>
          <a:ext cx="1192864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3ED29CE-9FEF-4B6A-B8C9-F0847273F637}">
      <dsp:nvSpPr>
        <dsp:cNvPr id="0" name=""/>
        <dsp:cNvSpPr/>
      </dsp:nvSpPr>
      <dsp:spPr>
        <a:xfrm>
          <a:off x="0" y="3332431"/>
          <a:ext cx="11928640" cy="666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latin typeface="Calibri Light" panose="020F0302020204030204"/>
              <a:ea typeface="+mn-ea"/>
              <a:cs typeface="+mn-cs"/>
            </a:rPr>
            <a:t>Overall Green</a:t>
          </a:r>
          <a:r>
            <a:rPr lang="en-GB" sz="1800" kern="1200" dirty="0">
              <a:latin typeface="Calibri" panose="020F0502020204030204"/>
              <a:ea typeface="+mn-ea"/>
              <a:cs typeface="+mn-cs"/>
            </a:rPr>
            <a:t> Haven’s problems are both </a:t>
          </a:r>
          <a:r>
            <a:rPr lang="en-GB" sz="1800" b="0" kern="1200" dirty="0">
              <a:latin typeface="Calibri" panose="020F0502020204030204"/>
              <a:ea typeface="+mn-ea"/>
              <a:cs typeface="+mn-cs"/>
            </a:rPr>
            <a:t>internal and external</a:t>
          </a:r>
          <a:r>
            <a:rPr lang="en-GB" sz="1800" kern="1200" dirty="0">
              <a:latin typeface="Calibri" panose="020F0502020204030204"/>
              <a:ea typeface="+mn-ea"/>
              <a:cs typeface="+mn-cs"/>
            </a:rPr>
            <a:t>. They do have control over their </a:t>
          </a:r>
          <a:r>
            <a:rPr lang="en-GB" sz="1800" kern="1200" dirty="0">
              <a:latin typeface="Calibri Light" panose="020F0302020204030204"/>
              <a:ea typeface="+mn-ea"/>
              <a:cs typeface="+mn-cs"/>
            </a:rPr>
            <a:t>own marketing strategy and</a:t>
          </a:r>
          <a:r>
            <a:rPr lang="en-GB" sz="1800" kern="1200" dirty="0">
              <a:latin typeface="Calibri" panose="020F0502020204030204"/>
              <a:ea typeface="+mn-ea"/>
              <a:cs typeface="+mn-cs"/>
            </a:rPr>
            <a:t> customer </a:t>
          </a:r>
          <a:r>
            <a:rPr lang="en-GB" sz="1800" kern="1200" dirty="0">
              <a:latin typeface="Calibri Light" panose="020F0302020204030204"/>
              <a:ea typeface="+mn-ea"/>
              <a:cs typeface="+mn-cs"/>
            </a:rPr>
            <a:t>engagement, yet</a:t>
          </a:r>
          <a:r>
            <a:rPr lang="en-GB" sz="1800" kern="1200" dirty="0">
              <a:latin typeface="Calibri" panose="020F0502020204030204"/>
              <a:ea typeface="+mn-ea"/>
              <a:cs typeface="+mn-cs"/>
            </a:rPr>
            <a:t> these areas have been neglected, making the external</a:t>
          </a:r>
          <a:r>
            <a:rPr lang="en-GB" sz="1800" kern="1200" dirty="0">
              <a:latin typeface="Calibri Light" panose="020F0302020204030204"/>
              <a:ea typeface="+mn-ea"/>
              <a:cs typeface="+mn-cs"/>
            </a:rPr>
            <a:t> issues</a:t>
          </a:r>
          <a:r>
            <a:rPr lang="en-GB" sz="1800" kern="1200" dirty="0">
              <a:latin typeface="Calibri" panose="020F0502020204030204"/>
              <a:ea typeface="+mn-ea"/>
              <a:cs typeface="+mn-cs"/>
            </a:rPr>
            <a:t> even harder to manage.</a:t>
          </a:r>
          <a:endParaRPr lang="en-US" sz="1800" kern="1200" dirty="0">
            <a:latin typeface="Calibri" panose="020F0502020204030204"/>
            <a:ea typeface="+mn-ea"/>
            <a:cs typeface="+mn-cs"/>
          </a:endParaRPr>
        </a:p>
      </dsp:txBody>
      <dsp:txXfrm>
        <a:off x="0" y="3332431"/>
        <a:ext cx="11928640" cy="6660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D51221-A007-4157-BE20-C791D71FDBAA}">
      <dsp:nvSpPr>
        <dsp:cNvPr id="0" name=""/>
        <dsp:cNvSpPr/>
      </dsp:nvSpPr>
      <dsp:spPr>
        <a:xfrm>
          <a:off x="5122" y="67209"/>
          <a:ext cx="1963594" cy="61902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a:t>What is it?</a:t>
          </a:r>
          <a:endParaRPr lang="en-US" sz="1700" kern="1200"/>
        </a:p>
      </dsp:txBody>
      <dsp:txXfrm>
        <a:off x="5122" y="67209"/>
        <a:ext cx="1963594" cy="619028"/>
      </dsp:txXfrm>
    </dsp:sp>
    <dsp:sp modelId="{E11A4ABA-9B88-47FD-A314-4A4CE2BDCE95}">
      <dsp:nvSpPr>
        <dsp:cNvPr id="0" name=""/>
        <dsp:cNvSpPr/>
      </dsp:nvSpPr>
      <dsp:spPr>
        <a:xfrm>
          <a:off x="5122" y="686238"/>
          <a:ext cx="1963594" cy="343935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A strategic tool to analyse external macro-environmental factors: Political, Economic, Social, Technological, Environmental, Legal.</a:t>
          </a:r>
          <a:endParaRPr lang="en-US" sz="1700" kern="1200"/>
        </a:p>
      </dsp:txBody>
      <dsp:txXfrm>
        <a:off x="5122" y="686238"/>
        <a:ext cx="1963594" cy="3439357"/>
      </dsp:txXfrm>
    </dsp:sp>
    <dsp:sp modelId="{042E9929-3ADD-4AF1-AC22-794D7236BE5F}">
      <dsp:nvSpPr>
        <dsp:cNvPr id="0" name=""/>
        <dsp:cNvSpPr/>
      </dsp:nvSpPr>
      <dsp:spPr>
        <a:xfrm>
          <a:off x="2243619" y="67209"/>
          <a:ext cx="1963594" cy="619028"/>
        </a:xfrm>
        <a:prstGeom prst="rect">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a:t>Why is it used?</a:t>
          </a:r>
          <a:endParaRPr lang="en-US" sz="1700" kern="1200"/>
        </a:p>
      </dsp:txBody>
      <dsp:txXfrm>
        <a:off x="2243619" y="67209"/>
        <a:ext cx="1963594" cy="619028"/>
      </dsp:txXfrm>
    </dsp:sp>
    <dsp:sp modelId="{FB29296A-A534-47C4-8B48-CDB543266FCB}">
      <dsp:nvSpPr>
        <dsp:cNvPr id="0" name=""/>
        <dsp:cNvSpPr/>
      </dsp:nvSpPr>
      <dsp:spPr>
        <a:xfrm>
          <a:off x="2243619" y="686238"/>
          <a:ext cx="1963594" cy="3439357"/>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Helps businesses identify external opportunities and threats.</a:t>
          </a:r>
          <a:endParaRPr lang="en-US" sz="1700" kern="1200"/>
        </a:p>
        <a:p>
          <a:pPr marL="171450" lvl="1" indent="-171450" algn="l" defTabSz="755650">
            <a:lnSpc>
              <a:spcPct val="90000"/>
            </a:lnSpc>
            <a:spcBef>
              <a:spcPct val="0"/>
            </a:spcBef>
            <a:spcAft>
              <a:spcPct val="15000"/>
            </a:spcAft>
            <a:buChar char="•"/>
          </a:pPr>
          <a:r>
            <a:rPr lang="en-GB" sz="1700" kern="1200"/>
            <a:t>Guides strategic planning, risk management, and market analysis.</a:t>
          </a:r>
          <a:endParaRPr lang="en-US" sz="1700" kern="1200"/>
        </a:p>
      </dsp:txBody>
      <dsp:txXfrm>
        <a:off x="2243619" y="686238"/>
        <a:ext cx="1963594" cy="3439357"/>
      </dsp:txXfrm>
    </dsp:sp>
    <dsp:sp modelId="{A51C586D-AE0E-449C-A6D4-DD5EED45A55B}">
      <dsp:nvSpPr>
        <dsp:cNvPr id="0" name=""/>
        <dsp:cNvSpPr/>
      </dsp:nvSpPr>
      <dsp:spPr>
        <a:xfrm>
          <a:off x="4482117" y="67209"/>
          <a:ext cx="1963594" cy="619028"/>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a:t>Where/how is it used?</a:t>
          </a:r>
          <a:endParaRPr lang="en-US" sz="1700" kern="1200"/>
        </a:p>
      </dsp:txBody>
      <dsp:txXfrm>
        <a:off x="4482117" y="67209"/>
        <a:ext cx="1963594" cy="619028"/>
      </dsp:txXfrm>
    </dsp:sp>
    <dsp:sp modelId="{0538F87B-8FA8-4934-A68B-EC37E888883B}">
      <dsp:nvSpPr>
        <dsp:cNvPr id="0" name=""/>
        <dsp:cNvSpPr/>
      </dsp:nvSpPr>
      <dsp:spPr>
        <a:xfrm>
          <a:off x="4482117" y="686238"/>
          <a:ext cx="1963594" cy="343935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In market entry assessments, long-term strategy, and risk analysis.</a:t>
          </a:r>
          <a:endParaRPr lang="en-US" sz="1700" kern="1200"/>
        </a:p>
      </dsp:txBody>
      <dsp:txXfrm>
        <a:off x="4482117" y="686238"/>
        <a:ext cx="1963594" cy="3439357"/>
      </dsp:txXfrm>
    </dsp:sp>
    <dsp:sp modelId="{1086C8C7-A6A6-4945-91E4-EDF54BF212B4}">
      <dsp:nvSpPr>
        <dsp:cNvPr id="0" name=""/>
        <dsp:cNvSpPr/>
      </dsp:nvSpPr>
      <dsp:spPr>
        <a:xfrm>
          <a:off x="6720614" y="67209"/>
          <a:ext cx="1963594" cy="619028"/>
        </a:xfrm>
        <a:prstGeom prst="rect">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a:t>Benefits:</a:t>
          </a:r>
          <a:endParaRPr lang="en-US" sz="1700" kern="1200"/>
        </a:p>
      </dsp:txBody>
      <dsp:txXfrm>
        <a:off x="6720614" y="67209"/>
        <a:ext cx="1963594" cy="619028"/>
      </dsp:txXfrm>
    </dsp:sp>
    <dsp:sp modelId="{864C949E-CB5E-4929-BE93-50BB67CC41F9}">
      <dsp:nvSpPr>
        <dsp:cNvPr id="0" name=""/>
        <dsp:cNvSpPr/>
      </dsp:nvSpPr>
      <dsp:spPr>
        <a:xfrm>
          <a:off x="6720614" y="686238"/>
          <a:ext cx="1963594" cy="3439357"/>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Provides a broad view of external factors.</a:t>
          </a:r>
          <a:endParaRPr lang="en-US" sz="1700" kern="1200"/>
        </a:p>
        <a:p>
          <a:pPr marL="171450" lvl="1" indent="-171450" algn="l" defTabSz="755650">
            <a:lnSpc>
              <a:spcPct val="90000"/>
            </a:lnSpc>
            <a:spcBef>
              <a:spcPct val="0"/>
            </a:spcBef>
            <a:spcAft>
              <a:spcPct val="15000"/>
            </a:spcAft>
            <a:buChar char="•"/>
          </a:pPr>
          <a:r>
            <a:rPr lang="en-GB" sz="1700" kern="1200"/>
            <a:t>Helps identify trends and early disruptions.</a:t>
          </a:r>
          <a:endParaRPr lang="en-US" sz="1700" kern="1200"/>
        </a:p>
        <a:p>
          <a:pPr marL="171450" lvl="1" indent="-171450" algn="l" defTabSz="755650">
            <a:lnSpc>
              <a:spcPct val="90000"/>
            </a:lnSpc>
            <a:spcBef>
              <a:spcPct val="0"/>
            </a:spcBef>
            <a:spcAft>
              <a:spcPct val="15000"/>
            </a:spcAft>
            <a:buChar char="•"/>
          </a:pPr>
          <a:r>
            <a:rPr lang="en-GB" sz="1700" kern="1200"/>
            <a:t>Informs decision-making by assessing external threats.</a:t>
          </a:r>
          <a:endParaRPr lang="en-US" sz="1700" kern="1200"/>
        </a:p>
      </dsp:txBody>
      <dsp:txXfrm>
        <a:off x="6720614" y="686238"/>
        <a:ext cx="1963594" cy="3439357"/>
      </dsp:txXfrm>
    </dsp:sp>
    <dsp:sp modelId="{FFF54805-D50C-4901-91C8-3042B7C74ED0}">
      <dsp:nvSpPr>
        <dsp:cNvPr id="0" name=""/>
        <dsp:cNvSpPr/>
      </dsp:nvSpPr>
      <dsp:spPr>
        <a:xfrm>
          <a:off x="8959112" y="67209"/>
          <a:ext cx="1963594" cy="619028"/>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a:t>Criticisms:</a:t>
          </a:r>
          <a:endParaRPr lang="en-US" sz="1700" kern="1200"/>
        </a:p>
      </dsp:txBody>
      <dsp:txXfrm>
        <a:off x="8959112" y="67209"/>
        <a:ext cx="1963594" cy="619028"/>
      </dsp:txXfrm>
    </dsp:sp>
    <dsp:sp modelId="{40852303-D003-43A9-B4F7-F0E7BC81EC27}">
      <dsp:nvSpPr>
        <dsp:cNvPr id="0" name=""/>
        <dsp:cNvSpPr/>
      </dsp:nvSpPr>
      <dsp:spPr>
        <a:xfrm>
          <a:off x="8959112" y="686238"/>
          <a:ext cx="1963594" cy="343935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Can be too broad and lead to information overload.</a:t>
          </a:r>
          <a:endParaRPr lang="en-US" sz="1700" kern="1200"/>
        </a:p>
        <a:p>
          <a:pPr marL="171450" lvl="1" indent="-171450" algn="l" defTabSz="755650">
            <a:lnSpc>
              <a:spcPct val="90000"/>
            </a:lnSpc>
            <a:spcBef>
              <a:spcPct val="0"/>
            </a:spcBef>
            <a:spcAft>
              <a:spcPct val="15000"/>
            </a:spcAft>
            <a:buChar char="•"/>
          </a:pPr>
          <a:r>
            <a:rPr lang="en-GB" sz="1700" kern="1200"/>
            <a:t>Difficult to prioritise the most critical factors.</a:t>
          </a:r>
          <a:endParaRPr lang="en-US" sz="1700" kern="1200"/>
        </a:p>
        <a:p>
          <a:pPr marL="171450" lvl="1" indent="-171450" algn="l" defTabSz="755650">
            <a:lnSpc>
              <a:spcPct val="90000"/>
            </a:lnSpc>
            <a:spcBef>
              <a:spcPct val="0"/>
            </a:spcBef>
            <a:spcAft>
              <a:spcPct val="15000"/>
            </a:spcAft>
            <a:buChar char="•"/>
          </a:pPr>
          <a:r>
            <a:rPr lang="en-GB" sz="1700" kern="1200"/>
            <a:t>Overlooks internal business factors that may also impact success.</a:t>
          </a:r>
          <a:endParaRPr lang="en-US" sz="1700" kern="1200"/>
        </a:p>
      </dsp:txBody>
      <dsp:txXfrm>
        <a:off x="8959112" y="686238"/>
        <a:ext cx="1963594" cy="34393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E32A5-7A9B-4ABF-8C25-E2075D155609}">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E0416-C1C4-4AC2-9E26-7588BE7BC7BC}">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a:t>
          </a:r>
          <a:r>
            <a:rPr lang="en-GB" sz="2100" b="1" kern="1200" dirty="0"/>
            <a:t>Cause-and-Effect Model</a:t>
          </a:r>
          <a:r>
            <a:rPr lang="en-GB" sz="2100" kern="1200" dirty="0"/>
            <a:t>, or Fishbone Diagram (Ishikawa, 1982), helps businesses identify the root causes of problems by categorising them into groups like people, processes, and materials. This model is valuable for </a:t>
          </a:r>
          <a:r>
            <a:rPr lang="en-GB" sz="2100" b="1" kern="1200" dirty="0">
              <a:latin typeface="Calibri Light" panose="020F0302020204030204"/>
            </a:rPr>
            <a:t>visualising</a:t>
          </a:r>
          <a:r>
            <a:rPr lang="en-GB" sz="2100" b="1" kern="1200" dirty="0"/>
            <a:t> complex issues</a:t>
          </a:r>
          <a:r>
            <a:rPr lang="en-GB" sz="2100" kern="1200" dirty="0"/>
            <a:t> and uncovering underlying causes, which is useful for businesses like Green Haven Florists (Juran &amp; Godfrey, 1999).</a:t>
          </a:r>
          <a:endParaRPr lang="en-US" sz="2100" kern="1200" dirty="0"/>
        </a:p>
      </dsp:txBody>
      <dsp:txXfrm>
        <a:off x="0" y="2124"/>
        <a:ext cx="10515600" cy="1449029"/>
      </dsp:txXfrm>
    </dsp:sp>
    <dsp:sp modelId="{AAC5EAED-7358-4199-A8F5-1E90DA799B81}">
      <dsp:nvSpPr>
        <dsp:cNvPr id="0" name=""/>
        <dsp:cNvSpPr/>
      </dsp:nvSpPr>
      <dsp:spPr>
        <a:xfrm>
          <a:off x="0" y="145115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11CD18-9787-4397-ABC5-470AE73ED850}">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benefits include offering a </a:t>
          </a:r>
          <a:r>
            <a:rPr lang="en-GB" sz="2100" b="1" kern="1200" dirty="0"/>
            <a:t>comprehensive analysis</a:t>
          </a:r>
          <a:r>
            <a:rPr lang="en-GB" sz="2100" kern="1200" dirty="0"/>
            <a:t> and </a:t>
          </a:r>
          <a:r>
            <a:rPr lang="en-GB" sz="2100" b="1" kern="1200" dirty="0"/>
            <a:t>structured insights</a:t>
          </a:r>
          <a:r>
            <a:rPr lang="en-GB" sz="2100" kern="1200" dirty="0"/>
            <a:t>, helping teams collaborate effectively (Evans &amp; Lindsay, 2014). However, it can oversimplify complex problems and may not </a:t>
          </a:r>
          <a:r>
            <a:rPr lang="en-GB" sz="2100" kern="1200" dirty="0">
              <a:latin typeface="Calibri Light" panose="020F0302020204030204"/>
            </a:rPr>
            <a:t>prioritise</a:t>
          </a:r>
          <a:r>
            <a:rPr lang="en-GB" sz="2100" kern="1200" dirty="0"/>
            <a:t> causes effectively, which can limit its effectiveness in more complicated situations (Wheelen &amp; Hunger, 2011).</a:t>
          </a:r>
          <a:endParaRPr lang="en-US" sz="2100" kern="1200" dirty="0"/>
        </a:p>
      </dsp:txBody>
      <dsp:txXfrm>
        <a:off x="0" y="1451154"/>
        <a:ext cx="10515600" cy="1449029"/>
      </dsp:txXfrm>
    </dsp:sp>
    <dsp:sp modelId="{9CCB68D4-6CCA-4731-BE8C-BF48E2C0282B}">
      <dsp:nvSpPr>
        <dsp:cNvPr id="0" name=""/>
        <dsp:cNvSpPr/>
      </dsp:nvSpPr>
      <dsp:spPr>
        <a:xfrm>
          <a:off x="0" y="2900183"/>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FC133A-1C73-4368-AA12-E2DF2ED6A7D2}">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t>Overall, the model is useful for initial problem-solving but should be </a:t>
          </a:r>
          <a:r>
            <a:rPr lang="en-GB" sz="2100" kern="1200" dirty="0">
              <a:latin typeface="Calibri Light" panose="020F0302020204030204"/>
            </a:rPr>
            <a:t>used</a:t>
          </a:r>
          <a:r>
            <a:rPr lang="en-GB" sz="2100" kern="1200" dirty="0"/>
            <a:t> </a:t>
          </a:r>
          <a:r>
            <a:rPr lang="en-GB" sz="2100" kern="1200" dirty="0">
              <a:latin typeface="Calibri Light" panose="020F0302020204030204"/>
            </a:rPr>
            <a:t>alongside</a:t>
          </a:r>
          <a:r>
            <a:rPr lang="en-GB" sz="2100" kern="1200" dirty="0"/>
            <a:t> other tools to address complex issues fully (Dale, 2015).</a:t>
          </a:r>
          <a:endParaRPr lang="en-US" sz="2100" kern="1200" dirty="0"/>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C1669A5-D03A-EE5F-FDE6-338369572521}"/>
              </a:ext>
            </a:extLst>
          </p:cNvPr>
          <p:cNvPicPr>
            <a:picLocks noChangeAspect="1"/>
          </p:cNvPicPr>
          <p:nvPr/>
        </p:nvPicPr>
        <p:blipFill>
          <a:blip r:embed="rId2">
            <a:duotone>
              <a:schemeClr val="bg2">
                <a:shade val="45000"/>
                <a:satMod val="135000"/>
              </a:schemeClr>
              <a:prstClr val="white"/>
            </a:duotone>
          </a:blip>
          <a:srcRect t="12357" r="7200" b="12304"/>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DF39C1A4-CDE1-C8EF-E3F9-7F4EFB29DB9A}"/>
              </a:ext>
            </a:extLst>
          </p:cNvPr>
          <p:cNvGraphicFramePr/>
          <p:nvPr>
            <p:extLst>
              <p:ext uri="{D42A27DB-BD31-4B8C-83A1-F6EECF244321}">
                <p14:modId xmlns:p14="http://schemas.microsoft.com/office/powerpoint/2010/main" val="7983581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6D9F52F-3804-D799-555F-295CD92E8A2B}"/>
              </a:ext>
            </a:extLst>
          </p:cNvPr>
          <p:cNvPicPr>
            <a:picLocks noChangeAspect="1"/>
          </p:cNvPicPr>
          <p:nvPr/>
        </p:nvPicPr>
        <p:blipFill>
          <a:blip r:embed="rId2">
            <a:duotone>
              <a:schemeClr val="bg2">
                <a:shade val="45000"/>
                <a:satMod val="135000"/>
              </a:schemeClr>
              <a:prstClr val="white"/>
            </a:duotone>
          </a:blip>
          <a:srcRect t="23278"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838200" y="365125"/>
            <a:ext cx="10515600" cy="1325563"/>
          </a:xfrm>
        </p:spPr>
        <p:txBody>
          <a:bodyPr>
            <a:normAutofit/>
          </a:bodyPr>
          <a:lstStyle/>
          <a:p>
            <a:r>
              <a:rPr lang="en-GB" b="1" u="sng">
                <a:latin typeface="Arial"/>
                <a:cs typeface="Arial"/>
              </a:rPr>
              <a:t>An Overview of the presentation</a:t>
            </a:r>
            <a:endParaRPr lang="en-GB" b="1" u="sng">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65CE08B7-5DFC-6781-90FF-F00782CA69D0}"/>
              </a:ext>
            </a:extLst>
          </p:cNvPr>
          <p:cNvGraphicFramePr>
            <a:graphicFrameLocks noGrp="1"/>
          </p:cNvGraphicFramePr>
          <p:nvPr>
            <p:ph idx="1"/>
            <p:extLst>
              <p:ext uri="{D42A27DB-BD31-4B8C-83A1-F6EECF244321}">
                <p14:modId xmlns:p14="http://schemas.microsoft.com/office/powerpoint/2010/main" val="18999005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572493" y="238539"/>
            <a:ext cx="11018520" cy="1434415"/>
          </a:xfrm>
        </p:spPr>
        <p:txBody>
          <a:bodyPr anchor="b">
            <a:normAutofit/>
          </a:bodyPr>
          <a:lstStyle/>
          <a:p>
            <a:r>
              <a:rPr lang="en-GB" sz="5000" b="1" u="sng">
                <a:latin typeface="Arial"/>
                <a:cs typeface="Arial"/>
              </a:rPr>
              <a:t>Overview of Green Havan Florists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572493" y="2071316"/>
            <a:ext cx="11451806" cy="2040991"/>
          </a:xfrm>
        </p:spPr>
        <p:txBody>
          <a:bodyPr vert="horz" lIns="91440" tIns="45720" rIns="91440" bIns="45720" rtlCol="0" anchor="t">
            <a:normAutofit/>
          </a:bodyPr>
          <a:lstStyle/>
          <a:p>
            <a:r>
              <a:rPr lang="en-GB" sz="2200" dirty="0">
                <a:ea typeface="+mn-lt"/>
                <a:cs typeface="+mn-lt"/>
              </a:rPr>
              <a:t>Green Haven Florists is a small, independent flower shop in Norwich, founded in 2016 by Liam and Priya Patel. They built a strong reputation through bespoke arrangements, eco friendly packaging, and a focus on sustainability. However, in the past year, they’ve seen a 30% drop in in-store sales due to rising costs, reduction in foot traffic, and growing competition from online and  local florists. Their outdated website and limited digital marketing have made it harder to compete, and now they must adapt quickly in a changing market.</a:t>
            </a:r>
            <a:endParaRPr lang="en-US" sz="2200" dirty="0"/>
          </a:p>
          <a:p>
            <a:pPr marL="0" indent="0">
              <a:buNone/>
            </a:pPr>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876694" y="972929"/>
            <a:ext cx="11038007" cy="613572"/>
          </a:xfrm>
        </p:spPr>
        <p:txBody>
          <a:bodyPr anchor="t">
            <a:normAutofit/>
          </a:bodyPr>
          <a:lstStyle/>
          <a:p>
            <a:r>
              <a:rPr lang="en-GB" sz="3000" b="1" u="sng">
                <a:latin typeface="Arial"/>
                <a:cs typeface="Arial"/>
              </a:rPr>
              <a:t>Insight into the problems Green Haven Florists are facing </a:t>
            </a:r>
          </a:p>
        </p:txBody>
      </p:sp>
      <p:grpSp>
        <p:nvGrpSpPr>
          <p:cNvPr id="72" name="Group 71">
            <a:extLst>
              <a:ext uri="{FF2B5EF4-FFF2-40B4-BE49-F238E27FC236}">
                <a16:creationId xmlns:a16="http://schemas.microsoft.com/office/drawing/2014/main" id="{9AF08BBE-71A7-AEFC-F970-93C6BF79B3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66" name="Rectangle 65">
              <a:extLst>
                <a:ext uri="{FF2B5EF4-FFF2-40B4-BE49-F238E27FC236}">
                  <a16:creationId xmlns:a16="http://schemas.microsoft.com/office/drawing/2014/main" id="{31C42412-D66A-A89A-CBAD-067355BA7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19F63095-BD54-33B2-6873-1DC4DF820D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23" name="Content Placeholder 2">
            <a:extLst>
              <a:ext uri="{FF2B5EF4-FFF2-40B4-BE49-F238E27FC236}">
                <a16:creationId xmlns:a16="http://schemas.microsoft.com/office/drawing/2014/main" id="{5A6E790B-D1A7-F32E-EB61-6434C28DAD6D}"/>
              </a:ext>
            </a:extLst>
          </p:cNvPr>
          <p:cNvGraphicFramePr>
            <a:graphicFrameLocks noGrp="1"/>
          </p:cNvGraphicFramePr>
          <p:nvPr>
            <p:ph idx="1"/>
            <p:extLst>
              <p:ext uri="{D42A27DB-BD31-4B8C-83A1-F6EECF244321}">
                <p14:modId xmlns:p14="http://schemas.microsoft.com/office/powerpoint/2010/main" val="2439738174"/>
              </p:ext>
            </p:extLst>
          </p:nvPr>
        </p:nvGraphicFramePr>
        <p:xfrm>
          <a:off x="267369" y="2154616"/>
          <a:ext cx="11928640" cy="4000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3259539147"/>
              </p:ext>
            </p:extLst>
          </p:nvPr>
        </p:nvGraphicFramePr>
        <p:xfrm>
          <a:off x="138545" y="79168"/>
          <a:ext cx="11922512" cy="4709215"/>
        </p:xfrm>
        <a:graphic>
          <a:graphicData uri="http://schemas.openxmlformats.org/drawingml/2006/table">
            <a:tbl>
              <a:tblPr firstRow="1" bandRow="1">
                <a:tableStyleId>{93296810-A885-4BE3-A3E7-6D5BEEA58F35}</a:tableStyleId>
              </a:tblPr>
              <a:tblGrid>
                <a:gridCol w="1703216">
                  <a:extLst>
                    <a:ext uri="{9D8B030D-6E8A-4147-A177-3AD203B41FA5}">
                      <a16:colId xmlns:a16="http://schemas.microsoft.com/office/drawing/2014/main" val="516700139"/>
                    </a:ext>
                  </a:extLst>
                </a:gridCol>
                <a:gridCol w="1703216">
                  <a:extLst>
                    <a:ext uri="{9D8B030D-6E8A-4147-A177-3AD203B41FA5}">
                      <a16:colId xmlns:a16="http://schemas.microsoft.com/office/drawing/2014/main" val="1482979515"/>
                    </a:ext>
                  </a:extLst>
                </a:gridCol>
                <a:gridCol w="1703216">
                  <a:extLst>
                    <a:ext uri="{9D8B030D-6E8A-4147-A177-3AD203B41FA5}">
                      <a16:colId xmlns:a16="http://schemas.microsoft.com/office/drawing/2014/main" val="1537974666"/>
                    </a:ext>
                  </a:extLst>
                </a:gridCol>
                <a:gridCol w="1703216">
                  <a:extLst>
                    <a:ext uri="{9D8B030D-6E8A-4147-A177-3AD203B41FA5}">
                      <a16:colId xmlns:a16="http://schemas.microsoft.com/office/drawing/2014/main" val="2616223528"/>
                    </a:ext>
                  </a:extLst>
                </a:gridCol>
                <a:gridCol w="1703216">
                  <a:extLst>
                    <a:ext uri="{9D8B030D-6E8A-4147-A177-3AD203B41FA5}">
                      <a16:colId xmlns:a16="http://schemas.microsoft.com/office/drawing/2014/main" val="3425015451"/>
                    </a:ext>
                  </a:extLst>
                </a:gridCol>
                <a:gridCol w="1703216">
                  <a:extLst>
                    <a:ext uri="{9D8B030D-6E8A-4147-A177-3AD203B41FA5}">
                      <a16:colId xmlns:a16="http://schemas.microsoft.com/office/drawing/2014/main" val="1430925739"/>
                    </a:ext>
                  </a:extLst>
                </a:gridCol>
                <a:gridCol w="1703216">
                  <a:extLst>
                    <a:ext uri="{9D8B030D-6E8A-4147-A177-3AD203B41FA5}">
                      <a16:colId xmlns:a16="http://schemas.microsoft.com/office/drawing/2014/main" val="283900714"/>
                    </a:ext>
                  </a:extLst>
                </a:gridCol>
              </a:tblGrid>
              <a:tr h="242196">
                <a:tc gridSpan="7">
                  <a:txBody>
                    <a:bodyPr/>
                    <a:lstStyle/>
                    <a:p>
                      <a:pPr algn="ctr"/>
                      <a:r>
                        <a:rPr lang="en-GB" sz="1200" dirty="0">
                          <a:solidFill>
                            <a:schemeClr val="tx1"/>
                          </a:solidFill>
                          <a:latin typeface="Arial"/>
                        </a:rPr>
                        <a:t>5W2H MODEL</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242196">
                <a:tc>
                  <a:txBody>
                    <a:bodyPr/>
                    <a:lstStyle/>
                    <a:p>
                      <a:pPr algn="ctr"/>
                      <a:r>
                        <a:rPr lang="en-GB" sz="1200" dirty="0">
                          <a:solidFill>
                            <a:schemeClr val="tx1"/>
                          </a:solidFill>
                          <a:latin typeface="Arial"/>
                        </a:rPr>
                        <a:t>What?</a:t>
                      </a:r>
                    </a:p>
                  </a:txBody>
                  <a:tcPr>
                    <a:solidFill>
                      <a:srgbClr val="FF0000"/>
                    </a:solidFill>
                  </a:tcPr>
                </a:tc>
                <a:tc>
                  <a:txBody>
                    <a:bodyPr/>
                    <a:lstStyle/>
                    <a:p>
                      <a:pPr algn="ctr"/>
                      <a:r>
                        <a:rPr lang="en-GB" sz="1200" dirty="0">
                          <a:solidFill>
                            <a:schemeClr val="tx1"/>
                          </a:solidFill>
                          <a:latin typeface="Arial"/>
                        </a:rPr>
                        <a:t>Where? </a:t>
                      </a:r>
                    </a:p>
                  </a:txBody>
                  <a:tcPr>
                    <a:solidFill>
                      <a:srgbClr val="FFC000"/>
                    </a:solidFill>
                  </a:tcPr>
                </a:tc>
                <a:tc>
                  <a:txBody>
                    <a:bodyPr/>
                    <a:lstStyle/>
                    <a:p>
                      <a:pPr algn="ctr"/>
                      <a:r>
                        <a:rPr lang="en-GB" sz="1200" dirty="0">
                          <a:solidFill>
                            <a:schemeClr val="tx1"/>
                          </a:solidFill>
                          <a:latin typeface="Arial"/>
                        </a:rPr>
                        <a:t>When?</a:t>
                      </a:r>
                    </a:p>
                  </a:txBody>
                  <a:tcPr>
                    <a:solidFill>
                      <a:srgbClr val="FFFF00"/>
                    </a:solidFill>
                  </a:tcPr>
                </a:tc>
                <a:tc>
                  <a:txBody>
                    <a:bodyPr/>
                    <a:lstStyle/>
                    <a:p>
                      <a:pPr algn="ctr"/>
                      <a:r>
                        <a:rPr lang="en-GB" sz="1200" dirty="0">
                          <a:solidFill>
                            <a:schemeClr val="tx1"/>
                          </a:solidFill>
                          <a:latin typeface="Arial"/>
                        </a:rPr>
                        <a:t>Who?</a:t>
                      </a:r>
                    </a:p>
                  </a:txBody>
                  <a:tcPr>
                    <a:solidFill>
                      <a:srgbClr val="92D050"/>
                    </a:solidFill>
                  </a:tcPr>
                </a:tc>
                <a:tc>
                  <a:txBody>
                    <a:bodyPr/>
                    <a:lstStyle/>
                    <a:p>
                      <a:pPr algn="ctr"/>
                      <a:r>
                        <a:rPr lang="en-GB" sz="1200" dirty="0">
                          <a:solidFill>
                            <a:schemeClr val="tx1"/>
                          </a:solidFill>
                          <a:latin typeface="Arial"/>
                        </a:rPr>
                        <a:t>Why?</a:t>
                      </a:r>
                    </a:p>
                  </a:txBody>
                  <a:tcPr>
                    <a:solidFill>
                      <a:srgbClr val="00B0F0"/>
                    </a:solidFill>
                  </a:tcPr>
                </a:tc>
                <a:tc>
                  <a:txBody>
                    <a:bodyPr/>
                    <a:lstStyle/>
                    <a:p>
                      <a:pPr algn="ctr"/>
                      <a:r>
                        <a:rPr lang="en-GB" sz="1200" dirty="0">
                          <a:solidFill>
                            <a:schemeClr val="tx1"/>
                          </a:solidFill>
                          <a:latin typeface="Arial"/>
                        </a:rPr>
                        <a:t>How?</a:t>
                      </a:r>
                    </a:p>
                  </a:txBody>
                  <a:tcPr>
                    <a:solidFill>
                      <a:srgbClr val="0070C0"/>
                    </a:solidFill>
                  </a:tcPr>
                </a:tc>
                <a:tc>
                  <a:txBody>
                    <a:bodyPr/>
                    <a:lstStyle/>
                    <a:p>
                      <a:pPr algn="ctr"/>
                      <a:r>
                        <a:rPr lang="en-GB" sz="1200" dirty="0">
                          <a:solidFill>
                            <a:schemeClr val="tx1"/>
                          </a:solidFill>
                          <a:latin typeface="Arial"/>
                        </a:rPr>
                        <a:t>How much?</a:t>
                      </a:r>
                    </a:p>
                  </a:txBody>
                  <a:tcPr>
                    <a:solidFill>
                      <a:srgbClr val="7030A0"/>
                    </a:solidFill>
                  </a:tcPr>
                </a:tc>
                <a:extLst>
                  <a:ext uri="{0D108BD9-81ED-4DB2-BD59-A6C34878D82A}">
                    <a16:rowId xmlns:a16="http://schemas.microsoft.com/office/drawing/2014/main" val="1480788629"/>
                  </a:ext>
                </a:extLst>
              </a:tr>
              <a:tr h="588189">
                <a:tc>
                  <a:txBody>
                    <a:bodyPr/>
                    <a:lstStyle/>
                    <a:p>
                      <a:pPr lvl="0">
                        <a:buNone/>
                      </a:pPr>
                      <a:r>
                        <a:rPr lang="en-GB" sz="1200" b="0" i="0" u="none" strike="noStrike" noProof="0" dirty="0">
                          <a:latin typeface="Arial"/>
                        </a:rPr>
                        <a:t>What effect is it having?</a:t>
                      </a:r>
                    </a:p>
                  </a:txBody>
                  <a:tcPr>
                    <a:solidFill>
                      <a:srgbClr val="FF0000"/>
                    </a:solidFill>
                  </a:tcPr>
                </a:tc>
                <a:tc>
                  <a:txBody>
                    <a:bodyPr/>
                    <a:lstStyle/>
                    <a:p>
                      <a:pPr lvl="0">
                        <a:buNone/>
                      </a:pPr>
                      <a:r>
                        <a:rPr lang="en-GB" sz="1200" dirty="0">
                          <a:latin typeface="Arial"/>
                        </a:rPr>
                        <a:t>Where is the problem occurring?</a:t>
                      </a:r>
                      <a:endParaRPr lang="en-US" sz="1200">
                        <a:latin typeface="Arial"/>
                      </a:endParaRPr>
                    </a:p>
                  </a:txBody>
                  <a:tcPr>
                    <a:solidFill>
                      <a:srgbClr val="FFC000"/>
                    </a:solidFill>
                  </a:tcPr>
                </a:tc>
                <a:tc>
                  <a:txBody>
                    <a:bodyPr/>
                    <a:lstStyle/>
                    <a:p>
                      <a:pPr lvl="0">
                        <a:buNone/>
                      </a:pPr>
                      <a:r>
                        <a:rPr lang="en-GB" sz="1200" dirty="0">
                          <a:latin typeface="Arial"/>
                        </a:rPr>
                        <a:t>When was the problem first noticed?</a:t>
                      </a:r>
                      <a:endParaRPr lang="en-US" sz="1200">
                        <a:latin typeface="Arial"/>
                      </a:endParaRPr>
                    </a:p>
                  </a:txBody>
                  <a:tcPr>
                    <a:solidFill>
                      <a:srgbClr val="FFFF00"/>
                    </a:solidFill>
                  </a:tcPr>
                </a:tc>
                <a:tc>
                  <a:txBody>
                    <a:bodyPr/>
                    <a:lstStyle/>
                    <a:p>
                      <a:r>
                        <a:rPr lang="en-GB" sz="1200" dirty="0">
                          <a:latin typeface="Arial"/>
                        </a:rPr>
                        <a:t>Who is impacted by the problem?</a:t>
                      </a:r>
                    </a:p>
                  </a:txBody>
                  <a:tcPr>
                    <a:solidFill>
                      <a:srgbClr val="92D050"/>
                    </a:solidFill>
                  </a:tcPr>
                </a:tc>
                <a:tc>
                  <a:txBody>
                    <a:bodyPr/>
                    <a:lstStyle/>
                    <a:p>
                      <a:r>
                        <a:rPr lang="en-GB" sz="1200" dirty="0">
                          <a:latin typeface="Arial"/>
                        </a:rPr>
                        <a:t>Why is the problem happening?</a:t>
                      </a:r>
                    </a:p>
                  </a:txBody>
                  <a:tcPr>
                    <a:solidFill>
                      <a:srgbClr val="00B0F0"/>
                    </a:solidFill>
                  </a:tcPr>
                </a:tc>
                <a:tc>
                  <a:txBody>
                    <a:bodyPr/>
                    <a:lstStyle/>
                    <a:p>
                      <a:r>
                        <a:rPr lang="en-GB" sz="1200" dirty="0">
                          <a:latin typeface="Arial"/>
                        </a:rPr>
                        <a:t>How serious is the problem?</a:t>
                      </a:r>
                    </a:p>
                  </a:txBody>
                  <a:tcPr>
                    <a:solidFill>
                      <a:srgbClr val="0070C0"/>
                    </a:solidFill>
                  </a:tcPr>
                </a:tc>
                <a:tc>
                  <a:txBody>
                    <a:bodyPr/>
                    <a:lstStyle/>
                    <a:p>
                      <a:r>
                        <a:rPr lang="en-GB" sz="1200" dirty="0">
                          <a:latin typeface="Arial"/>
                        </a:rPr>
                        <a:t>How much money is being lost?</a:t>
                      </a:r>
                    </a:p>
                  </a:txBody>
                  <a:tcPr>
                    <a:solidFill>
                      <a:srgbClr val="7030A0"/>
                    </a:solidFill>
                  </a:tcPr>
                </a:tc>
                <a:extLst>
                  <a:ext uri="{0D108BD9-81ED-4DB2-BD59-A6C34878D82A}">
                    <a16:rowId xmlns:a16="http://schemas.microsoft.com/office/drawing/2014/main" val="2046650194"/>
                  </a:ext>
                </a:extLst>
              </a:tr>
              <a:tr h="3572386">
                <a:tc>
                  <a:txBody>
                    <a:bodyPr/>
                    <a:lstStyle/>
                    <a:p>
                      <a:pPr marL="285750" indent="-285750">
                        <a:buFont typeface="Arial" panose="020B0604020202020204" pitchFamily="34" charset="0"/>
                        <a:buChar char="•"/>
                      </a:pPr>
                      <a:r>
                        <a:rPr lang="en-GB" sz="1200" b="0" i="0" u="none" strike="noStrike" noProof="0" dirty="0">
                          <a:solidFill>
                            <a:srgbClr val="000000"/>
                          </a:solidFill>
                          <a:latin typeface="Arial"/>
                        </a:rPr>
                        <a:t>30% decline in in-store sales over the past 12 months.</a:t>
                      </a:r>
                    </a:p>
                    <a:p>
                      <a:pPr marL="0" lvl="0" indent="0">
                        <a:buNone/>
                      </a:pPr>
                      <a:endParaRPr lang="en-GB" sz="1200" b="0" i="0" u="none" strike="noStrike" noProof="0" dirty="0">
                        <a:solidFill>
                          <a:srgbClr val="000000"/>
                        </a:solidFill>
                        <a:latin typeface="Arial"/>
                      </a:endParaRPr>
                    </a:p>
                    <a:p>
                      <a:pPr marL="0" lvl="0" indent="0">
                        <a:buNone/>
                      </a:pPr>
                      <a:endParaRPr lang="en-GB" sz="1200" b="0" i="0" u="none" strike="noStrike" noProof="0" dirty="0">
                        <a:solidFill>
                          <a:srgbClr val="000000"/>
                        </a:solidFill>
                        <a:latin typeface="Arial"/>
                      </a:endParaRPr>
                    </a:p>
                    <a:p>
                      <a:pPr marL="285750" lvl="0" indent="-285750">
                        <a:buFont typeface="Arial" panose="020B0604020202020204" pitchFamily="34" charset="0"/>
                        <a:buChar char="•"/>
                      </a:pPr>
                      <a:r>
                        <a:rPr lang="en-GB" sz="1200" b="0" i="0" u="none" strike="noStrike" noProof="0" dirty="0">
                          <a:solidFill>
                            <a:srgbClr val="000000"/>
                          </a:solidFill>
                          <a:latin typeface="Arial"/>
                        </a:rPr>
                        <a:t>Reduced revenue, pressure on costs, loss of market share, and risk of business closure if unresolved.</a:t>
                      </a:r>
                    </a:p>
                  </a:txBody>
                  <a:tcPr>
                    <a:solidFill>
                      <a:srgbClr val="FF0000"/>
                    </a:solidFill>
                  </a:tcPr>
                </a:tc>
                <a:tc>
                  <a:txBody>
                    <a:bodyPr/>
                    <a:lstStyle/>
                    <a:p>
                      <a:pPr marL="285750" indent="-285750">
                        <a:buFont typeface="Arial" panose="020B0604020202020204" pitchFamily="34" charset="0"/>
                        <a:buChar char="•"/>
                      </a:pPr>
                      <a:r>
                        <a:rPr lang="en-GB" sz="1200" dirty="0">
                          <a:latin typeface="Arial"/>
                        </a:rPr>
                        <a:t>In-store at the Norwich shop, and underperforming online presence.</a:t>
                      </a:r>
                    </a:p>
                    <a:p>
                      <a:pPr marL="285750" lvl="0" indent="-285750">
                        <a:buFont typeface="Arial" panose="020B0604020202020204" pitchFamily="34" charset="0"/>
                        <a:buChar char="•"/>
                      </a:pPr>
                      <a:endParaRPr lang="en-GB" sz="1200" dirty="0">
                        <a:latin typeface="Arial"/>
                      </a:endParaRPr>
                    </a:p>
                    <a:p>
                      <a:pPr marL="0" lvl="0" indent="0">
                        <a:buNone/>
                      </a:pPr>
                      <a:endParaRPr lang="en-GB" sz="1200" dirty="0">
                        <a:latin typeface="Arial"/>
                      </a:endParaRPr>
                    </a:p>
                    <a:p>
                      <a:pPr marL="285750" lvl="0" indent="-285750">
                        <a:buFont typeface="Arial" panose="020B0604020202020204" pitchFamily="34" charset="0"/>
                        <a:buChar char="•"/>
                      </a:pPr>
                      <a:r>
                        <a:rPr lang="en-GB" sz="1200" dirty="0">
                          <a:latin typeface="Arial"/>
                        </a:rPr>
                        <a:t>Primarily in-store, but also across their digital customer experience.</a:t>
                      </a:r>
                    </a:p>
                    <a:p>
                      <a:pPr marL="285750" lvl="0" indent="-285750">
                        <a:buFont typeface="Arial" panose="020B0604020202020204" pitchFamily="34" charset="0"/>
                        <a:buChar char="•"/>
                      </a:pPr>
                      <a:endParaRPr lang="en-GB" sz="1200" dirty="0">
                        <a:latin typeface="Arial"/>
                      </a:endParaRPr>
                    </a:p>
                    <a:p>
                      <a:pPr marL="285750" lvl="0" indent="-285750">
                        <a:buFont typeface="Arial" panose="020B0604020202020204" pitchFamily="34" charset="0"/>
                        <a:buChar char="•"/>
                      </a:pPr>
                      <a:endParaRPr lang="en-GB" sz="1200" dirty="0">
                        <a:latin typeface="Arial"/>
                      </a:endParaRPr>
                    </a:p>
                  </a:txBody>
                  <a:tcPr>
                    <a:solidFill>
                      <a:srgbClr val="FFC000"/>
                    </a:solidFill>
                  </a:tcPr>
                </a:tc>
                <a:tc>
                  <a:txBody>
                    <a:bodyPr/>
                    <a:lstStyle/>
                    <a:p>
                      <a:pPr marL="285750" indent="-285750">
                        <a:buFont typeface="Arial" panose="020B0604020202020204" pitchFamily="34" charset="0"/>
                        <a:buChar char="•"/>
                      </a:pPr>
                      <a:r>
                        <a:rPr lang="en-GB" sz="1200" dirty="0">
                          <a:latin typeface="Arial"/>
                        </a:rPr>
                        <a:t>Over the past year, with consistent decline in foot traffic and sales and increased competition</a:t>
                      </a:r>
                      <a:endParaRPr lang="en-US" dirty="0"/>
                    </a:p>
                    <a:p>
                      <a:pPr marL="285750" lvl="0" indent="-285750">
                        <a:buFont typeface="Arial" panose="020B0604020202020204" pitchFamily="34" charset="0"/>
                        <a:buChar char="•"/>
                      </a:pPr>
                      <a:endParaRPr lang="en-GB" sz="1200" dirty="0">
                        <a:latin typeface="Arial"/>
                      </a:endParaRPr>
                    </a:p>
                    <a:p>
                      <a:pPr marL="285750" lvl="0" indent="-285750">
                        <a:buFont typeface="Arial" panose="020B0604020202020204" pitchFamily="34" charset="0"/>
                        <a:buChar char="•"/>
                      </a:pPr>
                      <a:endParaRPr lang="en-GB" sz="1200" dirty="0">
                        <a:latin typeface="Arial"/>
                      </a:endParaRPr>
                    </a:p>
                    <a:p>
                      <a:pPr marL="0" lvl="0" indent="0">
                        <a:buNone/>
                      </a:pPr>
                      <a:endParaRPr lang="en-GB" sz="1200" dirty="0">
                        <a:latin typeface="Arial"/>
                      </a:endParaRPr>
                    </a:p>
                    <a:p>
                      <a:pPr marL="285750" lvl="0" indent="-285750">
                        <a:buFont typeface="Arial" panose="020B0604020202020204" pitchFamily="34" charset="0"/>
                        <a:buChar char="•"/>
                      </a:pPr>
                      <a:endParaRPr lang="en-GB" sz="1200" dirty="0">
                        <a:latin typeface="Arial"/>
                      </a:endParaRPr>
                    </a:p>
                  </a:txBody>
                  <a:tcPr>
                    <a:solidFill>
                      <a:srgbClr val="FFFF00"/>
                    </a:solidFill>
                  </a:tcPr>
                </a:tc>
                <a:tc>
                  <a:txBody>
                    <a:bodyPr/>
                    <a:lstStyle/>
                    <a:p>
                      <a:pPr marL="285750" indent="-285750">
                        <a:buFont typeface="Arial" panose="020B0604020202020204" pitchFamily="34" charset="0"/>
                        <a:buChar char="•"/>
                      </a:pPr>
                      <a:r>
                        <a:rPr lang="en-GB" sz="1200" dirty="0">
                          <a:latin typeface="Arial"/>
                        </a:rPr>
                        <a:t>Owners Liam and Priya, employees, and customers affected by reduced service and availability.</a:t>
                      </a:r>
                    </a:p>
                    <a:p>
                      <a:pPr marL="285750" lvl="0" indent="-285750">
                        <a:buFont typeface="Arial" panose="020B0604020202020204" pitchFamily="34" charset="0"/>
                        <a:buChar char="•"/>
                      </a:pPr>
                      <a:endParaRPr lang="en-GB" sz="1200" dirty="0">
                        <a:latin typeface="Arial"/>
                      </a:endParaRPr>
                    </a:p>
                    <a:p>
                      <a:pPr marL="0" lvl="0" indent="0">
                        <a:buNone/>
                      </a:pPr>
                      <a:endParaRPr lang="en-GB" sz="1200" dirty="0">
                        <a:latin typeface="Arial"/>
                      </a:endParaRPr>
                    </a:p>
                    <a:p>
                      <a:pPr marL="285750" lvl="0" indent="-285750">
                        <a:buFont typeface="Arial" panose="020B0604020202020204" pitchFamily="34" charset="0"/>
                        <a:buChar char="•"/>
                      </a:pPr>
                      <a:r>
                        <a:rPr lang="en-GB" sz="1200" b="0" i="0" u="none" strike="noStrike" noProof="0" dirty="0">
                          <a:latin typeface="Arial"/>
                        </a:rPr>
                        <a:t>Owners, staff, loyal and potential customers choosing competitors.</a:t>
                      </a:r>
                      <a:endParaRPr lang="en-GB" sz="1200" dirty="0">
                        <a:latin typeface="Arial"/>
                      </a:endParaRPr>
                    </a:p>
                  </a:txBody>
                  <a:tcPr>
                    <a:solidFill>
                      <a:srgbClr val="92D050"/>
                    </a:solidFill>
                  </a:tcPr>
                </a:tc>
                <a:tc>
                  <a:txBody>
                    <a:bodyPr/>
                    <a:lstStyle/>
                    <a:p>
                      <a:pPr marL="285750" indent="-285750">
                        <a:buFont typeface="Arial" panose="020B0604020202020204" pitchFamily="34" charset="0"/>
                        <a:buChar char="•"/>
                      </a:pPr>
                      <a:r>
                        <a:rPr lang="en-GB" sz="1200" dirty="0">
                          <a:latin typeface="Arial"/>
                        </a:rPr>
                        <a:t>Increased competition, reduced high street footfall, weak digital marketing, and rising operational costs.</a:t>
                      </a:r>
                    </a:p>
                    <a:p>
                      <a:pPr marL="0" lvl="0" indent="0">
                        <a:buNone/>
                      </a:pPr>
                      <a:endParaRPr lang="en-GB" sz="1200" dirty="0">
                        <a:latin typeface="Arial"/>
                      </a:endParaRPr>
                    </a:p>
                    <a:p>
                      <a:pPr marL="285750" lvl="0" indent="-285750">
                        <a:buFont typeface="Arial" panose="020B0604020202020204" pitchFamily="34" charset="0"/>
                        <a:buChar char="•"/>
                      </a:pPr>
                      <a:r>
                        <a:rPr lang="en-GB" sz="1200" dirty="0">
                          <a:latin typeface="Arial"/>
                        </a:rPr>
                        <a:t>Lack of investment in online presence, increased competition, economic pressures like inflation and supply costs.</a:t>
                      </a:r>
                    </a:p>
                    <a:p>
                      <a:pPr marL="285750" lvl="0" indent="-285750">
                        <a:buFont typeface="Arial" panose="020B0604020202020204" pitchFamily="34" charset="0"/>
                        <a:buChar char="•"/>
                      </a:pPr>
                      <a:endParaRPr lang="en-GB" sz="1200" dirty="0">
                        <a:latin typeface="Arial"/>
                      </a:endParaRPr>
                    </a:p>
                  </a:txBody>
                  <a:tcPr>
                    <a:solidFill>
                      <a:srgbClr val="00B0F0"/>
                    </a:solidFill>
                  </a:tcPr>
                </a:tc>
                <a:tc>
                  <a:txBody>
                    <a:bodyPr/>
                    <a:lstStyle/>
                    <a:p>
                      <a:pPr marL="285750" indent="-285750">
                        <a:buFont typeface="Arial" panose="020B0604020202020204" pitchFamily="34" charset="0"/>
                        <a:buChar char="•"/>
                      </a:pPr>
                      <a:r>
                        <a:rPr lang="en-GB" sz="1200" b="0" i="0" u="none" strike="noStrike" noProof="0" dirty="0">
                          <a:latin typeface="Arial"/>
                        </a:rPr>
                        <a:t>Failure to adapt to digital trends, plus inflation and supply chain disruptions increasing costs</a:t>
                      </a:r>
                      <a:endParaRPr lang="en-US" dirty="0"/>
                    </a:p>
                    <a:p>
                      <a:pPr marL="285750" lvl="0" indent="-285750">
                        <a:buFont typeface="Arial" panose="020B0604020202020204" pitchFamily="34" charset="0"/>
                        <a:buChar char="•"/>
                      </a:pPr>
                      <a:endParaRPr lang="en-GB" sz="1200" b="0" i="0" u="none" strike="noStrike" noProof="0" dirty="0">
                        <a:latin typeface="Arial"/>
                      </a:endParaRPr>
                    </a:p>
                    <a:p>
                      <a:pPr marL="0" lvl="0" indent="0">
                        <a:buNone/>
                      </a:pPr>
                      <a:endParaRPr lang="en-GB" sz="1200" b="0" i="0" u="none" strike="noStrike" noProof="0" dirty="0">
                        <a:latin typeface="Arial"/>
                      </a:endParaRPr>
                    </a:p>
                    <a:p>
                      <a:pPr marL="285750" lvl="0" indent="-285750">
                        <a:buFont typeface="Arial" panose="020B0604020202020204" pitchFamily="34" charset="0"/>
                        <a:buChar char="•"/>
                      </a:pPr>
                      <a:r>
                        <a:rPr lang="en-GB" sz="1200" dirty="0">
                          <a:latin typeface="Arial"/>
                        </a:rPr>
                        <a:t>Very serious; a 30% sales decline threatens the business’s long-term viability.</a:t>
                      </a:r>
                      <a:endParaRPr lang="en-GB" sz="1200" b="0" i="0" u="none" strike="noStrike" noProof="0" dirty="0">
                        <a:latin typeface="Arial"/>
                      </a:endParaRPr>
                    </a:p>
                    <a:p>
                      <a:pPr marL="285750" lvl="0" indent="-285750">
                        <a:buFont typeface="Arial" panose="020B0604020202020204" pitchFamily="34" charset="0"/>
                        <a:buChar char="•"/>
                      </a:pPr>
                      <a:endParaRPr lang="en-GB" sz="1200" b="0" i="0" u="none" strike="noStrike" noProof="0" dirty="0">
                        <a:latin typeface="Arial"/>
                      </a:endParaRPr>
                    </a:p>
                  </a:txBody>
                  <a:tcPr>
                    <a:solidFill>
                      <a:srgbClr val="0070C0"/>
                    </a:solidFill>
                  </a:tcPr>
                </a:tc>
                <a:tc>
                  <a:txBody>
                    <a:bodyPr/>
                    <a:lstStyle/>
                    <a:p>
                      <a:pPr marL="285750" indent="-285750">
                        <a:buFont typeface="Arial" panose="020B0604020202020204" pitchFamily="34" charset="0"/>
                        <a:buChar char="•"/>
                      </a:pPr>
                      <a:r>
                        <a:rPr lang="en-GB" sz="1200" b="0" i="0" u="none" strike="noStrike" noProof="0" dirty="0">
                          <a:latin typeface="Arial"/>
                        </a:rPr>
                        <a:t>Significant financial loss, with a 30% sales drop impacting profitability.</a:t>
                      </a:r>
                    </a:p>
                    <a:p>
                      <a:pPr marL="285750" lvl="0" indent="-285750">
                        <a:buFont typeface="Arial" panose="020B0604020202020204" pitchFamily="34" charset="0"/>
                        <a:buChar char="•"/>
                      </a:pPr>
                      <a:endParaRPr lang="en-GB" sz="1200" b="0" i="0" u="none" strike="noStrike" noProof="0" dirty="0">
                        <a:latin typeface="Arial"/>
                      </a:endParaRPr>
                    </a:p>
                    <a:p>
                      <a:pPr marL="0" lvl="0" indent="0">
                        <a:buNone/>
                      </a:pPr>
                      <a:endParaRPr lang="en-GB" sz="1200" b="0" i="0" u="none" strike="noStrike" noProof="0" dirty="0">
                        <a:latin typeface="Arial"/>
                      </a:endParaRPr>
                    </a:p>
                    <a:p>
                      <a:pPr marL="285750" lvl="0" indent="-285750">
                        <a:buFont typeface="Arial" panose="020B0604020202020204" pitchFamily="34" charset="0"/>
                        <a:buChar char="•"/>
                      </a:pPr>
                      <a:r>
                        <a:rPr lang="en-GB" sz="1200" b="0" i="0" u="none" strike="noStrike" noProof="0" dirty="0">
                          <a:latin typeface="Arial"/>
                        </a:rPr>
                        <a:t>Not specified, but likely substantial due to sales decline and increased expenses.</a:t>
                      </a:r>
                    </a:p>
                    <a:p>
                      <a:pPr marL="285750" lvl="0" indent="-285750">
                        <a:buFont typeface="Arial" panose="020B0604020202020204" pitchFamily="34" charset="0"/>
                        <a:buChar char="•"/>
                      </a:pPr>
                      <a:endParaRPr lang="en-GB" sz="1200" b="0" i="0" u="none" strike="noStrike" noProof="0" dirty="0">
                        <a:latin typeface="Arial"/>
                      </a:endParaRPr>
                    </a:p>
                    <a:p>
                      <a:pPr marL="285750" lvl="0" indent="-285750">
                        <a:buFont typeface="Arial" panose="020B0604020202020204" pitchFamily="34" charset="0"/>
                        <a:buChar char="•"/>
                      </a:pPr>
                      <a:endParaRPr lang="en-GB" sz="1200" b="0" i="0" u="none" strike="noStrike" noProof="0" dirty="0">
                        <a:latin typeface="Arial"/>
                      </a:endParaRPr>
                    </a:p>
                  </a:txBody>
                  <a:tcPr>
                    <a:solidFill>
                      <a:srgbClr val="7030A0"/>
                    </a:solidFill>
                  </a:tcPr>
                </a:tc>
                <a:extLst>
                  <a:ext uri="{0D108BD9-81ED-4DB2-BD59-A6C34878D82A}">
                    <a16:rowId xmlns:a16="http://schemas.microsoft.com/office/drawing/2014/main" val="886584623"/>
                  </a:ext>
                </a:extLst>
              </a:tr>
            </a:tbl>
          </a:graphicData>
        </a:graphic>
      </p:graphicFrame>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1371597" y="348865"/>
            <a:ext cx="10044023" cy="877729"/>
          </a:xfrm>
        </p:spPr>
        <p:txBody>
          <a:bodyPr anchor="ctr">
            <a:normAutofit/>
          </a:bodyPr>
          <a:lstStyle/>
          <a:p>
            <a:r>
              <a:rPr lang="en-GB" sz="4000" b="1" u="sng">
                <a:solidFill>
                  <a:srgbClr val="FFFFFF"/>
                </a:solidFill>
                <a:latin typeface="Arial"/>
                <a:cs typeface="Arial"/>
              </a:rPr>
              <a:t>PESTEL Framework </a:t>
            </a:r>
            <a:endParaRPr lang="en-US" sz="4000">
              <a:solidFill>
                <a:srgbClr val="FFFFFF"/>
              </a:solidFill>
            </a:endParaRPr>
          </a:p>
        </p:txBody>
      </p:sp>
      <p:graphicFrame>
        <p:nvGraphicFramePr>
          <p:cNvPr id="20" name="Content Placeholder 2">
            <a:extLst>
              <a:ext uri="{FF2B5EF4-FFF2-40B4-BE49-F238E27FC236}">
                <a16:creationId xmlns:a16="http://schemas.microsoft.com/office/drawing/2014/main" id="{0285FF50-1DA6-02F2-F45E-ECA2FFD79CF4}"/>
              </a:ext>
            </a:extLst>
          </p:cNvPr>
          <p:cNvGraphicFramePr>
            <a:graphicFrameLocks noGrp="1"/>
          </p:cNvGraphicFramePr>
          <p:nvPr>
            <p:ph idx="1"/>
            <p:extLst>
              <p:ext uri="{D42A27DB-BD31-4B8C-83A1-F6EECF244321}">
                <p14:modId xmlns:p14="http://schemas.microsoft.com/office/powerpoint/2010/main" val="13660318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63551" y="565924"/>
            <a:ext cx="10671496" cy="4974328"/>
          </a:xfrm>
        </p:spPr>
        <p:txBody>
          <a:bodyPr vert="horz" lIns="91440" tIns="45720" rIns="91440" bIns="45720" rtlCol="0" anchor="t">
            <a:normAutofit/>
          </a:bodyPr>
          <a:lstStyle/>
          <a:p>
            <a:pPr marL="0" indent="0">
              <a:buNone/>
            </a:pPr>
            <a:r>
              <a:rPr lang="en-GB" dirty="0">
                <a:latin typeface="Arial"/>
                <a:cs typeface="Arial"/>
              </a:rPr>
              <a:t>Here is the PESTLE analysis of Green Haven Florist</a:t>
            </a:r>
            <a:endParaRPr lang="en-GB" b="1" dirty="0">
              <a:latin typeface="Arial"/>
              <a:cs typeface="Arial"/>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ea typeface="Calibri" panose="020F0502020204030204"/>
              <a:cs typeface="Arial" panose="020B0604020202020204" pitchFamily="34" charset="0"/>
            </a:endParaRPr>
          </a:p>
          <a:p>
            <a:endParaRPr lang="en-GB" dirty="0">
              <a:latin typeface="Calibri" panose="020F0502020204030204"/>
              <a:ea typeface="Calibri" panose="020F0502020204030204"/>
              <a:cs typeface="Calibri" panose="020F0502020204030204"/>
            </a:endParaRPr>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059296192"/>
              </p:ext>
            </p:extLst>
          </p:nvPr>
        </p:nvGraphicFramePr>
        <p:xfrm>
          <a:off x="345241" y="1529619"/>
          <a:ext cx="11099613" cy="3462896"/>
        </p:xfrm>
        <a:graphic>
          <a:graphicData uri="http://schemas.openxmlformats.org/drawingml/2006/table">
            <a:tbl>
              <a:tblPr firstRow="1" bandRow="1">
                <a:tableStyleId>{5C22544A-7EE6-4342-B048-85BDC9FD1C3A}</a:tableStyleId>
              </a:tblPr>
              <a:tblGrid>
                <a:gridCol w="1809584">
                  <a:extLst>
                    <a:ext uri="{9D8B030D-6E8A-4147-A177-3AD203B41FA5}">
                      <a16:colId xmlns:a16="http://schemas.microsoft.com/office/drawing/2014/main" val="1284065850"/>
                    </a:ext>
                  </a:extLst>
                </a:gridCol>
                <a:gridCol w="1899943">
                  <a:extLst>
                    <a:ext uri="{9D8B030D-6E8A-4147-A177-3AD203B41FA5}">
                      <a16:colId xmlns:a16="http://schemas.microsoft.com/office/drawing/2014/main" val="1858564028"/>
                    </a:ext>
                  </a:extLst>
                </a:gridCol>
                <a:gridCol w="1884757">
                  <a:extLst>
                    <a:ext uri="{9D8B030D-6E8A-4147-A177-3AD203B41FA5}">
                      <a16:colId xmlns:a16="http://schemas.microsoft.com/office/drawing/2014/main" val="1949424782"/>
                    </a:ext>
                  </a:extLst>
                </a:gridCol>
                <a:gridCol w="1887824">
                  <a:extLst>
                    <a:ext uri="{9D8B030D-6E8A-4147-A177-3AD203B41FA5}">
                      <a16:colId xmlns:a16="http://schemas.microsoft.com/office/drawing/2014/main" val="446382655"/>
                    </a:ext>
                  </a:extLst>
                </a:gridCol>
                <a:gridCol w="1803326">
                  <a:extLst>
                    <a:ext uri="{9D8B030D-6E8A-4147-A177-3AD203B41FA5}">
                      <a16:colId xmlns:a16="http://schemas.microsoft.com/office/drawing/2014/main" val="3644160467"/>
                    </a:ext>
                  </a:extLst>
                </a:gridCol>
                <a:gridCol w="1814179">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0" lvl="0" indent="0" algn="l">
                        <a:lnSpc>
                          <a:spcPct val="100000"/>
                        </a:lnSpc>
                        <a:spcBef>
                          <a:spcPts val="0"/>
                        </a:spcBef>
                        <a:spcAft>
                          <a:spcPts val="0"/>
                        </a:spcAft>
                        <a:buFont typeface="Arial" panose="05000000000000000000" pitchFamily="2" charset="2"/>
                        <a:buChar char="•"/>
                      </a:pPr>
                      <a:r>
                        <a:rPr lang="en-GB" sz="1400" b="1" i="0" u="none" strike="noStrike" noProof="0" dirty="0">
                          <a:solidFill>
                            <a:schemeClr val="tx1"/>
                          </a:solidFill>
                          <a:latin typeface="Calibri"/>
                        </a:rPr>
                        <a:t>Brexit-related supply chain disruptions.</a:t>
                      </a:r>
                      <a:endParaRPr lang="en-GB" sz="1400" b="1" dirty="0">
                        <a:solidFill>
                          <a:schemeClr val="tx1"/>
                        </a:solidFill>
                      </a:endParaRPr>
                    </a:p>
                    <a:p>
                      <a:pPr marL="285750" lvl="0" indent="-285750">
                        <a:buFont typeface="Wingdings" panose="05000000000000000000" pitchFamily="2" charset="2"/>
                        <a:buChar char="§"/>
                      </a:pPr>
                      <a:endParaRPr lang="en-GB" sz="1400" b="1" dirty="0">
                        <a:solidFill>
                          <a:schemeClr val="tx1"/>
                        </a:solidFill>
                      </a:endParaRPr>
                    </a:p>
                  </a:txBody>
                  <a:tcPr>
                    <a:pattFill prst="pct40">
                      <a:fgClr>
                        <a:srgbClr val="FF0000"/>
                      </a:fgClr>
                      <a:bgClr>
                        <a:schemeClr val="bg1"/>
                      </a:bgClr>
                    </a:pattFill>
                  </a:tcPr>
                </a:tc>
                <a:tc>
                  <a:txBody>
                    <a:bodyPr/>
                    <a:lstStyle/>
                    <a:p>
                      <a:pPr marL="0" lvl="0" indent="0" algn="l">
                        <a:lnSpc>
                          <a:spcPct val="100000"/>
                        </a:lnSpc>
                        <a:spcBef>
                          <a:spcPts val="0"/>
                        </a:spcBef>
                        <a:spcAft>
                          <a:spcPts val="0"/>
                        </a:spcAft>
                        <a:buFont typeface="Arial" panose="05000000000000000000" pitchFamily="2" charset="2"/>
                        <a:buChar char="•"/>
                      </a:pPr>
                      <a:r>
                        <a:rPr lang="en-GB" sz="1400" b="1" i="0" u="none" strike="noStrike" noProof="0" dirty="0">
                          <a:solidFill>
                            <a:schemeClr val="tx1"/>
                          </a:solidFill>
                          <a:latin typeface="Calibri"/>
                        </a:rPr>
                        <a:t>Rising flower costs due to inflation.</a:t>
                      </a:r>
                      <a:endParaRPr lang="en-US" b="1">
                        <a:solidFill>
                          <a:schemeClr val="tx1"/>
                        </a:solidFill>
                      </a:endParaRPr>
                    </a:p>
                    <a:p>
                      <a:pPr marL="0" lvl="0" indent="0" algn="l">
                        <a:lnSpc>
                          <a:spcPct val="100000"/>
                        </a:lnSpc>
                        <a:spcBef>
                          <a:spcPts val="0"/>
                        </a:spcBef>
                        <a:spcAft>
                          <a:spcPts val="0"/>
                        </a:spcAft>
                        <a:buNone/>
                      </a:pPr>
                      <a:endParaRPr lang="en-GB" sz="1400" b="1" i="0" u="none" strike="noStrike" noProof="0" dirty="0">
                        <a:solidFill>
                          <a:schemeClr val="tx1"/>
                        </a:solidFill>
                        <a:latin typeface="Calibri"/>
                      </a:endParaRPr>
                    </a:p>
                    <a:p>
                      <a:pPr marL="0" lvl="0" indent="0" algn="l">
                        <a:lnSpc>
                          <a:spcPct val="100000"/>
                        </a:lnSpc>
                        <a:spcBef>
                          <a:spcPts val="0"/>
                        </a:spcBef>
                        <a:spcAft>
                          <a:spcPts val="0"/>
                        </a:spcAft>
                        <a:buFont typeface="Arial" panose="05000000000000000000" pitchFamily="2" charset="2"/>
                        <a:buChar char="•"/>
                      </a:pPr>
                      <a:r>
                        <a:rPr lang="en-GB" sz="1400" b="1" i="0" u="none" strike="noStrike" noProof="0" dirty="0">
                          <a:solidFill>
                            <a:schemeClr val="tx1"/>
                          </a:solidFill>
                          <a:latin typeface="Calibri"/>
                        </a:rPr>
                        <a:t>Shift in consumer spending to online retailers.</a:t>
                      </a:r>
                      <a:endParaRPr lang="en-GB" sz="1400" b="1" dirty="0">
                        <a:solidFill>
                          <a:schemeClr val="tx1"/>
                        </a:solidFill>
                      </a:endParaRPr>
                    </a:p>
                    <a:p>
                      <a:pPr marL="285750" lvl="0" indent="-285750">
                        <a:buFont typeface="Wingdings" panose="05000000000000000000" pitchFamily="2" charset="2"/>
                        <a:buChar char="§"/>
                      </a:pPr>
                      <a:endParaRPr lang="en-GB" sz="1400" b="1" dirty="0">
                        <a:solidFill>
                          <a:schemeClr val="tx1"/>
                        </a:solidFill>
                      </a:endParaRPr>
                    </a:p>
                    <a:p>
                      <a:endParaRPr lang="en-GB" sz="1400" b="1" dirty="0">
                        <a:solidFill>
                          <a:schemeClr val="tx1"/>
                        </a:solidFill>
                      </a:endParaRPr>
                    </a:p>
                  </a:txBody>
                  <a:tcPr>
                    <a:pattFill prst="pct40">
                      <a:fgClr>
                        <a:srgbClr val="FFC000"/>
                      </a:fgClr>
                      <a:bgClr>
                        <a:schemeClr val="bg1"/>
                      </a:bgClr>
                    </a:pattFill>
                  </a:tcPr>
                </a:tc>
                <a:tc>
                  <a:txBody>
                    <a:bodyPr/>
                    <a:lstStyle/>
                    <a:p>
                      <a:pPr marL="0" lvl="0" indent="0" algn="l">
                        <a:lnSpc>
                          <a:spcPct val="100000"/>
                        </a:lnSpc>
                        <a:spcBef>
                          <a:spcPts val="0"/>
                        </a:spcBef>
                        <a:spcAft>
                          <a:spcPts val="0"/>
                        </a:spcAft>
                        <a:buFont typeface="Arial" panose="05000000000000000000" pitchFamily="2" charset="2"/>
                        <a:buChar char="•"/>
                      </a:pPr>
                      <a:r>
                        <a:rPr lang="en-GB" sz="1400" b="1" i="0" u="none" strike="noStrike" noProof="0" dirty="0">
                          <a:solidFill>
                            <a:schemeClr val="tx1"/>
                          </a:solidFill>
                          <a:latin typeface="Calibri"/>
                        </a:rPr>
                        <a:t>Preference  for sustainable and eco-friendly products.</a:t>
                      </a:r>
                      <a:endParaRPr lang="en-US" b="1">
                        <a:solidFill>
                          <a:schemeClr val="tx1"/>
                        </a:solidFill>
                      </a:endParaRPr>
                    </a:p>
                    <a:p>
                      <a:pPr marL="0" lvl="0" indent="0" algn="l">
                        <a:lnSpc>
                          <a:spcPct val="100000"/>
                        </a:lnSpc>
                        <a:spcBef>
                          <a:spcPts val="0"/>
                        </a:spcBef>
                        <a:spcAft>
                          <a:spcPts val="0"/>
                        </a:spcAft>
                        <a:buNone/>
                      </a:pPr>
                      <a:endParaRPr lang="en-GB" sz="1400" b="1" i="0" u="none" strike="noStrike" noProof="0" dirty="0">
                        <a:solidFill>
                          <a:schemeClr val="tx1"/>
                        </a:solidFill>
                        <a:latin typeface="Calibri"/>
                      </a:endParaRPr>
                    </a:p>
                    <a:p>
                      <a:pPr marL="0" lvl="0" indent="0" algn="l">
                        <a:lnSpc>
                          <a:spcPct val="100000"/>
                        </a:lnSpc>
                        <a:spcBef>
                          <a:spcPts val="0"/>
                        </a:spcBef>
                        <a:spcAft>
                          <a:spcPts val="0"/>
                        </a:spcAft>
                        <a:buFont typeface="Arial" panose="05000000000000000000" pitchFamily="2" charset="2"/>
                        <a:buChar char="•"/>
                      </a:pPr>
                      <a:r>
                        <a:rPr lang="en-GB" sz="1400" b="1" i="0" u="none" strike="noStrike" noProof="0" dirty="0">
                          <a:solidFill>
                            <a:schemeClr val="tx1"/>
                          </a:solidFill>
                          <a:latin typeface="Calibri"/>
                        </a:rPr>
                        <a:t>Desire for convenience (subscriptions, flexible delivery).</a:t>
                      </a:r>
                      <a:endParaRPr lang="en-GB" sz="1400" b="1" dirty="0">
                        <a:solidFill>
                          <a:schemeClr val="tx1"/>
                        </a:solidFill>
                      </a:endParaRPr>
                    </a:p>
                    <a:p>
                      <a:pPr marL="285750" lvl="0" indent="-285750">
                        <a:buFont typeface="Wingdings" panose="05000000000000000000" pitchFamily="2" charset="2"/>
                        <a:buChar char="§"/>
                      </a:pPr>
                      <a:endParaRPr lang="en-GB" sz="1400" b="1" dirty="0">
                        <a:solidFill>
                          <a:schemeClr val="tx1"/>
                        </a:solidFill>
                      </a:endParaRPr>
                    </a:p>
                    <a:p>
                      <a:endParaRPr lang="en-GB" sz="1400" b="1" dirty="0">
                        <a:solidFill>
                          <a:schemeClr val="tx1"/>
                        </a:solidFill>
                      </a:endParaRPr>
                    </a:p>
                  </a:txBody>
                  <a:tcPr>
                    <a:pattFill prst="pct40">
                      <a:fgClr>
                        <a:srgbClr val="FFFF00"/>
                      </a:fgClr>
                      <a:bgClr>
                        <a:schemeClr val="bg1"/>
                      </a:bgClr>
                    </a:pattFill>
                  </a:tcPr>
                </a:tc>
                <a:tc>
                  <a:txBody>
                    <a:bodyPr/>
                    <a:lstStyle/>
                    <a:p>
                      <a:pPr marL="0" lvl="0" indent="0" algn="l">
                        <a:lnSpc>
                          <a:spcPct val="100000"/>
                        </a:lnSpc>
                        <a:spcBef>
                          <a:spcPts val="0"/>
                        </a:spcBef>
                        <a:spcAft>
                          <a:spcPts val="0"/>
                        </a:spcAft>
                        <a:buFont typeface="Arial" panose="05000000000000000000" pitchFamily="2" charset="2"/>
                        <a:buChar char="•"/>
                      </a:pPr>
                      <a:r>
                        <a:rPr lang="en-GB" sz="1400" b="1" i="0" u="none" strike="noStrike" noProof="0" dirty="0">
                          <a:solidFill>
                            <a:schemeClr val="tx1"/>
                          </a:solidFill>
                          <a:latin typeface="Calibri"/>
                        </a:rPr>
                        <a:t>Outdated website limits online growth.</a:t>
                      </a:r>
                      <a:endParaRPr lang="en-US" b="1">
                        <a:solidFill>
                          <a:schemeClr val="tx1"/>
                        </a:solidFill>
                      </a:endParaRPr>
                    </a:p>
                    <a:p>
                      <a:pPr marL="0" lvl="0" indent="0" algn="l">
                        <a:lnSpc>
                          <a:spcPct val="100000"/>
                        </a:lnSpc>
                        <a:spcBef>
                          <a:spcPts val="0"/>
                        </a:spcBef>
                        <a:spcAft>
                          <a:spcPts val="0"/>
                        </a:spcAft>
                        <a:buNone/>
                      </a:pPr>
                      <a:endParaRPr lang="en-GB" sz="1400" b="1" i="0" u="none" strike="noStrike" noProof="0" dirty="0">
                        <a:solidFill>
                          <a:schemeClr val="tx1"/>
                        </a:solidFill>
                        <a:latin typeface="Calibri"/>
                      </a:endParaRPr>
                    </a:p>
                    <a:p>
                      <a:pPr marL="0" lvl="0" indent="0" algn="l">
                        <a:lnSpc>
                          <a:spcPct val="100000"/>
                        </a:lnSpc>
                        <a:spcBef>
                          <a:spcPts val="0"/>
                        </a:spcBef>
                        <a:spcAft>
                          <a:spcPts val="0"/>
                        </a:spcAft>
                        <a:buFont typeface="Arial" panose="05000000000000000000" pitchFamily="2" charset="2"/>
                        <a:buChar char="•"/>
                      </a:pPr>
                      <a:r>
                        <a:rPr lang="en-GB" sz="1400" b="1" i="0" u="none" strike="noStrike" noProof="0" dirty="0">
                          <a:solidFill>
                            <a:schemeClr val="tx1"/>
                          </a:solidFill>
                          <a:latin typeface="Calibri"/>
                        </a:rPr>
                        <a:t>Competitors’ use of social media marketing.</a:t>
                      </a:r>
                      <a:endParaRPr lang="en-GB" sz="1400" b="1" dirty="0">
                        <a:solidFill>
                          <a:schemeClr val="tx1"/>
                        </a:solidFill>
                      </a:endParaRPr>
                    </a:p>
                    <a:p>
                      <a:pPr marL="285750" lvl="0" indent="-285750">
                        <a:buFont typeface="Wingdings" panose="05000000000000000000" pitchFamily="2" charset="2"/>
                        <a:buChar char="§"/>
                      </a:pPr>
                      <a:endParaRPr lang="en-GB" sz="1400" b="1" dirty="0">
                        <a:solidFill>
                          <a:schemeClr val="tx1"/>
                        </a:solidFill>
                      </a:endParaRPr>
                    </a:p>
                    <a:p>
                      <a:endParaRPr lang="en-GB" sz="1400" b="1" dirty="0">
                        <a:solidFill>
                          <a:schemeClr val="tx1"/>
                        </a:solidFill>
                      </a:endParaRPr>
                    </a:p>
                  </a:txBody>
                  <a:tcPr>
                    <a:pattFill prst="pct40">
                      <a:fgClr>
                        <a:srgbClr val="92D050"/>
                      </a:fgClr>
                      <a:bgClr>
                        <a:schemeClr val="bg1"/>
                      </a:bgClr>
                    </a:pattFill>
                  </a:tcPr>
                </a:tc>
                <a:tc>
                  <a:txBody>
                    <a:bodyPr/>
                    <a:lstStyle/>
                    <a:p>
                      <a:pPr marL="285750" indent="-285750">
                        <a:buFont typeface="Arial" panose="05000000000000000000" pitchFamily="2" charset="2"/>
                        <a:buChar char="•"/>
                      </a:pPr>
                      <a:r>
                        <a:rPr lang="en-GB" sz="1400" b="1" i="0" u="none" strike="noStrike" noProof="0" dirty="0">
                          <a:solidFill>
                            <a:schemeClr val="tx1"/>
                          </a:solidFill>
                          <a:latin typeface="Calibri"/>
                        </a:rPr>
                        <a:t>Compliance with environmental and employment laws</a:t>
                      </a:r>
                      <a:endParaRPr lang="en-GB" sz="1400" b="1" dirty="0">
                        <a:solidFill>
                          <a:schemeClr val="tx1"/>
                        </a:solidFill>
                      </a:endParaRPr>
                    </a:p>
                    <a:p>
                      <a:pPr marL="0" lvl="0" indent="0">
                        <a:buNone/>
                      </a:pPr>
                      <a:endParaRPr lang="en-GB" sz="1400" b="1" dirty="0">
                        <a:solidFill>
                          <a:schemeClr val="tx1"/>
                        </a:solidFill>
                      </a:endParaRPr>
                    </a:p>
                    <a:p>
                      <a:endParaRPr lang="en-GB" sz="1400" b="1" dirty="0">
                        <a:solidFill>
                          <a:schemeClr val="tx1"/>
                        </a:solidFill>
                      </a:endParaRPr>
                    </a:p>
                  </a:txBody>
                  <a:tcPr>
                    <a:pattFill prst="pct40">
                      <a:fgClr>
                        <a:srgbClr val="00B0F0"/>
                      </a:fgClr>
                      <a:bgClr>
                        <a:schemeClr val="bg1"/>
                      </a:bgClr>
                    </a:pattFill>
                  </a:tcPr>
                </a:tc>
                <a:tc>
                  <a:txBody>
                    <a:bodyPr/>
                    <a:lstStyle/>
                    <a:p>
                      <a:pPr marL="0" lvl="0" indent="0" algn="l">
                        <a:lnSpc>
                          <a:spcPct val="100000"/>
                        </a:lnSpc>
                        <a:spcBef>
                          <a:spcPts val="0"/>
                        </a:spcBef>
                        <a:spcAft>
                          <a:spcPts val="0"/>
                        </a:spcAft>
                        <a:buFont typeface="Arial" panose="05000000000000000000" pitchFamily="2" charset="2"/>
                        <a:buChar char="•"/>
                      </a:pPr>
                      <a:r>
                        <a:rPr lang="en-GB" sz="1400" b="1" i="0" u="none" strike="noStrike" noProof="0" dirty="0">
                          <a:solidFill>
                            <a:schemeClr val="tx1"/>
                          </a:solidFill>
                          <a:latin typeface="Calibri"/>
                        </a:rPr>
                        <a:t>Growing interest in sustainable sourcing.</a:t>
                      </a:r>
                      <a:endParaRPr lang="en-US" b="1">
                        <a:solidFill>
                          <a:schemeClr val="tx1"/>
                        </a:solidFill>
                      </a:endParaRPr>
                    </a:p>
                    <a:p>
                      <a:pPr marL="0" lvl="0" indent="0" algn="l">
                        <a:lnSpc>
                          <a:spcPct val="100000"/>
                        </a:lnSpc>
                        <a:spcBef>
                          <a:spcPts val="0"/>
                        </a:spcBef>
                        <a:spcAft>
                          <a:spcPts val="0"/>
                        </a:spcAft>
                        <a:buNone/>
                      </a:pPr>
                      <a:endParaRPr lang="en-GB" sz="1400" b="1" i="0" u="none" strike="noStrike" noProof="0" dirty="0">
                        <a:solidFill>
                          <a:schemeClr val="tx1"/>
                        </a:solidFill>
                        <a:latin typeface="Calibri"/>
                      </a:endParaRPr>
                    </a:p>
                    <a:p>
                      <a:pPr marL="0" lvl="0" indent="0" algn="l">
                        <a:lnSpc>
                          <a:spcPct val="100000"/>
                        </a:lnSpc>
                        <a:spcBef>
                          <a:spcPts val="0"/>
                        </a:spcBef>
                        <a:spcAft>
                          <a:spcPts val="0"/>
                        </a:spcAft>
                        <a:buFont typeface="Arial" panose="05000000000000000000" pitchFamily="2" charset="2"/>
                        <a:buChar char="•"/>
                      </a:pPr>
                      <a:r>
                        <a:rPr lang="en-GB" sz="1400" b="1" i="0" u="none" strike="noStrike" noProof="0" dirty="0">
                          <a:solidFill>
                            <a:schemeClr val="tx1"/>
                          </a:solidFill>
                          <a:latin typeface="Calibri"/>
                        </a:rPr>
                        <a:t>Climate change impacting flower supply.</a:t>
                      </a:r>
                      <a:endParaRPr lang="en-GB" sz="1400" b="1" dirty="0">
                        <a:solidFill>
                          <a:schemeClr val="tx1"/>
                        </a:solidFill>
                      </a:endParaRPr>
                    </a:p>
                    <a:p>
                      <a:pPr marL="285750" lvl="0" indent="-285750">
                        <a:buFont typeface="Wingdings" panose="05000000000000000000" pitchFamily="2" charset="2"/>
                        <a:buChar char="§"/>
                      </a:pPr>
                      <a:endParaRPr lang="en-GB" sz="1400" b="1" dirty="0">
                        <a:solidFill>
                          <a:schemeClr val="tx1"/>
                        </a:solidFill>
                      </a:endParaRPr>
                    </a:p>
                    <a:p>
                      <a:endParaRPr lang="en-GB" sz="1400" b="1" dirty="0">
                        <a:solidFill>
                          <a:schemeClr val="tx1"/>
                        </a:solidFill>
                      </a:endParaRP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47" name="Rectangle 4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3EED567E-D2C2-00C0-290F-F03A46C3D0EC}"/>
              </a:ext>
            </a:extLst>
          </p:cNvPr>
          <p:cNvPicPr>
            <a:picLocks noChangeAspect="1"/>
          </p:cNvPicPr>
          <p:nvPr/>
        </p:nvPicPr>
        <p:blipFill>
          <a:blip r:embed="rId2">
            <a:alphaModFix amt="35000"/>
          </a:blip>
          <a:srcRect t="7865" b="786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365125"/>
            <a:ext cx="10515600" cy="1325563"/>
          </a:xfrm>
        </p:spPr>
        <p:txBody>
          <a:bodyPr>
            <a:normAutofit/>
          </a:bodyPr>
          <a:lstStyle/>
          <a:p>
            <a:r>
              <a:rPr lang="en-GB" b="1" u="sng">
                <a:solidFill>
                  <a:srgbClr val="FFFFFF"/>
                </a:solidFill>
                <a:latin typeface="Arial"/>
                <a:cs typeface="Arial"/>
              </a:rPr>
              <a:t>Cause-and-Effect model</a:t>
            </a:r>
          </a:p>
        </p:txBody>
      </p:sp>
      <p:graphicFrame>
        <p:nvGraphicFramePr>
          <p:cNvPr id="17" name="Content Placeholder 2">
            <a:extLst>
              <a:ext uri="{FF2B5EF4-FFF2-40B4-BE49-F238E27FC236}">
                <a16:creationId xmlns:a16="http://schemas.microsoft.com/office/drawing/2014/main" id="{AC66EAE4-F64F-97D4-9092-D57912B01E04}"/>
              </a:ext>
            </a:extLst>
          </p:cNvPr>
          <p:cNvGraphicFramePr>
            <a:graphicFrameLocks noGrp="1"/>
          </p:cNvGraphicFramePr>
          <p:nvPr>
            <p:ph idx="1"/>
            <p:extLst>
              <p:ext uri="{D42A27DB-BD31-4B8C-83A1-F6EECF244321}">
                <p14:modId xmlns:p14="http://schemas.microsoft.com/office/powerpoint/2010/main" val="19628024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907912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505395B-EB6B-5ED1-186D-E017DA15A205}"/>
              </a:ext>
            </a:extLst>
          </p:cNvPr>
          <p:cNvSpPr txBox="1"/>
          <p:nvPr/>
        </p:nvSpPr>
        <p:spPr>
          <a:xfrm>
            <a:off x="9267909" y="2023110"/>
            <a:ext cx="2469624" cy="28460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u="sng" kern="1200">
                <a:solidFill>
                  <a:schemeClr val="tx1"/>
                </a:solidFill>
                <a:latin typeface="+mj-lt"/>
                <a:ea typeface="+mj-ea"/>
                <a:cs typeface="+mj-cs"/>
              </a:rPr>
              <a:t>Cause-and Effect diagram </a:t>
            </a:r>
          </a:p>
        </p:txBody>
      </p:sp>
      <p:sp>
        <p:nvSpPr>
          <p:cNvPr id="56" name="Rectangle 5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 computer screen shot of a diagram&#10;&#10;AI-generated content may be incorrect.">
            <a:extLst>
              <a:ext uri="{FF2B5EF4-FFF2-40B4-BE49-F238E27FC236}">
                <a16:creationId xmlns:a16="http://schemas.microsoft.com/office/drawing/2014/main" id="{87E1C856-14F0-4767-AE75-325C0EB11D91}"/>
              </a:ext>
            </a:extLst>
          </p:cNvPr>
          <p:cNvPicPr>
            <a:picLocks noChangeAspect="1"/>
          </p:cNvPicPr>
          <p:nvPr/>
        </p:nvPicPr>
        <p:blipFill>
          <a:blip r:embed="rId2"/>
          <a:srcRect l="25454" t="23319" r="20979" b="15546"/>
          <a:stretch>
            <a:fillRect/>
          </a:stretch>
        </p:blipFill>
        <p:spPr>
          <a:xfrm>
            <a:off x="928629" y="872902"/>
            <a:ext cx="6841523" cy="5197529"/>
          </a:xfrm>
          <a:prstGeom prst="rect">
            <a:avLst/>
          </a:prstGeom>
        </p:spPr>
      </p:pic>
      <p:sp>
        <p:nvSpPr>
          <p:cNvPr id="60" name="Rectangle 5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0730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1325563"/>
          </a:xfrm>
        </p:spPr>
        <p:txBody>
          <a:bodyPr>
            <a:normAutofit/>
          </a:bodyPr>
          <a:lstStyle/>
          <a:p>
            <a:r>
              <a:rPr lang="en-GB" sz="5400" b="1" u="sng">
                <a:latin typeface="Arial"/>
                <a:cs typeface="Arial"/>
              </a:rPr>
              <a:t>Key Findings </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b="1">
                <a:ea typeface="+mn-lt"/>
                <a:cs typeface="+mn-lt"/>
              </a:rPr>
              <a:t>Digital Weakness Is a Core Issue</a:t>
            </a:r>
            <a:br>
              <a:rPr lang="en-GB" sz="2200" b="1">
                <a:ea typeface="+mn-lt"/>
                <a:cs typeface="+mn-lt"/>
              </a:rPr>
            </a:br>
            <a:r>
              <a:rPr lang="en-GB" sz="2200" b="1">
                <a:ea typeface="+mn-lt"/>
                <a:cs typeface="+mn-lt"/>
              </a:rPr>
              <a:t> Green Haven’s outdated website and minimal digital marketing are major barriers to customer engagement and online sales growth.</a:t>
            </a:r>
            <a:endParaRPr lang="en-GB" sz="2200">
              <a:latin typeface="Arial" panose="020B0604020202020204" pitchFamily="34" charset="0"/>
              <a:cs typeface="Arial" panose="020B0604020202020204" pitchFamily="34" charset="0"/>
            </a:endParaRPr>
          </a:p>
          <a:p>
            <a:r>
              <a:rPr lang="en-GB" sz="2200" b="1">
                <a:ea typeface="+mn-lt"/>
                <a:cs typeface="+mn-lt"/>
              </a:rPr>
              <a:t>Business Model Needs Modernisation</a:t>
            </a:r>
            <a:br>
              <a:rPr lang="en-GB" sz="2200" b="1">
                <a:ea typeface="+mn-lt"/>
                <a:cs typeface="+mn-lt"/>
              </a:rPr>
            </a:br>
            <a:r>
              <a:rPr lang="en-GB" sz="2200" b="1">
                <a:ea typeface="+mn-lt"/>
                <a:cs typeface="+mn-lt"/>
              </a:rPr>
              <a:t> The shop's traditional retail methods no longer match consumer expectations for convenience, flexible delivery, and subscription services.</a:t>
            </a:r>
            <a:endParaRPr lang="en-GB" sz="2200"/>
          </a:p>
          <a:p>
            <a:r>
              <a:rPr lang="en-GB" sz="2200" b="1">
                <a:ea typeface="+mn-lt"/>
                <a:cs typeface="+mn-lt"/>
              </a:rPr>
              <a:t>Rising Costs Are Impacting Sustainability</a:t>
            </a:r>
            <a:br>
              <a:rPr lang="en-GB" sz="2200" b="1">
                <a:ea typeface="+mn-lt"/>
                <a:cs typeface="+mn-lt"/>
              </a:rPr>
            </a:br>
            <a:r>
              <a:rPr lang="en-GB" sz="2200" b="1">
                <a:ea typeface="+mn-lt"/>
                <a:cs typeface="+mn-lt"/>
              </a:rPr>
              <a:t> The increasing price of flowers and sustainable materials is making it harder to maintain the shop’s eco-friendly model profitably.</a:t>
            </a:r>
            <a:endParaRPr lang="en-GB" sz="2200"/>
          </a:p>
          <a:p>
            <a:r>
              <a:rPr lang="en-GB" sz="2200" b="1">
                <a:ea typeface="+mn-lt"/>
                <a:cs typeface="+mn-lt"/>
              </a:rPr>
              <a:t>External Market Pressures Are Growing</a:t>
            </a:r>
            <a:br>
              <a:rPr lang="en-GB" sz="2200" b="1">
                <a:ea typeface="+mn-lt"/>
                <a:cs typeface="+mn-lt"/>
              </a:rPr>
            </a:br>
            <a:r>
              <a:rPr lang="en-GB" sz="2200" b="1">
                <a:ea typeface="+mn-lt"/>
                <a:cs typeface="+mn-lt"/>
              </a:rPr>
              <a:t> Declining high street traffic and stronger competition—especially from digitally-savvy and low-cost competitors—are reducing in-store visits and market share.</a:t>
            </a:r>
            <a:endParaRPr lang="en-GB" sz="2200"/>
          </a:p>
          <a:p>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727389"/>
          </a:xfrm>
        </p:spPr>
        <p:txBody>
          <a:bodyPr vert="horz" lIns="91440" tIns="45720" rIns="91440" bIns="45720" rtlCol="0" anchor="t">
            <a:normAutofit/>
          </a:bodyPr>
          <a:lstStyle/>
          <a:p>
            <a:pPr marL="0" indent="0">
              <a:buNone/>
            </a:pPr>
            <a:r>
              <a:rPr lang="en-GB" sz="1200" dirty="0">
                <a:ea typeface="+mn-lt"/>
                <a:cs typeface="+mn-lt"/>
              </a:rPr>
              <a:t>Johnson, G., Scholes, K. &amp; Whittington, R., 2017. </a:t>
            </a:r>
            <a:r>
              <a:rPr lang="en-GB" sz="1200" i="1" dirty="0">
                <a:ea typeface="+mn-lt"/>
                <a:cs typeface="+mn-lt"/>
              </a:rPr>
              <a:t>Exploring Corporate Strategy: Text and Cases</a:t>
            </a:r>
            <a:r>
              <a:rPr lang="en-GB" sz="1200" dirty="0">
                <a:ea typeface="+mn-lt"/>
                <a:cs typeface="+mn-lt"/>
              </a:rPr>
              <a:t>. 10th ed. Harlow: Pearson </a:t>
            </a:r>
            <a:r>
              <a:rPr lang="en-GB" sz="1200" dirty="0" err="1">
                <a:ea typeface="+mn-lt"/>
                <a:cs typeface="+mn-lt"/>
              </a:rPr>
              <a:t>Education.A</a:t>
            </a:r>
            <a:r>
              <a:rPr lang="en-GB" sz="1200" dirty="0">
                <a:ea typeface="+mn-lt"/>
                <a:cs typeface="+mn-lt"/>
              </a:rPr>
              <a:t> key source for understanding the PESTEL framework and its application in strategic management.</a:t>
            </a:r>
          </a:p>
          <a:p>
            <a:pPr marL="0" indent="0">
              <a:buNone/>
            </a:pPr>
            <a:r>
              <a:rPr lang="en-GB" sz="1200" dirty="0">
                <a:ea typeface="+mn-lt"/>
                <a:cs typeface="+mn-lt"/>
              </a:rPr>
              <a:t>Kotler, P. &amp; Keller, K.L., 2016. </a:t>
            </a:r>
            <a:r>
              <a:rPr lang="en-GB" sz="1200" i="1" dirty="0">
                <a:ea typeface="+mn-lt"/>
                <a:cs typeface="+mn-lt"/>
              </a:rPr>
              <a:t>Marketing Management</a:t>
            </a:r>
            <a:r>
              <a:rPr lang="en-GB" sz="1200" dirty="0">
                <a:ea typeface="+mn-lt"/>
                <a:cs typeface="+mn-lt"/>
              </a:rPr>
              <a:t>. 15th ed. Harlow</a:t>
            </a:r>
            <a:r>
              <a:rPr lang="en-GB" sz="1200" dirty="0">
                <a:effectLst/>
                <a:ea typeface="+mn-lt"/>
                <a:cs typeface="+mn-lt"/>
              </a:rPr>
              <a:t>: </a:t>
            </a:r>
            <a:r>
              <a:rPr lang="en-GB" sz="1200" dirty="0" err="1">
                <a:ea typeface="+mn-lt"/>
                <a:cs typeface="+mn-lt"/>
              </a:rPr>
              <a:t>Pearson</a:t>
            </a:r>
            <a:r>
              <a:rPr lang="en-GB" sz="1200" dirty="0" err="1">
                <a:effectLst/>
                <a:ea typeface="+mn-lt"/>
                <a:cs typeface="+mn-lt"/>
              </a:rPr>
              <a:t>.</a:t>
            </a:r>
            <a:r>
              <a:rPr lang="en-GB" sz="1200" dirty="0" err="1">
                <a:ea typeface="+mn-lt"/>
                <a:cs typeface="+mn-lt"/>
              </a:rPr>
              <a:t>Provides</a:t>
            </a:r>
            <a:r>
              <a:rPr lang="en-GB" sz="1200" dirty="0">
                <a:ea typeface="+mn-lt"/>
                <a:cs typeface="+mn-lt"/>
              </a:rPr>
              <a:t> insights into consumer </a:t>
            </a:r>
            <a:r>
              <a:rPr lang="en-GB" sz="1200" dirty="0" err="1">
                <a:ea typeface="+mn-lt"/>
                <a:cs typeface="+mn-lt"/>
              </a:rPr>
              <a:t>behavior</a:t>
            </a:r>
            <a:r>
              <a:rPr lang="en-GB" sz="1200" dirty="0">
                <a:ea typeface="+mn-lt"/>
                <a:cs typeface="+mn-lt"/>
              </a:rPr>
              <a:t> and market trends, relevant for </a:t>
            </a:r>
            <a:r>
              <a:rPr lang="en-GB" sz="1200" dirty="0" err="1">
                <a:ea typeface="+mn-lt"/>
                <a:cs typeface="+mn-lt"/>
              </a:rPr>
              <a:t>analyzing</a:t>
            </a:r>
            <a:r>
              <a:rPr lang="en-GB" sz="1200" dirty="0">
                <a:ea typeface="+mn-lt"/>
                <a:cs typeface="+mn-lt"/>
              </a:rPr>
              <a:t> the economic and social factors.</a:t>
            </a:r>
            <a:endParaRPr lang="en-GB" sz="1200">
              <a:ea typeface="Calibri"/>
              <a:cs typeface="Calibri"/>
            </a:endParaRPr>
          </a:p>
          <a:p>
            <a:pPr marL="0" indent="0">
              <a:buNone/>
            </a:pPr>
            <a:r>
              <a:rPr lang="en-GB" sz="1200" dirty="0">
                <a:ea typeface="+mn-lt"/>
                <a:cs typeface="+mn-lt"/>
              </a:rPr>
              <a:t>United Nations Environment Programme (UNEP), 2020. </a:t>
            </a:r>
            <a:r>
              <a:rPr lang="en-GB" sz="1200" i="1" dirty="0">
                <a:ea typeface="+mn-lt"/>
                <a:cs typeface="+mn-lt"/>
              </a:rPr>
              <a:t>The Role of Business </a:t>
            </a:r>
            <a:r>
              <a:rPr lang="en-GB" sz="1200" i="1" dirty="0">
                <a:effectLst/>
                <a:ea typeface="+mn-lt"/>
                <a:cs typeface="+mn-lt"/>
              </a:rPr>
              <a:t>in </a:t>
            </a:r>
            <a:r>
              <a:rPr lang="en-GB" sz="1200" i="1" dirty="0">
                <a:ea typeface="+mn-lt"/>
                <a:cs typeface="+mn-lt"/>
              </a:rPr>
              <a:t>Climate Change Mitigation</a:t>
            </a:r>
            <a:r>
              <a:rPr lang="en-GB" sz="1200" dirty="0">
                <a:effectLst/>
                <a:ea typeface="+mn-lt"/>
                <a:cs typeface="+mn-lt"/>
              </a:rPr>
              <a:t>. </a:t>
            </a:r>
            <a:r>
              <a:rPr lang="en-GB" sz="1200" dirty="0">
                <a:ea typeface="+mn-lt"/>
                <a:cs typeface="+mn-lt"/>
              </a:rPr>
              <a:t>Nairobi: </a:t>
            </a:r>
            <a:r>
              <a:rPr lang="en-GB" sz="1200" dirty="0" err="1">
                <a:ea typeface="+mn-lt"/>
                <a:cs typeface="+mn-lt"/>
              </a:rPr>
              <a:t>UNEP.Discusses</a:t>
            </a:r>
            <a:r>
              <a:rPr lang="en-GB" sz="1200" dirty="0">
                <a:ea typeface="+mn-lt"/>
                <a:cs typeface="+mn-lt"/>
              </a:rPr>
              <a:t> environmental trends, including sustainability and climate change, which are key factors affecting industries like floristry</a:t>
            </a:r>
            <a:r>
              <a:rPr lang="en-GB" sz="1200" dirty="0">
                <a:effectLst/>
                <a:ea typeface="+mn-lt"/>
                <a:cs typeface="+mn-lt"/>
              </a:rPr>
              <a:t>.</a:t>
            </a:r>
            <a:endParaRPr lang="en-GB" dirty="0">
              <a:ea typeface="+mn-lt"/>
              <a:cs typeface="+mn-lt"/>
            </a:endParaRPr>
          </a:p>
          <a:p>
            <a:pPr marL="0" indent="0">
              <a:buNone/>
            </a:pPr>
            <a:r>
              <a:rPr lang="en-GB" sz="1200" dirty="0">
                <a:ea typeface="+mn-lt"/>
                <a:cs typeface="+mn-lt"/>
              </a:rPr>
              <a:t>Dale, B.G., 2015. </a:t>
            </a:r>
            <a:r>
              <a:rPr lang="en-GB" sz="1200" i="1" dirty="0">
                <a:ea typeface="+mn-lt"/>
                <a:cs typeface="+mn-lt"/>
              </a:rPr>
              <a:t>Managing Quality</a:t>
            </a:r>
            <a:r>
              <a:rPr lang="en-GB" sz="1200" dirty="0">
                <a:ea typeface="+mn-lt"/>
                <a:cs typeface="+mn-lt"/>
              </a:rPr>
              <a:t>. 6th ed. Wiley.</a:t>
            </a:r>
            <a:endParaRPr lang="en-GB" dirty="0">
              <a:ea typeface="Calibri" panose="020F0502020204030204"/>
              <a:cs typeface="Calibri" panose="020F0502020204030204"/>
            </a:endParaRPr>
          </a:p>
          <a:p>
            <a:pPr marL="0" indent="0">
              <a:buNone/>
            </a:pPr>
            <a:r>
              <a:rPr lang="en-GB" sz="1200" dirty="0">
                <a:ea typeface="+mn-lt"/>
                <a:cs typeface="+mn-lt"/>
              </a:rPr>
              <a:t>Evans, J.R. &amp; Lindsay, W.M., 2014. </a:t>
            </a:r>
            <a:r>
              <a:rPr lang="en-GB" sz="1200" i="1" dirty="0">
                <a:ea typeface="+mn-lt"/>
                <a:cs typeface="+mn-lt"/>
              </a:rPr>
              <a:t>Operations Management: An Integrated Approach</a:t>
            </a:r>
            <a:r>
              <a:rPr lang="en-GB" sz="1200" dirty="0">
                <a:ea typeface="+mn-lt"/>
                <a:cs typeface="+mn-lt"/>
              </a:rPr>
              <a:t>. 6th ed. Cengage Learning.</a:t>
            </a:r>
            <a:endParaRPr lang="en-GB" dirty="0">
              <a:ea typeface="Calibri" panose="020F0502020204030204"/>
              <a:cs typeface="Calibri" panose="020F0502020204030204"/>
            </a:endParaRPr>
          </a:p>
          <a:p>
            <a:pPr marL="0" indent="0">
              <a:buNone/>
            </a:pPr>
            <a:r>
              <a:rPr lang="en-GB" sz="1200" dirty="0">
                <a:ea typeface="+mn-lt"/>
                <a:cs typeface="+mn-lt"/>
              </a:rPr>
              <a:t>Ishikawa, K., 1982. </a:t>
            </a:r>
            <a:r>
              <a:rPr lang="en-GB" sz="1200" i="1" dirty="0">
                <a:ea typeface="+mn-lt"/>
                <a:cs typeface="+mn-lt"/>
              </a:rPr>
              <a:t>Guide to Quality Control</a:t>
            </a:r>
            <a:r>
              <a:rPr lang="en-GB" sz="1200" dirty="0">
                <a:ea typeface="+mn-lt"/>
                <a:cs typeface="+mn-lt"/>
              </a:rPr>
              <a:t>. Asian Productivity Organization.</a:t>
            </a:r>
            <a:endParaRPr lang="en-GB" dirty="0">
              <a:ea typeface="+mn-lt"/>
              <a:cs typeface="+mn-lt"/>
            </a:endParaRPr>
          </a:p>
          <a:p>
            <a:pPr marL="0" indent="0">
              <a:buNone/>
            </a:pPr>
            <a:r>
              <a:rPr lang="en-GB" sz="1200" dirty="0">
                <a:ea typeface="+mn-lt"/>
                <a:cs typeface="+mn-lt"/>
              </a:rPr>
              <a:t>Juran, J.M. &amp; Godfrey, A.B., 1999. </a:t>
            </a:r>
            <a:r>
              <a:rPr lang="en-GB" sz="1200" i="1" dirty="0">
                <a:ea typeface="+mn-lt"/>
                <a:cs typeface="+mn-lt"/>
              </a:rPr>
              <a:t>Juran’s Quality Handbook</a:t>
            </a:r>
            <a:r>
              <a:rPr lang="en-GB" sz="1200" dirty="0">
                <a:ea typeface="+mn-lt"/>
                <a:cs typeface="+mn-lt"/>
              </a:rPr>
              <a:t>. 5th ed. McGraw-Hill.</a:t>
            </a:r>
            <a:endParaRPr lang="en-GB" dirty="0">
              <a:ea typeface="+mn-lt"/>
              <a:cs typeface="+mn-lt"/>
            </a:endParaRPr>
          </a:p>
          <a:p>
            <a:pPr marL="0" indent="0">
              <a:buNone/>
            </a:pPr>
            <a:r>
              <a:rPr lang="en-GB" sz="1200" dirty="0">
                <a:ea typeface="+mn-lt"/>
                <a:cs typeface="+mn-lt"/>
              </a:rPr>
              <a:t>Wheelen, T.L. &amp; Hunger, J.D., 2011. </a:t>
            </a:r>
            <a:r>
              <a:rPr lang="en-GB" sz="1200" i="1" dirty="0">
                <a:ea typeface="+mn-lt"/>
                <a:cs typeface="+mn-lt"/>
              </a:rPr>
              <a:t>Strategic Management and Business Policy: Achieving Sustainability</a:t>
            </a:r>
            <a:r>
              <a:rPr lang="en-GB" sz="1200" dirty="0">
                <a:ea typeface="+mn-lt"/>
                <a:cs typeface="+mn-lt"/>
              </a:rPr>
              <a:t>. 13th ed. Pearson Prentice Hall.</a:t>
            </a:r>
            <a:endParaRPr lang="en-GB">
              <a:ea typeface="Calibri" panose="020F0502020204030204"/>
              <a:cs typeface="Calibri" panose="020F0502020204030204"/>
            </a:endParaRPr>
          </a:p>
          <a:p>
            <a:pPr marL="0" indent="0">
              <a:buNone/>
            </a:pPr>
            <a:r>
              <a:rPr lang="en-GB" sz="1200" dirty="0">
                <a:ea typeface="+mn-lt"/>
                <a:cs typeface="+mn-lt"/>
              </a:rPr>
              <a:t>Chaffey, D. and Ellis-Chadwick, F., 2019. </a:t>
            </a:r>
            <a:r>
              <a:rPr lang="en-GB" sz="1200" i="1" dirty="0">
                <a:ea typeface="+mn-lt"/>
                <a:cs typeface="+mn-lt"/>
              </a:rPr>
              <a:t>Digital marketing</a:t>
            </a:r>
            <a:r>
              <a:rPr lang="en-GB" sz="1200" dirty="0">
                <a:ea typeface="+mn-lt"/>
                <a:cs typeface="+mn-lt"/>
              </a:rPr>
              <a:t>. 7th ed. Harlow: Pearson.</a:t>
            </a:r>
            <a:endParaRPr lang="en-GB">
              <a:ea typeface="Calibri" panose="020F0502020204030204"/>
              <a:cs typeface="Calibri" panose="020F0502020204030204"/>
            </a:endParaRPr>
          </a:p>
          <a:p>
            <a:pPr marL="0" indent="0">
              <a:buNone/>
            </a:pPr>
            <a:r>
              <a:rPr lang="en-GB" sz="1200" dirty="0">
                <a:ea typeface="+mn-lt"/>
                <a:cs typeface="+mn-lt"/>
              </a:rPr>
              <a:t>Deloitte, 2021. </a:t>
            </a:r>
            <a:r>
              <a:rPr lang="en-GB" sz="1200" i="1" dirty="0">
                <a:ea typeface="+mn-lt"/>
                <a:cs typeface="+mn-lt"/>
              </a:rPr>
              <a:t>Retail Trends 2021</a:t>
            </a:r>
            <a:r>
              <a:rPr lang="en-GB" sz="1200" dirty="0">
                <a:ea typeface="+mn-lt"/>
                <a:cs typeface="+mn-lt"/>
              </a:rPr>
              <a:t>. [online] Deloitte UK.  [Accessed 4 Oct. 2025].</a:t>
            </a:r>
            <a:endParaRPr lang="en-GB">
              <a:ea typeface="Calibri" panose="020F0502020204030204"/>
              <a:cs typeface="Calibri" panose="020F0502020204030204"/>
            </a:endParaRPr>
          </a:p>
          <a:p>
            <a:pPr marL="0" indent="0">
              <a:buNone/>
            </a:pPr>
            <a:r>
              <a:rPr lang="en-GB" sz="1200" dirty="0">
                <a:ea typeface="+mn-lt"/>
                <a:cs typeface="+mn-lt"/>
              </a:rPr>
              <a:t>Porter, M.E., 2008. </a:t>
            </a:r>
            <a:r>
              <a:rPr lang="en-GB" sz="1200" i="1" dirty="0">
                <a:ea typeface="+mn-lt"/>
                <a:cs typeface="+mn-lt"/>
              </a:rPr>
              <a:t>The five competitive forces that shape strategy</a:t>
            </a:r>
            <a:r>
              <a:rPr lang="en-GB" sz="1200" dirty="0">
                <a:ea typeface="+mn-lt"/>
                <a:cs typeface="+mn-lt"/>
              </a:rPr>
              <a:t>. Harvard Business Review, 86(1), pp.78–93.</a:t>
            </a:r>
            <a:endParaRPr lang="en-GB">
              <a:ea typeface="Calibri" panose="020F0502020204030204"/>
              <a:cs typeface="Calibri" panose="020F0502020204030204"/>
            </a:endParaRPr>
          </a:p>
          <a:p>
            <a:pPr marL="0" indent="0">
              <a:buNone/>
            </a:pPr>
            <a:r>
              <a:rPr lang="en-GB" sz="1200" dirty="0">
                <a:ea typeface="+mn-lt"/>
                <a:cs typeface="+mn-lt"/>
              </a:rPr>
              <a:t>PwC, 2022. </a:t>
            </a:r>
            <a:r>
              <a:rPr lang="en-GB" sz="1200" i="1" dirty="0">
                <a:ea typeface="+mn-lt"/>
                <a:cs typeface="+mn-lt"/>
              </a:rPr>
              <a:t>The future of customer experience</a:t>
            </a:r>
            <a:r>
              <a:rPr lang="en-GB" sz="1200" dirty="0">
                <a:ea typeface="+mn-lt"/>
                <a:cs typeface="+mn-lt"/>
              </a:rPr>
              <a:t>. [online] PwC. [Accessed 4 Oct. 2025].</a:t>
            </a:r>
            <a:endParaRPr lang="en-GB">
              <a:ea typeface="Calibri" panose="020F0502020204030204"/>
              <a:cs typeface="Calibri" panose="020F0502020204030204"/>
            </a:endParaRPr>
          </a:p>
          <a:p>
            <a:pPr marL="0" indent="0">
              <a:buNone/>
            </a:pPr>
            <a:r>
              <a:rPr lang="en-GB" sz="1200" dirty="0">
                <a:ea typeface="+mn-lt"/>
                <a:cs typeface="+mn-lt"/>
              </a:rPr>
              <a:t>UNCTAD, 2022. </a:t>
            </a:r>
            <a:r>
              <a:rPr lang="en-GB" sz="1200" i="1" dirty="0">
                <a:ea typeface="+mn-lt"/>
                <a:cs typeface="+mn-lt"/>
              </a:rPr>
              <a:t>Global supply chains: Shifts and challenges</a:t>
            </a:r>
            <a:r>
              <a:rPr lang="en-GB" sz="1200" dirty="0">
                <a:ea typeface="+mn-lt"/>
                <a:cs typeface="+mn-lt"/>
              </a:rPr>
              <a:t>. [online] United Nations Conference on Trade and Development. [Accessed 4 Oct. 2025].</a:t>
            </a:r>
            <a:endParaRPr lang="en-GB">
              <a:ea typeface="Calibri" panose="020F0502020204030204"/>
              <a:cs typeface="Calibri" panose="020F0502020204030204"/>
            </a:endParaRPr>
          </a:p>
          <a:p>
            <a:pPr marL="457200" lvl="1" indent="0">
              <a:buNone/>
            </a:pPr>
            <a:endParaRPr lang="en-GB" sz="1200" dirty="0">
              <a:effectLst/>
              <a:latin typeface="Calibri"/>
              <a:ea typeface="Calibri"/>
              <a:cs typeface="Calibri"/>
            </a:endParaRPr>
          </a:p>
          <a:p>
            <a:pPr marL="457200" lvl="1" indent="0">
              <a:buNone/>
            </a:pPr>
            <a:endParaRPr lang="en-GB" sz="1200" dirty="0">
              <a:latin typeface="Calibri"/>
              <a:ea typeface="Calibri"/>
              <a:cs typeface="Calibri"/>
            </a:endParaRPr>
          </a:p>
          <a:p>
            <a:pPr marL="0" indent="0">
              <a:buNone/>
            </a:pPr>
            <a:endParaRPr lang="en-GB" sz="1200" dirty="0">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12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useBgFill="1">
        <p:nvSpPr>
          <p:cNvPr id="1090" name="Rectangle 108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91" name="Group 1090">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034" name="Group 1033">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038" name="Freeform: Shape 1037">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92" name="Freeform: Shape 1091">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093" name="Group 1092">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036" name="Freeform: Shape 1035">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94" name="Freeform: Shape 1093">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73091" y="2626876"/>
            <a:ext cx="4369112" cy="182570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6981826" y="3146400"/>
            <a:ext cx="4391024" cy="2454300"/>
          </a:xfrm>
        </p:spPr>
        <p:txBody>
          <a:bodyPr>
            <a:normAutofit/>
          </a:bodyPr>
          <a:lstStyle/>
          <a:p>
            <a:endParaRPr lang="en-GB" sz="2400">
              <a:solidFill>
                <a:schemeClr val="bg1">
                  <a:alpha val="80000"/>
                </a:schemeClr>
              </a:solidFill>
              <a:latin typeface="Arial" panose="020B0604020202020204" pitchFamily="34" charset="0"/>
              <a:cs typeface="Arial" panose="020B0604020202020204" pitchFamily="34" charset="0"/>
            </a:endParaRPr>
          </a:p>
          <a:p>
            <a:pPr marL="0" indent="0">
              <a:buNone/>
            </a:pPr>
            <a:endParaRPr lang="en-GB" sz="2400">
              <a:solidFill>
                <a:schemeClr val="bg1">
                  <a:alpha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E0DEAD79807744A33C0999C3BED08C" ma:contentTypeVersion="7" ma:contentTypeDescription="Create a new document." ma:contentTypeScope="" ma:versionID="259bf92b74c77e67804fe0d86c3eb5c5">
  <xsd:schema xmlns:xsd="http://www.w3.org/2001/XMLSchema" xmlns:xs="http://www.w3.org/2001/XMLSchema" xmlns:p="http://schemas.microsoft.com/office/2006/metadata/properties" xmlns:ns2="6dd1c96b-863d-4352-8496-166d9a9d3ee1" targetNamespace="http://schemas.microsoft.com/office/2006/metadata/properties" ma:root="true" ma:fieldsID="f4ad78c21ef7dd416d3d39764f4e8228" ns2:_="">
    <xsd:import namespace="6dd1c96b-863d-4352-8496-166d9a9d3ee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d1c96b-863d-4352-8496-166d9a9d3ee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3E32C7-9476-43B4-A23C-279006BC98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d1c96b-863d-4352-8496-166d9a9d3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1868</TotalTime>
  <Words>770</Words>
  <Application>Microsoft Office PowerPoint</Application>
  <PresentationFormat>Widescreen</PresentationFormat>
  <Paragraphs>152</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An Overview of the presentation</vt:lpstr>
      <vt:lpstr>Overview of Green Havan Florists </vt:lpstr>
      <vt:lpstr>Insight into the problems Green Haven Florists are facing </vt:lpstr>
      <vt:lpstr>PowerPoint Presentation</vt:lpstr>
      <vt:lpstr>PESTEL Framework </vt:lpstr>
      <vt:lpstr>PowerPoint Presentation</vt:lpstr>
      <vt:lpstr>Cause-and-Effect model</vt:lpstr>
      <vt:lpstr>PowerPoint Presentation</vt:lpstr>
      <vt:lpstr>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Annamarie Dufficy</cp:lastModifiedBy>
  <cp:revision>480</cp:revision>
  <dcterms:created xsi:type="dcterms:W3CDTF">2024-01-29T11:42:05Z</dcterms:created>
  <dcterms:modified xsi:type="dcterms:W3CDTF">2025-10-11T10:45:36Z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0x01010084E0DEAD79807744A33C0999C3BED08C</vt:lpwstr>
  </property>
</Properties>
</file>