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92" r:id="rId3"/>
    <p:sldId id="287" r:id="rId4"/>
    <p:sldId id="288" r:id="rId5"/>
    <p:sldId id="294" r:id="rId6"/>
    <p:sldId id="295" r:id="rId7"/>
    <p:sldId id="290" r:id="rId8"/>
    <p:sldId id="284" r:id="rId9"/>
    <p:sldId id="274" r:id="rId10"/>
    <p:sldId id="291" r:id="rId11"/>
    <p:sldId id="275" r:id="rId12"/>
    <p:sldId id="283" r:id="rId13"/>
    <p:sldId id="280" r:id="rId14"/>
    <p:sldId id="293" r:id="rId15"/>
    <p:sldId id="285" r:id="rId16"/>
    <p:sldId id="298" r:id="rId17"/>
    <p:sldId id="299" r:id="rId18"/>
    <p:sldId id="281" r:id="rId19"/>
    <p:sldId id="286" r:id="rId20"/>
    <p:sldId id="270" r:id="rId21"/>
    <p:sldId id="296" r:id="rId22"/>
    <p:sldId id="297" r:id="rId23"/>
    <p:sldId id="282" r:id="rId24"/>
    <p:sldId id="272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94602"/>
  </p:normalViewPr>
  <p:slideViewPr>
    <p:cSldViewPr>
      <p:cViewPr varScale="1">
        <p:scale>
          <a:sx n="85" d="100"/>
          <a:sy n="85" d="100"/>
        </p:scale>
        <p:origin x="10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04/02/2018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MOA39LMbXo4" TargetMode="External"/><Relationship Id="rId3" Type="http://schemas.openxmlformats.org/officeDocument/2006/relationships/hyperlink" Target="https://www.youtube.com/watch?v=__G4RrlGmVk" TargetMode="External"/><Relationship Id="rId7" Type="http://schemas.openxmlformats.org/officeDocument/2006/relationships/hyperlink" Target="https://www.youtube.com/watch?v=R0dldQUtRbo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BwbwJ7croDg" TargetMode="External"/><Relationship Id="rId5" Type="http://schemas.openxmlformats.org/officeDocument/2006/relationships/hyperlink" Target="https://www.youtube.com/watch?v=w04ylxv938M" TargetMode="External"/><Relationship Id="rId4" Type="http://schemas.openxmlformats.org/officeDocument/2006/relationships/hyperlink" Target="https://www.youtube.com/watch?v=-M0P7yObb1c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physical litera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3818"/>
            <a:ext cx="3318722" cy="556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5618" y="-1035496"/>
            <a:ext cx="3706631" cy="749188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78021" y="1116739"/>
            <a:ext cx="20162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Physical Skills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Opportunity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Confidence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Motivation </a:t>
            </a:r>
          </a:p>
        </p:txBody>
      </p:sp>
    </p:spTree>
    <p:extLst>
      <p:ext uri="{BB962C8B-B14F-4D97-AF65-F5344CB8AC3E}">
        <p14:creationId xmlns:p14="http://schemas.microsoft.com/office/powerpoint/2010/main" val="180981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5575" y="908720"/>
            <a:ext cx="8808913" cy="28315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What you enjoyed last year:</a:t>
            </a: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Working with children and seeing them enjoy it x5</a:t>
            </a:r>
          </a:p>
          <a:p>
            <a:r>
              <a:rPr lang="en-US" sz="2400" dirty="0">
                <a:solidFill>
                  <a:schemeClr val="bg1"/>
                </a:solidFill>
              </a:rPr>
              <a:t>New experience and challenges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The planning of the assignment submission 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Coaching different activities and learning new coaching techniques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How we interacted / move with coaching rather than ourselves </a:t>
            </a:r>
          </a:p>
        </p:txBody>
      </p:sp>
    </p:spTree>
    <p:extLst>
      <p:ext uri="{BB962C8B-B14F-4D97-AF65-F5344CB8AC3E}">
        <p14:creationId xmlns:p14="http://schemas.microsoft.com/office/powerpoint/2010/main" val="1926762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5575" y="836712"/>
            <a:ext cx="8808913" cy="3200876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What you </a:t>
            </a:r>
            <a:r>
              <a:rPr lang="en-GB" sz="2000" b="1" dirty="0">
                <a:solidFill>
                  <a:schemeClr val="bg1"/>
                </a:solidFill>
              </a:rPr>
              <a:t>found challenging</a:t>
            </a:r>
            <a:r>
              <a:rPr lang="en-US" sz="2000" b="1" dirty="0">
                <a:solidFill>
                  <a:schemeClr val="bg1"/>
                </a:solidFill>
              </a:rPr>
              <a:t>:</a:t>
            </a: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Session Plans</a:t>
            </a:r>
          </a:p>
          <a:p>
            <a:r>
              <a:rPr lang="en-US" dirty="0">
                <a:solidFill>
                  <a:schemeClr val="bg1"/>
                </a:solidFill>
              </a:rPr>
              <a:t>9am lectures </a:t>
            </a:r>
          </a:p>
          <a:p>
            <a:r>
              <a:rPr lang="en-US" dirty="0">
                <a:solidFill>
                  <a:schemeClr val="bg1"/>
                </a:solidFill>
              </a:rPr>
              <a:t>Disruptive groups and children </a:t>
            </a:r>
          </a:p>
          <a:p>
            <a:r>
              <a:rPr lang="en-US" dirty="0">
                <a:solidFill>
                  <a:schemeClr val="bg1"/>
                </a:solidFill>
              </a:rPr>
              <a:t>Larger groups and being put on the spot</a:t>
            </a:r>
          </a:p>
          <a:p>
            <a:r>
              <a:rPr lang="en-US" dirty="0">
                <a:solidFill>
                  <a:schemeClr val="bg1"/>
                </a:solidFill>
              </a:rPr>
              <a:t>Younger school children x2</a:t>
            </a:r>
          </a:p>
          <a:p>
            <a:r>
              <a:rPr lang="en-US" dirty="0">
                <a:solidFill>
                  <a:schemeClr val="bg1"/>
                </a:solidFill>
              </a:rPr>
              <a:t>Keeping the children entertained for the whole session</a:t>
            </a:r>
          </a:p>
          <a:p>
            <a:r>
              <a:rPr lang="en-US" dirty="0">
                <a:solidFill>
                  <a:schemeClr val="bg1"/>
                </a:solidFill>
              </a:rPr>
              <a:t>Gaining confidence </a:t>
            </a:r>
          </a:p>
          <a:p>
            <a:r>
              <a:rPr lang="en-US" dirty="0">
                <a:solidFill>
                  <a:schemeClr val="bg1"/>
                </a:solidFill>
              </a:rPr>
              <a:t>Lesson planning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245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8696" y="404664"/>
            <a:ext cx="8808913" cy="338554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4 ways to deal with a disruptive group or one that is not listening: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Simon says/do this- fingers on lips 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Call them in to sit in front of you / stand on a line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Stop the game, quick water break call them back in and </a:t>
            </a:r>
            <a:r>
              <a:rPr lang="en-US" dirty="0" err="1">
                <a:solidFill>
                  <a:schemeClr val="bg1"/>
                </a:solidFill>
              </a:rPr>
              <a:t>organise</a:t>
            </a:r>
            <a:r>
              <a:rPr lang="en-US" dirty="0">
                <a:solidFill>
                  <a:schemeClr val="bg1"/>
                </a:solidFill>
              </a:rPr>
              <a:t> a different drill 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Ask questions to the disruptive children and involve them more </a:t>
            </a:r>
            <a:r>
              <a:rPr lang="mr-IN" dirty="0">
                <a:solidFill>
                  <a:schemeClr val="bg1"/>
                </a:solidFill>
              </a:rPr>
              <a:t>–</a:t>
            </a:r>
            <a:r>
              <a:rPr lang="en-US" dirty="0">
                <a:solidFill>
                  <a:schemeClr val="bg1"/>
                </a:solidFill>
              </a:rPr>
              <a:t> demonstrations, refereeing, leading a group.</a:t>
            </a:r>
          </a:p>
          <a:p>
            <a:pPr marL="342900" indent="-342900">
              <a:buAutoNum type="arabicPeriod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Ensure they enjoy!  </a:t>
            </a:r>
          </a:p>
        </p:txBody>
      </p:sp>
    </p:spTree>
    <p:extLst>
      <p:ext uri="{BB962C8B-B14F-4D97-AF65-F5344CB8AC3E}">
        <p14:creationId xmlns:p14="http://schemas.microsoft.com/office/powerpoint/2010/main" val="4270515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8696" y="404664"/>
            <a:ext cx="8808913" cy="338554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I need more experience in: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Teaching very young children / more school groups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Working with older groups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Adapting games to keep participants interested 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Managing time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Learner centered approach 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Mentoring coaches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Coaching!  </a:t>
            </a:r>
          </a:p>
        </p:txBody>
      </p:sp>
    </p:spTree>
    <p:extLst>
      <p:ext uri="{BB962C8B-B14F-4D97-AF65-F5344CB8AC3E}">
        <p14:creationId xmlns:p14="http://schemas.microsoft.com/office/powerpoint/2010/main" val="2982331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2246" y="0"/>
            <a:ext cx="9388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787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0"/>
            <a:ext cx="787400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87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+mj-lt"/>
              </a:rPr>
              <a:t>The benefits of being a mentor</a:t>
            </a:r>
          </a:p>
          <a:p>
            <a:pPr algn="ctr"/>
            <a:endParaRPr lang="en-GB" sz="3200" b="1" dirty="0">
              <a:latin typeface="+mj-lt"/>
            </a:endParaRP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Rewarding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A motivational experience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A chance to review your own coaching beliefs and practice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A chance to develop key coaching-related skills, such as questioning, listening, analysing and providing feedback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A chance to develop self – reflection skills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b="1" dirty="0">
                <a:latin typeface="+mj-lt"/>
              </a:rPr>
              <a:t>A good opportunity to develop your sport or club environment by bringing through new coaches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endParaRPr lang="en-GB" sz="2400" b="1" dirty="0">
              <a:latin typeface="+mj-lt"/>
            </a:endParaRPr>
          </a:p>
          <a:p>
            <a:pPr algn="ctr"/>
            <a:r>
              <a:rPr lang="en-GB" sz="2400" b="1" dirty="0">
                <a:latin typeface="+mj-lt"/>
              </a:rPr>
              <a:t>(Sports coach </a:t>
            </a:r>
            <a:r>
              <a:rPr lang="en-GB" sz="2400" b="1" dirty="0" err="1">
                <a:latin typeface="+mj-lt"/>
              </a:rPr>
              <a:t>uk</a:t>
            </a:r>
            <a:r>
              <a:rPr lang="en-GB" sz="2400" b="1" dirty="0">
                <a:latin typeface="+mj-lt"/>
              </a:rPr>
              <a:t> mentoring guide, 2010)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26926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2246" y="0"/>
            <a:ext cx="9388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663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Aims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1- To understand the points that make effective explanations and instructions  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2- To identify the key points of an effective demonstration</a:t>
            </a:r>
          </a:p>
          <a:p>
            <a:pPr algn="ctr"/>
            <a:r>
              <a:rPr lang="en-GB" sz="3600" dirty="0">
                <a:latin typeface="+mj-lt"/>
              </a:rPr>
              <a:t>3- Plan for today and next week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215" y="28641"/>
            <a:ext cx="2169435" cy="144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Explanation and Instruction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You are explaining a game to a group of </a:t>
            </a:r>
          </a:p>
          <a:p>
            <a:pPr algn="ctr"/>
            <a:r>
              <a:rPr lang="en-GB" sz="3600" dirty="0">
                <a:latin typeface="+mj-lt"/>
              </a:rPr>
              <a:t>7-11 year olds. 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What will make a good explanation?</a:t>
            </a:r>
          </a:p>
          <a:p>
            <a:pPr algn="ctr"/>
            <a:r>
              <a:rPr lang="en-GB" sz="3600" dirty="0">
                <a:latin typeface="+mj-lt"/>
              </a:rPr>
              <a:t>What will make a bad explanation?</a:t>
            </a:r>
          </a:p>
          <a:p>
            <a:pPr algn="ctr"/>
            <a:r>
              <a:rPr lang="en-GB" sz="3600" dirty="0">
                <a:latin typeface="+mj-lt"/>
              </a:rPr>
              <a:t>Tennis ball feedback- Two people to scribe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01037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Explanations and Instructions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May call group in close / sat down / in a place if necessary. Gains attention of the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Introduction- Brief intro outlining the purpose of the session, introduced themselves and health and safety check.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Questioned group to check for understanding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Explains the key points / coaching points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information given is the correct amount (not to much / to little)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group clearly understands instructions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Used Demonstrations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Voice is clear and loud enough for everyone to hear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different pitches &amp; tones is animated to engage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movement when necessary to engage the group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3485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-2115616"/>
            <a:ext cx="5616624" cy="9990102"/>
          </a:xfrm>
          <a:prstGeom prst="rect">
            <a:avLst/>
          </a:prstGeom>
        </p:spPr>
      </p:pic>
      <p:pic>
        <p:nvPicPr>
          <p:cNvPr id="2050" name="Picture 2" descr="Image result for sport cartoon imag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73216"/>
            <a:ext cx="1265980" cy="129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sport cartoon imag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30" y="5342494"/>
            <a:ext cx="1152644" cy="132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502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Demonstrations</a:t>
            </a:r>
          </a:p>
          <a:p>
            <a:pPr algn="ctr"/>
            <a:r>
              <a:rPr lang="en-GB" sz="2800" b="1" dirty="0"/>
              <a:t>Is it the correct technique!</a:t>
            </a:r>
            <a:endParaRPr lang="en-GB" sz="2800" b="1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Can all see and hear (is it in the right position) away from distraction </a:t>
            </a:r>
          </a:p>
          <a:p>
            <a:pPr algn="ctr"/>
            <a:r>
              <a:rPr lang="en-GB" sz="2000" dirty="0">
                <a:latin typeface="+mj-lt"/>
              </a:rPr>
              <a:t>Focus attention on 1-2 simple key points</a:t>
            </a:r>
          </a:p>
          <a:p>
            <a:pPr algn="ctr"/>
            <a:r>
              <a:rPr lang="en-GB" sz="2000" dirty="0">
                <a:latin typeface="+mj-lt"/>
              </a:rPr>
              <a:t>Is there an easy way to remember the skill? (Mickey Mouse)</a:t>
            </a:r>
          </a:p>
          <a:p>
            <a:pPr algn="ctr"/>
            <a:r>
              <a:rPr lang="en-GB" sz="2000" dirty="0">
                <a:latin typeface="+mj-lt"/>
              </a:rPr>
              <a:t>Repeat the demo more than once (for a skill)</a:t>
            </a:r>
          </a:p>
          <a:p>
            <a:pPr algn="ctr"/>
            <a:r>
              <a:rPr lang="en-GB" sz="2000" dirty="0">
                <a:latin typeface="+mj-lt"/>
              </a:rPr>
              <a:t>Invite questions and check for understanding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Is a member / members of the group being used (if possible / suitable)</a:t>
            </a:r>
          </a:p>
          <a:p>
            <a:pPr algn="ctr"/>
            <a:r>
              <a:rPr lang="en-GB" sz="2000" dirty="0">
                <a:latin typeface="+mj-lt"/>
              </a:rPr>
              <a:t>Is the group able to perform it? (Goals that are within the ability of the player?)</a:t>
            </a:r>
          </a:p>
          <a:p>
            <a:pPr algn="ctr"/>
            <a:r>
              <a:rPr lang="en-GB" sz="2000" dirty="0">
                <a:latin typeface="+mj-lt"/>
              </a:rPr>
              <a:t>Appropriate pace / tempo? </a:t>
            </a:r>
          </a:p>
          <a:p>
            <a:pPr algn="ctr"/>
            <a:r>
              <a:rPr lang="en-GB" sz="2000" dirty="0">
                <a:latin typeface="+mj-lt"/>
              </a:rPr>
              <a:t>Are there simple verbal instructions? 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5235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92" y="41855"/>
            <a:ext cx="3853885" cy="68500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7143" y="7936"/>
            <a:ext cx="3872968" cy="688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82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616943D-4E0C-B44D-A2BF-08FC31CE3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792" y="13570"/>
            <a:ext cx="38525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524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Demonstrations- Video clips</a:t>
            </a:r>
          </a:p>
          <a:p>
            <a:r>
              <a:rPr lang="en-GB" sz="2400" dirty="0">
                <a:latin typeface="+mj-lt"/>
              </a:rPr>
              <a:t>View clips- Good V Bad. Half the class argues good points / half argues bad points.</a:t>
            </a:r>
            <a:endParaRPr lang="en-GB" sz="4800" dirty="0">
              <a:latin typeface="+mj-lt"/>
            </a:endParaRPr>
          </a:p>
          <a:p>
            <a:pPr algn="ctr"/>
            <a:r>
              <a:rPr lang="en-GB" sz="1600" dirty="0">
                <a:hlinkClick r:id="rId3"/>
              </a:rPr>
              <a:t>https://www.youtube.com/watch?v=__G4RrlGmVk</a:t>
            </a:r>
            <a:endParaRPr lang="en-GB" sz="1600" dirty="0"/>
          </a:p>
          <a:p>
            <a:pPr algn="ctr"/>
            <a:endParaRPr lang="en-GB" sz="1600" dirty="0">
              <a:latin typeface="+mj-lt"/>
              <a:hlinkClick r:id="rId4"/>
            </a:endParaRPr>
          </a:p>
          <a:p>
            <a:pPr algn="ctr"/>
            <a:r>
              <a:rPr lang="en-GB" sz="1600" dirty="0">
                <a:latin typeface="+mj-lt"/>
                <a:hlinkClick r:id="rId4"/>
              </a:rPr>
              <a:t>https://www.youtube.com/watch?v=-M0P7yObb1c</a:t>
            </a:r>
            <a:endParaRPr lang="en-GB" sz="1600" dirty="0">
              <a:latin typeface="+mj-lt"/>
            </a:endParaRPr>
          </a:p>
          <a:p>
            <a:pPr algn="ctr"/>
            <a:endParaRPr lang="en-GB" sz="1600" dirty="0">
              <a:latin typeface="+mj-lt"/>
            </a:endParaRPr>
          </a:p>
          <a:p>
            <a:pPr algn="ctr"/>
            <a:r>
              <a:rPr lang="en-GB" dirty="0">
                <a:latin typeface="+mj-lt"/>
                <a:hlinkClick r:id="rId5"/>
              </a:rPr>
              <a:t>https://www.youtube.com/watch?v=w04ylxv938M</a:t>
            </a:r>
            <a:endParaRPr lang="en-GB" dirty="0">
              <a:latin typeface="+mj-lt"/>
            </a:endParaRP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  <a:hlinkClick r:id="rId6"/>
              </a:rPr>
              <a:t>https://www.youtube.com/watch?v=BwbwJ7croDg</a:t>
            </a:r>
            <a:endParaRPr lang="en-GB" dirty="0">
              <a:latin typeface="+mj-lt"/>
            </a:endParaRP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  <a:hlinkClick r:id="rId7"/>
              </a:rPr>
              <a:t>https://www.youtube.com/watch?v=R0dldQUtRbo</a:t>
            </a:r>
            <a:endParaRPr lang="en-GB" sz="2800" dirty="0">
              <a:latin typeface="+mj-lt"/>
            </a:endParaRP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  <a:hlinkClick r:id="rId8"/>
              </a:rPr>
              <a:t>https://www.youtube.com/watch?v=MOA39LMbXo4</a:t>
            </a:r>
            <a:endParaRPr lang="en-GB" sz="2800" dirty="0">
              <a:latin typeface="+mj-lt"/>
            </a:endParaRPr>
          </a:p>
          <a:p>
            <a:pPr algn="ctr"/>
            <a:r>
              <a:rPr lang="en-GB" sz="900" dirty="0">
                <a:latin typeface="+mj-lt"/>
              </a:rPr>
              <a:t>My frustrations- Not closing and affecting the player, not breaking quickly.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50072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5575" y="548680"/>
            <a:ext cx="398437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Using the mentee assessment form</a:t>
            </a:r>
          </a:p>
          <a:p>
            <a:pPr algn="ctr"/>
            <a:r>
              <a:rPr lang="en-US" b="1" dirty="0"/>
              <a:t>Where should I be as a mentor?</a:t>
            </a:r>
          </a:p>
          <a:p>
            <a:pPr algn="ctr"/>
            <a:endParaRPr lang="en-US" b="1" dirty="0"/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5 required in total 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Highlight positives (in notes)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Identify areas to improve (in notes)</a:t>
            </a:r>
          </a:p>
          <a:p>
            <a:pPr marL="342900" indent="-342900">
              <a:buFont typeface="+mj-lt"/>
              <a:buAutoNum type="arabicPeriod"/>
            </a:pPr>
            <a:endParaRPr lang="en-US" b="1" dirty="0"/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(in section on right hand side) From the notes information highlight the main positives from the session and put some questions for areas to improve</a:t>
            </a:r>
          </a:p>
          <a:p>
            <a:pPr marL="342900" indent="-342900">
              <a:buFont typeface="+mj-lt"/>
              <a:buAutoNum type="arabicPeriod"/>
            </a:pPr>
            <a:endParaRPr lang="en-US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332656"/>
            <a:ext cx="3840426" cy="28803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75" y="3965000"/>
            <a:ext cx="8360097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Today we will only fill in information on instruction / explanation and demonstrations</a:t>
            </a:r>
          </a:p>
        </p:txBody>
      </p:sp>
    </p:spTree>
    <p:extLst>
      <p:ext uri="{BB962C8B-B14F-4D97-AF65-F5344CB8AC3E}">
        <p14:creationId xmlns:p14="http://schemas.microsoft.com/office/powerpoint/2010/main" val="913753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797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+mj-lt"/>
              </a:rPr>
              <a:t>NEXT WEEK – YBB Year 11 Boys (15 and 16 year old boys)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9 AM LECTURE- The final sections to the mentee assessment form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Complete your first form. </a:t>
            </a:r>
          </a:p>
          <a:p>
            <a:pPr algn="ctr"/>
            <a:r>
              <a:rPr lang="en-GB" sz="4000" dirty="0">
                <a:latin typeface="+mj-lt"/>
              </a:rPr>
              <a:t>6 weeks to complete 5 forms 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139165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+mj-lt"/>
              </a:rPr>
              <a:t>NEXT WEEK – YBB Year 11 Boys (15 Coaching team:</a:t>
            </a:r>
          </a:p>
          <a:p>
            <a:pPr algn="ctr"/>
            <a:endParaRPr lang="en-GB" sz="4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Warm up- 	Group 1 – Mike N			Group 2- John </a:t>
            </a:r>
            <a:r>
              <a:rPr lang="en-GB" sz="2000" dirty="0" err="1">
                <a:latin typeface="+mj-lt"/>
              </a:rPr>
              <a:t>Bayliss</a:t>
            </a:r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3v1 positioning-	 </a:t>
            </a:r>
            <a:r>
              <a:rPr lang="en-GB" sz="2000" dirty="0"/>
              <a:t>Group 1 -Theo			Group 2-Sam M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1v1 defending- 	</a:t>
            </a:r>
            <a:r>
              <a:rPr lang="en-GB" sz="2000" dirty="0"/>
              <a:t>Group 1-Owen H , Josh B		Group -2 Luke R, Lee C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2v2 or 3v3- 	</a:t>
            </a:r>
            <a:r>
              <a:rPr lang="en-GB" sz="2000" dirty="0"/>
              <a:t>Group 1 – Rhys S, </a:t>
            </a:r>
            <a:r>
              <a:rPr lang="en-GB" sz="2000" dirty="0" err="1"/>
              <a:t>Fortios</a:t>
            </a:r>
            <a:r>
              <a:rPr lang="en-GB" sz="2000" dirty="0"/>
              <a:t>		Group 2- Luke J, Will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4 a side tournament- Christian R, </a:t>
            </a:r>
            <a:r>
              <a:rPr lang="en-GB" sz="2000" dirty="0" err="1"/>
              <a:t>Jayan</a:t>
            </a:r>
            <a:r>
              <a:rPr lang="en-GB" sz="2000" dirty="0"/>
              <a:t>, Declan </a:t>
            </a:r>
          </a:p>
          <a:p>
            <a:endParaRPr lang="en-GB" sz="2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39663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Groups Today</a:t>
            </a:r>
          </a:p>
          <a:p>
            <a:pPr algn="ctr"/>
            <a:endParaRPr lang="en-GB" sz="4800" dirty="0">
              <a:latin typeface="+mj-lt"/>
            </a:endParaRPr>
          </a:p>
          <a:p>
            <a:r>
              <a:rPr lang="en-GB" dirty="0"/>
              <a:t>Group 1- </a:t>
            </a:r>
            <a:r>
              <a:rPr lang="en-GB" dirty="0" err="1"/>
              <a:t>Pipa</a:t>
            </a:r>
            <a:r>
              <a:rPr lang="en-GB" dirty="0"/>
              <a:t>, Charlotte, Jayan, Declan, Jordan Protheroe (Running)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Group 2- Rhys S, Cieran R, Lee C, Shazer, Stacey (Throwing) </a:t>
            </a:r>
          </a:p>
          <a:p>
            <a:endParaRPr lang="en-GB" dirty="0"/>
          </a:p>
          <a:p>
            <a:r>
              <a:rPr lang="en-GB" dirty="0"/>
              <a:t>Group 3- Mike, Josh B, </a:t>
            </a:r>
            <a:r>
              <a:rPr lang="en-GB" dirty="0" err="1"/>
              <a:t>Fortios</a:t>
            </a:r>
            <a:r>
              <a:rPr lang="en-GB" dirty="0"/>
              <a:t>, Jess, Tom M (Catching)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Group 4- John B, Luke J, Sam M, Tom S, Luke Blanche (Running) </a:t>
            </a:r>
          </a:p>
          <a:p>
            <a:endParaRPr lang="en-GB" dirty="0"/>
          </a:p>
          <a:p>
            <a:r>
              <a:rPr lang="en-GB" dirty="0"/>
              <a:t>Group 5- Theo, James, Christian R, Zaid (Throwing) </a:t>
            </a:r>
          </a:p>
          <a:p>
            <a:endParaRPr lang="en-GB" dirty="0"/>
          </a:p>
          <a:p>
            <a:r>
              <a:rPr lang="en-GB" dirty="0"/>
              <a:t>Group 6- Owen H, Will, Luke Rees, Harry H  (Catching) </a:t>
            </a:r>
          </a:p>
          <a:p>
            <a:pPr algn="ctr"/>
            <a:endParaRPr lang="en-GB" sz="12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algn="ctr"/>
            <a:endParaRPr lang="en-GB" sz="1200" dirty="0"/>
          </a:p>
          <a:p>
            <a:r>
              <a:rPr lang="en-GB" sz="1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016854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7155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THIS WEEK 10-15 6&amp;7 </a:t>
            </a:r>
            <a:r>
              <a:rPr lang="en-GB" sz="4800" dirty="0" err="1">
                <a:latin typeface="+mj-lt"/>
              </a:rPr>
              <a:t>yr</a:t>
            </a:r>
            <a:r>
              <a:rPr lang="en-GB" sz="4800" dirty="0">
                <a:latin typeface="+mj-lt"/>
              </a:rPr>
              <a:t> olds:</a:t>
            </a:r>
          </a:p>
          <a:p>
            <a:pPr algn="ctr"/>
            <a:endParaRPr lang="en-GB" sz="1100" dirty="0">
              <a:latin typeface="+mj-lt"/>
            </a:endParaRPr>
          </a:p>
          <a:p>
            <a:pPr algn="ctr"/>
            <a:r>
              <a:rPr lang="en-GB" sz="4000" dirty="0"/>
              <a:t>45minutes- 1 hour - Teach one skill to a small group, explore / learn the skill, use the card and activities in order, can you be child centred ?</a:t>
            </a:r>
          </a:p>
          <a:p>
            <a:pPr algn="ctr"/>
            <a:r>
              <a:rPr lang="en-GB" sz="4000" dirty="0">
                <a:latin typeface="+mj-lt"/>
              </a:rPr>
              <a:t>(</a:t>
            </a:r>
            <a:r>
              <a:rPr lang="en-GB" sz="2400" dirty="0">
                <a:latin typeface="+mj-lt"/>
              </a:rPr>
              <a:t>Remember we are looking at your explanation / instructions and demonstrations). You will need coaching points!)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+mj-lt"/>
              </a:rPr>
              <a:t>USE THIS TIME TO PLAN- SEE ME TO EXPLAIN SESSION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9578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LC- Planning Time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Q&amp;A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7363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530</TotalTime>
  <Words>953</Words>
  <Application>Microsoft Macintosh PowerPoint</Application>
  <PresentationFormat>On-screen Show (4:3)</PresentationFormat>
  <Paragraphs>183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Corbel</vt:lpstr>
      <vt:lpstr>Mangal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54</cp:revision>
  <cp:lastPrinted>2016-02-01T08:25:14Z</cp:lastPrinted>
  <dcterms:created xsi:type="dcterms:W3CDTF">2015-11-12T12:40:24Z</dcterms:created>
  <dcterms:modified xsi:type="dcterms:W3CDTF">2018-02-04T20:30:42Z</dcterms:modified>
</cp:coreProperties>
</file>