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35" r:id="rId1"/>
  </p:sldMasterIdLst>
  <p:notesMasterIdLst>
    <p:notesMasterId r:id="rId17"/>
  </p:notesMasterIdLst>
  <p:handoutMasterIdLst>
    <p:handoutMasterId r:id="rId18"/>
  </p:handoutMasterIdLst>
  <p:sldIdLst>
    <p:sldId id="262" r:id="rId2"/>
    <p:sldId id="281" r:id="rId3"/>
    <p:sldId id="277" r:id="rId4"/>
    <p:sldId id="282" r:id="rId5"/>
    <p:sldId id="276" r:id="rId6"/>
    <p:sldId id="266" r:id="rId7"/>
    <p:sldId id="268" r:id="rId8"/>
    <p:sldId id="263" r:id="rId9"/>
    <p:sldId id="270" r:id="rId10"/>
    <p:sldId id="280" r:id="rId11"/>
    <p:sldId id="269" r:id="rId12"/>
    <p:sldId id="272" r:id="rId13"/>
    <p:sldId id="273" r:id="rId14"/>
    <p:sldId id="274" r:id="rId15"/>
    <p:sldId id="25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0C80E1-6E6F-4160-B39C-E2CC7B9E01C9}" v="185" dt="2022-11-29T21:46:19.13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660"/>
  </p:normalViewPr>
  <p:slideViewPr>
    <p:cSldViewPr snapToGrid="0">
      <p:cViewPr varScale="1">
        <p:scale>
          <a:sx n="77" d="100"/>
          <a:sy n="77" d="100"/>
        </p:scale>
        <p:origin x="3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pia Hussain (2010133)" userId="227aef1a-502c-4dfe-b656-e38b9bb2964e" providerId="ADAL" clId="{AA0C80E1-6E6F-4160-B39C-E2CC7B9E01C9}"/>
    <pc:docChg chg="undo redo custSel addSld delSld modSld sldOrd">
      <pc:chgData name="Rupia Hussain (2010133)" userId="227aef1a-502c-4dfe-b656-e38b9bb2964e" providerId="ADAL" clId="{AA0C80E1-6E6F-4160-B39C-E2CC7B9E01C9}" dt="2022-11-29T21:48:54.997" v="19343" actId="14100"/>
      <pc:docMkLst>
        <pc:docMk/>
      </pc:docMkLst>
      <pc:sldChg chg="addSp delSp modSp del mod ord">
        <pc:chgData name="Rupia Hussain (2010133)" userId="227aef1a-502c-4dfe-b656-e38b9bb2964e" providerId="ADAL" clId="{AA0C80E1-6E6F-4160-B39C-E2CC7B9E01C9}" dt="2022-11-07T21:49:40.206" v="126" actId="2696"/>
        <pc:sldMkLst>
          <pc:docMk/>
          <pc:sldMk cId="2622186954" sldId="256"/>
        </pc:sldMkLst>
        <pc:spChg chg="mod">
          <ac:chgData name="Rupia Hussain (2010133)" userId="227aef1a-502c-4dfe-b656-e38b9bb2964e" providerId="ADAL" clId="{AA0C80E1-6E6F-4160-B39C-E2CC7B9E01C9}" dt="2022-11-07T21:43:28.810" v="87" actId="21"/>
          <ac:spMkLst>
            <pc:docMk/>
            <pc:sldMk cId="2622186954" sldId="256"/>
            <ac:spMk id="2" creationId="{00000000-0000-0000-0000-000000000000}"/>
          </ac:spMkLst>
        </pc:spChg>
        <pc:spChg chg="del">
          <ac:chgData name="Rupia Hussain (2010133)" userId="227aef1a-502c-4dfe-b656-e38b9bb2964e" providerId="ADAL" clId="{AA0C80E1-6E6F-4160-B39C-E2CC7B9E01C9}" dt="2022-11-07T21:42:02.645" v="70" actId="21"/>
          <ac:spMkLst>
            <pc:docMk/>
            <pc:sldMk cId="2622186954" sldId="256"/>
            <ac:spMk id="3" creationId="{00000000-0000-0000-0000-000000000000}"/>
          </ac:spMkLst>
        </pc:spChg>
        <pc:picChg chg="add del mod">
          <ac:chgData name="Rupia Hussain (2010133)" userId="227aef1a-502c-4dfe-b656-e38b9bb2964e" providerId="ADAL" clId="{AA0C80E1-6E6F-4160-B39C-E2CC7B9E01C9}" dt="2022-11-07T21:41:50.974" v="69" actId="1076"/>
          <ac:picMkLst>
            <pc:docMk/>
            <pc:sldMk cId="2622186954" sldId="256"/>
            <ac:picMk id="21" creationId="{5401D993-DE2D-7CA0-3E8A-4567A71FEB48}"/>
          </ac:picMkLst>
        </pc:picChg>
      </pc:sldChg>
      <pc:sldChg chg="del">
        <pc:chgData name="Rupia Hussain (2010133)" userId="227aef1a-502c-4dfe-b656-e38b9bb2964e" providerId="ADAL" clId="{AA0C80E1-6E6F-4160-B39C-E2CC7B9E01C9}" dt="2022-11-13T14:32:54.495" v="822" actId="2696"/>
        <pc:sldMkLst>
          <pc:docMk/>
          <pc:sldMk cId="243532783" sldId="257"/>
        </pc:sldMkLst>
      </pc:sldChg>
      <pc:sldChg chg="modSp mod">
        <pc:chgData name="Rupia Hussain (2010133)" userId="227aef1a-502c-4dfe-b656-e38b9bb2964e" providerId="ADAL" clId="{AA0C80E1-6E6F-4160-B39C-E2CC7B9E01C9}" dt="2022-11-16T21:15:37.210" v="6123" actId="20577"/>
        <pc:sldMkLst>
          <pc:docMk/>
          <pc:sldMk cId="182748132" sldId="258"/>
        </pc:sldMkLst>
        <pc:spChg chg="mod">
          <ac:chgData name="Rupia Hussain (2010133)" userId="227aef1a-502c-4dfe-b656-e38b9bb2964e" providerId="ADAL" clId="{AA0C80E1-6E6F-4160-B39C-E2CC7B9E01C9}" dt="2022-11-16T21:15:37.210" v="6123" actId="20577"/>
          <ac:spMkLst>
            <pc:docMk/>
            <pc:sldMk cId="182748132" sldId="258"/>
            <ac:spMk id="2" creationId="{00000000-0000-0000-0000-000000000000}"/>
          </ac:spMkLst>
        </pc:spChg>
        <pc:picChg chg="mod">
          <ac:chgData name="Rupia Hussain (2010133)" userId="227aef1a-502c-4dfe-b656-e38b9bb2964e" providerId="ADAL" clId="{AA0C80E1-6E6F-4160-B39C-E2CC7B9E01C9}" dt="2022-11-16T21:14:03.732" v="6119" actId="1076"/>
          <ac:picMkLst>
            <pc:docMk/>
            <pc:sldMk cId="182748132" sldId="258"/>
            <ac:picMk id="21" creationId="{5401D993-DE2D-7CA0-3E8A-4567A71FEB48}"/>
          </ac:picMkLst>
        </pc:picChg>
      </pc:sldChg>
      <pc:sldChg chg="addSp delSp modSp del mod ord">
        <pc:chgData name="Rupia Hussain (2010133)" userId="227aef1a-502c-4dfe-b656-e38b9bb2964e" providerId="ADAL" clId="{AA0C80E1-6E6F-4160-B39C-E2CC7B9E01C9}" dt="2022-11-22T21:34:52.795" v="11997" actId="47"/>
        <pc:sldMkLst>
          <pc:docMk/>
          <pc:sldMk cId="3384248431" sldId="259"/>
        </pc:sldMkLst>
        <pc:spChg chg="mod">
          <ac:chgData name="Rupia Hussain (2010133)" userId="227aef1a-502c-4dfe-b656-e38b9bb2964e" providerId="ADAL" clId="{AA0C80E1-6E6F-4160-B39C-E2CC7B9E01C9}" dt="2022-11-22T21:20:26.319" v="11253" actId="20577"/>
          <ac:spMkLst>
            <pc:docMk/>
            <pc:sldMk cId="3384248431" sldId="259"/>
            <ac:spMk id="2" creationId="{00000000-0000-0000-0000-000000000000}"/>
          </ac:spMkLst>
        </pc:spChg>
        <pc:spChg chg="del">
          <ac:chgData name="Rupia Hussain (2010133)" userId="227aef1a-502c-4dfe-b656-e38b9bb2964e" providerId="ADAL" clId="{AA0C80E1-6E6F-4160-B39C-E2CC7B9E01C9}" dt="2022-11-07T21:43:19.253" v="85" actId="21"/>
          <ac:spMkLst>
            <pc:docMk/>
            <pc:sldMk cId="3384248431" sldId="259"/>
            <ac:spMk id="3" creationId="{00000000-0000-0000-0000-000000000000}"/>
          </ac:spMkLst>
        </pc:spChg>
        <pc:spChg chg="add del">
          <ac:chgData name="Rupia Hussain (2010133)" userId="227aef1a-502c-4dfe-b656-e38b9bb2964e" providerId="ADAL" clId="{AA0C80E1-6E6F-4160-B39C-E2CC7B9E01C9}" dt="2022-11-22T21:14:39.060" v="11205"/>
          <ac:spMkLst>
            <pc:docMk/>
            <pc:sldMk cId="3384248431" sldId="259"/>
            <ac:spMk id="3" creationId="{25997F6E-4DC6-9DB2-416A-21568D66C414}"/>
          </ac:spMkLst>
        </pc:spChg>
        <pc:spChg chg="add del">
          <ac:chgData name="Rupia Hussain (2010133)" userId="227aef1a-502c-4dfe-b656-e38b9bb2964e" providerId="ADAL" clId="{AA0C80E1-6E6F-4160-B39C-E2CC7B9E01C9}" dt="2022-11-22T21:14:39.060" v="11205"/>
          <ac:spMkLst>
            <pc:docMk/>
            <pc:sldMk cId="3384248431" sldId="259"/>
            <ac:spMk id="4" creationId="{251696B5-951B-797D-CF42-5C37739672EB}"/>
          </ac:spMkLst>
        </pc:spChg>
        <pc:spChg chg="add del">
          <ac:chgData name="Rupia Hussain (2010133)" userId="227aef1a-502c-4dfe-b656-e38b9bb2964e" providerId="ADAL" clId="{AA0C80E1-6E6F-4160-B39C-E2CC7B9E01C9}" dt="2022-11-22T21:14:39.060" v="11205"/>
          <ac:spMkLst>
            <pc:docMk/>
            <pc:sldMk cId="3384248431" sldId="259"/>
            <ac:spMk id="5" creationId="{6EF372BE-B427-08AA-3A4D-C622CC9988A5}"/>
          </ac:spMkLst>
        </pc:spChg>
        <pc:picChg chg="add del mod">
          <ac:chgData name="Rupia Hussain (2010133)" userId="227aef1a-502c-4dfe-b656-e38b9bb2964e" providerId="ADAL" clId="{AA0C80E1-6E6F-4160-B39C-E2CC7B9E01C9}" dt="2022-11-22T21:18:27.446" v="11225"/>
          <ac:picMkLst>
            <pc:docMk/>
            <pc:sldMk cId="3384248431" sldId="259"/>
            <ac:picMk id="6" creationId="{2011D92D-1E48-3D6D-6C86-10796725F5F1}"/>
          </ac:picMkLst>
        </pc:picChg>
        <pc:picChg chg="mod">
          <ac:chgData name="Rupia Hussain (2010133)" userId="227aef1a-502c-4dfe-b656-e38b9bb2964e" providerId="ADAL" clId="{AA0C80E1-6E6F-4160-B39C-E2CC7B9E01C9}" dt="2022-11-22T21:18:57.125" v="11232" actId="1076"/>
          <ac:picMkLst>
            <pc:docMk/>
            <pc:sldMk cId="3384248431" sldId="259"/>
            <ac:picMk id="21" creationId="{5401D993-DE2D-7CA0-3E8A-4567A71FEB48}"/>
          </ac:picMkLst>
        </pc:picChg>
      </pc:sldChg>
      <pc:sldChg chg="delSp del delDesignElem">
        <pc:chgData name="Rupia Hussain (2010133)" userId="227aef1a-502c-4dfe-b656-e38b9bb2964e" providerId="ADAL" clId="{AA0C80E1-6E6F-4160-B39C-E2CC7B9E01C9}" dt="2022-11-13T14:32:30.566" v="818" actId="2696"/>
        <pc:sldMkLst>
          <pc:docMk/>
          <pc:sldMk cId="5722798" sldId="260"/>
        </pc:sldMkLst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5722798" sldId="260"/>
            <ac:spMk id="58" creationId="{8A94871E-96FC-4ADE-815B-41A636E34F1A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5722798" sldId="260"/>
            <ac:spMk id="59" creationId="{3FCFB1DE-0B7E-48CC-BA90-B2AB0889F9D6}"/>
          </ac:spMkLst>
        </pc:spChg>
      </pc:sldChg>
      <pc:sldChg chg="addSp delSp modSp del mod ord delDesignElem">
        <pc:chgData name="Rupia Hussain (2010133)" userId="227aef1a-502c-4dfe-b656-e38b9bb2964e" providerId="ADAL" clId="{AA0C80E1-6E6F-4160-B39C-E2CC7B9E01C9}" dt="2022-11-16T12:06:38.693" v="4157" actId="2696"/>
        <pc:sldMkLst>
          <pc:docMk/>
          <pc:sldMk cId="3559759902" sldId="261"/>
        </pc:sldMkLst>
        <pc:spChg chg="mod">
          <ac:chgData name="Rupia Hussain (2010133)" userId="227aef1a-502c-4dfe-b656-e38b9bb2964e" providerId="ADAL" clId="{AA0C80E1-6E6F-4160-B39C-E2CC7B9E01C9}" dt="2022-11-16T11:52:59.156" v="4068" actId="26606"/>
          <ac:spMkLst>
            <pc:docMk/>
            <pc:sldMk cId="3559759902" sldId="261"/>
            <ac:spMk id="2" creationId="{00000000-0000-0000-0000-000000000000}"/>
          </ac:spMkLst>
        </pc:spChg>
        <pc:spChg chg="del mod">
          <ac:chgData name="Rupia Hussain (2010133)" userId="227aef1a-502c-4dfe-b656-e38b9bb2964e" providerId="ADAL" clId="{AA0C80E1-6E6F-4160-B39C-E2CC7B9E01C9}" dt="2022-11-13T13:43:20.935" v="700" actId="21"/>
          <ac:spMkLst>
            <pc:docMk/>
            <pc:sldMk cId="3559759902" sldId="261"/>
            <ac:spMk id="3" creationId="{00000000-0000-0000-0000-000000000000}"/>
          </ac:spMkLst>
        </pc:spChg>
        <pc:spChg chg="add mod">
          <ac:chgData name="Rupia Hussain (2010133)" userId="227aef1a-502c-4dfe-b656-e38b9bb2964e" providerId="ADAL" clId="{AA0C80E1-6E6F-4160-B39C-E2CC7B9E01C9}" dt="2022-11-13T13:44:45.967" v="702" actId="14100"/>
          <ac:spMkLst>
            <pc:docMk/>
            <pc:sldMk cId="3559759902" sldId="261"/>
            <ac:spMk id="5" creationId="{10A12C1D-2750-35BE-D348-572BFABF1339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3559759902" sldId="261"/>
            <ac:spMk id="26" creationId="{758048B4-3F65-4EB9-ABA8-099353BE870F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3559759902" sldId="261"/>
            <ac:spMk id="28" creationId="{1AE2FDE4-8ECB-4D0B-B871-D4EE526064C4}"/>
          </ac:spMkLst>
        </pc:spChg>
        <pc:grpChg chg="del">
          <ac:chgData name="Rupia Hussain (2010133)" userId="227aef1a-502c-4dfe-b656-e38b9bb2964e" providerId="ADAL" clId="{AA0C80E1-6E6F-4160-B39C-E2CC7B9E01C9}" dt="2022-11-07T21:59:27.978" v="134"/>
          <ac:grpSpMkLst>
            <pc:docMk/>
            <pc:sldMk cId="3559759902" sldId="261"/>
            <ac:grpSpMk id="34" creationId="{18488D89-E3BB-4E60-BF44-5F0BE92E3F13}"/>
          </ac:grpSpMkLst>
        </pc:grpChg>
        <pc:graphicFrameChg chg="add del mod ord modGraphic">
          <ac:chgData name="Rupia Hussain (2010133)" userId="227aef1a-502c-4dfe-b656-e38b9bb2964e" providerId="ADAL" clId="{AA0C80E1-6E6F-4160-B39C-E2CC7B9E01C9}" dt="2022-11-16T12:02:02.773" v="4093" actId="20577"/>
          <ac:graphicFrameMkLst>
            <pc:docMk/>
            <pc:sldMk cId="3559759902" sldId="261"/>
            <ac:graphicFrameMk id="4" creationId="{025D4D9C-77FE-E2F0-4BC3-B13CF30EF8CD}"/>
          </ac:graphicFrameMkLst>
        </pc:graphicFrameChg>
        <pc:picChg chg="add del">
          <ac:chgData name="Rupia Hussain (2010133)" userId="227aef1a-502c-4dfe-b656-e38b9bb2964e" providerId="ADAL" clId="{AA0C80E1-6E6F-4160-B39C-E2CC7B9E01C9}" dt="2022-11-16T12:01:58.340" v="4090"/>
          <ac:picMkLst>
            <pc:docMk/>
            <pc:sldMk cId="3559759902" sldId="261"/>
            <ac:picMk id="10" creationId="{FF7DE59D-E6A0-4E19-3D3D-8B098CA1DA49}"/>
          </ac:picMkLst>
        </pc:picChg>
        <pc:picChg chg="del">
          <ac:chgData name="Rupia Hussain (2010133)" userId="227aef1a-502c-4dfe-b656-e38b9bb2964e" providerId="ADAL" clId="{AA0C80E1-6E6F-4160-B39C-E2CC7B9E01C9}" dt="2022-11-13T13:43:13.599" v="699" actId="21"/>
          <ac:picMkLst>
            <pc:docMk/>
            <pc:sldMk cId="3559759902" sldId="261"/>
            <ac:picMk id="21" creationId="{5401D993-DE2D-7CA0-3E8A-4567A71FEB48}"/>
          </ac:picMkLst>
        </pc:picChg>
        <pc:cxnChg chg="add del mod">
          <ac:chgData name="Rupia Hussain (2010133)" userId="227aef1a-502c-4dfe-b656-e38b9bb2964e" providerId="ADAL" clId="{AA0C80E1-6E6F-4160-B39C-E2CC7B9E01C9}" dt="2022-11-16T12:02:03.661" v="4094" actId="14100"/>
          <ac:cxnSpMkLst>
            <pc:docMk/>
            <pc:sldMk cId="3559759902" sldId="261"/>
            <ac:cxnSpMk id="7" creationId="{F162C942-4A91-D906-E276-9C374B34E297}"/>
          </ac:cxnSpMkLst>
        </pc:cxnChg>
        <pc:cxnChg chg="del">
          <ac:chgData name="Rupia Hussain (2010133)" userId="227aef1a-502c-4dfe-b656-e38b9bb2964e" providerId="ADAL" clId="{AA0C80E1-6E6F-4160-B39C-E2CC7B9E01C9}" dt="2022-11-07T21:59:27.978" v="134"/>
          <ac:cxnSpMkLst>
            <pc:docMk/>
            <pc:sldMk cId="3559759902" sldId="261"/>
            <ac:cxnSpMk id="30" creationId="{3C86DB23-FEFE-4C3A-88FA-8E855AB1EEBB}"/>
          </ac:cxnSpMkLst>
        </pc:cxnChg>
        <pc:cxnChg chg="del">
          <ac:chgData name="Rupia Hussain (2010133)" userId="227aef1a-502c-4dfe-b656-e38b9bb2964e" providerId="ADAL" clId="{AA0C80E1-6E6F-4160-B39C-E2CC7B9E01C9}" dt="2022-11-07T21:59:27.978" v="134"/>
          <ac:cxnSpMkLst>
            <pc:docMk/>
            <pc:sldMk cId="3559759902" sldId="261"/>
            <ac:cxnSpMk id="32" creationId="{3BB22FAF-4B4F-40B1-97FF-67CD036C89D0}"/>
          </ac:cxnSpMkLst>
        </pc:cxnChg>
      </pc:sldChg>
      <pc:sldChg chg="delSp modSp mod ord delDesignElem">
        <pc:chgData name="Rupia Hussain (2010133)" userId="227aef1a-502c-4dfe-b656-e38b9bb2964e" providerId="ADAL" clId="{AA0C80E1-6E6F-4160-B39C-E2CC7B9E01C9}" dt="2022-11-29T21:46:44.389" v="19335" actId="14100"/>
        <pc:sldMkLst>
          <pc:docMk/>
          <pc:sldMk cId="264293299" sldId="262"/>
        </pc:sldMkLst>
        <pc:spChg chg="mod">
          <ac:chgData name="Rupia Hussain (2010133)" userId="227aef1a-502c-4dfe-b656-e38b9bb2964e" providerId="ADAL" clId="{AA0C80E1-6E6F-4160-B39C-E2CC7B9E01C9}" dt="2022-11-29T21:46:44.389" v="19335" actId="14100"/>
          <ac:spMkLst>
            <pc:docMk/>
            <pc:sldMk cId="264293299" sldId="262"/>
            <ac:spMk id="2" creationId="{00000000-0000-0000-0000-000000000000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264293299" sldId="262"/>
            <ac:spMk id="57" creationId="{06DA9DF9-31F7-4056-B42E-878CC92417B8}"/>
          </ac:spMkLst>
        </pc:spChg>
        <pc:picChg chg="mod">
          <ac:chgData name="Rupia Hussain (2010133)" userId="227aef1a-502c-4dfe-b656-e38b9bb2964e" providerId="ADAL" clId="{AA0C80E1-6E6F-4160-B39C-E2CC7B9E01C9}" dt="2022-11-08T15:01:49.871" v="637" actId="1076"/>
          <ac:picMkLst>
            <pc:docMk/>
            <pc:sldMk cId="264293299" sldId="262"/>
            <ac:picMk id="4" creationId="{7B9F5244-66D7-6A05-E398-1CA40ECD2032}"/>
          </ac:picMkLst>
        </pc:picChg>
        <pc:picChg chg="mod">
          <ac:chgData name="Rupia Hussain (2010133)" userId="227aef1a-502c-4dfe-b656-e38b9bb2964e" providerId="ADAL" clId="{AA0C80E1-6E6F-4160-B39C-E2CC7B9E01C9}" dt="2022-11-08T15:01:44.003" v="636" actId="1076"/>
          <ac:picMkLst>
            <pc:docMk/>
            <pc:sldMk cId="264293299" sldId="262"/>
            <ac:picMk id="21" creationId="{5401D993-DE2D-7CA0-3E8A-4567A71FEB48}"/>
          </ac:picMkLst>
        </pc:picChg>
      </pc:sldChg>
      <pc:sldChg chg="addSp delSp modSp add mod ord delDesignElem">
        <pc:chgData name="Rupia Hussain (2010133)" userId="227aef1a-502c-4dfe-b656-e38b9bb2964e" providerId="ADAL" clId="{AA0C80E1-6E6F-4160-B39C-E2CC7B9E01C9}" dt="2022-11-29T20:32:34.131" v="18110" actId="20577"/>
        <pc:sldMkLst>
          <pc:docMk/>
          <pc:sldMk cId="435685581" sldId="263"/>
        </pc:sldMkLst>
        <pc:spChg chg="mod">
          <ac:chgData name="Rupia Hussain (2010133)" userId="227aef1a-502c-4dfe-b656-e38b9bb2964e" providerId="ADAL" clId="{AA0C80E1-6E6F-4160-B39C-E2CC7B9E01C9}" dt="2022-11-29T20:24:26.635" v="18059" actId="207"/>
          <ac:spMkLst>
            <pc:docMk/>
            <pc:sldMk cId="435685581" sldId="263"/>
            <ac:spMk id="2" creationId="{00000000-0000-0000-0000-000000000000}"/>
          </ac:spMkLst>
        </pc:spChg>
        <pc:spChg chg="mod">
          <ac:chgData name="Rupia Hussain (2010133)" userId="227aef1a-502c-4dfe-b656-e38b9bb2964e" providerId="ADAL" clId="{AA0C80E1-6E6F-4160-B39C-E2CC7B9E01C9}" dt="2022-11-13T14:40:44.952" v="917" actId="21"/>
          <ac:spMkLst>
            <pc:docMk/>
            <pc:sldMk cId="435685581" sldId="263"/>
            <ac:spMk id="3" creationId="{00000000-0000-0000-0000-000000000000}"/>
          </ac:spMkLst>
        </pc:spChg>
        <pc:spChg chg="add mod">
          <ac:chgData name="Rupia Hussain (2010133)" userId="227aef1a-502c-4dfe-b656-e38b9bb2964e" providerId="ADAL" clId="{AA0C80E1-6E6F-4160-B39C-E2CC7B9E01C9}" dt="2022-11-13T15:59:28.379" v="1358" actId="14100"/>
          <ac:spMkLst>
            <pc:docMk/>
            <pc:sldMk cId="435685581" sldId="263"/>
            <ac:spMk id="5" creationId="{6E2A92FF-0E63-82D0-41C2-D93E5ACDB9C3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435685581" sldId="263"/>
            <ac:spMk id="26" creationId="{758048B4-3F65-4EB9-ABA8-099353BE870F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435685581" sldId="263"/>
            <ac:spMk id="28" creationId="{1AE2FDE4-8ECB-4D0B-B871-D4EE526064C4}"/>
          </ac:spMkLst>
        </pc:spChg>
        <pc:grpChg chg="del">
          <ac:chgData name="Rupia Hussain (2010133)" userId="227aef1a-502c-4dfe-b656-e38b9bb2964e" providerId="ADAL" clId="{AA0C80E1-6E6F-4160-B39C-E2CC7B9E01C9}" dt="2022-11-07T21:59:27.978" v="134"/>
          <ac:grpSpMkLst>
            <pc:docMk/>
            <pc:sldMk cId="435685581" sldId="263"/>
            <ac:grpSpMk id="34" creationId="{18488D89-E3BB-4E60-BF44-5F0BE92E3F13}"/>
          </ac:grpSpMkLst>
        </pc:grpChg>
        <pc:graphicFrameChg chg="add del mod modGraphic">
          <ac:chgData name="Rupia Hussain (2010133)" userId="227aef1a-502c-4dfe-b656-e38b9bb2964e" providerId="ADAL" clId="{AA0C80E1-6E6F-4160-B39C-E2CC7B9E01C9}" dt="2022-11-13T16:07:48.011" v="1403" actId="21"/>
          <ac:graphicFrameMkLst>
            <pc:docMk/>
            <pc:sldMk cId="435685581" sldId="263"/>
            <ac:graphicFrameMk id="4" creationId="{F7DD0A0E-87F6-0310-1F24-B747263D5B50}"/>
          </ac:graphicFrameMkLst>
        </pc:graphicFrameChg>
        <pc:graphicFrameChg chg="add del mod modGraphic">
          <ac:chgData name="Rupia Hussain (2010133)" userId="227aef1a-502c-4dfe-b656-e38b9bb2964e" providerId="ADAL" clId="{AA0C80E1-6E6F-4160-B39C-E2CC7B9E01C9}" dt="2022-11-16T12:25:13.205" v="4693" actId="478"/>
          <ac:graphicFrameMkLst>
            <pc:docMk/>
            <pc:sldMk cId="435685581" sldId="263"/>
            <ac:graphicFrameMk id="6" creationId="{37F9F098-955A-9DF9-B32B-E20253C5D1FF}"/>
          </ac:graphicFrameMkLst>
        </pc:graphicFrameChg>
        <pc:graphicFrameChg chg="add del mod modGraphic">
          <ac:chgData name="Rupia Hussain (2010133)" userId="227aef1a-502c-4dfe-b656-e38b9bb2964e" providerId="ADAL" clId="{AA0C80E1-6E6F-4160-B39C-E2CC7B9E01C9}" dt="2022-11-16T13:06:13.984" v="4699"/>
          <ac:graphicFrameMkLst>
            <pc:docMk/>
            <pc:sldMk cId="435685581" sldId="263"/>
            <ac:graphicFrameMk id="7" creationId="{E2CDCBE5-CD78-321D-5FDA-DDD3E09DDA89}"/>
          </ac:graphicFrameMkLst>
        </pc:graphicFrameChg>
        <pc:graphicFrameChg chg="add mod modGraphic">
          <ac:chgData name="Rupia Hussain (2010133)" userId="227aef1a-502c-4dfe-b656-e38b9bb2964e" providerId="ADAL" clId="{AA0C80E1-6E6F-4160-B39C-E2CC7B9E01C9}" dt="2022-11-29T20:32:34.131" v="18110" actId="20577"/>
          <ac:graphicFrameMkLst>
            <pc:docMk/>
            <pc:sldMk cId="435685581" sldId="263"/>
            <ac:graphicFrameMk id="8" creationId="{555A2C44-9E99-1621-F1B9-5349A88FE945}"/>
          </ac:graphicFrameMkLst>
        </pc:graphicFrameChg>
        <pc:picChg chg="mod">
          <ac:chgData name="Rupia Hussain (2010133)" userId="227aef1a-502c-4dfe-b656-e38b9bb2964e" providerId="ADAL" clId="{AA0C80E1-6E6F-4160-B39C-E2CC7B9E01C9}" dt="2022-11-16T13:39:40.734" v="5302" actId="1076"/>
          <ac:picMkLst>
            <pc:docMk/>
            <pc:sldMk cId="435685581" sldId="263"/>
            <ac:picMk id="21" creationId="{5401D993-DE2D-7CA0-3E8A-4567A71FEB48}"/>
          </ac:picMkLst>
        </pc:picChg>
        <pc:cxnChg chg="del">
          <ac:chgData name="Rupia Hussain (2010133)" userId="227aef1a-502c-4dfe-b656-e38b9bb2964e" providerId="ADAL" clId="{AA0C80E1-6E6F-4160-B39C-E2CC7B9E01C9}" dt="2022-11-07T21:59:27.978" v="134"/>
          <ac:cxnSpMkLst>
            <pc:docMk/>
            <pc:sldMk cId="435685581" sldId="263"/>
            <ac:cxnSpMk id="30" creationId="{3C86DB23-FEFE-4C3A-88FA-8E855AB1EEBB}"/>
          </ac:cxnSpMkLst>
        </pc:cxnChg>
        <pc:cxnChg chg="del">
          <ac:chgData name="Rupia Hussain (2010133)" userId="227aef1a-502c-4dfe-b656-e38b9bb2964e" providerId="ADAL" clId="{AA0C80E1-6E6F-4160-B39C-E2CC7B9E01C9}" dt="2022-11-07T21:59:27.978" v="134"/>
          <ac:cxnSpMkLst>
            <pc:docMk/>
            <pc:sldMk cId="435685581" sldId="263"/>
            <ac:cxnSpMk id="32" creationId="{3BB22FAF-4B4F-40B1-97FF-67CD036C89D0}"/>
          </ac:cxnSpMkLst>
        </pc:cxnChg>
      </pc:sldChg>
      <pc:sldChg chg="addSp delSp modSp add del mod ord delDesignElem">
        <pc:chgData name="Rupia Hussain (2010133)" userId="227aef1a-502c-4dfe-b656-e38b9bb2964e" providerId="ADAL" clId="{AA0C80E1-6E6F-4160-B39C-E2CC7B9E01C9}" dt="2022-11-29T18:47:32.013" v="17336" actId="47"/>
        <pc:sldMkLst>
          <pc:docMk/>
          <pc:sldMk cId="3295929743" sldId="264"/>
        </pc:sldMkLst>
        <pc:spChg chg="del mod">
          <ac:chgData name="Rupia Hussain (2010133)" userId="227aef1a-502c-4dfe-b656-e38b9bb2964e" providerId="ADAL" clId="{AA0C80E1-6E6F-4160-B39C-E2CC7B9E01C9}" dt="2022-11-13T14:31:11.621" v="796" actId="478"/>
          <ac:spMkLst>
            <pc:docMk/>
            <pc:sldMk cId="3295929743" sldId="264"/>
            <ac:spMk id="2" creationId="{00000000-0000-0000-0000-000000000000}"/>
          </ac:spMkLst>
        </pc:spChg>
        <pc:spChg chg="mod">
          <ac:chgData name="Rupia Hussain (2010133)" userId="227aef1a-502c-4dfe-b656-e38b9bb2964e" providerId="ADAL" clId="{AA0C80E1-6E6F-4160-B39C-E2CC7B9E01C9}" dt="2022-11-22T21:42:42.223" v="12015" actId="207"/>
          <ac:spMkLst>
            <pc:docMk/>
            <pc:sldMk cId="3295929743" sldId="264"/>
            <ac:spMk id="3" creationId="{00000000-0000-0000-0000-000000000000}"/>
          </ac:spMkLst>
        </pc:spChg>
        <pc:spChg chg="add del mod">
          <ac:chgData name="Rupia Hussain (2010133)" userId="227aef1a-502c-4dfe-b656-e38b9bb2964e" providerId="ADAL" clId="{AA0C80E1-6E6F-4160-B39C-E2CC7B9E01C9}" dt="2022-11-13T14:26:37.591" v="770"/>
          <ac:spMkLst>
            <pc:docMk/>
            <pc:sldMk cId="3295929743" sldId="264"/>
            <ac:spMk id="4" creationId="{737534E4-79EA-CA8E-93D5-B2F6F9DC2AD7}"/>
          </ac:spMkLst>
        </pc:spChg>
        <pc:spChg chg="add del mod">
          <ac:chgData name="Rupia Hussain (2010133)" userId="227aef1a-502c-4dfe-b656-e38b9bb2964e" providerId="ADAL" clId="{AA0C80E1-6E6F-4160-B39C-E2CC7B9E01C9}" dt="2022-11-13T14:26:37.591" v="770"/>
          <ac:spMkLst>
            <pc:docMk/>
            <pc:sldMk cId="3295929743" sldId="264"/>
            <ac:spMk id="17" creationId="{1FCFDC65-A7B1-9665-4A26-64331CAA135E}"/>
          </ac:spMkLst>
        </pc:spChg>
        <pc:spChg chg="add del mod">
          <ac:chgData name="Rupia Hussain (2010133)" userId="227aef1a-502c-4dfe-b656-e38b9bb2964e" providerId="ADAL" clId="{AA0C80E1-6E6F-4160-B39C-E2CC7B9E01C9}" dt="2022-11-13T14:26:37.591" v="770"/>
          <ac:spMkLst>
            <pc:docMk/>
            <pc:sldMk cId="3295929743" sldId="264"/>
            <ac:spMk id="18" creationId="{46D6E2AE-5EEE-DC48-14BE-AB580185001F}"/>
          </ac:spMkLst>
        </pc:spChg>
        <pc:spChg chg="add del mod">
          <ac:chgData name="Rupia Hussain (2010133)" userId="227aef1a-502c-4dfe-b656-e38b9bb2964e" providerId="ADAL" clId="{AA0C80E1-6E6F-4160-B39C-E2CC7B9E01C9}" dt="2022-11-13T14:26:37.591" v="770"/>
          <ac:spMkLst>
            <pc:docMk/>
            <pc:sldMk cId="3295929743" sldId="264"/>
            <ac:spMk id="19" creationId="{A922C51E-2451-F605-3A41-41FD1317E27F}"/>
          </ac:spMkLst>
        </pc:spChg>
        <pc:spChg chg="add del mod">
          <ac:chgData name="Rupia Hussain (2010133)" userId="227aef1a-502c-4dfe-b656-e38b9bb2964e" providerId="ADAL" clId="{AA0C80E1-6E6F-4160-B39C-E2CC7B9E01C9}" dt="2022-11-13T14:26:37.591" v="770"/>
          <ac:spMkLst>
            <pc:docMk/>
            <pc:sldMk cId="3295929743" sldId="264"/>
            <ac:spMk id="20" creationId="{AA103DCF-5C60-354C-2914-5B4744CC6FA5}"/>
          </ac:spMkLst>
        </pc:spChg>
        <pc:spChg chg="add del mod">
          <ac:chgData name="Rupia Hussain (2010133)" userId="227aef1a-502c-4dfe-b656-e38b9bb2964e" providerId="ADAL" clId="{AA0C80E1-6E6F-4160-B39C-E2CC7B9E01C9}" dt="2022-11-13T14:26:37.591" v="770"/>
          <ac:spMkLst>
            <pc:docMk/>
            <pc:sldMk cId="3295929743" sldId="264"/>
            <ac:spMk id="22" creationId="{10AE326B-C5F8-6B94-B3B2-7BAA9B0C008A}"/>
          </ac:spMkLst>
        </pc:spChg>
        <pc:spChg chg="add del mod">
          <ac:chgData name="Rupia Hussain (2010133)" userId="227aef1a-502c-4dfe-b656-e38b9bb2964e" providerId="ADAL" clId="{AA0C80E1-6E6F-4160-B39C-E2CC7B9E01C9}" dt="2022-11-13T14:26:37.591" v="770"/>
          <ac:spMkLst>
            <pc:docMk/>
            <pc:sldMk cId="3295929743" sldId="264"/>
            <ac:spMk id="23" creationId="{7ABF9A88-9943-7EEE-3D12-38D6B2C6B544}"/>
          </ac:spMkLst>
        </pc:spChg>
        <pc:spChg chg="add del mod">
          <ac:chgData name="Rupia Hussain (2010133)" userId="227aef1a-502c-4dfe-b656-e38b9bb2964e" providerId="ADAL" clId="{AA0C80E1-6E6F-4160-B39C-E2CC7B9E01C9}" dt="2022-11-13T14:26:37.591" v="770"/>
          <ac:spMkLst>
            <pc:docMk/>
            <pc:sldMk cId="3295929743" sldId="264"/>
            <ac:spMk id="24" creationId="{1F08D28A-7CC3-06CC-9BA8-35F232EE13DD}"/>
          </ac:spMkLst>
        </pc:spChg>
        <pc:spChg chg="add del mod">
          <ac:chgData name="Rupia Hussain (2010133)" userId="227aef1a-502c-4dfe-b656-e38b9bb2964e" providerId="ADAL" clId="{AA0C80E1-6E6F-4160-B39C-E2CC7B9E01C9}" dt="2022-11-13T14:26:37.591" v="770"/>
          <ac:spMkLst>
            <pc:docMk/>
            <pc:sldMk cId="3295929743" sldId="264"/>
            <ac:spMk id="25" creationId="{E4FFA71F-D4C4-5FEF-3E2B-61135E83F6E6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3295929743" sldId="264"/>
            <ac:spMk id="26" creationId="{758048B4-3F65-4EB9-ABA8-099353BE870F}"/>
          </ac:spMkLst>
        </pc:spChg>
        <pc:spChg chg="add del mod">
          <ac:chgData name="Rupia Hussain (2010133)" userId="227aef1a-502c-4dfe-b656-e38b9bb2964e" providerId="ADAL" clId="{AA0C80E1-6E6F-4160-B39C-E2CC7B9E01C9}" dt="2022-11-14T21:21:52.719" v="3922"/>
          <ac:spMkLst>
            <pc:docMk/>
            <pc:sldMk cId="3295929743" sldId="264"/>
            <ac:spMk id="27" creationId="{BC56E3F6-574B-A116-592B-010774CE6F88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3295929743" sldId="264"/>
            <ac:spMk id="28" creationId="{1AE2FDE4-8ECB-4D0B-B871-D4EE526064C4}"/>
          </ac:spMkLst>
        </pc:spChg>
        <pc:spChg chg="add del mod">
          <ac:chgData name="Rupia Hussain (2010133)" userId="227aef1a-502c-4dfe-b656-e38b9bb2964e" providerId="ADAL" clId="{AA0C80E1-6E6F-4160-B39C-E2CC7B9E01C9}" dt="2022-11-14T21:21:52.719" v="3922"/>
          <ac:spMkLst>
            <pc:docMk/>
            <pc:sldMk cId="3295929743" sldId="264"/>
            <ac:spMk id="37" creationId="{7B908388-F63B-BC39-C671-9D6EB13FDE17}"/>
          </ac:spMkLst>
        </pc:spChg>
        <pc:spChg chg="add del mod">
          <ac:chgData name="Rupia Hussain (2010133)" userId="227aef1a-502c-4dfe-b656-e38b9bb2964e" providerId="ADAL" clId="{AA0C80E1-6E6F-4160-B39C-E2CC7B9E01C9}" dt="2022-11-14T21:21:52.719" v="3922"/>
          <ac:spMkLst>
            <pc:docMk/>
            <pc:sldMk cId="3295929743" sldId="264"/>
            <ac:spMk id="38" creationId="{BA556D0B-6017-3873-DA75-D0C0EFA43B32}"/>
          </ac:spMkLst>
        </pc:spChg>
        <pc:spChg chg="add del mod">
          <ac:chgData name="Rupia Hussain (2010133)" userId="227aef1a-502c-4dfe-b656-e38b9bb2964e" providerId="ADAL" clId="{AA0C80E1-6E6F-4160-B39C-E2CC7B9E01C9}" dt="2022-11-14T21:21:52.719" v="3922"/>
          <ac:spMkLst>
            <pc:docMk/>
            <pc:sldMk cId="3295929743" sldId="264"/>
            <ac:spMk id="39" creationId="{30CE0068-95C0-604D-68AD-590944C0E2EC}"/>
          </ac:spMkLst>
        </pc:spChg>
        <pc:spChg chg="add del mod">
          <ac:chgData name="Rupia Hussain (2010133)" userId="227aef1a-502c-4dfe-b656-e38b9bb2964e" providerId="ADAL" clId="{AA0C80E1-6E6F-4160-B39C-E2CC7B9E01C9}" dt="2022-11-14T21:21:52.719" v="3922"/>
          <ac:spMkLst>
            <pc:docMk/>
            <pc:sldMk cId="3295929743" sldId="264"/>
            <ac:spMk id="40" creationId="{6E2D97FB-BFE1-1929-602C-BE92C49A6DB1}"/>
          </ac:spMkLst>
        </pc:spChg>
        <pc:spChg chg="add del mod">
          <ac:chgData name="Rupia Hussain (2010133)" userId="227aef1a-502c-4dfe-b656-e38b9bb2964e" providerId="ADAL" clId="{AA0C80E1-6E6F-4160-B39C-E2CC7B9E01C9}" dt="2022-11-14T21:21:52.719" v="3922"/>
          <ac:spMkLst>
            <pc:docMk/>
            <pc:sldMk cId="3295929743" sldId="264"/>
            <ac:spMk id="41" creationId="{902A8AF3-DD34-45D9-61DA-01FB8EC7FD49}"/>
          </ac:spMkLst>
        </pc:spChg>
        <pc:spChg chg="add del mod">
          <ac:chgData name="Rupia Hussain (2010133)" userId="227aef1a-502c-4dfe-b656-e38b9bb2964e" providerId="ADAL" clId="{AA0C80E1-6E6F-4160-B39C-E2CC7B9E01C9}" dt="2022-11-14T21:21:52.719" v="3922"/>
          <ac:spMkLst>
            <pc:docMk/>
            <pc:sldMk cId="3295929743" sldId="264"/>
            <ac:spMk id="42" creationId="{0B8274B7-7010-65D8-3DA0-E4DE1F642A49}"/>
          </ac:spMkLst>
        </pc:spChg>
        <pc:spChg chg="add del mod">
          <ac:chgData name="Rupia Hussain (2010133)" userId="227aef1a-502c-4dfe-b656-e38b9bb2964e" providerId="ADAL" clId="{AA0C80E1-6E6F-4160-B39C-E2CC7B9E01C9}" dt="2022-11-14T21:21:52.719" v="3922"/>
          <ac:spMkLst>
            <pc:docMk/>
            <pc:sldMk cId="3295929743" sldId="264"/>
            <ac:spMk id="43" creationId="{48B466D6-F8AA-0BA3-9406-935774DA1BE2}"/>
          </ac:spMkLst>
        </pc:spChg>
        <pc:spChg chg="add del mod">
          <ac:chgData name="Rupia Hussain (2010133)" userId="227aef1a-502c-4dfe-b656-e38b9bb2964e" providerId="ADAL" clId="{AA0C80E1-6E6F-4160-B39C-E2CC7B9E01C9}" dt="2022-11-14T21:21:52.719" v="3922"/>
          <ac:spMkLst>
            <pc:docMk/>
            <pc:sldMk cId="3295929743" sldId="264"/>
            <ac:spMk id="44" creationId="{A7FEDE0F-9F7E-D19D-DD00-C6F516A1F895}"/>
          </ac:spMkLst>
        </pc:spChg>
        <pc:spChg chg="add del mod">
          <ac:chgData name="Rupia Hussain (2010133)" userId="227aef1a-502c-4dfe-b656-e38b9bb2964e" providerId="ADAL" clId="{AA0C80E1-6E6F-4160-B39C-E2CC7B9E01C9}" dt="2022-11-14T21:22:02.084" v="3924"/>
          <ac:spMkLst>
            <pc:docMk/>
            <pc:sldMk cId="3295929743" sldId="264"/>
            <ac:spMk id="45" creationId="{334B6547-2721-EFE4-8AD1-A4432DF942F6}"/>
          </ac:spMkLst>
        </pc:spChg>
        <pc:spChg chg="add del mod">
          <ac:chgData name="Rupia Hussain (2010133)" userId="227aef1a-502c-4dfe-b656-e38b9bb2964e" providerId="ADAL" clId="{AA0C80E1-6E6F-4160-B39C-E2CC7B9E01C9}" dt="2022-11-14T21:22:02.084" v="3924"/>
          <ac:spMkLst>
            <pc:docMk/>
            <pc:sldMk cId="3295929743" sldId="264"/>
            <ac:spMk id="55" creationId="{81EC96C1-C75C-517A-C48A-0443B4F5677E}"/>
          </ac:spMkLst>
        </pc:spChg>
        <pc:spChg chg="add del mod">
          <ac:chgData name="Rupia Hussain (2010133)" userId="227aef1a-502c-4dfe-b656-e38b9bb2964e" providerId="ADAL" clId="{AA0C80E1-6E6F-4160-B39C-E2CC7B9E01C9}" dt="2022-11-14T21:22:02.084" v="3924"/>
          <ac:spMkLst>
            <pc:docMk/>
            <pc:sldMk cId="3295929743" sldId="264"/>
            <ac:spMk id="56" creationId="{EF12E493-D817-17A7-EE3D-C646A4ECFB30}"/>
          </ac:spMkLst>
        </pc:spChg>
        <pc:spChg chg="add del mod">
          <ac:chgData name="Rupia Hussain (2010133)" userId="227aef1a-502c-4dfe-b656-e38b9bb2964e" providerId="ADAL" clId="{AA0C80E1-6E6F-4160-B39C-E2CC7B9E01C9}" dt="2022-11-14T21:22:02.084" v="3924"/>
          <ac:spMkLst>
            <pc:docMk/>
            <pc:sldMk cId="3295929743" sldId="264"/>
            <ac:spMk id="57" creationId="{0D7EAEB5-F440-C0CC-2783-62CD6008225C}"/>
          </ac:spMkLst>
        </pc:spChg>
        <pc:spChg chg="add del mod">
          <ac:chgData name="Rupia Hussain (2010133)" userId="227aef1a-502c-4dfe-b656-e38b9bb2964e" providerId="ADAL" clId="{AA0C80E1-6E6F-4160-B39C-E2CC7B9E01C9}" dt="2022-11-14T21:22:02.084" v="3924"/>
          <ac:spMkLst>
            <pc:docMk/>
            <pc:sldMk cId="3295929743" sldId="264"/>
            <ac:spMk id="58" creationId="{6006D20B-8F1D-B654-DB91-B2CE2525BD93}"/>
          </ac:spMkLst>
        </pc:spChg>
        <pc:spChg chg="add del mod">
          <ac:chgData name="Rupia Hussain (2010133)" userId="227aef1a-502c-4dfe-b656-e38b9bb2964e" providerId="ADAL" clId="{AA0C80E1-6E6F-4160-B39C-E2CC7B9E01C9}" dt="2022-11-14T21:22:02.084" v="3924"/>
          <ac:spMkLst>
            <pc:docMk/>
            <pc:sldMk cId="3295929743" sldId="264"/>
            <ac:spMk id="59" creationId="{DC1DFFA9-9F9D-F5BB-A2AF-395BA2C9D8A4}"/>
          </ac:spMkLst>
        </pc:spChg>
        <pc:spChg chg="add del mod">
          <ac:chgData name="Rupia Hussain (2010133)" userId="227aef1a-502c-4dfe-b656-e38b9bb2964e" providerId="ADAL" clId="{AA0C80E1-6E6F-4160-B39C-E2CC7B9E01C9}" dt="2022-11-14T21:22:02.084" v="3924"/>
          <ac:spMkLst>
            <pc:docMk/>
            <pc:sldMk cId="3295929743" sldId="264"/>
            <ac:spMk id="60" creationId="{7CA086B8-5DCE-A4A2-5BCD-04FEA503FADD}"/>
          </ac:spMkLst>
        </pc:spChg>
        <pc:spChg chg="add del mod">
          <ac:chgData name="Rupia Hussain (2010133)" userId="227aef1a-502c-4dfe-b656-e38b9bb2964e" providerId="ADAL" clId="{AA0C80E1-6E6F-4160-B39C-E2CC7B9E01C9}" dt="2022-11-14T21:22:02.084" v="3924"/>
          <ac:spMkLst>
            <pc:docMk/>
            <pc:sldMk cId="3295929743" sldId="264"/>
            <ac:spMk id="61" creationId="{E7CE8BD6-B905-5253-327F-69F927E93DB6}"/>
          </ac:spMkLst>
        </pc:spChg>
        <pc:spChg chg="add del mod">
          <ac:chgData name="Rupia Hussain (2010133)" userId="227aef1a-502c-4dfe-b656-e38b9bb2964e" providerId="ADAL" clId="{AA0C80E1-6E6F-4160-B39C-E2CC7B9E01C9}" dt="2022-11-14T21:22:02.084" v="3924"/>
          <ac:spMkLst>
            <pc:docMk/>
            <pc:sldMk cId="3295929743" sldId="264"/>
            <ac:spMk id="62" creationId="{1FA43094-2EBB-FA29-36AB-8E5A45723E7F}"/>
          </ac:spMkLst>
        </pc:spChg>
        <pc:grpChg chg="del">
          <ac:chgData name="Rupia Hussain (2010133)" userId="227aef1a-502c-4dfe-b656-e38b9bb2964e" providerId="ADAL" clId="{AA0C80E1-6E6F-4160-B39C-E2CC7B9E01C9}" dt="2022-11-07T21:59:27.978" v="134"/>
          <ac:grpSpMkLst>
            <pc:docMk/>
            <pc:sldMk cId="3295929743" sldId="264"/>
            <ac:grpSpMk id="34" creationId="{18488D89-E3BB-4E60-BF44-5F0BE92E3F13}"/>
          </ac:grpSpMkLst>
        </pc:grpChg>
        <pc:picChg chg="mod">
          <ac:chgData name="Rupia Hussain (2010133)" userId="227aef1a-502c-4dfe-b656-e38b9bb2964e" providerId="ADAL" clId="{AA0C80E1-6E6F-4160-B39C-E2CC7B9E01C9}" dt="2022-11-14T21:21:39.408" v="3920" actId="1076"/>
          <ac:picMkLst>
            <pc:docMk/>
            <pc:sldMk cId="3295929743" sldId="264"/>
            <ac:picMk id="21" creationId="{5401D993-DE2D-7CA0-3E8A-4567A71FEB48}"/>
          </ac:picMkLst>
        </pc:picChg>
        <pc:picChg chg="add del mod">
          <ac:chgData name="Rupia Hussain (2010133)" userId="227aef1a-502c-4dfe-b656-e38b9bb2964e" providerId="ADAL" clId="{AA0C80E1-6E6F-4160-B39C-E2CC7B9E01C9}" dt="2022-11-14T21:19:09.026" v="3854" actId="478"/>
          <ac:picMkLst>
            <pc:docMk/>
            <pc:sldMk cId="3295929743" sldId="264"/>
            <ac:picMk id="26" creationId="{8230A7C7-4C91-8E9D-BE39-8F113C1CC96C}"/>
          </ac:picMkLst>
        </pc:picChg>
        <pc:picChg chg="add del mod">
          <ac:chgData name="Rupia Hussain (2010133)" userId="227aef1a-502c-4dfe-b656-e38b9bb2964e" providerId="ADAL" clId="{AA0C80E1-6E6F-4160-B39C-E2CC7B9E01C9}" dt="2022-11-14T21:56:47.259" v="3959" actId="478"/>
          <ac:picMkLst>
            <pc:docMk/>
            <pc:sldMk cId="3295929743" sldId="264"/>
            <ac:picMk id="63" creationId="{DA5039A5-9BB0-1D44-4140-CE12D438681E}"/>
          </ac:picMkLst>
        </pc:picChg>
        <pc:picChg chg="add del mod">
          <ac:chgData name="Rupia Hussain (2010133)" userId="227aef1a-502c-4dfe-b656-e38b9bb2964e" providerId="ADAL" clId="{AA0C80E1-6E6F-4160-B39C-E2CC7B9E01C9}" dt="2022-11-16T13:25:40.443" v="5195" actId="478"/>
          <ac:picMkLst>
            <pc:docMk/>
            <pc:sldMk cId="3295929743" sldId="264"/>
            <ac:picMk id="64" creationId="{BA7DBD69-9502-B924-1F61-11053D7D4B5E}"/>
          </ac:picMkLst>
        </pc:picChg>
        <pc:picChg chg="add mod">
          <ac:chgData name="Rupia Hussain (2010133)" userId="227aef1a-502c-4dfe-b656-e38b9bb2964e" providerId="ADAL" clId="{AA0C80E1-6E6F-4160-B39C-E2CC7B9E01C9}" dt="2022-11-16T13:33:04.756" v="5205" actId="14100"/>
          <ac:picMkLst>
            <pc:docMk/>
            <pc:sldMk cId="3295929743" sldId="264"/>
            <ac:picMk id="65" creationId="{427D212F-97FA-8509-0736-A5F634646BFC}"/>
          </ac:picMkLst>
        </pc:pic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5" creationId="{D40ED43D-7E93-0B1D-D1C5-731521936F0F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6" creationId="{AC795EB8-75C0-3AE2-A6AB-6AD3BF5C742A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7" creationId="{AFD24C27-B889-2FEF-7794-B6AE33C6F630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8" creationId="{4C68FA13-BEE2-9414-6649-561C032EB23B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9" creationId="{A9081EA1-443A-9A9E-EB35-BB90E9B6425D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10" creationId="{64465B9C-50E2-9C60-1804-867CC9199185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11" creationId="{B6911734-AE2C-2A50-2FC7-07C200716B1D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12" creationId="{FB6778AA-BAC0-A44D-2F7E-60B6E077CC64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13" creationId="{E76621FF-49AA-D2E9-DDA9-6D06931344D4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14" creationId="{DD8A040D-89BA-33AA-67BC-B9BF1D50E750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15" creationId="{99FE051E-6E11-56F2-81C7-96E255EFEB4C}"/>
          </ac:cxnSpMkLst>
        </pc:cxnChg>
        <pc:cxnChg chg="add del mod">
          <ac:chgData name="Rupia Hussain (2010133)" userId="227aef1a-502c-4dfe-b656-e38b9bb2964e" providerId="ADAL" clId="{AA0C80E1-6E6F-4160-B39C-E2CC7B9E01C9}" dt="2022-11-13T14:26:37.591" v="770"/>
          <ac:cxnSpMkLst>
            <pc:docMk/>
            <pc:sldMk cId="3295929743" sldId="264"/>
            <ac:cxnSpMk id="16" creationId="{D034B19C-9368-DC66-44B7-ADC40684F854}"/>
          </ac:cxnSpMkLst>
        </pc:cxnChg>
        <pc:cxnChg chg="add del mod">
          <ac:chgData name="Rupia Hussain (2010133)" userId="227aef1a-502c-4dfe-b656-e38b9bb2964e" providerId="ADAL" clId="{AA0C80E1-6E6F-4160-B39C-E2CC7B9E01C9}" dt="2022-11-14T21:21:52.719" v="3922"/>
          <ac:cxnSpMkLst>
            <pc:docMk/>
            <pc:sldMk cId="3295929743" sldId="264"/>
            <ac:cxnSpMk id="28" creationId="{C3E70915-1C53-471A-2A0F-65D28654D250}"/>
          </ac:cxnSpMkLst>
        </pc:cxnChg>
        <pc:cxnChg chg="add del mod">
          <ac:chgData name="Rupia Hussain (2010133)" userId="227aef1a-502c-4dfe-b656-e38b9bb2964e" providerId="ADAL" clId="{AA0C80E1-6E6F-4160-B39C-E2CC7B9E01C9}" dt="2022-11-14T21:21:52.719" v="3922"/>
          <ac:cxnSpMkLst>
            <pc:docMk/>
            <pc:sldMk cId="3295929743" sldId="264"/>
            <ac:cxnSpMk id="29" creationId="{0A6157E1-8C52-C419-1005-7114C9087EAF}"/>
          </ac:cxnSpMkLst>
        </pc:cxnChg>
        <pc:cxnChg chg="del">
          <ac:chgData name="Rupia Hussain (2010133)" userId="227aef1a-502c-4dfe-b656-e38b9bb2964e" providerId="ADAL" clId="{AA0C80E1-6E6F-4160-B39C-E2CC7B9E01C9}" dt="2022-11-07T21:59:27.978" v="134"/>
          <ac:cxnSpMkLst>
            <pc:docMk/>
            <pc:sldMk cId="3295929743" sldId="264"/>
            <ac:cxnSpMk id="30" creationId="{3C86DB23-FEFE-4C3A-88FA-8E855AB1EEBB}"/>
          </ac:cxnSpMkLst>
        </pc:cxnChg>
        <pc:cxnChg chg="add del mod">
          <ac:chgData name="Rupia Hussain (2010133)" userId="227aef1a-502c-4dfe-b656-e38b9bb2964e" providerId="ADAL" clId="{AA0C80E1-6E6F-4160-B39C-E2CC7B9E01C9}" dt="2022-11-14T21:21:52.719" v="3922"/>
          <ac:cxnSpMkLst>
            <pc:docMk/>
            <pc:sldMk cId="3295929743" sldId="264"/>
            <ac:cxnSpMk id="30" creationId="{A87235EC-112F-FD4F-5CE2-F5CE0A9F4BD8}"/>
          </ac:cxnSpMkLst>
        </pc:cxnChg>
        <pc:cxnChg chg="add del mod">
          <ac:chgData name="Rupia Hussain (2010133)" userId="227aef1a-502c-4dfe-b656-e38b9bb2964e" providerId="ADAL" clId="{AA0C80E1-6E6F-4160-B39C-E2CC7B9E01C9}" dt="2022-11-14T21:21:52.719" v="3922"/>
          <ac:cxnSpMkLst>
            <pc:docMk/>
            <pc:sldMk cId="3295929743" sldId="264"/>
            <ac:cxnSpMk id="31" creationId="{9539F92F-06FD-4E46-E405-42E981A82870}"/>
          </ac:cxnSpMkLst>
        </pc:cxnChg>
        <pc:cxnChg chg="add del mod">
          <ac:chgData name="Rupia Hussain (2010133)" userId="227aef1a-502c-4dfe-b656-e38b9bb2964e" providerId="ADAL" clId="{AA0C80E1-6E6F-4160-B39C-E2CC7B9E01C9}" dt="2022-11-14T21:21:52.719" v="3922"/>
          <ac:cxnSpMkLst>
            <pc:docMk/>
            <pc:sldMk cId="3295929743" sldId="264"/>
            <ac:cxnSpMk id="32" creationId="{2A931357-77B3-687D-CB36-0DD525425735}"/>
          </ac:cxnSpMkLst>
        </pc:cxnChg>
        <pc:cxnChg chg="del">
          <ac:chgData name="Rupia Hussain (2010133)" userId="227aef1a-502c-4dfe-b656-e38b9bb2964e" providerId="ADAL" clId="{AA0C80E1-6E6F-4160-B39C-E2CC7B9E01C9}" dt="2022-11-07T21:59:27.978" v="134"/>
          <ac:cxnSpMkLst>
            <pc:docMk/>
            <pc:sldMk cId="3295929743" sldId="264"/>
            <ac:cxnSpMk id="32" creationId="{3BB22FAF-4B4F-40B1-97FF-67CD036C89D0}"/>
          </ac:cxnSpMkLst>
        </pc:cxnChg>
        <pc:cxnChg chg="add del mod">
          <ac:chgData name="Rupia Hussain (2010133)" userId="227aef1a-502c-4dfe-b656-e38b9bb2964e" providerId="ADAL" clId="{AA0C80E1-6E6F-4160-B39C-E2CC7B9E01C9}" dt="2022-11-14T21:21:52.719" v="3922"/>
          <ac:cxnSpMkLst>
            <pc:docMk/>
            <pc:sldMk cId="3295929743" sldId="264"/>
            <ac:cxnSpMk id="33" creationId="{1769C688-7EB3-C63D-E5FC-0C00CAC45C45}"/>
          </ac:cxnSpMkLst>
        </pc:cxnChg>
        <pc:cxnChg chg="add del mod">
          <ac:chgData name="Rupia Hussain (2010133)" userId="227aef1a-502c-4dfe-b656-e38b9bb2964e" providerId="ADAL" clId="{AA0C80E1-6E6F-4160-B39C-E2CC7B9E01C9}" dt="2022-11-14T21:21:52.719" v="3922"/>
          <ac:cxnSpMkLst>
            <pc:docMk/>
            <pc:sldMk cId="3295929743" sldId="264"/>
            <ac:cxnSpMk id="34" creationId="{521234A8-1A99-6728-8FE6-1A9B169B6720}"/>
          </ac:cxnSpMkLst>
        </pc:cxnChg>
        <pc:cxnChg chg="add del mod">
          <ac:chgData name="Rupia Hussain (2010133)" userId="227aef1a-502c-4dfe-b656-e38b9bb2964e" providerId="ADAL" clId="{AA0C80E1-6E6F-4160-B39C-E2CC7B9E01C9}" dt="2022-11-14T21:21:52.719" v="3922"/>
          <ac:cxnSpMkLst>
            <pc:docMk/>
            <pc:sldMk cId="3295929743" sldId="264"/>
            <ac:cxnSpMk id="35" creationId="{D2B76384-025E-AF3D-49B1-F2DC215B1604}"/>
          </ac:cxnSpMkLst>
        </pc:cxnChg>
        <pc:cxnChg chg="add del mod">
          <ac:chgData name="Rupia Hussain (2010133)" userId="227aef1a-502c-4dfe-b656-e38b9bb2964e" providerId="ADAL" clId="{AA0C80E1-6E6F-4160-B39C-E2CC7B9E01C9}" dt="2022-11-14T21:21:52.719" v="3922"/>
          <ac:cxnSpMkLst>
            <pc:docMk/>
            <pc:sldMk cId="3295929743" sldId="264"/>
            <ac:cxnSpMk id="36" creationId="{9BB6A6B1-5E49-E9D3-920A-01F25F433503}"/>
          </ac:cxnSpMkLst>
        </pc:cxnChg>
        <pc:cxnChg chg="add del mod">
          <ac:chgData name="Rupia Hussain (2010133)" userId="227aef1a-502c-4dfe-b656-e38b9bb2964e" providerId="ADAL" clId="{AA0C80E1-6E6F-4160-B39C-E2CC7B9E01C9}" dt="2022-11-14T21:22:02.084" v="3924"/>
          <ac:cxnSpMkLst>
            <pc:docMk/>
            <pc:sldMk cId="3295929743" sldId="264"/>
            <ac:cxnSpMk id="46" creationId="{65FE1419-41C7-A677-1EB8-F2A537C4D14F}"/>
          </ac:cxnSpMkLst>
        </pc:cxnChg>
        <pc:cxnChg chg="add del mod">
          <ac:chgData name="Rupia Hussain (2010133)" userId="227aef1a-502c-4dfe-b656-e38b9bb2964e" providerId="ADAL" clId="{AA0C80E1-6E6F-4160-B39C-E2CC7B9E01C9}" dt="2022-11-14T21:22:02.084" v="3924"/>
          <ac:cxnSpMkLst>
            <pc:docMk/>
            <pc:sldMk cId="3295929743" sldId="264"/>
            <ac:cxnSpMk id="47" creationId="{F3FFDD01-76A0-B3B0-2755-2006947BA679}"/>
          </ac:cxnSpMkLst>
        </pc:cxnChg>
        <pc:cxnChg chg="add del mod">
          <ac:chgData name="Rupia Hussain (2010133)" userId="227aef1a-502c-4dfe-b656-e38b9bb2964e" providerId="ADAL" clId="{AA0C80E1-6E6F-4160-B39C-E2CC7B9E01C9}" dt="2022-11-14T21:22:02.084" v="3924"/>
          <ac:cxnSpMkLst>
            <pc:docMk/>
            <pc:sldMk cId="3295929743" sldId="264"/>
            <ac:cxnSpMk id="48" creationId="{9B5C5B61-4A48-F8DA-331E-DDC7C95BDC24}"/>
          </ac:cxnSpMkLst>
        </pc:cxnChg>
        <pc:cxnChg chg="add del mod">
          <ac:chgData name="Rupia Hussain (2010133)" userId="227aef1a-502c-4dfe-b656-e38b9bb2964e" providerId="ADAL" clId="{AA0C80E1-6E6F-4160-B39C-E2CC7B9E01C9}" dt="2022-11-14T21:22:02.084" v="3924"/>
          <ac:cxnSpMkLst>
            <pc:docMk/>
            <pc:sldMk cId="3295929743" sldId="264"/>
            <ac:cxnSpMk id="49" creationId="{A3769820-D3F6-6C72-33F3-09647AC2C40E}"/>
          </ac:cxnSpMkLst>
        </pc:cxnChg>
        <pc:cxnChg chg="add del mod">
          <ac:chgData name="Rupia Hussain (2010133)" userId="227aef1a-502c-4dfe-b656-e38b9bb2964e" providerId="ADAL" clId="{AA0C80E1-6E6F-4160-B39C-E2CC7B9E01C9}" dt="2022-11-14T21:22:02.084" v="3924"/>
          <ac:cxnSpMkLst>
            <pc:docMk/>
            <pc:sldMk cId="3295929743" sldId="264"/>
            <ac:cxnSpMk id="50" creationId="{EF4A619E-8392-D322-12AC-FABA67FCBB54}"/>
          </ac:cxnSpMkLst>
        </pc:cxnChg>
        <pc:cxnChg chg="add del mod">
          <ac:chgData name="Rupia Hussain (2010133)" userId="227aef1a-502c-4dfe-b656-e38b9bb2964e" providerId="ADAL" clId="{AA0C80E1-6E6F-4160-B39C-E2CC7B9E01C9}" dt="2022-11-14T21:22:02.084" v="3924"/>
          <ac:cxnSpMkLst>
            <pc:docMk/>
            <pc:sldMk cId="3295929743" sldId="264"/>
            <ac:cxnSpMk id="51" creationId="{2E89A899-3E09-9746-B08F-09A87EDDAEAF}"/>
          </ac:cxnSpMkLst>
        </pc:cxnChg>
        <pc:cxnChg chg="add del mod">
          <ac:chgData name="Rupia Hussain (2010133)" userId="227aef1a-502c-4dfe-b656-e38b9bb2964e" providerId="ADAL" clId="{AA0C80E1-6E6F-4160-B39C-E2CC7B9E01C9}" dt="2022-11-14T21:22:02.084" v="3924"/>
          <ac:cxnSpMkLst>
            <pc:docMk/>
            <pc:sldMk cId="3295929743" sldId="264"/>
            <ac:cxnSpMk id="52" creationId="{EF8ED8B2-B08D-3510-D04F-C700E09DB7C5}"/>
          </ac:cxnSpMkLst>
        </pc:cxnChg>
        <pc:cxnChg chg="add del mod">
          <ac:chgData name="Rupia Hussain (2010133)" userId="227aef1a-502c-4dfe-b656-e38b9bb2964e" providerId="ADAL" clId="{AA0C80E1-6E6F-4160-B39C-E2CC7B9E01C9}" dt="2022-11-14T21:22:02.084" v="3924"/>
          <ac:cxnSpMkLst>
            <pc:docMk/>
            <pc:sldMk cId="3295929743" sldId="264"/>
            <ac:cxnSpMk id="53" creationId="{F50869FB-576B-EBD5-AAE3-C3DDFFAF2C92}"/>
          </ac:cxnSpMkLst>
        </pc:cxnChg>
        <pc:cxnChg chg="add del mod">
          <ac:chgData name="Rupia Hussain (2010133)" userId="227aef1a-502c-4dfe-b656-e38b9bb2964e" providerId="ADAL" clId="{AA0C80E1-6E6F-4160-B39C-E2CC7B9E01C9}" dt="2022-11-14T21:22:02.084" v="3924"/>
          <ac:cxnSpMkLst>
            <pc:docMk/>
            <pc:sldMk cId="3295929743" sldId="264"/>
            <ac:cxnSpMk id="54" creationId="{DE1925C4-32BD-E727-6BCD-19B74EE48875}"/>
          </ac:cxnSpMkLst>
        </pc:cxnChg>
      </pc:sldChg>
      <pc:sldChg chg="delSp modSp add del mod ord delDesignElem">
        <pc:chgData name="Rupia Hussain (2010133)" userId="227aef1a-502c-4dfe-b656-e38b9bb2964e" providerId="ADAL" clId="{AA0C80E1-6E6F-4160-B39C-E2CC7B9E01C9}" dt="2022-11-22T21:38:57.357" v="12000" actId="47"/>
        <pc:sldMkLst>
          <pc:docMk/>
          <pc:sldMk cId="2779080105" sldId="265"/>
        </pc:sldMkLst>
        <pc:spChg chg="mod">
          <ac:chgData name="Rupia Hussain (2010133)" userId="227aef1a-502c-4dfe-b656-e38b9bb2964e" providerId="ADAL" clId="{AA0C80E1-6E6F-4160-B39C-E2CC7B9E01C9}" dt="2022-11-22T21:38:27.737" v="11999" actId="21"/>
          <ac:spMkLst>
            <pc:docMk/>
            <pc:sldMk cId="2779080105" sldId="265"/>
            <ac:spMk id="2" creationId="{00000000-0000-0000-0000-000000000000}"/>
          </ac:spMkLst>
        </pc:spChg>
        <pc:spChg chg="mod">
          <ac:chgData name="Rupia Hussain (2010133)" userId="227aef1a-502c-4dfe-b656-e38b9bb2964e" providerId="ADAL" clId="{AA0C80E1-6E6F-4160-B39C-E2CC7B9E01C9}" dt="2022-11-22T21:36:05.612" v="11998" actId="21"/>
          <ac:spMkLst>
            <pc:docMk/>
            <pc:sldMk cId="2779080105" sldId="265"/>
            <ac:spMk id="3" creationId="{00000000-0000-0000-0000-000000000000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2779080105" sldId="265"/>
            <ac:spMk id="26" creationId="{758048B4-3F65-4EB9-ABA8-099353BE870F}"/>
          </ac:spMkLst>
        </pc:spChg>
        <pc:spChg chg="del">
          <ac:chgData name="Rupia Hussain (2010133)" userId="227aef1a-502c-4dfe-b656-e38b9bb2964e" providerId="ADAL" clId="{AA0C80E1-6E6F-4160-B39C-E2CC7B9E01C9}" dt="2022-11-07T21:59:27.978" v="134"/>
          <ac:spMkLst>
            <pc:docMk/>
            <pc:sldMk cId="2779080105" sldId="265"/>
            <ac:spMk id="28" creationId="{1AE2FDE4-8ECB-4D0B-B871-D4EE526064C4}"/>
          </ac:spMkLst>
        </pc:spChg>
        <pc:grpChg chg="del">
          <ac:chgData name="Rupia Hussain (2010133)" userId="227aef1a-502c-4dfe-b656-e38b9bb2964e" providerId="ADAL" clId="{AA0C80E1-6E6F-4160-B39C-E2CC7B9E01C9}" dt="2022-11-07T21:59:27.978" v="134"/>
          <ac:grpSpMkLst>
            <pc:docMk/>
            <pc:sldMk cId="2779080105" sldId="265"/>
            <ac:grpSpMk id="34" creationId="{18488D89-E3BB-4E60-BF44-5F0BE92E3F13}"/>
          </ac:grpSpMkLst>
        </pc:grpChg>
        <pc:picChg chg="mod">
          <ac:chgData name="Rupia Hussain (2010133)" userId="227aef1a-502c-4dfe-b656-e38b9bb2964e" providerId="ADAL" clId="{AA0C80E1-6E6F-4160-B39C-E2CC7B9E01C9}" dt="2022-11-13T15:14:17.726" v="1249" actId="1076"/>
          <ac:picMkLst>
            <pc:docMk/>
            <pc:sldMk cId="2779080105" sldId="265"/>
            <ac:picMk id="21" creationId="{5401D993-DE2D-7CA0-3E8A-4567A71FEB48}"/>
          </ac:picMkLst>
        </pc:picChg>
        <pc:cxnChg chg="del">
          <ac:chgData name="Rupia Hussain (2010133)" userId="227aef1a-502c-4dfe-b656-e38b9bb2964e" providerId="ADAL" clId="{AA0C80E1-6E6F-4160-B39C-E2CC7B9E01C9}" dt="2022-11-07T21:59:27.978" v="134"/>
          <ac:cxnSpMkLst>
            <pc:docMk/>
            <pc:sldMk cId="2779080105" sldId="265"/>
            <ac:cxnSpMk id="30" creationId="{3C86DB23-FEFE-4C3A-88FA-8E855AB1EEBB}"/>
          </ac:cxnSpMkLst>
        </pc:cxnChg>
        <pc:cxnChg chg="del">
          <ac:chgData name="Rupia Hussain (2010133)" userId="227aef1a-502c-4dfe-b656-e38b9bb2964e" providerId="ADAL" clId="{AA0C80E1-6E6F-4160-B39C-E2CC7B9E01C9}" dt="2022-11-07T21:59:27.978" v="134"/>
          <ac:cxnSpMkLst>
            <pc:docMk/>
            <pc:sldMk cId="2779080105" sldId="265"/>
            <ac:cxnSpMk id="32" creationId="{3BB22FAF-4B4F-40B1-97FF-67CD036C89D0}"/>
          </ac:cxnSpMkLst>
        </pc:cxnChg>
      </pc:sldChg>
      <pc:sldChg chg="addSp delSp modSp add mod ord">
        <pc:chgData name="Rupia Hussain (2010133)" userId="227aef1a-502c-4dfe-b656-e38b9bb2964e" providerId="ADAL" clId="{AA0C80E1-6E6F-4160-B39C-E2CC7B9E01C9}" dt="2022-11-29T21:40:36.997" v="19197" actId="14100"/>
        <pc:sldMkLst>
          <pc:docMk/>
          <pc:sldMk cId="1198935146" sldId="266"/>
        </pc:sldMkLst>
        <pc:spChg chg="mod">
          <ac:chgData name="Rupia Hussain (2010133)" userId="227aef1a-502c-4dfe-b656-e38b9bb2964e" providerId="ADAL" clId="{AA0C80E1-6E6F-4160-B39C-E2CC7B9E01C9}" dt="2022-11-27T16:59:58.030" v="15083" actId="207"/>
          <ac:spMkLst>
            <pc:docMk/>
            <pc:sldMk cId="1198935146" sldId="266"/>
            <ac:spMk id="2" creationId="{00000000-0000-0000-0000-000000000000}"/>
          </ac:spMkLst>
        </pc:spChg>
        <pc:spChg chg="add del mod">
          <ac:chgData name="Rupia Hussain (2010133)" userId="227aef1a-502c-4dfe-b656-e38b9bb2964e" providerId="ADAL" clId="{AA0C80E1-6E6F-4160-B39C-E2CC7B9E01C9}" dt="2022-11-16T12:03:53.405" v="4125" actId="478"/>
          <ac:spMkLst>
            <pc:docMk/>
            <pc:sldMk cId="1198935146" sldId="266"/>
            <ac:spMk id="3" creationId="{00000000-0000-0000-0000-000000000000}"/>
          </ac:spMkLst>
        </pc:spChg>
        <pc:graphicFrameChg chg="add mod modGraphic">
          <ac:chgData name="Rupia Hussain (2010133)" userId="227aef1a-502c-4dfe-b656-e38b9bb2964e" providerId="ADAL" clId="{AA0C80E1-6E6F-4160-B39C-E2CC7B9E01C9}" dt="2022-11-29T21:40:36.997" v="19197" actId="14100"/>
          <ac:graphicFrameMkLst>
            <pc:docMk/>
            <pc:sldMk cId="1198935146" sldId="266"/>
            <ac:graphicFrameMk id="5" creationId="{F8381F72-0738-4959-A50B-A1C69B6623E7}"/>
          </ac:graphicFrameMkLst>
        </pc:graphicFrameChg>
        <pc:picChg chg="add del mod">
          <ac:chgData name="Rupia Hussain (2010133)" userId="227aef1a-502c-4dfe-b656-e38b9bb2964e" providerId="ADAL" clId="{AA0C80E1-6E6F-4160-B39C-E2CC7B9E01C9}" dt="2022-11-16T12:03:55.327" v="4126" actId="478"/>
          <ac:picMkLst>
            <pc:docMk/>
            <pc:sldMk cId="1198935146" sldId="266"/>
            <ac:picMk id="4" creationId="{7EB53CAF-4C02-FD20-44FC-8A759CF5906C}"/>
          </ac:picMkLst>
        </pc:picChg>
        <pc:picChg chg="add del">
          <ac:chgData name="Rupia Hussain (2010133)" userId="227aef1a-502c-4dfe-b656-e38b9bb2964e" providerId="ADAL" clId="{AA0C80E1-6E6F-4160-B39C-E2CC7B9E01C9}" dt="2022-11-16T12:02:48.927" v="4112" actId="478"/>
          <ac:picMkLst>
            <pc:docMk/>
            <pc:sldMk cId="1198935146" sldId="266"/>
            <ac:picMk id="21" creationId="{5401D993-DE2D-7CA0-3E8A-4567A71FEB48}"/>
          </ac:picMkLst>
        </pc:picChg>
      </pc:sldChg>
      <pc:sldChg chg="addSp delSp modSp add del mod">
        <pc:chgData name="Rupia Hussain (2010133)" userId="227aef1a-502c-4dfe-b656-e38b9bb2964e" providerId="ADAL" clId="{AA0C80E1-6E6F-4160-B39C-E2CC7B9E01C9}" dt="2022-11-16T20:41:51.578" v="5713" actId="2696"/>
        <pc:sldMkLst>
          <pc:docMk/>
          <pc:sldMk cId="3571510897" sldId="267"/>
        </pc:sldMkLst>
        <pc:spChg chg="add del mod">
          <ac:chgData name="Rupia Hussain (2010133)" userId="227aef1a-502c-4dfe-b656-e38b9bb2964e" providerId="ADAL" clId="{AA0C80E1-6E6F-4160-B39C-E2CC7B9E01C9}" dt="2022-11-16T20:37:52.073" v="5691" actId="478"/>
          <ac:spMkLst>
            <pc:docMk/>
            <pc:sldMk cId="3571510897" sldId="267"/>
            <ac:spMk id="2" creationId="{00000000-0000-0000-0000-000000000000}"/>
          </ac:spMkLst>
        </pc:spChg>
        <pc:spChg chg="add del mod">
          <ac:chgData name="Rupia Hussain (2010133)" userId="227aef1a-502c-4dfe-b656-e38b9bb2964e" providerId="ADAL" clId="{AA0C80E1-6E6F-4160-B39C-E2CC7B9E01C9}" dt="2022-11-16T20:36:49.992" v="5680"/>
          <ac:spMkLst>
            <pc:docMk/>
            <pc:sldMk cId="3571510897" sldId="267"/>
            <ac:spMk id="3" creationId="{00000000-0000-0000-0000-000000000000}"/>
          </ac:spMkLst>
        </pc:spChg>
        <pc:spChg chg="add del mod">
          <ac:chgData name="Rupia Hussain (2010133)" userId="227aef1a-502c-4dfe-b656-e38b9bb2964e" providerId="ADAL" clId="{AA0C80E1-6E6F-4160-B39C-E2CC7B9E01C9}" dt="2022-11-16T20:35:50.692" v="5673"/>
          <ac:spMkLst>
            <pc:docMk/>
            <pc:sldMk cId="3571510897" sldId="267"/>
            <ac:spMk id="5" creationId="{71EB4E9B-EA26-E203-1A45-DAAE76D6951E}"/>
          </ac:spMkLst>
        </pc:spChg>
        <pc:spChg chg="add del mod">
          <ac:chgData name="Rupia Hussain (2010133)" userId="227aef1a-502c-4dfe-b656-e38b9bb2964e" providerId="ADAL" clId="{AA0C80E1-6E6F-4160-B39C-E2CC7B9E01C9}" dt="2022-11-16T20:36:19.599" v="5675"/>
          <ac:spMkLst>
            <pc:docMk/>
            <pc:sldMk cId="3571510897" sldId="267"/>
            <ac:spMk id="7" creationId="{2B6077B3-7F82-69B4-E220-FFCF32269F0E}"/>
          </ac:spMkLst>
        </pc:spChg>
        <pc:spChg chg="add mod">
          <ac:chgData name="Rupia Hussain (2010133)" userId="227aef1a-502c-4dfe-b656-e38b9bb2964e" providerId="ADAL" clId="{AA0C80E1-6E6F-4160-B39C-E2CC7B9E01C9}" dt="2022-11-16T20:36:49.992" v="5680"/>
          <ac:spMkLst>
            <pc:docMk/>
            <pc:sldMk cId="3571510897" sldId="267"/>
            <ac:spMk id="10" creationId="{004497CB-2E28-E860-C52E-51B04677104C}"/>
          </ac:spMkLst>
        </pc:spChg>
        <pc:spChg chg="add del mod">
          <ac:chgData name="Rupia Hussain (2010133)" userId="227aef1a-502c-4dfe-b656-e38b9bb2964e" providerId="ADAL" clId="{AA0C80E1-6E6F-4160-B39C-E2CC7B9E01C9}" dt="2022-11-16T20:37:15.472" v="5683" actId="478"/>
          <ac:spMkLst>
            <pc:docMk/>
            <pc:sldMk cId="3571510897" sldId="267"/>
            <ac:spMk id="12" creationId="{38D93036-7401-B9A1-67B8-B1A21A545904}"/>
          </ac:spMkLst>
        </pc:spChg>
        <pc:spChg chg="add mod">
          <ac:chgData name="Rupia Hussain (2010133)" userId="227aef1a-502c-4dfe-b656-e38b9bb2964e" providerId="ADAL" clId="{AA0C80E1-6E6F-4160-B39C-E2CC7B9E01C9}" dt="2022-11-16T20:37:52.073" v="5691" actId="478"/>
          <ac:spMkLst>
            <pc:docMk/>
            <pc:sldMk cId="3571510897" sldId="267"/>
            <ac:spMk id="14" creationId="{E8845127-1919-B5E3-C7D9-191EC7BA4C5E}"/>
          </ac:spMkLst>
        </pc:spChg>
        <pc:graphicFrameChg chg="add del mod">
          <ac:chgData name="Rupia Hussain (2010133)" userId="227aef1a-502c-4dfe-b656-e38b9bb2964e" providerId="ADAL" clId="{AA0C80E1-6E6F-4160-B39C-E2CC7B9E01C9}" dt="2022-11-16T20:35:50.692" v="5673"/>
          <ac:graphicFrameMkLst>
            <pc:docMk/>
            <pc:sldMk cId="3571510897" sldId="267"/>
            <ac:graphicFrameMk id="4" creationId="{65D7859C-AC94-4DAC-FA58-A9D4FF398C11}"/>
          </ac:graphicFrameMkLst>
        </pc:graphicFrameChg>
        <pc:graphicFrameChg chg="add del mod">
          <ac:chgData name="Rupia Hussain (2010133)" userId="227aef1a-502c-4dfe-b656-e38b9bb2964e" providerId="ADAL" clId="{AA0C80E1-6E6F-4160-B39C-E2CC7B9E01C9}" dt="2022-11-16T20:36:19.599" v="5675"/>
          <ac:graphicFrameMkLst>
            <pc:docMk/>
            <pc:sldMk cId="3571510897" sldId="267"/>
            <ac:graphicFrameMk id="6" creationId="{EBDD32CC-78F8-28B2-9269-8CD0BEB4A921}"/>
          </ac:graphicFrameMkLst>
        </pc:graphicFrameChg>
        <pc:graphicFrameChg chg="add mod">
          <ac:chgData name="Rupia Hussain (2010133)" userId="227aef1a-502c-4dfe-b656-e38b9bb2964e" providerId="ADAL" clId="{AA0C80E1-6E6F-4160-B39C-E2CC7B9E01C9}" dt="2022-11-16T20:36:49.992" v="5680"/>
          <ac:graphicFrameMkLst>
            <pc:docMk/>
            <pc:sldMk cId="3571510897" sldId="267"/>
            <ac:graphicFrameMk id="9" creationId="{EE52D4FE-3F84-68E4-003B-BF291785CFBE}"/>
          </ac:graphicFrameMkLst>
        </pc:graphicFrameChg>
        <pc:picChg chg="add del mod">
          <ac:chgData name="Rupia Hussain (2010133)" userId="227aef1a-502c-4dfe-b656-e38b9bb2964e" providerId="ADAL" clId="{AA0C80E1-6E6F-4160-B39C-E2CC7B9E01C9}" dt="2022-11-16T20:36:39.084" v="5679"/>
          <ac:picMkLst>
            <pc:docMk/>
            <pc:sldMk cId="3571510897" sldId="267"/>
            <ac:picMk id="8" creationId="{581E3BEC-8CC9-F811-8B92-57EE50B69A5F}"/>
          </ac:picMkLst>
        </pc:picChg>
        <pc:picChg chg="mod">
          <ac:chgData name="Rupia Hussain (2010133)" userId="227aef1a-502c-4dfe-b656-e38b9bb2964e" providerId="ADAL" clId="{AA0C80E1-6E6F-4160-B39C-E2CC7B9E01C9}" dt="2022-11-16T20:37:43.965" v="5689" actId="1076"/>
          <ac:picMkLst>
            <pc:docMk/>
            <pc:sldMk cId="3571510897" sldId="267"/>
            <ac:picMk id="21" creationId="{5401D993-DE2D-7CA0-3E8A-4567A71FEB48}"/>
          </ac:picMkLst>
        </pc:picChg>
      </pc:sldChg>
      <pc:sldChg chg="addSp delSp modSp add mod modClrScheme chgLayout">
        <pc:chgData name="Rupia Hussain (2010133)" userId="227aef1a-502c-4dfe-b656-e38b9bb2964e" providerId="ADAL" clId="{AA0C80E1-6E6F-4160-B39C-E2CC7B9E01C9}" dt="2022-11-29T20:25:34.576" v="18063" actId="20577"/>
        <pc:sldMkLst>
          <pc:docMk/>
          <pc:sldMk cId="2948144620" sldId="268"/>
        </pc:sldMkLst>
        <pc:spChg chg="mod ord">
          <ac:chgData name="Rupia Hussain (2010133)" userId="227aef1a-502c-4dfe-b656-e38b9bb2964e" providerId="ADAL" clId="{AA0C80E1-6E6F-4160-B39C-E2CC7B9E01C9}" dt="2022-11-29T20:25:34.576" v="18063" actId="20577"/>
          <ac:spMkLst>
            <pc:docMk/>
            <pc:sldMk cId="2948144620" sldId="268"/>
            <ac:spMk id="2" creationId="{00000000-0000-0000-0000-000000000000}"/>
          </ac:spMkLst>
        </pc:spChg>
        <pc:spChg chg="del mod">
          <ac:chgData name="Rupia Hussain (2010133)" userId="227aef1a-502c-4dfe-b656-e38b9bb2964e" providerId="ADAL" clId="{AA0C80E1-6E6F-4160-B39C-E2CC7B9E01C9}" dt="2022-11-16T11:43:35.512" v="4011" actId="478"/>
          <ac:spMkLst>
            <pc:docMk/>
            <pc:sldMk cId="2948144620" sldId="268"/>
            <ac:spMk id="3" creationId="{00000000-0000-0000-0000-000000000000}"/>
          </ac:spMkLst>
        </pc:spChg>
        <pc:spChg chg="add del mod ord">
          <ac:chgData name="Rupia Hussain (2010133)" userId="227aef1a-502c-4dfe-b656-e38b9bb2964e" providerId="ADAL" clId="{AA0C80E1-6E6F-4160-B39C-E2CC7B9E01C9}" dt="2022-11-16T11:44:53.045" v="4015"/>
          <ac:spMkLst>
            <pc:docMk/>
            <pc:sldMk cId="2948144620" sldId="268"/>
            <ac:spMk id="4" creationId="{0BE961B1-6CC0-662E-D217-C49A1850530B}"/>
          </ac:spMkLst>
        </pc:spChg>
        <pc:spChg chg="add del mod">
          <ac:chgData name="Rupia Hussain (2010133)" userId="227aef1a-502c-4dfe-b656-e38b9bb2964e" providerId="ADAL" clId="{AA0C80E1-6E6F-4160-B39C-E2CC7B9E01C9}" dt="2022-11-27T15:05:18.321" v="13351"/>
          <ac:spMkLst>
            <pc:docMk/>
            <pc:sldMk cId="2948144620" sldId="268"/>
            <ac:spMk id="4" creationId="{258FDA5F-37F9-F6BE-FB18-9D48CD20D9F9}"/>
          </ac:spMkLst>
        </pc:spChg>
        <pc:spChg chg="add mod ord">
          <ac:chgData name="Rupia Hussain (2010133)" userId="227aef1a-502c-4dfe-b656-e38b9bb2964e" providerId="ADAL" clId="{AA0C80E1-6E6F-4160-B39C-E2CC7B9E01C9}" dt="2022-11-29T18:44:59.955" v="17328" actId="14100"/>
          <ac:spMkLst>
            <pc:docMk/>
            <pc:sldMk cId="2948144620" sldId="268"/>
            <ac:spMk id="5" creationId="{ABBB73F4-5A11-B26E-2756-0AB2C4D9D23D}"/>
          </ac:spMkLst>
        </pc:spChg>
        <pc:spChg chg="add del mod">
          <ac:chgData name="Rupia Hussain (2010133)" userId="227aef1a-502c-4dfe-b656-e38b9bb2964e" providerId="ADAL" clId="{AA0C80E1-6E6F-4160-B39C-E2CC7B9E01C9}" dt="2022-11-16T11:51:53.475" v="4026"/>
          <ac:spMkLst>
            <pc:docMk/>
            <pc:sldMk cId="2948144620" sldId="268"/>
            <ac:spMk id="8" creationId="{1FB09EE9-679A-B90B-F05E-62057F284BF5}"/>
          </ac:spMkLst>
        </pc:spChg>
        <pc:spChg chg="add del mod">
          <ac:chgData name="Rupia Hussain (2010133)" userId="227aef1a-502c-4dfe-b656-e38b9bb2964e" providerId="ADAL" clId="{AA0C80E1-6E6F-4160-B39C-E2CC7B9E01C9}" dt="2022-11-16T14:11:13.025" v="5541"/>
          <ac:spMkLst>
            <pc:docMk/>
            <pc:sldMk cId="2948144620" sldId="268"/>
            <ac:spMk id="11" creationId="{7E414E86-85C2-FF1D-C253-C5808E06A7AD}"/>
          </ac:spMkLst>
        </pc:spChg>
        <pc:spChg chg="add del mod">
          <ac:chgData name="Rupia Hussain (2010133)" userId="227aef1a-502c-4dfe-b656-e38b9bb2964e" providerId="ADAL" clId="{AA0C80E1-6E6F-4160-B39C-E2CC7B9E01C9}" dt="2022-11-16T14:11:07.614" v="5540"/>
          <ac:spMkLst>
            <pc:docMk/>
            <pc:sldMk cId="2948144620" sldId="268"/>
            <ac:spMk id="15" creationId="{8DD16104-F132-A66C-D6B3-BF3913DB935A}"/>
          </ac:spMkLst>
        </pc:spChg>
        <pc:spChg chg="add del mod">
          <ac:chgData name="Rupia Hussain (2010133)" userId="227aef1a-502c-4dfe-b656-e38b9bb2964e" providerId="ADAL" clId="{AA0C80E1-6E6F-4160-B39C-E2CC7B9E01C9}" dt="2022-11-16T14:11:07.614" v="5540"/>
          <ac:spMkLst>
            <pc:docMk/>
            <pc:sldMk cId="2948144620" sldId="268"/>
            <ac:spMk id="16" creationId="{89EEDEAE-A30A-28EE-AFA8-C861FBE78127}"/>
          </ac:spMkLst>
        </pc:spChg>
        <pc:spChg chg="add del mod">
          <ac:chgData name="Rupia Hussain (2010133)" userId="227aef1a-502c-4dfe-b656-e38b9bb2964e" providerId="ADAL" clId="{AA0C80E1-6E6F-4160-B39C-E2CC7B9E01C9}" dt="2022-11-16T14:11:07.614" v="5540"/>
          <ac:spMkLst>
            <pc:docMk/>
            <pc:sldMk cId="2948144620" sldId="268"/>
            <ac:spMk id="17" creationId="{F40F29D7-C210-BFFC-FE3C-1324B554D22A}"/>
          </ac:spMkLst>
        </pc:spChg>
        <pc:spChg chg="add del mod">
          <ac:chgData name="Rupia Hussain (2010133)" userId="227aef1a-502c-4dfe-b656-e38b9bb2964e" providerId="ADAL" clId="{AA0C80E1-6E6F-4160-B39C-E2CC7B9E01C9}" dt="2022-11-16T14:11:07.614" v="5540"/>
          <ac:spMkLst>
            <pc:docMk/>
            <pc:sldMk cId="2948144620" sldId="268"/>
            <ac:spMk id="18" creationId="{FB40A553-782C-3604-0171-3CB6BE41F406}"/>
          </ac:spMkLst>
        </pc:spChg>
        <pc:spChg chg="add del mod">
          <ac:chgData name="Rupia Hussain (2010133)" userId="227aef1a-502c-4dfe-b656-e38b9bb2964e" providerId="ADAL" clId="{AA0C80E1-6E6F-4160-B39C-E2CC7B9E01C9}" dt="2022-11-16T14:13:07.839" v="5553"/>
          <ac:spMkLst>
            <pc:docMk/>
            <pc:sldMk cId="2948144620" sldId="268"/>
            <ac:spMk id="22" creationId="{43A49C84-7B28-A8EF-E2E5-0AEDD198AB36}"/>
          </ac:spMkLst>
        </pc:spChg>
        <pc:picChg chg="add del mod">
          <ac:chgData name="Rupia Hussain (2010133)" userId="227aef1a-502c-4dfe-b656-e38b9bb2964e" providerId="ADAL" clId="{AA0C80E1-6E6F-4160-B39C-E2CC7B9E01C9}" dt="2022-11-16T11:51:47.298" v="4025" actId="478"/>
          <ac:picMkLst>
            <pc:docMk/>
            <pc:sldMk cId="2948144620" sldId="268"/>
            <ac:picMk id="6" creationId="{AA8444EA-C957-64F5-7929-4F48E4A08BB6}"/>
          </ac:picMkLst>
        </pc:picChg>
        <pc:picChg chg="add mod">
          <ac:chgData name="Rupia Hussain (2010133)" userId="227aef1a-502c-4dfe-b656-e38b9bb2964e" providerId="ADAL" clId="{AA0C80E1-6E6F-4160-B39C-E2CC7B9E01C9}" dt="2022-11-27T15:57:12.620" v="13928" actId="1076"/>
          <ac:picMkLst>
            <pc:docMk/>
            <pc:sldMk cId="2948144620" sldId="268"/>
            <ac:picMk id="6" creationId="{B8E402BF-F360-B441-D721-31CF852740ED}"/>
          </ac:picMkLst>
        </pc:picChg>
        <pc:picChg chg="add del mod">
          <ac:chgData name="Rupia Hussain (2010133)" userId="227aef1a-502c-4dfe-b656-e38b9bb2964e" providerId="ADAL" clId="{AA0C80E1-6E6F-4160-B39C-E2CC7B9E01C9}" dt="2022-11-16T14:10:56.626" v="5538" actId="478"/>
          <ac:picMkLst>
            <pc:docMk/>
            <pc:sldMk cId="2948144620" sldId="268"/>
            <ac:picMk id="9" creationId="{B66C9F07-8282-42B2-D52F-A383AD0E569C}"/>
          </ac:picMkLst>
        </pc:picChg>
        <pc:picChg chg="add del mod">
          <ac:chgData name="Rupia Hussain (2010133)" userId="227aef1a-502c-4dfe-b656-e38b9bb2964e" providerId="ADAL" clId="{AA0C80E1-6E6F-4160-B39C-E2CC7B9E01C9}" dt="2022-11-16T14:12:58.352" v="5552" actId="478"/>
          <ac:picMkLst>
            <pc:docMk/>
            <pc:sldMk cId="2948144620" sldId="268"/>
            <ac:picMk id="19" creationId="{DE59C409-C880-151B-008A-3BE117CB9E97}"/>
          </ac:picMkLst>
        </pc:picChg>
        <pc:picChg chg="mod">
          <ac:chgData name="Rupia Hussain (2010133)" userId="227aef1a-502c-4dfe-b656-e38b9bb2964e" providerId="ADAL" clId="{AA0C80E1-6E6F-4160-B39C-E2CC7B9E01C9}" dt="2022-11-27T15:57:26.724" v="13931" actId="14100"/>
          <ac:picMkLst>
            <pc:docMk/>
            <pc:sldMk cId="2948144620" sldId="268"/>
            <ac:picMk id="21" creationId="{5401D993-DE2D-7CA0-3E8A-4567A71FEB48}"/>
          </ac:picMkLst>
        </pc:picChg>
        <pc:picChg chg="add del mod">
          <ac:chgData name="Rupia Hussain (2010133)" userId="227aef1a-502c-4dfe-b656-e38b9bb2964e" providerId="ADAL" clId="{AA0C80E1-6E6F-4160-B39C-E2CC7B9E01C9}" dt="2022-11-27T15:05:09.270" v="13349" actId="478"/>
          <ac:picMkLst>
            <pc:docMk/>
            <pc:sldMk cId="2948144620" sldId="268"/>
            <ac:picMk id="23" creationId="{22C88BD0-AFF9-A6A6-5207-67A04E4C480F}"/>
          </ac:picMkLst>
        </pc:picChg>
        <pc:cxnChg chg="add del mod">
          <ac:chgData name="Rupia Hussain (2010133)" userId="227aef1a-502c-4dfe-b656-e38b9bb2964e" providerId="ADAL" clId="{AA0C80E1-6E6F-4160-B39C-E2CC7B9E01C9}" dt="2022-11-16T14:11:07.614" v="5540"/>
          <ac:cxnSpMkLst>
            <pc:docMk/>
            <pc:sldMk cId="2948144620" sldId="268"/>
            <ac:cxnSpMk id="12" creationId="{0622A1AD-CF1F-9128-786A-43FEDE634389}"/>
          </ac:cxnSpMkLst>
        </pc:cxnChg>
        <pc:cxnChg chg="add del mod">
          <ac:chgData name="Rupia Hussain (2010133)" userId="227aef1a-502c-4dfe-b656-e38b9bb2964e" providerId="ADAL" clId="{AA0C80E1-6E6F-4160-B39C-E2CC7B9E01C9}" dt="2022-11-16T14:11:07.614" v="5540"/>
          <ac:cxnSpMkLst>
            <pc:docMk/>
            <pc:sldMk cId="2948144620" sldId="268"/>
            <ac:cxnSpMk id="13" creationId="{3A87E53E-465A-E4F1-8122-6D50B3A14CF0}"/>
          </ac:cxnSpMkLst>
        </pc:cxnChg>
        <pc:cxnChg chg="add del mod">
          <ac:chgData name="Rupia Hussain (2010133)" userId="227aef1a-502c-4dfe-b656-e38b9bb2964e" providerId="ADAL" clId="{AA0C80E1-6E6F-4160-B39C-E2CC7B9E01C9}" dt="2022-11-16T14:11:07.614" v="5540"/>
          <ac:cxnSpMkLst>
            <pc:docMk/>
            <pc:sldMk cId="2948144620" sldId="268"/>
            <ac:cxnSpMk id="14" creationId="{413EFD08-0ED1-A29F-1105-E084FBD16844}"/>
          </ac:cxnSpMkLst>
        </pc:cxnChg>
      </pc:sldChg>
      <pc:sldChg chg="addSp delSp modSp add mod ord modClrScheme chgLayout">
        <pc:chgData name="Rupia Hussain (2010133)" userId="227aef1a-502c-4dfe-b656-e38b9bb2964e" providerId="ADAL" clId="{AA0C80E1-6E6F-4160-B39C-E2CC7B9E01C9}" dt="2022-11-29T21:10:56.750" v="18279" actId="1076"/>
        <pc:sldMkLst>
          <pc:docMk/>
          <pc:sldMk cId="2941215810" sldId="269"/>
        </pc:sldMkLst>
        <pc:spChg chg="mod ord">
          <ac:chgData name="Rupia Hussain (2010133)" userId="227aef1a-502c-4dfe-b656-e38b9bb2964e" providerId="ADAL" clId="{AA0C80E1-6E6F-4160-B39C-E2CC7B9E01C9}" dt="2022-11-29T20:55:20.034" v="18258" actId="20577"/>
          <ac:spMkLst>
            <pc:docMk/>
            <pc:sldMk cId="2941215810" sldId="269"/>
            <ac:spMk id="2" creationId="{00000000-0000-0000-0000-000000000000}"/>
          </ac:spMkLst>
        </pc:spChg>
        <pc:spChg chg="del mod ord">
          <ac:chgData name="Rupia Hussain (2010133)" userId="227aef1a-502c-4dfe-b656-e38b9bb2964e" providerId="ADAL" clId="{AA0C80E1-6E6F-4160-B39C-E2CC7B9E01C9}" dt="2022-11-27T16:48:46.553" v="15016" actId="478"/>
          <ac:spMkLst>
            <pc:docMk/>
            <pc:sldMk cId="2941215810" sldId="269"/>
            <ac:spMk id="3" creationId="{00000000-0000-0000-0000-000000000000}"/>
          </ac:spMkLst>
        </pc:spChg>
        <pc:spChg chg="add del mod">
          <ac:chgData name="Rupia Hussain (2010133)" userId="227aef1a-502c-4dfe-b656-e38b9bb2964e" providerId="ADAL" clId="{AA0C80E1-6E6F-4160-B39C-E2CC7B9E01C9}" dt="2022-11-22T16:37:11.157" v="10239"/>
          <ac:spMkLst>
            <pc:docMk/>
            <pc:sldMk cId="2941215810" sldId="269"/>
            <ac:spMk id="4" creationId="{61C8477D-2218-BB5C-40B8-F1FC90338379}"/>
          </ac:spMkLst>
        </pc:spChg>
        <pc:spChg chg="add mod ord">
          <ac:chgData name="Rupia Hussain (2010133)" userId="227aef1a-502c-4dfe-b656-e38b9bb2964e" providerId="ADAL" clId="{AA0C80E1-6E6F-4160-B39C-E2CC7B9E01C9}" dt="2022-11-29T20:55:55.574" v="18261" actId="20577"/>
          <ac:spMkLst>
            <pc:docMk/>
            <pc:sldMk cId="2941215810" sldId="269"/>
            <ac:spMk id="8" creationId="{23369F9A-7417-BDA9-87DD-390A54823CCB}"/>
          </ac:spMkLst>
        </pc:spChg>
        <pc:spChg chg="add del mod">
          <ac:chgData name="Rupia Hussain (2010133)" userId="227aef1a-502c-4dfe-b656-e38b9bb2964e" providerId="ADAL" clId="{AA0C80E1-6E6F-4160-B39C-E2CC7B9E01C9}" dt="2022-11-27T16:49:42.167" v="15026" actId="478"/>
          <ac:spMkLst>
            <pc:docMk/>
            <pc:sldMk cId="2941215810" sldId="269"/>
            <ac:spMk id="10" creationId="{897F1DA6-CC8C-F80A-4DE8-78AF288AA7F4}"/>
          </ac:spMkLst>
        </pc:spChg>
        <pc:spChg chg="add del mod">
          <ac:chgData name="Rupia Hussain (2010133)" userId="227aef1a-502c-4dfe-b656-e38b9bb2964e" providerId="ADAL" clId="{AA0C80E1-6E6F-4160-B39C-E2CC7B9E01C9}" dt="2022-11-22T16:37:11.157" v="10239"/>
          <ac:spMkLst>
            <pc:docMk/>
            <pc:sldMk cId="2941215810" sldId="269"/>
            <ac:spMk id="19" creationId="{FE481FE4-18BA-B3AF-E087-5B8607E115B2}"/>
          </ac:spMkLst>
        </pc:spChg>
        <pc:spChg chg="add del mod">
          <ac:chgData name="Rupia Hussain (2010133)" userId="227aef1a-502c-4dfe-b656-e38b9bb2964e" providerId="ADAL" clId="{AA0C80E1-6E6F-4160-B39C-E2CC7B9E01C9}" dt="2022-11-22T16:37:11.157" v="10239"/>
          <ac:spMkLst>
            <pc:docMk/>
            <pc:sldMk cId="2941215810" sldId="269"/>
            <ac:spMk id="20" creationId="{D75D7F1D-75EA-E985-6A27-B3070D10F879}"/>
          </ac:spMkLst>
        </pc:spChg>
        <pc:spChg chg="add del mod">
          <ac:chgData name="Rupia Hussain (2010133)" userId="227aef1a-502c-4dfe-b656-e38b9bb2964e" providerId="ADAL" clId="{AA0C80E1-6E6F-4160-B39C-E2CC7B9E01C9}" dt="2022-11-22T16:37:11.157" v="10239"/>
          <ac:spMkLst>
            <pc:docMk/>
            <pc:sldMk cId="2941215810" sldId="269"/>
            <ac:spMk id="22" creationId="{49A181D0-E77F-58CC-8939-1701714BF09A}"/>
          </ac:spMkLst>
        </pc:spChg>
        <pc:spChg chg="add del mod">
          <ac:chgData name="Rupia Hussain (2010133)" userId="227aef1a-502c-4dfe-b656-e38b9bb2964e" providerId="ADAL" clId="{AA0C80E1-6E6F-4160-B39C-E2CC7B9E01C9}" dt="2022-11-22T16:37:21.072" v="10241"/>
          <ac:spMkLst>
            <pc:docMk/>
            <pc:sldMk cId="2941215810" sldId="269"/>
            <ac:spMk id="23" creationId="{F7697C4D-DA26-E6E9-073B-9628DA8EF9E3}"/>
          </ac:spMkLst>
        </pc:spChg>
        <pc:spChg chg="add del mod">
          <ac:chgData name="Rupia Hussain (2010133)" userId="227aef1a-502c-4dfe-b656-e38b9bb2964e" providerId="ADAL" clId="{AA0C80E1-6E6F-4160-B39C-E2CC7B9E01C9}" dt="2022-11-22T16:37:21.072" v="10241"/>
          <ac:spMkLst>
            <pc:docMk/>
            <pc:sldMk cId="2941215810" sldId="269"/>
            <ac:spMk id="38" creationId="{980EB1A3-C9BC-ED1C-6BBB-197DB2A6B85D}"/>
          </ac:spMkLst>
        </pc:spChg>
        <pc:spChg chg="add del mod">
          <ac:chgData name="Rupia Hussain (2010133)" userId="227aef1a-502c-4dfe-b656-e38b9bb2964e" providerId="ADAL" clId="{AA0C80E1-6E6F-4160-B39C-E2CC7B9E01C9}" dt="2022-11-22T16:37:21.072" v="10241"/>
          <ac:spMkLst>
            <pc:docMk/>
            <pc:sldMk cId="2941215810" sldId="269"/>
            <ac:spMk id="39" creationId="{211247C6-1A27-FB7F-6255-4EE1D94D3F53}"/>
          </ac:spMkLst>
        </pc:spChg>
        <pc:spChg chg="add del mod">
          <ac:chgData name="Rupia Hussain (2010133)" userId="227aef1a-502c-4dfe-b656-e38b9bb2964e" providerId="ADAL" clId="{AA0C80E1-6E6F-4160-B39C-E2CC7B9E01C9}" dt="2022-11-22T16:37:21.072" v="10241"/>
          <ac:spMkLst>
            <pc:docMk/>
            <pc:sldMk cId="2941215810" sldId="269"/>
            <ac:spMk id="40" creationId="{D5A8BD18-77EF-A694-30F9-7F1B07BE8C35}"/>
          </ac:spMkLst>
        </pc:spChg>
        <pc:picChg chg="add del">
          <ac:chgData name="Rupia Hussain (2010133)" userId="227aef1a-502c-4dfe-b656-e38b9bb2964e" providerId="ADAL" clId="{AA0C80E1-6E6F-4160-B39C-E2CC7B9E01C9}" dt="2022-11-27T14:19:31.401" v="12902"/>
          <ac:picMkLst>
            <pc:docMk/>
            <pc:sldMk cId="2941215810" sldId="269"/>
            <ac:picMk id="4" creationId="{C1884087-9D12-801C-86BB-8C8875CCE4C8}"/>
          </ac:picMkLst>
        </pc:picChg>
        <pc:picChg chg="add del">
          <ac:chgData name="Rupia Hussain (2010133)" userId="227aef1a-502c-4dfe-b656-e38b9bb2964e" providerId="ADAL" clId="{AA0C80E1-6E6F-4160-B39C-E2CC7B9E01C9}" dt="2022-11-27T14:19:56.398" v="12906"/>
          <ac:picMkLst>
            <pc:docMk/>
            <pc:sldMk cId="2941215810" sldId="269"/>
            <ac:picMk id="5" creationId="{E7B8CCFE-3D47-F356-0682-3C8F4694BFE7}"/>
          </ac:picMkLst>
        </pc:picChg>
        <pc:picChg chg="add del mod">
          <ac:chgData name="Rupia Hussain (2010133)" userId="227aef1a-502c-4dfe-b656-e38b9bb2964e" providerId="ADAL" clId="{AA0C80E1-6E6F-4160-B39C-E2CC7B9E01C9}" dt="2022-11-27T14:21:02.782" v="12912" actId="478"/>
          <ac:picMkLst>
            <pc:docMk/>
            <pc:sldMk cId="2941215810" sldId="269"/>
            <ac:picMk id="6" creationId="{EBDC7490-9E4F-DF92-EB5D-C5B7BA3AC564}"/>
          </ac:picMkLst>
        </pc:picChg>
        <pc:picChg chg="add del mod">
          <ac:chgData name="Rupia Hussain (2010133)" userId="227aef1a-502c-4dfe-b656-e38b9bb2964e" providerId="ADAL" clId="{AA0C80E1-6E6F-4160-B39C-E2CC7B9E01C9}" dt="2022-11-27T16:48:33.190" v="15014" actId="478"/>
          <ac:picMkLst>
            <pc:docMk/>
            <pc:sldMk cId="2941215810" sldId="269"/>
            <ac:picMk id="7" creationId="{A864C3CE-FF28-9192-DE4A-9221D9FFAFF9}"/>
          </ac:picMkLst>
        </pc:picChg>
        <pc:picChg chg="add del mod">
          <ac:chgData name="Rupia Hussain (2010133)" userId="227aef1a-502c-4dfe-b656-e38b9bb2964e" providerId="ADAL" clId="{AA0C80E1-6E6F-4160-B39C-E2CC7B9E01C9}" dt="2022-11-27T16:51:33.310" v="15039" actId="478"/>
          <ac:picMkLst>
            <pc:docMk/>
            <pc:sldMk cId="2941215810" sldId="269"/>
            <ac:picMk id="11" creationId="{F8DF1BF1-8C00-35BF-37D2-B8BA8BBE5A35}"/>
          </ac:picMkLst>
        </pc:picChg>
        <pc:picChg chg="add del">
          <ac:chgData name="Rupia Hussain (2010133)" userId="227aef1a-502c-4dfe-b656-e38b9bb2964e" providerId="ADAL" clId="{AA0C80E1-6E6F-4160-B39C-E2CC7B9E01C9}" dt="2022-11-27T16:52:02.752" v="15041"/>
          <ac:picMkLst>
            <pc:docMk/>
            <pc:sldMk cId="2941215810" sldId="269"/>
            <ac:picMk id="12" creationId="{93295812-8105-3AC6-BCE0-B76F954A4ACC}"/>
          </ac:picMkLst>
        </pc:picChg>
        <pc:picChg chg="add del mod">
          <ac:chgData name="Rupia Hussain (2010133)" userId="227aef1a-502c-4dfe-b656-e38b9bb2964e" providerId="ADAL" clId="{AA0C80E1-6E6F-4160-B39C-E2CC7B9E01C9}" dt="2022-11-29T20:51:21.502" v="18226" actId="478"/>
          <ac:picMkLst>
            <pc:docMk/>
            <pc:sldMk cId="2941215810" sldId="269"/>
            <ac:picMk id="13" creationId="{5D66C122-C620-31F4-8EF3-190D9494181A}"/>
          </ac:picMkLst>
        </pc:picChg>
        <pc:picChg chg="add del">
          <ac:chgData name="Rupia Hussain (2010133)" userId="227aef1a-502c-4dfe-b656-e38b9bb2964e" providerId="ADAL" clId="{AA0C80E1-6E6F-4160-B39C-E2CC7B9E01C9}" dt="2022-11-29T20:52:03.888" v="18228"/>
          <ac:picMkLst>
            <pc:docMk/>
            <pc:sldMk cId="2941215810" sldId="269"/>
            <ac:picMk id="14" creationId="{EDA452A6-DA28-0BF6-FB4D-2EA749A05568}"/>
          </ac:picMkLst>
        </pc:picChg>
        <pc:picChg chg="add del">
          <ac:chgData name="Rupia Hussain (2010133)" userId="227aef1a-502c-4dfe-b656-e38b9bb2964e" providerId="ADAL" clId="{AA0C80E1-6E6F-4160-B39C-E2CC7B9E01C9}" dt="2022-11-29T20:52:43.148" v="18230"/>
          <ac:picMkLst>
            <pc:docMk/>
            <pc:sldMk cId="2941215810" sldId="269"/>
            <ac:picMk id="15" creationId="{EDD39D5A-1B3A-C70D-F4CC-36AB0EF86E9E}"/>
          </ac:picMkLst>
        </pc:picChg>
        <pc:picChg chg="add del mod">
          <ac:chgData name="Rupia Hussain (2010133)" userId="227aef1a-502c-4dfe-b656-e38b9bb2964e" providerId="ADAL" clId="{AA0C80E1-6E6F-4160-B39C-E2CC7B9E01C9}" dt="2022-11-29T21:09:43.427" v="18267" actId="478"/>
          <ac:picMkLst>
            <pc:docMk/>
            <pc:sldMk cId="2941215810" sldId="269"/>
            <ac:picMk id="16" creationId="{BAB9E68E-AE7A-B4E1-D443-37F43EDB4413}"/>
          </ac:picMkLst>
        </pc:picChg>
        <pc:picChg chg="add mod">
          <ac:chgData name="Rupia Hussain (2010133)" userId="227aef1a-502c-4dfe-b656-e38b9bb2964e" providerId="ADAL" clId="{AA0C80E1-6E6F-4160-B39C-E2CC7B9E01C9}" dt="2022-11-29T21:10:46.344" v="18278" actId="14100"/>
          <ac:picMkLst>
            <pc:docMk/>
            <pc:sldMk cId="2941215810" sldId="269"/>
            <ac:picMk id="17" creationId="{FAFFEC9B-580A-E242-60D9-DFEBE84042C0}"/>
          </ac:picMkLst>
        </pc:picChg>
        <pc:picChg chg="add del mod">
          <ac:chgData name="Rupia Hussain (2010133)" userId="227aef1a-502c-4dfe-b656-e38b9bb2964e" providerId="ADAL" clId="{AA0C80E1-6E6F-4160-B39C-E2CC7B9E01C9}" dt="2022-11-29T21:10:56.750" v="18279" actId="1076"/>
          <ac:picMkLst>
            <pc:docMk/>
            <pc:sldMk cId="2941215810" sldId="269"/>
            <ac:picMk id="21" creationId="{5401D993-DE2D-7CA0-3E8A-4567A71FEB48}"/>
          </ac:picMkLst>
        </pc:picChg>
        <pc:picChg chg="add del mod">
          <ac:chgData name="Rupia Hussain (2010133)" userId="227aef1a-502c-4dfe-b656-e38b9bb2964e" providerId="ADAL" clId="{AA0C80E1-6E6F-4160-B39C-E2CC7B9E01C9}" dt="2022-11-27T14:01:30.784" v="12803" actId="478"/>
          <ac:picMkLst>
            <pc:docMk/>
            <pc:sldMk cId="2941215810" sldId="269"/>
            <ac:picMk id="41" creationId="{4DDC116C-FF8F-8B85-7BBF-6573175221E5}"/>
          </ac:picMkLst>
        </pc:picChg>
        <pc:picChg chg="add del mod">
          <ac:chgData name="Rupia Hussain (2010133)" userId="227aef1a-502c-4dfe-b656-e38b9bb2964e" providerId="ADAL" clId="{AA0C80E1-6E6F-4160-B39C-E2CC7B9E01C9}" dt="2022-11-22T18:00:48.291" v="10345" actId="478"/>
          <ac:picMkLst>
            <pc:docMk/>
            <pc:sldMk cId="2941215810" sldId="269"/>
            <ac:picMk id="42" creationId="{43B43D29-F8EC-EAC5-0C86-46ED8FD56840}"/>
          </ac:picMkLst>
        </pc:picChg>
        <pc:picChg chg="add del">
          <ac:chgData name="Rupia Hussain (2010133)" userId="227aef1a-502c-4dfe-b656-e38b9bb2964e" providerId="ADAL" clId="{AA0C80E1-6E6F-4160-B39C-E2CC7B9E01C9}" dt="2022-11-22T17:53:37.067" v="10300"/>
          <ac:picMkLst>
            <pc:docMk/>
            <pc:sldMk cId="2941215810" sldId="269"/>
            <ac:picMk id="43" creationId="{C550DE1F-1B17-E01F-3670-89D5ACD321C5}"/>
          </ac:picMkLst>
        </pc:picChg>
        <pc:picChg chg="add del">
          <ac:chgData name="Rupia Hussain (2010133)" userId="227aef1a-502c-4dfe-b656-e38b9bb2964e" providerId="ADAL" clId="{AA0C80E1-6E6F-4160-B39C-E2CC7B9E01C9}" dt="2022-11-22T18:00:58.484" v="10347"/>
          <ac:picMkLst>
            <pc:docMk/>
            <pc:sldMk cId="2941215810" sldId="269"/>
            <ac:picMk id="44" creationId="{8BF7438E-D299-BE56-F781-4E77AAFAF086}"/>
          </ac:picMkLst>
        </pc:picChg>
        <pc:picChg chg="add del mod">
          <ac:chgData name="Rupia Hussain (2010133)" userId="227aef1a-502c-4dfe-b656-e38b9bb2964e" providerId="ADAL" clId="{AA0C80E1-6E6F-4160-B39C-E2CC7B9E01C9}" dt="2022-11-22T18:01:58.725" v="10354" actId="478"/>
          <ac:picMkLst>
            <pc:docMk/>
            <pc:sldMk cId="2941215810" sldId="269"/>
            <ac:picMk id="45" creationId="{31330F89-6E1B-7EE8-1D29-FCBE5F5A45D6}"/>
          </ac:picMkLst>
        </pc:picChg>
        <pc:picChg chg="add del mod">
          <ac:chgData name="Rupia Hussain (2010133)" userId="227aef1a-502c-4dfe-b656-e38b9bb2964e" providerId="ADAL" clId="{AA0C80E1-6E6F-4160-B39C-E2CC7B9E01C9}" dt="2022-11-27T13:54:52.810" v="12753" actId="21"/>
          <ac:picMkLst>
            <pc:docMk/>
            <pc:sldMk cId="2941215810" sldId="269"/>
            <ac:picMk id="46" creationId="{DEB13C01-9F95-0990-D595-33628B95136F}"/>
          </ac:picMkLst>
        </pc:pic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5" creationId="{77C0848B-338C-4C76-D98E-2EF0547D4786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6" creationId="{478C67F4-8803-AB4D-5A08-E5D13F87D489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7" creationId="{3A69421E-9058-A0CC-BB99-FEEF38A97EAB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8" creationId="{F07D7CF8-0293-9116-515C-A41ACDF548B8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9" creationId="{1E8FDFBE-BE0F-3280-F168-AAF5447A0D3E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10" creationId="{2461098C-30E4-DDDA-EAA8-BD233E04A7EC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11" creationId="{C5F18E2D-0494-45A8-E190-D5D30F82EA0D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12" creationId="{89671A6E-4F44-32EC-E501-A8378DCD8284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13" creationId="{C2250616-428A-AD96-6795-6C64D0C2CD2A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14" creationId="{CEF21A21-5E17-9319-2CAB-09798988B31B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15" creationId="{812E4071-8498-F564-CFAB-904862A337A3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16" creationId="{627F6ACE-D9DA-8794-784E-DCA2B56453CF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17" creationId="{A3D5195F-F478-CE46-30B7-53DBCE189049}"/>
          </ac:cxnSpMkLst>
        </pc:cxnChg>
        <pc:cxnChg chg="add del mod">
          <ac:chgData name="Rupia Hussain (2010133)" userId="227aef1a-502c-4dfe-b656-e38b9bb2964e" providerId="ADAL" clId="{AA0C80E1-6E6F-4160-B39C-E2CC7B9E01C9}" dt="2022-11-22T16:37:11.157" v="10239"/>
          <ac:cxnSpMkLst>
            <pc:docMk/>
            <pc:sldMk cId="2941215810" sldId="269"/>
            <ac:cxnSpMk id="18" creationId="{C11648F5-12F6-4A0F-9174-C3E1D5B3BC13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24" creationId="{A94413A7-2CAD-BDCA-578B-1E82F47FA0E1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25" creationId="{BFC874D3-597A-8D02-1A5E-69C7B9267B36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26" creationId="{172E181B-3F35-3190-9BF7-799C459FFF93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27" creationId="{CDD46FC4-676A-CAC6-C138-C45B66DF684A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28" creationId="{91581EC2-A6B4-9C37-B2F2-4ECB5956B1CF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29" creationId="{DDAC87FA-2125-5121-56F8-3BFEA6709730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30" creationId="{C4559023-7205-E98E-D2E8-30FE87F63D28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31" creationId="{8C1BE8DC-E7CD-3852-847E-B4AF66A47845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32" creationId="{8D6CA0B6-4C48-CB79-B214-91403EBE96A9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33" creationId="{B3F9CBBB-7ABD-0E68-07D4-C672431B4DE9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34" creationId="{A6A3C559-E07F-E8DB-7AF7-66BC98B2A9AA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35" creationId="{59CAEF80-1FF8-D2F1-C263-E13F03CE5D03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36" creationId="{2CFFF4E4-9F13-41E8-F8BA-1038404194BF}"/>
          </ac:cxnSpMkLst>
        </pc:cxnChg>
        <pc:cxnChg chg="add del mod">
          <ac:chgData name="Rupia Hussain (2010133)" userId="227aef1a-502c-4dfe-b656-e38b9bb2964e" providerId="ADAL" clId="{AA0C80E1-6E6F-4160-B39C-E2CC7B9E01C9}" dt="2022-11-22T16:37:21.072" v="10241"/>
          <ac:cxnSpMkLst>
            <pc:docMk/>
            <pc:sldMk cId="2941215810" sldId="269"/>
            <ac:cxnSpMk id="37" creationId="{CD079C01-6E36-8764-7CD6-58C7421BCAA6}"/>
          </ac:cxnSpMkLst>
        </pc:cxnChg>
      </pc:sldChg>
      <pc:sldChg chg="addSp delSp modSp add mod ord">
        <pc:chgData name="Rupia Hussain (2010133)" userId="227aef1a-502c-4dfe-b656-e38b9bb2964e" providerId="ADAL" clId="{AA0C80E1-6E6F-4160-B39C-E2CC7B9E01C9}" dt="2022-11-29T20:39:35.033" v="18141" actId="20577"/>
        <pc:sldMkLst>
          <pc:docMk/>
          <pc:sldMk cId="1159784729" sldId="270"/>
        </pc:sldMkLst>
        <pc:spChg chg="del mod">
          <ac:chgData name="Rupia Hussain (2010133)" userId="227aef1a-502c-4dfe-b656-e38b9bb2964e" providerId="ADAL" clId="{AA0C80E1-6E6F-4160-B39C-E2CC7B9E01C9}" dt="2022-11-16T20:38:58.432" v="5698" actId="478"/>
          <ac:spMkLst>
            <pc:docMk/>
            <pc:sldMk cId="1159784729" sldId="270"/>
            <ac:spMk id="2" creationId="{00000000-0000-0000-0000-000000000000}"/>
          </ac:spMkLst>
        </pc:spChg>
        <pc:spChg chg="del">
          <ac:chgData name="Rupia Hussain (2010133)" userId="227aef1a-502c-4dfe-b656-e38b9bb2964e" providerId="ADAL" clId="{AA0C80E1-6E6F-4160-B39C-E2CC7B9E01C9}" dt="2022-11-16T20:38:27.554" v="5692" actId="478"/>
          <ac:spMkLst>
            <pc:docMk/>
            <pc:sldMk cId="1159784729" sldId="270"/>
            <ac:spMk id="3" creationId="{00000000-0000-0000-0000-000000000000}"/>
          </ac:spMkLst>
        </pc:spChg>
        <pc:spChg chg="add del mod">
          <ac:chgData name="Rupia Hussain (2010133)" userId="227aef1a-502c-4dfe-b656-e38b9bb2964e" providerId="ADAL" clId="{AA0C80E1-6E6F-4160-B39C-E2CC7B9E01C9}" dt="2022-11-16T21:00:57.382" v="5791" actId="478"/>
          <ac:spMkLst>
            <pc:docMk/>
            <pc:sldMk cId="1159784729" sldId="270"/>
            <ac:spMk id="5" creationId="{CEF2333D-3154-CB18-F639-39128077909B}"/>
          </ac:spMkLst>
        </pc:spChg>
        <pc:graphicFrameChg chg="add mod modGraphic">
          <ac:chgData name="Rupia Hussain (2010133)" userId="227aef1a-502c-4dfe-b656-e38b9bb2964e" providerId="ADAL" clId="{AA0C80E1-6E6F-4160-B39C-E2CC7B9E01C9}" dt="2022-11-29T20:39:35.033" v="18141" actId="20577"/>
          <ac:graphicFrameMkLst>
            <pc:docMk/>
            <pc:sldMk cId="1159784729" sldId="270"/>
            <ac:graphicFrameMk id="4" creationId="{B6636AE3-EE62-CCFB-7F55-4B89691D09B7}"/>
          </ac:graphicFrameMkLst>
        </pc:graphicFrameChg>
        <pc:picChg chg="add del mod">
          <ac:chgData name="Rupia Hussain (2010133)" userId="227aef1a-502c-4dfe-b656-e38b9bb2964e" providerId="ADAL" clId="{AA0C80E1-6E6F-4160-B39C-E2CC7B9E01C9}" dt="2022-11-22T18:25:46.377" v="10480" actId="1076"/>
          <ac:picMkLst>
            <pc:docMk/>
            <pc:sldMk cId="1159784729" sldId="270"/>
            <ac:picMk id="21" creationId="{5401D993-DE2D-7CA0-3E8A-4567A71FEB48}"/>
          </ac:picMkLst>
        </pc:picChg>
      </pc:sldChg>
      <pc:sldChg chg="addSp delSp modSp add del mod ord modClrScheme chgLayout">
        <pc:chgData name="Rupia Hussain (2010133)" userId="227aef1a-502c-4dfe-b656-e38b9bb2964e" providerId="ADAL" clId="{AA0C80E1-6E6F-4160-B39C-E2CC7B9E01C9}" dt="2022-11-27T14:14:27.284" v="12865" actId="2696"/>
        <pc:sldMkLst>
          <pc:docMk/>
          <pc:sldMk cId="1588390403" sldId="271"/>
        </pc:sldMkLst>
        <pc:spChg chg="del mod">
          <ac:chgData name="Rupia Hussain (2010133)" userId="227aef1a-502c-4dfe-b656-e38b9bb2964e" providerId="ADAL" clId="{AA0C80E1-6E6F-4160-B39C-E2CC7B9E01C9}" dt="2022-11-27T13:55:28.753" v="12781" actId="21"/>
          <ac:spMkLst>
            <pc:docMk/>
            <pc:sldMk cId="1588390403" sldId="271"/>
            <ac:spMk id="2" creationId="{00000000-0000-0000-0000-000000000000}"/>
          </ac:spMkLst>
        </pc:spChg>
        <pc:spChg chg="add del mod ord">
          <ac:chgData name="Rupia Hussain (2010133)" userId="227aef1a-502c-4dfe-b656-e38b9bb2964e" providerId="ADAL" clId="{AA0C80E1-6E6F-4160-B39C-E2CC7B9E01C9}" dt="2022-11-27T13:57:00.816" v="12793" actId="700"/>
          <ac:spMkLst>
            <pc:docMk/>
            <pc:sldMk cId="1588390403" sldId="271"/>
            <ac:spMk id="3" creationId="{00000000-0000-0000-0000-000000000000}"/>
          </ac:spMkLst>
        </pc:spChg>
        <pc:spChg chg="add mod">
          <ac:chgData name="Rupia Hussain (2010133)" userId="227aef1a-502c-4dfe-b656-e38b9bb2964e" providerId="ADAL" clId="{AA0C80E1-6E6F-4160-B39C-E2CC7B9E01C9}" dt="2022-11-22T18:00:05.287" v="10344"/>
          <ac:spMkLst>
            <pc:docMk/>
            <pc:sldMk cId="1588390403" sldId="271"/>
            <ac:spMk id="4" creationId="{84D7AE6D-DDB9-98BA-B8E6-290B1E870413}"/>
          </ac:spMkLst>
        </pc:spChg>
        <pc:spChg chg="add del mod">
          <ac:chgData name="Rupia Hussain (2010133)" userId="227aef1a-502c-4dfe-b656-e38b9bb2964e" providerId="ADAL" clId="{AA0C80E1-6E6F-4160-B39C-E2CC7B9E01C9}" dt="2022-11-27T13:55:44.047" v="12785" actId="478"/>
          <ac:spMkLst>
            <pc:docMk/>
            <pc:sldMk cId="1588390403" sldId="271"/>
            <ac:spMk id="6" creationId="{504AD6BD-93BF-8987-DF4B-69078C1D8EEB}"/>
          </ac:spMkLst>
        </pc:spChg>
        <pc:spChg chg="add del">
          <ac:chgData name="Rupia Hussain (2010133)" userId="227aef1a-502c-4dfe-b656-e38b9bb2964e" providerId="ADAL" clId="{AA0C80E1-6E6F-4160-B39C-E2CC7B9E01C9}" dt="2022-11-22T22:13:45.492" v="12399" actId="22"/>
          <ac:spMkLst>
            <pc:docMk/>
            <pc:sldMk cId="1588390403" sldId="271"/>
            <ac:spMk id="6" creationId="{F6D046B0-F103-BADA-7AFD-144E0AA5C48B}"/>
          </ac:spMkLst>
        </pc:spChg>
        <pc:spChg chg="add del mod ord">
          <ac:chgData name="Rupia Hussain (2010133)" userId="227aef1a-502c-4dfe-b656-e38b9bb2964e" providerId="ADAL" clId="{AA0C80E1-6E6F-4160-B39C-E2CC7B9E01C9}" dt="2022-11-27T13:57:00.816" v="12793" actId="700"/>
          <ac:spMkLst>
            <pc:docMk/>
            <pc:sldMk cId="1588390403" sldId="271"/>
            <ac:spMk id="7" creationId="{647C7E27-358A-2768-72B1-FD71D6C3131D}"/>
          </ac:spMkLst>
        </pc:spChg>
        <pc:spChg chg="add del mod ord">
          <ac:chgData name="Rupia Hussain (2010133)" userId="227aef1a-502c-4dfe-b656-e38b9bb2964e" providerId="ADAL" clId="{AA0C80E1-6E6F-4160-B39C-E2CC7B9E01C9}" dt="2022-11-27T13:57:00.816" v="12793" actId="700"/>
          <ac:spMkLst>
            <pc:docMk/>
            <pc:sldMk cId="1588390403" sldId="271"/>
            <ac:spMk id="8" creationId="{81B97B93-8865-F298-973B-30589535D754}"/>
          </ac:spMkLst>
        </pc:spChg>
        <pc:spChg chg="add del mod ord">
          <ac:chgData name="Rupia Hussain (2010133)" userId="227aef1a-502c-4dfe-b656-e38b9bb2964e" providerId="ADAL" clId="{AA0C80E1-6E6F-4160-B39C-E2CC7B9E01C9}" dt="2022-11-27T13:57:00.816" v="12793" actId="700"/>
          <ac:spMkLst>
            <pc:docMk/>
            <pc:sldMk cId="1588390403" sldId="271"/>
            <ac:spMk id="9" creationId="{AC14A9F4-D629-D64A-E328-CEBEA7323249}"/>
          </ac:spMkLst>
        </pc:spChg>
        <pc:spChg chg="add del mod ord">
          <ac:chgData name="Rupia Hussain (2010133)" userId="227aef1a-502c-4dfe-b656-e38b9bb2964e" providerId="ADAL" clId="{AA0C80E1-6E6F-4160-B39C-E2CC7B9E01C9}" dt="2022-11-27T13:57:00.816" v="12793" actId="700"/>
          <ac:spMkLst>
            <pc:docMk/>
            <pc:sldMk cId="1588390403" sldId="271"/>
            <ac:spMk id="10" creationId="{2C44FAEE-BFD6-936D-E32A-0AE222493EED}"/>
          </ac:spMkLst>
        </pc:spChg>
        <pc:spChg chg="add mod ord">
          <ac:chgData name="Rupia Hussain (2010133)" userId="227aef1a-502c-4dfe-b656-e38b9bb2964e" providerId="ADAL" clId="{AA0C80E1-6E6F-4160-B39C-E2CC7B9E01C9}" dt="2022-11-27T13:57:16.991" v="12795" actId="27636"/>
          <ac:spMkLst>
            <pc:docMk/>
            <pc:sldMk cId="1588390403" sldId="271"/>
            <ac:spMk id="11" creationId="{0DAC8645-BD21-D7EC-F356-869277C19A81}"/>
          </ac:spMkLst>
        </pc:spChg>
        <pc:spChg chg="add mod ord">
          <ac:chgData name="Rupia Hussain (2010133)" userId="227aef1a-502c-4dfe-b656-e38b9bb2964e" providerId="ADAL" clId="{AA0C80E1-6E6F-4160-B39C-E2CC7B9E01C9}" dt="2022-11-27T13:57:00.816" v="12793" actId="700"/>
          <ac:spMkLst>
            <pc:docMk/>
            <pc:sldMk cId="1588390403" sldId="271"/>
            <ac:spMk id="12" creationId="{EC71178C-74EC-777F-3065-1C88E7AD1434}"/>
          </ac:spMkLst>
        </pc:spChg>
        <pc:picChg chg="add del mod">
          <ac:chgData name="Rupia Hussain (2010133)" userId="227aef1a-502c-4dfe-b656-e38b9bb2964e" providerId="ADAL" clId="{AA0C80E1-6E6F-4160-B39C-E2CC7B9E01C9}" dt="2022-11-27T13:56:05.996" v="12789" actId="21"/>
          <ac:picMkLst>
            <pc:docMk/>
            <pc:sldMk cId="1588390403" sldId="271"/>
            <ac:picMk id="4" creationId="{740CC900-6702-6586-C63D-AC34A84147BB}"/>
          </ac:picMkLst>
        </pc:picChg>
        <pc:picChg chg="del mod">
          <ac:chgData name="Rupia Hussain (2010133)" userId="227aef1a-502c-4dfe-b656-e38b9bb2964e" providerId="ADAL" clId="{AA0C80E1-6E6F-4160-B39C-E2CC7B9E01C9}" dt="2022-11-27T13:57:21.881" v="12797" actId="478"/>
          <ac:picMkLst>
            <pc:docMk/>
            <pc:sldMk cId="1588390403" sldId="271"/>
            <ac:picMk id="21" creationId="{5401D993-DE2D-7CA0-3E8A-4567A71FEB48}"/>
          </ac:picMkLst>
        </pc:picChg>
      </pc:sldChg>
      <pc:sldChg chg="modSp add mod">
        <pc:chgData name="Rupia Hussain (2010133)" userId="227aef1a-502c-4dfe-b656-e38b9bb2964e" providerId="ADAL" clId="{AA0C80E1-6E6F-4160-B39C-E2CC7B9E01C9}" dt="2022-11-29T21:44:32.651" v="19322" actId="20577"/>
        <pc:sldMkLst>
          <pc:docMk/>
          <pc:sldMk cId="3633113065" sldId="272"/>
        </pc:sldMkLst>
        <pc:spChg chg="mod">
          <ac:chgData name="Rupia Hussain (2010133)" userId="227aef1a-502c-4dfe-b656-e38b9bb2964e" providerId="ADAL" clId="{AA0C80E1-6E6F-4160-B39C-E2CC7B9E01C9}" dt="2022-11-29T20:31:24.374" v="18089" actId="2711"/>
          <ac:spMkLst>
            <pc:docMk/>
            <pc:sldMk cId="3633113065" sldId="272"/>
            <ac:spMk id="2" creationId="{00000000-0000-0000-0000-000000000000}"/>
          </ac:spMkLst>
        </pc:spChg>
        <pc:spChg chg="mod">
          <ac:chgData name="Rupia Hussain (2010133)" userId="227aef1a-502c-4dfe-b656-e38b9bb2964e" providerId="ADAL" clId="{AA0C80E1-6E6F-4160-B39C-E2CC7B9E01C9}" dt="2022-11-29T21:44:32.651" v="19322" actId="20577"/>
          <ac:spMkLst>
            <pc:docMk/>
            <pc:sldMk cId="3633113065" sldId="272"/>
            <ac:spMk id="3" creationId="{00000000-0000-0000-0000-000000000000}"/>
          </ac:spMkLst>
        </pc:spChg>
        <pc:picChg chg="mod">
          <ac:chgData name="Rupia Hussain (2010133)" userId="227aef1a-502c-4dfe-b656-e38b9bb2964e" providerId="ADAL" clId="{AA0C80E1-6E6F-4160-B39C-E2CC7B9E01C9}" dt="2022-11-16T21:34:40.427" v="6913" actId="1076"/>
          <ac:picMkLst>
            <pc:docMk/>
            <pc:sldMk cId="3633113065" sldId="272"/>
            <ac:picMk id="21" creationId="{5401D993-DE2D-7CA0-3E8A-4567A71FEB48}"/>
          </ac:picMkLst>
        </pc:picChg>
      </pc:sldChg>
      <pc:sldChg chg="addSp delSp modSp add mod">
        <pc:chgData name="Rupia Hussain (2010133)" userId="227aef1a-502c-4dfe-b656-e38b9bb2964e" providerId="ADAL" clId="{AA0C80E1-6E6F-4160-B39C-E2CC7B9E01C9}" dt="2022-11-29T20:28:57.376" v="18079" actId="14100"/>
        <pc:sldMkLst>
          <pc:docMk/>
          <pc:sldMk cId="1713929526" sldId="273"/>
        </pc:sldMkLst>
        <pc:spChg chg="mod">
          <ac:chgData name="Rupia Hussain (2010133)" userId="227aef1a-502c-4dfe-b656-e38b9bb2964e" providerId="ADAL" clId="{AA0C80E1-6E6F-4160-B39C-E2CC7B9E01C9}" dt="2022-11-29T20:27:51.398" v="18073" actId="255"/>
          <ac:spMkLst>
            <pc:docMk/>
            <pc:sldMk cId="1713929526" sldId="273"/>
            <ac:spMk id="2" creationId="{00000000-0000-0000-0000-000000000000}"/>
          </ac:spMkLst>
        </pc:spChg>
        <pc:spChg chg="mod">
          <ac:chgData name="Rupia Hussain (2010133)" userId="227aef1a-502c-4dfe-b656-e38b9bb2964e" providerId="ADAL" clId="{AA0C80E1-6E6F-4160-B39C-E2CC7B9E01C9}" dt="2022-11-29T20:28:57.376" v="18079" actId="14100"/>
          <ac:spMkLst>
            <pc:docMk/>
            <pc:sldMk cId="1713929526" sldId="273"/>
            <ac:spMk id="3" creationId="{00000000-0000-0000-0000-000000000000}"/>
          </ac:spMkLst>
        </pc:spChg>
        <pc:spChg chg="add mod">
          <ac:chgData name="Rupia Hussain (2010133)" userId="227aef1a-502c-4dfe-b656-e38b9bb2964e" providerId="ADAL" clId="{AA0C80E1-6E6F-4160-B39C-E2CC7B9E01C9}" dt="2022-11-17T18:53:59.161" v="9165" actId="255"/>
          <ac:spMkLst>
            <pc:docMk/>
            <pc:sldMk cId="1713929526" sldId="273"/>
            <ac:spMk id="5" creationId="{282C9AF6-6679-517C-75E9-A5A7A5216CEE}"/>
          </ac:spMkLst>
        </pc:spChg>
        <pc:spChg chg="add mod">
          <ac:chgData name="Rupia Hussain (2010133)" userId="227aef1a-502c-4dfe-b656-e38b9bb2964e" providerId="ADAL" clId="{AA0C80E1-6E6F-4160-B39C-E2CC7B9E01C9}" dt="2022-11-17T18:53:36.461" v="9162" actId="1076"/>
          <ac:spMkLst>
            <pc:docMk/>
            <pc:sldMk cId="1713929526" sldId="273"/>
            <ac:spMk id="8" creationId="{DE07B75A-462A-B813-7366-4B0B478FE893}"/>
          </ac:spMkLst>
        </pc:spChg>
        <pc:spChg chg="add del mod">
          <ac:chgData name="Rupia Hussain (2010133)" userId="227aef1a-502c-4dfe-b656-e38b9bb2964e" providerId="ADAL" clId="{AA0C80E1-6E6F-4160-B39C-E2CC7B9E01C9}" dt="2022-11-17T18:53:08.432" v="9156" actId="478"/>
          <ac:spMkLst>
            <pc:docMk/>
            <pc:sldMk cId="1713929526" sldId="273"/>
            <ac:spMk id="9" creationId="{182C3219-CA95-0C2E-B57A-2183085602CA}"/>
          </ac:spMkLst>
        </pc:spChg>
        <pc:spChg chg="add mod">
          <ac:chgData name="Rupia Hussain (2010133)" userId="227aef1a-502c-4dfe-b656-e38b9bb2964e" providerId="ADAL" clId="{AA0C80E1-6E6F-4160-B39C-E2CC7B9E01C9}" dt="2022-11-17T18:53:00.804" v="9152" actId="14100"/>
          <ac:spMkLst>
            <pc:docMk/>
            <pc:sldMk cId="1713929526" sldId="273"/>
            <ac:spMk id="12" creationId="{67D41989-89A5-9CE7-BAE9-D7EAE8521895}"/>
          </ac:spMkLst>
        </pc:spChg>
        <pc:picChg chg="add mod">
          <ac:chgData name="Rupia Hussain (2010133)" userId="227aef1a-502c-4dfe-b656-e38b9bb2964e" providerId="ADAL" clId="{AA0C80E1-6E6F-4160-B39C-E2CC7B9E01C9}" dt="2022-11-17T18:48:41.371" v="9138" actId="14100"/>
          <ac:picMkLst>
            <pc:docMk/>
            <pc:sldMk cId="1713929526" sldId="273"/>
            <ac:picMk id="4" creationId="{919DD0DD-F647-8B76-DED5-C80A7F76013B}"/>
          </ac:picMkLst>
        </pc:picChg>
        <pc:picChg chg="add mod">
          <ac:chgData name="Rupia Hussain (2010133)" userId="227aef1a-502c-4dfe-b656-e38b9bb2964e" providerId="ADAL" clId="{AA0C80E1-6E6F-4160-B39C-E2CC7B9E01C9}" dt="2022-11-17T18:53:16.941" v="9157" actId="14100"/>
          <ac:picMkLst>
            <pc:docMk/>
            <pc:sldMk cId="1713929526" sldId="273"/>
            <ac:picMk id="6" creationId="{46A4B96A-571D-49AA-6F55-08AAAE7ADFB0}"/>
          </ac:picMkLst>
        </pc:picChg>
        <pc:picChg chg="add del mod">
          <ac:chgData name="Rupia Hussain (2010133)" userId="227aef1a-502c-4dfe-b656-e38b9bb2964e" providerId="ADAL" clId="{AA0C80E1-6E6F-4160-B39C-E2CC7B9E01C9}" dt="2022-11-17T18:43:18.823" v="9086" actId="478"/>
          <ac:picMkLst>
            <pc:docMk/>
            <pc:sldMk cId="1713929526" sldId="273"/>
            <ac:picMk id="7" creationId="{D5A71121-EB94-D3D4-8B83-59C1D4ABF55A}"/>
          </ac:picMkLst>
        </pc:picChg>
        <pc:picChg chg="add del mod">
          <ac:chgData name="Rupia Hussain (2010133)" userId="227aef1a-502c-4dfe-b656-e38b9bb2964e" providerId="ADAL" clId="{AA0C80E1-6E6F-4160-B39C-E2CC7B9E01C9}" dt="2022-11-17T18:52:13.578" v="9141" actId="478"/>
          <ac:picMkLst>
            <pc:docMk/>
            <pc:sldMk cId="1713929526" sldId="273"/>
            <ac:picMk id="10" creationId="{BE184FC8-8234-C4F7-6D43-95F4F0A055C4}"/>
          </ac:picMkLst>
        </pc:picChg>
        <pc:picChg chg="add mod">
          <ac:chgData name="Rupia Hussain (2010133)" userId="227aef1a-502c-4dfe-b656-e38b9bb2964e" providerId="ADAL" clId="{AA0C80E1-6E6F-4160-B39C-E2CC7B9E01C9}" dt="2022-11-17T18:52:21.134" v="9143" actId="14100"/>
          <ac:picMkLst>
            <pc:docMk/>
            <pc:sldMk cId="1713929526" sldId="273"/>
            <ac:picMk id="11" creationId="{7B546137-EBA8-FD46-0CB9-E03D8746FE37}"/>
          </ac:picMkLst>
        </pc:picChg>
        <pc:picChg chg="mod">
          <ac:chgData name="Rupia Hussain (2010133)" userId="227aef1a-502c-4dfe-b656-e38b9bb2964e" providerId="ADAL" clId="{AA0C80E1-6E6F-4160-B39C-E2CC7B9E01C9}" dt="2022-11-17T18:44:57.638" v="9103" actId="1076"/>
          <ac:picMkLst>
            <pc:docMk/>
            <pc:sldMk cId="1713929526" sldId="273"/>
            <ac:picMk id="21" creationId="{5401D993-DE2D-7CA0-3E8A-4567A71FEB48}"/>
          </ac:picMkLst>
        </pc:picChg>
      </pc:sldChg>
      <pc:sldChg chg="addSp modSp add mod">
        <pc:chgData name="Rupia Hussain (2010133)" userId="227aef1a-502c-4dfe-b656-e38b9bb2964e" providerId="ADAL" clId="{AA0C80E1-6E6F-4160-B39C-E2CC7B9E01C9}" dt="2022-11-29T21:18:25.325" v="18296" actId="1076"/>
        <pc:sldMkLst>
          <pc:docMk/>
          <pc:sldMk cId="1451227503" sldId="274"/>
        </pc:sldMkLst>
        <pc:spChg chg="mod">
          <ac:chgData name="Rupia Hussain (2010133)" userId="227aef1a-502c-4dfe-b656-e38b9bb2964e" providerId="ADAL" clId="{AA0C80E1-6E6F-4160-B39C-E2CC7B9E01C9}" dt="2022-11-16T21:11:01.264" v="6040" actId="20577"/>
          <ac:spMkLst>
            <pc:docMk/>
            <pc:sldMk cId="1451227503" sldId="274"/>
            <ac:spMk id="2" creationId="{00000000-0000-0000-0000-000000000000}"/>
          </ac:spMkLst>
        </pc:spChg>
        <pc:spChg chg="mod">
          <ac:chgData name="Rupia Hussain (2010133)" userId="227aef1a-502c-4dfe-b656-e38b9bb2964e" providerId="ADAL" clId="{AA0C80E1-6E6F-4160-B39C-E2CC7B9E01C9}" dt="2022-11-29T20:25:45.426" v="18064" actId="207"/>
          <ac:spMkLst>
            <pc:docMk/>
            <pc:sldMk cId="1451227503" sldId="274"/>
            <ac:spMk id="3" creationId="{00000000-0000-0000-0000-000000000000}"/>
          </ac:spMkLst>
        </pc:spChg>
        <pc:spChg chg="add mod">
          <ac:chgData name="Rupia Hussain (2010133)" userId="227aef1a-502c-4dfe-b656-e38b9bb2964e" providerId="ADAL" clId="{AA0C80E1-6E6F-4160-B39C-E2CC7B9E01C9}" dt="2022-11-29T21:18:25.325" v="18296" actId="1076"/>
          <ac:spMkLst>
            <pc:docMk/>
            <pc:sldMk cId="1451227503" sldId="274"/>
            <ac:spMk id="5" creationId="{7460C453-48AB-11D4-D658-698E869A0235}"/>
          </ac:spMkLst>
        </pc:spChg>
        <pc:picChg chg="mod">
          <ac:chgData name="Rupia Hussain (2010133)" userId="227aef1a-502c-4dfe-b656-e38b9bb2964e" providerId="ADAL" clId="{AA0C80E1-6E6F-4160-B39C-E2CC7B9E01C9}" dt="2022-11-29T21:17:55.086" v="18290" actId="1076"/>
          <ac:picMkLst>
            <pc:docMk/>
            <pc:sldMk cId="1451227503" sldId="274"/>
            <ac:picMk id="21" creationId="{5401D993-DE2D-7CA0-3E8A-4567A71FEB48}"/>
          </ac:picMkLst>
        </pc:picChg>
      </pc:sldChg>
      <pc:sldChg chg="add del">
        <pc:chgData name="Rupia Hussain (2010133)" userId="227aef1a-502c-4dfe-b656-e38b9bb2964e" providerId="ADAL" clId="{AA0C80E1-6E6F-4160-B39C-E2CC7B9E01C9}" dt="2022-11-16T21:16:47.822" v="6124" actId="2696"/>
        <pc:sldMkLst>
          <pc:docMk/>
          <pc:sldMk cId="2143825425" sldId="275"/>
        </pc:sldMkLst>
      </pc:sldChg>
      <pc:sldChg chg="modSp add del mod ord">
        <pc:chgData name="Rupia Hussain (2010133)" userId="227aef1a-502c-4dfe-b656-e38b9bb2964e" providerId="ADAL" clId="{AA0C80E1-6E6F-4160-B39C-E2CC7B9E01C9}" dt="2022-11-29T21:43:25.668" v="19272" actId="20577"/>
        <pc:sldMkLst>
          <pc:docMk/>
          <pc:sldMk cId="3613683070" sldId="276"/>
        </pc:sldMkLst>
        <pc:spChg chg="mod">
          <ac:chgData name="Rupia Hussain (2010133)" userId="227aef1a-502c-4dfe-b656-e38b9bb2964e" providerId="ADAL" clId="{AA0C80E1-6E6F-4160-B39C-E2CC7B9E01C9}" dt="2022-11-29T21:43:25.668" v="19272" actId="20577"/>
          <ac:spMkLst>
            <pc:docMk/>
            <pc:sldMk cId="3613683070" sldId="276"/>
            <ac:spMk id="3" creationId="{00000000-0000-0000-0000-000000000000}"/>
          </ac:spMkLst>
        </pc:spChg>
      </pc:sldChg>
      <pc:sldChg chg="addSp delSp modSp add mod ord modClrScheme chgLayout">
        <pc:chgData name="Rupia Hussain (2010133)" userId="227aef1a-502c-4dfe-b656-e38b9bb2964e" providerId="ADAL" clId="{AA0C80E1-6E6F-4160-B39C-E2CC7B9E01C9}" dt="2022-11-29T21:47:21.929" v="19336" actId="207"/>
        <pc:sldMkLst>
          <pc:docMk/>
          <pc:sldMk cId="669481551" sldId="277"/>
        </pc:sldMkLst>
        <pc:spChg chg="mod ord">
          <ac:chgData name="Rupia Hussain (2010133)" userId="227aef1a-502c-4dfe-b656-e38b9bb2964e" providerId="ADAL" clId="{AA0C80E1-6E6F-4160-B39C-E2CC7B9E01C9}" dt="2022-11-29T21:47:21.929" v="19336" actId="207"/>
          <ac:spMkLst>
            <pc:docMk/>
            <pc:sldMk cId="669481551" sldId="277"/>
            <ac:spMk id="2" creationId="{00000000-0000-0000-0000-000000000000}"/>
          </ac:spMkLst>
        </pc:spChg>
        <pc:spChg chg="del mod ord">
          <ac:chgData name="Rupia Hussain (2010133)" userId="227aef1a-502c-4dfe-b656-e38b9bb2964e" providerId="ADAL" clId="{AA0C80E1-6E6F-4160-B39C-E2CC7B9E01C9}" dt="2022-11-29T17:26:01.021" v="15853" actId="478"/>
          <ac:spMkLst>
            <pc:docMk/>
            <pc:sldMk cId="669481551" sldId="277"/>
            <ac:spMk id="3" creationId="{00000000-0000-0000-0000-000000000000}"/>
          </ac:spMkLst>
        </pc:spChg>
        <pc:spChg chg="add del mod">
          <ac:chgData name="Rupia Hussain (2010133)" userId="227aef1a-502c-4dfe-b656-e38b9bb2964e" providerId="ADAL" clId="{AA0C80E1-6E6F-4160-B39C-E2CC7B9E01C9}" dt="2022-11-22T21:21:00.142" v="11254" actId="478"/>
          <ac:spMkLst>
            <pc:docMk/>
            <pc:sldMk cId="669481551" sldId="277"/>
            <ac:spMk id="4" creationId="{46B642E4-3862-DDF2-5940-91EA676B5A03}"/>
          </ac:spMkLst>
        </pc:spChg>
        <pc:spChg chg="add del mod">
          <ac:chgData name="Rupia Hussain (2010133)" userId="227aef1a-502c-4dfe-b656-e38b9bb2964e" providerId="ADAL" clId="{AA0C80E1-6E6F-4160-B39C-E2CC7B9E01C9}" dt="2022-11-27T16:33:27.050" v="14226" actId="478"/>
          <ac:spMkLst>
            <pc:docMk/>
            <pc:sldMk cId="669481551" sldId="277"/>
            <ac:spMk id="4" creationId="{C0DBCD22-D457-E7DD-4724-87AEFD6046AA}"/>
          </ac:spMkLst>
        </pc:spChg>
        <pc:spChg chg="add del mod">
          <ac:chgData name="Rupia Hussain (2010133)" userId="227aef1a-502c-4dfe-b656-e38b9bb2964e" providerId="ADAL" clId="{AA0C80E1-6E6F-4160-B39C-E2CC7B9E01C9}" dt="2022-11-29T14:02:25.084" v="15840" actId="478"/>
          <ac:spMkLst>
            <pc:docMk/>
            <pc:sldMk cId="669481551" sldId="277"/>
            <ac:spMk id="5" creationId="{42144A33-09A8-7D1F-47A4-A94CC26FA2F9}"/>
          </ac:spMkLst>
        </pc:spChg>
        <pc:spChg chg="add del mod ord">
          <ac:chgData name="Rupia Hussain (2010133)" userId="227aef1a-502c-4dfe-b656-e38b9bb2964e" providerId="ADAL" clId="{AA0C80E1-6E6F-4160-B39C-E2CC7B9E01C9}" dt="2022-11-27T16:33:22.295" v="14224" actId="700"/>
          <ac:spMkLst>
            <pc:docMk/>
            <pc:sldMk cId="669481551" sldId="277"/>
            <ac:spMk id="6" creationId="{02B6C9F4-FFC6-2060-39F5-6CBA46210DFF}"/>
          </ac:spMkLst>
        </pc:spChg>
        <pc:spChg chg="add del mod">
          <ac:chgData name="Rupia Hussain (2010133)" userId="227aef1a-502c-4dfe-b656-e38b9bb2964e" providerId="ADAL" clId="{AA0C80E1-6E6F-4160-B39C-E2CC7B9E01C9}" dt="2022-11-22T21:21:58.857" v="11262"/>
          <ac:spMkLst>
            <pc:docMk/>
            <pc:sldMk cId="669481551" sldId="277"/>
            <ac:spMk id="6" creationId="{7AC2D729-89E4-5817-66CC-EC5CBF7AE0AF}"/>
          </ac:spMkLst>
        </pc:spChg>
        <pc:spChg chg="add del mod">
          <ac:chgData name="Rupia Hussain (2010133)" userId="227aef1a-502c-4dfe-b656-e38b9bb2964e" providerId="ADAL" clId="{AA0C80E1-6E6F-4160-B39C-E2CC7B9E01C9}" dt="2022-11-22T21:21:58.857" v="11262"/>
          <ac:spMkLst>
            <pc:docMk/>
            <pc:sldMk cId="669481551" sldId="277"/>
            <ac:spMk id="7" creationId="{8D09DF8E-C411-96FA-6034-ECA0F71A7C84}"/>
          </ac:spMkLst>
        </pc:spChg>
        <pc:spChg chg="add del mod">
          <ac:chgData name="Rupia Hussain (2010133)" userId="227aef1a-502c-4dfe-b656-e38b9bb2964e" providerId="ADAL" clId="{AA0C80E1-6E6F-4160-B39C-E2CC7B9E01C9}" dt="2022-11-29T17:25:49.975" v="15851" actId="22"/>
          <ac:spMkLst>
            <pc:docMk/>
            <pc:sldMk cId="669481551" sldId="277"/>
            <ac:spMk id="8" creationId="{3984F755-4BAC-EFA3-3AE4-8B76D1A5AF05}"/>
          </ac:spMkLst>
        </pc:spChg>
        <pc:spChg chg="add del mod">
          <ac:chgData name="Rupia Hussain (2010133)" userId="227aef1a-502c-4dfe-b656-e38b9bb2964e" providerId="ADAL" clId="{AA0C80E1-6E6F-4160-B39C-E2CC7B9E01C9}" dt="2022-11-22T21:21:58.857" v="11262"/>
          <ac:spMkLst>
            <pc:docMk/>
            <pc:sldMk cId="669481551" sldId="277"/>
            <ac:spMk id="8" creationId="{560CEABD-1F04-717D-2DE6-9494378586A9}"/>
          </ac:spMkLst>
        </pc:spChg>
        <pc:spChg chg="add del mod">
          <ac:chgData name="Rupia Hussain (2010133)" userId="227aef1a-502c-4dfe-b656-e38b9bb2964e" providerId="ADAL" clId="{AA0C80E1-6E6F-4160-B39C-E2CC7B9E01C9}" dt="2022-11-22T21:21:58.857" v="11262"/>
          <ac:spMkLst>
            <pc:docMk/>
            <pc:sldMk cId="669481551" sldId="277"/>
            <ac:spMk id="9" creationId="{550F233C-AD86-4BBC-D6AB-E8A2B5E1EE0B}"/>
          </ac:spMkLst>
        </pc:spChg>
        <pc:spChg chg="add mod ord">
          <ac:chgData name="Rupia Hussain (2010133)" userId="227aef1a-502c-4dfe-b656-e38b9bb2964e" providerId="ADAL" clId="{AA0C80E1-6E6F-4160-B39C-E2CC7B9E01C9}" dt="2022-11-29T21:19:23.756" v="18299" actId="20577"/>
          <ac:spMkLst>
            <pc:docMk/>
            <pc:sldMk cId="669481551" sldId="277"/>
            <ac:spMk id="10" creationId="{7FCF16B0-BAE4-4FDC-5007-5024A816DE4B}"/>
          </ac:spMkLst>
        </pc:spChg>
        <pc:spChg chg="add del mod">
          <ac:chgData name="Rupia Hussain (2010133)" userId="227aef1a-502c-4dfe-b656-e38b9bb2964e" providerId="ADAL" clId="{AA0C80E1-6E6F-4160-B39C-E2CC7B9E01C9}" dt="2022-11-22T21:21:58.857" v="11262"/>
          <ac:spMkLst>
            <pc:docMk/>
            <pc:sldMk cId="669481551" sldId="277"/>
            <ac:spMk id="10" creationId="{DE680389-C0D6-C5D1-1700-9E7A751884CC}"/>
          </ac:spMkLst>
        </pc:spChg>
        <pc:spChg chg="add del mod">
          <ac:chgData name="Rupia Hussain (2010133)" userId="227aef1a-502c-4dfe-b656-e38b9bb2964e" providerId="ADAL" clId="{AA0C80E1-6E6F-4160-B39C-E2CC7B9E01C9}" dt="2022-11-22T21:22:37.776" v="11269"/>
          <ac:spMkLst>
            <pc:docMk/>
            <pc:sldMk cId="669481551" sldId="277"/>
            <ac:spMk id="11" creationId="{F56ACC42-BB78-97B4-28FB-55276FE3D34C}"/>
          </ac:spMkLst>
        </pc:spChg>
        <pc:spChg chg="add del mod">
          <ac:chgData name="Rupia Hussain (2010133)" userId="227aef1a-502c-4dfe-b656-e38b9bb2964e" providerId="ADAL" clId="{AA0C80E1-6E6F-4160-B39C-E2CC7B9E01C9}" dt="2022-11-29T17:30:34.062" v="15878" actId="22"/>
          <ac:spMkLst>
            <pc:docMk/>
            <pc:sldMk cId="669481551" sldId="277"/>
            <ac:spMk id="12" creationId="{2AE71928-0A2D-C1E5-F14D-DEEB174DE722}"/>
          </ac:spMkLst>
        </pc:spChg>
        <pc:spChg chg="add del mod">
          <ac:chgData name="Rupia Hussain (2010133)" userId="227aef1a-502c-4dfe-b656-e38b9bb2964e" providerId="ADAL" clId="{AA0C80E1-6E6F-4160-B39C-E2CC7B9E01C9}" dt="2022-11-22T21:22:37.776" v="11269"/>
          <ac:spMkLst>
            <pc:docMk/>
            <pc:sldMk cId="669481551" sldId="277"/>
            <ac:spMk id="12" creationId="{B2A94454-2A52-3B02-70B9-50051CD5ED63}"/>
          </ac:spMkLst>
        </pc:spChg>
        <pc:spChg chg="add del mod ord">
          <ac:chgData name="Rupia Hussain (2010133)" userId="227aef1a-502c-4dfe-b656-e38b9bb2964e" providerId="ADAL" clId="{AA0C80E1-6E6F-4160-B39C-E2CC7B9E01C9}" dt="2022-11-29T17:35:57.025" v="15895" actId="478"/>
          <ac:spMkLst>
            <pc:docMk/>
            <pc:sldMk cId="669481551" sldId="277"/>
            <ac:spMk id="13" creationId="{80296721-0189-F3DB-A590-4BCCA3C2D8BC}"/>
          </ac:spMkLst>
        </pc:spChg>
        <pc:spChg chg="add del mod">
          <ac:chgData name="Rupia Hussain (2010133)" userId="227aef1a-502c-4dfe-b656-e38b9bb2964e" providerId="ADAL" clId="{AA0C80E1-6E6F-4160-B39C-E2CC7B9E01C9}" dt="2022-11-22T21:22:37.776" v="11269"/>
          <ac:spMkLst>
            <pc:docMk/>
            <pc:sldMk cId="669481551" sldId="277"/>
            <ac:spMk id="13" creationId="{E55FFD6A-C664-96F7-9FA5-0019BDD31FE2}"/>
          </ac:spMkLst>
        </pc:spChg>
        <pc:spChg chg="add del mod">
          <ac:chgData name="Rupia Hussain (2010133)" userId="227aef1a-502c-4dfe-b656-e38b9bb2964e" providerId="ADAL" clId="{AA0C80E1-6E6F-4160-B39C-E2CC7B9E01C9}" dt="2022-11-22T21:22:37.776" v="11269"/>
          <ac:spMkLst>
            <pc:docMk/>
            <pc:sldMk cId="669481551" sldId="277"/>
            <ac:spMk id="14" creationId="{2014FFD7-7D9E-4A6B-710B-67D02999B693}"/>
          </ac:spMkLst>
        </pc:spChg>
        <pc:spChg chg="add del mod">
          <ac:chgData name="Rupia Hussain (2010133)" userId="227aef1a-502c-4dfe-b656-e38b9bb2964e" providerId="ADAL" clId="{AA0C80E1-6E6F-4160-B39C-E2CC7B9E01C9}" dt="2022-11-29T17:39:52.512" v="15995" actId="478"/>
          <ac:spMkLst>
            <pc:docMk/>
            <pc:sldMk cId="669481551" sldId="277"/>
            <ac:spMk id="14" creationId="{EECFD6BE-6A46-7890-1D42-A8FFBC9B7BCF}"/>
          </ac:spMkLst>
        </pc:spChg>
        <pc:spChg chg="add del mod">
          <ac:chgData name="Rupia Hussain (2010133)" userId="227aef1a-502c-4dfe-b656-e38b9bb2964e" providerId="ADAL" clId="{AA0C80E1-6E6F-4160-B39C-E2CC7B9E01C9}" dt="2022-11-22T21:22:37.776" v="11269"/>
          <ac:spMkLst>
            <pc:docMk/>
            <pc:sldMk cId="669481551" sldId="277"/>
            <ac:spMk id="15" creationId="{0DEB1ECC-DA51-D01C-33C2-04314146C7BF}"/>
          </ac:spMkLst>
        </pc:spChg>
        <pc:spChg chg="add del mod">
          <ac:chgData name="Rupia Hussain (2010133)" userId="227aef1a-502c-4dfe-b656-e38b9bb2964e" providerId="ADAL" clId="{AA0C80E1-6E6F-4160-B39C-E2CC7B9E01C9}" dt="2022-11-29T14:02:33.887" v="15845" actId="478"/>
          <ac:spMkLst>
            <pc:docMk/>
            <pc:sldMk cId="669481551" sldId="277"/>
            <ac:spMk id="16" creationId="{7CB84261-FC22-0FBD-51CF-CF7B0F908495}"/>
          </ac:spMkLst>
        </pc:spChg>
        <pc:spChg chg="add del mod">
          <ac:chgData name="Rupia Hussain (2010133)" userId="227aef1a-502c-4dfe-b656-e38b9bb2964e" providerId="ADAL" clId="{AA0C80E1-6E6F-4160-B39C-E2CC7B9E01C9}" dt="2022-11-29T17:44:02.806" v="16077" actId="22"/>
          <ac:spMkLst>
            <pc:docMk/>
            <pc:sldMk cId="669481551" sldId="277"/>
            <ac:spMk id="18" creationId="{671CEDBF-D801-A122-2C01-E4B711767625}"/>
          </ac:spMkLst>
        </pc:spChg>
        <pc:picChg chg="add del mod">
          <ac:chgData name="Rupia Hussain (2010133)" userId="227aef1a-502c-4dfe-b656-e38b9bb2964e" providerId="ADAL" clId="{AA0C80E1-6E6F-4160-B39C-E2CC7B9E01C9}" dt="2022-11-27T16:31:12.781" v="14136" actId="478"/>
          <ac:picMkLst>
            <pc:docMk/>
            <pc:sldMk cId="669481551" sldId="277"/>
            <ac:picMk id="17" creationId="{B86F0745-8259-2803-9627-3E7885606A9A}"/>
          </ac:picMkLst>
        </pc:picChg>
        <pc:picChg chg="add del mod">
          <ac:chgData name="Rupia Hussain (2010133)" userId="227aef1a-502c-4dfe-b656-e38b9bb2964e" providerId="ADAL" clId="{AA0C80E1-6E6F-4160-B39C-E2CC7B9E01C9}" dt="2022-11-29T17:59:55.597" v="16898" actId="478"/>
          <ac:picMkLst>
            <pc:docMk/>
            <pc:sldMk cId="669481551" sldId="277"/>
            <ac:picMk id="19" creationId="{389A208D-6F5B-BBD8-F30A-734BEA0C98A1}"/>
          </ac:picMkLst>
        </pc:picChg>
        <pc:picChg chg="add del mod">
          <ac:chgData name="Rupia Hussain (2010133)" userId="227aef1a-502c-4dfe-b656-e38b9bb2964e" providerId="ADAL" clId="{AA0C80E1-6E6F-4160-B39C-E2CC7B9E01C9}" dt="2022-11-29T18:15:29.783" v="16978" actId="478"/>
          <ac:picMkLst>
            <pc:docMk/>
            <pc:sldMk cId="669481551" sldId="277"/>
            <ac:picMk id="20" creationId="{EA7F38D2-E644-1A71-72BD-7F126E93358F}"/>
          </ac:picMkLst>
        </pc:picChg>
        <pc:picChg chg="mod">
          <ac:chgData name="Rupia Hussain (2010133)" userId="227aef1a-502c-4dfe-b656-e38b9bb2964e" providerId="ADAL" clId="{AA0C80E1-6E6F-4160-B39C-E2CC7B9E01C9}" dt="2022-11-29T17:29:13.061" v="15872" actId="14100"/>
          <ac:picMkLst>
            <pc:docMk/>
            <pc:sldMk cId="669481551" sldId="277"/>
            <ac:picMk id="21" creationId="{5401D993-DE2D-7CA0-3E8A-4567A71FEB48}"/>
          </ac:picMkLst>
        </pc:picChg>
        <pc:picChg chg="add del">
          <ac:chgData name="Rupia Hussain (2010133)" userId="227aef1a-502c-4dfe-b656-e38b9bb2964e" providerId="ADAL" clId="{AA0C80E1-6E6F-4160-B39C-E2CC7B9E01C9}" dt="2022-11-29T18:15:24.260" v="16976"/>
          <ac:picMkLst>
            <pc:docMk/>
            <pc:sldMk cId="669481551" sldId="277"/>
            <ac:picMk id="22" creationId="{EB52CD55-89F9-C112-338E-CCDA4256344E}"/>
          </ac:picMkLst>
        </pc:picChg>
        <pc:picChg chg="add del mod">
          <ac:chgData name="Rupia Hussain (2010133)" userId="227aef1a-502c-4dfe-b656-e38b9bb2964e" providerId="ADAL" clId="{AA0C80E1-6E6F-4160-B39C-E2CC7B9E01C9}" dt="2022-11-29T18:16:17.404" v="16982"/>
          <ac:picMkLst>
            <pc:docMk/>
            <pc:sldMk cId="669481551" sldId="277"/>
            <ac:picMk id="23" creationId="{819C01A3-5CCC-94E6-57CA-4C638DFAAD1E}"/>
          </ac:picMkLst>
        </pc:picChg>
        <pc:picChg chg="add del mod">
          <ac:chgData name="Rupia Hussain (2010133)" userId="227aef1a-502c-4dfe-b656-e38b9bb2964e" providerId="ADAL" clId="{AA0C80E1-6E6F-4160-B39C-E2CC7B9E01C9}" dt="2022-11-29T19:15:42.619" v="17355" actId="21"/>
          <ac:picMkLst>
            <pc:docMk/>
            <pc:sldMk cId="669481551" sldId="277"/>
            <ac:picMk id="24" creationId="{8804C46B-ED60-E92C-1054-40B5A1FCDDC6}"/>
          </ac:picMkLst>
        </pc:picChg>
      </pc:sldChg>
      <pc:sldChg chg="modSp new del mod ord">
        <pc:chgData name="Rupia Hussain (2010133)" userId="227aef1a-502c-4dfe-b656-e38b9bb2964e" providerId="ADAL" clId="{AA0C80E1-6E6F-4160-B39C-E2CC7B9E01C9}" dt="2022-11-17T18:55:29.622" v="9189" actId="2696"/>
        <pc:sldMkLst>
          <pc:docMk/>
          <pc:sldMk cId="2278557104" sldId="277"/>
        </pc:sldMkLst>
        <pc:spChg chg="mod">
          <ac:chgData name="Rupia Hussain (2010133)" userId="227aef1a-502c-4dfe-b656-e38b9bb2964e" providerId="ADAL" clId="{AA0C80E1-6E6F-4160-B39C-E2CC7B9E01C9}" dt="2022-11-17T18:55:24.789" v="9188" actId="21"/>
          <ac:spMkLst>
            <pc:docMk/>
            <pc:sldMk cId="2278557104" sldId="277"/>
            <ac:spMk id="2" creationId="{8214F981-7921-FF51-0DBD-B01C49D50CF7}"/>
          </ac:spMkLst>
        </pc:spChg>
      </pc:sldChg>
      <pc:sldChg chg="add del">
        <pc:chgData name="Rupia Hussain (2010133)" userId="227aef1a-502c-4dfe-b656-e38b9bb2964e" providerId="ADAL" clId="{AA0C80E1-6E6F-4160-B39C-E2CC7B9E01C9}" dt="2022-11-22T21:34:50.604" v="11996" actId="47"/>
        <pc:sldMkLst>
          <pc:docMk/>
          <pc:sldMk cId="866690077" sldId="278"/>
        </pc:sldMkLst>
      </pc:sldChg>
      <pc:sldChg chg="addSp delSp modSp new del mod ord setBg modClrScheme chgLayout">
        <pc:chgData name="Rupia Hussain (2010133)" userId="227aef1a-502c-4dfe-b656-e38b9bb2964e" providerId="ADAL" clId="{AA0C80E1-6E6F-4160-B39C-E2CC7B9E01C9}" dt="2022-11-27T16:26:01.420" v="14075" actId="47"/>
        <pc:sldMkLst>
          <pc:docMk/>
          <pc:sldMk cId="3226604919" sldId="278"/>
        </pc:sldMkLst>
        <pc:spChg chg="del mod ord">
          <ac:chgData name="Rupia Hussain (2010133)" userId="227aef1a-502c-4dfe-b656-e38b9bb2964e" providerId="ADAL" clId="{AA0C80E1-6E6F-4160-B39C-E2CC7B9E01C9}" dt="2022-11-27T14:05:11.213" v="12809" actId="700"/>
          <ac:spMkLst>
            <pc:docMk/>
            <pc:sldMk cId="3226604919" sldId="278"/>
            <ac:spMk id="2" creationId="{E3FC4A32-7A99-DBFC-2231-3DD5A1059E05}"/>
          </ac:spMkLst>
        </pc:spChg>
        <pc:spChg chg="del mod ord">
          <ac:chgData name="Rupia Hussain (2010133)" userId="227aef1a-502c-4dfe-b656-e38b9bb2964e" providerId="ADAL" clId="{AA0C80E1-6E6F-4160-B39C-E2CC7B9E01C9}" dt="2022-11-27T14:05:11.213" v="12809" actId="700"/>
          <ac:spMkLst>
            <pc:docMk/>
            <pc:sldMk cId="3226604919" sldId="278"/>
            <ac:spMk id="3" creationId="{A8EC718B-EF9A-2B76-B315-04F3DBBF9F5D}"/>
          </ac:spMkLst>
        </pc:spChg>
        <pc:spChg chg="add mod ord">
          <ac:chgData name="Rupia Hussain (2010133)" userId="227aef1a-502c-4dfe-b656-e38b9bb2964e" providerId="ADAL" clId="{AA0C80E1-6E6F-4160-B39C-E2CC7B9E01C9}" dt="2022-11-27T16:24:35.417" v="14025" actId="21"/>
          <ac:spMkLst>
            <pc:docMk/>
            <pc:sldMk cId="3226604919" sldId="278"/>
            <ac:spMk id="4" creationId="{3B9D9CA8-1720-4F00-A9A3-4E195D863AD0}"/>
          </ac:spMkLst>
        </pc:spChg>
        <pc:spChg chg="add del mod ord">
          <ac:chgData name="Rupia Hussain (2010133)" userId="227aef1a-502c-4dfe-b656-e38b9bb2964e" providerId="ADAL" clId="{AA0C80E1-6E6F-4160-B39C-E2CC7B9E01C9}" dt="2022-11-27T14:11:39.426" v="12829" actId="478"/>
          <ac:spMkLst>
            <pc:docMk/>
            <pc:sldMk cId="3226604919" sldId="278"/>
            <ac:spMk id="5" creationId="{07F305CF-BD1C-856E-DC0E-D5689B90D408}"/>
          </ac:spMkLst>
        </pc:spChg>
        <pc:spChg chg="add del mod ord">
          <ac:chgData name="Rupia Hussain (2010133)" userId="227aef1a-502c-4dfe-b656-e38b9bb2964e" providerId="ADAL" clId="{AA0C80E1-6E6F-4160-B39C-E2CC7B9E01C9}" dt="2022-11-27T15:48:39.192" v="13808" actId="478"/>
          <ac:spMkLst>
            <pc:docMk/>
            <pc:sldMk cId="3226604919" sldId="278"/>
            <ac:spMk id="6" creationId="{BF159F2D-3E02-4260-3A6F-22BC7B24BBFE}"/>
          </ac:spMkLst>
        </pc:spChg>
        <pc:spChg chg="add del">
          <ac:chgData name="Rupia Hussain (2010133)" userId="227aef1a-502c-4dfe-b656-e38b9bb2964e" providerId="ADAL" clId="{AA0C80E1-6E6F-4160-B39C-E2CC7B9E01C9}" dt="2022-11-27T15:48:01.380" v="13804" actId="26606"/>
          <ac:spMkLst>
            <pc:docMk/>
            <pc:sldMk cId="3226604919" sldId="278"/>
            <ac:spMk id="18" creationId="{2B566528-1B12-4246-9431-5C2D7D081168}"/>
          </ac:spMkLst>
        </pc:spChg>
        <pc:grpChg chg="add del">
          <ac:chgData name="Rupia Hussain (2010133)" userId="227aef1a-502c-4dfe-b656-e38b9bb2964e" providerId="ADAL" clId="{AA0C80E1-6E6F-4160-B39C-E2CC7B9E01C9}" dt="2022-11-27T15:48:01.380" v="13804" actId="26606"/>
          <ac:grpSpMkLst>
            <pc:docMk/>
            <pc:sldMk cId="3226604919" sldId="278"/>
            <ac:grpSpMk id="20" creationId="{5995D10D-E9C9-47DB-AE7E-801FEF38F5C9}"/>
          </ac:grpSpMkLst>
        </pc:grpChg>
        <pc:grpChg chg="add del">
          <ac:chgData name="Rupia Hussain (2010133)" userId="227aef1a-502c-4dfe-b656-e38b9bb2964e" providerId="ADAL" clId="{AA0C80E1-6E6F-4160-B39C-E2CC7B9E01C9}" dt="2022-11-27T15:48:01.380" v="13804" actId="26606"/>
          <ac:grpSpMkLst>
            <pc:docMk/>
            <pc:sldMk cId="3226604919" sldId="278"/>
            <ac:grpSpMk id="24" creationId="{828A5161-06F1-46CF-8AD7-844680A59E13}"/>
          </ac:grpSpMkLst>
        </pc:grpChg>
        <pc:picChg chg="add del">
          <ac:chgData name="Rupia Hussain (2010133)" userId="227aef1a-502c-4dfe-b656-e38b9bb2964e" providerId="ADAL" clId="{AA0C80E1-6E6F-4160-B39C-E2CC7B9E01C9}" dt="2022-11-27T14:09:35.916" v="12822"/>
          <ac:picMkLst>
            <pc:docMk/>
            <pc:sldMk cId="3226604919" sldId="278"/>
            <ac:picMk id="9" creationId="{11C8C609-A1B3-A6D6-91D2-824E9011CD69}"/>
          </ac:picMkLst>
        </pc:picChg>
        <pc:picChg chg="add del">
          <ac:chgData name="Rupia Hussain (2010133)" userId="227aef1a-502c-4dfe-b656-e38b9bb2964e" providerId="ADAL" clId="{AA0C80E1-6E6F-4160-B39C-E2CC7B9E01C9}" dt="2022-11-27T14:10:55.625" v="12826" actId="478"/>
          <ac:picMkLst>
            <pc:docMk/>
            <pc:sldMk cId="3226604919" sldId="278"/>
            <ac:picMk id="10" creationId="{9356A812-B3B3-53CC-2BD5-E69042535949}"/>
          </ac:picMkLst>
        </pc:picChg>
        <pc:picChg chg="add del">
          <ac:chgData name="Rupia Hussain (2010133)" userId="227aef1a-502c-4dfe-b656-e38b9bb2964e" providerId="ADAL" clId="{AA0C80E1-6E6F-4160-B39C-E2CC7B9E01C9}" dt="2022-11-27T14:11:49.541" v="12832" actId="478"/>
          <ac:picMkLst>
            <pc:docMk/>
            <pc:sldMk cId="3226604919" sldId="278"/>
            <ac:picMk id="11" creationId="{1B2F5CAD-192C-066F-29AA-506ABE29708C}"/>
          </ac:picMkLst>
        </pc:picChg>
        <pc:picChg chg="add del mod ord">
          <ac:chgData name="Rupia Hussain (2010133)" userId="227aef1a-502c-4dfe-b656-e38b9bb2964e" providerId="ADAL" clId="{AA0C80E1-6E6F-4160-B39C-E2CC7B9E01C9}" dt="2022-11-27T16:08:03.349" v="13950" actId="478"/>
          <ac:picMkLst>
            <pc:docMk/>
            <pc:sldMk cId="3226604919" sldId="278"/>
            <ac:picMk id="12" creationId="{24D9E6E0-CC2F-6463-6DC3-8FB77F67473B}"/>
          </ac:picMkLst>
        </pc:picChg>
        <pc:picChg chg="add del mod ord">
          <ac:chgData name="Rupia Hussain (2010133)" userId="227aef1a-502c-4dfe-b656-e38b9bb2964e" providerId="ADAL" clId="{AA0C80E1-6E6F-4160-B39C-E2CC7B9E01C9}" dt="2022-11-27T15:48:17.093" v="13805"/>
          <ac:picMkLst>
            <pc:docMk/>
            <pc:sldMk cId="3226604919" sldId="278"/>
            <ac:picMk id="13" creationId="{09346A86-9432-F354-B608-4062F92F52B5}"/>
          </ac:picMkLst>
        </pc:picChg>
        <pc:picChg chg="add del mod">
          <ac:chgData name="Rupia Hussain (2010133)" userId="227aef1a-502c-4dfe-b656-e38b9bb2964e" providerId="ADAL" clId="{AA0C80E1-6E6F-4160-B39C-E2CC7B9E01C9}" dt="2022-11-27T16:06:29.925" v="13936" actId="478"/>
          <ac:picMkLst>
            <pc:docMk/>
            <pc:sldMk cId="3226604919" sldId="278"/>
            <ac:picMk id="14" creationId="{967E9034-5D4D-5A99-F395-3FDB3C2896F1}"/>
          </ac:picMkLst>
        </pc:picChg>
        <pc:picChg chg="add del mod">
          <ac:chgData name="Rupia Hussain (2010133)" userId="227aef1a-502c-4dfe-b656-e38b9bb2964e" providerId="ADAL" clId="{AA0C80E1-6E6F-4160-B39C-E2CC7B9E01C9}" dt="2022-11-27T16:08:47.991" v="13955" actId="478"/>
          <ac:picMkLst>
            <pc:docMk/>
            <pc:sldMk cId="3226604919" sldId="278"/>
            <ac:picMk id="15" creationId="{3B22B4FB-F91A-23E3-2C4D-18D67C83D243}"/>
          </ac:picMkLst>
        </pc:picChg>
        <pc:picChg chg="add mod">
          <ac:chgData name="Rupia Hussain (2010133)" userId="227aef1a-502c-4dfe-b656-e38b9bb2964e" providerId="ADAL" clId="{AA0C80E1-6E6F-4160-B39C-E2CC7B9E01C9}" dt="2022-11-27T16:09:18.760" v="13962" actId="14100"/>
          <ac:picMkLst>
            <pc:docMk/>
            <pc:sldMk cId="3226604919" sldId="278"/>
            <ac:picMk id="16" creationId="{16F6B9EA-0941-A864-332A-D4CF11B65F5E}"/>
          </ac:picMkLst>
        </pc:picChg>
        <pc:cxnChg chg="add mod">
          <ac:chgData name="Rupia Hussain (2010133)" userId="227aef1a-502c-4dfe-b656-e38b9bb2964e" providerId="ADAL" clId="{AA0C80E1-6E6F-4160-B39C-E2CC7B9E01C9}" dt="2022-11-27T14:06:48.676" v="12817"/>
          <ac:cxnSpMkLst>
            <pc:docMk/>
            <pc:sldMk cId="3226604919" sldId="278"/>
            <ac:cxnSpMk id="7" creationId="{AF932519-68D5-E808-AA78-3173B3ED0536}"/>
          </ac:cxnSpMkLst>
        </pc:cxnChg>
        <pc:cxnChg chg="add mod">
          <ac:chgData name="Rupia Hussain (2010133)" userId="227aef1a-502c-4dfe-b656-e38b9bb2964e" providerId="ADAL" clId="{AA0C80E1-6E6F-4160-B39C-E2CC7B9E01C9}" dt="2022-11-27T14:07:33.407" v="12818"/>
          <ac:cxnSpMkLst>
            <pc:docMk/>
            <pc:sldMk cId="3226604919" sldId="278"/>
            <ac:cxnSpMk id="8" creationId="{BB42395F-D538-6008-D070-890934258D0A}"/>
          </ac:cxnSpMkLst>
        </pc:cxnChg>
      </pc:sldChg>
      <pc:sldChg chg="add del">
        <pc:chgData name="Rupia Hussain (2010133)" userId="227aef1a-502c-4dfe-b656-e38b9bb2964e" providerId="ADAL" clId="{AA0C80E1-6E6F-4160-B39C-E2CC7B9E01C9}" dt="2022-11-27T15:51:23.662" v="13910" actId="47"/>
        <pc:sldMkLst>
          <pc:docMk/>
          <pc:sldMk cId="434685285" sldId="279"/>
        </pc:sldMkLst>
      </pc:sldChg>
      <pc:sldChg chg="addSp delSp modSp add mod ord">
        <pc:chgData name="Rupia Hussain (2010133)" userId="227aef1a-502c-4dfe-b656-e38b9bb2964e" providerId="ADAL" clId="{AA0C80E1-6E6F-4160-B39C-E2CC7B9E01C9}" dt="2022-11-29T21:41:07.598" v="19198" actId="20577"/>
        <pc:sldMkLst>
          <pc:docMk/>
          <pc:sldMk cId="3419113346" sldId="280"/>
        </pc:sldMkLst>
        <pc:spChg chg="mod">
          <ac:chgData name="Rupia Hussain (2010133)" userId="227aef1a-502c-4dfe-b656-e38b9bb2964e" providerId="ADAL" clId="{AA0C80E1-6E6F-4160-B39C-E2CC7B9E01C9}" dt="2022-11-29T21:41:07.598" v="19198" actId="20577"/>
          <ac:spMkLst>
            <pc:docMk/>
            <pc:sldMk cId="3419113346" sldId="280"/>
            <ac:spMk id="2" creationId="{00000000-0000-0000-0000-000000000000}"/>
          </ac:spMkLst>
        </pc:spChg>
        <pc:spChg chg="del mod">
          <ac:chgData name="Rupia Hussain (2010133)" userId="227aef1a-502c-4dfe-b656-e38b9bb2964e" providerId="ADAL" clId="{AA0C80E1-6E6F-4160-B39C-E2CC7B9E01C9}" dt="2022-11-27T16:12:32.200" v="13987" actId="478"/>
          <ac:spMkLst>
            <pc:docMk/>
            <pc:sldMk cId="3419113346" sldId="280"/>
            <ac:spMk id="3" creationId="{00000000-0000-0000-0000-000000000000}"/>
          </ac:spMkLst>
        </pc:spChg>
        <pc:graphicFrameChg chg="add mod modGraphic">
          <ac:chgData name="Rupia Hussain (2010133)" userId="227aef1a-502c-4dfe-b656-e38b9bb2964e" providerId="ADAL" clId="{AA0C80E1-6E6F-4160-B39C-E2CC7B9E01C9}" dt="2022-11-27T16:27:52.211" v="14105" actId="20577"/>
          <ac:graphicFrameMkLst>
            <pc:docMk/>
            <pc:sldMk cId="3419113346" sldId="280"/>
            <ac:graphicFrameMk id="4" creationId="{CCDDD0DD-2E66-E221-BFB3-13FADA683D49}"/>
          </ac:graphicFrameMkLst>
        </pc:graphicFrameChg>
        <pc:picChg chg="add del mod">
          <ac:chgData name="Rupia Hussain (2010133)" userId="227aef1a-502c-4dfe-b656-e38b9bb2964e" providerId="ADAL" clId="{AA0C80E1-6E6F-4160-B39C-E2CC7B9E01C9}" dt="2022-11-27T16:12:22.228" v="13986" actId="1076"/>
          <ac:picMkLst>
            <pc:docMk/>
            <pc:sldMk cId="3419113346" sldId="280"/>
            <ac:picMk id="21" creationId="{5401D993-DE2D-7CA0-3E8A-4567A71FEB48}"/>
          </ac:picMkLst>
        </pc:picChg>
      </pc:sldChg>
      <pc:sldChg chg="delSp modSp add mod">
        <pc:chgData name="Rupia Hussain (2010133)" userId="227aef1a-502c-4dfe-b656-e38b9bb2964e" providerId="ADAL" clId="{AA0C80E1-6E6F-4160-B39C-E2CC7B9E01C9}" dt="2022-11-29T21:47:49.491" v="19339" actId="207"/>
        <pc:sldMkLst>
          <pc:docMk/>
          <pc:sldMk cId="408175582" sldId="281"/>
        </pc:sldMkLst>
        <pc:spChg chg="mod">
          <ac:chgData name="Rupia Hussain (2010133)" userId="227aef1a-502c-4dfe-b656-e38b9bb2964e" providerId="ADAL" clId="{AA0C80E1-6E6F-4160-B39C-E2CC7B9E01C9}" dt="2022-11-29T21:47:49.491" v="19339" actId="207"/>
          <ac:spMkLst>
            <pc:docMk/>
            <pc:sldMk cId="408175582" sldId="281"/>
            <ac:spMk id="3" creationId="{00000000-0000-0000-0000-000000000000}"/>
          </ac:spMkLst>
        </pc:spChg>
        <pc:spChg chg="del mod">
          <ac:chgData name="Rupia Hussain (2010133)" userId="227aef1a-502c-4dfe-b656-e38b9bb2964e" providerId="ADAL" clId="{AA0C80E1-6E6F-4160-B39C-E2CC7B9E01C9}" dt="2022-11-29T18:30:07.515" v="17218" actId="478"/>
          <ac:spMkLst>
            <pc:docMk/>
            <pc:sldMk cId="408175582" sldId="281"/>
            <ac:spMk id="5" creationId="{42144A33-09A8-7D1F-47A4-A94CC26FA2F9}"/>
          </ac:spMkLst>
        </pc:spChg>
        <pc:spChg chg="del mod">
          <ac:chgData name="Rupia Hussain (2010133)" userId="227aef1a-502c-4dfe-b656-e38b9bb2964e" providerId="ADAL" clId="{AA0C80E1-6E6F-4160-B39C-E2CC7B9E01C9}" dt="2022-11-29T20:04:59.417" v="17601" actId="478"/>
          <ac:spMkLst>
            <pc:docMk/>
            <pc:sldMk cId="408175582" sldId="281"/>
            <ac:spMk id="16" creationId="{7CB84261-FC22-0FBD-51CF-CF7B0F908495}"/>
          </ac:spMkLst>
        </pc:spChg>
      </pc:sldChg>
      <pc:sldChg chg="add del">
        <pc:chgData name="Rupia Hussain (2010133)" userId="227aef1a-502c-4dfe-b656-e38b9bb2964e" providerId="ADAL" clId="{AA0C80E1-6E6F-4160-B39C-E2CC7B9E01C9}" dt="2022-11-29T18:30:15.068" v="17219" actId="47"/>
        <pc:sldMkLst>
          <pc:docMk/>
          <pc:sldMk cId="3981573465" sldId="282"/>
        </pc:sldMkLst>
      </pc:sldChg>
      <pc:sldChg chg="addSp delSp modSp add mod">
        <pc:chgData name="Rupia Hussain (2010133)" userId="227aef1a-502c-4dfe-b656-e38b9bb2964e" providerId="ADAL" clId="{AA0C80E1-6E6F-4160-B39C-E2CC7B9E01C9}" dt="2022-11-29T21:48:54.997" v="19343" actId="14100"/>
        <pc:sldMkLst>
          <pc:docMk/>
          <pc:sldMk cId="4036923520" sldId="282"/>
        </pc:sldMkLst>
        <pc:spChg chg="mod">
          <ac:chgData name="Rupia Hussain (2010133)" userId="227aef1a-502c-4dfe-b656-e38b9bb2964e" providerId="ADAL" clId="{AA0C80E1-6E6F-4160-B39C-E2CC7B9E01C9}" dt="2022-11-29T21:31:09.742" v="19178" actId="20577"/>
          <ac:spMkLst>
            <pc:docMk/>
            <pc:sldMk cId="4036923520" sldId="282"/>
            <ac:spMk id="3" creationId="{00000000-0000-0000-0000-000000000000}"/>
          </ac:spMkLst>
        </pc:spChg>
        <pc:spChg chg="del mod">
          <ac:chgData name="Rupia Hussain (2010133)" userId="227aef1a-502c-4dfe-b656-e38b9bb2964e" providerId="ADAL" clId="{AA0C80E1-6E6F-4160-B39C-E2CC7B9E01C9}" dt="2022-11-29T18:48:50.517" v="17349" actId="478"/>
          <ac:spMkLst>
            <pc:docMk/>
            <pc:sldMk cId="4036923520" sldId="282"/>
            <ac:spMk id="16" creationId="{7CB84261-FC22-0FBD-51CF-CF7B0F908495}"/>
          </ac:spMkLst>
        </pc:spChg>
        <pc:picChg chg="add del mod">
          <ac:chgData name="Rupia Hussain (2010133)" userId="227aef1a-502c-4dfe-b656-e38b9bb2964e" providerId="ADAL" clId="{AA0C80E1-6E6F-4160-B39C-E2CC7B9E01C9}" dt="2022-11-29T21:28:06.161" v="18770" actId="478"/>
          <ac:picMkLst>
            <pc:docMk/>
            <pc:sldMk cId="4036923520" sldId="282"/>
            <ac:picMk id="4" creationId="{127461D0-BE4F-9D89-8094-DFEE0099CDCD}"/>
          </ac:picMkLst>
        </pc:picChg>
        <pc:picChg chg="add mod">
          <ac:chgData name="Rupia Hussain (2010133)" userId="227aef1a-502c-4dfe-b656-e38b9bb2964e" providerId="ADAL" clId="{AA0C80E1-6E6F-4160-B39C-E2CC7B9E01C9}" dt="2022-11-29T21:48:54.997" v="19343" actId="14100"/>
          <ac:picMkLst>
            <pc:docMk/>
            <pc:sldMk cId="4036923520" sldId="282"/>
            <ac:picMk id="5" creationId="{7AE17923-8FB8-AE6B-EFF4-2F356ADA32BF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27E41E0-222D-4BC4-B990-D1CA81D0424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528D15-2A0C-4E4A-8BCA-32F49DB317E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E1B651-72AF-4AAA-BA75-AFCB38FADBF7}" type="datetime1">
              <a:rPr lang="en-GB" smtClean="0"/>
              <a:t>27/11/2022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0E6A03-5F9E-48BE-ADE6-D49D361F337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566B63-7FA5-46DD-8071-97D02A1AEE7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55C411-66C2-4F3A-9F98-7F070FC027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09191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9FC848-4A79-4DBF-B181-FF1302D49860}" type="datetime1">
              <a:rPr lang="en-GB" smtClean="0"/>
              <a:pPr/>
              <a:t>27/11/2022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73D470-5E3A-4871-89F0-069EE2891B53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468086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071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98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9539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1132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8533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29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8884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215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678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9144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7333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2313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8408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853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3D470-5E3A-4871-89F0-069EE2891B5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784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747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837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16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6225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957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678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074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469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0378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398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510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35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1575" y="1717596"/>
            <a:ext cx="7771275" cy="4752423"/>
          </a:xfrm>
        </p:spPr>
        <p:txBody>
          <a:bodyPr rtlCol="0">
            <a:normAutofit fontScale="90000"/>
          </a:bodyPr>
          <a:lstStyle/>
          <a:p>
            <a:pPr algn="l"/>
            <a:br>
              <a:rPr lang="en-GB" sz="2400" b="1" dirty="0">
                <a:cs typeface="Calibri Light"/>
              </a:rPr>
            </a:br>
            <a:r>
              <a:rPr lang="en-GB" sz="2700" b="1" dirty="0">
                <a:latin typeface="Calibri"/>
                <a:cs typeface="Calibri Light"/>
              </a:rPr>
              <a:t>BA (Hons) Leadership and Management Skills for the Workplace</a:t>
            </a:r>
            <a:br>
              <a:rPr lang="en-GB" sz="2700" b="1" dirty="0">
                <a:latin typeface="Calibri"/>
                <a:cs typeface="Calibri Light"/>
              </a:rPr>
            </a:br>
            <a:endParaRPr lang="en-US" sz="2700" b="1" dirty="0">
              <a:latin typeface="Calibri"/>
              <a:ea typeface="+mj-lt"/>
              <a:cs typeface="+mj-lt"/>
            </a:endParaRPr>
          </a:p>
          <a:p>
            <a:pPr algn="l"/>
            <a:r>
              <a:rPr lang="en-GB" sz="2700" b="1" dirty="0">
                <a:latin typeface="Calibri"/>
                <a:cs typeface="Calibri Light"/>
              </a:rPr>
              <a:t>Module: </a:t>
            </a:r>
            <a:r>
              <a:rPr lang="en-GB" sz="2800" dirty="0">
                <a:latin typeface="+mn-lt"/>
              </a:rPr>
              <a:t>Managing Projects in the Organisation</a:t>
            </a:r>
            <a:r>
              <a:rPr lang="en-GB" sz="2800" dirty="0"/>
              <a:t>.</a:t>
            </a:r>
            <a:br>
              <a:rPr lang="en-GB" sz="2700" b="1" dirty="0">
                <a:latin typeface="Calibri"/>
                <a:cs typeface="Calibri Light"/>
              </a:rPr>
            </a:br>
            <a:endParaRPr lang="en-GB" sz="2700" b="1" dirty="0">
              <a:latin typeface="Calibri"/>
              <a:ea typeface="+mj-lt"/>
              <a:cs typeface="+mj-lt"/>
            </a:endParaRPr>
          </a:p>
          <a:p>
            <a:pPr algn="l"/>
            <a:r>
              <a:rPr lang="en-GB" sz="2700" b="1" dirty="0">
                <a:latin typeface="Calibri"/>
                <a:cs typeface="Calibri Light"/>
              </a:rPr>
              <a:t>Module code: </a:t>
            </a:r>
            <a:r>
              <a:rPr lang="en-GB" sz="2700" dirty="0">
                <a:latin typeface="Calibri"/>
                <a:cs typeface="Calibri Light"/>
              </a:rPr>
              <a:t>BMSW 5104</a:t>
            </a:r>
            <a:br>
              <a:rPr lang="en-GB" sz="2700" dirty="0">
                <a:latin typeface="Calibri"/>
                <a:cs typeface="Calibri Light"/>
              </a:rPr>
            </a:br>
            <a:endParaRPr lang="en-GB" sz="2700" b="1" dirty="0">
              <a:latin typeface="Calibri"/>
              <a:ea typeface="+mj-lt"/>
              <a:cs typeface="+mj-lt"/>
            </a:endParaRPr>
          </a:p>
          <a:p>
            <a:pPr algn="l"/>
            <a:r>
              <a:rPr lang="en-GB" sz="2700" b="1" dirty="0">
                <a:latin typeface="Calibri"/>
                <a:cs typeface="Calibri Light"/>
              </a:rPr>
              <a:t>Student: </a:t>
            </a:r>
            <a:r>
              <a:rPr lang="en-GB" sz="2700" dirty="0">
                <a:latin typeface="Calibri"/>
                <a:cs typeface="Calibri Light"/>
              </a:rPr>
              <a:t>Rupia Hussain-ID: 2010133</a:t>
            </a:r>
            <a:br>
              <a:rPr lang="en-GB" sz="2700" dirty="0">
                <a:latin typeface="Calibri"/>
                <a:cs typeface="Calibri Light"/>
              </a:rPr>
            </a:br>
            <a:endParaRPr lang="en-GB" sz="2700" b="1" dirty="0">
              <a:latin typeface="Calibri"/>
              <a:ea typeface="+mj-lt"/>
              <a:cs typeface="+mj-lt"/>
            </a:endParaRPr>
          </a:p>
          <a:p>
            <a:pPr algn="l"/>
            <a:r>
              <a:rPr lang="en-GB" sz="2700" b="1" dirty="0">
                <a:latin typeface="Calibri"/>
                <a:cs typeface="Calibri Light"/>
              </a:rPr>
              <a:t>Lecturer: </a:t>
            </a:r>
            <a:r>
              <a:rPr lang="en-GB" sz="2700" dirty="0">
                <a:latin typeface="Calibri"/>
                <a:cs typeface="Calibri Light"/>
              </a:rPr>
              <a:t>Charles </a:t>
            </a:r>
            <a:r>
              <a:rPr lang="en-GB" sz="2700" dirty="0" err="1">
                <a:latin typeface="Calibri"/>
                <a:cs typeface="Calibri Light"/>
              </a:rPr>
              <a:t>Nwaogwugwu</a:t>
            </a:r>
            <a:br>
              <a:rPr lang="en-US" sz="2700" dirty="0">
                <a:latin typeface="Calibri"/>
              </a:rPr>
            </a:br>
            <a:endParaRPr lang="en-GB" sz="2700" dirty="0">
              <a:latin typeface="Calibri"/>
              <a:ea typeface="+mj-lt"/>
              <a:cs typeface="+mj-lt"/>
            </a:endParaRPr>
          </a:p>
          <a:p>
            <a:pPr algn="l"/>
            <a:r>
              <a:rPr lang="en-GB" sz="2700" b="1" dirty="0">
                <a:latin typeface="Calibri"/>
                <a:cs typeface="Calibri Light"/>
              </a:rPr>
              <a:t>Assignment Title: </a:t>
            </a:r>
            <a:r>
              <a:rPr lang="en-GB" sz="2700" dirty="0">
                <a:latin typeface="Calibri"/>
                <a:cs typeface="Calibri Light"/>
              </a:rPr>
              <a:t>Presentation- </a:t>
            </a:r>
            <a:r>
              <a:rPr lang="en-GB" sz="2800" dirty="0">
                <a:latin typeface="+mn-lt"/>
              </a:rPr>
              <a:t>Proposal of Project Management Plan</a:t>
            </a:r>
            <a:endParaRPr lang="en-GB" sz="2700" dirty="0">
              <a:latin typeface="+mn-lt"/>
              <a:ea typeface="+mj-lt"/>
              <a:cs typeface="+mj-lt"/>
            </a:endParaRPr>
          </a:p>
        </p:txBody>
      </p:sp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36" r="25202" b="1"/>
          <a:stretch/>
        </p:blipFill>
        <p:spPr>
          <a:xfrm>
            <a:off x="6548800" y="829986"/>
            <a:ext cx="5151624" cy="5911636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7B9F5244-66D7-6A05-E398-1CA40ECD20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652" y="387981"/>
            <a:ext cx="5319071" cy="132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93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302204" y="490461"/>
            <a:ext cx="11083627" cy="62345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2567" y="621342"/>
            <a:ext cx="10530318" cy="675443"/>
          </a:xfrm>
        </p:spPr>
        <p:txBody>
          <a:bodyPr rtlCol="0" anchor="b">
            <a:normAutofit/>
          </a:bodyPr>
          <a:lstStyle/>
          <a:p>
            <a:pPr algn="l" rtl="0"/>
            <a:r>
              <a:rPr lang="en-GB" sz="28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684" y="108070"/>
            <a:ext cx="10916510" cy="6616931"/>
          </a:xfrm>
        </p:spPr>
        <p:txBody>
          <a:bodyPr rtlCol="0" anchor="t">
            <a:normAutofit fontScale="92500" lnSpcReduction="20000"/>
          </a:bodyPr>
          <a:lstStyle/>
          <a:p>
            <a:pPr algn="l" rtl="0"/>
            <a:r>
              <a:rPr lang="en-GB" sz="3000" b="1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Table of Contents </a:t>
            </a:r>
          </a:p>
          <a:p>
            <a:pPr algn="l" rtl="0"/>
            <a:endParaRPr lang="en-GB" sz="2600" b="1" dirty="0"/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What is Project Management 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Introduction to project- Revamp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Project Statement 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Quad Chart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Stakeholders and Communication plan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Work Breakdown Structure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Cost Breakdown Structure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Risks Identification and Risks Register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Risk Management- Matrix and Contingency Plan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Evaluation 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Recommendations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References</a:t>
            </a:r>
          </a:p>
          <a:p>
            <a:pPr marL="514350" indent="-514350" algn="l" rtl="0">
              <a:buFont typeface="+mj-lt"/>
              <a:buAutoNum type="arabicPeriod"/>
            </a:pPr>
            <a:r>
              <a:rPr lang="en-GB" sz="2800" dirty="0"/>
              <a:t>Appendix</a:t>
            </a:r>
          </a:p>
          <a:p>
            <a:pPr algn="l" rtl="0"/>
            <a:r>
              <a:rPr lang="en-GB" sz="2200" dirty="0">
                <a:solidFill>
                  <a:schemeClr val="tx2"/>
                </a:solidFill>
              </a:rPr>
              <a:t> </a:t>
            </a: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75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1" y="0"/>
            <a:ext cx="12103330" cy="69245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571" y="232757"/>
            <a:ext cx="10813473" cy="565900"/>
          </a:xfrm>
        </p:spPr>
        <p:txBody>
          <a:bodyPr rtlCol="0" anchor="b">
            <a:normAutofit fontScale="90000"/>
          </a:bodyPr>
          <a:lstStyle/>
          <a:p>
            <a:br>
              <a:rPr lang="en-GB" sz="2800" dirty="0">
                <a:solidFill>
                  <a:schemeClr val="tx2"/>
                </a:solidFill>
              </a:rPr>
            </a:br>
            <a:br>
              <a:rPr lang="en-GB" sz="2800" dirty="0">
                <a:solidFill>
                  <a:schemeClr val="tx2"/>
                </a:solidFill>
              </a:rPr>
            </a:br>
            <a:br>
              <a:rPr lang="en-GB" sz="2800" dirty="0">
                <a:solidFill>
                  <a:schemeClr val="tx2"/>
                </a:solidFill>
              </a:rPr>
            </a:br>
            <a:br>
              <a:rPr lang="en-GB" sz="2800" dirty="0">
                <a:solidFill>
                  <a:schemeClr val="tx2"/>
                </a:solidFill>
              </a:rPr>
            </a:br>
            <a:r>
              <a:rPr lang="en-GB" sz="3600" b="1" dirty="0">
                <a:solidFill>
                  <a:schemeClr val="accent1">
                    <a:lumMod val="50000"/>
                  </a:schemeClr>
                </a:solidFill>
              </a:rPr>
              <a:t>What is a Project Management</a:t>
            </a: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7FCF16B0-BAE4-4FDC-5007-5024A816DE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7571" y="798657"/>
            <a:ext cx="11671069" cy="5909714"/>
          </a:xfrm>
        </p:spPr>
        <p:txBody>
          <a:bodyPr>
            <a:noAutofit/>
          </a:bodyPr>
          <a:lstStyle/>
          <a:p>
            <a:endParaRPr lang="en-GB" sz="2400" spc="5" dirty="0">
              <a:solidFill>
                <a:srgbClr val="111111"/>
              </a:solidFill>
              <a:effectLst/>
              <a:ea typeface="Times New Roman" panose="02020603050405020304" pitchFamily="18" charset="0"/>
            </a:endParaRPr>
          </a:p>
          <a:p>
            <a:r>
              <a:rPr lang="en-GB" sz="2600" spc="5" dirty="0">
                <a:solidFill>
                  <a:srgbClr val="111111"/>
                </a:solidFill>
                <a:effectLst/>
                <a:ea typeface="Times New Roman" panose="02020603050405020304" pitchFamily="18" charset="0"/>
              </a:rPr>
              <a:t>A group of people assembled with necessary quality and skills to work together to achieve common goal or an objective, for or within an organisation.</a:t>
            </a:r>
            <a:endParaRPr lang="en-GB" sz="2600" dirty="0">
              <a:effectLst/>
              <a:ea typeface="Times New Roman" panose="02020603050405020304" pitchFamily="18" charset="0"/>
            </a:endParaRPr>
          </a:p>
          <a:p>
            <a:r>
              <a:rPr lang="en-GB" sz="2600" spc="5" dirty="0">
                <a:solidFill>
                  <a:srgbClr val="111111"/>
                </a:solidFill>
                <a:effectLst/>
                <a:ea typeface="Times New Roman" panose="02020603050405020304" pitchFamily="18" charset="0"/>
              </a:rPr>
              <a:t>Project life cycle -  Start and End.</a:t>
            </a:r>
            <a:endParaRPr lang="en-GB" sz="2600" dirty="0">
              <a:effectLst/>
              <a:ea typeface="Times New Roman" panose="02020603050405020304" pitchFamily="18" charset="0"/>
            </a:endParaRPr>
          </a:p>
          <a:p>
            <a:r>
              <a:rPr lang="en-GB" sz="2600" spc="5" dirty="0">
                <a:solidFill>
                  <a:srgbClr val="111111"/>
                </a:solidFill>
                <a:effectLst/>
                <a:ea typeface="Times New Roman" panose="02020603050405020304" pitchFamily="18" charset="0"/>
              </a:rPr>
              <a:t>Project phases: planning, initiation, execution, monitoring and closing of the project.</a:t>
            </a:r>
          </a:p>
          <a:p>
            <a:pPr marL="0" indent="0">
              <a:buNone/>
            </a:pPr>
            <a:endParaRPr lang="en-GB" sz="2600" spc="5" dirty="0">
              <a:solidFill>
                <a:srgbClr val="111111"/>
              </a:solidFill>
              <a:effectLst/>
              <a:ea typeface="Times New Roman" panose="02020603050405020304" pitchFamily="18" charset="0"/>
            </a:endParaRPr>
          </a:p>
          <a:p>
            <a:r>
              <a:rPr lang="en-GB" sz="2600" spc="5" dirty="0">
                <a:solidFill>
                  <a:srgbClr val="111111"/>
                </a:solidFill>
                <a:effectLst/>
                <a:ea typeface="Times New Roman" panose="02020603050405020304" pitchFamily="18" charset="0"/>
              </a:rPr>
              <a:t>Project has 3 major constrains:</a:t>
            </a:r>
            <a:endParaRPr lang="en-GB" sz="2600" dirty="0">
              <a:effectLst/>
              <a:ea typeface="Times New Roman" panose="02020603050405020304" pitchFamily="18" charset="0"/>
            </a:endParaRPr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en-GB" sz="2600" b="1" spc="-10" dirty="0">
                <a:solidFill>
                  <a:srgbClr val="1F1F1F"/>
                </a:solidFill>
                <a:effectLst/>
                <a:ea typeface="Times New Roman" panose="02020603050405020304" pitchFamily="18" charset="0"/>
              </a:rPr>
              <a:t>Scope:</a:t>
            </a:r>
            <a:r>
              <a:rPr lang="en-GB" sz="2600" spc="-10" dirty="0">
                <a:solidFill>
                  <a:srgbClr val="1F1F1F"/>
                </a:solidFill>
                <a:effectLst/>
                <a:ea typeface="Times New Roman" panose="02020603050405020304" pitchFamily="18" charset="0"/>
              </a:rPr>
              <a:t> refers to deliverables and tasks needs doing to achieve the goal. </a:t>
            </a:r>
            <a:endParaRPr lang="en-GB" sz="2600" dirty="0">
              <a:effectLst/>
              <a:ea typeface="Times New Roman" panose="02020603050405020304" pitchFamily="18" charset="0"/>
            </a:endParaRPr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en-GB" sz="2600" b="1" spc="-10" dirty="0">
                <a:solidFill>
                  <a:srgbClr val="1F1F1F"/>
                </a:solidFill>
                <a:effectLst/>
                <a:ea typeface="Times New Roman" panose="02020603050405020304" pitchFamily="18" charset="0"/>
              </a:rPr>
              <a:t>Cost:</a:t>
            </a:r>
            <a:r>
              <a:rPr lang="en-GB" sz="2600" spc="-10" dirty="0">
                <a:solidFill>
                  <a:srgbClr val="1F1F1F"/>
                </a:solidFill>
                <a:effectLst/>
                <a:ea typeface="Times New Roman" panose="02020603050405020304" pitchFamily="18" charset="0"/>
              </a:rPr>
              <a:t> total amount required to complete a project. Or can be fix budget to complete the project within the budget.</a:t>
            </a:r>
            <a:endParaRPr lang="en-GB" sz="2600" dirty="0">
              <a:effectLst/>
              <a:ea typeface="Times New Roman" panose="02020603050405020304" pitchFamily="18" charset="0"/>
            </a:endParaRPr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en-GB" sz="2600" b="1" spc="-10" dirty="0">
                <a:solidFill>
                  <a:srgbClr val="1F1F1F"/>
                </a:solidFill>
                <a:effectLst/>
                <a:ea typeface="Times New Roman" panose="02020603050405020304" pitchFamily="18" charset="0"/>
              </a:rPr>
              <a:t>Time:</a:t>
            </a:r>
            <a:r>
              <a:rPr lang="en-GB" sz="2600" spc="-10" dirty="0">
                <a:solidFill>
                  <a:srgbClr val="1F1F1F"/>
                </a:solidFill>
                <a:effectLst/>
                <a:ea typeface="Times New Roman" panose="02020603050405020304" pitchFamily="18" charset="0"/>
              </a:rPr>
              <a:t> to complete projects or given fix time to a project it’s also called the work schedule </a:t>
            </a:r>
            <a:r>
              <a:rPr lang="en-GB" sz="1400" spc="-10" dirty="0">
                <a:solidFill>
                  <a:srgbClr val="1F1F1F"/>
                </a:solidFill>
                <a:effectLst/>
                <a:ea typeface="Times New Roman" panose="02020603050405020304" pitchFamily="18" charset="0"/>
              </a:rPr>
              <a:t>(Coursera, n.d.).</a:t>
            </a:r>
            <a:endParaRPr lang="en-GB" sz="1400" dirty="0">
              <a:effectLst/>
              <a:ea typeface="Times New Roman" panose="02020603050405020304" pitchFamily="18" charset="0"/>
            </a:endParaRPr>
          </a:p>
          <a:p>
            <a:pPr algn="l"/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481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302204" y="490461"/>
            <a:ext cx="11083627" cy="62345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2567" y="621342"/>
            <a:ext cx="10530318" cy="675443"/>
          </a:xfrm>
        </p:spPr>
        <p:txBody>
          <a:bodyPr rtlCol="0" anchor="b">
            <a:normAutofit/>
          </a:bodyPr>
          <a:lstStyle/>
          <a:p>
            <a:pPr algn="l" rtl="0"/>
            <a:r>
              <a:rPr lang="en-GB" sz="28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684" y="257695"/>
            <a:ext cx="11668112" cy="6384173"/>
          </a:xfrm>
        </p:spPr>
        <p:txBody>
          <a:bodyPr rtlCol="0" anchor="t">
            <a:normAutofit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solidFill>
                  <a:schemeClr val="accent1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The project is motivated by Covid-19 Pandemic. </a:t>
            </a:r>
            <a:endParaRPr lang="en-GB" sz="3600" b="1" kern="1200" dirty="0">
              <a:solidFill>
                <a:schemeClr val="accent1">
                  <a:lumMod val="50000"/>
                </a:schemeClr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kern="12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Children gaining weight:- prone to illness,                                                                                            </a:t>
            </a:r>
            <a:r>
              <a:rPr lang="en-GB" sz="2800" kern="1200" dirty="0">
                <a:solidFill>
                  <a:srgbClr val="333333"/>
                </a:solidFill>
                <a:effectLst/>
                <a:ea typeface="SimSun" panose="02010600030101010101" pitchFamily="2" charset="-122"/>
                <a:cs typeface="Times New Roman" panose="02020603050405020304" pitchFamily="18" charset="0"/>
              </a:rPr>
              <a:t>such as non-alcoholic fatty liver disease,                                                     diabetes type 2 and cardiovascular disease                                                     </a:t>
            </a:r>
            <a:r>
              <a:rPr lang="en-GB" sz="1600" kern="1200" dirty="0">
                <a:solidFill>
                  <a:srgbClr val="333333"/>
                </a:solidFill>
                <a:effectLst/>
                <a:ea typeface="SimSun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GB" sz="1600" kern="1200" dirty="0" err="1">
                <a:solidFill>
                  <a:srgbClr val="333333"/>
                </a:solidFill>
                <a:effectLst/>
                <a:ea typeface="SimSun" panose="02010600030101010101" pitchFamily="2" charset="-122"/>
                <a:cs typeface="Times New Roman" panose="02020603050405020304" pitchFamily="18" charset="0"/>
              </a:rPr>
              <a:t>Lubrecht</a:t>
            </a:r>
            <a:r>
              <a:rPr lang="en-GB" sz="1600" kern="1200" dirty="0">
                <a:solidFill>
                  <a:srgbClr val="333333"/>
                </a:solidFill>
                <a:effectLst/>
                <a:ea typeface="SimSun" panose="02010600030101010101" pitchFamily="2" charset="-122"/>
                <a:cs typeface="Times New Roman" panose="02020603050405020304" pitchFamily="18" charset="0"/>
              </a:rPr>
              <a:t> et al., 2022).</a:t>
            </a:r>
            <a:endParaRPr lang="en-GB" sz="1600" b="1" dirty="0">
              <a:solidFill>
                <a:schemeClr val="tx2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kern="12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Netflix sales went up by 16 millions </a:t>
            </a:r>
            <a:r>
              <a:rPr lang="en-GB" sz="1600" kern="12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(Thomas, 2020).</a:t>
            </a: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kern="12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Gaming sales increased by 30% only in                                                                the first 3 months into  lockdown </a:t>
            </a:r>
            <a:r>
              <a:rPr lang="en-GB" sz="1600" kern="12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(Morris, 2021).</a:t>
            </a: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Bromley Health Club - Project Revamp</a:t>
            </a:r>
          </a:p>
          <a:p>
            <a:pPr marL="342900" indent="-34290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Increase Health Club Subscriptions </a:t>
            </a: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E17923-8FB8-AE6B-EFF4-2F356ADA32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895" y="1853738"/>
            <a:ext cx="8115817" cy="4239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923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166275" y="0"/>
            <a:ext cx="12191980" cy="68579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2567" y="621342"/>
            <a:ext cx="10530318" cy="675443"/>
          </a:xfrm>
        </p:spPr>
        <p:txBody>
          <a:bodyPr rtlCol="0" anchor="b">
            <a:normAutofit/>
          </a:bodyPr>
          <a:lstStyle/>
          <a:p>
            <a:pPr algn="l" rtl="0"/>
            <a:r>
              <a:rPr lang="en-GB" sz="28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2567" y="299258"/>
            <a:ext cx="10963440" cy="6417426"/>
          </a:xfrm>
        </p:spPr>
        <p:txBody>
          <a:bodyPr rtlCol="0" anchor="t">
            <a:normAutofit fontScale="47500" lnSpcReduction="20000"/>
          </a:bodyPr>
          <a:lstStyle/>
          <a:p>
            <a:pPr algn="l">
              <a:lnSpc>
                <a:spcPct val="107000"/>
              </a:lnSpc>
              <a:spcAft>
                <a:spcPts val="800"/>
              </a:spcAft>
            </a:pPr>
            <a:r>
              <a:rPr lang="en-GB" sz="8000" b="1" dirty="0">
                <a:solidFill>
                  <a:schemeClr val="tx2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Project Statements</a:t>
            </a:r>
          </a:p>
          <a:p>
            <a:pPr marL="857250" indent="-85725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Key Objective- Targeted for children 11-16 years,                                               </a:t>
            </a:r>
          </a:p>
          <a:p>
            <a:pPr marL="857250" indent="-85725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0" dirty="0"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6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ntroduce children to physical activity</a:t>
            </a:r>
          </a:p>
          <a:p>
            <a:pPr marL="857250" indent="-85725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12 weeks project</a:t>
            </a:r>
          </a:p>
          <a:p>
            <a:pPr marL="857250" indent="-85725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0" dirty="0">
                <a:ea typeface="Calibri" panose="020F0502020204030204" pitchFamily="34" charset="0"/>
                <a:cs typeface="Times New Roman" panose="02020603050405020304" pitchFamily="18" charset="0"/>
              </a:rPr>
              <a:t>2 hours weekly</a:t>
            </a:r>
            <a:endParaRPr lang="en-GB" sz="6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0" indent="-85725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0" dirty="0"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6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eam consist of project manager, fitness instructors, nutrition   </a:t>
            </a:r>
          </a:p>
          <a:p>
            <a:pPr marL="857250" indent="-85725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Major deliverables:- Approval, Assembling of team, advertising, Activation, Monitoring.</a:t>
            </a:r>
          </a:p>
          <a:p>
            <a:pPr marL="857250" indent="-85725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Milestones:- 1. Reaching Activation. 2. Reaching Evaluation. 3. Ending</a:t>
            </a:r>
          </a:p>
          <a:p>
            <a:pPr marL="857250" indent="-85725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6000" dirty="0">
                <a:ea typeface="Calibri" panose="020F0502020204030204" pitchFamily="34" charset="0"/>
                <a:cs typeface="Times New Roman" panose="02020603050405020304" pitchFamily="18" charset="0"/>
              </a:rPr>
              <a:t>Encourage to join Health club</a:t>
            </a:r>
            <a:endParaRPr lang="en-GB" sz="6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57250" indent="-857250" algn="l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GB" sz="6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>
              <a:lnSpc>
                <a:spcPct val="107000"/>
              </a:lnSpc>
              <a:spcAft>
                <a:spcPts val="800"/>
              </a:spcAft>
            </a:pPr>
            <a:endParaRPr lang="en-GB" sz="6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3683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20" y="10"/>
            <a:ext cx="12191980" cy="68579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2567" y="391290"/>
            <a:ext cx="9982538" cy="514797"/>
          </a:xfrm>
        </p:spPr>
        <p:txBody>
          <a:bodyPr rtlCol="0" anchor="b">
            <a:normAutofit fontScale="90000"/>
          </a:bodyPr>
          <a:lstStyle/>
          <a:p>
            <a:pPr algn="l" rtl="0"/>
            <a:r>
              <a:rPr lang="en-GB" sz="3200" b="1" dirty="0">
                <a:solidFill>
                  <a:schemeClr val="tx2"/>
                </a:solidFill>
              </a:rPr>
              <a:t> </a:t>
            </a:r>
            <a:r>
              <a:rPr lang="en-GB" sz="3600" b="1" dirty="0">
                <a:solidFill>
                  <a:schemeClr val="accent1">
                    <a:lumMod val="50000"/>
                  </a:schemeClr>
                </a:solidFill>
              </a:rPr>
              <a:t>The Quad Chart- Revamp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8381F72-0738-4959-A50B-A1C69B6623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118991"/>
              </p:ext>
            </p:extLst>
          </p:nvPr>
        </p:nvGraphicFramePr>
        <p:xfrm>
          <a:off x="548640" y="1033431"/>
          <a:ext cx="11338559" cy="5699877"/>
        </p:xfrm>
        <a:graphic>
          <a:graphicData uri="http://schemas.openxmlformats.org/drawingml/2006/table">
            <a:tbl>
              <a:tblPr firstRow="1" firstCol="1" bandRow="1"/>
              <a:tblGrid>
                <a:gridCol w="6417553">
                  <a:extLst>
                    <a:ext uri="{9D8B030D-6E8A-4147-A177-3AD203B41FA5}">
                      <a16:colId xmlns:a16="http://schemas.microsoft.com/office/drawing/2014/main" val="1613509629"/>
                    </a:ext>
                  </a:extLst>
                </a:gridCol>
                <a:gridCol w="4921006">
                  <a:extLst>
                    <a:ext uri="{9D8B030D-6E8A-4147-A177-3AD203B41FA5}">
                      <a16:colId xmlns:a16="http://schemas.microsoft.com/office/drawing/2014/main" val="2321045696"/>
                    </a:ext>
                  </a:extLst>
                </a:gridCol>
              </a:tblGrid>
              <a:tr h="30415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u="sng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Objectives</a:t>
                      </a:r>
                      <a:endParaRPr lang="en-GB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Create health-conscious mind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Promote healthy lifestyle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Tackle overweight/obesity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Make Physical activity fun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Encourage subscription to health club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183" marR="48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u="sng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Stakeholders</a:t>
                      </a:r>
                      <a:endParaRPr lang="en-GB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Health club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Instructors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Parents/Guardians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Children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Other club users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183" marR="48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1362310"/>
                  </a:ext>
                </a:extLst>
              </a:tr>
              <a:tr h="26583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u="sng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Desired end results</a:t>
                      </a:r>
                      <a:endParaRPr lang="en-GB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Demands for more similar project</a:t>
                      </a: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Joining health club</a:t>
                      </a: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Being more health conscious </a:t>
                      </a: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Continuing health programs</a:t>
                      </a: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Adapting to healthy living styling</a:t>
                      </a:r>
                    </a:p>
                  </a:txBody>
                  <a:tcPr marL="48183" marR="48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000" b="1" u="sng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Measures of success</a:t>
                      </a:r>
                      <a:endParaRPr lang="en-GB" sz="2000" b="1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Children enjoying the physical activities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Parents and children showing interest to similar projects 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Increased monthly/yearly contracts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indent="-342900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2000" kern="1200" dirty="0">
                          <a:effectLst/>
                          <a:latin typeface="+mn-lt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Positive feedbacks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183" marR="4818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95789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8935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266007" y="525638"/>
            <a:ext cx="9293630" cy="58067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12248"/>
            <a:ext cx="9893531" cy="549275"/>
          </a:xfrm>
        </p:spPr>
        <p:txBody>
          <a:bodyPr rtlCol="0" anchor="b">
            <a:normAutofit fontScale="90000"/>
          </a:bodyPr>
          <a:lstStyle/>
          <a:p>
            <a:pPr algn="l" rtl="0"/>
            <a:r>
              <a:rPr lang="en-GB" sz="3600" b="1" dirty="0">
                <a:solidFill>
                  <a:schemeClr val="accent1">
                    <a:lumMod val="50000"/>
                  </a:schemeClr>
                </a:solidFill>
              </a:rPr>
              <a:t>Stake holder Analysis    and    Communication Plan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BBB73F4-5A11-B26E-2756-0AB2C4D9D2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28705" y="648132"/>
            <a:ext cx="6614853" cy="580672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3100" dirty="0"/>
              <a:t>Instructors- meetings every 2 weeks and each milestones</a:t>
            </a:r>
          </a:p>
          <a:p>
            <a:endParaRPr lang="en-GB" sz="3100" dirty="0"/>
          </a:p>
          <a:p>
            <a:r>
              <a:rPr lang="en-GB" sz="3100" dirty="0"/>
              <a:t>Health club- email update on reaching the milestones and Projective Activations- every 4 week</a:t>
            </a:r>
          </a:p>
          <a:p>
            <a:endParaRPr lang="en-GB" sz="3100" dirty="0"/>
          </a:p>
          <a:p>
            <a:r>
              <a:rPr lang="en-GB" sz="3100" dirty="0"/>
              <a:t>Parents- email updates with all relevant information at the start and when required, any change happens</a:t>
            </a:r>
          </a:p>
          <a:p>
            <a:endParaRPr lang="en-GB" sz="3100" dirty="0"/>
          </a:p>
          <a:p>
            <a:r>
              <a:rPr lang="en-GB" sz="3100" dirty="0"/>
              <a:t>Club users- advance notice display of any event / Class/ room change when required.</a:t>
            </a:r>
          </a:p>
          <a:p>
            <a:endParaRPr lang="en-GB" sz="3100" dirty="0"/>
          </a:p>
          <a:p>
            <a:r>
              <a:rPr lang="en-GB" sz="3100" dirty="0"/>
              <a:t>Children- Send emails once with activity details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8E402BF-F360-B441-D721-31CF852740E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100466" y="1718773"/>
            <a:ext cx="5919588" cy="488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144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-157922" y="-162093"/>
            <a:ext cx="12191980" cy="718218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8703" y="254825"/>
            <a:ext cx="10664182" cy="498963"/>
          </a:xfrm>
        </p:spPr>
        <p:txBody>
          <a:bodyPr rtlCol="0" anchor="b">
            <a:noAutofit/>
          </a:bodyPr>
          <a:lstStyle/>
          <a:p>
            <a:pPr algn="l" rtl="0"/>
            <a:r>
              <a:rPr lang="en-GB" sz="3200" b="1" dirty="0">
                <a:solidFill>
                  <a:schemeClr val="accent1">
                    <a:lumMod val="50000"/>
                  </a:schemeClr>
                </a:solidFill>
              </a:rPr>
              <a:t>Work Breakdown Structure – Project Revamp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2567" y="1388225"/>
            <a:ext cx="10530318" cy="4879771"/>
          </a:xfrm>
        </p:spPr>
        <p:txBody>
          <a:bodyPr rtlCol="0" anchor="t">
            <a:normAutofit/>
          </a:bodyPr>
          <a:lstStyle/>
          <a:p>
            <a:pPr algn="l" rtl="0"/>
            <a:endParaRPr lang="en-GB" sz="2200" dirty="0">
              <a:solidFill>
                <a:schemeClr val="tx2"/>
              </a:solidFill>
            </a:endParaRP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6E2A92FF-0E63-82D0-41C2-D93E5ACDB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5613" y="1417638"/>
            <a:ext cx="646611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555A2C44-9E99-1621-F1B9-5349A88FE9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591512"/>
              </p:ext>
            </p:extLst>
          </p:nvPr>
        </p:nvGraphicFramePr>
        <p:xfrm>
          <a:off x="420130" y="831273"/>
          <a:ext cx="11039303" cy="5749378"/>
        </p:xfrm>
        <a:graphic>
          <a:graphicData uri="http://schemas.openxmlformats.org/drawingml/2006/table">
            <a:tbl>
              <a:tblPr firstRow="1" firstCol="1" bandRow="1"/>
              <a:tblGrid>
                <a:gridCol w="3769485">
                  <a:extLst>
                    <a:ext uri="{9D8B030D-6E8A-4147-A177-3AD203B41FA5}">
                      <a16:colId xmlns:a16="http://schemas.microsoft.com/office/drawing/2014/main" val="3019851238"/>
                    </a:ext>
                  </a:extLst>
                </a:gridCol>
                <a:gridCol w="6242859">
                  <a:extLst>
                    <a:ext uri="{9D8B030D-6E8A-4147-A177-3AD203B41FA5}">
                      <a16:colId xmlns:a16="http://schemas.microsoft.com/office/drawing/2014/main" val="3588503906"/>
                    </a:ext>
                  </a:extLst>
                </a:gridCol>
                <a:gridCol w="1026959">
                  <a:extLst>
                    <a:ext uri="{9D8B030D-6E8A-4147-A177-3AD203B41FA5}">
                      <a16:colId xmlns:a16="http://schemas.microsoft.com/office/drawing/2014/main" val="65251947"/>
                    </a:ext>
                  </a:extLst>
                </a:gridCol>
              </a:tblGrid>
              <a:tr h="3206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Task- Deliverables: Work Packs</a:t>
                      </a: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Description</a:t>
                      </a: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Date</a:t>
                      </a: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9345426"/>
                  </a:ext>
                </a:extLst>
              </a:tr>
              <a:tr h="6942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 Approval</a:t>
                      </a: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             </a:t>
                      </a: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WP- </a:t>
                      </a: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1.1. Senior approval                              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Contact line manager. Discus plans and get signed approval. Arranging funding from account department</a:t>
                      </a: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Beginning March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        </a:t>
                      </a: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weeks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2359575"/>
                  </a:ext>
                </a:extLst>
              </a:tr>
              <a:tr h="7011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 Assigned Team                                   </a:t>
                      </a: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WP- </a:t>
                      </a: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2.1. fix date and time, Hall                      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funding authorised, assign instructors/ assistants, decide date and times slots. Allocate hall, finalize, organize equipment.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Weeks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7643019"/>
                  </a:ext>
                </a:extLst>
              </a:tr>
              <a:tr h="6912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 Advertising</a:t>
                      </a: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         </a:t>
                      </a: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WP- </a:t>
                      </a: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3.1. Link online registration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Printing flyers, poster around the health club. Design online registration forms.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March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</a:t>
                      </a: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 Weeks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3803029"/>
                  </a:ext>
                </a:extLst>
              </a:tr>
              <a:tr h="2885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Achievement of</a:t>
                      </a:r>
                      <a:endParaRPr lang="en-GB" sz="1800" b="1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First Milestone</a:t>
                      </a:r>
                      <a:endParaRPr lang="en-GB" sz="1800" b="1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April</a:t>
                      </a:r>
                      <a:endParaRPr lang="en-GB" sz="1400" b="1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695319"/>
                  </a:ext>
                </a:extLst>
              </a:tr>
              <a:tr h="6912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 Activation of the projects</a:t>
                      </a: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WP- </a:t>
                      </a: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4.1. Meeting children</a:t>
                      </a: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Introducing project, duration, activities, explain the objectives of the projects.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Weeks.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May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9708577"/>
                  </a:ext>
                </a:extLst>
              </a:tr>
              <a:tr h="6912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5. Monitoring</a:t>
                      </a: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         </a:t>
                      </a: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WP-  </a:t>
                      </a: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5.1. Activities effectiveness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Observing interaction to the activities children are doing.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 Weeks.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May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787222"/>
                  </a:ext>
                </a:extLst>
              </a:tr>
              <a:tr h="2885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Achievement of </a:t>
                      </a:r>
                      <a:endParaRPr lang="en-GB" sz="1800" b="1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dirty="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Second Milestone</a:t>
                      </a:r>
                      <a:endParaRPr lang="en-GB" sz="1800" b="1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chemeClr val="tx2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June</a:t>
                      </a:r>
                      <a:endParaRPr lang="en-GB" sz="1400" b="1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4835113"/>
                  </a:ext>
                </a:extLst>
              </a:tr>
              <a:tr h="6912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6. Evaluations- 12 weeks</a:t>
                      </a: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WP- </a:t>
                      </a: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6.1. Children/Parent feedbacks.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Collect feedbacks, encourage stay healthy and active.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2633041"/>
                  </a:ext>
                </a:extLst>
              </a:tr>
              <a:tr h="6912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7. Ending- Revamp</a:t>
                      </a:r>
                      <a:r>
                        <a:rPr lang="en-GB" sz="24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          </a:t>
                      </a: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WP-</a:t>
                      </a: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7.1. measuring the success 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Reporting overall achievements of the projects, improvements, closing of the projects.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en-GB" sz="1400" dirty="0">
                          <a:effectLst/>
                          <a:latin typeface="Calibri Light" panose="020F03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 of June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153" marR="4315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98685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5685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0" y="11"/>
            <a:ext cx="11914899" cy="6857989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6636AE3-EE62-CCFB-7F55-4B89691D09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591177"/>
              </p:ext>
            </p:extLst>
          </p:nvPr>
        </p:nvGraphicFramePr>
        <p:xfrm>
          <a:off x="473825" y="721491"/>
          <a:ext cx="11280374" cy="5845627"/>
        </p:xfrm>
        <a:graphic>
          <a:graphicData uri="http://schemas.openxmlformats.org/drawingml/2006/table">
            <a:tbl>
              <a:tblPr firstRow="1" firstCol="1" bandRow="1"/>
              <a:tblGrid>
                <a:gridCol w="3521409">
                  <a:extLst>
                    <a:ext uri="{9D8B030D-6E8A-4147-A177-3AD203B41FA5}">
                      <a16:colId xmlns:a16="http://schemas.microsoft.com/office/drawing/2014/main" val="3514606424"/>
                    </a:ext>
                  </a:extLst>
                </a:gridCol>
                <a:gridCol w="1743212">
                  <a:extLst>
                    <a:ext uri="{9D8B030D-6E8A-4147-A177-3AD203B41FA5}">
                      <a16:colId xmlns:a16="http://schemas.microsoft.com/office/drawing/2014/main" val="2178080084"/>
                    </a:ext>
                  </a:extLst>
                </a:gridCol>
                <a:gridCol w="4336579">
                  <a:extLst>
                    <a:ext uri="{9D8B030D-6E8A-4147-A177-3AD203B41FA5}">
                      <a16:colId xmlns:a16="http://schemas.microsoft.com/office/drawing/2014/main" val="2231816966"/>
                    </a:ext>
                  </a:extLst>
                </a:gridCol>
                <a:gridCol w="1679174">
                  <a:extLst>
                    <a:ext uri="{9D8B030D-6E8A-4147-A177-3AD203B41FA5}">
                      <a16:colId xmlns:a16="http://schemas.microsoft.com/office/drawing/2014/main" val="493544835"/>
                    </a:ext>
                  </a:extLst>
                </a:gridCol>
              </a:tblGrid>
              <a:tr h="765305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Cost Breakdown Structure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32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Resources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 Light" panose="020F0302020204030204" pitchFamily="34" charset="0"/>
                        </a:rPr>
                        <a:t>Cost- Total  £ 1,960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5634"/>
                  </a:ext>
                </a:extLst>
              </a:tr>
              <a:tr h="10114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Team leader- £15.50 hour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Rupia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Access to all IT materials, admin systems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290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4028535"/>
                  </a:ext>
                </a:extLst>
              </a:tr>
              <a:tr h="10114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Fitness Instructor -£14.70 hour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Elena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Physical activity Equipment-ball mats, rackets, rope, cones, timers, whistle. Sanitations materials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550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0504872"/>
                  </a:ext>
                </a:extLst>
              </a:tr>
              <a:tr h="10344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Assistants coach- £13.50 hour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Andrew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05431"/>
                  </a:ext>
                </a:extLst>
              </a:tr>
              <a:tr h="10114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Nutrition- £12.30 hour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Online resource, printing, water supply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370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9257129"/>
                  </a:ext>
                </a:extLst>
              </a:tr>
              <a:tr h="10114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Advertising – £11. 25 hour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Maria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Printer, papers, online access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750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07958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9784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297012" y="170803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8889" y="228993"/>
            <a:ext cx="10981112" cy="664236"/>
          </a:xfrm>
        </p:spPr>
        <p:txBody>
          <a:bodyPr rtlCol="0" anchor="b">
            <a:noAutofit/>
          </a:bodyPr>
          <a:lstStyle/>
          <a:p>
            <a:pPr algn="l" rtl="0"/>
            <a:r>
              <a:rPr lang="en-GB" sz="3600" b="1" dirty="0">
                <a:solidFill>
                  <a:schemeClr val="accent1">
                    <a:lumMod val="50000"/>
                  </a:schemeClr>
                </a:solidFill>
                <a:cs typeface="Calibri Light" panose="020F0302020204030204" pitchFamily="34" charset="0"/>
              </a:rPr>
              <a:t>Risks Identification  and  Risks Register 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CDDD0DD-2E66-E221-BFB3-13FADA683D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328250"/>
              </p:ext>
            </p:extLst>
          </p:nvPr>
        </p:nvGraphicFramePr>
        <p:xfrm>
          <a:off x="548640" y="1198264"/>
          <a:ext cx="11130741" cy="54317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34">
                  <a:extLst>
                    <a:ext uri="{9D8B030D-6E8A-4147-A177-3AD203B41FA5}">
                      <a16:colId xmlns:a16="http://schemas.microsoft.com/office/drawing/2014/main" val="2631246479"/>
                    </a:ext>
                  </a:extLst>
                </a:gridCol>
                <a:gridCol w="1323422">
                  <a:extLst>
                    <a:ext uri="{9D8B030D-6E8A-4147-A177-3AD203B41FA5}">
                      <a16:colId xmlns:a16="http://schemas.microsoft.com/office/drawing/2014/main" val="2163529261"/>
                    </a:ext>
                  </a:extLst>
                </a:gridCol>
                <a:gridCol w="2529235">
                  <a:extLst>
                    <a:ext uri="{9D8B030D-6E8A-4147-A177-3AD203B41FA5}">
                      <a16:colId xmlns:a16="http://schemas.microsoft.com/office/drawing/2014/main" val="3062008217"/>
                    </a:ext>
                  </a:extLst>
                </a:gridCol>
                <a:gridCol w="2494706">
                  <a:extLst>
                    <a:ext uri="{9D8B030D-6E8A-4147-A177-3AD203B41FA5}">
                      <a16:colId xmlns:a16="http://schemas.microsoft.com/office/drawing/2014/main" val="1884042606"/>
                    </a:ext>
                  </a:extLst>
                </a:gridCol>
                <a:gridCol w="2719144">
                  <a:extLst>
                    <a:ext uri="{9D8B030D-6E8A-4147-A177-3AD203B41FA5}">
                      <a16:colId xmlns:a16="http://schemas.microsoft.com/office/drawing/2014/main" val="3586710862"/>
                    </a:ext>
                  </a:extLst>
                </a:gridCol>
              </a:tblGrid>
              <a:tr h="57234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203864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Risks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>
                          <a:solidFill>
                            <a:srgbClr val="203864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Chance</a:t>
                      </a:r>
                      <a:endParaRPr lang="en-GB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203864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Trigger 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203864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dirty="0">
                          <a:solidFill>
                            <a:srgbClr val="203864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Mitigation 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1665812"/>
                  </a:ext>
                </a:extLst>
              </a:tr>
              <a:tr h="4987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1. Spread of Covid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likely 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Hygiene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Shut down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Use gels/wipes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7932044"/>
                  </a:ext>
                </a:extLst>
              </a:tr>
              <a:tr h="100524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2. Accidents 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likely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 proper use of equipment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Cost to health club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Supervision. clear instructions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3273100"/>
                  </a:ext>
                </a:extLst>
              </a:tr>
              <a:tr h="9476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3. Staff of sick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low 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Covid and general health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Reducing activity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book bank staff/instructor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04849889"/>
                  </a:ext>
                </a:extLst>
              </a:tr>
              <a:tr h="10640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4. Funding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low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Change in activity/ miss calculations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Reducing activity 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Stay with the plan and budget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1715064"/>
                  </a:ext>
                </a:extLst>
              </a:tr>
              <a:tr h="10771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5. High many interest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Most likely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It free, too many interests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Costs rise, difficult to manage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Limit registrations, first come basis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87341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91133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94607" y="33226"/>
            <a:ext cx="12192000" cy="65421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363" y="166230"/>
            <a:ext cx="10950237" cy="599145"/>
          </a:xfrm>
        </p:spPr>
        <p:txBody>
          <a:bodyPr rtlCol="0" anchor="b">
            <a:normAutofit fontScale="90000"/>
          </a:bodyPr>
          <a:lstStyle/>
          <a:p>
            <a:pPr algn="l" rtl="0"/>
            <a:r>
              <a:rPr lang="en-GB" sz="4000" b="1" dirty="0">
                <a:solidFill>
                  <a:schemeClr val="tx2"/>
                </a:solidFill>
                <a:cs typeface="Calibri Light" panose="020F0302020204030204" pitchFamily="34" charset="0"/>
              </a:rPr>
              <a:t>Risks </a:t>
            </a:r>
            <a:r>
              <a:rPr lang="en-GB" sz="4000" b="1" dirty="0">
                <a:solidFill>
                  <a:schemeClr val="accent1">
                    <a:lumMod val="50000"/>
                  </a:schemeClr>
                </a:solidFill>
                <a:cs typeface="Calibri Light" panose="020F0302020204030204" pitchFamily="34" charset="0"/>
              </a:rPr>
              <a:t>Managements </a:t>
            </a:r>
            <a:r>
              <a:rPr lang="en-GB" sz="4000" b="1" dirty="0">
                <a:solidFill>
                  <a:schemeClr val="tx2"/>
                </a:solidFill>
                <a:cs typeface="Calibri Light" panose="020F0302020204030204" pitchFamily="34" charset="0"/>
              </a:rPr>
              <a:t>- Matrix     and       Contingency Plan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3369F9A-7417-BDA9-87DD-390A54823C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20639" y="980902"/>
            <a:ext cx="6343996" cy="5370022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Email reminder to parents to check health day before.</a:t>
            </a:r>
          </a:p>
          <a:p>
            <a:r>
              <a:rPr lang="en-GB" sz="3200" dirty="0"/>
              <a:t>Have Covid- testing kit available</a:t>
            </a:r>
          </a:p>
          <a:p>
            <a:endParaRPr lang="en-GB" sz="3200" dirty="0"/>
          </a:p>
          <a:p>
            <a:r>
              <a:rPr lang="en-GB" sz="3200" dirty="0"/>
              <a:t>Brief children the rules every session.</a:t>
            </a:r>
          </a:p>
          <a:p>
            <a:r>
              <a:rPr lang="en-GB" sz="3200" dirty="0"/>
              <a:t>Book bank staff</a:t>
            </a:r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/>
              <a:t>Continuous monitoring of risks to eliminate existing or prevent of new risks</a:t>
            </a:r>
          </a:p>
          <a:p>
            <a:endParaRPr lang="en-GB" sz="32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AFFEC9B-580A-E242-60D9-DFEBE84042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505" y="808009"/>
            <a:ext cx="6343996" cy="634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215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58210" y="91440"/>
            <a:ext cx="12191980" cy="68579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2567" y="347879"/>
            <a:ext cx="10530318" cy="492563"/>
          </a:xfrm>
        </p:spPr>
        <p:txBody>
          <a:bodyPr rtlCol="0" anchor="b">
            <a:noAutofit/>
          </a:bodyPr>
          <a:lstStyle/>
          <a:p>
            <a:pPr algn="l" rtl="0"/>
            <a:r>
              <a:rPr lang="en-GB" sz="3600" b="1" dirty="0">
                <a:solidFill>
                  <a:schemeClr val="accent1">
                    <a:lumMod val="50000"/>
                  </a:schemeClr>
                </a:solidFill>
                <a:cs typeface="Calibri Light" panose="020F0302020204030204" pitchFamily="34" charset="0"/>
              </a:rPr>
              <a:t>Evaluation- project Revamp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2567" y="1155469"/>
            <a:ext cx="10530318" cy="5278582"/>
          </a:xfrm>
        </p:spPr>
        <p:txBody>
          <a:bodyPr rtlCol="0" anchor="t">
            <a:normAutofit/>
          </a:bodyPr>
          <a:lstStyle/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dirty="0"/>
              <a:t>Activities suitability- not all activities was not suitable for older children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dirty="0"/>
              <a:t>Nutrition advise- some talk session was too long, less attractive to children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dirty="0"/>
              <a:t>Sessions duration- 2 hours needs reviewing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dirty="0"/>
              <a:t>Duration of project- 12 weeks was adequate to get understanding the need of staying active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dirty="0"/>
              <a:t>achieve the objectives, encourage children stay active, like before the covid-19 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dirty="0"/>
              <a:t>Have more various skilled team members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2800" dirty="0"/>
              <a:t>Project did not have necessary time for marketing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endParaRPr lang="en-GB" sz="2600" dirty="0"/>
          </a:p>
          <a:p>
            <a:pPr marL="342900" indent="-342900" algn="l" rtl="0">
              <a:buFont typeface="Arial" panose="020B0604020202020204" pitchFamily="34" charset="0"/>
              <a:buChar char="•"/>
            </a:pPr>
            <a:endParaRPr lang="en-GB" sz="2600" dirty="0"/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1130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-98264" y="385366"/>
            <a:ext cx="12191980" cy="66771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2567" y="164998"/>
            <a:ext cx="10530318" cy="675443"/>
          </a:xfrm>
        </p:spPr>
        <p:txBody>
          <a:bodyPr rtlCol="0" anchor="b">
            <a:normAutofit/>
          </a:bodyPr>
          <a:lstStyle/>
          <a:p>
            <a:pPr algn="l" rtl="0"/>
            <a:r>
              <a:rPr lang="en-GB" sz="3600" b="1" dirty="0">
                <a:solidFill>
                  <a:schemeClr val="tx2"/>
                </a:solidFill>
              </a:rPr>
              <a:t>Recommendations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2566" y="1426028"/>
            <a:ext cx="6896145" cy="5266974"/>
          </a:xfrm>
        </p:spPr>
        <p:txBody>
          <a:bodyPr rtlCol="0" anchor="t">
            <a:normAutofit/>
          </a:bodyPr>
          <a:lstStyle/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GB" sz="3000" dirty="0"/>
              <a:t>Keeping the nutrition talk short- making more interactive, fun, get kids involved</a:t>
            </a:r>
          </a:p>
          <a:p>
            <a:pPr marL="457200" indent="-457200" algn="l" rtl="0">
              <a:buFont typeface="Arial" panose="020B0604020202020204" pitchFamily="34" charset="0"/>
              <a:buChar char="•"/>
            </a:pPr>
            <a:r>
              <a:rPr lang="en-GB" sz="3000" dirty="0"/>
              <a:t>Variety of games- suitable for all ages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000" dirty="0"/>
              <a:t>Project success- project has popularity should be run more often: holidays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000" dirty="0"/>
              <a:t>Run similar project to encourage people to join the  health club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000" dirty="0"/>
              <a:t>Give away goodies reminder of the project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r>
              <a:rPr lang="en-GB" sz="3000" dirty="0"/>
              <a:t>Increase work team and project size</a:t>
            </a:r>
          </a:p>
          <a:p>
            <a:pPr marL="342900" indent="-342900" algn="l" rtl="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2"/>
              </a:solidFill>
            </a:endParaRP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  <a:p>
            <a:pPr algn="l" rtl="0"/>
            <a:endParaRPr lang="en-GB" sz="2200" dirty="0">
              <a:solidFill>
                <a:schemeClr val="tx2"/>
              </a:solidFill>
            </a:endParaRPr>
          </a:p>
        </p:txBody>
      </p:sp>
      <p:pic>
        <p:nvPicPr>
          <p:cNvPr id="4" name="Picture 3" descr="A picture containing text, envelope&#10;&#10;Description automatically generated">
            <a:extLst>
              <a:ext uri="{FF2B5EF4-FFF2-40B4-BE49-F238E27FC236}">
                <a16:creationId xmlns:a16="http://schemas.microsoft.com/office/drawing/2014/main" id="{919DD0DD-F647-8B76-DED5-C80A7F76013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6565" y="1105593"/>
            <a:ext cx="1692869" cy="218741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282C9AF6-6679-517C-75E9-A5A7A5216CEE}"/>
              </a:ext>
            </a:extLst>
          </p:cNvPr>
          <p:cNvSpPr txBox="1"/>
          <p:nvPr/>
        </p:nvSpPr>
        <p:spPr>
          <a:xfrm>
            <a:off x="10360399" y="1611469"/>
            <a:ext cx="410443" cy="760317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eaVert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Revamp</a:t>
            </a:r>
          </a:p>
        </p:txBody>
      </p:sp>
      <p:pic>
        <p:nvPicPr>
          <p:cNvPr id="6" name="Picture 5" descr="Baseline® Plus 650 ml Sport Bottle White-Solid black | No Branding | not available | not available">
            <a:extLst>
              <a:ext uri="{FF2B5EF4-FFF2-40B4-BE49-F238E27FC236}">
                <a16:creationId xmlns:a16="http://schemas.microsoft.com/office/drawing/2014/main" id="{46A4B96A-571D-49AA-6F55-08AAAE7ADF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526" y="1426028"/>
            <a:ext cx="2278026" cy="255576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DE07B75A-462A-B813-7366-4B0B478FE893}"/>
              </a:ext>
            </a:extLst>
          </p:cNvPr>
          <p:cNvSpPr txBox="1"/>
          <p:nvPr/>
        </p:nvSpPr>
        <p:spPr>
          <a:xfrm flipH="1">
            <a:off x="8317304" y="2371786"/>
            <a:ext cx="316470" cy="664251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eaVert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Revamp</a:t>
            </a:r>
          </a:p>
        </p:txBody>
      </p:sp>
      <p:pic>
        <p:nvPicPr>
          <p:cNvPr id="11" name="Picture 10" descr="Oriole Premium Drawstring Backpack Grey | No Branding | not available | not available | not available">
            <a:extLst>
              <a:ext uri="{FF2B5EF4-FFF2-40B4-BE49-F238E27FC236}">
                <a16:creationId xmlns:a16="http://schemas.microsoft.com/office/drawing/2014/main" id="{7B546137-EBA8-FD46-0CB9-E03D8746FE3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859" y="4013230"/>
            <a:ext cx="2278026" cy="231889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 Box 50">
            <a:extLst>
              <a:ext uri="{FF2B5EF4-FFF2-40B4-BE49-F238E27FC236}">
                <a16:creationId xmlns:a16="http://schemas.microsoft.com/office/drawing/2014/main" id="{67D41989-89A5-9CE7-BAE9-D7EAE8521895}"/>
              </a:ext>
            </a:extLst>
          </p:cNvPr>
          <p:cNvSpPr txBox="1"/>
          <p:nvPr/>
        </p:nvSpPr>
        <p:spPr>
          <a:xfrm>
            <a:off x="9887344" y="4572000"/>
            <a:ext cx="473055" cy="831273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eaVert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Revamp</a:t>
            </a:r>
          </a:p>
        </p:txBody>
      </p:sp>
    </p:spTree>
    <p:extLst>
      <p:ext uri="{BB962C8B-B14F-4D97-AF65-F5344CB8AC3E}">
        <p14:creationId xmlns:p14="http://schemas.microsoft.com/office/powerpoint/2010/main" val="1713929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alphaModFix amt="10000"/>
          </a:blip>
          <a:srcRect t="12224" b="7419"/>
          <a:stretch/>
        </p:blipFill>
        <p:spPr>
          <a:xfrm>
            <a:off x="-85889" y="249393"/>
            <a:ext cx="12191980" cy="68579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2567" y="621342"/>
            <a:ext cx="10530318" cy="675443"/>
          </a:xfrm>
        </p:spPr>
        <p:txBody>
          <a:bodyPr rtlCol="0" anchor="b">
            <a:normAutofit/>
          </a:bodyPr>
          <a:lstStyle/>
          <a:p>
            <a:pPr algn="l" rtl="0"/>
            <a:r>
              <a:rPr lang="en-GB" sz="2800" dirty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2567" y="468335"/>
            <a:ext cx="10530318" cy="720386"/>
          </a:xfrm>
        </p:spPr>
        <p:txBody>
          <a:bodyPr rtlCol="0" anchor="t">
            <a:normAutofit/>
          </a:bodyPr>
          <a:lstStyle/>
          <a:p>
            <a:pPr algn="l" rtl="0"/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Reference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60C453-48AB-11D4-D658-698E869A0235}"/>
              </a:ext>
            </a:extLst>
          </p:cNvPr>
          <p:cNvSpPr txBox="1"/>
          <p:nvPr/>
        </p:nvSpPr>
        <p:spPr>
          <a:xfrm>
            <a:off x="399011" y="1164109"/>
            <a:ext cx="10731731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1. Coursera. (n.d.).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What Is the Project Management Triangle?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 [online] Available at: https://www.coursera.org/articles/project-management-triangle?isNewUser=true&amp;showOnboardingModal=1 [Accessed 29 Nov. 2022].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2.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Lubrecht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J.,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Arayess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L.,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Reijnders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D.,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Hesselink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M.L., Velde, G. ten,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Janse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A., von Rosenstiel, I., van Mil, E.G.A.H., Verweij, M. and </a:t>
            </a:r>
            <a:r>
              <a:rPr lang="en-GB" sz="1800" dirty="0" err="1">
                <a:effectLst/>
                <a:latin typeface="Times New Roman" panose="02020603050405020304" pitchFamily="18" charset="0"/>
              </a:rPr>
              <a:t>Vreugdenhil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A.C.E. (2022). Weight Gain in Children during the COVID-19 Pandemic and the Protective Effect of Lifestyle Intervention in Children with Obesity.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Obesity Facts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, 15(4), pp.600–608. doi:10.1159/000525298</a:t>
            </a:r>
            <a:r>
              <a:rPr lang="en-GB" dirty="0">
                <a:latin typeface="Times New Roman" panose="02020603050405020304" pitchFamily="18" charset="0"/>
              </a:rPr>
              <a:t> 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[Accessed 14 Nov. 2022].</a:t>
            </a:r>
          </a:p>
          <a:p>
            <a:pPr>
              <a:lnSpc>
                <a:spcPct val="150000"/>
              </a:lnSpc>
            </a:pPr>
            <a:r>
              <a:rPr lang="en-GB" dirty="0">
                <a:latin typeface="Times New Roman" panose="02020603050405020304" pitchFamily="18" charset="0"/>
              </a:rPr>
              <a:t>3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MORRIS, C. (2021).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One year into the pandemic, video game sales aren’t slowing down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Fortune. Available at: https://fortune.com/2021/04/16/video-game-march-sales-npd-monster-hunter-rise-ps5/ [Accessed 14 Nov. 2022].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Times New Roman" panose="02020603050405020304" pitchFamily="18" charset="0"/>
              </a:rPr>
              <a:t>3. Thomas, Z. (2020). Netflix Adds 16 Million sign-ups in Lockdown Boost. </a:t>
            </a:r>
            <a:r>
              <a:rPr lang="en-GB" sz="1800" i="1" dirty="0">
                <a:effectLst/>
                <a:latin typeface="Times New Roman" panose="02020603050405020304" pitchFamily="18" charset="0"/>
              </a:rPr>
              <a:t>BBC News</a:t>
            </a:r>
            <a:r>
              <a:rPr lang="en-GB" sz="1800" dirty="0">
                <a:effectLst/>
                <a:latin typeface="Times New Roman" panose="02020603050405020304" pitchFamily="18" charset="0"/>
              </a:rPr>
              <a:t>. [online] 22 Apr. Available at: https://www.bbc.co.uk/news/business-52376022 [Accessed 14 Nov. 2022].</a:t>
            </a:r>
          </a:p>
        </p:txBody>
      </p:sp>
    </p:spTree>
    <p:extLst>
      <p:ext uri="{BB962C8B-B14F-4D97-AF65-F5344CB8AC3E}">
        <p14:creationId xmlns:p14="http://schemas.microsoft.com/office/powerpoint/2010/main" val="14512275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3" descr="A colourful light bulb with business icons">
            <a:extLst>
              <a:ext uri="{FF2B5EF4-FFF2-40B4-BE49-F238E27FC236}">
                <a16:creationId xmlns:a16="http://schemas.microsoft.com/office/drawing/2014/main" id="{5401D993-DE2D-7CA0-3E8A-4567A71FEB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t="12224" b="7419"/>
          <a:stretch/>
        </p:blipFill>
        <p:spPr>
          <a:xfrm>
            <a:off x="20" y="9145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3084" y="332624"/>
            <a:ext cx="10897985" cy="1880480"/>
          </a:xfrm>
        </p:spPr>
        <p:txBody>
          <a:bodyPr rtlCol="0">
            <a:normAutofit/>
          </a:bodyPr>
          <a:lstStyle/>
          <a:p>
            <a:pPr rtl="0"/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Thank  you for listening, any questions??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58989" y="4876803"/>
            <a:ext cx="5074022" cy="1233323"/>
          </a:xfrm>
        </p:spPr>
        <p:txBody>
          <a:bodyPr rtlCol="0" anchor="t">
            <a:normAutofit/>
          </a:bodyPr>
          <a:lstStyle/>
          <a:p>
            <a:pPr rtl="0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8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20902</TotalTime>
  <Words>1369</Words>
  <Application>Microsoft Office PowerPoint</Application>
  <PresentationFormat>Widescreen</PresentationFormat>
  <Paragraphs>226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Times New Roman</vt:lpstr>
      <vt:lpstr>Office Theme</vt:lpstr>
      <vt:lpstr> BA (Hons) Leadership and Management Skills for the Workplace  Module: Managing Projects in the Organisation.  Module code: BMSW 5104  Student: Rupia Hussain-ID: 2010133  Lecturer: Charles Nwaogwugwu  Assignment Title: Presentation- Proposal of Project Management Plan</vt:lpstr>
      <vt:lpstr> </vt:lpstr>
      <vt:lpstr>    What is a Project Management</vt:lpstr>
      <vt:lpstr> </vt:lpstr>
      <vt:lpstr> </vt:lpstr>
      <vt:lpstr> The Quad Chart- Revamp</vt:lpstr>
      <vt:lpstr>Stake holder Analysis    and    Communication Plan </vt:lpstr>
      <vt:lpstr>Work Breakdown Structure – Project Revamp</vt:lpstr>
      <vt:lpstr>PowerPoint Presentation</vt:lpstr>
      <vt:lpstr>Risks Identification  and  Risks Register </vt:lpstr>
      <vt:lpstr>Risks Managements - Matrix     and       Contingency Plan</vt:lpstr>
      <vt:lpstr>Evaluation- project Revamp </vt:lpstr>
      <vt:lpstr>Recommendations </vt:lpstr>
      <vt:lpstr> </vt:lpstr>
      <vt:lpstr>Thank  you for listening, any questions??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Rupia Hussain (2010133)</cp:lastModifiedBy>
  <cp:revision>103</cp:revision>
  <dcterms:created xsi:type="dcterms:W3CDTF">2022-11-07T21:10:21Z</dcterms:created>
  <dcterms:modified xsi:type="dcterms:W3CDTF">2022-11-29T21:48:56Z</dcterms:modified>
</cp:coreProperties>
</file>