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54" r:id="rId1"/>
  </p:sldMasterIdLst>
  <p:sldIdLst>
    <p:sldId id="264" r:id="rId2"/>
    <p:sldId id="268" r:id="rId3"/>
    <p:sldId id="267" r:id="rId4"/>
    <p:sldId id="261" r:id="rId5"/>
    <p:sldId id="262" r:id="rId6"/>
    <p:sldId id="265"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0CBEC8-9AA1-4CBE-AFCB-913C82D968D2}" v="211" dt="2021-04-02T03:40:57.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7" d="100"/>
          <a:sy n="77" d="100"/>
        </p:scale>
        <p:origin x="64"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moona Butt" userId="a9085d8882cb59ce" providerId="LiveId" clId="{0A0CBEC8-9AA1-4CBE-AFCB-913C82D968D2}"/>
    <pc:docChg chg="undo redo custSel addSld delSld modSld sldOrd modMainMaster">
      <pc:chgData name="Mamoona Butt" userId="a9085d8882cb59ce" providerId="LiveId" clId="{0A0CBEC8-9AA1-4CBE-AFCB-913C82D968D2}" dt="2021-04-02T03:47:12.349" v="2184"/>
      <pc:docMkLst>
        <pc:docMk/>
      </pc:docMkLst>
      <pc:sldChg chg="modSp del mod">
        <pc:chgData name="Mamoona Butt" userId="a9085d8882cb59ce" providerId="LiveId" clId="{0A0CBEC8-9AA1-4CBE-AFCB-913C82D968D2}" dt="2021-04-02T00:53:31.014" v="25" actId="2696"/>
        <pc:sldMkLst>
          <pc:docMk/>
          <pc:sldMk cId="1080132623" sldId="257"/>
        </pc:sldMkLst>
        <pc:spChg chg="mod">
          <ac:chgData name="Mamoona Butt" userId="a9085d8882cb59ce" providerId="LiveId" clId="{0A0CBEC8-9AA1-4CBE-AFCB-913C82D968D2}" dt="2021-04-02T00:53:17.572" v="24" actId="27636"/>
          <ac:spMkLst>
            <pc:docMk/>
            <pc:sldMk cId="1080132623" sldId="257"/>
            <ac:spMk id="4" creationId="{00000000-0000-0000-0000-000000000000}"/>
          </ac:spMkLst>
        </pc:spChg>
      </pc:sldChg>
      <pc:sldChg chg="del">
        <pc:chgData name="Mamoona Butt" userId="a9085d8882cb59ce" providerId="LiveId" clId="{0A0CBEC8-9AA1-4CBE-AFCB-913C82D968D2}" dt="2021-04-02T00:55:32.357" v="44" actId="47"/>
        <pc:sldMkLst>
          <pc:docMk/>
          <pc:sldMk cId="3283108339" sldId="258"/>
        </pc:sldMkLst>
      </pc:sldChg>
      <pc:sldChg chg="modSp del mod setBg">
        <pc:chgData name="Mamoona Butt" userId="a9085d8882cb59ce" providerId="LiveId" clId="{0A0CBEC8-9AA1-4CBE-AFCB-913C82D968D2}" dt="2021-04-02T02:21:40.105" v="643" actId="2696"/>
        <pc:sldMkLst>
          <pc:docMk/>
          <pc:sldMk cId="195333201" sldId="260"/>
        </pc:sldMkLst>
        <pc:spChg chg="mod">
          <ac:chgData name="Mamoona Butt" userId="a9085d8882cb59ce" providerId="LiveId" clId="{0A0CBEC8-9AA1-4CBE-AFCB-913C82D968D2}" dt="2021-04-02T02:04:20.390" v="411"/>
          <ac:spMkLst>
            <pc:docMk/>
            <pc:sldMk cId="195333201" sldId="260"/>
            <ac:spMk id="3" creationId="{00000000-0000-0000-0000-000000000000}"/>
          </ac:spMkLst>
        </pc:spChg>
        <pc:spChg chg="mod">
          <ac:chgData name="Mamoona Butt" userId="a9085d8882cb59ce" providerId="LiveId" clId="{0A0CBEC8-9AA1-4CBE-AFCB-913C82D968D2}" dt="2021-04-02T01:40:12.857" v="170" actId="1076"/>
          <ac:spMkLst>
            <pc:docMk/>
            <pc:sldMk cId="195333201" sldId="260"/>
            <ac:spMk id="4" creationId="{00000000-0000-0000-0000-000000000000}"/>
          </ac:spMkLst>
        </pc:spChg>
        <pc:spChg chg="mod">
          <ac:chgData name="Mamoona Butt" userId="a9085d8882cb59ce" providerId="LiveId" clId="{0A0CBEC8-9AA1-4CBE-AFCB-913C82D968D2}" dt="2021-04-02T01:44:43.764" v="206" actId="1076"/>
          <ac:spMkLst>
            <pc:docMk/>
            <pc:sldMk cId="195333201" sldId="260"/>
            <ac:spMk id="14" creationId="{00000000-0000-0000-0000-000000000000}"/>
          </ac:spMkLst>
        </pc:spChg>
        <pc:spChg chg="mod">
          <ac:chgData name="Mamoona Butt" userId="a9085d8882cb59ce" providerId="LiveId" clId="{0A0CBEC8-9AA1-4CBE-AFCB-913C82D968D2}" dt="2021-04-02T01:45:37.840" v="218" actId="1076"/>
          <ac:spMkLst>
            <pc:docMk/>
            <pc:sldMk cId="195333201" sldId="260"/>
            <ac:spMk id="15" creationId="{00000000-0000-0000-0000-000000000000}"/>
          </ac:spMkLst>
        </pc:spChg>
      </pc:sldChg>
      <pc:sldChg chg="addSp delSp modSp mod ord setBg">
        <pc:chgData name="Mamoona Butt" userId="a9085d8882cb59ce" providerId="LiveId" clId="{0A0CBEC8-9AA1-4CBE-AFCB-913C82D968D2}" dt="2021-04-02T03:40:57.286" v="1982" actId="1076"/>
        <pc:sldMkLst>
          <pc:docMk/>
          <pc:sldMk cId="706453125" sldId="261"/>
        </pc:sldMkLst>
        <pc:spChg chg="add mod ord">
          <ac:chgData name="Mamoona Butt" userId="a9085d8882cb59ce" providerId="LiveId" clId="{0A0CBEC8-9AA1-4CBE-AFCB-913C82D968D2}" dt="2021-04-02T03:17:08.238" v="1802" actId="1076"/>
          <ac:spMkLst>
            <pc:docMk/>
            <pc:sldMk cId="706453125" sldId="261"/>
            <ac:spMk id="2" creationId="{7544A4A5-9FE6-4942-B848-2608D0B01879}"/>
          </ac:spMkLst>
        </pc:spChg>
        <pc:spChg chg="mod">
          <ac:chgData name="Mamoona Butt" userId="a9085d8882cb59ce" providerId="LiveId" clId="{0A0CBEC8-9AA1-4CBE-AFCB-913C82D968D2}" dt="2021-04-02T03:16:07.951" v="1792" actId="403"/>
          <ac:spMkLst>
            <pc:docMk/>
            <pc:sldMk cId="706453125" sldId="261"/>
            <ac:spMk id="4" creationId="{00000000-0000-0000-0000-000000000000}"/>
          </ac:spMkLst>
        </pc:spChg>
        <pc:spChg chg="mod">
          <ac:chgData name="Mamoona Butt" userId="a9085d8882cb59ce" providerId="LiveId" clId="{0A0CBEC8-9AA1-4CBE-AFCB-913C82D968D2}" dt="2021-04-02T03:16:26.397" v="1793" actId="403"/>
          <ac:spMkLst>
            <pc:docMk/>
            <pc:sldMk cId="706453125" sldId="261"/>
            <ac:spMk id="5" creationId="{00000000-0000-0000-0000-000000000000}"/>
          </ac:spMkLst>
        </pc:spChg>
        <pc:spChg chg="mod">
          <ac:chgData name="Mamoona Butt" userId="a9085d8882cb59ce" providerId="LiveId" clId="{0A0CBEC8-9AA1-4CBE-AFCB-913C82D968D2}" dt="2021-04-02T03:16:57.966" v="1799" actId="1076"/>
          <ac:spMkLst>
            <pc:docMk/>
            <pc:sldMk cId="706453125" sldId="261"/>
            <ac:spMk id="6" creationId="{00000000-0000-0000-0000-000000000000}"/>
          </ac:spMkLst>
        </pc:spChg>
        <pc:spChg chg="mod">
          <ac:chgData name="Mamoona Butt" userId="a9085d8882cb59ce" providerId="LiveId" clId="{0A0CBEC8-9AA1-4CBE-AFCB-913C82D968D2}" dt="2021-04-02T03:16:35.710" v="1794" actId="403"/>
          <ac:spMkLst>
            <pc:docMk/>
            <pc:sldMk cId="706453125" sldId="261"/>
            <ac:spMk id="7" creationId="{00000000-0000-0000-0000-000000000000}"/>
          </ac:spMkLst>
        </pc:spChg>
        <pc:picChg chg="mod">
          <ac:chgData name="Mamoona Butt" userId="a9085d8882cb59ce" providerId="LiveId" clId="{0A0CBEC8-9AA1-4CBE-AFCB-913C82D968D2}" dt="2021-04-02T02:21:18.709" v="641" actId="1076"/>
          <ac:picMkLst>
            <pc:docMk/>
            <pc:sldMk cId="706453125" sldId="261"/>
            <ac:picMk id="9" creationId="{00000000-0000-0000-0000-000000000000}"/>
          </ac:picMkLst>
        </pc:picChg>
        <pc:picChg chg="add mod">
          <ac:chgData name="Mamoona Butt" userId="a9085d8882cb59ce" providerId="LiveId" clId="{0A0CBEC8-9AA1-4CBE-AFCB-913C82D968D2}" dt="2021-04-02T03:40:36.078" v="1980" actId="688"/>
          <ac:picMkLst>
            <pc:docMk/>
            <pc:sldMk cId="706453125" sldId="261"/>
            <ac:picMk id="1026" creationId="{501AAD4F-61DD-4F71-8F68-6F0135473BD5}"/>
          </ac:picMkLst>
        </pc:picChg>
        <pc:picChg chg="mod">
          <ac:chgData name="Mamoona Butt" userId="a9085d8882cb59ce" providerId="LiveId" clId="{0A0CBEC8-9AA1-4CBE-AFCB-913C82D968D2}" dt="2021-04-02T02:25:46.332" v="721" actId="1076"/>
          <ac:picMkLst>
            <pc:docMk/>
            <pc:sldMk cId="706453125" sldId="261"/>
            <ac:picMk id="2050" creationId="{00000000-0000-0000-0000-000000000000}"/>
          </ac:picMkLst>
        </pc:picChg>
        <pc:picChg chg="del mod">
          <ac:chgData name="Mamoona Butt" userId="a9085d8882cb59ce" providerId="LiveId" clId="{0A0CBEC8-9AA1-4CBE-AFCB-913C82D968D2}" dt="2021-04-02T03:40:06.829" v="1972" actId="478"/>
          <ac:picMkLst>
            <pc:docMk/>
            <pc:sldMk cId="706453125" sldId="261"/>
            <ac:picMk id="2051" creationId="{00000000-0000-0000-0000-000000000000}"/>
          </ac:picMkLst>
        </pc:picChg>
        <pc:picChg chg="mod">
          <ac:chgData name="Mamoona Butt" userId="a9085d8882cb59ce" providerId="LiveId" clId="{0A0CBEC8-9AA1-4CBE-AFCB-913C82D968D2}" dt="2021-04-02T03:40:57.286" v="1982" actId="1076"/>
          <ac:picMkLst>
            <pc:docMk/>
            <pc:sldMk cId="706453125" sldId="261"/>
            <ac:picMk id="2052" creationId="{00000000-0000-0000-0000-000000000000}"/>
          </ac:picMkLst>
        </pc:picChg>
      </pc:sldChg>
      <pc:sldChg chg="addSp delSp modSp mod setBg">
        <pc:chgData name="Mamoona Butt" userId="a9085d8882cb59ce" providerId="LiveId" clId="{0A0CBEC8-9AA1-4CBE-AFCB-913C82D968D2}" dt="2021-04-02T03:21:48.563" v="1932" actId="1076"/>
        <pc:sldMkLst>
          <pc:docMk/>
          <pc:sldMk cId="1974757495" sldId="262"/>
        </pc:sldMkLst>
        <pc:spChg chg="mod">
          <ac:chgData name="Mamoona Butt" userId="a9085d8882cb59ce" providerId="LiveId" clId="{0A0CBEC8-9AA1-4CBE-AFCB-913C82D968D2}" dt="2021-04-02T03:18:14.814" v="1808" actId="1076"/>
          <ac:spMkLst>
            <pc:docMk/>
            <pc:sldMk cId="1974757495" sldId="262"/>
            <ac:spMk id="2" creationId="{00000000-0000-0000-0000-000000000000}"/>
          </ac:spMkLst>
        </pc:spChg>
        <pc:spChg chg="mod">
          <ac:chgData name="Mamoona Butt" userId="a9085d8882cb59ce" providerId="LiveId" clId="{0A0CBEC8-9AA1-4CBE-AFCB-913C82D968D2}" dt="2021-04-02T03:18:19.230" v="1809" actId="1076"/>
          <ac:spMkLst>
            <pc:docMk/>
            <pc:sldMk cId="1974757495" sldId="262"/>
            <ac:spMk id="3" creationId="{00000000-0000-0000-0000-000000000000}"/>
          </ac:spMkLst>
        </pc:spChg>
        <pc:spChg chg="mod">
          <ac:chgData name="Mamoona Butt" userId="a9085d8882cb59ce" providerId="LiveId" clId="{0A0CBEC8-9AA1-4CBE-AFCB-913C82D968D2}" dt="2021-04-02T02:29:27.226" v="773" actId="3062"/>
          <ac:spMkLst>
            <pc:docMk/>
            <pc:sldMk cId="1974757495" sldId="262"/>
            <ac:spMk id="4" creationId="{00000000-0000-0000-0000-000000000000}"/>
          </ac:spMkLst>
        </pc:spChg>
        <pc:spChg chg="del mod">
          <ac:chgData name="Mamoona Butt" userId="a9085d8882cb59ce" providerId="LiveId" clId="{0A0CBEC8-9AA1-4CBE-AFCB-913C82D968D2}" dt="2021-04-02T03:17:50.801" v="1803" actId="478"/>
          <ac:spMkLst>
            <pc:docMk/>
            <pc:sldMk cId="1974757495" sldId="262"/>
            <ac:spMk id="5" creationId="{00000000-0000-0000-0000-000000000000}"/>
          </ac:spMkLst>
        </pc:spChg>
        <pc:spChg chg="add del mod">
          <ac:chgData name="Mamoona Butt" userId="a9085d8882cb59ce" providerId="LiveId" clId="{0A0CBEC8-9AA1-4CBE-AFCB-913C82D968D2}" dt="2021-04-02T03:18:22.898" v="1810" actId="1076"/>
          <ac:spMkLst>
            <pc:docMk/>
            <pc:sldMk cId="1974757495" sldId="262"/>
            <ac:spMk id="6" creationId="{00000000-0000-0000-0000-000000000000}"/>
          </ac:spMkLst>
        </pc:spChg>
        <pc:spChg chg="add del mod">
          <ac:chgData name="Mamoona Butt" userId="a9085d8882cb59ce" providerId="LiveId" clId="{0A0CBEC8-9AA1-4CBE-AFCB-913C82D968D2}" dt="2021-04-02T02:40:16.105" v="878" actId="478"/>
          <ac:spMkLst>
            <pc:docMk/>
            <pc:sldMk cId="1974757495" sldId="262"/>
            <ac:spMk id="8" creationId="{66F043F4-7C5C-43A5-B6B0-A7A90EDCA899}"/>
          </ac:spMkLst>
        </pc:spChg>
        <pc:spChg chg="mod">
          <ac:chgData name="Mamoona Butt" userId="a9085d8882cb59ce" providerId="LiveId" clId="{0A0CBEC8-9AA1-4CBE-AFCB-913C82D968D2}" dt="2021-04-02T03:18:32.313" v="1812" actId="1076"/>
          <ac:spMkLst>
            <pc:docMk/>
            <pc:sldMk cId="1974757495" sldId="262"/>
            <ac:spMk id="9" creationId="{00000000-0000-0000-0000-000000000000}"/>
          </ac:spMkLst>
        </pc:spChg>
        <pc:spChg chg="add del mod">
          <ac:chgData name="Mamoona Butt" userId="a9085d8882cb59ce" providerId="LiveId" clId="{0A0CBEC8-9AA1-4CBE-AFCB-913C82D968D2}" dt="2021-04-02T03:18:03.380" v="1807" actId="478"/>
          <ac:spMkLst>
            <pc:docMk/>
            <pc:sldMk cId="1974757495" sldId="262"/>
            <ac:spMk id="11" creationId="{B26BC8CA-62F4-4D12-82B2-7F4E790972B3}"/>
          </ac:spMkLst>
        </pc:spChg>
        <pc:spChg chg="add del mod">
          <ac:chgData name="Mamoona Butt" userId="a9085d8882cb59ce" providerId="LiveId" clId="{0A0CBEC8-9AA1-4CBE-AFCB-913C82D968D2}" dt="2021-04-02T03:17:56.644" v="1805" actId="478"/>
          <ac:spMkLst>
            <pc:docMk/>
            <pc:sldMk cId="1974757495" sldId="262"/>
            <ac:spMk id="13" creationId="{82A0C8F8-BC05-4D15-AA7C-99D8823BB97D}"/>
          </ac:spMkLst>
        </pc:spChg>
        <pc:spChg chg="mod">
          <ac:chgData name="Mamoona Butt" userId="a9085d8882cb59ce" providerId="LiveId" clId="{0A0CBEC8-9AA1-4CBE-AFCB-913C82D968D2}" dt="2021-04-02T03:18:36.377" v="1814" actId="1076"/>
          <ac:spMkLst>
            <pc:docMk/>
            <pc:sldMk cId="1974757495" sldId="262"/>
            <ac:spMk id="19" creationId="{00000000-0000-0000-0000-000000000000}"/>
          </ac:spMkLst>
        </pc:spChg>
        <pc:spChg chg="del mod">
          <ac:chgData name="Mamoona Butt" userId="a9085d8882cb59ce" providerId="LiveId" clId="{0A0CBEC8-9AA1-4CBE-AFCB-913C82D968D2}" dt="2021-04-02T02:35:42.577" v="840" actId="478"/>
          <ac:spMkLst>
            <pc:docMk/>
            <pc:sldMk cId="1974757495" sldId="262"/>
            <ac:spMk id="20" creationId="{00000000-0000-0000-0000-000000000000}"/>
          </ac:spMkLst>
        </pc:spChg>
        <pc:spChg chg="mod">
          <ac:chgData name="Mamoona Butt" userId="a9085d8882cb59ce" providerId="LiveId" clId="{0A0CBEC8-9AA1-4CBE-AFCB-913C82D968D2}" dt="2021-04-02T02:39:50.073" v="876" actId="207"/>
          <ac:spMkLst>
            <pc:docMk/>
            <pc:sldMk cId="1974757495" sldId="262"/>
            <ac:spMk id="22" creationId="{00000000-0000-0000-0000-000000000000}"/>
          </ac:spMkLst>
        </pc:spChg>
        <pc:spChg chg="del mod">
          <ac:chgData name="Mamoona Butt" userId="a9085d8882cb59ce" providerId="LiveId" clId="{0A0CBEC8-9AA1-4CBE-AFCB-913C82D968D2}" dt="2021-04-02T02:39:59.076" v="877" actId="478"/>
          <ac:spMkLst>
            <pc:docMk/>
            <pc:sldMk cId="1974757495" sldId="262"/>
            <ac:spMk id="23" creationId="{00000000-0000-0000-0000-000000000000}"/>
          </ac:spMkLst>
        </pc:spChg>
        <pc:spChg chg="mod">
          <ac:chgData name="Mamoona Butt" userId="a9085d8882cb59ce" providerId="LiveId" clId="{0A0CBEC8-9AA1-4CBE-AFCB-913C82D968D2}" dt="2021-04-02T02:37:54.211" v="859" actId="14100"/>
          <ac:spMkLst>
            <pc:docMk/>
            <pc:sldMk cId="1974757495" sldId="262"/>
            <ac:spMk id="24" creationId="{00000000-0000-0000-0000-000000000000}"/>
          </ac:spMkLst>
        </pc:spChg>
        <pc:spChg chg="add mod">
          <ac:chgData name="Mamoona Butt" userId="a9085d8882cb59ce" providerId="LiveId" clId="{0A0CBEC8-9AA1-4CBE-AFCB-913C82D968D2}" dt="2021-04-02T03:21:00.861" v="1931" actId="207"/>
          <ac:spMkLst>
            <pc:docMk/>
            <pc:sldMk cId="1974757495" sldId="262"/>
            <ac:spMk id="25" creationId="{724E65D8-4681-44FE-A765-A6A45B7E195E}"/>
          </ac:spMkLst>
        </pc:spChg>
        <pc:picChg chg="del mod">
          <ac:chgData name="Mamoona Butt" userId="a9085d8882cb59ce" providerId="LiveId" clId="{0A0CBEC8-9AA1-4CBE-AFCB-913C82D968D2}" dt="2021-04-02T02:38:24.641" v="863" actId="478"/>
          <ac:picMkLst>
            <pc:docMk/>
            <pc:sldMk cId="1974757495" sldId="262"/>
            <ac:picMk id="14" creationId="{00000000-0000-0000-0000-000000000000}"/>
          </ac:picMkLst>
        </pc:picChg>
        <pc:picChg chg="del">
          <ac:chgData name="Mamoona Butt" userId="a9085d8882cb59ce" providerId="LiveId" clId="{0A0CBEC8-9AA1-4CBE-AFCB-913C82D968D2}" dt="2021-04-02T02:31:51.602" v="794" actId="478"/>
          <ac:picMkLst>
            <pc:docMk/>
            <pc:sldMk cId="1974757495" sldId="262"/>
            <ac:picMk id="17" creationId="{00000000-0000-0000-0000-000000000000}"/>
          </ac:picMkLst>
        </pc:picChg>
        <pc:picChg chg="mod">
          <ac:chgData name="Mamoona Butt" userId="a9085d8882cb59ce" providerId="LiveId" clId="{0A0CBEC8-9AA1-4CBE-AFCB-913C82D968D2}" dt="2021-04-02T03:21:48.563" v="1932" actId="1076"/>
          <ac:picMkLst>
            <pc:docMk/>
            <pc:sldMk cId="1974757495" sldId="262"/>
            <ac:picMk id="29" creationId="{00000000-0000-0000-0000-000000000000}"/>
          </ac:picMkLst>
        </pc:picChg>
        <pc:picChg chg="mod">
          <ac:chgData name="Mamoona Butt" userId="a9085d8882cb59ce" providerId="LiveId" clId="{0A0CBEC8-9AA1-4CBE-AFCB-913C82D968D2}" dt="2021-04-02T02:33:49.445" v="815" actId="1076"/>
          <ac:picMkLst>
            <pc:docMk/>
            <pc:sldMk cId="1974757495" sldId="262"/>
            <ac:picMk id="1026" creationId="{00000000-0000-0000-0000-000000000000}"/>
          </ac:picMkLst>
        </pc:picChg>
        <pc:picChg chg="mod">
          <ac:chgData name="Mamoona Butt" userId="a9085d8882cb59ce" providerId="LiveId" clId="{0A0CBEC8-9AA1-4CBE-AFCB-913C82D968D2}" dt="2021-04-02T03:18:26.339" v="1811" actId="1076"/>
          <ac:picMkLst>
            <pc:docMk/>
            <pc:sldMk cId="1974757495" sldId="262"/>
            <ac:picMk id="1027" creationId="{00000000-0000-0000-0000-000000000000}"/>
          </ac:picMkLst>
        </pc:picChg>
      </pc:sldChg>
      <pc:sldChg chg="addSp delSp modSp new del mod setBg delDesignElem">
        <pc:chgData name="Mamoona Butt" userId="a9085d8882cb59ce" providerId="LiveId" clId="{0A0CBEC8-9AA1-4CBE-AFCB-913C82D968D2}" dt="2021-04-02T02:28:03.521" v="758" actId="2696"/>
        <pc:sldMkLst>
          <pc:docMk/>
          <pc:sldMk cId="2418614337" sldId="263"/>
        </pc:sldMkLst>
        <pc:spChg chg="mod">
          <ac:chgData name="Mamoona Butt" userId="a9085d8882cb59ce" providerId="LiveId" clId="{0A0CBEC8-9AA1-4CBE-AFCB-913C82D968D2}" dt="2021-04-02T00:55:04.202" v="41" actId="20577"/>
          <ac:spMkLst>
            <pc:docMk/>
            <pc:sldMk cId="2418614337" sldId="263"/>
            <ac:spMk id="2" creationId="{BAA1C1D6-AEEE-4810-A0DC-7D0631C60648}"/>
          </ac:spMkLst>
        </pc:spChg>
        <pc:spChg chg="add del mod">
          <ac:chgData name="Mamoona Butt" userId="a9085d8882cb59ce" providerId="LiveId" clId="{0A0CBEC8-9AA1-4CBE-AFCB-913C82D968D2}" dt="2021-04-02T00:54:46.789" v="30" actId="26606"/>
          <ac:spMkLst>
            <pc:docMk/>
            <pc:sldMk cId="2418614337" sldId="263"/>
            <ac:spMk id="3" creationId="{C60AF9BB-44C8-43EF-A89F-1512A836E7C9}"/>
          </ac:spMkLst>
        </pc:spChg>
        <pc:spChg chg="add del">
          <ac:chgData name="Mamoona Butt" userId="a9085d8882cb59ce" providerId="LiveId" clId="{0A0CBEC8-9AA1-4CBE-AFCB-913C82D968D2}" dt="2021-04-02T00:54:46.777" v="29" actId="26606"/>
          <ac:spMkLst>
            <pc:docMk/>
            <pc:sldMk cId="2418614337" sldId="263"/>
            <ac:spMk id="8" creationId="{23962611-DFD5-4092-AAFD-559E3DFCE2C9}"/>
          </ac:spMkLst>
        </pc:spChg>
        <pc:spChg chg="add del">
          <ac:chgData name="Mamoona Butt" userId="a9085d8882cb59ce" providerId="LiveId" clId="{0A0CBEC8-9AA1-4CBE-AFCB-913C82D968D2}" dt="2021-04-02T00:54:49.336" v="32"/>
          <ac:spMkLst>
            <pc:docMk/>
            <pc:sldMk cId="2418614337" sldId="263"/>
            <ac:spMk id="12" creationId="{088D065B-39DA-4077-B9CF-E489CE4C0169}"/>
          </ac:spMkLst>
        </pc:spChg>
        <pc:spChg chg="add del">
          <ac:chgData name="Mamoona Butt" userId="a9085d8882cb59ce" providerId="LiveId" clId="{0A0CBEC8-9AA1-4CBE-AFCB-913C82D968D2}" dt="2021-04-02T00:54:49.336" v="32"/>
          <ac:spMkLst>
            <pc:docMk/>
            <pc:sldMk cId="2418614337" sldId="263"/>
            <ac:spMk id="13" creationId="{C27D7A02-907B-496F-BA7E-AA3780733CA7}"/>
          </ac:spMkLst>
        </pc:spChg>
        <pc:spChg chg="add del">
          <ac:chgData name="Mamoona Butt" userId="a9085d8882cb59ce" providerId="LiveId" clId="{0A0CBEC8-9AA1-4CBE-AFCB-913C82D968D2}" dt="2021-04-02T00:54:49.336" v="32"/>
          <ac:spMkLst>
            <pc:docMk/>
            <pc:sldMk cId="2418614337" sldId="263"/>
            <ac:spMk id="14" creationId="{0FBA5268-0AE7-4CAD-9537-D0EB09E76406}"/>
          </ac:spMkLst>
        </pc:spChg>
        <pc:picChg chg="add del">
          <ac:chgData name="Mamoona Butt" userId="a9085d8882cb59ce" providerId="LiveId" clId="{0A0CBEC8-9AA1-4CBE-AFCB-913C82D968D2}" dt="2021-04-02T00:54:46.777" v="29" actId="26606"/>
          <ac:picMkLst>
            <pc:docMk/>
            <pc:sldMk cId="2418614337" sldId="263"/>
            <ac:picMk id="10" creationId="{2270F1FA-0425-408F-9861-80BF5AFB276D}"/>
          </ac:picMkLst>
        </pc:picChg>
      </pc:sldChg>
      <pc:sldChg chg="addSp delSp modSp new mod setBg delDesignElem">
        <pc:chgData name="Mamoona Butt" userId="a9085d8882cb59ce" providerId="LiveId" clId="{0A0CBEC8-9AA1-4CBE-AFCB-913C82D968D2}" dt="2021-04-02T02:56:36.687" v="1285" actId="113"/>
        <pc:sldMkLst>
          <pc:docMk/>
          <pc:sldMk cId="3240057870" sldId="264"/>
        </pc:sldMkLst>
        <pc:spChg chg="mod">
          <ac:chgData name="Mamoona Butt" userId="a9085d8882cb59ce" providerId="LiveId" clId="{0A0CBEC8-9AA1-4CBE-AFCB-913C82D968D2}" dt="2021-04-02T02:56:36.687" v="1285" actId="113"/>
          <ac:spMkLst>
            <pc:docMk/>
            <pc:sldMk cId="3240057870" sldId="264"/>
            <ac:spMk id="2" creationId="{A019BD94-84F0-4BCC-8802-CE6569E35DBC}"/>
          </ac:spMkLst>
        </pc:spChg>
        <pc:spChg chg="del mod">
          <ac:chgData name="Mamoona Butt" userId="a9085d8882cb59ce" providerId="LiveId" clId="{0A0CBEC8-9AA1-4CBE-AFCB-913C82D968D2}" dt="2021-04-02T01:23:14.646" v="125" actId="478"/>
          <ac:spMkLst>
            <pc:docMk/>
            <pc:sldMk cId="3240057870" sldId="264"/>
            <ac:spMk id="3" creationId="{A03678B5-257A-4920-AEC7-31EEC97C602C}"/>
          </ac:spMkLst>
        </pc:spChg>
        <pc:spChg chg="add mod">
          <ac:chgData name="Mamoona Butt" userId="a9085d8882cb59ce" providerId="LiveId" clId="{0A0CBEC8-9AA1-4CBE-AFCB-913C82D968D2}" dt="2021-04-02T02:24:59.827" v="714" actId="113"/>
          <ac:spMkLst>
            <pc:docMk/>
            <pc:sldMk cId="3240057870" sldId="264"/>
            <ac:spMk id="4" creationId="{324FFB51-9759-44B9-A66F-0EDE33CB1205}"/>
          </ac:spMkLst>
        </pc:spChg>
        <pc:spChg chg="add del">
          <ac:chgData name="Mamoona Butt" userId="a9085d8882cb59ce" providerId="LiveId" clId="{0A0CBEC8-9AA1-4CBE-AFCB-913C82D968D2}" dt="2021-04-02T02:04:27.759" v="413" actId="26606"/>
          <ac:spMkLst>
            <pc:docMk/>
            <pc:sldMk cId="3240057870" sldId="264"/>
            <ac:spMk id="7" creationId="{39E4C68A-A4A9-48A4-9FF2-D2896B1EA01F}"/>
          </ac:spMkLst>
        </pc:spChg>
        <pc:spChg chg="add del">
          <ac:chgData name="Mamoona Butt" userId="a9085d8882cb59ce" providerId="LiveId" clId="{0A0CBEC8-9AA1-4CBE-AFCB-913C82D968D2}" dt="2021-04-02T02:04:27.759" v="413" actId="26606"/>
          <ac:spMkLst>
            <pc:docMk/>
            <pc:sldMk cId="3240057870" sldId="264"/>
            <ac:spMk id="8" creationId="{E2B9AEA5-52CB-49A6-AF8A-33502F291B91}"/>
          </ac:spMkLst>
        </pc:spChg>
        <pc:spChg chg="add del">
          <ac:chgData name="Mamoona Butt" userId="a9085d8882cb59ce" providerId="LiveId" clId="{0A0CBEC8-9AA1-4CBE-AFCB-913C82D968D2}" dt="2021-04-02T01:38:25.073" v="155" actId="26606"/>
          <ac:spMkLst>
            <pc:docMk/>
            <pc:sldMk cId="3240057870" sldId="264"/>
            <ac:spMk id="9" creationId="{3B854194-185D-494D-905C-7C7CB2E30F6E}"/>
          </ac:spMkLst>
        </pc:spChg>
        <pc:spChg chg="add del">
          <ac:chgData name="Mamoona Butt" userId="a9085d8882cb59ce" providerId="LiveId" clId="{0A0CBEC8-9AA1-4CBE-AFCB-913C82D968D2}" dt="2021-04-02T01:38:25.073" v="155" actId="26606"/>
          <ac:spMkLst>
            <pc:docMk/>
            <pc:sldMk cId="3240057870" sldId="264"/>
            <ac:spMk id="11" creationId="{B4F5FA0D-0104-4987-8241-EFF7C85B88DE}"/>
          </ac:spMkLst>
        </pc:spChg>
        <pc:spChg chg="add del">
          <ac:chgData name="Mamoona Butt" userId="a9085d8882cb59ce" providerId="LiveId" clId="{0A0CBEC8-9AA1-4CBE-AFCB-913C82D968D2}" dt="2021-04-02T02:28:31.102" v="764"/>
          <ac:spMkLst>
            <pc:docMk/>
            <pc:sldMk cId="3240057870" sldId="264"/>
            <ac:spMk id="12" creationId="{B0890400-BB8B-4A44-AB63-65C7CA223EBA}"/>
          </ac:spMkLst>
        </pc:spChg>
        <pc:spChg chg="add del">
          <ac:chgData name="Mamoona Butt" userId="a9085d8882cb59ce" providerId="LiveId" clId="{0A0CBEC8-9AA1-4CBE-AFCB-913C82D968D2}" dt="2021-04-02T01:38:59.453" v="158"/>
          <ac:spMkLst>
            <pc:docMk/>
            <pc:sldMk cId="3240057870" sldId="264"/>
            <ac:spMk id="18" creationId="{6A1473A6-3F22-483E-8A30-80B9D2B14592}"/>
          </ac:spMkLst>
        </pc:spChg>
        <pc:grpChg chg="add del">
          <ac:chgData name="Mamoona Butt" userId="a9085d8882cb59ce" providerId="LiveId" clId="{0A0CBEC8-9AA1-4CBE-AFCB-913C82D968D2}" dt="2021-04-02T01:38:59.453" v="158"/>
          <ac:grpSpMkLst>
            <pc:docMk/>
            <pc:sldMk cId="3240057870" sldId="264"/>
            <ac:grpSpMk id="20" creationId="{AA1375E3-3E53-4D75-BAB7-E5929BFCB25F}"/>
          </ac:grpSpMkLst>
        </pc:grpChg>
        <pc:picChg chg="add del">
          <ac:chgData name="Mamoona Butt" userId="a9085d8882cb59ce" providerId="LiveId" clId="{0A0CBEC8-9AA1-4CBE-AFCB-913C82D968D2}" dt="2021-04-02T01:38:25.073" v="155" actId="26606"/>
          <ac:picMkLst>
            <pc:docMk/>
            <pc:sldMk cId="3240057870" sldId="264"/>
            <ac:picMk id="13" creationId="{2897127E-6CEF-446C-BE87-93B7C46E49D1}"/>
          </ac:picMkLst>
        </pc:picChg>
        <pc:cxnChg chg="add del">
          <ac:chgData name="Mamoona Butt" userId="a9085d8882cb59ce" providerId="LiveId" clId="{0A0CBEC8-9AA1-4CBE-AFCB-913C82D968D2}" dt="2021-04-02T02:04:27.759" v="413" actId="26606"/>
          <ac:cxnSpMkLst>
            <pc:docMk/>
            <pc:sldMk cId="3240057870" sldId="264"/>
            <ac:cxnSpMk id="6" creationId="{B821C225-5C4D-4168-90AF-3D263D72CBA2}"/>
          </ac:cxnSpMkLst>
        </pc:cxnChg>
        <pc:cxnChg chg="add del">
          <ac:chgData name="Mamoona Butt" userId="a9085d8882cb59ce" providerId="LiveId" clId="{0A0CBEC8-9AA1-4CBE-AFCB-913C82D968D2}" dt="2021-04-02T02:28:31.102" v="764"/>
          <ac:cxnSpMkLst>
            <pc:docMk/>
            <pc:sldMk cId="3240057870" sldId="264"/>
            <ac:cxnSpMk id="10" creationId="{B821C225-5C4D-4168-90AF-3D263D72CBA2}"/>
          </ac:cxnSpMkLst>
        </pc:cxnChg>
        <pc:cxnChg chg="add del">
          <ac:chgData name="Mamoona Butt" userId="a9085d8882cb59ce" providerId="LiveId" clId="{0A0CBEC8-9AA1-4CBE-AFCB-913C82D968D2}" dt="2021-04-02T02:28:31.102" v="764"/>
          <ac:cxnSpMkLst>
            <pc:docMk/>
            <pc:sldMk cId="3240057870" sldId="264"/>
            <ac:cxnSpMk id="14" creationId="{4D39B797-CDC6-4529-8A36-9CBFC9816337}"/>
          </ac:cxnSpMkLst>
        </pc:cxnChg>
      </pc:sldChg>
      <pc:sldChg chg="addSp delSp modSp mod">
        <pc:chgData name="Mamoona Butt" userId="a9085d8882cb59ce" providerId="LiveId" clId="{0A0CBEC8-9AA1-4CBE-AFCB-913C82D968D2}" dt="2021-04-02T03:47:12.349" v="2184"/>
        <pc:sldMkLst>
          <pc:docMk/>
          <pc:sldMk cId="2442567930" sldId="265"/>
        </pc:sldMkLst>
        <pc:spChg chg="del mod">
          <ac:chgData name="Mamoona Butt" userId="a9085d8882cb59ce" providerId="LiveId" clId="{0A0CBEC8-9AA1-4CBE-AFCB-913C82D968D2}" dt="2021-04-02T02:22:08.243" v="647" actId="478"/>
          <ac:spMkLst>
            <pc:docMk/>
            <pc:sldMk cId="2442567930" sldId="265"/>
            <ac:spMk id="2" creationId="{00000000-0000-0000-0000-000000000000}"/>
          </ac:spMkLst>
        </pc:spChg>
        <pc:spChg chg="add del mod">
          <ac:chgData name="Mamoona Butt" userId="a9085d8882cb59ce" providerId="LiveId" clId="{0A0CBEC8-9AA1-4CBE-AFCB-913C82D968D2}" dt="2021-04-02T02:22:14.532" v="648" actId="478"/>
          <ac:spMkLst>
            <pc:docMk/>
            <pc:sldMk cId="2442567930" sldId="265"/>
            <ac:spMk id="4" creationId="{BBC20636-F227-473D-98B2-D0F4CBFF5139}"/>
          </ac:spMkLst>
        </pc:spChg>
        <pc:spChg chg="add del mod">
          <ac:chgData name="Mamoona Butt" userId="a9085d8882cb59ce" providerId="LiveId" clId="{0A0CBEC8-9AA1-4CBE-AFCB-913C82D968D2}" dt="2021-04-02T02:22:22.835" v="652"/>
          <ac:spMkLst>
            <pc:docMk/>
            <pc:sldMk cId="2442567930" sldId="265"/>
            <ac:spMk id="5" creationId="{DA561B1B-57F3-4EC2-88D9-64A562F480AA}"/>
          </ac:spMkLst>
        </pc:spChg>
        <pc:spChg chg="add mod">
          <ac:chgData name="Mamoona Butt" userId="a9085d8882cb59ce" providerId="LiveId" clId="{0A0CBEC8-9AA1-4CBE-AFCB-913C82D968D2}" dt="2021-04-02T03:47:12.349" v="2184"/>
          <ac:spMkLst>
            <pc:docMk/>
            <pc:sldMk cId="2442567930" sldId="265"/>
            <ac:spMk id="6" creationId="{B6FAE095-F10A-41B6-B127-12F5C050A7D0}"/>
          </ac:spMkLst>
        </pc:spChg>
      </pc:sldChg>
      <pc:sldChg chg="addSp delSp modSp new del mod setBg delDesignElem">
        <pc:chgData name="Mamoona Butt" userId="a9085d8882cb59ce" providerId="LiveId" clId="{0A0CBEC8-9AA1-4CBE-AFCB-913C82D968D2}" dt="2021-04-02T02:21:33.724" v="642" actId="2696"/>
        <pc:sldMkLst>
          <pc:docMk/>
          <pc:sldMk cId="1624971136" sldId="266"/>
        </pc:sldMkLst>
        <pc:spChg chg="mod">
          <ac:chgData name="Mamoona Butt" userId="a9085d8882cb59ce" providerId="LiveId" clId="{0A0CBEC8-9AA1-4CBE-AFCB-913C82D968D2}" dt="2021-04-02T01:39:55.443" v="168" actId="26606"/>
          <ac:spMkLst>
            <pc:docMk/>
            <pc:sldMk cId="1624971136" sldId="266"/>
            <ac:spMk id="2" creationId="{487B81DC-2953-4EBF-86B1-DCB430BA05CD}"/>
          </ac:spMkLst>
        </pc:spChg>
        <pc:spChg chg="del mod">
          <ac:chgData name="Mamoona Butt" userId="a9085d8882cb59ce" providerId="LiveId" clId="{0A0CBEC8-9AA1-4CBE-AFCB-913C82D968D2}" dt="2021-04-02T01:39:06.679" v="159" actId="26606"/>
          <ac:spMkLst>
            <pc:docMk/>
            <pc:sldMk cId="1624971136" sldId="266"/>
            <ac:spMk id="3" creationId="{C4A4BDDC-1269-4092-86C9-5ABA14D3E3CF}"/>
          </ac:spMkLst>
        </pc:spChg>
        <pc:spChg chg="add del">
          <ac:chgData name="Mamoona Butt" userId="a9085d8882cb59ce" providerId="LiveId" clId="{0A0CBEC8-9AA1-4CBE-AFCB-913C82D968D2}" dt="2021-04-02T01:46:31.810" v="226"/>
          <ac:spMkLst>
            <pc:docMk/>
            <pc:sldMk cId="1624971136" sldId="266"/>
            <ac:spMk id="4" creationId="{88294908-8B00-4F58-BBBA-20F71A40AA9E}"/>
          </ac:spMkLst>
        </pc:spChg>
        <pc:spChg chg="add del">
          <ac:chgData name="Mamoona Butt" userId="a9085d8882cb59ce" providerId="LiveId" clId="{0A0CBEC8-9AA1-4CBE-AFCB-913C82D968D2}" dt="2021-04-02T01:46:31.810" v="226"/>
          <ac:spMkLst>
            <pc:docMk/>
            <pc:sldMk cId="1624971136" sldId="266"/>
            <ac:spMk id="5" creationId="{4364C879-1404-4203-8E9D-CC5DE0A621A2}"/>
          </ac:spMkLst>
        </pc:spChg>
        <pc:spChg chg="add del mod">
          <ac:chgData name="Mamoona Butt" userId="a9085d8882cb59ce" providerId="LiveId" clId="{0A0CBEC8-9AA1-4CBE-AFCB-913C82D968D2}" dt="2021-04-02T01:42:27.965" v="182" actId="478"/>
          <ac:spMkLst>
            <pc:docMk/>
            <pc:sldMk cId="1624971136" sldId="266"/>
            <ac:spMk id="6" creationId="{213549F1-95D0-465C-A39D-1D3CAE8F1E22}"/>
          </ac:spMkLst>
        </pc:spChg>
        <pc:spChg chg="add del">
          <ac:chgData name="Mamoona Butt" userId="a9085d8882cb59ce" providerId="LiveId" clId="{0A0CBEC8-9AA1-4CBE-AFCB-913C82D968D2}" dt="2021-04-02T01:39:34.192" v="163" actId="26606"/>
          <ac:spMkLst>
            <pc:docMk/>
            <pc:sldMk cId="1624971136" sldId="266"/>
            <ac:spMk id="7" creationId="{23962611-DFD5-4092-AAFD-559E3DFCE2C9}"/>
          </ac:spMkLst>
        </pc:spChg>
        <pc:spChg chg="add del">
          <ac:chgData name="Mamoona Butt" userId="a9085d8882cb59ce" providerId="LiveId" clId="{0A0CBEC8-9AA1-4CBE-AFCB-913C82D968D2}" dt="2021-04-02T01:39:11.068" v="161"/>
          <ac:spMkLst>
            <pc:docMk/>
            <pc:sldMk cId="1624971136" sldId="266"/>
            <ac:spMk id="8" creationId="{23962611-DFD5-4092-AAFD-559E3DFCE2C9}"/>
          </ac:spMkLst>
        </pc:spChg>
        <pc:spChg chg="add del">
          <ac:chgData name="Mamoona Butt" userId="a9085d8882cb59ce" providerId="LiveId" clId="{0A0CBEC8-9AA1-4CBE-AFCB-913C82D968D2}" dt="2021-04-02T01:46:31.810" v="226"/>
          <ac:spMkLst>
            <pc:docMk/>
            <pc:sldMk cId="1624971136" sldId="266"/>
            <ac:spMk id="11" creationId="{84617302-4B0D-4351-A6BB-6F0930D943AC}"/>
          </ac:spMkLst>
        </pc:spChg>
        <pc:spChg chg="add del mod">
          <ac:chgData name="Mamoona Butt" userId="a9085d8882cb59ce" providerId="LiveId" clId="{0A0CBEC8-9AA1-4CBE-AFCB-913C82D968D2}" dt="2021-04-02T01:43:05.244" v="187" actId="478"/>
          <ac:spMkLst>
            <pc:docMk/>
            <pc:sldMk cId="1624971136" sldId="266"/>
            <ac:spMk id="12" creationId="{D82EFFD0-4BC1-4762-82DA-09DE130B29C2}"/>
          </ac:spMkLst>
        </pc:spChg>
        <pc:spChg chg="add del">
          <ac:chgData name="Mamoona Butt" userId="a9085d8882cb59ce" providerId="LiveId" clId="{0A0CBEC8-9AA1-4CBE-AFCB-913C82D968D2}" dt="2021-04-02T01:46:31.810" v="226"/>
          <ac:spMkLst>
            <pc:docMk/>
            <pc:sldMk cId="1624971136" sldId="266"/>
            <ac:spMk id="13" creationId="{DA2C7802-C2E0-4218-8F89-8DD7CCD2CD1C}"/>
          </ac:spMkLst>
        </pc:spChg>
        <pc:spChg chg="add del">
          <ac:chgData name="Mamoona Butt" userId="a9085d8882cb59ce" providerId="LiveId" clId="{0A0CBEC8-9AA1-4CBE-AFCB-913C82D968D2}" dt="2021-04-02T01:39:35.919" v="165"/>
          <ac:spMkLst>
            <pc:docMk/>
            <pc:sldMk cId="1624971136" sldId="266"/>
            <ac:spMk id="14" creationId="{9BFE1AD3-B2BC-4567-8B4A-DCB8F908097D}"/>
          </ac:spMkLst>
        </pc:spChg>
        <pc:spChg chg="add del">
          <ac:chgData name="Mamoona Butt" userId="a9085d8882cb59ce" providerId="LiveId" clId="{0A0CBEC8-9AA1-4CBE-AFCB-913C82D968D2}" dt="2021-04-02T01:46:31.810" v="226"/>
          <ac:spMkLst>
            <pc:docMk/>
            <pc:sldMk cId="1624971136" sldId="266"/>
            <ac:spMk id="15" creationId="{A6D7111A-21E5-4EE9-8A78-10E5530F0116}"/>
          </ac:spMkLst>
        </pc:spChg>
        <pc:spChg chg="add del">
          <ac:chgData name="Mamoona Butt" userId="a9085d8882cb59ce" providerId="LiveId" clId="{0A0CBEC8-9AA1-4CBE-AFCB-913C82D968D2}" dt="2021-04-02T01:39:35.919" v="165"/>
          <ac:spMkLst>
            <pc:docMk/>
            <pc:sldMk cId="1624971136" sldId="266"/>
            <ac:spMk id="16" creationId="{CD70A28E-4FD8-4474-A206-E15B5EBB303F}"/>
          </ac:spMkLst>
        </pc:spChg>
        <pc:spChg chg="add del">
          <ac:chgData name="Mamoona Butt" userId="a9085d8882cb59ce" providerId="LiveId" clId="{0A0CBEC8-9AA1-4CBE-AFCB-913C82D968D2}" dt="2021-04-02T01:46:31.810" v="226"/>
          <ac:spMkLst>
            <pc:docMk/>
            <pc:sldMk cId="1624971136" sldId="266"/>
            <ac:spMk id="17" creationId="{A3969E80-A77B-49FC-9122-D89AFD5EE118}"/>
          </ac:spMkLst>
        </pc:spChg>
        <pc:spChg chg="add del">
          <ac:chgData name="Mamoona Butt" userId="a9085d8882cb59ce" providerId="LiveId" clId="{0A0CBEC8-9AA1-4CBE-AFCB-913C82D968D2}" dt="2021-04-02T01:46:31.810" v="226"/>
          <ac:spMkLst>
            <pc:docMk/>
            <pc:sldMk cId="1624971136" sldId="266"/>
            <ac:spMk id="19" creationId="{1849CA57-76BD-4CF2-80BA-D7A46A01B7B1}"/>
          </ac:spMkLst>
        </pc:spChg>
        <pc:spChg chg="add del">
          <ac:chgData name="Mamoona Butt" userId="a9085d8882cb59ce" providerId="LiveId" clId="{0A0CBEC8-9AA1-4CBE-AFCB-913C82D968D2}" dt="2021-04-02T01:46:31.810" v="226"/>
          <ac:spMkLst>
            <pc:docMk/>
            <pc:sldMk cId="1624971136" sldId="266"/>
            <ac:spMk id="21" creationId="{35E9085E-E730-4768-83D4-6CB7E9897153}"/>
          </ac:spMkLst>
        </pc:spChg>
        <pc:spChg chg="add del">
          <ac:chgData name="Mamoona Butt" userId="a9085d8882cb59ce" providerId="LiveId" clId="{0A0CBEC8-9AA1-4CBE-AFCB-913C82D968D2}" dt="2021-04-02T01:46:31.810" v="226"/>
          <ac:spMkLst>
            <pc:docMk/>
            <pc:sldMk cId="1624971136" sldId="266"/>
            <ac:spMk id="23" creationId="{973272FE-A474-4CAE-8CA2-BCC8B476C3F4}"/>
          </ac:spMkLst>
        </pc:spChg>
        <pc:spChg chg="add mod">
          <ac:chgData name="Mamoona Butt" userId="a9085d8882cb59ce" providerId="LiveId" clId="{0A0CBEC8-9AA1-4CBE-AFCB-913C82D968D2}" dt="2021-04-02T01:45:24.038" v="217" actId="1076"/>
          <ac:spMkLst>
            <pc:docMk/>
            <pc:sldMk cId="1624971136" sldId="266"/>
            <ac:spMk id="24" creationId="{C053AF9A-A628-4DCE-BE3B-2B4D8CE5E344}"/>
          </ac:spMkLst>
        </pc:spChg>
        <pc:spChg chg="add del">
          <ac:chgData name="Mamoona Butt" userId="a9085d8882cb59ce" providerId="LiveId" clId="{0A0CBEC8-9AA1-4CBE-AFCB-913C82D968D2}" dt="2021-04-02T01:46:31.810" v="226"/>
          <ac:spMkLst>
            <pc:docMk/>
            <pc:sldMk cId="1624971136" sldId="266"/>
            <ac:spMk id="25" creationId="{E07981EA-05A6-437C-88D7-B377B92B031D}"/>
          </ac:spMkLst>
        </pc:spChg>
        <pc:spChg chg="add mod">
          <ac:chgData name="Mamoona Butt" userId="a9085d8882cb59ce" providerId="LiveId" clId="{0A0CBEC8-9AA1-4CBE-AFCB-913C82D968D2}" dt="2021-04-02T01:45:20.929" v="216" actId="1076"/>
          <ac:spMkLst>
            <pc:docMk/>
            <pc:sldMk cId="1624971136" sldId="266"/>
            <ac:spMk id="26" creationId="{C3BD4D54-FC1E-4B8A-8D43-9E505D084A82}"/>
          </ac:spMkLst>
        </pc:spChg>
        <pc:spChg chg="add del">
          <ac:chgData name="Mamoona Butt" userId="a9085d8882cb59ce" providerId="LiveId" clId="{0A0CBEC8-9AA1-4CBE-AFCB-913C82D968D2}" dt="2021-04-02T01:46:31.810" v="226"/>
          <ac:spMkLst>
            <pc:docMk/>
            <pc:sldMk cId="1624971136" sldId="266"/>
            <ac:spMk id="27" creationId="{15E3C750-986E-4769-B1AE-49289FBEE757}"/>
          </ac:spMkLst>
        </pc:spChg>
        <pc:spChg chg="add mod">
          <ac:chgData name="Mamoona Butt" userId="a9085d8882cb59ce" providerId="LiveId" clId="{0A0CBEC8-9AA1-4CBE-AFCB-913C82D968D2}" dt="2021-04-02T01:48:22.531" v="240" actId="1076"/>
          <ac:spMkLst>
            <pc:docMk/>
            <pc:sldMk cId="1624971136" sldId="266"/>
            <ac:spMk id="28" creationId="{AFB795AD-C6A6-4847-8FC4-EE8312336D93}"/>
          </ac:spMkLst>
        </pc:spChg>
        <pc:spChg chg="add mod">
          <ac:chgData name="Mamoona Butt" userId="a9085d8882cb59ce" providerId="LiveId" clId="{0A0CBEC8-9AA1-4CBE-AFCB-913C82D968D2}" dt="2021-04-02T01:44:24.078" v="204" actId="1076"/>
          <ac:spMkLst>
            <pc:docMk/>
            <pc:sldMk cId="1624971136" sldId="266"/>
            <ac:spMk id="29" creationId="{9A8BF44B-D4AC-4309-91E3-344024564014}"/>
          </ac:spMkLst>
        </pc:spChg>
        <pc:spChg chg="add mod">
          <ac:chgData name="Mamoona Butt" userId="a9085d8882cb59ce" providerId="LiveId" clId="{0A0CBEC8-9AA1-4CBE-AFCB-913C82D968D2}" dt="2021-04-02T01:45:02.567" v="211" actId="1076"/>
          <ac:spMkLst>
            <pc:docMk/>
            <pc:sldMk cId="1624971136" sldId="266"/>
            <ac:spMk id="30" creationId="{0D9FD878-00FD-47D8-B147-842BF8A20477}"/>
          </ac:spMkLst>
        </pc:spChg>
        <pc:spChg chg="add mod">
          <ac:chgData name="Mamoona Butt" userId="a9085d8882cb59ce" providerId="LiveId" clId="{0A0CBEC8-9AA1-4CBE-AFCB-913C82D968D2}" dt="2021-04-02T01:55:33.293" v="284" actId="1076"/>
          <ac:spMkLst>
            <pc:docMk/>
            <pc:sldMk cId="1624971136" sldId="266"/>
            <ac:spMk id="31" creationId="{E40B3D17-C3C7-4052-A821-9A376C895CE2}"/>
          </ac:spMkLst>
        </pc:spChg>
        <pc:picChg chg="add del">
          <ac:chgData name="Mamoona Butt" userId="a9085d8882cb59ce" providerId="LiveId" clId="{0A0CBEC8-9AA1-4CBE-AFCB-913C82D968D2}" dt="2021-04-02T01:39:34.192" v="163" actId="26606"/>
          <ac:picMkLst>
            <pc:docMk/>
            <pc:sldMk cId="1624971136" sldId="266"/>
            <ac:picMk id="9" creationId="{2270F1FA-0425-408F-9861-80BF5AFB276D}"/>
          </ac:picMkLst>
        </pc:picChg>
        <pc:picChg chg="add del">
          <ac:chgData name="Mamoona Butt" userId="a9085d8882cb59ce" providerId="LiveId" clId="{0A0CBEC8-9AA1-4CBE-AFCB-913C82D968D2}" dt="2021-04-02T01:39:11.068" v="161"/>
          <ac:picMkLst>
            <pc:docMk/>
            <pc:sldMk cId="1624971136" sldId="266"/>
            <ac:picMk id="10" creationId="{2270F1FA-0425-408F-9861-80BF5AFB276D}"/>
          </ac:picMkLst>
        </pc:picChg>
        <pc:picChg chg="add del">
          <ac:chgData name="Mamoona Butt" userId="a9085d8882cb59ce" providerId="LiveId" clId="{0A0CBEC8-9AA1-4CBE-AFCB-913C82D968D2}" dt="2021-04-02T01:39:35.919" v="165"/>
          <ac:picMkLst>
            <pc:docMk/>
            <pc:sldMk cId="1624971136" sldId="266"/>
            <ac:picMk id="18" creationId="{FDE75AAD-F4A4-4ED2-9A2F-B2412F936C4D}"/>
          </ac:picMkLst>
        </pc:picChg>
        <pc:picChg chg="add del">
          <ac:chgData name="Mamoona Butt" userId="a9085d8882cb59ce" providerId="LiveId" clId="{0A0CBEC8-9AA1-4CBE-AFCB-913C82D968D2}" dt="2021-04-02T01:39:35.919" v="165"/>
          <ac:picMkLst>
            <pc:docMk/>
            <pc:sldMk cId="1624971136" sldId="266"/>
            <ac:picMk id="20" creationId="{DA20CE0B-92EC-45FD-8F68-38003D6D8CA7}"/>
          </ac:picMkLst>
        </pc:picChg>
      </pc:sldChg>
      <pc:sldChg chg="addSp delSp modSp new mod setBg setClrOvrMap delDesignElem">
        <pc:chgData name="Mamoona Butt" userId="a9085d8882cb59ce" providerId="LiveId" clId="{0A0CBEC8-9AA1-4CBE-AFCB-913C82D968D2}" dt="2021-04-02T03:44:58.951" v="2169" actId="20577"/>
        <pc:sldMkLst>
          <pc:docMk/>
          <pc:sldMk cId="3613571454" sldId="267"/>
        </pc:sldMkLst>
        <pc:spChg chg="del mod">
          <ac:chgData name="Mamoona Butt" userId="a9085d8882cb59ce" providerId="LiveId" clId="{0A0CBEC8-9AA1-4CBE-AFCB-913C82D968D2}" dt="2021-04-02T01:48:16.019" v="238" actId="478"/>
          <ac:spMkLst>
            <pc:docMk/>
            <pc:sldMk cId="3613571454" sldId="267"/>
            <ac:spMk id="2" creationId="{20C9BF03-7675-42DD-962C-DAB98BEF52C8}"/>
          </ac:spMkLst>
        </pc:spChg>
        <pc:spChg chg="del mod">
          <ac:chgData name="Mamoona Butt" userId="a9085d8882cb59ce" providerId="LiveId" clId="{0A0CBEC8-9AA1-4CBE-AFCB-913C82D968D2}" dt="2021-04-02T01:48:18.608" v="239" actId="478"/>
          <ac:spMkLst>
            <pc:docMk/>
            <pc:sldMk cId="3613571454" sldId="267"/>
            <ac:spMk id="3" creationId="{605AF39E-911B-47C1-A45C-B6A11101ECC4}"/>
          </ac:spMkLst>
        </pc:spChg>
        <pc:spChg chg="add del mod">
          <ac:chgData name="Mamoona Butt" userId="a9085d8882cb59ce" providerId="LiveId" clId="{0A0CBEC8-9AA1-4CBE-AFCB-913C82D968D2}" dt="2021-04-02T02:00:21.093" v="348" actId="767"/>
          <ac:spMkLst>
            <pc:docMk/>
            <pc:sldMk cId="3613571454" sldId="267"/>
            <ac:spMk id="4" creationId="{21463F73-2AB8-4CE9-B18C-A1F2595FD10F}"/>
          </ac:spMkLst>
        </pc:spChg>
        <pc:spChg chg="add del mod">
          <ac:chgData name="Mamoona Butt" userId="a9085d8882cb59ce" providerId="LiveId" clId="{0A0CBEC8-9AA1-4CBE-AFCB-913C82D968D2}" dt="2021-04-02T02:00:20.418" v="347" actId="767"/>
          <ac:spMkLst>
            <pc:docMk/>
            <pc:sldMk cId="3613571454" sldId="267"/>
            <ac:spMk id="5" creationId="{8B00FAA3-8AAD-4166-B4BA-AB780C71A215}"/>
          </ac:spMkLst>
        </pc:spChg>
        <pc:spChg chg="add mod">
          <ac:chgData name="Mamoona Butt" userId="a9085d8882cb59ce" providerId="LiveId" clId="{0A0CBEC8-9AA1-4CBE-AFCB-913C82D968D2}" dt="2021-04-02T02:17:05.232" v="571" actId="1076"/>
          <ac:spMkLst>
            <pc:docMk/>
            <pc:sldMk cId="3613571454" sldId="267"/>
            <ac:spMk id="6" creationId="{E0E7C8B5-E14F-421A-A08A-EEA26EB22A94}"/>
          </ac:spMkLst>
        </pc:spChg>
        <pc:spChg chg="add del">
          <ac:chgData name="Mamoona Butt" userId="a9085d8882cb59ce" providerId="LiveId" clId="{0A0CBEC8-9AA1-4CBE-AFCB-913C82D968D2}" dt="2021-04-02T02:28:31.102" v="764"/>
          <ac:spMkLst>
            <pc:docMk/>
            <pc:sldMk cId="3613571454" sldId="267"/>
            <ac:spMk id="8" creationId="{647F247E-B679-44E9-93C2-B2DD5EFB2B8D}"/>
          </ac:spMkLst>
        </pc:spChg>
        <pc:spChg chg="add mod">
          <ac:chgData name="Mamoona Butt" userId="a9085d8882cb59ce" providerId="LiveId" clId="{0A0CBEC8-9AA1-4CBE-AFCB-913C82D968D2}" dt="2021-04-02T03:44:58.951" v="2169" actId="20577"/>
          <ac:spMkLst>
            <pc:docMk/>
            <pc:sldMk cId="3613571454" sldId="267"/>
            <ac:spMk id="9" creationId="{E7CEF9B2-0041-4E9A-9553-6FCDBF8F0E03}"/>
          </ac:spMkLst>
        </pc:spChg>
        <pc:spChg chg="add del">
          <ac:chgData name="Mamoona Butt" userId="a9085d8882cb59ce" providerId="LiveId" clId="{0A0CBEC8-9AA1-4CBE-AFCB-913C82D968D2}" dt="2021-04-02T02:28:31.102" v="764"/>
          <ac:spMkLst>
            <pc:docMk/>
            <pc:sldMk cId="3613571454" sldId="267"/>
            <ac:spMk id="10" creationId="{FEE15661-B0F2-42AE-A75B-0999B2CF5983}"/>
          </ac:spMkLst>
        </pc:spChg>
        <pc:spChg chg="add mod">
          <ac:chgData name="Mamoona Butt" userId="a9085d8882cb59ce" providerId="LiveId" clId="{0A0CBEC8-9AA1-4CBE-AFCB-913C82D968D2}" dt="2021-04-02T03:42:20.579" v="1990" actId="20577"/>
          <ac:spMkLst>
            <pc:docMk/>
            <pc:sldMk cId="3613571454" sldId="267"/>
            <ac:spMk id="11" creationId="{E9ECBD6B-4274-4248-8620-EC4B14833CD3}"/>
          </ac:spMkLst>
        </pc:spChg>
        <pc:spChg chg="add del">
          <ac:chgData name="Mamoona Butt" userId="a9085d8882cb59ce" providerId="LiveId" clId="{0A0CBEC8-9AA1-4CBE-AFCB-913C82D968D2}" dt="2021-04-02T02:28:31.102" v="764"/>
          <ac:spMkLst>
            <pc:docMk/>
            <pc:sldMk cId="3613571454" sldId="267"/>
            <ac:spMk id="12" creationId="{354706C1-38B7-4C23-8749-906CB0DC80A8}"/>
          </ac:spMkLst>
        </pc:spChg>
        <pc:spChg chg="add mod">
          <ac:chgData name="Mamoona Butt" userId="a9085d8882cb59ce" providerId="LiveId" clId="{0A0CBEC8-9AA1-4CBE-AFCB-913C82D968D2}" dt="2021-04-02T03:43:56.535" v="2103" actId="20577"/>
          <ac:spMkLst>
            <pc:docMk/>
            <pc:sldMk cId="3613571454" sldId="267"/>
            <ac:spMk id="13" creationId="{8F54D824-CD28-4979-8E77-54D0ACB99083}"/>
          </ac:spMkLst>
        </pc:spChg>
        <pc:spChg chg="add mod">
          <ac:chgData name="Mamoona Butt" userId="a9085d8882cb59ce" providerId="LiveId" clId="{0A0CBEC8-9AA1-4CBE-AFCB-913C82D968D2}" dt="2021-04-02T03:43:31.294" v="2093" actId="20577"/>
          <ac:spMkLst>
            <pc:docMk/>
            <pc:sldMk cId="3613571454" sldId="267"/>
            <ac:spMk id="15" creationId="{1B457B73-0DC4-4906-B6B0-5E859EFA7466}"/>
          </ac:spMkLst>
        </pc:spChg>
        <pc:spChg chg="add mod">
          <ac:chgData name="Mamoona Butt" userId="a9085d8882cb59ce" providerId="LiveId" clId="{0A0CBEC8-9AA1-4CBE-AFCB-913C82D968D2}" dt="2021-04-02T01:53:56.926" v="274" actId="1076"/>
          <ac:spMkLst>
            <pc:docMk/>
            <pc:sldMk cId="3613571454" sldId="267"/>
            <ac:spMk id="16" creationId="{4D34F1F8-0C28-4DBA-A630-575224906B58}"/>
          </ac:spMkLst>
        </pc:spChg>
        <pc:spChg chg="add mod">
          <ac:chgData name="Mamoona Butt" userId="a9085d8882cb59ce" providerId="LiveId" clId="{0A0CBEC8-9AA1-4CBE-AFCB-913C82D968D2}" dt="2021-04-02T01:59:15.047" v="339" actId="1076"/>
          <ac:spMkLst>
            <pc:docMk/>
            <pc:sldMk cId="3613571454" sldId="267"/>
            <ac:spMk id="18" creationId="{CC70085F-3369-458E-AC79-CC99CBCF0300}"/>
          </ac:spMkLst>
        </pc:spChg>
        <pc:spChg chg="add mod">
          <ac:chgData name="Mamoona Butt" userId="a9085d8882cb59ce" providerId="LiveId" clId="{0A0CBEC8-9AA1-4CBE-AFCB-913C82D968D2}" dt="2021-04-02T01:59:24.392" v="342" actId="1076"/>
          <ac:spMkLst>
            <pc:docMk/>
            <pc:sldMk cId="3613571454" sldId="267"/>
            <ac:spMk id="19" creationId="{6CC8CE8C-2586-4CAE-A51A-E6CAE4431844}"/>
          </ac:spMkLst>
        </pc:spChg>
        <pc:spChg chg="add mod">
          <ac:chgData name="Mamoona Butt" userId="a9085d8882cb59ce" providerId="LiveId" clId="{0A0CBEC8-9AA1-4CBE-AFCB-913C82D968D2}" dt="2021-04-02T01:59:32.197" v="343" actId="313"/>
          <ac:spMkLst>
            <pc:docMk/>
            <pc:sldMk cId="3613571454" sldId="267"/>
            <ac:spMk id="20" creationId="{656438DB-7C98-4AFD-A5C0-B01163C92481}"/>
          </ac:spMkLst>
        </pc:spChg>
        <pc:spChg chg="add mod">
          <ac:chgData name="Mamoona Butt" userId="a9085d8882cb59ce" providerId="LiveId" clId="{0A0CBEC8-9AA1-4CBE-AFCB-913C82D968D2}" dt="2021-04-02T01:58:09.444" v="328" actId="208"/>
          <ac:spMkLst>
            <pc:docMk/>
            <pc:sldMk cId="3613571454" sldId="267"/>
            <ac:spMk id="21" creationId="{384AFAB2-8906-4F0E-A908-B4A52516D95A}"/>
          </ac:spMkLst>
        </pc:spChg>
        <pc:spChg chg="add mod">
          <ac:chgData name="Mamoona Butt" userId="a9085d8882cb59ce" providerId="LiveId" clId="{0A0CBEC8-9AA1-4CBE-AFCB-913C82D968D2}" dt="2021-04-02T03:32:28.397" v="1934" actId="207"/>
          <ac:spMkLst>
            <pc:docMk/>
            <pc:sldMk cId="3613571454" sldId="267"/>
            <ac:spMk id="22" creationId="{35937409-D791-47C6-9CA9-55AB132AE6D4}"/>
          </ac:spMkLst>
        </pc:spChg>
        <pc:picChg chg="add mod">
          <ac:chgData name="Mamoona Butt" userId="a9085d8882cb59ce" providerId="LiveId" clId="{0A0CBEC8-9AA1-4CBE-AFCB-913C82D968D2}" dt="2021-04-02T01:53:44.542" v="271" actId="1440"/>
          <ac:picMkLst>
            <pc:docMk/>
            <pc:sldMk cId="3613571454" sldId="267"/>
            <ac:picMk id="17" creationId="{7E26D407-E1B7-4491-A7EE-3045A6C7637E}"/>
          </ac:picMkLst>
        </pc:picChg>
        <pc:cxnChg chg="add del">
          <ac:chgData name="Mamoona Butt" userId="a9085d8882cb59ce" providerId="LiveId" clId="{0A0CBEC8-9AA1-4CBE-AFCB-913C82D968D2}" dt="2021-04-02T02:28:31.102" v="764"/>
          <ac:cxnSpMkLst>
            <pc:docMk/>
            <pc:sldMk cId="3613571454" sldId="267"/>
            <ac:cxnSpMk id="14" creationId="{CD161189-7A5B-4B2B-93DC-777102994750}"/>
          </ac:cxnSpMkLst>
        </pc:cxnChg>
      </pc:sldChg>
      <pc:sldChg chg="addSp delSp modSp new mod setBg delDesignElem">
        <pc:chgData name="Mamoona Butt" userId="a9085d8882cb59ce" providerId="LiveId" clId="{0A0CBEC8-9AA1-4CBE-AFCB-913C82D968D2}" dt="2021-04-02T03:41:56.875" v="1988" actId="27107"/>
        <pc:sldMkLst>
          <pc:docMk/>
          <pc:sldMk cId="2113440084" sldId="268"/>
        </pc:sldMkLst>
        <pc:spChg chg="del mod">
          <ac:chgData name="Mamoona Butt" userId="a9085d8882cb59ce" providerId="LiveId" clId="{0A0CBEC8-9AA1-4CBE-AFCB-913C82D968D2}" dt="2021-04-02T02:10:57.237" v="495" actId="478"/>
          <ac:spMkLst>
            <pc:docMk/>
            <pc:sldMk cId="2113440084" sldId="268"/>
            <ac:spMk id="2" creationId="{0F7997A3-EC7F-4AEC-82E8-A14DF68D53BF}"/>
          </ac:spMkLst>
        </pc:spChg>
        <pc:spChg chg="del mod">
          <ac:chgData name="Mamoona Butt" userId="a9085d8882cb59ce" providerId="LiveId" clId="{0A0CBEC8-9AA1-4CBE-AFCB-913C82D968D2}" dt="2021-04-02T02:09:46.257" v="485" actId="478"/>
          <ac:spMkLst>
            <pc:docMk/>
            <pc:sldMk cId="2113440084" sldId="268"/>
            <ac:spMk id="3" creationId="{9890504E-8F17-4160-96AE-EAFF3F1BC3BE}"/>
          </ac:spMkLst>
        </pc:spChg>
        <pc:spChg chg="add mod">
          <ac:chgData name="Mamoona Butt" userId="a9085d8882cb59ce" providerId="LiveId" clId="{0A0CBEC8-9AA1-4CBE-AFCB-913C82D968D2}" dt="2021-04-02T03:41:56.875" v="1988" actId="27107"/>
          <ac:spMkLst>
            <pc:docMk/>
            <pc:sldMk cId="2113440084" sldId="268"/>
            <ac:spMk id="4" creationId="{61EFBE3C-A87F-4480-8318-E58EFFEC0A9E}"/>
          </ac:spMkLst>
        </pc:spChg>
        <pc:spChg chg="add mod ord">
          <ac:chgData name="Mamoona Butt" userId="a9085d8882cb59ce" providerId="LiveId" clId="{0A0CBEC8-9AA1-4CBE-AFCB-913C82D968D2}" dt="2021-04-02T03:12:44.637" v="1780" actId="20577"/>
          <ac:spMkLst>
            <pc:docMk/>
            <pc:sldMk cId="2113440084" sldId="268"/>
            <ac:spMk id="5" creationId="{D227CD24-24C9-4538-A450-C77FCEDF087B}"/>
          </ac:spMkLst>
        </pc:spChg>
        <pc:spChg chg="add mod">
          <ac:chgData name="Mamoona Butt" userId="a9085d8882cb59ce" providerId="LiveId" clId="{0A0CBEC8-9AA1-4CBE-AFCB-913C82D968D2}" dt="2021-04-02T02:15:42.689" v="549" actId="2085"/>
          <ac:spMkLst>
            <pc:docMk/>
            <pc:sldMk cId="2113440084" sldId="268"/>
            <ac:spMk id="6" creationId="{8EC569E6-20AF-42E3-AC0C-18B07B3CB892}"/>
          </ac:spMkLst>
        </pc:spChg>
        <pc:spChg chg="add del mod">
          <ac:chgData name="Mamoona Butt" userId="a9085d8882cb59ce" providerId="LiveId" clId="{0A0CBEC8-9AA1-4CBE-AFCB-913C82D968D2}" dt="2021-04-02T02:09:49.998" v="487" actId="478"/>
          <ac:spMkLst>
            <pc:docMk/>
            <pc:sldMk cId="2113440084" sldId="268"/>
            <ac:spMk id="8" creationId="{2AACB55A-B008-4A94-8C18-D7A4D71C2A82}"/>
          </ac:spMkLst>
        </pc:spChg>
        <pc:spChg chg="add del mod">
          <ac:chgData name="Mamoona Butt" userId="a9085d8882cb59ce" providerId="LiveId" clId="{0A0CBEC8-9AA1-4CBE-AFCB-913C82D968D2}" dt="2021-04-02T02:10:59.917" v="496" actId="478"/>
          <ac:spMkLst>
            <pc:docMk/>
            <pc:sldMk cId="2113440084" sldId="268"/>
            <ac:spMk id="10" creationId="{84328927-CE3B-43AD-9460-FA78DF1D58BA}"/>
          </ac:spMkLst>
        </pc:spChg>
        <pc:spChg chg="add del">
          <ac:chgData name="Mamoona Butt" userId="a9085d8882cb59ce" providerId="LiveId" clId="{0A0CBEC8-9AA1-4CBE-AFCB-913C82D968D2}" dt="2021-04-02T02:28:31.102" v="764"/>
          <ac:spMkLst>
            <pc:docMk/>
            <pc:sldMk cId="2113440084" sldId="268"/>
            <ac:spMk id="11" creationId="{E08749FB-5801-45C8-BF7B-840E23F8A255}"/>
          </ac:spMkLst>
        </pc:spChg>
        <pc:spChg chg="add mod">
          <ac:chgData name="Mamoona Butt" userId="a9085d8882cb59ce" providerId="LiveId" clId="{0A0CBEC8-9AA1-4CBE-AFCB-913C82D968D2}" dt="2021-04-02T03:10:31.413" v="1705" actId="20577"/>
          <ac:spMkLst>
            <pc:docMk/>
            <pc:sldMk cId="2113440084" sldId="268"/>
            <ac:spMk id="12" creationId="{5DBE81B6-DF8E-4E3A-B86B-C2893428AB63}"/>
          </ac:spMkLst>
        </pc:spChg>
        <pc:spChg chg="add del">
          <ac:chgData name="Mamoona Butt" userId="a9085d8882cb59ce" providerId="LiveId" clId="{0A0CBEC8-9AA1-4CBE-AFCB-913C82D968D2}" dt="2021-04-02T02:28:31.102" v="764"/>
          <ac:spMkLst>
            <pc:docMk/>
            <pc:sldMk cId="2113440084" sldId="268"/>
            <ac:spMk id="13" creationId="{DAA7C513-277B-4325-9779-116946C0D319}"/>
          </ac:spMkLst>
        </pc:spChg>
        <pc:spChg chg="add mod">
          <ac:chgData name="Mamoona Butt" userId="a9085d8882cb59ce" providerId="LiveId" clId="{0A0CBEC8-9AA1-4CBE-AFCB-913C82D968D2}" dt="2021-04-02T02:16:29.005" v="565" actId="1076"/>
          <ac:spMkLst>
            <pc:docMk/>
            <pc:sldMk cId="2113440084" sldId="268"/>
            <ac:spMk id="14" creationId="{B9B52DD3-02A8-4EE9-B854-068C0044DBEA}"/>
          </ac:spMkLst>
        </pc:spChg>
        <pc:spChg chg="add del">
          <ac:chgData name="Mamoona Butt" userId="a9085d8882cb59ce" providerId="LiveId" clId="{0A0CBEC8-9AA1-4CBE-AFCB-913C82D968D2}" dt="2021-04-02T02:28:31.102" v="764"/>
          <ac:spMkLst>
            <pc:docMk/>
            <pc:sldMk cId="2113440084" sldId="268"/>
            <ac:spMk id="15" creationId="{A20F6923-DC2F-4143-ACA0-519D0FE6C7E7}"/>
          </ac:spMkLst>
        </pc:spChg>
        <pc:spChg chg="add del">
          <ac:chgData name="Mamoona Butt" userId="a9085d8882cb59ce" providerId="LiveId" clId="{0A0CBEC8-9AA1-4CBE-AFCB-913C82D968D2}" dt="2021-04-02T02:28:31.102" v="764"/>
          <ac:spMkLst>
            <pc:docMk/>
            <pc:sldMk cId="2113440084" sldId="268"/>
            <ac:spMk id="17" creationId="{8319B32C-704E-4A0B-BD7B-186B70511A5B}"/>
          </ac:spMkLst>
        </pc:spChg>
      </pc:sldChg>
      <pc:sldChg chg="addSp delSp modSp del mod delDesignElem">
        <pc:chgData name="Mamoona Butt" userId="a9085d8882cb59ce" providerId="LiveId" clId="{0A0CBEC8-9AA1-4CBE-AFCB-913C82D968D2}" dt="2021-04-02T02:56:43.738" v="1286" actId="2696"/>
        <pc:sldMkLst>
          <pc:docMk/>
          <pc:sldMk cId="596315473" sldId="269"/>
        </pc:sldMkLst>
        <pc:spChg chg="mod">
          <ac:chgData name="Mamoona Butt" userId="a9085d8882cb59ce" providerId="LiveId" clId="{0A0CBEC8-9AA1-4CBE-AFCB-913C82D968D2}" dt="2021-04-02T02:27:56.995" v="757" actId="20577"/>
          <ac:spMkLst>
            <pc:docMk/>
            <pc:sldMk cId="596315473" sldId="269"/>
            <ac:spMk id="2" creationId="{A019BD94-84F0-4BCC-8802-CE6569E35DBC}"/>
          </ac:spMkLst>
        </pc:spChg>
        <pc:spChg chg="add del">
          <ac:chgData name="Mamoona Butt" userId="a9085d8882cb59ce" providerId="LiveId" clId="{0A0CBEC8-9AA1-4CBE-AFCB-913C82D968D2}" dt="2021-04-02T02:28:31.102" v="764"/>
          <ac:spMkLst>
            <pc:docMk/>
            <pc:sldMk cId="596315473" sldId="269"/>
            <ac:spMk id="12" creationId="{B0890400-BB8B-4A44-AB63-65C7CA223EBA}"/>
          </ac:spMkLst>
        </pc:spChg>
        <pc:cxnChg chg="add del">
          <ac:chgData name="Mamoona Butt" userId="a9085d8882cb59ce" providerId="LiveId" clId="{0A0CBEC8-9AA1-4CBE-AFCB-913C82D968D2}" dt="2021-04-02T02:28:31.102" v="764"/>
          <ac:cxnSpMkLst>
            <pc:docMk/>
            <pc:sldMk cId="596315473" sldId="269"/>
            <ac:cxnSpMk id="10" creationId="{B821C225-5C4D-4168-90AF-3D263D72CBA2}"/>
          </ac:cxnSpMkLst>
        </pc:cxnChg>
        <pc:cxnChg chg="add del">
          <ac:chgData name="Mamoona Butt" userId="a9085d8882cb59ce" providerId="LiveId" clId="{0A0CBEC8-9AA1-4CBE-AFCB-913C82D968D2}" dt="2021-04-02T02:28:31.102" v="764"/>
          <ac:cxnSpMkLst>
            <pc:docMk/>
            <pc:sldMk cId="596315473" sldId="269"/>
            <ac:cxnSpMk id="14" creationId="{4D39B797-CDC6-4529-8A36-9CBFC9816337}"/>
          </ac:cxnSpMkLst>
        </pc:cxnChg>
      </pc:sldChg>
      <pc:sldMasterChg chg="delSldLayout">
        <pc:chgData name="Mamoona Butt" userId="a9085d8882cb59ce" providerId="LiveId" clId="{0A0CBEC8-9AA1-4CBE-AFCB-913C82D968D2}" dt="2021-04-02T00:53:31.014" v="25" actId="2696"/>
        <pc:sldMasterMkLst>
          <pc:docMk/>
          <pc:sldMasterMk cId="0" sldId="2147483710"/>
        </pc:sldMasterMkLst>
        <pc:sldLayoutChg chg="del">
          <pc:chgData name="Mamoona Butt" userId="a9085d8882cb59ce" providerId="LiveId" clId="{0A0CBEC8-9AA1-4CBE-AFCB-913C82D968D2}" dt="2021-04-02T00:53:31.014" v="25" actId="2696"/>
          <pc:sldLayoutMkLst>
            <pc:docMk/>
            <pc:sldMasterMk cId="0" sldId="2147483710"/>
            <pc:sldLayoutMk cId="2893343994" sldId="2147483722"/>
          </pc:sldLayoutMkLst>
        </pc:sldLayoutChg>
      </pc:sldMasterChg>
      <pc:sldMasterChg chg="modSldLayout">
        <pc:chgData name="Mamoona Butt" userId="a9085d8882cb59ce" providerId="LiveId" clId="{0A0CBEC8-9AA1-4CBE-AFCB-913C82D968D2}" dt="2021-04-02T00:55:13.872" v="43"/>
        <pc:sldMasterMkLst>
          <pc:docMk/>
          <pc:sldMasterMk cId="2567916717" sldId="2147483741"/>
        </pc:sldMasterMkLst>
        <pc:sldLayoutChg chg="delSp">
          <pc:chgData name="Mamoona Butt" userId="a9085d8882cb59ce" providerId="LiveId" clId="{0A0CBEC8-9AA1-4CBE-AFCB-913C82D968D2}" dt="2021-04-02T00:55:13.872" v="43"/>
          <pc:sldLayoutMkLst>
            <pc:docMk/>
            <pc:sldMasterMk cId="2567916717" sldId="2147483741"/>
            <pc:sldLayoutMk cId="447161949" sldId="2147483753"/>
          </pc:sldLayoutMkLst>
          <pc:cxnChg chg="del">
            <ac:chgData name="Mamoona Butt" userId="a9085d8882cb59ce" providerId="LiveId" clId="{0A0CBEC8-9AA1-4CBE-AFCB-913C82D968D2}" dt="2021-04-02T00:55:13.872" v="43"/>
            <ac:cxnSpMkLst>
              <pc:docMk/>
              <pc:sldMasterMk cId="2567916717" sldId="2147483741"/>
              <pc:sldLayoutMk cId="447161949" sldId="2147483753"/>
              <ac:cxnSpMk id="19" creationId="{00000000-0000-0000-0000-000000000000}"/>
            </ac:cxnSpMkLst>
          </pc:cxnChg>
          <pc:cxnChg chg="del">
            <ac:chgData name="Mamoona Butt" userId="a9085d8882cb59ce" providerId="LiveId" clId="{0A0CBEC8-9AA1-4CBE-AFCB-913C82D968D2}" dt="2021-04-02T00:55:13.872" v="43"/>
            <ac:cxnSpMkLst>
              <pc:docMk/>
              <pc:sldMasterMk cId="2567916717" sldId="2147483741"/>
              <pc:sldLayoutMk cId="447161949" sldId="2147483753"/>
              <ac:cxnSpMk id="20" creationId="{00000000-0000-0000-0000-000000000000}"/>
            </ac:cxnSpMkLst>
          </pc:cxnChg>
        </pc:sldLayoutChg>
      </pc:sldMasterChg>
      <pc:sldMasterChg chg="modSldLayout">
        <pc:chgData name="Mamoona Butt" userId="a9085d8882cb59ce" providerId="LiveId" clId="{0A0CBEC8-9AA1-4CBE-AFCB-913C82D968D2}" dt="2021-04-02T01:37:46.648" v="152"/>
        <pc:sldMasterMkLst>
          <pc:docMk/>
          <pc:sldMasterMk cId="834816560" sldId="2147483772"/>
        </pc:sldMasterMkLst>
        <pc:sldLayoutChg chg="delSp">
          <pc:chgData name="Mamoona Butt" userId="a9085d8882cb59ce" providerId="LiveId" clId="{0A0CBEC8-9AA1-4CBE-AFCB-913C82D968D2}" dt="2021-04-02T01:37:46.648" v="152"/>
          <pc:sldLayoutMkLst>
            <pc:docMk/>
            <pc:sldMasterMk cId="834816560" sldId="2147483772"/>
            <pc:sldLayoutMk cId="2142932089" sldId="2147483784"/>
          </pc:sldLayoutMkLst>
          <pc:cxnChg chg="del">
            <ac:chgData name="Mamoona Butt" userId="a9085d8882cb59ce" providerId="LiveId" clId="{0A0CBEC8-9AA1-4CBE-AFCB-913C82D968D2}" dt="2021-04-02T01:37:46.648" v="152"/>
            <ac:cxnSpMkLst>
              <pc:docMk/>
              <pc:sldMasterMk cId="834816560" sldId="2147483772"/>
              <pc:sldLayoutMk cId="2142932089" sldId="2147483784"/>
              <ac:cxnSpMk id="19" creationId="{00000000-0000-0000-0000-000000000000}"/>
            </ac:cxnSpMkLst>
          </pc:cxnChg>
          <pc:cxnChg chg="del">
            <ac:chgData name="Mamoona Butt" userId="a9085d8882cb59ce" providerId="LiveId" clId="{0A0CBEC8-9AA1-4CBE-AFCB-913C82D968D2}" dt="2021-04-02T01:37:46.648" v="152"/>
            <ac:cxnSpMkLst>
              <pc:docMk/>
              <pc:sldMasterMk cId="834816560" sldId="2147483772"/>
              <pc:sldLayoutMk cId="2142932089" sldId="2147483784"/>
              <ac:cxnSpMk id="20" creationId="{00000000-0000-0000-0000-000000000000}"/>
            </ac:cxnSpMkLst>
          </pc:cxn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C34C560-31D3-4D4F-B912-E21B88125D81}" type="datetimeFigureOut">
              <a:rPr lang="en-US" smtClean="0"/>
              <a:t>4/2/2021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6B60E-8A07-4BF8-A640-4D2BBE86A032}"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2589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34C560-31D3-4D4F-B912-E21B88125D81}" type="datetimeFigureOut">
              <a:rPr lang="en-US" smtClean="0"/>
              <a:t>4/2/2021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6B60E-8A07-4BF8-A640-4D2BBE86A032}" type="slidenum">
              <a:rPr lang="en-US" smtClean="0"/>
              <a:t>‹#›</a:t>
            </a:fld>
            <a:endParaRPr lang="en-US"/>
          </a:p>
        </p:txBody>
      </p:sp>
    </p:spTree>
    <p:extLst>
      <p:ext uri="{BB962C8B-B14F-4D97-AF65-F5344CB8AC3E}">
        <p14:creationId xmlns:p14="http://schemas.microsoft.com/office/powerpoint/2010/main" val="3222041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34C560-31D3-4D4F-B912-E21B88125D81}" type="datetimeFigureOut">
              <a:rPr lang="en-US" smtClean="0"/>
              <a:t>4/2/2021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6B60E-8A07-4BF8-A640-4D2BBE86A032}"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5114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34C560-31D3-4D4F-B912-E21B88125D81}" type="datetimeFigureOut">
              <a:rPr lang="en-US" smtClean="0"/>
              <a:t>4/2/2021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6B60E-8A07-4BF8-A640-4D2BBE86A032}" type="slidenum">
              <a:rPr lang="en-US" smtClean="0"/>
              <a:t>‹#›</a:t>
            </a:fld>
            <a:endParaRPr lang="en-US"/>
          </a:p>
        </p:txBody>
      </p:sp>
    </p:spTree>
    <p:extLst>
      <p:ext uri="{BB962C8B-B14F-4D97-AF65-F5344CB8AC3E}">
        <p14:creationId xmlns:p14="http://schemas.microsoft.com/office/powerpoint/2010/main" val="1517330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34C560-31D3-4D4F-B912-E21B88125D81}" type="datetimeFigureOut">
              <a:rPr lang="en-US" smtClean="0"/>
              <a:t>4/2/2021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86B60E-8A07-4BF8-A640-4D2BBE86A032}" type="slidenum">
              <a:rPr lang="en-US" smtClean="0"/>
              <a:t>‹#›</a:t>
            </a:fld>
            <a:endParaRPr lang="en-US"/>
          </a:p>
        </p:txBody>
      </p:sp>
    </p:spTree>
    <p:extLst>
      <p:ext uri="{BB962C8B-B14F-4D97-AF65-F5344CB8AC3E}">
        <p14:creationId xmlns:p14="http://schemas.microsoft.com/office/powerpoint/2010/main" val="170157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34C560-31D3-4D4F-B912-E21B88125D81}" type="datetimeFigureOut">
              <a:rPr lang="en-US" smtClean="0"/>
              <a:t>4/2/2021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86B60E-8A07-4BF8-A640-4D2BBE86A032}" type="slidenum">
              <a:rPr lang="en-US" smtClean="0"/>
              <a:t>‹#›</a:t>
            </a:fld>
            <a:endParaRPr lang="en-US"/>
          </a:p>
        </p:txBody>
      </p:sp>
    </p:spTree>
    <p:extLst>
      <p:ext uri="{BB962C8B-B14F-4D97-AF65-F5344CB8AC3E}">
        <p14:creationId xmlns:p14="http://schemas.microsoft.com/office/powerpoint/2010/main" val="159159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34C560-31D3-4D4F-B912-E21B88125D81}" type="datetimeFigureOut">
              <a:rPr lang="en-US" smtClean="0"/>
              <a:t>4/2/2021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86B60E-8A07-4BF8-A640-4D2BBE86A032}" type="slidenum">
              <a:rPr lang="en-US" smtClean="0"/>
              <a:t>‹#›</a:t>
            </a:fld>
            <a:endParaRPr lang="en-US"/>
          </a:p>
        </p:txBody>
      </p:sp>
    </p:spTree>
    <p:extLst>
      <p:ext uri="{BB962C8B-B14F-4D97-AF65-F5344CB8AC3E}">
        <p14:creationId xmlns:p14="http://schemas.microsoft.com/office/powerpoint/2010/main" val="3813772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34C560-31D3-4D4F-B912-E21B88125D81}" type="datetimeFigureOut">
              <a:rPr lang="en-US" smtClean="0"/>
              <a:t>4/2/2021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6B60E-8A07-4BF8-A640-4D2BBE86A032}" type="slidenum">
              <a:rPr lang="en-US" smtClean="0"/>
              <a:t>‹#›</a:t>
            </a:fld>
            <a:endParaRPr lang="en-US"/>
          </a:p>
        </p:txBody>
      </p:sp>
    </p:spTree>
    <p:extLst>
      <p:ext uri="{BB962C8B-B14F-4D97-AF65-F5344CB8AC3E}">
        <p14:creationId xmlns:p14="http://schemas.microsoft.com/office/powerpoint/2010/main" val="3608382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34C560-31D3-4D4F-B912-E21B88125D81}" type="datetimeFigureOut">
              <a:rPr lang="en-US" smtClean="0"/>
              <a:t>4/2/2021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86B60E-8A07-4BF8-A640-4D2BBE86A032}"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867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34C560-31D3-4D4F-B912-E21B88125D81}" type="datetimeFigureOut">
              <a:rPr lang="en-US" smtClean="0"/>
              <a:t>4/2/2021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6B60E-8A07-4BF8-A640-4D2BBE86A032}" type="slidenum">
              <a:rPr lang="en-US" smtClean="0"/>
              <a:t>‹#›</a:t>
            </a:fld>
            <a:endParaRPr lang="en-US"/>
          </a:p>
        </p:txBody>
      </p:sp>
    </p:spTree>
    <p:extLst>
      <p:ext uri="{BB962C8B-B14F-4D97-AF65-F5344CB8AC3E}">
        <p14:creationId xmlns:p14="http://schemas.microsoft.com/office/powerpoint/2010/main" val="978428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34C560-31D3-4D4F-B912-E21B88125D81}" type="datetimeFigureOut">
              <a:rPr lang="en-US" smtClean="0"/>
              <a:t>4/2/2021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6B60E-8A07-4BF8-A640-4D2BBE86A032}"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43935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1C34C560-31D3-4D4F-B912-E21B88125D81}" type="datetimeFigureOut">
              <a:rPr lang="en-US" smtClean="0"/>
              <a:t>4/2/2021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86B60E-8A07-4BF8-A640-4D2BBE86A032}" type="slidenum">
              <a:rPr lang="en-US" smtClean="0"/>
              <a:t>‹#›</a:t>
            </a:fld>
            <a:endParaRPr lang="en-US"/>
          </a:p>
        </p:txBody>
      </p:sp>
    </p:spTree>
    <p:extLst>
      <p:ext uri="{BB962C8B-B14F-4D97-AF65-F5344CB8AC3E}">
        <p14:creationId xmlns:p14="http://schemas.microsoft.com/office/powerpoint/2010/main" val="1841326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C34C560-31D3-4D4F-B912-E21B88125D81}" type="datetimeFigureOut">
              <a:rPr lang="en-US" smtClean="0"/>
              <a:t>4/2/2021</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E86B60E-8A07-4BF8-A640-4D2BBE86A032}"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3383526"/>
      </p:ext>
    </p:extLst>
  </p:cSld>
  <p:clrMap bg1="lt1" tx1="dk1" bg2="lt2" tx2="dk2" accent1="accent1" accent2="accent2" accent3="accent3" accent4="accent4" accent5="accent5" accent6="accent6" hlink="hlink" folHlink="folHlink"/>
  <p:sldLayoutIdLst>
    <p:sldLayoutId id="2147483955"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 id="2147483966"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8">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0">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9BD94-84F0-4BCC-8802-CE6569E35DBC}"/>
              </a:ext>
            </a:extLst>
          </p:cNvPr>
          <p:cNvSpPr>
            <a:spLocks noGrp="1"/>
          </p:cNvSpPr>
          <p:nvPr>
            <p:ph type="ctrTitle"/>
          </p:nvPr>
        </p:nvSpPr>
        <p:spPr>
          <a:xfrm>
            <a:off x="336083" y="1112341"/>
            <a:ext cx="4019782" cy="5249334"/>
          </a:xfrm>
        </p:spPr>
        <p:txBody>
          <a:bodyPr vert="horz" lIns="91440" tIns="45720" rIns="91440" bIns="45720" rtlCol="0" anchor="ctr">
            <a:noAutofit/>
          </a:bodyPr>
          <a:lstStyle/>
          <a:p>
            <a:pPr algn="l" defTabSz="914400">
              <a:lnSpc>
                <a:spcPct val="90000"/>
              </a:lnSpc>
              <a:spcAft>
                <a:spcPts val="600"/>
              </a:spcAft>
              <a:buClr>
                <a:schemeClr val="accent1"/>
              </a:buClr>
            </a:pPr>
            <a:r>
              <a:rPr lang="en-US" sz="2000" b="1" dirty="0">
                <a:latin typeface="Arial" panose="020B0604020202020204" pitchFamily="34" charset="0"/>
                <a:cs typeface="Arial" panose="020B0604020202020204" pitchFamily="34" charset="0"/>
              </a:rPr>
              <a:t>E-Portfolio Evidence of Learning </a:t>
            </a: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Task 3 </a:t>
            </a: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(Pitch and flyer)</a:t>
            </a:r>
            <a:br>
              <a:rPr lang="en-US" sz="2000" b="1"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slides 2-4</a:t>
            </a:r>
            <a:br>
              <a:rPr lang="en-US" sz="2000" b="1"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Task 4 </a:t>
            </a:r>
            <a:br>
              <a:rPr lang="en-US" sz="2000" b="1"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(poster)</a:t>
            </a:r>
            <a:br>
              <a:rPr lang="en-US" sz="2000" b="1"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slide 5</a:t>
            </a:r>
            <a:br>
              <a:rPr lang="en-US" sz="1800" spc="100" dirty="0"/>
            </a:br>
            <a:br>
              <a:rPr lang="en-US" sz="1800" spc="100" dirty="0"/>
            </a:br>
            <a:endParaRPr lang="en-US" sz="1800" spc="100" dirty="0"/>
          </a:p>
        </p:txBody>
      </p:sp>
      <p:cxnSp>
        <p:nvCxnSpPr>
          <p:cNvPr id="14" name="Straight Connector 12">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24FFB51-9759-44B9-A66F-0EDE33CB1205}"/>
              </a:ext>
            </a:extLst>
          </p:cNvPr>
          <p:cNvSpPr txBox="1"/>
          <p:nvPr/>
        </p:nvSpPr>
        <p:spPr>
          <a:xfrm>
            <a:off x="4999330" y="804333"/>
            <a:ext cx="6257721" cy="5249334"/>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sz="2000" dirty="0">
                <a:latin typeface="Arial" panose="020B0604020202020204" pitchFamily="34" charset="0"/>
                <a:cs typeface="Arial" panose="020B0604020202020204" pitchFamily="34" charset="0"/>
              </a:rPr>
              <a:t>Aqsa Butt 1914939</a:t>
            </a:r>
          </a:p>
          <a:p>
            <a:pPr defTabSz="914400">
              <a:lnSpc>
                <a:spcPct val="90000"/>
              </a:lnSpc>
              <a:spcAft>
                <a:spcPts val="600"/>
              </a:spcAft>
              <a:buClr>
                <a:schemeClr val="accent1"/>
              </a:buClr>
            </a:pP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BMHP5014_BIRM - Changemakers: Creativity and Value Creation</a:t>
            </a:r>
          </a:p>
          <a:p>
            <a:pPr defTabSz="914400">
              <a:lnSpc>
                <a:spcPct val="90000"/>
              </a:lnSpc>
              <a:spcAft>
                <a:spcPts val="600"/>
              </a:spcAft>
              <a:buClr>
                <a:schemeClr val="accent1"/>
              </a:buClr>
            </a:pPr>
            <a:r>
              <a:rPr lang="en-US" sz="2000" dirty="0">
                <a:latin typeface="Arial" panose="020B0604020202020204" pitchFamily="34" charset="0"/>
                <a:cs typeface="Arial" panose="020B0604020202020204" pitchFamily="34" charset="0"/>
              </a:rPr>
              <a:t>Dr </a:t>
            </a:r>
            <a:r>
              <a:rPr lang="en-US" sz="2000" dirty="0" err="1">
                <a:latin typeface="Arial" panose="020B0604020202020204" pitchFamily="34" charset="0"/>
                <a:cs typeface="Arial" panose="020B0604020202020204" pitchFamily="34" charset="0"/>
              </a:rPr>
              <a:t>Azora</a:t>
            </a:r>
            <a:r>
              <a:rPr lang="en-US" sz="2000" dirty="0">
                <a:latin typeface="Arial" panose="020B0604020202020204" pitchFamily="34" charset="0"/>
                <a:cs typeface="Arial" panose="020B0604020202020204" pitchFamily="34" charset="0"/>
              </a:rPr>
              <a:t> Hurd</a:t>
            </a:r>
          </a:p>
        </p:txBody>
      </p:sp>
    </p:spTree>
    <p:extLst>
      <p:ext uri="{BB962C8B-B14F-4D97-AF65-F5344CB8AC3E}">
        <p14:creationId xmlns:p14="http://schemas.microsoft.com/office/powerpoint/2010/main" val="3240057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1EFBE3C-A87F-4480-8318-E58EFFEC0A9E}"/>
              </a:ext>
            </a:extLst>
          </p:cNvPr>
          <p:cNvSpPr/>
          <p:nvPr/>
        </p:nvSpPr>
        <p:spPr>
          <a:xfrm>
            <a:off x="610251" y="1318661"/>
            <a:ext cx="10963976" cy="26022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vert="horz" lIns="45720" tIns="45720" rIns="45720" bIns="45720" rtlCol="0" anchor="ctr">
            <a:normAutofit/>
          </a:bodyPr>
          <a:lstStyle/>
          <a:p>
            <a:pPr algn="just" defTabSz="914400">
              <a:lnSpc>
                <a:spcPct val="90000"/>
              </a:lnSpc>
              <a:spcAft>
                <a:spcPts val="600"/>
              </a:spcAft>
              <a:buClr>
                <a:schemeClr val="accent1"/>
              </a:buClr>
            </a:pPr>
            <a:r>
              <a:rPr lang="en-US" sz="1500" dirty="0">
                <a:solidFill>
                  <a:schemeClr val="tx1"/>
                </a:solidFill>
                <a:effectLst/>
                <a:latin typeface="Arial" panose="020B0604020202020204" pitchFamily="34" charset="0"/>
                <a:cs typeface="Arial" panose="020B0604020202020204" pitchFamily="34" charset="0"/>
              </a:rPr>
              <a:t>This is Aqsa Butt, and I am here to help out people with mental health issues. Many people around the globe are not aware of the mental illness, and that is because of stigma attached to it as well as the lack of information. Many people are not aware of the severity of these issues or how to approach them. Many people suffering from mental health issues are ofte</a:t>
            </a:r>
            <a:r>
              <a:rPr lang="en-US" sz="1500" dirty="0">
                <a:solidFill>
                  <a:schemeClr val="tx1"/>
                </a:solidFill>
                <a:latin typeface="Arial" panose="020B0604020202020204" pitchFamily="34" charset="0"/>
                <a:cs typeface="Arial" panose="020B0604020202020204" pitchFamily="34" charset="0"/>
              </a:rPr>
              <a:t>n </a:t>
            </a:r>
            <a:r>
              <a:rPr lang="en-US" sz="1500" dirty="0">
                <a:solidFill>
                  <a:schemeClr val="tx1"/>
                </a:solidFill>
                <a:effectLst/>
                <a:latin typeface="Arial" panose="020B0604020202020204" pitchFamily="34" charset="0"/>
                <a:cs typeface="Arial" panose="020B0604020202020204" pitchFamily="34" charset="0"/>
              </a:rPr>
              <a:t>afraid of speak up. This stigma attached to them isolates them, they disassociate from people, and refuse to seek help from the professionals,. They try to find false solutions and suffer alone in silence. This is why we are here, giving an opportunity for individuals to joi</a:t>
            </a:r>
            <a:r>
              <a:rPr lang="en-US" sz="1500" dirty="0">
                <a:solidFill>
                  <a:schemeClr val="tx1"/>
                </a:solidFill>
                <a:latin typeface="Arial" panose="020B0604020202020204" pitchFamily="34" charset="0"/>
                <a:cs typeface="Arial" panose="020B0604020202020204" pitchFamily="34" charset="0"/>
              </a:rPr>
              <a:t>n </a:t>
            </a:r>
            <a:r>
              <a:rPr lang="en-US" sz="1500" dirty="0">
                <a:solidFill>
                  <a:schemeClr val="tx1"/>
                </a:solidFill>
                <a:effectLst/>
                <a:latin typeface="Arial" panose="020B0604020202020204" pitchFamily="34" charset="0"/>
                <a:cs typeface="Arial" panose="020B0604020202020204" pitchFamily="34" charset="0"/>
              </a:rPr>
              <a:t>our mental health program. With the help of my health care team, we would </a:t>
            </a:r>
            <a:r>
              <a:rPr lang="en-US" sz="1500" dirty="0">
                <a:solidFill>
                  <a:schemeClr val="tx1"/>
                </a:solidFill>
                <a:latin typeface="Arial" panose="020B0604020202020204" pitchFamily="34" charset="0"/>
                <a:cs typeface="Arial" panose="020B0604020202020204" pitchFamily="34" charset="0"/>
              </a:rPr>
              <a:t>provide </a:t>
            </a:r>
            <a:r>
              <a:rPr lang="en-US" sz="1500" dirty="0">
                <a:solidFill>
                  <a:schemeClr val="tx1"/>
                </a:solidFill>
                <a:effectLst/>
                <a:latin typeface="Arial" panose="020B0604020202020204" pitchFamily="34" charset="0"/>
                <a:cs typeface="Arial" panose="020B0604020202020204" pitchFamily="34" charset="0"/>
              </a:rPr>
              <a:t>resources for people and relieve the patients who are facing mental health challenges from stress and negativity. If any of your loved one, family, friend or a co-worker </a:t>
            </a:r>
            <a:r>
              <a:rPr lang="en-US" sz="1500" dirty="0">
                <a:solidFill>
                  <a:schemeClr val="tx1"/>
                </a:solidFill>
                <a:latin typeface="Arial" panose="020B0604020202020204" pitchFamily="34" charset="0"/>
                <a:cs typeface="Arial" panose="020B0604020202020204" pitchFamily="34" charset="0"/>
              </a:rPr>
              <a:t>are</a:t>
            </a:r>
            <a:r>
              <a:rPr lang="en-US" sz="1500" dirty="0">
                <a:solidFill>
                  <a:schemeClr val="tx1"/>
                </a:solidFill>
                <a:effectLst/>
                <a:latin typeface="Arial" panose="020B0604020202020204" pitchFamily="34" charset="0"/>
                <a:cs typeface="Arial" panose="020B0604020202020204" pitchFamily="34" charset="0"/>
              </a:rPr>
              <a:t> suffering alone, this is the place to be. We are opening up the conversation about mental health and provide resources </a:t>
            </a:r>
            <a:r>
              <a:rPr lang="en-US" sz="1500" dirty="0">
                <a:solidFill>
                  <a:schemeClr val="tx1"/>
                </a:solidFill>
                <a:latin typeface="Arial" panose="020B0604020202020204" pitchFamily="34" charset="0"/>
                <a:cs typeface="Arial" panose="020B0604020202020204" pitchFamily="34" charset="0"/>
              </a:rPr>
              <a:t>to whoever may</a:t>
            </a:r>
            <a:r>
              <a:rPr lang="en-US" sz="1500" dirty="0">
                <a:solidFill>
                  <a:schemeClr val="tx1"/>
                </a:solidFill>
                <a:effectLst/>
                <a:latin typeface="Arial" panose="020B0604020202020204" pitchFamily="34" charset="0"/>
                <a:cs typeface="Arial" panose="020B0604020202020204" pitchFamily="34" charset="0"/>
              </a:rPr>
              <a:t> need them. I am here for consultation and </a:t>
            </a:r>
            <a:r>
              <a:rPr lang="en-US" sz="1500" dirty="0">
                <a:solidFill>
                  <a:schemeClr val="tx1"/>
                </a:solidFill>
                <a:latin typeface="Arial" panose="020B0604020202020204" pitchFamily="34" charset="0"/>
                <a:cs typeface="Arial" panose="020B0604020202020204" pitchFamily="34" charset="0"/>
              </a:rPr>
              <a:t>to listen to anyone who needs it.</a:t>
            </a:r>
            <a:r>
              <a:rPr lang="en-US" sz="1500" dirty="0">
                <a:solidFill>
                  <a:schemeClr val="tx1"/>
                </a:solidFill>
                <a:effectLst/>
                <a:latin typeface="Arial" panose="020B0604020202020204" pitchFamily="34" charset="0"/>
                <a:cs typeface="Arial" panose="020B0604020202020204" pitchFamily="34" charset="0"/>
              </a:rPr>
              <a:t> </a:t>
            </a:r>
            <a:endParaRPr lang="en-US" sz="1500" dirty="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8EC569E6-20AF-42E3-AC0C-18B07B3CB892}"/>
              </a:ext>
            </a:extLst>
          </p:cNvPr>
          <p:cNvSpPr/>
          <p:nvPr/>
        </p:nvSpPr>
        <p:spPr>
          <a:xfrm>
            <a:off x="351803" y="4017938"/>
            <a:ext cx="3545942" cy="2545732"/>
          </a:xfrm>
          <a:prstGeom prst="rect">
            <a:avLst/>
          </a:prstGeom>
          <a:noFill/>
          <a:ln w="38100">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15000"/>
              </a:lnSpc>
              <a:spcAft>
                <a:spcPts val="1000"/>
              </a:spcAft>
            </a:pPr>
            <a:endParaRPr lang="en-GB" sz="1400" dirty="0">
              <a:effectLst/>
              <a:latin typeface="Calibri" panose="020F0502020204030204" pitchFamily="34" charset="0"/>
              <a:ea typeface="Calibri" panose="020F0502020204030204" pitchFamily="34" charset="0"/>
            </a:endParaRPr>
          </a:p>
        </p:txBody>
      </p:sp>
      <p:sp>
        <p:nvSpPr>
          <p:cNvPr id="5" name="Rectangle 4">
            <a:extLst>
              <a:ext uri="{FF2B5EF4-FFF2-40B4-BE49-F238E27FC236}">
                <a16:creationId xmlns:a16="http://schemas.microsoft.com/office/drawing/2014/main" id="{D227CD24-24C9-4538-A450-C77FCEDF087B}"/>
              </a:ext>
            </a:extLst>
          </p:cNvPr>
          <p:cNvSpPr/>
          <p:nvPr/>
        </p:nvSpPr>
        <p:spPr>
          <a:xfrm>
            <a:off x="4015984" y="4150596"/>
            <a:ext cx="7558243" cy="1990005"/>
          </a:xfrm>
          <a:prstGeom prst="rect">
            <a:avLst/>
          </a:prstGeom>
          <a:noFill/>
          <a:ln w="38100">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15000"/>
              </a:lnSpc>
              <a:spcAft>
                <a:spcPts val="1000"/>
              </a:spcAft>
            </a:pPr>
            <a:r>
              <a:rPr lang="en-US" sz="1400" dirty="0">
                <a:solidFill>
                  <a:srgbClr val="000000"/>
                </a:solidFill>
                <a:effectLst/>
                <a:latin typeface="Arial" panose="020B0604020202020204" pitchFamily="34" charset="0"/>
                <a:ea typeface="Arial" panose="020B0604020202020204" pitchFamily="34" charset="0"/>
              </a:rPr>
              <a:t>Besides the patients who are directly suffering from these issues, we will also be helping their friends and families and teaching them methods to help create a better and positive environment for their loved ones. In addition, we will be suggesting and providing some useful resources which would be very beneficial, some of which include, motivational books, lecture CD’s and medication. </a:t>
            </a:r>
            <a:r>
              <a:rPr lang="en-US" sz="1400" dirty="0">
                <a:solidFill>
                  <a:srgbClr val="000000"/>
                </a:solidFill>
                <a:latin typeface="Arial" panose="020B0604020202020204" pitchFamily="34" charset="0"/>
                <a:ea typeface="Arial" panose="020B0604020202020204" pitchFamily="34" charset="0"/>
              </a:rPr>
              <a:t>W</a:t>
            </a:r>
            <a:r>
              <a:rPr lang="en-US" sz="1400" dirty="0">
                <a:solidFill>
                  <a:srgbClr val="000000"/>
                </a:solidFill>
                <a:effectLst/>
                <a:latin typeface="Arial" panose="020B0604020202020204" pitchFamily="34" charset="0"/>
                <a:ea typeface="Arial" panose="020B0604020202020204" pitchFamily="34" charset="0"/>
              </a:rPr>
              <a:t>e will be helping families by giving them professional assistance so they can take care of patients at home. In some cases, our team will be able to visit at home for the services if required.</a:t>
            </a:r>
            <a:endParaRPr lang="en-GB" sz="1400" dirty="0">
              <a:effectLst/>
              <a:latin typeface="Calibri" panose="020F0502020204030204" pitchFamily="34" charset="0"/>
              <a:ea typeface="Calibri" panose="020F0502020204030204" pitchFamily="34" charset="0"/>
            </a:endParaRPr>
          </a:p>
        </p:txBody>
      </p:sp>
      <p:sp>
        <p:nvSpPr>
          <p:cNvPr id="12" name="TextBox 11">
            <a:extLst>
              <a:ext uri="{FF2B5EF4-FFF2-40B4-BE49-F238E27FC236}">
                <a16:creationId xmlns:a16="http://schemas.microsoft.com/office/drawing/2014/main" id="{5DBE81B6-DF8E-4E3A-B86B-C2893428AB63}"/>
              </a:ext>
            </a:extLst>
          </p:cNvPr>
          <p:cNvSpPr txBox="1"/>
          <p:nvPr/>
        </p:nvSpPr>
        <p:spPr>
          <a:xfrm>
            <a:off x="518166" y="4149143"/>
            <a:ext cx="3213216" cy="2221121"/>
          </a:xfrm>
          <a:prstGeom prst="rect">
            <a:avLst/>
          </a:prstGeom>
          <a:noFill/>
        </p:spPr>
        <p:txBody>
          <a:bodyPr wrap="square" rtlCol="0">
            <a:spAutoFit/>
          </a:bodyPr>
          <a:lstStyle/>
          <a:p>
            <a:pPr>
              <a:spcAft>
                <a:spcPts val="1000"/>
              </a:spcAft>
            </a:pPr>
            <a:r>
              <a:rPr lang="en-US" sz="1300" dirty="0">
                <a:solidFill>
                  <a:schemeClr val="bg1"/>
                </a:solidFill>
                <a:effectLst/>
                <a:latin typeface="Arial" panose="020B0604020202020204" pitchFamily="34" charset="0"/>
                <a:ea typeface="Arial" panose="020B0604020202020204" pitchFamily="34" charset="0"/>
              </a:rPr>
              <a:t>During the time of this pandemic, there are restrictions and issues we are all facing. Therefore, we won’t be able to reach out to you directly but we have managed to have an online live session to help you out. We will be using Zoom and Microsoft Teams for personal meetings.</a:t>
            </a:r>
            <a:endParaRPr lang="en-GB" sz="1300" dirty="0">
              <a:solidFill>
                <a:schemeClr val="bg1"/>
              </a:solidFill>
              <a:latin typeface="Calibri" panose="020F0502020204030204" pitchFamily="34" charset="0"/>
              <a:ea typeface="Arial" panose="020B0604020202020204" pitchFamily="34" charset="0"/>
            </a:endParaRPr>
          </a:p>
          <a:p>
            <a:pPr>
              <a:spcAft>
                <a:spcPts val="1000"/>
              </a:spcAft>
            </a:pPr>
            <a:r>
              <a:rPr lang="en-US" sz="1300" dirty="0">
                <a:solidFill>
                  <a:schemeClr val="bg1"/>
                </a:solidFill>
                <a:effectLst/>
                <a:latin typeface="Arial" panose="020B0604020202020204" pitchFamily="34" charset="0"/>
                <a:ea typeface="Arial" panose="020B0604020202020204" pitchFamily="34" charset="0"/>
              </a:rPr>
              <a:t>We hope it will be informative and helpful to you.</a:t>
            </a:r>
            <a:endParaRPr lang="en-GB" sz="1300" dirty="0">
              <a:solidFill>
                <a:schemeClr val="bg1"/>
              </a:solidFill>
              <a:effectLst/>
              <a:latin typeface="Calibri" panose="020F0502020204030204" pitchFamily="34" charset="0"/>
              <a:ea typeface="Calibri" panose="020F0502020204030204" pitchFamily="34" charset="0"/>
            </a:endParaRPr>
          </a:p>
        </p:txBody>
      </p:sp>
      <p:sp>
        <p:nvSpPr>
          <p:cNvPr id="14" name="Rectangle 13">
            <a:extLst>
              <a:ext uri="{FF2B5EF4-FFF2-40B4-BE49-F238E27FC236}">
                <a16:creationId xmlns:a16="http://schemas.microsoft.com/office/drawing/2014/main" id="{B9B52DD3-02A8-4EE9-B854-068C0044DBEA}"/>
              </a:ext>
            </a:extLst>
          </p:cNvPr>
          <p:cNvSpPr/>
          <p:nvPr/>
        </p:nvSpPr>
        <p:spPr>
          <a:xfrm>
            <a:off x="5133749" y="484632"/>
            <a:ext cx="1924502"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PITCH</a:t>
            </a:r>
          </a:p>
        </p:txBody>
      </p:sp>
    </p:spTree>
    <p:extLst>
      <p:ext uri="{BB962C8B-B14F-4D97-AF65-F5344CB8AC3E}">
        <p14:creationId xmlns:p14="http://schemas.microsoft.com/office/powerpoint/2010/main" val="2113440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47F247E-B679-44E9-93C2-B2DD5EFB2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EE15661-B0F2-42AE-A75B-0999B2CF5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2744" y="484632"/>
            <a:ext cx="8948150"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54706C1-38B7-4C23-8749-906CB0DC8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52" y="484632"/>
            <a:ext cx="2128933"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CD161189-7A5B-4B2B-93DC-777102994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07198" y="1029524"/>
            <a:ext cx="0" cy="914400"/>
          </a:xfrm>
          <a:prstGeom prst="line">
            <a:avLst/>
          </a:prstGeom>
          <a:ln w="19050">
            <a:solidFill>
              <a:schemeClr val="accent1">
                <a:alpha val="80000"/>
              </a:schemeClr>
            </a:solidFill>
          </a:ln>
        </p:spPr>
        <p:style>
          <a:lnRef idx="1">
            <a:schemeClr val="accent1"/>
          </a:lnRef>
          <a:fillRef idx="0">
            <a:schemeClr val="accent1"/>
          </a:fillRef>
          <a:effectRef idx="0">
            <a:schemeClr val="accent1"/>
          </a:effectRef>
          <a:fontRef idx="minor">
            <a:schemeClr val="tx1"/>
          </a:fontRef>
        </p:style>
      </p:cxnSp>
      <p:sp>
        <p:nvSpPr>
          <p:cNvPr id="9" name="Line Callout 1 20">
            <a:extLst>
              <a:ext uri="{FF2B5EF4-FFF2-40B4-BE49-F238E27FC236}">
                <a16:creationId xmlns:a16="http://schemas.microsoft.com/office/drawing/2014/main" id="{E7CEF9B2-0041-4E9A-9553-6FCDBF8F0E03}"/>
              </a:ext>
            </a:extLst>
          </p:cNvPr>
          <p:cNvSpPr/>
          <p:nvPr/>
        </p:nvSpPr>
        <p:spPr>
          <a:xfrm>
            <a:off x="3158323" y="1367657"/>
            <a:ext cx="4461127" cy="1546119"/>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path path="circle">
              <a:fillToRect l="100000" t="100000"/>
            </a:path>
            <a:tileRect r="-100000" b="-100000"/>
          </a:gra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dirty="0">
                <a:solidFill>
                  <a:schemeClr val="bg1"/>
                </a:solidFill>
              </a:rPr>
              <a:t>According to WHO, 25% of world population suffer from mental related issues during different stages of their lives. Yet 2/3 of them don’t seek professional health. And those who seek don't complete their treatment plan as prescribed by physician. It is estimated that not all but only 40% of these individuals seek help and complete their treatment. This is not enough. </a:t>
            </a:r>
            <a:r>
              <a:rPr lang="en-US" sz="800" dirty="0">
                <a:solidFill>
                  <a:schemeClr val="bg1"/>
                </a:solidFill>
                <a:latin typeface="Arial" panose="020B0604020202020204" pitchFamily="34" charset="0"/>
                <a:cs typeface="Arial" panose="020B0604020202020204" pitchFamily="34" charset="0"/>
              </a:rPr>
              <a:t>(WHO, 2003)</a:t>
            </a:r>
            <a:endParaRPr lang="en-US" sz="1200" dirty="0">
              <a:solidFill>
                <a:schemeClr val="bg1"/>
              </a:solidFill>
              <a:latin typeface="Arial" panose="020B0604020202020204" pitchFamily="34" charset="0"/>
              <a:cs typeface="Arial" panose="020B0604020202020204" pitchFamily="34" charset="0"/>
            </a:endParaRPr>
          </a:p>
        </p:txBody>
      </p:sp>
      <p:sp>
        <p:nvSpPr>
          <p:cNvPr id="11" name="Flowchart: Predefined Process 10">
            <a:extLst>
              <a:ext uri="{FF2B5EF4-FFF2-40B4-BE49-F238E27FC236}">
                <a16:creationId xmlns:a16="http://schemas.microsoft.com/office/drawing/2014/main" id="{E9ECBD6B-4274-4248-8620-EC4B14833CD3}"/>
              </a:ext>
            </a:extLst>
          </p:cNvPr>
          <p:cNvSpPr/>
          <p:nvPr/>
        </p:nvSpPr>
        <p:spPr>
          <a:xfrm>
            <a:off x="3133885" y="3204295"/>
            <a:ext cx="4510002" cy="1273567"/>
          </a:xfrm>
          <a:prstGeom prst="flowChartPredefinedProcess">
            <a:avLst/>
          </a:prstGeom>
          <a:solidFill>
            <a:schemeClr val="tx1">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dirty="0">
                <a:solidFill>
                  <a:schemeClr val="bg1"/>
                </a:solidFill>
              </a:rPr>
              <a:t>Among every 5 children, 1 child suffers from mental illness. And half of them don’t get the treatment they need as a result of unawareness. They need support. </a:t>
            </a:r>
            <a:r>
              <a:rPr lang="en-US" sz="1100" dirty="0">
                <a:solidFill>
                  <a:schemeClr val="bg1"/>
                </a:solidFill>
                <a:latin typeface="Arial" panose="020B0604020202020204" pitchFamily="34" charset="0"/>
                <a:cs typeface="Arial" panose="020B0604020202020204" pitchFamily="34" charset="0"/>
              </a:rPr>
              <a:t>(WHO, 2003)</a:t>
            </a:r>
            <a:endParaRPr lang="en-US" sz="1400" dirty="0">
              <a:solidFill>
                <a:schemeClr val="bg1"/>
              </a:solidFill>
            </a:endParaRPr>
          </a:p>
        </p:txBody>
      </p:sp>
      <p:sp>
        <p:nvSpPr>
          <p:cNvPr id="13" name="Rounded Rectangle 22">
            <a:extLst>
              <a:ext uri="{FF2B5EF4-FFF2-40B4-BE49-F238E27FC236}">
                <a16:creationId xmlns:a16="http://schemas.microsoft.com/office/drawing/2014/main" id="{8F54D824-CD28-4979-8E77-54D0ACB99083}"/>
              </a:ext>
            </a:extLst>
          </p:cNvPr>
          <p:cNvSpPr/>
          <p:nvPr/>
        </p:nvSpPr>
        <p:spPr>
          <a:xfrm>
            <a:off x="8473204" y="815933"/>
            <a:ext cx="2321381" cy="1546119"/>
          </a:xfrm>
          <a:prstGeom prst="roundRect">
            <a:avLst/>
          </a:prstGeom>
          <a:solidFill>
            <a:schemeClr val="tx1">
              <a:lumMod val="6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rPr>
              <a:t>People with mental illness could be your family, friends or co-workers, just like other patients they also deserve help, they need care and love. Send them our way.</a:t>
            </a:r>
          </a:p>
        </p:txBody>
      </p:sp>
      <p:sp>
        <p:nvSpPr>
          <p:cNvPr id="15" name="Snip Diagonal Corner Rectangle 23">
            <a:extLst>
              <a:ext uri="{FF2B5EF4-FFF2-40B4-BE49-F238E27FC236}">
                <a16:creationId xmlns:a16="http://schemas.microsoft.com/office/drawing/2014/main" id="{1B457B73-0DC4-4906-B6B0-5E859EFA7466}"/>
              </a:ext>
            </a:extLst>
          </p:cNvPr>
          <p:cNvSpPr/>
          <p:nvPr/>
        </p:nvSpPr>
        <p:spPr>
          <a:xfrm>
            <a:off x="2974126" y="4849005"/>
            <a:ext cx="4829520" cy="1235723"/>
          </a:xfrm>
          <a:prstGeom prst="snip2Diag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rPr>
              <a:t> There isn't any harm if you are suffering from mental illness. You deserve the same care, love and attention as people who are suffering with physical health issues. Come front, don’t be ashamed and talk to us. We are there to listen you, encourage you and help you. </a:t>
            </a:r>
            <a:endParaRPr lang="en-US" sz="1400" dirty="0"/>
          </a:p>
        </p:txBody>
      </p:sp>
      <p:sp>
        <p:nvSpPr>
          <p:cNvPr id="16" name="Horizontal Scroll 19">
            <a:extLst>
              <a:ext uri="{FF2B5EF4-FFF2-40B4-BE49-F238E27FC236}">
                <a16:creationId xmlns:a16="http://schemas.microsoft.com/office/drawing/2014/main" id="{4D34F1F8-0C28-4DBA-A630-575224906B58}"/>
              </a:ext>
            </a:extLst>
          </p:cNvPr>
          <p:cNvSpPr/>
          <p:nvPr/>
        </p:nvSpPr>
        <p:spPr>
          <a:xfrm>
            <a:off x="8736690" y="4814646"/>
            <a:ext cx="1959520" cy="1263323"/>
          </a:xfrm>
          <a:prstGeom prst="ellipse">
            <a:avLst/>
          </a:prstGeom>
          <a:solidFill>
            <a:schemeClr val="accent3">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bg1"/>
                </a:solidFill>
              </a:rPr>
              <a:t>Don’t hesitate to ask for help</a:t>
            </a:r>
          </a:p>
        </p:txBody>
      </p:sp>
      <p:pic>
        <p:nvPicPr>
          <p:cNvPr id="17" name="Picture 3" descr="C:\Users\S~K\Desktop\ImagePeopleLikeMeMutualAid5.jpeg">
            <a:extLst>
              <a:ext uri="{FF2B5EF4-FFF2-40B4-BE49-F238E27FC236}">
                <a16:creationId xmlns:a16="http://schemas.microsoft.com/office/drawing/2014/main" id="{7E26D407-E1B7-4491-A7EE-3045A6C763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3204" y="2693353"/>
            <a:ext cx="2486492" cy="178450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8" name="Explosion 2 13">
            <a:extLst>
              <a:ext uri="{FF2B5EF4-FFF2-40B4-BE49-F238E27FC236}">
                <a16:creationId xmlns:a16="http://schemas.microsoft.com/office/drawing/2014/main" id="{CC70085F-3369-458E-AC79-CC99CBCF0300}"/>
              </a:ext>
            </a:extLst>
          </p:cNvPr>
          <p:cNvSpPr/>
          <p:nvPr/>
        </p:nvSpPr>
        <p:spPr>
          <a:xfrm>
            <a:off x="574086" y="546330"/>
            <a:ext cx="1981431" cy="1039149"/>
          </a:xfrm>
          <a:prstGeom prst="wedgeEllipseCallout">
            <a:avLst/>
          </a:prstGeom>
          <a:solidFill>
            <a:schemeClr val="tx1">
              <a:lumMod val="75000"/>
            </a:schemeClr>
          </a:solidFill>
          <a:ln>
            <a:solidFill>
              <a:schemeClr val="tx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latin typeface="Arial Black" pitchFamily="34" charset="0"/>
              </a:rPr>
              <a:t>Attention Seeker  </a:t>
            </a:r>
          </a:p>
        </p:txBody>
      </p:sp>
      <p:sp>
        <p:nvSpPr>
          <p:cNvPr id="19" name="Explosion 2 13">
            <a:extLst>
              <a:ext uri="{FF2B5EF4-FFF2-40B4-BE49-F238E27FC236}">
                <a16:creationId xmlns:a16="http://schemas.microsoft.com/office/drawing/2014/main" id="{6CC8CE8C-2586-4CAE-A51A-E6CAE4431844}"/>
              </a:ext>
            </a:extLst>
          </p:cNvPr>
          <p:cNvSpPr/>
          <p:nvPr/>
        </p:nvSpPr>
        <p:spPr>
          <a:xfrm>
            <a:off x="573605" y="1874627"/>
            <a:ext cx="1932024" cy="1039149"/>
          </a:xfrm>
          <a:prstGeom prst="wedgeEllipseCallout">
            <a:avLst/>
          </a:prstGeom>
          <a:solidFill>
            <a:schemeClr val="tx1">
              <a:lumMod val="75000"/>
            </a:schemeClr>
          </a:solidFill>
          <a:ln>
            <a:solidFill>
              <a:schemeClr val="tx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latin typeface="Arial Black" pitchFamily="34" charset="0"/>
              </a:rPr>
              <a:t>Careless</a:t>
            </a:r>
          </a:p>
        </p:txBody>
      </p:sp>
      <p:sp>
        <p:nvSpPr>
          <p:cNvPr id="20" name="Explosion 2 13">
            <a:extLst>
              <a:ext uri="{FF2B5EF4-FFF2-40B4-BE49-F238E27FC236}">
                <a16:creationId xmlns:a16="http://schemas.microsoft.com/office/drawing/2014/main" id="{656438DB-7C98-4AFD-A5C0-B01163C92481}"/>
              </a:ext>
            </a:extLst>
          </p:cNvPr>
          <p:cNvSpPr/>
          <p:nvPr/>
        </p:nvSpPr>
        <p:spPr>
          <a:xfrm>
            <a:off x="548902" y="3198371"/>
            <a:ext cx="1981431" cy="1039149"/>
          </a:xfrm>
          <a:prstGeom prst="wedgeEllipseCallout">
            <a:avLst/>
          </a:prstGeom>
          <a:solidFill>
            <a:schemeClr val="tx1">
              <a:lumMod val="75000"/>
            </a:schemeClr>
          </a:solidFill>
          <a:ln>
            <a:solidFill>
              <a:schemeClr val="tx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latin typeface="Arial Black" pitchFamily="34" charset="0"/>
              </a:rPr>
              <a:t>Self centered</a:t>
            </a:r>
          </a:p>
        </p:txBody>
      </p:sp>
      <p:sp>
        <p:nvSpPr>
          <p:cNvPr id="21" name="Flowchart: Document 20">
            <a:extLst>
              <a:ext uri="{FF2B5EF4-FFF2-40B4-BE49-F238E27FC236}">
                <a16:creationId xmlns:a16="http://schemas.microsoft.com/office/drawing/2014/main" id="{384AFAB2-8906-4F0E-A908-B4A52516D95A}"/>
              </a:ext>
            </a:extLst>
          </p:cNvPr>
          <p:cNvSpPr/>
          <p:nvPr/>
        </p:nvSpPr>
        <p:spPr>
          <a:xfrm>
            <a:off x="475151" y="4477862"/>
            <a:ext cx="2128934" cy="1719599"/>
          </a:xfrm>
          <a:prstGeom prst="flowChartDocument">
            <a:avLst/>
          </a:prstGeom>
          <a:ln>
            <a:solidFill>
              <a:schemeClr val="tx1">
                <a:lumMod val="8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1500" dirty="0">
                <a:solidFill>
                  <a:schemeClr val="bg1"/>
                </a:solidFill>
              </a:rPr>
              <a:t>Do we say such things to a person who has physical health problems?</a:t>
            </a:r>
          </a:p>
        </p:txBody>
      </p:sp>
      <p:sp>
        <p:nvSpPr>
          <p:cNvPr id="6" name="Rectangle 5">
            <a:extLst>
              <a:ext uri="{FF2B5EF4-FFF2-40B4-BE49-F238E27FC236}">
                <a16:creationId xmlns:a16="http://schemas.microsoft.com/office/drawing/2014/main" id="{E0E7C8B5-E14F-421A-A08A-EEA26EB22A94}"/>
              </a:ext>
            </a:extLst>
          </p:cNvPr>
          <p:cNvSpPr/>
          <p:nvPr/>
        </p:nvSpPr>
        <p:spPr>
          <a:xfrm>
            <a:off x="2772744" y="524919"/>
            <a:ext cx="5379934" cy="707886"/>
          </a:xfrm>
          <a:prstGeom prst="rect">
            <a:avLst/>
          </a:prstGeom>
          <a:noFill/>
        </p:spPr>
        <p:txBody>
          <a:bodyPr wrap="none" lIns="91440" tIns="45720" rIns="91440" bIns="45720">
            <a:spAutoFit/>
          </a:bodyPr>
          <a:lstStyle/>
          <a:p>
            <a:pPr algn="ctr"/>
            <a:r>
              <a:rPr lang="en-US" sz="4000" b="1" spc="50" dirty="0">
                <a:ln w="9525" cmpd="sng">
                  <a:solidFill>
                    <a:schemeClr val="accent1"/>
                  </a:solidFill>
                  <a:prstDash val="solid"/>
                </a:ln>
                <a:solidFill>
                  <a:srgbClr val="70AD47">
                    <a:tint val="1000"/>
                  </a:srgbClr>
                </a:solidFill>
                <a:effectLst>
                  <a:glow rad="38100">
                    <a:schemeClr val="accent1">
                      <a:alpha val="40000"/>
                    </a:schemeClr>
                  </a:glow>
                </a:effectLst>
                <a:latin typeface="Arial Narrow" panose="020B0606020202030204" pitchFamily="34" charset="0"/>
              </a:rPr>
              <a:t>Mental Health Awareness</a:t>
            </a:r>
            <a:endParaRPr lang="en-US" sz="4000" b="1" cap="none" spc="50" dirty="0">
              <a:ln w="9525" cmpd="sng">
                <a:solidFill>
                  <a:schemeClr val="accent1"/>
                </a:solidFill>
                <a:prstDash val="solid"/>
              </a:ln>
              <a:solidFill>
                <a:srgbClr val="70AD47">
                  <a:tint val="1000"/>
                </a:srgbClr>
              </a:solidFill>
              <a:effectLst>
                <a:glow rad="38100">
                  <a:schemeClr val="accent1">
                    <a:alpha val="40000"/>
                  </a:schemeClr>
                </a:glow>
              </a:effectLst>
              <a:latin typeface="Arial Narrow" panose="020B0606020202030204" pitchFamily="34" charset="0"/>
            </a:endParaRPr>
          </a:p>
        </p:txBody>
      </p:sp>
      <p:sp>
        <p:nvSpPr>
          <p:cNvPr id="22" name="Rectangle 21">
            <a:extLst>
              <a:ext uri="{FF2B5EF4-FFF2-40B4-BE49-F238E27FC236}">
                <a16:creationId xmlns:a16="http://schemas.microsoft.com/office/drawing/2014/main" id="{35937409-D791-47C6-9CA9-55AB132AE6D4}"/>
              </a:ext>
            </a:extLst>
          </p:cNvPr>
          <p:cNvSpPr/>
          <p:nvPr/>
        </p:nvSpPr>
        <p:spPr>
          <a:xfrm>
            <a:off x="186088" y="151598"/>
            <a:ext cx="11819823" cy="6554804"/>
          </a:xfrm>
          <a:prstGeom prst="rect">
            <a:avLst/>
          </a:prstGeom>
          <a:noFill/>
          <a:ln w="38100">
            <a:solidFill>
              <a:schemeClr val="accent1">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357145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44A4A5-9FE6-4942-B848-2608D0B01879}"/>
              </a:ext>
            </a:extLst>
          </p:cNvPr>
          <p:cNvSpPr/>
          <p:nvPr/>
        </p:nvSpPr>
        <p:spPr>
          <a:xfrm>
            <a:off x="186088" y="151598"/>
            <a:ext cx="11819823" cy="6554804"/>
          </a:xfrm>
          <a:prstGeom prst="rect">
            <a:avLst/>
          </a:prstGeom>
          <a:solidFill>
            <a:schemeClr val="bg1">
              <a:lumMod val="95000"/>
            </a:schemeClr>
          </a:solidFill>
          <a:ln w="38100">
            <a:solidFill>
              <a:schemeClr val="accent1">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ounded Rectangle 3"/>
          <p:cNvSpPr/>
          <p:nvPr/>
        </p:nvSpPr>
        <p:spPr>
          <a:xfrm rot="20407397">
            <a:off x="1210657" y="1541147"/>
            <a:ext cx="2410572" cy="4620263"/>
          </a:xfrm>
          <a:prstGeom prst="roundRect">
            <a:avLst>
              <a:gd name="adj" fmla="val 15753"/>
            </a:avLst>
          </a:prstGeom>
          <a:gradFill>
            <a:gsLst>
              <a:gs pos="0">
                <a:schemeClr val="accent1">
                  <a:lumMod val="60000"/>
                  <a:lumOff val="40000"/>
                </a:schemeClr>
              </a:gs>
              <a:gs pos="100000">
                <a:schemeClr val="accent1">
                  <a:lumMod val="60000"/>
                  <a:lumOff val="40000"/>
                </a:schemeClr>
              </a:gs>
            </a:gsLst>
          </a:gradFill>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dirty="0"/>
          </a:p>
          <a:p>
            <a:pPr algn="ctr"/>
            <a:r>
              <a:rPr lang="en-US" sz="2000" dirty="0"/>
              <a:t>HELP</a:t>
            </a:r>
            <a:r>
              <a:rPr lang="en-US" dirty="0"/>
              <a:t> </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solidFill>
                  <a:schemeClr val="bg1"/>
                </a:solidFill>
                <a:latin typeface="Arial Black" pitchFamily="34" charset="0"/>
              </a:rPr>
              <a:t>Don’t  hide yourself, ask for help</a:t>
            </a:r>
          </a:p>
          <a:p>
            <a:pPr algn="ctr"/>
            <a:endParaRPr lang="en-US" dirty="0"/>
          </a:p>
          <a:p>
            <a:pPr algn="ctr"/>
            <a:endParaRPr lang="en-US" dirty="0"/>
          </a:p>
          <a:p>
            <a:pPr algn="ctr"/>
            <a:endParaRPr lang="en-US" dirty="0"/>
          </a:p>
        </p:txBody>
      </p:sp>
      <p:sp>
        <p:nvSpPr>
          <p:cNvPr id="5" name="Rounded Rectangle 4"/>
          <p:cNvSpPr/>
          <p:nvPr/>
        </p:nvSpPr>
        <p:spPr>
          <a:xfrm rot="21038630">
            <a:off x="3696137" y="970163"/>
            <a:ext cx="2532599" cy="4816960"/>
          </a:xfrm>
          <a:prstGeom prst="roundRect">
            <a:avLst/>
          </a:prstGeom>
          <a:solidFill>
            <a:schemeClr val="accent1">
              <a:lumMod val="60000"/>
              <a:lumOff val="40000"/>
            </a:schemeClr>
          </a:solidFill>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r>
              <a:rPr lang="en-US" sz="2000" dirty="0"/>
              <a:t>HELP</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r>
              <a:rPr lang="en-US" dirty="0">
                <a:solidFill>
                  <a:schemeClr val="bg1"/>
                </a:solidFill>
                <a:latin typeface="Arial Black" panose="020B0A04020102020204" pitchFamily="34" charset="0"/>
              </a:rPr>
              <a:t>Hold on to this hope,</a:t>
            </a:r>
          </a:p>
          <a:p>
            <a:r>
              <a:rPr lang="en-US" dirty="0">
                <a:solidFill>
                  <a:schemeClr val="bg1"/>
                </a:solidFill>
                <a:latin typeface="Arial Black" panose="020B0A04020102020204" pitchFamily="34" charset="0"/>
              </a:rPr>
              <a:t>You can get better</a:t>
            </a: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6" name="Rounded Rectangle 5"/>
          <p:cNvSpPr/>
          <p:nvPr/>
        </p:nvSpPr>
        <p:spPr>
          <a:xfrm rot="1110368">
            <a:off x="8544691" y="1553519"/>
            <a:ext cx="2566863" cy="4750505"/>
          </a:xfrm>
          <a:prstGeom prst="roundRect">
            <a:avLst/>
          </a:prstGeom>
          <a:solidFill>
            <a:schemeClr val="accent1">
              <a:lumMod val="60000"/>
              <a:lumOff val="4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000" dirty="0"/>
              <a:t>HELP</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solidFill>
                  <a:schemeClr val="bg1"/>
                </a:solidFill>
                <a:latin typeface="Arial Black" pitchFamily="34" charset="0"/>
              </a:rPr>
              <a:t>Care about your own health and your loved ones</a:t>
            </a:r>
          </a:p>
        </p:txBody>
      </p:sp>
      <p:sp>
        <p:nvSpPr>
          <p:cNvPr id="7" name="Rounded Rectangle 6"/>
          <p:cNvSpPr/>
          <p:nvPr/>
        </p:nvSpPr>
        <p:spPr>
          <a:xfrm rot="511196">
            <a:off x="6176311" y="985401"/>
            <a:ext cx="2423058" cy="4818650"/>
          </a:xfrm>
          <a:prstGeom prst="roundRect">
            <a:avLst/>
          </a:prstGeom>
          <a:solidFill>
            <a:schemeClr val="accent1">
              <a:lumMod val="60000"/>
              <a:lumOff val="4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000" dirty="0"/>
              <a:t>HELP</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solidFill>
                <a:schemeClr val="bg1"/>
              </a:solidFill>
              <a:latin typeface="Arial Black" pitchFamily="34" charset="0"/>
            </a:endParaRPr>
          </a:p>
          <a:p>
            <a:pPr algn="ctr"/>
            <a:endParaRPr lang="en-US" dirty="0">
              <a:solidFill>
                <a:schemeClr val="bg1"/>
              </a:solidFill>
              <a:latin typeface="Arial Black" pitchFamily="34" charset="0"/>
            </a:endParaRPr>
          </a:p>
          <a:p>
            <a:pPr algn="ctr"/>
            <a:endParaRPr lang="en-US" dirty="0">
              <a:solidFill>
                <a:schemeClr val="bg1"/>
              </a:solidFill>
              <a:latin typeface="Arial Black" pitchFamily="34" charset="0"/>
            </a:endParaRPr>
          </a:p>
          <a:p>
            <a:pPr algn="ctr"/>
            <a:r>
              <a:rPr lang="en-US" dirty="0">
                <a:solidFill>
                  <a:schemeClr val="bg1"/>
                </a:solidFill>
                <a:latin typeface="Arial Black" pitchFamily="34" charset="0"/>
              </a:rPr>
              <a:t>Your mental health &amp; your life matters</a:t>
            </a:r>
          </a:p>
          <a:p>
            <a:pPr algn="ctr"/>
            <a:endParaRPr lang="en-US" dirty="0"/>
          </a:p>
          <a:p>
            <a:pPr algn="ctr"/>
            <a:endParaRPr lang="en-US" dirty="0"/>
          </a:p>
          <a:p>
            <a:pPr algn="ctr"/>
            <a:endParaRPr lang="en-US" dirty="0"/>
          </a:p>
          <a:p>
            <a:pPr algn="ct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335686">
            <a:off x="1344402" y="2492753"/>
            <a:ext cx="1800777" cy="1676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70970">
            <a:off x="3914780" y="1950456"/>
            <a:ext cx="2059423" cy="1604695"/>
          </a:xfrm>
          <a:prstGeom prst="rect">
            <a:avLst/>
          </a:prstGeom>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140251">
            <a:off x="8977006" y="2711083"/>
            <a:ext cx="1838707" cy="19848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descr="uncaptioned">
            <a:extLst>
              <a:ext uri="{FF2B5EF4-FFF2-40B4-BE49-F238E27FC236}">
                <a16:creationId xmlns:a16="http://schemas.microsoft.com/office/drawing/2014/main" id="{501AAD4F-61DD-4F71-8F68-6F0135473B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612008">
            <a:off x="6592378" y="1707330"/>
            <a:ext cx="1862115" cy="185996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4EDDC50-47FA-43C2-85F1-542C3130F0DB}"/>
              </a:ext>
            </a:extLst>
          </p:cNvPr>
          <p:cNvSpPr txBox="1"/>
          <p:nvPr/>
        </p:nvSpPr>
        <p:spPr>
          <a:xfrm rot="518945">
            <a:off x="7437193" y="3443880"/>
            <a:ext cx="1521026" cy="261610"/>
          </a:xfrm>
          <a:prstGeom prst="rect">
            <a:avLst/>
          </a:prstGeom>
          <a:noFill/>
        </p:spPr>
        <p:txBody>
          <a:bodyPr wrap="square" rtlCol="0">
            <a:spAutoFit/>
          </a:bodyPr>
          <a:lstStyle/>
          <a:p>
            <a:r>
              <a:rPr lang="en-GB" sz="1100" dirty="0">
                <a:solidFill>
                  <a:schemeClr val="tx1">
                    <a:lumMod val="50000"/>
                    <a:lumOff val="50000"/>
                  </a:schemeClr>
                </a:solidFill>
              </a:rPr>
              <a:t>(</a:t>
            </a:r>
            <a:r>
              <a:rPr lang="en-GB" sz="1100" dirty="0" err="1">
                <a:solidFill>
                  <a:schemeClr val="tx1">
                    <a:lumMod val="50000"/>
                    <a:lumOff val="50000"/>
                  </a:schemeClr>
                </a:solidFill>
              </a:rPr>
              <a:t>Kholl</a:t>
            </a:r>
            <a:r>
              <a:rPr lang="en-GB" sz="1100" dirty="0">
                <a:solidFill>
                  <a:schemeClr val="tx1">
                    <a:lumMod val="50000"/>
                    <a:lumOff val="50000"/>
                  </a:schemeClr>
                </a:solidFill>
              </a:rPr>
              <a:t>, 2018)</a:t>
            </a:r>
          </a:p>
        </p:txBody>
      </p:sp>
      <p:sp>
        <p:nvSpPr>
          <p:cNvPr id="12" name="TextBox 11">
            <a:extLst>
              <a:ext uri="{FF2B5EF4-FFF2-40B4-BE49-F238E27FC236}">
                <a16:creationId xmlns:a16="http://schemas.microsoft.com/office/drawing/2014/main" id="{D2B8D3EF-A0DF-4E6B-9AA2-B52518F75912}"/>
              </a:ext>
            </a:extLst>
          </p:cNvPr>
          <p:cNvSpPr txBox="1"/>
          <p:nvPr/>
        </p:nvSpPr>
        <p:spPr>
          <a:xfrm rot="21053701">
            <a:off x="5072217" y="3200194"/>
            <a:ext cx="1521026" cy="261610"/>
          </a:xfrm>
          <a:prstGeom prst="rect">
            <a:avLst/>
          </a:prstGeom>
          <a:noFill/>
        </p:spPr>
        <p:txBody>
          <a:bodyPr wrap="square" rtlCol="0">
            <a:spAutoFit/>
          </a:bodyPr>
          <a:lstStyle/>
          <a:p>
            <a:r>
              <a:rPr lang="en-GB" sz="1100" dirty="0">
                <a:solidFill>
                  <a:schemeClr val="bg1"/>
                </a:solidFill>
              </a:rPr>
              <a:t>(</a:t>
            </a:r>
            <a:r>
              <a:rPr lang="en-GB" sz="1100" dirty="0" err="1">
                <a:solidFill>
                  <a:schemeClr val="bg1"/>
                </a:solidFill>
              </a:rPr>
              <a:t>Connel</a:t>
            </a:r>
            <a:r>
              <a:rPr lang="en-GB" sz="1100" dirty="0">
                <a:solidFill>
                  <a:schemeClr val="bg1"/>
                </a:solidFill>
              </a:rPr>
              <a:t>, 2020)</a:t>
            </a:r>
          </a:p>
        </p:txBody>
      </p:sp>
      <p:sp>
        <p:nvSpPr>
          <p:cNvPr id="13" name="TextBox 12">
            <a:extLst>
              <a:ext uri="{FF2B5EF4-FFF2-40B4-BE49-F238E27FC236}">
                <a16:creationId xmlns:a16="http://schemas.microsoft.com/office/drawing/2014/main" id="{B0EFA3B3-FD6A-4EF9-9CA1-B7D3193532CB}"/>
              </a:ext>
            </a:extLst>
          </p:cNvPr>
          <p:cNvSpPr txBox="1"/>
          <p:nvPr/>
        </p:nvSpPr>
        <p:spPr>
          <a:xfrm rot="1114116">
            <a:off x="9488218" y="4613808"/>
            <a:ext cx="1521026" cy="261610"/>
          </a:xfrm>
          <a:prstGeom prst="rect">
            <a:avLst/>
          </a:prstGeom>
          <a:noFill/>
        </p:spPr>
        <p:txBody>
          <a:bodyPr wrap="square" rtlCol="0">
            <a:spAutoFit/>
          </a:bodyPr>
          <a:lstStyle/>
          <a:p>
            <a:r>
              <a:rPr lang="en-GB" sz="1100" dirty="0">
                <a:solidFill>
                  <a:schemeClr val="tx1">
                    <a:lumMod val="50000"/>
                    <a:lumOff val="50000"/>
                  </a:schemeClr>
                </a:solidFill>
              </a:rPr>
              <a:t>(Dowling, 2010)</a:t>
            </a:r>
          </a:p>
        </p:txBody>
      </p:sp>
    </p:spTree>
    <p:extLst>
      <p:ext uri="{BB962C8B-B14F-4D97-AF65-F5344CB8AC3E}">
        <p14:creationId xmlns:p14="http://schemas.microsoft.com/office/powerpoint/2010/main" val="706453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0" y="1"/>
            <a:ext cx="9561437" cy="722549"/>
          </a:xfrm>
          <a:noFill/>
        </p:spPr>
        <p:txBody>
          <a:bodyPr/>
          <a:lstStyle/>
          <a:p>
            <a:r>
              <a:rPr lang="en-US" b="1" cap="none" spc="0" dirty="0">
                <a:ln w="22225">
                  <a:solidFill>
                    <a:schemeClr val="accent2"/>
                  </a:solidFill>
                  <a:prstDash val="solid"/>
                </a:ln>
                <a:solidFill>
                  <a:schemeClr val="accent2">
                    <a:lumMod val="40000"/>
                    <a:lumOff val="60000"/>
                  </a:schemeClr>
                </a:solidFill>
                <a:latin typeface="Arial Black" panose="020B0A04020102020204" pitchFamily="34" charset="0"/>
              </a:rPr>
              <a:t>MENTAL ILLNESS IS REAL</a:t>
            </a:r>
          </a:p>
        </p:txBody>
      </p:sp>
      <p:sp>
        <p:nvSpPr>
          <p:cNvPr id="6" name="Text Placeholder 5"/>
          <p:cNvSpPr>
            <a:spLocks noGrp="1"/>
          </p:cNvSpPr>
          <p:nvPr>
            <p:ph type="body" sz="quarter" idx="3"/>
          </p:nvPr>
        </p:nvSpPr>
        <p:spPr>
          <a:xfrm>
            <a:off x="292874" y="4097800"/>
            <a:ext cx="1957590" cy="1205737"/>
          </a:xfrm>
        </p:spPr>
        <p:txBody>
          <a:bodyPr/>
          <a:lstStyle/>
          <a:p>
            <a:r>
              <a:rPr lang="en-US" dirty="0">
                <a:solidFill>
                  <a:schemeClr val="tx1"/>
                </a:solidFill>
                <a:latin typeface="Arial Black" panose="020B0A04020102020204" pitchFamily="34" charset="0"/>
              </a:rPr>
              <a:t>LETS HELP THEM</a:t>
            </a:r>
          </a:p>
        </p:txBody>
      </p:sp>
      <p:pic>
        <p:nvPicPr>
          <p:cNvPr id="29" name="Picture Placeholder 28"/>
          <p:cNvPicPr>
            <a:picLocks noGrp="1" noChangeAspect="1"/>
          </p:cNvPicPr>
          <p:nvPr>
            <p:ph type="pic" idx="21"/>
          </p:nvPr>
        </p:nvPicPr>
        <p:blipFill>
          <a:blip r:embed="rId2" cstate="print">
            <a:extLst>
              <a:ext uri="{28A0092B-C50C-407E-A947-70E740481C1C}">
                <a14:useLocalDpi xmlns:a14="http://schemas.microsoft.com/office/drawing/2010/main" val="0"/>
              </a:ext>
            </a:extLst>
          </a:blip>
          <a:srcRect l="2637" r="2637"/>
          <a:stretch>
            <a:fillRect/>
          </a:stretch>
        </p:blipFill>
        <p:spPr>
          <a:xfrm>
            <a:off x="3783813" y="520305"/>
            <a:ext cx="8312770" cy="2729467"/>
          </a:xfrm>
          <a:prstGeom prst="rect">
            <a:avLst/>
          </a:prstGeom>
          <a:ln>
            <a:noFill/>
          </a:ln>
          <a:effectLst>
            <a:softEdge rad="112500"/>
          </a:effectLst>
        </p:spPr>
      </p:pic>
      <p:sp>
        <p:nvSpPr>
          <p:cNvPr id="9" name="Text Placeholder 8"/>
          <p:cNvSpPr>
            <a:spLocks noGrp="1"/>
          </p:cNvSpPr>
          <p:nvPr>
            <p:ph type="body" sz="quarter" idx="13"/>
          </p:nvPr>
        </p:nvSpPr>
        <p:spPr>
          <a:xfrm>
            <a:off x="4440377" y="4344723"/>
            <a:ext cx="1949069" cy="1401180"/>
          </a:xfrm>
        </p:spPr>
        <p:txBody>
          <a:bodyPr/>
          <a:lstStyle/>
          <a:p>
            <a:r>
              <a:rPr lang="en-US" dirty="0">
                <a:solidFill>
                  <a:schemeClr val="tx1"/>
                </a:solidFill>
                <a:latin typeface="Arial Black" panose="020B0A04020102020204" pitchFamily="34" charset="0"/>
              </a:rPr>
              <a:t>REGISTER NOW</a:t>
            </a:r>
          </a:p>
          <a:p>
            <a:endParaRPr lang="en-US" dirty="0">
              <a:solidFill>
                <a:schemeClr val="tx1"/>
              </a:solidFill>
              <a:latin typeface="Arial Black" panose="020B0A04020102020204" pitchFamily="34" charset="0"/>
            </a:endParaRPr>
          </a:p>
        </p:txBody>
      </p:sp>
      <p:sp>
        <p:nvSpPr>
          <p:cNvPr id="19" name="Explosion 2 18"/>
          <p:cNvSpPr/>
          <p:nvPr/>
        </p:nvSpPr>
        <p:spPr>
          <a:xfrm>
            <a:off x="593529" y="5780744"/>
            <a:ext cx="5263714" cy="781891"/>
          </a:xfrm>
          <a:prstGeom prst="snip2Diag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a:ea typeface="+mn-ea"/>
                <a:cs typeface="+mn-cs"/>
              </a:rPr>
              <a:t>www.mentalhealth.com</a:t>
            </a:r>
          </a:p>
        </p:txBody>
      </p:sp>
      <p:sp>
        <p:nvSpPr>
          <p:cNvPr id="22" name="Flowchart: Punched Tape 21"/>
          <p:cNvSpPr/>
          <p:nvPr/>
        </p:nvSpPr>
        <p:spPr>
          <a:xfrm>
            <a:off x="8861618" y="5331026"/>
            <a:ext cx="3176788" cy="1453875"/>
          </a:xfrm>
          <a:prstGeom prst="flowChartPunchedTape">
            <a:avLst/>
          </a:prstGeom>
          <a:solidFill>
            <a:schemeClr val="accent1">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i="0" u="none" strike="noStrike" kern="1200" normalizeH="0" baseline="0" noProof="0" dirty="0">
                <a:ln w="0"/>
                <a:solidFill>
                  <a:schemeClr val="bg1"/>
                </a:solidFill>
                <a:effectLst>
                  <a:outerShdw blurRad="38100" dist="19050" dir="2700000" algn="tl" rotWithShape="0">
                    <a:schemeClr val="dk1">
                      <a:alpha val="40000"/>
                    </a:schemeClr>
                  </a:outerShdw>
                </a:effectLst>
                <a:uLnTx/>
                <a:uFillTx/>
                <a:latin typeface="Algerian" panose="04020705040A02060702" pitchFamily="82" charset="0"/>
                <a:ea typeface="+mn-ea"/>
                <a:cs typeface="+mn-cs"/>
              </a:rPr>
              <a:t>Join Miss Aqsa Butt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0957" y="3242814"/>
            <a:ext cx="2201376" cy="16989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ounded Rectangle 1"/>
          <p:cNvSpPr/>
          <p:nvPr/>
        </p:nvSpPr>
        <p:spPr>
          <a:xfrm>
            <a:off x="295219" y="686310"/>
            <a:ext cx="3029260" cy="2111009"/>
          </a:xfrm>
          <a:prstGeom prst="roundRect">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Black" pitchFamily="34" charset="0"/>
                <a:ea typeface="+mn-ea"/>
                <a:cs typeface="+mn-cs"/>
              </a:rPr>
              <a:t>Is your loved one facing any of these?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rial Black" pitchFamily="34" charset="0"/>
                <a:ea typeface="+mn-ea"/>
                <a:cs typeface="+mn-cs"/>
              </a:rPr>
              <a:t>Sadness, confused thinking, behavioral changes, anxiety, isolation, sleeping disorders,  mood swings, phobias, hallucination</a:t>
            </a:r>
            <a:r>
              <a:rPr lang="en-US" sz="1050" dirty="0">
                <a:solidFill>
                  <a:prstClr val="black"/>
                </a:solidFill>
                <a:latin typeface="Arial Black" pitchFamily="34" charset="0"/>
              </a:rPr>
              <a:t>, </a:t>
            </a:r>
            <a:r>
              <a:rPr kumimoji="0" lang="en-US" sz="1050" b="0" i="0" u="none" strike="noStrike" kern="1200" cap="none" spc="0" normalizeH="0" baseline="0" noProof="0" dirty="0">
                <a:ln>
                  <a:noFill/>
                </a:ln>
                <a:solidFill>
                  <a:prstClr val="black"/>
                </a:solidFill>
                <a:effectLst/>
                <a:uLnTx/>
                <a:uFillTx/>
                <a:latin typeface="Arial Black" pitchFamily="34" charset="0"/>
                <a:ea typeface="+mn-ea"/>
                <a:cs typeface="+mn-cs"/>
              </a:rPr>
              <a:t>stress, addiction.  </a:t>
            </a:r>
            <a:r>
              <a:rPr kumimoji="0" lang="en-US" sz="1800" b="0" i="0" u="none" strike="noStrike" kern="1200" cap="none" spc="0" normalizeH="0" baseline="0" noProof="0" dirty="0">
                <a:ln>
                  <a:noFill/>
                </a:ln>
                <a:solidFill>
                  <a:prstClr val="black"/>
                </a:solidFill>
                <a:effectLst/>
                <a:uLnTx/>
                <a:uFillTx/>
                <a:latin typeface="Arial Black" pitchFamily="34" charset="0"/>
                <a:ea typeface="+mn-ea"/>
                <a:cs typeface="+mn-cs"/>
              </a:rPr>
              <a:t> </a:t>
            </a:r>
          </a:p>
        </p:txBody>
      </p:sp>
      <p:sp>
        <p:nvSpPr>
          <p:cNvPr id="24" name="Explosion 1 23"/>
          <p:cNvSpPr/>
          <p:nvPr/>
        </p:nvSpPr>
        <p:spPr>
          <a:xfrm>
            <a:off x="6062148" y="2934304"/>
            <a:ext cx="3756101" cy="2111009"/>
          </a:xfrm>
          <a:custGeom>
            <a:avLst/>
            <a:gdLst>
              <a:gd name="connsiteX0" fmla="*/ 10800 w 21600"/>
              <a:gd name="connsiteY0" fmla="*/ 5800 h 21600"/>
              <a:gd name="connsiteX1" fmla="*/ 14522 w 21600"/>
              <a:gd name="connsiteY1" fmla="*/ 0 h 21600"/>
              <a:gd name="connsiteX2" fmla="*/ 14155 w 21600"/>
              <a:gd name="connsiteY2" fmla="*/ 5325 h 21600"/>
              <a:gd name="connsiteX3" fmla="*/ 18380 w 21600"/>
              <a:gd name="connsiteY3" fmla="*/ 4457 h 21600"/>
              <a:gd name="connsiteX4" fmla="*/ 16702 w 21600"/>
              <a:gd name="connsiteY4" fmla="*/ 7315 h 21600"/>
              <a:gd name="connsiteX5" fmla="*/ 21097 w 21600"/>
              <a:gd name="connsiteY5" fmla="*/ 8137 h 21600"/>
              <a:gd name="connsiteX6" fmla="*/ 17607 w 21600"/>
              <a:gd name="connsiteY6" fmla="*/ 10475 h 21600"/>
              <a:gd name="connsiteX7" fmla="*/ 21600 w 21600"/>
              <a:gd name="connsiteY7" fmla="*/ 13290 h 21600"/>
              <a:gd name="connsiteX8" fmla="*/ 16837 w 21600"/>
              <a:gd name="connsiteY8" fmla="*/ 12942 h 21600"/>
              <a:gd name="connsiteX9" fmla="*/ 18145 w 21600"/>
              <a:gd name="connsiteY9" fmla="*/ 18095 h 21600"/>
              <a:gd name="connsiteX10" fmla="*/ 14020 w 21600"/>
              <a:gd name="connsiteY10" fmla="*/ 14457 h 21600"/>
              <a:gd name="connsiteX11" fmla="*/ 13247 w 21600"/>
              <a:gd name="connsiteY11" fmla="*/ 19737 h 21600"/>
              <a:gd name="connsiteX12" fmla="*/ 10532 w 21600"/>
              <a:gd name="connsiteY12" fmla="*/ 14935 h 21600"/>
              <a:gd name="connsiteX13" fmla="*/ 8485 w 21600"/>
              <a:gd name="connsiteY13" fmla="*/ 21600 h 21600"/>
              <a:gd name="connsiteX14" fmla="*/ 7715 w 21600"/>
              <a:gd name="connsiteY14" fmla="*/ 15627 h 21600"/>
              <a:gd name="connsiteX15" fmla="*/ 4762 w 21600"/>
              <a:gd name="connsiteY15" fmla="*/ 17617 h 21600"/>
              <a:gd name="connsiteX16" fmla="*/ 5667 w 21600"/>
              <a:gd name="connsiteY16" fmla="*/ 13937 h 21600"/>
              <a:gd name="connsiteX17" fmla="*/ 135 w 21600"/>
              <a:gd name="connsiteY17" fmla="*/ 14587 h 21600"/>
              <a:gd name="connsiteX18" fmla="*/ 3722 w 21600"/>
              <a:gd name="connsiteY18" fmla="*/ 11775 h 21600"/>
              <a:gd name="connsiteX19" fmla="*/ 0 w 21600"/>
              <a:gd name="connsiteY19" fmla="*/ 8615 h 21600"/>
              <a:gd name="connsiteX20" fmla="*/ 4627 w 21600"/>
              <a:gd name="connsiteY20" fmla="*/ 7617 h 21600"/>
              <a:gd name="connsiteX21" fmla="*/ 370 w 21600"/>
              <a:gd name="connsiteY21" fmla="*/ 2295 h 21600"/>
              <a:gd name="connsiteX22" fmla="*/ 7312 w 21600"/>
              <a:gd name="connsiteY22" fmla="*/ 6320 h 21600"/>
              <a:gd name="connsiteX23" fmla="*/ 8352 w 21600"/>
              <a:gd name="connsiteY23" fmla="*/ 2295 h 21600"/>
              <a:gd name="connsiteX24" fmla="*/ 10800 w 21600"/>
              <a:gd name="connsiteY24" fmla="*/ 5800 h 21600"/>
              <a:gd name="connsiteX0" fmla="*/ 10800 w 21097"/>
              <a:gd name="connsiteY0" fmla="*/ 5800 h 21600"/>
              <a:gd name="connsiteX1" fmla="*/ 14522 w 21097"/>
              <a:gd name="connsiteY1" fmla="*/ 0 h 21600"/>
              <a:gd name="connsiteX2" fmla="*/ 14155 w 21097"/>
              <a:gd name="connsiteY2" fmla="*/ 5325 h 21600"/>
              <a:gd name="connsiteX3" fmla="*/ 18380 w 21097"/>
              <a:gd name="connsiteY3" fmla="*/ 4457 h 21600"/>
              <a:gd name="connsiteX4" fmla="*/ 16702 w 21097"/>
              <a:gd name="connsiteY4" fmla="*/ 7315 h 21600"/>
              <a:gd name="connsiteX5" fmla="*/ 21097 w 21097"/>
              <a:gd name="connsiteY5" fmla="*/ 8137 h 21600"/>
              <a:gd name="connsiteX6" fmla="*/ 17607 w 21097"/>
              <a:gd name="connsiteY6" fmla="*/ 10475 h 21600"/>
              <a:gd name="connsiteX7" fmla="*/ 19441 w 21097"/>
              <a:gd name="connsiteY7" fmla="*/ 12740 h 21600"/>
              <a:gd name="connsiteX8" fmla="*/ 16837 w 21097"/>
              <a:gd name="connsiteY8" fmla="*/ 12942 h 21600"/>
              <a:gd name="connsiteX9" fmla="*/ 18145 w 21097"/>
              <a:gd name="connsiteY9" fmla="*/ 18095 h 21600"/>
              <a:gd name="connsiteX10" fmla="*/ 14020 w 21097"/>
              <a:gd name="connsiteY10" fmla="*/ 14457 h 21600"/>
              <a:gd name="connsiteX11" fmla="*/ 13247 w 21097"/>
              <a:gd name="connsiteY11" fmla="*/ 19737 h 21600"/>
              <a:gd name="connsiteX12" fmla="*/ 10532 w 21097"/>
              <a:gd name="connsiteY12" fmla="*/ 14935 h 21600"/>
              <a:gd name="connsiteX13" fmla="*/ 8485 w 21097"/>
              <a:gd name="connsiteY13" fmla="*/ 21600 h 21600"/>
              <a:gd name="connsiteX14" fmla="*/ 7715 w 21097"/>
              <a:gd name="connsiteY14" fmla="*/ 15627 h 21600"/>
              <a:gd name="connsiteX15" fmla="*/ 4762 w 21097"/>
              <a:gd name="connsiteY15" fmla="*/ 17617 h 21600"/>
              <a:gd name="connsiteX16" fmla="*/ 5667 w 21097"/>
              <a:gd name="connsiteY16" fmla="*/ 13937 h 21600"/>
              <a:gd name="connsiteX17" fmla="*/ 135 w 21097"/>
              <a:gd name="connsiteY17" fmla="*/ 14587 h 21600"/>
              <a:gd name="connsiteX18" fmla="*/ 3722 w 21097"/>
              <a:gd name="connsiteY18" fmla="*/ 11775 h 21600"/>
              <a:gd name="connsiteX19" fmla="*/ 0 w 21097"/>
              <a:gd name="connsiteY19" fmla="*/ 8615 h 21600"/>
              <a:gd name="connsiteX20" fmla="*/ 4627 w 21097"/>
              <a:gd name="connsiteY20" fmla="*/ 7617 h 21600"/>
              <a:gd name="connsiteX21" fmla="*/ 370 w 21097"/>
              <a:gd name="connsiteY21" fmla="*/ 2295 h 21600"/>
              <a:gd name="connsiteX22" fmla="*/ 7312 w 21097"/>
              <a:gd name="connsiteY22" fmla="*/ 6320 h 21600"/>
              <a:gd name="connsiteX23" fmla="*/ 8352 w 21097"/>
              <a:gd name="connsiteY23" fmla="*/ 2295 h 21600"/>
              <a:gd name="connsiteX24" fmla="*/ 10800 w 21097"/>
              <a:gd name="connsiteY24" fmla="*/ 5800 h 21600"/>
              <a:gd name="connsiteX0" fmla="*/ 10800 w 19441"/>
              <a:gd name="connsiteY0" fmla="*/ 5800 h 21600"/>
              <a:gd name="connsiteX1" fmla="*/ 14522 w 19441"/>
              <a:gd name="connsiteY1" fmla="*/ 0 h 21600"/>
              <a:gd name="connsiteX2" fmla="*/ 14155 w 19441"/>
              <a:gd name="connsiteY2" fmla="*/ 5325 h 21600"/>
              <a:gd name="connsiteX3" fmla="*/ 18380 w 19441"/>
              <a:gd name="connsiteY3" fmla="*/ 4457 h 21600"/>
              <a:gd name="connsiteX4" fmla="*/ 16702 w 19441"/>
              <a:gd name="connsiteY4" fmla="*/ 7315 h 21600"/>
              <a:gd name="connsiteX5" fmla="*/ 18895 w 19441"/>
              <a:gd name="connsiteY5" fmla="*/ 7495 h 21600"/>
              <a:gd name="connsiteX6" fmla="*/ 17607 w 19441"/>
              <a:gd name="connsiteY6" fmla="*/ 10475 h 21600"/>
              <a:gd name="connsiteX7" fmla="*/ 19441 w 19441"/>
              <a:gd name="connsiteY7" fmla="*/ 12740 h 21600"/>
              <a:gd name="connsiteX8" fmla="*/ 16837 w 19441"/>
              <a:gd name="connsiteY8" fmla="*/ 12942 h 21600"/>
              <a:gd name="connsiteX9" fmla="*/ 18145 w 19441"/>
              <a:gd name="connsiteY9" fmla="*/ 18095 h 21600"/>
              <a:gd name="connsiteX10" fmla="*/ 14020 w 19441"/>
              <a:gd name="connsiteY10" fmla="*/ 14457 h 21600"/>
              <a:gd name="connsiteX11" fmla="*/ 13247 w 19441"/>
              <a:gd name="connsiteY11" fmla="*/ 19737 h 21600"/>
              <a:gd name="connsiteX12" fmla="*/ 10532 w 19441"/>
              <a:gd name="connsiteY12" fmla="*/ 14935 h 21600"/>
              <a:gd name="connsiteX13" fmla="*/ 8485 w 19441"/>
              <a:gd name="connsiteY13" fmla="*/ 21600 h 21600"/>
              <a:gd name="connsiteX14" fmla="*/ 7715 w 19441"/>
              <a:gd name="connsiteY14" fmla="*/ 15627 h 21600"/>
              <a:gd name="connsiteX15" fmla="*/ 4762 w 19441"/>
              <a:gd name="connsiteY15" fmla="*/ 17617 h 21600"/>
              <a:gd name="connsiteX16" fmla="*/ 5667 w 19441"/>
              <a:gd name="connsiteY16" fmla="*/ 13937 h 21600"/>
              <a:gd name="connsiteX17" fmla="*/ 135 w 19441"/>
              <a:gd name="connsiteY17" fmla="*/ 14587 h 21600"/>
              <a:gd name="connsiteX18" fmla="*/ 3722 w 19441"/>
              <a:gd name="connsiteY18" fmla="*/ 11775 h 21600"/>
              <a:gd name="connsiteX19" fmla="*/ 0 w 19441"/>
              <a:gd name="connsiteY19" fmla="*/ 8615 h 21600"/>
              <a:gd name="connsiteX20" fmla="*/ 4627 w 19441"/>
              <a:gd name="connsiteY20" fmla="*/ 7617 h 21600"/>
              <a:gd name="connsiteX21" fmla="*/ 370 w 19441"/>
              <a:gd name="connsiteY21" fmla="*/ 2295 h 21600"/>
              <a:gd name="connsiteX22" fmla="*/ 7312 w 19441"/>
              <a:gd name="connsiteY22" fmla="*/ 6320 h 21600"/>
              <a:gd name="connsiteX23" fmla="*/ 8352 w 19441"/>
              <a:gd name="connsiteY23" fmla="*/ 2295 h 21600"/>
              <a:gd name="connsiteX24" fmla="*/ 10800 w 19441"/>
              <a:gd name="connsiteY24" fmla="*/ 5800 h 21600"/>
              <a:gd name="connsiteX0" fmla="*/ 10800 w 19845"/>
              <a:gd name="connsiteY0" fmla="*/ 5800 h 21600"/>
              <a:gd name="connsiteX1" fmla="*/ 14522 w 19845"/>
              <a:gd name="connsiteY1" fmla="*/ 0 h 21600"/>
              <a:gd name="connsiteX2" fmla="*/ 14155 w 19845"/>
              <a:gd name="connsiteY2" fmla="*/ 5325 h 21600"/>
              <a:gd name="connsiteX3" fmla="*/ 18380 w 19845"/>
              <a:gd name="connsiteY3" fmla="*/ 4457 h 21600"/>
              <a:gd name="connsiteX4" fmla="*/ 16702 w 19845"/>
              <a:gd name="connsiteY4" fmla="*/ 7315 h 21600"/>
              <a:gd name="connsiteX5" fmla="*/ 19845 w 19845"/>
              <a:gd name="connsiteY5" fmla="*/ 5569 h 21600"/>
              <a:gd name="connsiteX6" fmla="*/ 17607 w 19845"/>
              <a:gd name="connsiteY6" fmla="*/ 10475 h 21600"/>
              <a:gd name="connsiteX7" fmla="*/ 19441 w 19845"/>
              <a:gd name="connsiteY7" fmla="*/ 12740 h 21600"/>
              <a:gd name="connsiteX8" fmla="*/ 16837 w 19845"/>
              <a:gd name="connsiteY8" fmla="*/ 12942 h 21600"/>
              <a:gd name="connsiteX9" fmla="*/ 18145 w 19845"/>
              <a:gd name="connsiteY9" fmla="*/ 18095 h 21600"/>
              <a:gd name="connsiteX10" fmla="*/ 14020 w 19845"/>
              <a:gd name="connsiteY10" fmla="*/ 14457 h 21600"/>
              <a:gd name="connsiteX11" fmla="*/ 13247 w 19845"/>
              <a:gd name="connsiteY11" fmla="*/ 19737 h 21600"/>
              <a:gd name="connsiteX12" fmla="*/ 10532 w 19845"/>
              <a:gd name="connsiteY12" fmla="*/ 14935 h 21600"/>
              <a:gd name="connsiteX13" fmla="*/ 8485 w 19845"/>
              <a:gd name="connsiteY13" fmla="*/ 21600 h 21600"/>
              <a:gd name="connsiteX14" fmla="*/ 7715 w 19845"/>
              <a:gd name="connsiteY14" fmla="*/ 15627 h 21600"/>
              <a:gd name="connsiteX15" fmla="*/ 4762 w 19845"/>
              <a:gd name="connsiteY15" fmla="*/ 17617 h 21600"/>
              <a:gd name="connsiteX16" fmla="*/ 5667 w 19845"/>
              <a:gd name="connsiteY16" fmla="*/ 13937 h 21600"/>
              <a:gd name="connsiteX17" fmla="*/ 135 w 19845"/>
              <a:gd name="connsiteY17" fmla="*/ 14587 h 21600"/>
              <a:gd name="connsiteX18" fmla="*/ 3722 w 19845"/>
              <a:gd name="connsiteY18" fmla="*/ 11775 h 21600"/>
              <a:gd name="connsiteX19" fmla="*/ 0 w 19845"/>
              <a:gd name="connsiteY19" fmla="*/ 8615 h 21600"/>
              <a:gd name="connsiteX20" fmla="*/ 4627 w 19845"/>
              <a:gd name="connsiteY20" fmla="*/ 7617 h 21600"/>
              <a:gd name="connsiteX21" fmla="*/ 370 w 19845"/>
              <a:gd name="connsiteY21" fmla="*/ 2295 h 21600"/>
              <a:gd name="connsiteX22" fmla="*/ 7312 w 19845"/>
              <a:gd name="connsiteY22" fmla="*/ 6320 h 21600"/>
              <a:gd name="connsiteX23" fmla="*/ 8352 w 19845"/>
              <a:gd name="connsiteY23" fmla="*/ 2295 h 21600"/>
              <a:gd name="connsiteX24" fmla="*/ 10800 w 19845"/>
              <a:gd name="connsiteY24" fmla="*/ 5800 h 21600"/>
              <a:gd name="connsiteX0" fmla="*/ 10800 w 19845"/>
              <a:gd name="connsiteY0" fmla="*/ 4425 h 20225"/>
              <a:gd name="connsiteX1" fmla="*/ 14436 w 19845"/>
              <a:gd name="connsiteY1" fmla="*/ 0 h 20225"/>
              <a:gd name="connsiteX2" fmla="*/ 14155 w 19845"/>
              <a:gd name="connsiteY2" fmla="*/ 3950 h 20225"/>
              <a:gd name="connsiteX3" fmla="*/ 18380 w 19845"/>
              <a:gd name="connsiteY3" fmla="*/ 3082 h 20225"/>
              <a:gd name="connsiteX4" fmla="*/ 16702 w 19845"/>
              <a:gd name="connsiteY4" fmla="*/ 5940 h 20225"/>
              <a:gd name="connsiteX5" fmla="*/ 19845 w 19845"/>
              <a:gd name="connsiteY5" fmla="*/ 4194 h 20225"/>
              <a:gd name="connsiteX6" fmla="*/ 17607 w 19845"/>
              <a:gd name="connsiteY6" fmla="*/ 9100 h 20225"/>
              <a:gd name="connsiteX7" fmla="*/ 19441 w 19845"/>
              <a:gd name="connsiteY7" fmla="*/ 11365 h 20225"/>
              <a:gd name="connsiteX8" fmla="*/ 16837 w 19845"/>
              <a:gd name="connsiteY8" fmla="*/ 11567 h 20225"/>
              <a:gd name="connsiteX9" fmla="*/ 18145 w 19845"/>
              <a:gd name="connsiteY9" fmla="*/ 16720 h 20225"/>
              <a:gd name="connsiteX10" fmla="*/ 14020 w 19845"/>
              <a:gd name="connsiteY10" fmla="*/ 13082 h 20225"/>
              <a:gd name="connsiteX11" fmla="*/ 13247 w 19845"/>
              <a:gd name="connsiteY11" fmla="*/ 18362 h 20225"/>
              <a:gd name="connsiteX12" fmla="*/ 10532 w 19845"/>
              <a:gd name="connsiteY12" fmla="*/ 13560 h 20225"/>
              <a:gd name="connsiteX13" fmla="*/ 8485 w 19845"/>
              <a:gd name="connsiteY13" fmla="*/ 20225 h 20225"/>
              <a:gd name="connsiteX14" fmla="*/ 7715 w 19845"/>
              <a:gd name="connsiteY14" fmla="*/ 14252 h 20225"/>
              <a:gd name="connsiteX15" fmla="*/ 4762 w 19845"/>
              <a:gd name="connsiteY15" fmla="*/ 16242 h 20225"/>
              <a:gd name="connsiteX16" fmla="*/ 5667 w 19845"/>
              <a:gd name="connsiteY16" fmla="*/ 12562 h 20225"/>
              <a:gd name="connsiteX17" fmla="*/ 135 w 19845"/>
              <a:gd name="connsiteY17" fmla="*/ 13212 h 20225"/>
              <a:gd name="connsiteX18" fmla="*/ 3722 w 19845"/>
              <a:gd name="connsiteY18" fmla="*/ 10400 h 20225"/>
              <a:gd name="connsiteX19" fmla="*/ 0 w 19845"/>
              <a:gd name="connsiteY19" fmla="*/ 7240 h 20225"/>
              <a:gd name="connsiteX20" fmla="*/ 4627 w 19845"/>
              <a:gd name="connsiteY20" fmla="*/ 6242 h 20225"/>
              <a:gd name="connsiteX21" fmla="*/ 370 w 19845"/>
              <a:gd name="connsiteY21" fmla="*/ 920 h 20225"/>
              <a:gd name="connsiteX22" fmla="*/ 7312 w 19845"/>
              <a:gd name="connsiteY22" fmla="*/ 4945 h 20225"/>
              <a:gd name="connsiteX23" fmla="*/ 8352 w 19845"/>
              <a:gd name="connsiteY23" fmla="*/ 920 h 20225"/>
              <a:gd name="connsiteX24" fmla="*/ 10800 w 19845"/>
              <a:gd name="connsiteY24" fmla="*/ 4425 h 20225"/>
              <a:gd name="connsiteX0" fmla="*/ 10800 w 19845"/>
              <a:gd name="connsiteY0" fmla="*/ 6351 h 22151"/>
              <a:gd name="connsiteX1" fmla="*/ 14436 w 19845"/>
              <a:gd name="connsiteY1" fmla="*/ 0 h 22151"/>
              <a:gd name="connsiteX2" fmla="*/ 14155 w 19845"/>
              <a:gd name="connsiteY2" fmla="*/ 5876 h 22151"/>
              <a:gd name="connsiteX3" fmla="*/ 18380 w 19845"/>
              <a:gd name="connsiteY3" fmla="*/ 5008 h 22151"/>
              <a:gd name="connsiteX4" fmla="*/ 16702 w 19845"/>
              <a:gd name="connsiteY4" fmla="*/ 7866 h 22151"/>
              <a:gd name="connsiteX5" fmla="*/ 19845 w 19845"/>
              <a:gd name="connsiteY5" fmla="*/ 6120 h 22151"/>
              <a:gd name="connsiteX6" fmla="*/ 17607 w 19845"/>
              <a:gd name="connsiteY6" fmla="*/ 11026 h 22151"/>
              <a:gd name="connsiteX7" fmla="*/ 19441 w 19845"/>
              <a:gd name="connsiteY7" fmla="*/ 13291 h 22151"/>
              <a:gd name="connsiteX8" fmla="*/ 16837 w 19845"/>
              <a:gd name="connsiteY8" fmla="*/ 13493 h 22151"/>
              <a:gd name="connsiteX9" fmla="*/ 18145 w 19845"/>
              <a:gd name="connsiteY9" fmla="*/ 18646 h 22151"/>
              <a:gd name="connsiteX10" fmla="*/ 14020 w 19845"/>
              <a:gd name="connsiteY10" fmla="*/ 15008 h 22151"/>
              <a:gd name="connsiteX11" fmla="*/ 13247 w 19845"/>
              <a:gd name="connsiteY11" fmla="*/ 20288 h 22151"/>
              <a:gd name="connsiteX12" fmla="*/ 10532 w 19845"/>
              <a:gd name="connsiteY12" fmla="*/ 15486 h 22151"/>
              <a:gd name="connsiteX13" fmla="*/ 8485 w 19845"/>
              <a:gd name="connsiteY13" fmla="*/ 22151 h 22151"/>
              <a:gd name="connsiteX14" fmla="*/ 7715 w 19845"/>
              <a:gd name="connsiteY14" fmla="*/ 16178 h 22151"/>
              <a:gd name="connsiteX15" fmla="*/ 4762 w 19845"/>
              <a:gd name="connsiteY15" fmla="*/ 18168 h 22151"/>
              <a:gd name="connsiteX16" fmla="*/ 5667 w 19845"/>
              <a:gd name="connsiteY16" fmla="*/ 14488 h 22151"/>
              <a:gd name="connsiteX17" fmla="*/ 135 w 19845"/>
              <a:gd name="connsiteY17" fmla="*/ 15138 h 22151"/>
              <a:gd name="connsiteX18" fmla="*/ 3722 w 19845"/>
              <a:gd name="connsiteY18" fmla="*/ 12326 h 22151"/>
              <a:gd name="connsiteX19" fmla="*/ 0 w 19845"/>
              <a:gd name="connsiteY19" fmla="*/ 9166 h 22151"/>
              <a:gd name="connsiteX20" fmla="*/ 4627 w 19845"/>
              <a:gd name="connsiteY20" fmla="*/ 8168 h 22151"/>
              <a:gd name="connsiteX21" fmla="*/ 370 w 19845"/>
              <a:gd name="connsiteY21" fmla="*/ 2846 h 22151"/>
              <a:gd name="connsiteX22" fmla="*/ 7312 w 19845"/>
              <a:gd name="connsiteY22" fmla="*/ 6871 h 22151"/>
              <a:gd name="connsiteX23" fmla="*/ 8352 w 19845"/>
              <a:gd name="connsiteY23" fmla="*/ 2846 h 22151"/>
              <a:gd name="connsiteX24" fmla="*/ 10800 w 19845"/>
              <a:gd name="connsiteY24" fmla="*/ 6351 h 22151"/>
              <a:gd name="connsiteX0" fmla="*/ 10665 w 19710"/>
              <a:gd name="connsiteY0" fmla="*/ 6351 h 22151"/>
              <a:gd name="connsiteX1" fmla="*/ 14301 w 19710"/>
              <a:gd name="connsiteY1" fmla="*/ 0 h 22151"/>
              <a:gd name="connsiteX2" fmla="*/ 14020 w 19710"/>
              <a:gd name="connsiteY2" fmla="*/ 5876 h 22151"/>
              <a:gd name="connsiteX3" fmla="*/ 18245 w 19710"/>
              <a:gd name="connsiteY3" fmla="*/ 5008 h 22151"/>
              <a:gd name="connsiteX4" fmla="*/ 16567 w 19710"/>
              <a:gd name="connsiteY4" fmla="*/ 7866 h 22151"/>
              <a:gd name="connsiteX5" fmla="*/ 19710 w 19710"/>
              <a:gd name="connsiteY5" fmla="*/ 6120 h 22151"/>
              <a:gd name="connsiteX6" fmla="*/ 17472 w 19710"/>
              <a:gd name="connsiteY6" fmla="*/ 11026 h 22151"/>
              <a:gd name="connsiteX7" fmla="*/ 19306 w 19710"/>
              <a:gd name="connsiteY7" fmla="*/ 13291 h 22151"/>
              <a:gd name="connsiteX8" fmla="*/ 16702 w 19710"/>
              <a:gd name="connsiteY8" fmla="*/ 13493 h 22151"/>
              <a:gd name="connsiteX9" fmla="*/ 18010 w 19710"/>
              <a:gd name="connsiteY9" fmla="*/ 18646 h 22151"/>
              <a:gd name="connsiteX10" fmla="*/ 13885 w 19710"/>
              <a:gd name="connsiteY10" fmla="*/ 15008 h 22151"/>
              <a:gd name="connsiteX11" fmla="*/ 13112 w 19710"/>
              <a:gd name="connsiteY11" fmla="*/ 20288 h 22151"/>
              <a:gd name="connsiteX12" fmla="*/ 10397 w 19710"/>
              <a:gd name="connsiteY12" fmla="*/ 15486 h 22151"/>
              <a:gd name="connsiteX13" fmla="*/ 8350 w 19710"/>
              <a:gd name="connsiteY13" fmla="*/ 22151 h 22151"/>
              <a:gd name="connsiteX14" fmla="*/ 7580 w 19710"/>
              <a:gd name="connsiteY14" fmla="*/ 16178 h 22151"/>
              <a:gd name="connsiteX15" fmla="*/ 4627 w 19710"/>
              <a:gd name="connsiteY15" fmla="*/ 18168 h 22151"/>
              <a:gd name="connsiteX16" fmla="*/ 5532 w 19710"/>
              <a:gd name="connsiteY16" fmla="*/ 14488 h 22151"/>
              <a:gd name="connsiteX17" fmla="*/ 0 w 19710"/>
              <a:gd name="connsiteY17" fmla="*/ 15138 h 22151"/>
              <a:gd name="connsiteX18" fmla="*/ 3587 w 19710"/>
              <a:gd name="connsiteY18" fmla="*/ 12326 h 22151"/>
              <a:gd name="connsiteX19" fmla="*/ 556 w 19710"/>
              <a:gd name="connsiteY19" fmla="*/ 10450 h 22151"/>
              <a:gd name="connsiteX20" fmla="*/ 4492 w 19710"/>
              <a:gd name="connsiteY20" fmla="*/ 8168 h 22151"/>
              <a:gd name="connsiteX21" fmla="*/ 235 w 19710"/>
              <a:gd name="connsiteY21" fmla="*/ 2846 h 22151"/>
              <a:gd name="connsiteX22" fmla="*/ 7177 w 19710"/>
              <a:gd name="connsiteY22" fmla="*/ 6871 h 22151"/>
              <a:gd name="connsiteX23" fmla="*/ 8217 w 19710"/>
              <a:gd name="connsiteY23" fmla="*/ 2846 h 22151"/>
              <a:gd name="connsiteX24" fmla="*/ 10665 w 19710"/>
              <a:gd name="connsiteY24" fmla="*/ 6351 h 22151"/>
              <a:gd name="connsiteX0" fmla="*/ 10665 w 19710"/>
              <a:gd name="connsiteY0" fmla="*/ 6351 h 22151"/>
              <a:gd name="connsiteX1" fmla="*/ 14301 w 19710"/>
              <a:gd name="connsiteY1" fmla="*/ 0 h 22151"/>
              <a:gd name="connsiteX2" fmla="*/ 14020 w 19710"/>
              <a:gd name="connsiteY2" fmla="*/ 5876 h 22151"/>
              <a:gd name="connsiteX3" fmla="*/ 18245 w 19710"/>
              <a:gd name="connsiteY3" fmla="*/ 5008 h 22151"/>
              <a:gd name="connsiteX4" fmla="*/ 16567 w 19710"/>
              <a:gd name="connsiteY4" fmla="*/ 7866 h 22151"/>
              <a:gd name="connsiteX5" fmla="*/ 19710 w 19710"/>
              <a:gd name="connsiteY5" fmla="*/ 6120 h 22151"/>
              <a:gd name="connsiteX6" fmla="*/ 17472 w 19710"/>
              <a:gd name="connsiteY6" fmla="*/ 11026 h 22151"/>
              <a:gd name="connsiteX7" fmla="*/ 19306 w 19710"/>
              <a:gd name="connsiteY7" fmla="*/ 13291 h 22151"/>
              <a:gd name="connsiteX8" fmla="*/ 16702 w 19710"/>
              <a:gd name="connsiteY8" fmla="*/ 13493 h 22151"/>
              <a:gd name="connsiteX9" fmla="*/ 18010 w 19710"/>
              <a:gd name="connsiteY9" fmla="*/ 18646 h 22151"/>
              <a:gd name="connsiteX10" fmla="*/ 13885 w 19710"/>
              <a:gd name="connsiteY10" fmla="*/ 15008 h 22151"/>
              <a:gd name="connsiteX11" fmla="*/ 13112 w 19710"/>
              <a:gd name="connsiteY11" fmla="*/ 20288 h 22151"/>
              <a:gd name="connsiteX12" fmla="*/ 10397 w 19710"/>
              <a:gd name="connsiteY12" fmla="*/ 15486 h 22151"/>
              <a:gd name="connsiteX13" fmla="*/ 8350 w 19710"/>
              <a:gd name="connsiteY13" fmla="*/ 22151 h 22151"/>
              <a:gd name="connsiteX14" fmla="*/ 7580 w 19710"/>
              <a:gd name="connsiteY14" fmla="*/ 16178 h 22151"/>
              <a:gd name="connsiteX15" fmla="*/ 4627 w 19710"/>
              <a:gd name="connsiteY15" fmla="*/ 18168 h 22151"/>
              <a:gd name="connsiteX16" fmla="*/ 5532 w 19710"/>
              <a:gd name="connsiteY16" fmla="*/ 14488 h 22151"/>
              <a:gd name="connsiteX17" fmla="*/ 0 w 19710"/>
              <a:gd name="connsiteY17" fmla="*/ 15138 h 22151"/>
              <a:gd name="connsiteX18" fmla="*/ 3587 w 19710"/>
              <a:gd name="connsiteY18" fmla="*/ 12326 h 22151"/>
              <a:gd name="connsiteX19" fmla="*/ 556 w 19710"/>
              <a:gd name="connsiteY19" fmla="*/ 10450 h 22151"/>
              <a:gd name="connsiteX20" fmla="*/ 4492 w 19710"/>
              <a:gd name="connsiteY20" fmla="*/ 8168 h 22151"/>
              <a:gd name="connsiteX21" fmla="*/ 1271 w 19710"/>
              <a:gd name="connsiteY21" fmla="*/ 3763 h 22151"/>
              <a:gd name="connsiteX22" fmla="*/ 7177 w 19710"/>
              <a:gd name="connsiteY22" fmla="*/ 6871 h 22151"/>
              <a:gd name="connsiteX23" fmla="*/ 8217 w 19710"/>
              <a:gd name="connsiteY23" fmla="*/ 2846 h 22151"/>
              <a:gd name="connsiteX24" fmla="*/ 10665 w 19710"/>
              <a:gd name="connsiteY24" fmla="*/ 6351 h 22151"/>
              <a:gd name="connsiteX0" fmla="*/ 10109 w 19154"/>
              <a:gd name="connsiteY0" fmla="*/ 6351 h 22151"/>
              <a:gd name="connsiteX1" fmla="*/ 13745 w 19154"/>
              <a:gd name="connsiteY1" fmla="*/ 0 h 22151"/>
              <a:gd name="connsiteX2" fmla="*/ 13464 w 19154"/>
              <a:gd name="connsiteY2" fmla="*/ 5876 h 22151"/>
              <a:gd name="connsiteX3" fmla="*/ 17689 w 19154"/>
              <a:gd name="connsiteY3" fmla="*/ 5008 h 22151"/>
              <a:gd name="connsiteX4" fmla="*/ 16011 w 19154"/>
              <a:gd name="connsiteY4" fmla="*/ 7866 h 22151"/>
              <a:gd name="connsiteX5" fmla="*/ 19154 w 19154"/>
              <a:gd name="connsiteY5" fmla="*/ 6120 h 22151"/>
              <a:gd name="connsiteX6" fmla="*/ 16916 w 19154"/>
              <a:gd name="connsiteY6" fmla="*/ 11026 h 22151"/>
              <a:gd name="connsiteX7" fmla="*/ 18750 w 19154"/>
              <a:gd name="connsiteY7" fmla="*/ 13291 h 22151"/>
              <a:gd name="connsiteX8" fmla="*/ 16146 w 19154"/>
              <a:gd name="connsiteY8" fmla="*/ 13493 h 22151"/>
              <a:gd name="connsiteX9" fmla="*/ 17454 w 19154"/>
              <a:gd name="connsiteY9" fmla="*/ 18646 h 22151"/>
              <a:gd name="connsiteX10" fmla="*/ 13329 w 19154"/>
              <a:gd name="connsiteY10" fmla="*/ 15008 h 22151"/>
              <a:gd name="connsiteX11" fmla="*/ 12556 w 19154"/>
              <a:gd name="connsiteY11" fmla="*/ 20288 h 22151"/>
              <a:gd name="connsiteX12" fmla="*/ 9841 w 19154"/>
              <a:gd name="connsiteY12" fmla="*/ 15486 h 22151"/>
              <a:gd name="connsiteX13" fmla="*/ 7794 w 19154"/>
              <a:gd name="connsiteY13" fmla="*/ 22151 h 22151"/>
              <a:gd name="connsiteX14" fmla="*/ 7024 w 19154"/>
              <a:gd name="connsiteY14" fmla="*/ 16178 h 22151"/>
              <a:gd name="connsiteX15" fmla="*/ 4071 w 19154"/>
              <a:gd name="connsiteY15" fmla="*/ 18168 h 22151"/>
              <a:gd name="connsiteX16" fmla="*/ 4976 w 19154"/>
              <a:gd name="connsiteY16" fmla="*/ 14488 h 22151"/>
              <a:gd name="connsiteX17" fmla="*/ 480 w 19154"/>
              <a:gd name="connsiteY17" fmla="*/ 15505 h 22151"/>
              <a:gd name="connsiteX18" fmla="*/ 3031 w 19154"/>
              <a:gd name="connsiteY18" fmla="*/ 12326 h 22151"/>
              <a:gd name="connsiteX19" fmla="*/ 0 w 19154"/>
              <a:gd name="connsiteY19" fmla="*/ 10450 h 22151"/>
              <a:gd name="connsiteX20" fmla="*/ 3936 w 19154"/>
              <a:gd name="connsiteY20" fmla="*/ 8168 h 22151"/>
              <a:gd name="connsiteX21" fmla="*/ 715 w 19154"/>
              <a:gd name="connsiteY21" fmla="*/ 3763 h 22151"/>
              <a:gd name="connsiteX22" fmla="*/ 6621 w 19154"/>
              <a:gd name="connsiteY22" fmla="*/ 6871 h 22151"/>
              <a:gd name="connsiteX23" fmla="*/ 7661 w 19154"/>
              <a:gd name="connsiteY23" fmla="*/ 2846 h 22151"/>
              <a:gd name="connsiteX24" fmla="*/ 10109 w 19154"/>
              <a:gd name="connsiteY24" fmla="*/ 6351 h 2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154" h="22151">
                <a:moveTo>
                  <a:pt x="10109" y="6351"/>
                </a:moveTo>
                <a:lnTo>
                  <a:pt x="13745" y="0"/>
                </a:lnTo>
                <a:cubicBezTo>
                  <a:pt x="13623" y="1775"/>
                  <a:pt x="13586" y="4101"/>
                  <a:pt x="13464" y="5876"/>
                </a:cubicBezTo>
                <a:lnTo>
                  <a:pt x="17689" y="5008"/>
                </a:lnTo>
                <a:lnTo>
                  <a:pt x="16011" y="7866"/>
                </a:lnTo>
                <a:lnTo>
                  <a:pt x="19154" y="6120"/>
                </a:lnTo>
                <a:lnTo>
                  <a:pt x="16916" y="11026"/>
                </a:lnTo>
                <a:lnTo>
                  <a:pt x="18750" y="13291"/>
                </a:lnTo>
                <a:lnTo>
                  <a:pt x="16146" y="13493"/>
                </a:lnTo>
                <a:lnTo>
                  <a:pt x="17454" y="18646"/>
                </a:lnTo>
                <a:lnTo>
                  <a:pt x="13329" y="15008"/>
                </a:lnTo>
                <a:lnTo>
                  <a:pt x="12556" y="20288"/>
                </a:lnTo>
                <a:lnTo>
                  <a:pt x="9841" y="15486"/>
                </a:lnTo>
                <a:lnTo>
                  <a:pt x="7794" y="22151"/>
                </a:lnTo>
                <a:cubicBezTo>
                  <a:pt x="7537" y="20160"/>
                  <a:pt x="7281" y="18169"/>
                  <a:pt x="7024" y="16178"/>
                </a:cubicBezTo>
                <a:lnTo>
                  <a:pt x="4071" y="18168"/>
                </a:lnTo>
                <a:lnTo>
                  <a:pt x="4976" y="14488"/>
                </a:lnTo>
                <a:lnTo>
                  <a:pt x="480" y="15505"/>
                </a:lnTo>
                <a:lnTo>
                  <a:pt x="3031" y="12326"/>
                </a:lnTo>
                <a:lnTo>
                  <a:pt x="0" y="10450"/>
                </a:lnTo>
                <a:lnTo>
                  <a:pt x="3936" y="8168"/>
                </a:lnTo>
                <a:lnTo>
                  <a:pt x="715" y="3763"/>
                </a:lnTo>
                <a:lnTo>
                  <a:pt x="6621" y="6871"/>
                </a:lnTo>
                <a:lnTo>
                  <a:pt x="7661" y="2846"/>
                </a:lnTo>
                <a:lnTo>
                  <a:pt x="10109" y="6351"/>
                </a:lnTo>
                <a:close/>
              </a:path>
            </a:pathLst>
          </a:custGeom>
          <a:solidFill>
            <a:schemeClr val="accent1">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lumMod val="95000"/>
                  <a:lumOff val="5000"/>
                </a:prstClr>
              </a:solidFill>
              <a:effectLst/>
              <a:uLnTx/>
              <a:uFillTx/>
              <a:latin typeface="Arial Black" panose="020B0A040201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lumMod val="95000"/>
                  <a:lumOff val="5000"/>
                </a:prstClr>
              </a:solidFill>
              <a:effectLst/>
              <a:uLnTx/>
              <a:uFillTx/>
              <a:latin typeface="Arial Black" panose="020B0A040201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lumMod val="95000"/>
                    <a:lumOff val="5000"/>
                  </a:prstClr>
                </a:solidFill>
                <a:effectLst/>
                <a:uLnTx/>
                <a:uFillTx/>
                <a:latin typeface="Arial Black" panose="020B0A04020102020204" pitchFamily="34" charset="0"/>
                <a:ea typeface="+mn-ea"/>
                <a:cs typeface="+mn-cs"/>
              </a:rPr>
              <a:t>Time to change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Black" pitchFamily="34" charset="0"/>
                <a:ea typeface="+mn-ea"/>
                <a:cs typeface="+mn-cs"/>
              </a:rPr>
              <a:t>An evening to Educate, Empower &amp; Engage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lumMod val="95000"/>
                  <a:lumOff val="5000"/>
                </a:prstClr>
              </a:solidFill>
              <a:effectLst/>
              <a:uLnTx/>
              <a:uFillTx/>
              <a:latin typeface="Arial Black" panose="020B0A04020102020204" pitchFamily="34" charset="0"/>
              <a:ea typeface="+mn-ea"/>
              <a:cs typeface="+mn-cs"/>
            </a:endParaRP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7099" y="4366750"/>
            <a:ext cx="1974760" cy="1205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ounded Rectangle 2"/>
          <p:cNvSpPr/>
          <p:nvPr/>
        </p:nvSpPr>
        <p:spPr>
          <a:xfrm>
            <a:off x="295219" y="3118587"/>
            <a:ext cx="5860335" cy="1068946"/>
          </a:xfrm>
          <a:prstGeom prst="roundRect">
            <a:avLst/>
          </a:prstGeom>
          <a:solidFill>
            <a:schemeClr val="accent4">
              <a:lumMod val="40000"/>
              <a:lumOff val="60000"/>
              <a:alpha val="1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entury Gothic"/>
                <a:ea typeface="+mn-ea"/>
                <a:cs typeface="+mn-cs"/>
              </a:rPr>
              <a:t>Mental illnesses are spreading globally at a fast pace. These are going to increase in next 20 years alarmingly. Unfortunately, very few realize and seek help. Stigma is the biggest barrier to treatment in all countries. (Who.int, 2021)</a:t>
            </a:r>
            <a:endParaRPr kumimoji="0" lang="en-US" sz="1200" b="0" i="0" u="none" strike="noStrike" kern="1200" cap="none" spc="0" normalizeH="0" baseline="0" noProof="0" dirty="0">
              <a:ln>
                <a:noFill/>
              </a:ln>
              <a:solidFill>
                <a:prstClr val="white"/>
              </a:solidFill>
              <a:effectLst/>
              <a:uLnTx/>
              <a:uFillTx/>
              <a:latin typeface="Century Gothic"/>
              <a:ea typeface="+mn-ea"/>
              <a:cs typeface="+mn-cs"/>
            </a:endParaRPr>
          </a:p>
        </p:txBody>
      </p:sp>
      <p:sp>
        <p:nvSpPr>
          <p:cNvPr id="25" name="Rounded Rectangle 1">
            <a:extLst>
              <a:ext uri="{FF2B5EF4-FFF2-40B4-BE49-F238E27FC236}">
                <a16:creationId xmlns:a16="http://schemas.microsoft.com/office/drawing/2014/main" id="{724E65D8-4681-44FE-A765-A6A45B7E195E}"/>
              </a:ext>
            </a:extLst>
          </p:cNvPr>
          <p:cNvSpPr/>
          <p:nvPr/>
        </p:nvSpPr>
        <p:spPr>
          <a:xfrm>
            <a:off x="5977018" y="5303537"/>
            <a:ext cx="2602341" cy="1324454"/>
          </a:xfrm>
          <a:prstGeom prst="roundRect">
            <a:avLst/>
          </a:prstGeom>
          <a:solidFill>
            <a:schemeClr val="bg1">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1" dirty="0">
                <a:solidFill>
                  <a:schemeClr val="bg1"/>
                </a:solidFill>
                <a:highlight>
                  <a:srgbClr val="C0C0C0"/>
                </a:highlight>
                <a:latin typeface="Arial" panose="020B0604020202020204" pitchFamily="34" charset="0"/>
                <a:cs typeface="Arial" panose="020B0604020202020204" pitchFamily="34" charset="0"/>
              </a:rPr>
              <a:t>Join our session on the 4</a:t>
            </a:r>
            <a:r>
              <a:rPr lang="en-US" sz="1600" b="1" baseline="30000" dirty="0">
                <a:solidFill>
                  <a:schemeClr val="bg1"/>
                </a:solidFill>
                <a:highlight>
                  <a:srgbClr val="C0C0C0"/>
                </a:highlight>
                <a:latin typeface="Arial" panose="020B0604020202020204" pitchFamily="34" charset="0"/>
                <a:cs typeface="Arial" panose="020B0604020202020204" pitchFamily="34" charset="0"/>
              </a:rPr>
              <a:t>th</a:t>
            </a:r>
            <a:r>
              <a:rPr lang="en-US" sz="1600" b="1" dirty="0">
                <a:solidFill>
                  <a:schemeClr val="bg1"/>
                </a:solidFill>
                <a:highlight>
                  <a:srgbClr val="C0C0C0"/>
                </a:highlight>
                <a:latin typeface="Arial" panose="020B0604020202020204" pitchFamily="34" charset="0"/>
                <a:cs typeface="Arial" panose="020B0604020202020204" pitchFamily="34" charset="0"/>
              </a:rPr>
              <a:t> of April 2021 at 4:00pm for more information</a:t>
            </a:r>
            <a:endParaRPr kumimoji="0" lang="en-US" sz="1600" b="1" i="0" u="none" strike="noStrike" kern="1200" cap="none" spc="0" normalizeH="0" baseline="0" noProof="0" dirty="0">
              <a:ln>
                <a:noFill/>
              </a:ln>
              <a:solidFill>
                <a:schemeClr val="bg1"/>
              </a:solidFill>
              <a:effectLst/>
              <a:highlight>
                <a:srgbClr val="C0C0C0"/>
              </a:highlight>
              <a:uLnTx/>
              <a:uFillTx/>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069EFDC5-6366-4453-AE1B-B70179E66CAD}"/>
              </a:ext>
            </a:extLst>
          </p:cNvPr>
          <p:cNvSpPr txBox="1"/>
          <p:nvPr/>
        </p:nvSpPr>
        <p:spPr>
          <a:xfrm>
            <a:off x="10978415" y="4914508"/>
            <a:ext cx="1521026" cy="261610"/>
          </a:xfrm>
          <a:prstGeom prst="rect">
            <a:avLst/>
          </a:prstGeom>
          <a:noFill/>
        </p:spPr>
        <p:txBody>
          <a:bodyPr wrap="square" rtlCol="0">
            <a:spAutoFit/>
          </a:bodyPr>
          <a:lstStyle/>
          <a:p>
            <a:r>
              <a:rPr lang="en-GB" sz="1100" dirty="0">
                <a:solidFill>
                  <a:schemeClr val="tx1">
                    <a:lumMod val="50000"/>
                    <a:lumOff val="50000"/>
                  </a:schemeClr>
                </a:solidFill>
              </a:rPr>
              <a:t>(Kerry,2021)</a:t>
            </a:r>
          </a:p>
        </p:txBody>
      </p:sp>
      <p:sp>
        <p:nvSpPr>
          <p:cNvPr id="5" name="TextBox 4">
            <a:extLst>
              <a:ext uri="{FF2B5EF4-FFF2-40B4-BE49-F238E27FC236}">
                <a16:creationId xmlns:a16="http://schemas.microsoft.com/office/drawing/2014/main" id="{DB14BDAF-B6DE-4FBF-AFC3-9F743C863C03}"/>
              </a:ext>
            </a:extLst>
          </p:cNvPr>
          <p:cNvSpPr txBox="1"/>
          <p:nvPr/>
        </p:nvSpPr>
        <p:spPr>
          <a:xfrm>
            <a:off x="9479649" y="2917355"/>
            <a:ext cx="3756101" cy="261610"/>
          </a:xfrm>
          <a:prstGeom prst="rect">
            <a:avLst/>
          </a:prstGeom>
          <a:noFill/>
        </p:spPr>
        <p:txBody>
          <a:bodyPr wrap="square" rtlCol="0">
            <a:spAutoFit/>
          </a:bodyPr>
          <a:lstStyle/>
          <a:p>
            <a:r>
              <a:rPr lang="en-US" sz="1050" dirty="0">
                <a:solidFill>
                  <a:schemeClr val="tx1">
                    <a:lumMod val="50000"/>
                    <a:lumOff val="50000"/>
                  </a:schemeClr>
                </a:solidFill>
                <a:latin typeface="Arial" panose="020B0604020202020204" pitchFamily="34" charset="0"/>
                <a:cs typeface="Arial" panose="020B0604020202020204" pitchFamily="34" charset="0"/>
              </a:rPr>
              <a:t>(togetherforchildren.org.uk, 2021) </a:t>
            </a:r>
            <a:endParaRPr lang="en-GB" sz="1050" dirty="0">
              <a:solidFill>
                <a:schemeClr val="tx1">
                  <a:lumMod val="50000"/>
                  <a:lumOff val="50000"/>
                </a:schemeClr>
              </a:solidFill>
            </a:endParaRPr>
          </a:p>
        </p:txBody>
      </p:sp>
    </p:spTree>
    <p:extLst>
      <p:ext uri="{BB962C8B-B14F-4D97-AF65-F5344CB8AC3E}">
        <p14:creationId xmlns:p14="http://schemas.microsoft.com/office/powerpoint/2010/main" val="1974757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6FAE095-F10A-41B6-B127-12F5C050A7D0}"/>
              </a:ext>
            </a:extLst>
          </p:cNvPr>
          <p:cNvSpPr txBox="1">
            <a:spLocks/>
          </p:cNvSpPr>
          <p:nvPr/>
        </p:nvSpPr>
        <p:spPr>
          <a:xfrm>
            <a:off x="934869" y="517824"/>
            <a:ext cx="9404723" cy="5822352"/>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lvl="0" indent="-285750">
              <a:buFont typeface="Arial" panose="020B0604020202020204" pitchFamily="34" charset="0"/>
              <a:buChar char="•"/>
            </a:pPr>
            <a:r>
              <a:rPr kumimoji="0" lang="en-US" sz="14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References</a:t>
            </a:r>
            <a:br>
              <a:rPr kumimoji="0" lang="en-US" sz="14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br>
            <a:endParaRPr kumimoji="0" lang="en-US" sz="14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sz="1400" dirty="0">
                <a:solidFill>
                  <a:sysClr val="windowText" lastClr="000000"/>
                </a:solidFill>
                <a:latin typeface="Arial" panose="020B0604020202020204" pitchFamily="34" charset="0"/>
                <a:cs typeface="Arial" panose="020B0604020202020204" pitchFamily="34" charset="0"/>
              </a:rPr>
              <a:t>Connell, J (2020) </a:t>
            </a:r>
            <a:r>
              <a:rPr lang="en-US" sz="1400" i="1" dirty="0">
                <a:solidFill>
                  <a:sysClr val="windowText" lastClr="000000"/>
                </a:solidFill>
                <a:latin typeface="Arial" panose="020B0604020202020204" pitchFamily="34" charset="0"/>
                <a:cs typeface="Arial" panose="020B0604020202020204" pitchFamily="34" charset="0"/>
              </a:rPr>
              <a:t>Shock figures of at-risk youngsters, </a:t>
            </a:r>
            <a:r>
              <a:rPr lang="en-US" sz="1400" dirty="0">
                <a:solidFill>
                  <a:sysClr val="windowText" lastClr="000000"/>
                </a:solidFill>
                <a:latin typeface="Arial" panose="020B0604020202020204" pitchFamily="34" charset="0"/>
                <a:cs typeface="Arial" panose="020B0604020202020204" pitchFamily="34" charset="0"/>
              </a:rPr>
              <a:t>Available at: </a:t>
            </a:r>
            <a:r>
              <a:rPr lang="en-US" sz="1400" i="1" u="sng" dirty="0">
                <a:solidFill>
                  <a:sysClr val="windowText" lastClr="000000"/>
                </a:solidFill>
                <a:latin typeface="Arial" panose="020B0604020202020204" pitchFamily="34" charset="0"/>
                <a:cs typeface="Arial" panose="020B0604020202020204" pitchFamily="34" charset="0"/>
              </a:rPr>
              <a:t>https://www.whitehavennews.co.uk/news/18179843.shock-figures-at-risk-youngsters/</a:t>
            </a:r>
            <a:r>
              <a:rPr lang="en-US" sz="1400" dirty="0">
                <a:solidFill>
                  <a:sysClr val="windowText" lastClr="000000"/>
                </a:solidFill>
                <a:latin typeface="Arial" panose="020B0604020202020204" pitchFamily="34" charset="0"/>
                <a:cs typeface="Arial" panose="020B0604020202020204" pitchFamily="34" charset="0"/>
              </a:rPr>
              <a:t> (Accessed: 15th March, 2021). </a:t>
            </a:r>
          </a:p>
          <a:p>
            <a:pPr marL="285750" indent="-285750">
              <a:buFont typeface="Arial" panose="020B0604020202020204" pitchFamily="34" charset="0"/>
              <a:buChar char="•"/>
            </a:pPr>
            <a:r>
              <a:rPr lang="en-US" sz="1400" dirty="0">
                <a:solidFill>
                  <a:sysClr val="windowText" lastClr="000000"/>
                </a:solidFill>
                <a:latin typeface="Arial" panose="020B0604020202020204" pitchFamily="34" charset="0"/>
                <a:cs typeface="Arial" panose="020B0604020202020204" pitchFamily="34" charset="0"/>
              </a:rPr>
              <a:t>Dowling M (2019) </a:t>
            </a:r>
            <a:r>
              <a:rPr lang="en-US" sz="1400" i="1" dirty="0">
                <a:solidFill>
                  <a:sysClr val="windowText" lastClr="000000"/>
                </a:solidFill>
                <a:latin typeface="Arial" panose="020B0604020202020204" pitchFamily="34" charset="0"/>
                <a:cs typeface="Arial" panose="020B0604020202020204" pitchFamily="34" charset="0"/>
              </a:rPr>
              <a:t>When it Comes to Health Disparities, Gaps in Mental Health Treatment are the Worst, </a:t>
            </a:r>
            <a:r>
              <a:rPr lang="en-US" sz="1400" dirty="0">
                <a:solidFill>
                  <a:sysClr val="windowText" lastClr="000000"/>
                </a:solidFill>
                <a:latin typeface="Arial" panose="020B0604020202020204" pitchFamily="34" charset="0"/>
                <a:cs typeface="Arial" panose="020B0604020202020204" pitchFamily="34" charset="0"/>
              </a:rPr>
              <a:t>Available at: </a:t>
            </a:r>
            <a:r>
              <a:rPr lang="en-US" sz="1400" i="1" u="sng" dirty="0">
                <a:solidFill>
                  <a:sysClr val="windowText" lastClr="000000"/>
                </a:solidFill>
                <a:latin typeface="Arial" panose="020B0604020202020204" pitchFamily="34" charset="0"/>
                <a:cs typeface="Arial" panose="020B0604020202020204" pitchFamily="34" charset="0"/>
              </a:rPr>
              <a:t>https://www.forbes.com/sites/forbesbooksauthors/2019/12/19/when-it-comes-to-health-disparities-gaps-in-mental-health-treatment-are-the-worst/?sh=3da8394c3e90</a:t>
            </a:r>
            <a:r>
              <a:rPr lang="en-US" sz="1400" dirty="0">
                <a:solidFill>
                  <a:sysClr val="windowText" lastClr="000000"/>
                </a:solidFill>
                <a:latin typeface="Arial" panose="020B0604020202020204" pitchFamily="34" charset="0"/>
                <a:cs typeface="Arial" panose="020B0604020202020204" pitchFamily="34" charset="0"/>
              </a:rPr>
              <a:t> (Accessed: 14th March, 2021).</a:t>
            </a:r>
          </a:p>
          <a:p>
            <a:pPr marL="285750" lvl="0" indent="-285750">
              <a:buFont typeface="Arial" panose="020B0604020202020204" pitchFamily="34" charset="0"/>
              <a:buChar char="•"/>
            </a:pPr>
            <a:r>
              <a:rPr lang="en-US" sz="1400" dirty="0">
                <a:solidFill>
                  <a:sysClr val="windowText" lastClr="000000"/>
                </a:solidFill>
                <a:latin typeface="Arial" panose="020B0604020202020204" pitchFamily="34" charset="0"/>
                <a:cs typeface="Arial" panose="020B0604020202020204" pitchFamily="34" charset="0"/>
              </a:rPr>
              <a:t>Jonathan (2016) </a:t>
            </a:r>
            <a:r>
              <a:rPr lang="en-US" sz="1400" i="1" dirty="0">
                <a:solidFill>
                  <a:sysClr val="windowText" lastClr="000000"/>
                </a:solidFill>
                <a:latin typeface="Arial" panose="020B0604020202020204" pitchFamily="34" charset="0"/>
                <a:cs typeface="Arial" panose="020B0604020202020204" pitchFamily="34" charset="0"/>
              </a:rPr>
              <a:t>If Everyone Does a Little, Then No one Does A lot, </a:t>
            </a:r>
            <a:r>
              <a:rPr lang="en-US" sz="1400" dirty="0">
                <a:solidFill>
                  <a:sysClr val="windowText" lastClr="000000"/>
                </a:solidFill>
                <a:latin typeface="Arial" panose="020B0604020202020204" pitchFamily="34" charset="0"/>
                <a:cs typeface="Arial" panose="020B0604020202020204" pitchFamily="34" charset="0"/>
              </a:rPr>
              <a:t>Available at: </a:t>
            </a:r>
            <a:r>
              <a:rPr lang="en-US" sz="1400" i="1" u="sng" dirty="0">
                <a:solidFill>
                  <a:sysClr val="windowText" lastClr="000000"/>
                </a:solidFill>
                <a:latin typeface="Arial" panose="020B0604020202020204" pitchFamily="34" charset="0"/>
                <a:cs typeface="Arial" panose="020B0604020202020204" pitchFamily="34" charset="0"/>
              </a:rPr>
              <a:t>https://johnathonjones.wordpress.com/2016/03/13/if-everyone-does-a-little-then-no-one-does-a-lot/</a:t>
            </a:r>
            <a:r>
              <a:rPr lang="en-US" sz="1400" dirty="0">
                <a:solidFill>
                  <a:sysClr val="windowText" lastClr="000000"/>
                </a:solidFill>
                <a:latin typeface="Arial" panose="020B0604020202020204" pitchFamily="34" charset="0"/>
                <a:cs typeface="Arial" panose="020B0604020202020204" pitchFamily="34" charset="0"/>
              </a:rPr>
              <a:t> (Accessed: 14th March, 2021).</a:t>
            </a:r>
          </a:p>
          <a:p>
            <a:pPr marL="285750" lvl="0" indent="-285750">
              <a:buFont typeface="Arial" panose="020B0604020202020204" pitchFamily="34" charset="0"/>
              <a:buChar char="•"/>
            </a:pPr>
            <a:r>
              <a:rPr lang="en-GB" sz="1400" dirty="0" err="1">
                <a:solidFill>
                  <a:sysClr val="windowText" lastClr="000000"/>
                </a:solidFill>
                <a:latin typeface="Arial" panose="020B0604020202020204" pitchFamily="34" charset="0"/>
                <a:cs typeface="Arial" panose="020B0604020202020204" pitchFamily="34" charset="0"/>
              </a:rPr>
              <a:t>Kohll</a:t>
            </a:r>
            <a:r>
              <a:rPr lang="en-GB" sz="1400" dirty="0">
                <a:solidFill>
                  <a:sysClr val="windowText" lastClr="000000"/>
                </a:solidFill>
                <a:latin typeface="Arial" panose="020B0604020202020204" pitchFamily="34" charset="0"/>
                <a:cs typeface="Arial" panose="020B0604020202020204" pitchFamily="34" charset="0"/>
              </a:rPr>
              <a:t>, A., 2018. How To Create A Workplace That Supports Mental Health. [online] Forbes. Available at: &lt;https://www.forbes.com/sites/alankohll/2018/11/27/how-to-create-a-workplace-that-supports-mental-health/&gt; [Accessed 18 March 2021].</a:t>
            </a:r>
            <a:endParaRPr lang="en-US" sz="1400" dirty="0">
              <a:solidFill>
                <a:sysClr val="windowText" lastClr="000000"/>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kumimoji="0" lang="en-US" sz="1400" b="0" i="0" u="none" strike="noStrike" kern="1200" cap="none" spc="0" normalizeH="0" baseline="0" noProof="0" dirty="0" err="1">
                <a:ln>
                  <a:noFill/>
                </a:ln>
                <a:solidFill>
                  <a:sysClr val="windowText" lastClr="000000"/>
                </a:solidFill>
                <a:effectLst/>
                <a:uLnTx/>
                <a:uFillTx/>
                <a:latin typeface="Arial" panose="020B0604020202020204" pitchFamily="34" charset="0"/>
                <a:cs typeface="Arial" panose="020B0604020202020204" pitchFamily="34" charset="0"/>
              </a:rPr>
              <a:t>Kéry</a:t>
            </a:r>
            <a:r>
              <a:rPr kumimoji="0" lang="en-US" sz="14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K (2021) </a:t>
            </a:r>
            <a:r>
              <a:rPr kumimoji="0" lang="en-US" sz="1400" b="0" i="1"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Mental health poster, </a:t>
            </a:r>
            <a:r>
              <a:rPr kumimoji="0" lang="en-US" sz="14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Available at: </a:t>
            </a:r>
            <a:r>
              <a:rPr kumimoji="0" lang="en-US" sz="1400" b="0" i="1" u="sng"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https://www.pinterest.com/pin/315885361360918682/</a:t>
            </a:r>
            <a:r>
              <a:rPr kumimoji="0" lang="en-US" sz="14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 (Accessed: 16th March, 2021).</a:t>
            </a:r>
          </a:p>
          <a:p>
            <a:pPr marL="285750" lvl="0" indent="-285750">
              <a:buFont typeface="Arial" panose="020B0604020202020204" pitchFamily="34" charset="0"/>
              <a:buChar char="•"/>
            </a:pPr>
            <a:r>
              <a:rPr lang="en-US" sz="1400" dirty="0">
                <a:solidFill>
                  <a:sysClr val="windowText" lastClr="000000"/>
                </a:solidFill>
                <a:latin typeface="Arial" panose="020B0604020202020204" pitchFamily="34" charset="0"/>
                <a:cs typeface="Arial" panose="020B0604020202020204" pitchFamily="34" charset="0"/>
              </a:rPr>
              <a:t>togetherforchildren.org.uk (2021) </a:t>
            </a:r>
            <a:r>
              <a:rPr lang="en-US" sz="1400" i="1" dirty="0">
                <a:solidFill>
                  <a:sysClr val="windowText" lastClr="000000"/>
                </a:solidFill>
                <a:latin typeface="Arial" panose="020B0604020202020204" pitchFamily="34" charset="0"/>
                <a:cs typeface="Arial" panose="020B0604020202020204" pitchFamily="34" charset="0"/>
              </a:rPr>
              <a:t>Our Commitments, </a:t>
            </a:r>
            <a:r>
              <a:rPr lang="en-US" sz="1400" dirty="0">
                <a:solidFill>
                  <a:sysClr val="windowText" lastClr="000000"/>
                </a:solidFill>
                <a:latin typeface="Arial" panose="020B0604020202020204" pitchFamily="34" charset="0"/>
                <a:cs typeface="Arial" panose="020B0604020202020204" pitchFamily="34" charset="0"/>
              </a:rPr>
              <a:t>Available at: </a:t>
            </a:r>
            <a:r>
              <a:rPr lang="en-US" sz="1400" i="1" u="sng" dirty="0">
                <a:solidFill>
                  <a:sysClr val="windowText" lastClr="000000"/>
                </a:solidFill>
                <a:latin typeface="Arial" panose="020B0604020202020204" pitchFamily="34" charset="0"/>
                <a:cs typeface="Arial" panose="020B0604020202020204" pitchFamily="34" charset="0"/>
              </a:rPr>
              <a:t>https://www.togetherforchildren.org.uk/children-young-people/our-commitments</a:t>
            </a:r>
            <a:r>
              <a:rPr lang="en-US" sz="1400" dirty="0">
                <a:solidFill>
                  <a:sysClr val="windowText" lastClr="000000"/>
                </a:solidFill>
                <a:latin typeface="Arial" panose="020B0604020202020204" pitchFamily="34" charset="0"/>
                <a:cs typeface="Arial" panose="020B0604020202020204" pitchFamily="34" charset="0"/>
              </a:rPr>
              <a:t> (Accessed: 14th March, 2021).</a:t>
            </a:r>
          </a:p>
          <a:p>
            <a:pPr marL="285750" lvl="0" indent="-285750">
              <a:buFont typeface="Arial" panose="020B0604020202020204" pitchFamily="34" charset="0"/>
              <a:buChar char="•"/>
            </a:pPr>
            <a:r>
              <a:rPr kumimoji="0" lang="en-GB" sz="14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WHO (2003). Caring for children and adolescents with mental disorders: Setting WHO directions. [online] Geneva: World Health Organization. Available at: http://www.who.int/mental_health/media/en/785.pdf [Accessed 14 Sep. 2015].</a:t>
            </a:r>
          </a:p>
          <a:p>
            <a:pPr marL="285750" lvl="0" indent="-285750">
              <a:buFont typeface="Arial" panose="020B0604020202020204" pitchFamily="34" charset="0"/>
              <a:buChar char="•"/>
            </a:pPr>
            <a:r>
              <a:rPr kumimoji="0" lang="en-GB" sz="14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Who.int. 2021. Mental health. [online] Available at: &lt;https://www.who.int/health-topics/mental-health#tab=tab_1&gt; [Accessed 15 March 2021].</a:t>
            </a:r>
            <a:br>
              <a:rPr kumimoji="0" lang="en-US" sz="14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br>
            <a:br>
              <a:rPr kumimoji="0" lang="en-US" sz="14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br>
            <a:br>
              <a:rPr lang="en-US" sz="1400" dirty="0">
                <a:solidFill>
                  <a:sysClr val="windowText" lastClr="000000"/>
                </a:solidFill>
                <a:latin typeface="Arial" panose="020B0604020202020204" pitchFamily="34" charset="0"/>
                <a:cs typeface="Arial" panose="020B0604020202020204" pitchFamily="34" charset="0"/>
              </a:rPr>
            </a:br>
            <a:br>
              <a:rPr lang="en-US" sz="1400" dirty="0">
                <a:solidFill>
                  <a:sysClr val="windowText" lastClr="000000"/>
                </a:solidFill>
                <a:latin typeface="Arial" panose="020B0604020202020204" pitchFamily="34" charset="0"/>
                <a:cs typeface="Arial" panose="020B0604020202020204" pitchFamily="34" charset="0"/>
              </a:rPr>
            </a:br>
            <a:endParaRPr kumimoji="0" lang="en-US" sz="1400" b="0"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25679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8739</TotalTime>
  <Words>1205</Words>
  <Application>Microsoft Office PowerPoint</Application>
  <PresentationFormat>Widescreen</PresentationFormat>
  <Paragraphs>100</Paragraphs>
  <Slides>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vt:i4>
      </vt:variant>
    </vt:vector>
  </HeadingPairs>
  <TitlesOfParts>
    <vt:vector size="16" baseType="lpstr">
      <vt:lpstr>Algerian</vt:lpstr>
      <vt:lpstr>Arial</vt:lpstr>
      <vt:lpstr>Arial Black</vt:lpstr>
      <vt:lpstr>Arial Narrow</vt:lpstr>
      <vt:lpstr>Calibri</vt:lpstr>
      <vt:lpstr>Century Gothic</vt:lpstr>
      <vt:lpstr>Tw Cen MT</vt:lpstr>
      <vt:lpstr>Tw Cen MT Condensed</vt:lpstr>
      <vt:lpstr>Wingdings 3</vt:lpstr>
      <vt:lpstr>Integral</vt:lpstr>
      <vt:lpstr>E-Portfolio Evidence of Learning   Task 3  (Pitch and flyer) slides 2-4  Task 4  (poster) slide 5  </vt:lpstr>
      <vt:lpstr>PowerPoint Presentation</vt:lpstr>
      <vt:lpstr>PowerPoint Presentation</vt:lpstr>
      <vt:lpstr>PowerPoint Presentation</vt:lpstr>
      <vt:lpstr>MENTAL ILLNESS IS REAL</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dc:creator>
  <cp:lastModifiedBy>Mamoona Butt</cp:lastModifiedBy>
  <cp:revision>34</cp:revision>
  <dcterms:created xsi:type="dcterms:W3CDTF">2021-03-22T23:22:04Z</dcterms:created>
  <dcterms:modified xsi:type="dcterms:W3CDTF">2021-04-02T04:05:57Z</dcterms:modified>
</cp:coreProperties>
</file>